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0" r:id="rId2"/>
  </p:sldMasterIdLst>
  <p:notesMasterIdLst>
    <p:notesMasterId r:id="rId13"/>
  </p:notesMasterIdLst>
  <p:sldIdLst>
    <p:sldId id="257" r:id="rId3"/>
    <p:sldId id="268" r:id="rId4"/>
    <p:sldId id="1730" r:id="rId5"/>
    <p:sldId id="1782" r:id="rId6"/>
    <p:sldId id="1733" r:id="rId7"/>
    <p:sldId id="1783" r:id="rId8"/>
    <p:sldId id="1792" r:id="rId9"/>
    <p:sldId id="1789" r:id="rId10"/>
    <p:sldId id="1731" r:id="rId11"/>
    <p:sldId id="324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243">
          <p15:clr>
            <a:srgbClr val="A4A3A4"/>
          </p15:clr>
        </p15:guide>
        <p15:guide id="2" pos="189">
          <p15:clr>
            <a:srgbClr val="A4A3A4"/>
          </p15:clr>
        </p15:guide>
        <p15:guide id="3" orient="horz" pos="443">
          <p15:clr>
            <a:srgbClr val="A4A3A4"/>
          </p15:clr>
        </p15:guide>
        <p15:guide id="4" orient="horz" pos="326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赵 思名" initials="赵" lastIdx="1" clrIdx="0"/>
  <p:cmAuthor id="2" name="kids_only" initials="K" lastIdx="5" clrIdx="1"/>
  <p:cmAuthor id="3" name="985003129@qq.com" initials="9" lastIdx="2" clrIdx="2"/>
  <p:cmAuthor id="4" name="ASUS" initials="A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74829"/>
    <a:srgbClr val="1E4F79"/>
    <a:srgbClr val="346AC7"/>
    <a:srgbClr val="142645"/>
    <a:srgbClr val="678AC7"/>
    <a:srgbClr val="1758C7"/>
    <a:srgbClr val="24467F"/>
    <a:srgbClr val="1A325B"/>
    <a:srgbClr val="E89E2E"/>
    <a:srgbClr val="E894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35" autoAdjust="0"/>
    <p:restoredTop sz="94695"/>
  </p:normalViewPr>
  <p:slideViewPr>
    <p:cSldViewPr snapToGrid="0" snapToObjects="1">
      <p:cViewPr varScale="1">
        <p:scale>
          <a:sx n="75" d="100"/>
          <a:sy n="75" d="100"/>
        </p:scale>
        <p:origin x="76" y="56"/>
      </p:cViewPr>
      <p:guideLst>
        <p:guide pos="7243"/>
        <p:guide pos="189"/>
        <p:guide orient="horz" pos="443"/>
        <p:guide orient="horz" pos="326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#1">
  <dgm:title val=""/>
  <dgm:desc val=""/>
  <dgm:catLst>
    <dgm:cat type="accent1" pri="11300"/>
  </dgm:catLst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E5FBB55-74B2-44BC-AC78-9C8120541354}" type="doc">
      <dgm:prSet loTypeId="urn:microsoft.com/office/officeart/2005/8/layout/cycle7#1" loCatId="cycle" qsTypeId="urn:microsoft.com/office/officeart/2005/8/quickstyle/simple1#1" qsCatId="simple" csTypeId="urn:microsoft.com/office/officeart/2005/8/colors/accent1_3#1" csCatId="accent1" phldr="0"/>
      <dgm:spPr/>
      <dgm:t>
        <a:bodyPr/>
        <a:lstStyle/>
        <a:p>
          <a:endParaRPr lang="zh-CN" altLang="en-US"/>
        </a:p>
      </dgm:t>
    </dgm:pt>
    <dgm:pt modelId="{FD81B4A0-A345-47B8-9034-54FAD7F16EEA}">
      <dgm:prSet phldrT="[文本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/>
            <a:t>HTML</a:t>
          </a:r>
        </a:p>
      </dgm:t>
    </dgm:pt>
    <dgm:pt modelId="{E5F7B21D-EDDB-4955-880B-EEB76C1FBF59}" type="parTrans" cxnId="{095911D8-6324-461F-976C-BA5F3C9458E8}">
      <dgm:prSet/>
      <dgm:spPr/>
      <dgm:t>
        <a:bodyPr/>
        <a:lstStyle/>
        <a:p>
          <a:endParaRPr lang="zh-CN" altLang="en-US"/>
        </a:p>
      </dgm:t>
    </dgm:pt>
    <dgm:pt modelId="{1EF361B0-10D3-4975-BCEB-0A2159A1CAE4}" type="sibTrans" cxnId="{095911D8-6324-461F-976C-BA5F3C9458E8}">
      <dgm:prSet/>
      <dgm:spPr/>
      <dgm:t>
        <a:bodyPr/>
        <a:lstStyle/>
        <a:p>
          <a:endParaRPr lang="zh-CN" altLang="en-US"/>
        </a:p>
      </dgm:t>
    </dgm:pt>
    <dgm:pt modelId="{B3995DE3-A920-49BD-B90D-49DF4D6B94F9}">
      <dgm:prSet phldrT="[文本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/>
            <a:t>CSS</a:t>
          </a:r>
        </a:p>
      </dgm:t>
    </dgm:pt>
    <dgm:pt modelId="{0B5786FC-6F01-4387-BA93-C2ED8F2F5F9F}" type="parTrans" cxnId="{D0F6C5D8-8CAB-407F-864A-129A5C1C626C}">
      <dgm:prSet/>
      <dgm:spPr/>
      <dgm:t>
        <a:bodyPr/>
        <a:lstStyle/>
        <a:p>
          <a:endParaRPr lang="zh-CN" altLang="en-US"/>
        </a:p>
      </dgm:t>
    </dgm:pt>
    <dgm:pt modelId="{B5EFECF8-F5E2-41D1-B747-7DC03FDA2049}" type="sibTrans" cxnId="{D0F6C5D8-8CAB-407F-864A-129A5C1C626C}">
      <dgm:prSet/>
      <dgm:spPr/>
      <dgm:t>
        <a:bodyPr/>
        <a:lstStyle/>
        <a:p>
          <a:endParaRPr lang="zh-CN" altLang="en-US"/>
        </a:p>
      </dgm:t>
    </dgm:pt>
    <dgm:pt modelId="{75AE001A-7AA3-4D0D-8AEC-957FF2B7D3BE}">
      <dgm:prSet phldrT="[文本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/>
            <a:t>JavaScript</a:t>
          </a:r>
        </a:p>
      </dgm:t>
    </dgm:pt>
    <dgm:pt modelId="{AA8EA639-CBEC-4D14-84DF-6FD6A7CA2AAC}" type="parTrans" cxnId="{2AF8055D-B2B9-4AA4-8A3C-51F3F358F758}">
      <dgm:prSet/>
      <dgm:spPr/>
      <dgm:t>
        <a:bodyPr/>
        <a:lstStyle/>
        <a:p>
          <a:endParaRPr lang="zh-CN" altLang="en-US"/>
        </a:p>
      </dgm:t>
    </dgm:pt>
    <dgm:pt modelId="{E405E0E1-B30E-4F09-96E1-A6304DA3EA52}" type="sibTrans" cxnId="{2AF8055D-B2B9-4AA4-8A3C-51F3F358F758}">
      <dgm:prSet/>
      <dgm:spPr/>
      <dgm:t>
        <a:bodyPr/>
        <a:lstStyle/>
        <a:p>
          <a:endParaRPr lang="zh-CN" altLang="en-US"/>
        </a:p>
      </dgm:t>
    </dgm:pt>
    <dgm:pt modelId="{CCF7C031-5F3B-494B-9CA8-C75E89BC6D59}" type="pres">
      <dgm:prSet presAssocID="{6E5FBB55-74B2-44BC-AC78-9C8120541354}" presName="Name0" presStyleCnt="0">
        <dgm:presLayoutVars>
          <dgm:dir/>
          <dgm:resizeHandles val="exact"/>
        </dgm:presLayoutVars>
      </dgm:prSet>
      <dgm:spPr/>
    </dgm:pt>
    <dgm:pt modelId="{08AB63ED-303C-4535-83BE-CFA56B755A49}" type="pres">
      <dgm:prSet presAssocID="{FD81B4A0-A345-47B8-9034-54FAD7F16EEA}" presName="node" presStyleLbl="node1" presStyleIdx="0" presStyleCnt="3">
        <dgm:presLayoutVars>
          <dgm:bulletEnabled val="1"/>
        </dgm:presLayoutVars>
      </dgm:prSet>
      <dgm:spPr/>
    </dgm:pt>
    <dgm:pt modelId="{97F39950-454C-43F9-9796-3DBC01350EA2}" type="pres">
      <dgm:prSet presAssocID="{1EF361B0-10D3-4975-BCEB-0A2159A1CAE4}" presName="sibTrans" presStyleLbl="sibTrans2D1" presStyleIdx="0" presStyleCnt="3"/>
      <dgm:spPr/>
    </dgm:pt>
    <dgm:pt modelId="{0C18B507-9B20-414B-AB3C-235076D54769}" type="pres">
      <dgm:prSet presAssocID="{1EF361B0-10D3-4975-BCEB-0A2159A1CAE4}" presName="connectorText" presStyleLbl="sibTrans2D1" presStyleIdx="0" presStyleCnt="3"/>
      <dgm:spPr/>
    </dgm:pt>
    <dgm:pt modelId="{54F1E4FC-40C7-436A-952E-A33C90D6EA21}" type="pres">
      <dgm:prSet presAssocID="{B3995DE3-A920-49BD-B90D-49DF4D6B94F9}" presName="node" presStyleLbl="node1" presStyleIdx="1" presStyleCnt="3">
        <dgm:presLayoutVars>
          <dgm:bulletEnabled val="1"/>
        </dgm:presLayoutVars>
      </dgm:prSet>
      <dgm:spPr/>
    </dgm:pt>
    <dgm:pt modelId="{E068CDE7-4F94-46CD-9906-0B60DF0B6ACB}" type="pres">
      <dgm:prSet presAssocID="{B5EFECF8-F5E2-41D1-B747-7DC03FDA2049}" presName="sibTrans" presStyleLbl="sibTrans2D1" presStyleIdx="1" presStyleCnt="3"/>
      <dgm:spPr/>
    </dgm:pt>
    <dgm:pt modelId="{CE17F78B-B90E-44D4-8C83-46147AFCCD4F}" type="pres">
      <dgm:prSet presAssocID="{B5EFECF8-F5E2-41D1-B747-7DC03FDA2049}" presName="connectorText" presStyleLbl="sibTrans2D1" presStyleIdx="1" presStyleCnt="3"/>
      <dgm:spPr/>
    </dgm:pt>
    <dgm:pt modelId="{16E6D73D-0C2D-4F2E-8F54-ED0B6238B1DF}" type="pres">
      <dgm:prSet presAssocID="{75AE001A-7AA3-4D0D-8AEC-957FF2B7D3BE}" presName="node" presStyleLbl="node1" presStyleIdx="2" presStyleCnt="3">
        <dgm:presLayoutVars>
          <dgm:bulletEnabled val="1"/>
        </dgm:presLayoutVars>
      </dgm:prSet>
      <dgm:spPr/>
    </dgm:pt>
    <dgm:pt modelId="{0E1DC624-06E4-4837-AFAE-09183CBBBDF0}" type="pres">
      <dgm:prSet presAssocID="{E405E0E1-B30E-4F09-96E1-A6304DA3EA52}" presName="sibTrans" presStyleLbl="sibTrans2D1" presStyleIdx="2" presStyleCnt="3"/>
      <dgm:spPr/>
    </dgm:pt>
    <dgm:pt modelId="{FECB3C4C-2D55-4804-A958-985CE091DD6A}" type="pres">
      <dgm:prSet presAssocID="{E405E0E1-B30E-4F09-96E1-A6304DA3EA52}" presName="connectorText" presStyleLbl="sibTrans2D1" presStyleIdx="2" presStyleCnt="3"/>
      <dgm:spPr/>
    </dgm:pt>
  </dgm:ptLst>
  <dgm:cxnLst>
    <dgm:cxn modelId="{71FF2010-3697-4D38-A79B-8E99F95F237E}" type="presOf" srcId="{E405E0E1-B30E-4F09-96E1-A6304DA3EA52}" destId="{0E1DC624-06E4-4837-AFAE-09183CBBBDF0}" srcOrd="0" destOrd="0" presId="urn:microsoft.com/office/officeart/2005/8/layout/cycle7#1"/>
    <dgm:cxn modelId="{6BB91F11-C86E-49DB-B4A9-0D3F8E73AB22}" type="presOf" srcId="{E405E0E1-B30E-4F09-96E1-A6304DA3EA52}" destId="{FECB3C4C-2D55-4804-A958-985CE091DD6A}" srcOrd="1" destOrd="0" presId="urn:microsoft.com/office/officeart/2005/8/layout/cycle7#1"/>
    <dgm:cxn modelId="{2AF8055D-B2B9-4AA4-8A3C-51F3F358F758}" srcId="{6E5FBB55-74B2-44BC-AC78-9C8120541354}" destId="{75AE001A-7AA3-4D0D-8AEC-957FF2B7D3BE}" srcOrd="2" destOrd="0" parTransId="{AA8EA639-CBEC-4D14-84DF-6FD6A7CA2AAC}" sibTransId="{E405E0E1-B30E-4F09-96E1-A6304DA3EA52}"/>
    <dgm:cxn modelId="{4E201171-AC3E-4E1B-B832-6DC4970CC023}" type="presOf" srcId="{B5EFECF8-F5E2-41D1-B747-7DC03FDA2049}" destId="{CE17F78B-B90E-44D4-8C83-46147AFCCD4F}" srcOrd="1" destOrd="0" presId="urn:microsoft.com/office/officeart/2005/8/layout/cycle7#1"/>
    <dgm:cxn modelId="{A5D09672-18CB-4F56-A39E-C7D539492FAA}" type="presOf" srcId="{1EF361B0-10D3-4975-BCEB-0A2159A1CAE4}" destId="{97F39950-454C-43F9-9796-3DBC01350EA2}" srcOrd="0" destOrd="0" presId="urn:microsoft.com/office/officeart/2005/8/layout/cycle7#1"/>
    <dgm:cxn modelId="{FE3BEC56-7F26-49B3-8A53-E0C5AC5A3BD9}" type="presOf" srcId="{FD81B4A0-A345-47B8-9034-54FAD7F16EEA}" destId="{08AB63ED-303C-4535-83BE-CFA56B755A49}" srcOrd="0" destOrd="0" presId="urn:microsoft.com/office/officeart/2005/8/layout/cycle7#1"/>
    <dgm:cxn modelId="{222AA08D-D79C-46B5-AD1D-974CB67B8278}" type="presOf" srcId="{B5EFECF8-F5E2-41D1-B747-7DC03FDA2049}" destId="{E068CDE7-4F94-46CD-9906-0B60DF0B6ACB}" srcOrd="0" destOrd="0" presId="urn:microsoft.com/office/officeart/2005/8/layout/cycle7#1"/>
    <dgm:cxn modelId="{F660BC9F-AB3F-41EB-8265-82EB7FA94DA3}" type="presOf" srcId="{6E5FBB55-74B2-44BC-AC78-9C8120541354}" destId="{CCF7C031-5F3B-494B-9CA8-C75E89BC6D59}" srcOrd="0" destOrd="0" presId="urn:microsoft.com/office/officeart/2005/8/layout/cycle7#1"/>
    <dgm:cxn modelId="{5DCAD0C2-D52F-45D9-918F-184682885404}" type="presOf" srcId="{1EF361B0-10D3-4975-BCEB-0A2159A1CAE4}" destId="{0C18B507-9B20-414B-AB3C-235076D54769}" srcOrd="1" destOrd="0" presId="urn:microsoft.com/office/officeart/2005/8/layout/cycle7#1"/>
    <dgm:cxn modelId="{095911D8-6324-461F-976C-BA5F3C9458E8}" srcId="{6E5FBB55-74B2-44BC-AC78-9C8120541354}" destId="{FD81B4A0-A345-47B8-9034-54FAD7F16EEA}" srcOrd="0" destOrd="0" parTransId="{E5F7B21D-EDDB-4955-880B-EEB76C1FBF59}" sibTransId="{1EF361B0-10D3-4975-BCEB-0A2159A1CAE4}"/>
    <dgm:cxn modelId="{D0F6C5D8-8CAB-407F-864A-129A5C1C626C}" srcId="{6E5FBB55-74B2-44BC-AC78-9C8120541354}" destId="{B3995DE3-A920-49BD-B90D-49DF4D6B94F9}" srcOrd="1" destOrd="0" parTransId="{0B5786FC-6F01-4387-BA93-C2ED8F2F5F9F}" sibTransId="{B5EFECF8-F5E2-41D1-B747-7DC03FDA2049}"/>
    <dgm:cxn modelId="{8B6F7EE5-7FD7-4B15-A393-134D4ADD2EC0}" type="presOf" srcId="{75AE001A-7AA3-4D0D-8AEC-957FF2B7D3BE}" destId="{16E6D73D-0C2D-4F2E-8F54-ED0B6238B1DF}" srcOrd="0" destOrd="0" presId="urn:microsoft.com/office/officeart/2005/8/layout/cycle7#1"/>
    <dgm:cxn modelId="{1F958CF6-58B1-4795-AB50-E65AA66A83ED}" type="presOf" srcId="{B3995DE3-A920-49BD-B90D-49DF4D6B94F9}" destId="{54F1E4FC-40C7-436A-952E-A33C90D6EA21}" srcOrd="0" destOrd="0" presId="urn:microsoft.com/office/officeart/2005/8/layout/cycle7#1"/>
    <dgm:cxn modelId="{1BD46192-76A2-41DC-9846-C58283590E2F}" type="presParOf" srcId="{CCF7C031-5F3B-494B-9CA8-C75E89BC6D59}" destId="{08AB63ED-303C-4535-83BE-CFA56B755A49}" srcOrd="0" destOrd="0" presId="urn:microsoft.com/office/officeart/2005/8/layout/cycle7#1"/>
    <dgm:cxn modelId="{F279AAC4-0763-4F17-AADB-57D7CC34558D}" type="presParOf" srcId="{CCF7C031-5F3B-494B-9CA8-C75E89BC6D59}" destId="{97F39950-454C-43F9-9796-3DBC01350EA2}" srcOrd="1" destOrd="0" presId="urn:microsoft.com/office/officeart/2005/8/layout/cycle7#1"/>
    <dgm:cxn modelId="{4629D292-0FC6-4925-AA02-90534FF2C151}" type="presParOf" srcId="{97F39950-454C-43F9-9796-3DBC01350EA2}" destId="{0C18B507-9B20-414B-AB3C-235076D54769}" srcOrd="0" destOrd="0" presId="urn:microsoft.com/office/officeart/2005/8/layout/cycle7#1"/>
    <dgm:cxn modelId="{76C34E7B-F1B2-4ADD-8F79-9EBA4B395F94}" type="presParOf" srcId="{CCF7C031-5F3B-494B-9CA8-C75E89BC6D59}" destId="{54F1E4FC-40C7-436A-952E-A33C90D6EA21}" srcOrd="2" destOrd="0" presId="urn:microsoft.com/office/officeart/2005/8/layout/cycle7#1"/>
    <dgm:cxn modelId="{4E8C1E40-5C94-4565-8F9E-1FCDEB2CAC2F}" type="presParOf" srcId="{CCF7C031-5F3B-494B-9CA8-C75E89BC6D59}" destId="{E068CDE7-4F94-46CD-9906-0B60DF0B6ACB}" srcOrd="3" destOrd="0" presId="urn:microsoft.com/office/officeart/2005/8/layout/cycle7#1"/>
    <dgm:cxn modelId="{8AA3087E-819A-4292-885F-8C5553E5B8C8}" type="presParOf" srcId="{E068CDE7-4F94-46CD-9906-0B60DF0B6ACB}" destId="{CE17F78B-B90E-44D4-8C83-46147AFCCD4F}" srcOrd="0" destOrd="0" presId="urn:microsoft.com/office/officeart/2005/8/layout/cycle7#1"/>
    <dgm:cxn modelId="{B57CAF2F-C3FE-429F-BF2A-D32D6130D672}" type="presParOf" srcId="{CCF7C031-5F3B-494B-9CA8-C75E89BC6D59}" destId="{16E6D73D-0C2D-4F2E-8F54-ED0B6238B1DF}" srcOrd="4" destOrd="0" presId="urn:microsoft.com/office/officeart/2005/8/layout/cycle7#1"/>
    <dgm:cxn modelId="{CEA6B3B5-7707-42E6-AE9E-E01B552400B6}" type="presParOf" srcId="{CCF7C031-5F3B-494B-9CA8-C75E89BC6D59}" destId="{0E1DC624-06E4-4837-AFAE-09183CBBBDF0}" srcOrd="5" destOrd="0" presId="urn:microsoft.com/office/officeart/2005/8/layout/cycle7#1"/>
    <dgm:cxn modelId="{15A9C1F2-8A31-4A37-BD20-3BA8FFADC7BD}" type="presParOf" srcId="{0E1DC624-06E4-4837-AFAE-09183CBBBDF0}" destId="{FECB3C4C-2D55-4804-A958-985CE091DD6A}" srcOrd="0" destOrd="0" presId="urn:microsoft.com/office/officeart/2005/8/layout/cycle7#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AB63ED-303C-4535-83BE-CFA56B755A49}">
      <dsp:nvSpPr>
        <dsp:cNvPr id="0" name=""/>
        <dsp:cNvSpPr/>
      </dsp:nvSpPr>
      <dsp:spPr>
        <a:xfrm>
          <a:off x="1890936" y="14765"/>
          <a:ext cx="2288092" cy="1144046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600" kern="1200"/>
            <a:t>HTML</a:t>
          </a:r>
        </a:p>
      </dsp:txBody>
      <dsp:txXfrm>
        <a:off x="1924444" y="48273"/>
        <a:ext cx="2221076" cy="1077030"/>
      </dsp:txXfrm>
    </dsp:sp>
    <dsp:sp modelId="{97F39950-454C-43F9-9796-3DBC01350EA2}">
      <dsp:nvSpPr>
        <dsp:cNvPr id="0" name=""/>
        <dsp:cNvSpPr/>
      </dsp:nvSpPr>
      <dsp:spPr>
        <a:xfrm rot="3600000">
          <a:off x="3383152" y="2023561"/>
          <a:ext cx="1193883" cy="400416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>
        <a:off x="3503277" y="2103644"/>
        <a:ext cx="953633" cy="240250"/>
      </dsp:txXfrm>
    </dsp:sp>
    <dsp:sp modelId="{54F1E4FC-40C7-436A-952E-A33C90D6EA21}">
      <dsp:nvSpPr>
        <dsp:cNvPr id="0" name=""/>
        <dsp:cNvSpPr/>
      </dsp:nvSpPr>
      <dsp:spPr>
        <a:xfrm>
          <a:off x="3781159" y="3288728"/>
          <a:ext cx="2288092" cy="1144046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298678"/>
            <a:satOff val="-38462"/>
            <a:lumOff val="2345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600" kern="1200"/>
            <a:t>CSS</a:t>
          </a:r>
        </a:p>
      </dsp:txBody>
      <dsp:txXfrm>
        <a:off x="3814667" y="3322236"/>
        <a:ext cx="2221076" cy="1077030"/>
      </dsp:txXfrm>
    </dsp:sp>
    <dsp:sp modelId="{E068CDE7-4F94-46CD-9906-0B60DF0B6ACB}">
      <dsp:nvSpPr>
        <dsp:cNvPr id="0" name=""/>
        <dsp:cNvSpPr/>
      </dsp:nvSpPr>
      <dsp:spPr>
        <a:xfrm rot="10800000">
          <a:off x="2438040" y="3660543"/>
          <a:ext cx="1193883" cy="400416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302848"/>
            <a:satOff val="-37927"/>
            <a:lumOff val="2299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 rot="10800000">
        <a:off x="2558165" y="3740626"/>
        <a:ext cx="953633" cy="240250"/>
      </dsp:txXfrm>
    </dsp:sp>
    <dsp:sp modelId="{16E6D73D-0C2D-4F2E-8F54-ED0B6238B1DF}">
      <dsp:nvSpPr>
        <dsp:cNvPr id="0" name=""/>
        <dsp:cNvSpPr/>
      </dsp:nvSpPr>
      <dsp:spPr>
        <a:xfrm>
          <a:off x="712" y="3288728"/>
          <a:ext cx="2288092" cy="1144046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597355"/>
            <a:satOff val="-76924"/>
            <a:lumOff val="4690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600" kern="1200"/>
            <a:t>JavaScript</a:t>
          </a:r>
        </a:p>
      </dsp:txBody>
      <dsp:txXfrm>
        <a:off x="34220" y="3322236"/>
        <a:ext cx="2221076" cy="1077030"/>
      </dsp:txXfrm>
    </dsp:sp>
    <dsp:sp modelId="{0E1DC624-06E4-4837-AFAE-09183CBBBDF0}">
      <dsp:nvSpPr>
        <dsp:cNvPr id="0" name=""/>
        <dsp:cNvSpPr/>
      </dsp:nvSpPr>
      <dsp:spPr>
        <a:xfrm rot="18000000">
          <a:off x="1492928" y="2023561"/>
          <a:ext cx="1193883" cy="400416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605695"/>
            <a:satOff val="-75854"/>
            <a:lumOff val="4599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>
        <a:off x="1613053" y="2103644"/>
        <a:ext cx="953633" cy="2402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7#1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>
          <dgm:prSet csTypeId="urn:microsoft.com/office/officeart/2005/8/colors/accent6_5"/>
        </dgm:pt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Sty" val="arr"/>
                    <dgm:param type="endSty" val="arr"/>
                    <dgm:param type="begPts" val="radial"/>
                    <dgm:param type="endPts" val="radial"/>
                  </dgm:alg>
                </dgm:if>
                <dgm:else name="Name8">
                  <dgm:alg type="conn">
                    <dgm:param type="begSty" val="arr"/>
                    <dgm:param type="endSty" val="arr"/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EFAC03-7BA1-7043-A2E5-CD43B778726B}" type="datetimeFigureOut">
              <a:rPr kumimoji="1" lang="zh-CN" altLang="en-US" smtClean="0"/>
              <a:t>2021/12/26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1F1ACF-8A47-054F-AF08-81A8D40AC6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Group 67"/>
          <p:cNvGrpSpPr>
            <a:grpSpLocks noChangeAspect="1"/>
          </p:cNvGrpSpPr>
          <p:nvPr userDrawn="1"/>
        </p:nvGrpSpPr>
        <p:grpSpPr bwMode="auto">
          <a:xfrm>
            <a:off x="6105103" y="1075569"/>
            <a:ext cx="4601360" cy="4616315"/>
            <a:chOff x="594" y="467"/>
            <a:chExt cx="1846" cy="1852"/>
          </a:xfrm>
          <a:solidFill>
            <a:schemeClr val="bg1">
              <a:alpha val="10000"/>
            </a:schemeClr>
          </a:solidFill>
        </p:grpSpPr>
        <p:sp>
          <p:nvSpPr>
            <p:cNvPr id="9" name="Rectangle 68"/>
            <p:cNvSpPr>
              <a:spLocks noChangeArrowheads="1"/>
            </p:cNvSpPr>
            <p:nvPr/>
          </p:nvSpPr>
          <p:spPr bwMode="auto">
            <a:xfrm>
              <a:off x="1779" y="1208"/>
              <a:ext cx="10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10" name="Freeform 69"/>
            <p:cNvSpPr>
              <a:spLocks noEditPoints="1"/>
            </p:cNvSpPr>
            <p:nvPr/>
          </p:nvSpPr>
          <p:spPr bwMode="auto">
            <a:xfrm>
              <a:off x="1020" y="843"/>
              <a:ext cx="945" cy="1112"/>
            </a:xfrm>
            <a:custGeom>
              <a:avLst/>
              <a:gdLst>
                <a:gd name="T0" fmla="*/ 342 w 495"/>
                <a:gd name="T1" fmla="*/ 490 h 581"/>
                <a:gd name="T2" fmla="*/ 266 w 495"/>
                <a:gd name="T3" fmla="*/ 393 h 581"/>
                <a:gd name="T4" fmla="*/ 155 w 495"/>
                <a:gd name="T5" fmla="*/ 426 h 581"/>
                <a:gd name="T6" fmla="*/ 158 w 495"/>
                <a:gd name="T7" fmla="*/ 351 h 581"/>
                <a:gd name="T8" fmla="*/ 108 w 495"/>
                <a:gd name="T9" fmla="*/ 266 h 581"/>
                <a:gd name="T10" fmla="*/ 117 w 495"/>
                <a:gd name="T11" fmla="*/ 114 h 581"/>
                <a:gd name="T12" fmla="*/ 157 w 495"/>
                <a:gd name="T13" fmla="*/ 119 h 581"/>
                <a:gd name="T14" fmla="*/ 167 w 495"/>
                <a:gd name="T15" fmla="*/ 129 h 581"/>
                <a:gd name="T16" fmla="*/ 172 w 495"/>
                <a:gd name="T17" fmla="*/ 169 h 581"/>
                <a:gd name="T18" fmla="*/ 67 w 495"/>
                <a:gd name="T19" fmla="*/ 266 h 581"/>
                <a:gd name="T20" fmla="*/ 152 w 495"/>
                <a:gd name="T21" fmla="*/ 111 h 581"/>
                <a:gd name="T22" fmla="*/ 142 w 495"/>
                <a:gd name="T23" fmla="*/ 149 h 581"/>
                <a:gd name="T24" fmla="*/ 180 w 495"/>
                <a:gd name="T25" fmla="*/ 133 h 581"/>
                <a:gd name="T26" fmla="*/ 181 w 495"/>
                <a:gd name="T27" fmla="*/ 47 h 581"/>
                <a:gd name="T28" fmla="*/ 196 w 495"/>
                <a:gd name="T29" fmla="*/ 283 h 581"/>
                <a:gd name="T30" fmla="*/ 198 w 495"/>
                <a:gd name="T31" fmla="*/ 136 h 581"/>
                <a:gd name="T32" fmla="*/ 201 w 495"/>
                <a:gd name="T33" fmla="*/ 5 h 581"/>
                <a:gd name="T34" fmla="*/ 211 w 495"/>
                <a:gd name="T35" fmla="*/ 61 h 581"/>
                <a:gd name="T36" fmla="*/ 255 w 495"/>
                <a:gd name="T37" fmla="*/ 145 h 581"/>
                <a:gd name="T38" fmla="*/ 278 w 495"/>
                <a:gd name="T39" fmla="*/ 84 h 581"/>
                <a:gd name="T40" fmla="*/ 357 w 495"/>
                <a:gd name="T41" fmla="*/ 54 h 581"/>
                <a:gd name="T42" fmla="*/ 411 w 495"/>
                <a:gd name="T43" fmla="*/ 93 h 581"/>
                <a:gd name="T44" fmla="*/ 430 w 495"/>
                <a:gd name="T45" fmla="*/ 95 h 581"/>
                <a:gd name="T46" fmla="*/ 463 w 495"/>
                <a:gd name="T47" fmla="*/ 155 h 581"/>
                <a:gd name="T48" fmla="*/ 221 w 495"/>
                <a:gd name="T49" fmla="*/ 279 h 581"/>
                <a:gd name="T50" fmla="*/ 349 w 495"/>
                <a:gd name="T51" fmla="*/ 257 h 581"/>
                <a:gd name="T52" fmla="*/ 398 w 495"/>
                <a:gd name="T53" fmla="*/ 210 h 581"/>
                <a:gd name="T54" fmla="*/ 406 w 495"/>
                <a:gd name="T55" fmla="*/ 220 h 581"/>
                <a:gd name="T56" fmla="*/ 411 w 495"/>
                <a:gd name="T57" fmla="*/ 451 h 581"/>
                <a:gd name="T58" fmla="*/ 406 w 495"/>
                <a:gd name="T59" fmla="*/ 321 h 581"/>
                <a:gd name="T60" fmla="*/ 468 w 495"/>
                <a:gd name="T61" fmla="*/ 184 h 581"/>
                <a:gd name="T62" fmla="*/ 460 w 495"/>
                <a:gd name="T63" fmla="*/ 233 h 581"/>
                <a:gd name="T64" fmla="*/ 384 w 495"/>
                <a:gd name="T65" fmla="*/ 222 h 581"/>
                <a:gd name="T66" fmla="*/ 420 w 495"/>
                <a:gd name="T67" fmla="*/ 188 h 581"/>
                <a:gd name="T68" fmla="*/ 364 w 495"/>
                <a:gd name="T69" fmla="*/ 225 h 581"/>
                <a:gd name="T70" fmla="*/ 360 w 495"/>
                <a:gd name="T71" fmla="*/ 188 h 581"/>
                <a:gd name="T72" fmla="*/ 386 w 495"/>
                <a:gd name="T73" fmla="*/ 356 h 581"/>
                <a:gd name="T74" fmla="*/ 220 w 495"/>
                <a:gd name="T75" fmla="*/ 351 h 581"/>
                <a:gd name="T76" fmla="*/ 235 w 495"/>
                <a:gd name="T77" fmla="*/ 315 h 581"/>
                <a:gd name="T78" fmla="*/ 206 w 495"/>
                <a:gd name="T79" fmla="*/ 172 h 581"/>
                <a:gd name="T80" fmla="*/ 238 w 495"/>
                <a:gd name="T81" fmla="*/ 167 h 581"/>
                <a:gd name="T82" fmla="*/ 251 w 495"/>
                <a:gd name="T83" fmla="*/ 158 h 581"/>
                <a:gd name="T84" fmla="*/ 269 w 495"/>
                <a:gd name="T85" fmla="*/ 131 h 581"/>
                <a:gd name="T86" fmla="*/ 278 w 495"/>
                <a:gd name="T87" fmla="*/ 100 h 581"/>
                <a:gd name="T88" fmla="*/ 393 w 495"/>
                <a:gd name="T89" fmla="*/ 130 h 581"/>
                <a:gd name="T90" fmla="*/ 438 w 495"/>
                <a:gd name="T91" fmla="*/ 100 h 581"/>
                <a:gd name="T92" fmla="*/ 438 w 495"/>
                <a:gd name="T93" fmla="*/ 154 h 581"/>
                <a:gd name="T94" fmla="*/ 456 w 495"/>
                <a:gd name="T95" fmla="*/ 159 h 581"/>
                <a:gd name="T96" fmla="*/ 474 w 495"/>
                <a:gd name="T97" fmla="*/ 100 h 581"/>
                <a:gd name="T98" fmla="*/ 455 w 495"/>
                <a:gd name="T99" fmla="*/ 80 h 581"/>
                <a:gd name="T100" fmla="*/ 343 w 495"/>
                <a:gd name="T101" fmla="*/ 34 h 581"/>
                <a:gd name="T102" fmla="*/ 206 w 495"/>
                <a:gd name="T103" fmla="*/ 0 h 581"/>
                <a:gd name="T104" fmla="*/ 173 w 495"/>
                <a:gd name="T105" fmla="*/ 7 h 581"/>
                <a:gd name="T106" fmla="*/ 143 w 495"/>
                <a:gd name="T107" fmla="*/ 23 h 581"/>
                <a:gd name="T108" fmla="*/ 121 w 495"/>
                <a:gd name="T109" fmla="*/ 51 h 581"/>
                <a:gd name="T110" fmla="*/ 148 w 495"/>
                <a:gd name="T111" fmla="*/ 83 h 581"/>
                <a:gd name="T112" fmla="*/ 59 w 495"/>
                <a:gd name="T113" fmla="*/ 98 h 581"/>
                <a:gd name="T114" fmla="*/ 108 w 495"/>
                <a:gd name="T115" fmla="*/ 286 h 581"/>
                <a:gd name="T116" fmla="*/ 152 w 495"/>
                <a:gd name="T117" fmla="*/ 307 h 581"/>
                <a:gd name="T118" fmla="*/ 102 w 495"/>
                <a:gd name="T119" fmla="*/ 418 h 581"/>
                <a:gd name="T120" fmla="*/ 495 w 495"/>
                <a:gd name="T121" fmla="*/ 512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95" h="581">
                  <a:moveTo>
                    <a:pt x="369" y="368"/>
                  </a:moveTo>
                  <a:cubicBezTo>
                    <a:pt x="334" y="361"/>
                    <a:pt x="334" y="361"/>
                    <a:pt x="334" y="361"/>
                  </a:cubicBezTo>
                  <a:cubicBezTo>
                    <a:pt x="289" y="371"/>
                    <a:pt x="289" y="371"/>
                    <a:pt x="289" y="371"/>
                  </a:cubicBezTo>
                  <a:cubicBezTo>
                    <a:pt x="298" y="361"/>
                    <a:pt x="298" y="361"/>
                    <a:pt x="298" y="361"/>
                  </a:cubicBezTo>
                  <a:cubicBezTo>
                    <a:pt x="337" y="349"/>
                    <a:pt x="337" y="349"/>
                    <a:pt x="337" y="349"/>
                  </a:cubicBezTo>
                  <a:cubicBezTo>
                    <a:pt x="376" y="362"/>
                    <a:pt x="376" y="362"/>
                    <a:pt x="376" y="362"/>
                  </a:cubicBezTo>
                  <a:lnTo>
                    <a:pt x="369" y="368"/>
                  </a:lnTo>
                  <a:close/>
                  <a:moveTo>
                    <a:pt x="342" y="490"/>
                  </a:moveTo>
                  <a:cubicBezTo>
                    <a:pt x="337" y="470"/>
                    <a:pt x="337" y="470"/>
                    <a:pt x="337" y="470"/>
                  </a:cubicBezTo>
                  <a:cubicBezTo>
                    <a:pt x="349" y="422"/>
                    <a:pt x="349" y="422"/>
                    <a:pt x="349" y="422"/>
                  </a:cubicBezTo>
                  <a:cubicBezTo>
                    <a:pt x="350" y="422"/>
                    <a:pt x="350" y="422"/>
                    <a:pt x="350" y="422"/>
                  </a:cubicBezTo>
                  <a:cubicBezTo>
                    <a:pt x="350" y="422"/>
                    <a:pt x="350" y="422"/>
                    <a:pt x="350" y="422"/>
                  </a:cubicBezTo>
                  <a:cubicBezTo>
                    <a:pt x="364" y="420"/>
                    <a:pt x="364" y="420"/>
                    <a:pt x="364" y="420"/>
                  </a:cubicBezTo>
                  <a:cubicBezTo>
                    <a:pt x="375" y="493"/>
                    <a:pt x="375" y="493"/>
                    <a:pt x="375" y="493"/>
                  </a:cubicBezTo>
                  <a:cubicBezTo>
                    <a:pt x="364" y="492"/>
                    <a:pt x="353" y="491"/>
                    <a:pt x="342" y="490"/>
                  </a:cubicBezTo>
                  <a:close/>
                  <a:moveTo>
                    <a:pt x="266" y="393"/>
                  </a:moveTo>
                  <a:cubicBezTo>
                    <a:pt x="299" y="401"/>
                    <a:pt x="299" y="401"/>
                    <a:pt x="299" y="401"/>
                  </a:cubicBezTo>
                  <a:cubicBezTo>
                    <a:pt x="344" y="384"/>
                    <a:pt x="344" y="384"/>
                    <a:pt x="344" y="384"/>
                  </a:cubicBezTo>
                  <a:cubicBezTo>
                    <a:pt x="369" y="396"/>
                    <a:pt x="369" y="396"/>
                    <a:pt x="369" y="396"/>
                  </a:cubicBezTo>
                  <a:cubicBezTo>
                    <a:pt x="344" y="392"/>
                    <a:pt x="344" y="392"/>
                    <a:pt x="344" y="392"/>
                  </a:cubicBezTo>
                  <a:cubicBezTo>
                    <a:pt x="298" y="409"/>
                    <a:pt x="298" y="409"/>
                    <a:pt x="298" y="409"/>
                  </a:cubicBezTo>
                  <a:lnTo>
                    <a:pt x="266" y="393"/>
                  </a:lnTo>
                  <a:close/>
                  <a:moveTo>
                    <a:pt x="171" y="472"/>
                  </a:moveTo>
                  <a:cubicBezTo>
                    <a:pt x="155" y="426"/>
                    <a:pt x="155" y="426"/>
                    <a:pt x="155" y="426"/>
                  </a:cubicBezTo>
                  <a:cubicBezTo>
                    <a:pt x="132" y="419"/>
                    <a:pt x="132" y="419"/>
                    <a:pt x="132" y="419"/>
                  </a:cubicBezTo>
                  <a:cubicBezTo>
                    <a:pt x="170" y="407"/>
                    <a:pt x="170" y="407"/>
                    <a:pt x="170" y="407"/>
                  </a:cubicBezTo>
                  <a:cubicBezTo>
                    <a:pt x="185" y="457"/>
                    <a:pt x="185" y="457"/>
                    <a:pt x="185" y="457"/>
                  </a:cubicBezTo>
                  <a:cubicBezTo>
                    <a:pt x="278" y="443"/>
                    <a:pt x="278" y="443"/>
                    <a:pt x="278" y="443"/>
                  </a:cubicBezTo>
                  <a:lnTo>
                    <a:pt x="171" y="472"/>
                  </a:lnTo>
                  <a:close/>
                  <a:moveTo>
                    <a:pt x="154" y="326"/>
                  </a:moveTo>
                  <a:cubicBezTo>
                    <a:pt x="158" y="326"/>
                    <a:pt x="158" y="326"/>
                    <a:pt x="158" y="326"/>
                  </a:cubicBezTo>
                  <a:cubicBezTo>
                    <a:pt x="158" y="351"/>
                    <a:pt x="158" y="351"/>
                    <a:pt x="158" y="351"/>
                  </a:cubicBezTo>
                  <a:cubicBezTo>
                    <a:pt x="154" y="351"/>
                    <a:pt x="154" y="351"/>
                    <a:pt x="154" y="351"/>
                  </a:cubicBezTo>
                  <a:lnTo>
                    <a:pt x="154" y="326"/>
                  </a:lnTo>
                  <a:close/>
                  <a:moveTo>
                    <a:pt x="164" y="326"/>
                  </a:moveTo>
                  <a:cubicBezTo>
                    <a:pt x="187" y="326"/>
                    <a:pt x="187" y="326"/>
                    <a:pt x="187" y="326"/>
                  </a:cubicBezTo>
                  <a:cubicBezTo>
                    <a:pt x="187" y="351"/>
                    <a:pt x="187" y="351"/>
                    <a:pt x="187" y="351"/>
                  </a:cubicBezTo>
                  <a:cubicBezTo>
                    <a:pt x="164" y="351"/>
                    <a:pt x="164" y="351"/>
                    <a:pt x="164" y="351"/>
                  </a:cubicBezTo>
                  <a:lnTo>
                    <a:pt x="164" y="326"/>
                  </a:lnTo>
                  <a:close/>
                  <a:moveTo>
                    <a:pt x="108" y="266"/>
                  </a:moveTo>
                  <a:cubicBezTo>
                    <a:pt x="108" y="266"/>
                    <a:pt x="108" y="266"/>
                    <a:pt x="108" y="266"/>
                  </a:cubicBezTo>
                  <a:cubicBezTo>
                    <a:pt x="78" y="266"/>
                    <a:pt x="78" y="266"/>
                    <a:pt x="78" y="266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109" y="100"/>
                    <a:pt x="109" y="100"/>
                    <a:pt x="109" y="100"/>
                  </a:cubicBezTo>
                  <a:cubicBezTo>
                    <a:pt x="109" y="98"/>
                    <a:pt x="109" y="98"/>
                    <a:pt x="109" y="98"/>
                  </a:cubicBezTo>
                  <a:cubicBezTo>
                    <a:pt x="148" y="98"/>
                    <a:pt x="148" y="98"/>
                    <a:pt x="148" y="98"/>
                  </a:cubicBezTo>
                  <a:cubicBezTo>
                    <a:pt x="149" y="99"/>
                    <a:pt x="149" y="100"/>
                    <a:pt x="149" y="101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20" y="132"/>
                    <a:pt x="120" y="132"/>
                    <a:pt x="120" y="132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3" y="128"/>
                    <a:pt x="123" y="128"/>
                    <a:pt x="123" y="128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6"/>
                    <a:pt x="156" y="118"/>
                    <a:pt x="157" y="119"/>
                  </a:cubicBezTo>
                  <a:cubicBezTo>
                    <a:pt x="133" y="143"/>
                    <a:pt x="133" y="143"/>
                    <a:pt x="133" y="143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42" y="158"/>
                    <a:pt x="142" y="158"/>
                    <a:pt x="142" y="158"/>
                  </a:cubicBezTo>
                  <a:cubicBezTo>
                    <a:pt x="146" y="155"/>
                    <a:pt x="146" y="155"/>
                    <a:pt x="146" y="155"/>
                  </a:cubicBezTo>
                  <a:cubicBezTo>
                    <a:pt x="144" y="153"/>
                    <a:pt x="144" y="153"/>
                    <a:pt x="144" y="153"/>
                  </a:cubicBezTo>
                  <a:cubicBezTo>
                    <a:pt x="167" y="129"/>
                    <a:pt x="167" y="129"/>
                    <a:pt x="167" y="129"/>
                  </a:cubicBezTo>
                  <a:cubicBezTo>
                    <a:pt x="169" y="130"/>
                    <a:pt x="170" y="131"/>
                    <a:pt x="171" y="131"/>
                  </a:cubicBezTo>
                  <a:cubicBezTo>
                    <a:pt x="158" y="163"/>
                    <a:pt x="158" y="163"/>
                    <a:pt x="158" y="163"/>
                  </a:cubicBezTo>
                  <a:cubicBezTo>
                    <a:pt x="156" y="162"/>
                    <a:pt x="156" y="162"/>
                    <a:pt x="156" y="162"/>
                  </a:cubicBezTo>
                  <a:cubicBezTo>
                    <a:pt x="156" y="162"/>
                    <a:pt x="156" y="162"/>
                    <a:pt x="156" y="162"/>
                  </a:cubicBezTo>
                  <a:cubicBezTo>
                    <a:pt x="154" y="166"/>
                    <a:pt x="154" y="166"/>
                    <a:pt x="154" y="166"/>
                  </a:cubicBezTo>
                  <a:cubicBezTo>
                    <a:pt x="173" y="173"/>
                    <a:pt x="173" y="173"/>
                    <a:pt x="173" y="173"/>
                  </a:cubicBezTo>
                  <a:cubicBezTo>
                    <a:pt x="174" y="169"/>
                    <a:pt x="174" y="169"/>
                    <a:pt x="174" y="169"/>
                  </a:cubicBezTo>
                  <a:cubicBezTo>
                    <a:pt x="172" y="169"/>
                    <a:pt x="172" y="169"/>
                    <a:pt x="172" y="169"/>
                  </a:cubicBezTo>
                  <a:cubicBezTo>
                    <a:pt x="185" y="137"/>
                    <a:pt x="185" y="137"/>
                    <a:pt x="185" y="137"/>
                  </a:cubicBezTo>
                  <a:cubicBezTo>
                    <a:pt x="186" y="138"/>
                    <a:pt x="187" y="138"/>
                    <a:pt x="189" y="138"/>
                  </a:cubicBezTo>
                  <a:cubicBezTo>
                    <a:pt x="189" y="172"/>
                    <a:pt x="189" y="172"/>
                    <a:pt x="189" y="172"/>
                  </a:cubicBezTo>
                  <a:cubicBezTo>
                    <a:pt x="187" y="172"/>
                    <a:pt x="187" y="172"/>
                    <a:pt x="187" y="172"/>
                  </a:cubicBezTo>
                  <a:cubicBezTo>
                    <a:pt x="187" y="266"/>
                    <a:pt x="187" y="266"/>
                    <a:pt x="187" y="266"/>
                  </a:cubicBezTo>
                  <a:lnTo>
                    <a:pt x="108" y="266"/>
                  </a:lnTo>
                  <a:close/>
                  <a:moveTo>
                    <a:pt x="73" y="266"/>
                  </a:moveTo>
                  <a:cubicBezTo>
                    <a:pt x="67" y="266"/>
                    <a:pt x="67" y="266"/>
                    <a:pt x="67" y="266"/>
                  </a:cubicBezTo>
                  <a:cubicBezTo>
                    <a:pt x="67" y="100"/>
                    <a:pt x="67" y="100"/>
                    <a:pt x="67" y="100"/>
                  </a:cubicBezTo>
                  <a:cubicBezTo>
                    <a:pt x="73" y="100"/>
                    <a:pt x="73" y="100"/>
                    <a:pt x="73" y="100"/>
                  </a:cubicBezTo>
                  <a:lnTo>
                    <a:pt x="73" y="266"/>
                  </a:lnTo>
                  <a:close/>
                  <a:moveTo>
                    <a:pt x="152" y="111"/>
                  </a:moveTo>
                  <a:cubicBezTo>
                    <a:pt x="153" y="112"/>
                    <a:pt x="153" y="112"/>
                    <a:pt x="153" y="113"/>
                  </a:cubicBezTo>
                  <a:cubicBezTo>
                    <a:pt x="124" y="125"/>
                    <a:pt x="124" y="125"/>
                    <a:pt x="124" y="125"/>
                  </a:cubicBezTo>
                  <a:cubicBezTo>
                    <a:pt x="123" y="123"/>
                    <a:pt x="123" y="123"/>
                    <a:pt x="123" y="123"/>
                  </a:cubicBezTo>
                  <a:lnTo>
                    <a:pt x="152" y="111"/>
                  </a:lnTo>
                  <a:close/>
                  <a:moveTo>
                    <a:pt x="122" y="57"/>
                  </a:moveTo>
                  <a:cubicBezTo>
                    <a:pt x="122" y="55"/>
                    <a:pt x="122" y="55"/>
                    <a:pt x="122" y="55"/>
                  </a:cubicBezTo>
                  <a:cubicBezTo>
                    <a:pt x="155" y="69"/>
                    <a:pt x="155" y="69"/>
                    <a:pt x="155" y="69"/>
                  </a:cubicBezTo>
                  <a:cubicBezTo>
                    <a:pt x="154" y="71"/>
                    <a:pt x="154" y="71"/>
                    <a:pt x="154" y="71"/>
                  </a:cubicBezTo>
                  <a:lnTo>
                    <a:pt x="122" y="57"/>
                  </a:lnTo>
                  <a:close/>
                  <a:moveTo>
                    <a:pt x="165" y="124"/>
                  </a:moveTo>
                  <a:cubicBezTo>
                    <a:pt x="166" y="125"/>
                    <a:pt x="166" y="125"/>
                    <a:pt x="167" y="126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1" y="148"/>
                    <a:pt x="141" y="148"/>
                    <a:pt x="141" y="148"/>
                  </a:cubicBezTo>
                  <a:lnTo>
                    <a:pt x="165" y="124"/>
                  </a:lnTo>
                  <a:close/>
                  <a:moveTo>
                    <a:pt x="139" y="29"/>
                  </a:moveTo>
                  <a:cubicBezTo>
                    <a:pt x="143" y="30"/>
                    <a:pt x="143" y="30"/>
                    <a:pt x="143" y="30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5" y="57"/>
                    <a:pt x="165" y="57"/>
                    <a:pt x="165" y="57"/>
                  </a:cubicBezTo>
                  <a:lnTo>
                    <a:pt x="139" y="29"/>
                  </a:lnTo>
                  <a:close/>
                  <a:moveTo>
                    <a:pt x="180" y="133"/>
                  </a:moveTo>
                  <a:cubicBezTo>
                    <a:pt x="181" y="134"/>
                    <a:pt x="182" y="134"/>
                    <a:pt x="183" y="134"/>
                  </a:cubicBezTo>
                  <a:cubicBezTo>
                    <a:pt x="169" y="166"/>
                    <a:pt x="169" y="166"/>
                    <a:pt x="169" y="166"/>
                  </a:cubicBezTo>
                  <a:cubicBezTo>
                    <a:pt x="167" y="166"/>
                    <a:pt x="167" y="166"/>
                    <a:pt x="167" y="166"/>
                  </a:cubicBezTo>
                  <a:lnTo>
                    <a:pt x="180" y="133"/>
                  </a:lnTo>
                  <a:close/>
                  <a:moveTo>
                    <a:pt x="166" y="11"/>
                  </a:moveTo>
                  <a:cubicBezTo>
                    <a:pt x="170" y="18"/>
                    <a:pt x="170" y="18"/>
                    <a:pt x="170" y="18"/>
                  </a:cubicBezTo>
                  <a:cubicBezTo>
                    <a:pt x="184" y="46"/>
                    <a:pt x="184" y="46"/>
                    <a:pt x="184" y="46"/>
                  </a:cubicBezTo>
                  <a:cubicBezTo>
                    <a:pt x="183" y="46"/>
                    <a:pt x="182" y="47"/>
                    <a:pt x="181" y="47"/>
                  </a:cubicBezTo>
                  <a:lnTo>
                    <a:pt x="166" y="11"/>
                  </a:lnTo>
                  <a:close/>
                  <a:moveTo>
                    <a:pt x="196" y="324"/>
                  </a:moveTo>
                  <a:cubicBezTo>
                    <a:pt x="196" y="324"/>
                    <a:pt x="196" y="324"/>
                    <a:pt x="196" y="324"/>
                  </a:cubicBezTo>
                  <a:cubicBezTo>
                    <a:pt x="201" y="328"/>
                    <a:pt x="201" y="328"/>
                    <a:pt x="201" y="328"/>
                  </a:cubicBezTo>
                  <a:cubicBezTo>
                    <a:pt x="201" y="351"/>
                    <a:pt x="201" y="351"/>
                    <a:pt x="201" y="351"/>
                  </a:cubicBezTo>
                  <a:cubicBezTo>
                    <a:pt x="196" y="351"/>
                    <a:pt x="196" y="351"/>
                    <a:pt x="196" y="351"/>
                  </a:cubicBezTo>
                  <a:lnTo>
                    <a:pt x="196" y="324"/>
                  </a:lnTo>
                  <a:close/>
                  <a:moveTo>
                    <a:pt x="196" y="283"/>
                  </a:moveTo>
                  <a:cubicBezTo>
                    <a:pt x="196" y="283"/>
                    <a:pt x="196" y="283"/>
                    <a:pt x="196" y="283"/>
                  </a:cubicBezTo>
                  <a:cubicBezTo>
                    <a:pt x="201" y="287"/>
                    <a:pt x="201" y="287"/>
                    <a:pt x="201" y="287"/>
                  </a:cubicBezTo>
                  <a:cubicBezTo>
                    <a:pt x="201" y="307"/>
                    <a:pt x="201" y="307"/>
                    <a:pt x="201" y="307"/>
                  </a:cubicBezTo>
                  <a:cubicBezTo>
                    <a:pt x="196" y="307"/>
                    <a:pt x="196" y="307"/>
                    <a:pt x="196" y="307"/>
                  </a:cubicBezTo>
                  <a:lnTo>
                    <a:pt x="196" y="283"/>
                  </a:lnTo>
                  <a:close/>
                  <a:moveTo>
                    <a:pt x="196" y="172"/>
                  </a:moveTo>
                  <a:cubicBezTo>
                    <a:pt x="198" y="172"/>
                    <a:pt x="198" y="172"/>
                    <a:pt x="198" y="172"/>
                  </a:cubicBezTo>
                  <a:cubicBezTo>
                    <a:pt x="198" y="136"/>
                    <a:pt x="198" y="136"/>
                    <a:pt x="198" y="136"/>
                  </a:cubicBezTo>
                  <a:cubicBezTo>
                    <a:pt x="199" y="136"/>
                    <a:pt x="200" y="136"/>
                    <a:pt x="201" y="136"/>
                  </a:cubicBezTo>
                  <a:cubicBezTo>
                    <a:pt x="201" y="172"/>
                    <a:pt x="201" y="172"/>
                    <a:pt x="201" y="172"/>
                  </a:cubicBezTo>
                  <a:cubicBezTo>
                    <a:pt x="201" y="172"/>
                    <a:pt x="201" y="172"/>
                    <a:pt x="201" y="172"/>
                  </a:cubicBezTo>
                  <a:cubicBezTo>
                    <a:pt x="201" y="267"/>
                    <a:pt x="201" y="267"/>
                    <a:pt x="201" y="267"/>
                  </a:cubicBezTo>
                  <a:cubicBezTo>
                    <a:pt x="196" y="267"/>
                    <a:pt x="196" y="267"/>
                    <a:pt x="196" y="267"/>
                  </a:cubicBezTo>
                  <a:lnTo>
                    <a:pt x="196" y="172"/>
                  </a:lnTo>
                  <a:close/>
                  <a:moveTo>
                    <a:pt x="199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45"/>
                    <a:pt x="201" y="45"/>
                    <a:pt x="201" y="45"/>
                  </a:cubicBezTo>
                  <a:cubicBezTo>
                    <a:pt x="200" y="45"/>
                    <a:pt x="199" y="45"/>
                    <a:pt x="199" y="45"/>
                  </a:cubicBezTo>
                  <a:lnTo>
                    <a:pt x="199" y="5"/>
                  </a:lnTo>
                  <a:close/>
                  <a:moveTo>
                    <a:pt x="211" y="61"/>
                  </a:moveTo>
                  <a:cubicBezTo>
                    <a:pt x="217" y="61"/>
                    <a:pt x="221" y="66"/>
                    <a:pt x="221" y="72"/>
                  </a:cubicBezTo>
                  <a:cubicBezTo>
                    <a:pt x="221" y="77"/>
                    <a:pt x="217" y="82"/>
                    <a:pt x="211" y="82"/>
                  </a:cubicBezTo>
                  <a:cubicBezTo>
                    <a:pt x="206" y="82"/>
                    <a:pt x="201" y="77"/>
                    <a:pt x="201" y="72"/>
                  </a:cubicBezTo>
                  <a:cubicBezTo>
                    <a:pt x="201" y="66"/>
                    <a:pt x="206" y="61"/>
                    <a:pt x="211" y="61"/>
                  </a:cubicBezTo>
                  <a:close/>
                  <a:moveTo>
                    <a:pt x="231" y="164"/>
                  </a:moveTo>
                  <a:cubicBezTo>
                    <a:pt x="229" y="164"/>
                    <a:pt x="229" y="164"/>
                    <a:pt x="229" y="164"/>
                  </a:cubicBezTo>
                  <a:cubicBezTo>
                    <a:pt x="216" y="132"/>
                    <a:pt x="216" y="132"/>
                    <a:pt x="216" y="132"/>
                  </a:cubicBezTo>
                  <a:cubicBezTo>
                    <a:pt x="219" y="130"/>
                    <a:pt x="219" y="130"/>
                    <a:pt x="219" y="130"/>
                  </a:cubicBezTo>
                  <a:lnTo>
                    <a:pt x="231" y="164"/>
                  </a:lnTo>
                  <a:close/>
                  <a:moveTo>
                    <a:pt x="232" y="119"/>
                  </a:moveTo>
                  <a:cubicBezTo>
                    <a:pt x="257" y="144"/>
                    <a:pt x="257" y="144"/>
                    <a:pt x="257" y="144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31" y="121"/>
                    <a:pt x="231" y="121"/>
                    <a:pt x="231" y="121"/>
                  </a:cubicBezTo>
                  <a:cubicBezTo>
                    <a:pt x="231" y="120"/>
                    <a:pt x="232" y="119"/>
                    <a:pt x="232" y="119"/>
                  </a:cubicBezTo>
                  <a:close/>
                  <a:moveTo>
                    <a:pt x="240" y="103"/>
                  </a:moveTo>
                  <a:cubicBezTo>
                    <a:pt x="272" y="116"/>
                    <a:pt x="272" y="116"/>
                    <a:pt x="272" y="116"/>
                  </a:cubicBezTo>
                  <a:cubicBezTo>
                    <a:pt x="271" y="118"/>
                    <a:pt x="271" y="118"/>
                    <a:pt x="271" y="118"/>
                  </a:cubicBezTo>
                  <a:cubicBezTo>
                    <a:pt x="240" y="105"/>
                    <a:pt x="240" y="105"/>
                    <a:pt x="240" y="105"/>
                  </a:cubicBezTo>
                  <a:cubicBezTo>
                    <a:pt x="240" y="104"/>
                    <a:pt x="240" y="103"/>
                    <a:pt x="240" y="103"/>
                  </a:cubicBezTo>
                  <a:close/>
                  <a:moveTo>
                    <a:pt x="278" y="84"/>
                  </a:moveTo>
                  <a:cubicBezTo>
                    <a:pt x="374" y="84"/>
                    <a:pt x="374" y="84"/>
                    <a:pt x="374" y="84"/>
                  </a:cubicBezTo>
                  <a:cubicBezTo>
                    <a:pt x="374" y="88"/>
                    <a:pt x="374" y="88"/>
                    <a:pt x="374" y="88"/>
                  </a:cubicBezTo>
                  <a:cubicBezTo>
                    <a:pt x="278" y="88"/>
                    <a:pt x="278" y="88"/>
                    <a:pt x="278" y="88"/>
                  </a:cubicBezTo>
                  <a:lnTo>
                    <a:pt x="278" y="84"/>
                  </a:lnTo>
                  <a:close/>
                  <a:moveTo>
                    <a:pt x="359" y="56"/>
                  </a:moveTo>
                  <a:cubicBezTo>
                    <a:pt x="361" y="80"/>
                    <a:pt x="361" y="80"/>
                    <a:pt x="361" y="80"/>
                  </a:cubicBezTo>
                  <a:cubicBezTo>
                    <a:pt x="359" y="80"/>
                    <a:pt x="359" y="80"/>
                    <a:pt x="359" y="80"/>
                  </a:cubicBezTo>
                  <a:cubicBezTo>
                    <a:pt x="357" y="54"/>
                    <a:pt x="357" y="54"/>
                    <a:pt x="357" y="54"/>
                  </a:cubicBezTo>
                  <a:lnTo>
                    <a:pt x="359" y="56"/>
                  </a:lnTo>
                  <a:close/>
                  <a:moveTo>
                    <a:pt x="370" y="68"/>
                  </a:moveTo>
                  <a:cubicBezTo>
                    <a:pt x="397" y="84"/>
                    <a:pt x="397" y="84"/>
                    <a:pt x="397" y="84"/>
                  </a:cubicBezTo>
                  <a:cubicBezTo>
                    <a:pt x="397" y="85"/>
                    <a:pt x="397" y="85"/>
                    <a:pt x="397" y="85"/>
                  </a:cubicBezTo>
                  <a:cubicBezTo>
                    <a:pt x="370" y="72"/>
                    <a:pt x="370" y="72"/>
                    <a:pt x="370" y="72"/>
                  </a:cubicBezTo>
                  <a:lnTo>
                    <a:pt x="370" y="68"/>
                  </a:lnTo>
                  <a:close/>
                  <a:moveTo>
                    <a:pt x="411" y="89"/>
                  </a:moveTo>
                  <a:cubicBezTo>
                    <a:pt x="411" y="93"/>
                    <a:pt x="411" y="93"/>
                    <a:pt x="411" y="93"/>
                  </a:cubicBezTo>
                  <a:cubicBezTo>
                    <a:pt x="381" y="99"/>
                    <a:pt x="381" y="99"/>
                    <a:pt x="381" y="99"/>
                  </a:cubicBezTo>
                  <a:cubicBezTo>
                    <a:pt x="377" y="97"/>
                    <a:pt x="377" y="97"/>
                    <a:pt x="377" y="97"/>
                  </a:cubicBezTo>
                  <a:lnTo>
                    <a:pt x="411" y="89"/>
                  </a:lnTo>
                  <a:close/>
                  <a:moveTo>
                    <a:pt x="430" y="95"/>
                  </a:moveTo>
                  <a:cubicBezTo>
                    <a:pt x="402" y="131"/>
                    <a:pt x="402" y="131"/>
                    <a:pt x="402" y="131"/>
                  </a:cubicBezTo>
                  <a:cubicBezTo>
                    <a:pt x="399" y="127"/>
                    <a:pt x="399" y="127"/>
                    <a:pt x="399" y="127"/>
                  </a:cubicBezTo>
                  <a:cubicBezTo>
                    <a:pt x="427" y="91"/>
                    <a:pt x="427" y="91"/>
                    <a:pt x="427" y="91"/>
                  </a:cubicBezTo>
                  <a:lnTo>
                    <a:pt x="430" y="95"/>
                  </a:lnTo>
                  <a:close/>
                  <a:moveTo>
                    <a:pt x="446" y="98"/>
                  </a:moveTo>
                  <a:cubicBezTo>
                    <a:pt x="431" y="144"/>
                    <a:pt x="431" y="144"/>
                    <a:pt x="431" y="144"/>
                  </a:cubicBezTo>
                  <a:cubicBezTo>
                    <a:pt x="429" y="143"/>
                    <a:pt x="429" y="143"/>
                    <a:pt x="429" y="143"/>
                  </a:cubicBezTo>
                  <a:cubicBezTo>
                    <a:pt x="444" y="96"/>
                    <a:pt x="444" y="96"/>
                    <a:pt x="444" y="96"/>
                  </a:cubicBezTo>
                  <a:lnTo>
                    <a:pt x="446" y="98"/>
                  </a:lnTo>
                  <a:close/>
                  <a:moveTo>
                    <a:pt x="460" y="96"/>
                  </a:moveTo>
                  <a:cubicBezTo>
                    <a:pt x="463" y="96"/>
                    <a:pt x="463" y="96"/>
                    <a:pt x="463" y="96"/>
                  </a:cubicBezTo>
                  <a:cubicBezTo>
                    <a:pt x="463" y="155"/>
                    <a:pt x="463" y="155"/>
                    <a:pt x="463" y="155"/>
                  </a:cubicBezTo>
                  <a:cubicBezTo>
                    <a:pt x="460" y="155"/>
                    <a:pt x="460" y="155"/>
                    <a:pt x="460" y="155"/>
                  </a:cubicBezTo>
                  <a:lnTo>
                    <a:pt x="460" y="96"/>
                  </a:lnTo>
                  <a:close/>
                  <a:moveTo>
                    <a:pt x="206" y="286"/>
                  </a:moveTo>
                  <a:cubicBezTo>
                    <a:pt x="216" y="286"/>
                    <a:pt x="216" y="286"/>
                    <a:pt x="216" y="286"/>
                  </a:cubicBezTo>
                  <a:cubicBezTo>
                    <a:pt x="216" y="307"/>
                    <a:pt x="216" y="307"/>
                    <a:pt x="216" y="307"/>
                  </a:cubicBezTo>
                  <a:cubicBezTo>
                    <a:pt x="206" y="307"/>
                    <a:pt x="206" y="307"/>
                    <a:pt x="206" y="307"/>
                  </a:cubicBezTo>
                  <a:lnTo>
                    <a:pt x="206" y="286"/>
                  </a:lnTo>
                  <a:close/>
                  <a:moveTo>
                    <a:pt x="221" y="279"/>
                  </a:moveTo>
                  <a:cubicBezTo>
                    <a:pt x="226" y="276"/>
                    <a:pt x="226" y="276"/>
                    <a:pt x="226" y="276"/>
                  </a:cubicBezTo>
                  <a:cubicBezTo>
                    <a:pt x="226" y="312"/>
                    <a:pt x="226" y="312"/>
                    <a:pt x="226" y="312"/>
                  </a:cubicBezTo>
                  <a:cubicBezTo>
                    <a:pt x="221" y="309"/>
                    <a:pt x="221" y="309"/>
                    <a:pt x="221" y="309"/>
                  </a:cubicBezTo>
                  <a:lnTo>
                    <a:pt x="221" y="279"/>
                  </a:lnTo>
                  <a:close/>
                  <a:moveTo>
                    <a:pt x="345" y="260"/>
                  </a:moveTo>
                  <a:cubicBezTo>
                    <a:pt x="345" y="236"/>
                    <a:pt x="345" y="236"/>
                    <a:pt x="345" y="236"/>
                  </a:cubicBezTo>
                  <a:cubicBezTo>
                    <a:pt x="348" y="236"/>
                    <a:pt x="348" y="236"/>
                    <a:pt x="348" y="236"/>
                  </a:cubicBezTo>
                  <a:cubicBezTo>
                    <a:pt x="349" y="257"/>
                    <a:pt x="349" y="257"/>
                    <a:pt x="349" y="257"/>
                  </a:cubicBezTo>
                  <a:cubicBezTo>
                    <a:pt x="364" y="285"/>
                    <a:pt x="364" y="285"/>
                    <a:pt x="364" y="285"/>
                  </a:cubicBezTo>
                  <a:lnTo>
                    <a:pt x="345" y="260"/>
                  </a:lnTo>
                  <a:close/>
                  <a:moveTo>
                    <a:pt x="397" y="192"/>
                  </a:moveTo>
                  <a:cubicBezTo>
                    <a:pt x="397" y="182"/>
                    <a:pt x="397" y="182"/>
                    <a:pt x="397" y="182"/>
                  </a:cubicBezTo>
                  <a:cubicBezTo>
                    <a:pt x="400" y="182"/>
                    <a:pt x="400" y="182"/>
                    <a:pt x="400" y="182"/>
                  </a:cubicBezTo>
                  <a:cubicBezTo>
                    <a:pt x="409" y="190"/>
                    <a:pt x="409" y="190"/>
                    <a:pt x="409" y="190"/>
                  </a:cubicBezTo>
                  <a:cubicBezTo>
                    <a:pt x="407" y="204"/>
                    <a:pt x="407" y="204"/>
                    <a:pt x="407" y="204"/>
                  </a:cubicBezTo>
                  <a:cubicBezTo>
                    <a:pt x="398" y="210"/>
                    <a:pt x="398" y="210"/>
                    <a:pt x="398" y="210"/>
                  </a:cubicBezTo>
                  <a:cubicBezTo>
                    <a:pt x="394" y="210"/>
                    <a:pt x="394" y="210"/>
                    <a:pt x="394" y="210"/>
                  </a:cubicBezTo>
                  <a:cubicBezTo>
                    <a:pt x="394" y="204"/>
                    <a:pt x="394" y="204"/>
                    <a:pt x="394" y="204"/>
                  </a:cubicBezTo>
                  <a:cubicBezTo>
                    <a:pt x="399" y="204"/>
                    <a:pt x="399" y="204"/>
                    <a:pt x="399" y="204"/>
                  </a:cubicBezTo>
                  <a:cubicBezTo>
                    <a:pt x="399" y="202"/>
                    <a:pt x="399" y="202"/>
                    <a:pt x="399" y="202"/>
                  </a:cubicBezTo>
                  <a:cubicBezTo>
                    <a:pt x="394" y="202"/>
                    <a:pt x="394" y="202"/>
                    <a:pt x="394" y="202"/>
                  </a:cubicBezTo>
                  <a:cubicBezTo>
                    <a:pt x="394" y="192"/>
                    <a:pt x="394" y="192"/>
                    <a:pt x="394" y="192"/>
                  </a:cubicBezTo>
                  <a:lnTo>
                    <a:pt x="397" y="192"/>
                  </a:lnTo>
                  <a:close/>
                  <a:moveTo>
                    <a:pt x="406" y="220"/>
                  </a:moveTo>
                  <a:cubicBezTo>
                    <a:pt x="400" y="220"/>
                    <a:pt x="400" y="220"/>
                    <a:pt x="400" y="220"/>
                  </a:cubicBezTo>
                  <a:cubicBezTo>
                    <a:pt x="400" y="212"/>
                    <a:pt x="400" y="212"/>
                    <a:pt x="400" y="212"/>
                  </a:cubicBezTo>
                  <a:cubicBezTo>
                    <a:pt x="412" y="206"/>
                    <a:pt x="412" y="206"/>
                    <a:pt x="412" y="206"/>
                  </a:cubicBezTo>
                  <a:lnTo>
                    <a:pt x="406" y="220"/>
                  </a:lnTo>
                  <a:close/>
                  <a:moveTo>
                    <a:pt x="413" y="497"/>
                  </a:moveTo>
                  <a:cubicBezTo>
                    <a:pt x="426" y="429"/>
                    <a:pt x="426" y="429"/>
                    <a:pt x="426" y="429"/>
                  </a:cubicBezTo>
                  <a:cubicBezTo>
                    <a:pt x="422" y="403"/>
                    <a:pt x="422" y="403"/>
                    <a:pt x="422" y="403"/>
                  </a:cubicBezTo>
                  <a:cubicBezTo>
                    <a:pt x="411" y="451"/>
                    <a:pt x="411" y="451"/>
                    <a:pt x="411" y="451"/>
                  </a:cubicBezTo>
                  <a:cubicBezTo>
                    <a:pt x="405" y="451"/>
                    <a:pt x="405" y="451"/>
                    <a:pt x="405" y="451"/>
                  </a:cubicBezTo>
                  <a:cubicBezTo>
                    <a:pt x="405" y="408"/>
                    <a:pt x="405" y="408"/>
                    <a:pt x="405" y="408"/>
                  </a:cubicBezTo>
                  <a:cubicBezTo>
                    <a:pt x="423" y="395"/>
                    <a:pt x="423" y="395"/>
                    <a:pt x="423" y="395"/>
                  </a:cubicBezTo>
                  <a:cubicBezTo>
                    <a:pt x="432" y="320"/>
                    <a:pt x="432" y="320"/>
                    <a:pt x="432" y="320"/>
                  </a:cubicBezTo>
                  <a:cubicBezTo>
                    <a:pt x="397" y="401"/>
                    <a:pt x="397" y="401"/>
                    <a:pt x="397" y="401"/>
                  </a:cubicBezTo>
                  <a:cubicBezTo>
                    <a:pt x="395" y="401"/>
                    <a:pt x="395" y="401"/>
                    <a:pt x="395" y="401"/>
                  </a:cubicBezTo>
                  <a:cubicBezTo>
                    <a:pt x="394" y="351"/>
                    <a:pt x="394" y="351"/>
                    <a:pt x="394" y="351"/>
                  </a:cubicBezTo>
                  <a:cubicBezTo>
                    <a:pt x="406" y="321"/>
                    <a:pt x="406" y="321"/>
                    <a:pt x="406" y="321"/>
                  </a:cubicBezTo>
                  <a:cubicBezTo>
                    <a:pt x="385" y="302"/>
                    <a:pt x="385" y="302"/>
                    <a:pt x="385" y="302"/>
                  </a:cubicBezTo>
                  <a:cubicBezTo>
                    <a:pt x="405" y="281"/>
                    <a:pt x="405" y="281"/>
                    <a:pt x="405" y="281"/>
                  </a:cubicBezTo>
                  <a:cubicBezTo>
                    <a:pt x="412" y="284"/>
                    <a:pt x="412" y="284"/>
                    <a:pt x="412" y="284"/>
                  </a:cubicBezTo>
                  <a:cubicBezTo>
                    <a:pt x="403" y="302"/>
                    <a:pt x="403" y="302"/>
                    <a:pt x="403" y="302"/>
                  </a:cubicBezTo>
                  <a:cubicBezTo>
                    <a:pt x="425" y="319"/>
                    <a:pt x="425" y="319"/>
                    <a:pt x="425" y="319"/>
                  </a:cubicBezTo>
                  <a:cubicBezTo>
                    <a:pt x="455" y="296"/>
                    <a:pt x="455" y="296"/>
                    <a:pt x="455" y="296"/>
                  </a:cubicBezTo>
                  <a:cubicBezTo>
                    <a:pt x="478" y="218"/>
                    <a:pt x="478" y="218"/>
                    <a:pt x="478" y="218"/>
                  </a:cubicBezTo>
                  <a:cubicBezTo>
                    <a:pt x="468" y="184"/>
                    <a:pt x="468" y="184"/>
                    <a:pt x="468" y="184"/>
                  </a:cubicBezTo>
                  <a:cubicBezTo>
                    <a:pt x="481" y="173"/>
                    <a:pt x="481" y="173"/>
                    <a:pt x="481" y="173"/>
                  </a:cubicBezTo>
                  <a:cubicBezTo>
                    <a:pt x="485" y="167"/>
                    <a:pt x="485" y="167"/>
                    <a:pt x="485" y="167"/>
                  </a:cubicBezTo>
                  <a:cubicBezTo>
                    <a:pt x="484" y="167"/>
                    <a:pt x="484" y="167"/>
                    <a:pt x="484" y="167"/>
                  </a:cubicBezTo>
                  <a:cubicBezTo>
                    <a:pt x="484" y="167"/>
                    <a:pt x="484" y="167"/>
                    <a:pt x="484" y="167"/>
                  </a:cubicBezTo>
                  <a:cubicBezTo>
                    <a:pt x="461" y="176"/>
                    <a:pt x="461" y="176"/>
                    <a:pt x="461" y="176"/>
                  </a:cubicBezTo>
                  <a:cubicBezTo>
                    <a:pt x="457" y="226"/>
                    <a:pt x="457" y="226"/>
                    <a:pt x="457" y="226"/>
                  </a:cubicBezTo>
                  <a:cubicBezTo>
                    <a:pt x="416" y="228"/>
                    <a:pt x="416" y="228"/>
                    <a:pt x="416" y="228"/>
                  </a:cubicBezTo>
                  <a:cubicBezTo>
                    <a:pt x="460" y="233"/>
                    <a:pt x="460" y="233"/>
                    <a:pt x="460" y="233"/>
                  </a:cubicBezTo>
                  <a:cubicBezTo>
                    <a:pt x="415" y="240"/>
                    <a:pt x="415" y="240"/>
                    <a:pt x="415" y="240"/>
                  </a:cubicBezTo>
                  <a:cubicBezTo>
                    <a:pt x="421" y="255"/>
                    <a:pt x="421" y="255"/>
                    <a:pt x="421" y="255"/>
                  </a:cubicBezTo>
                  <a:cubicBezTo>
                    <a:pt x="412" y="265"/>
                    <a:pt x="412" y="265"/>
                    <a:pt x="412" y="265"/>
                  </a:cubicBezTo>
                  <a:cubicBezTo>
                    <a:pt x="393" y="258"/>
                    <a:pt x="393" y="258"/>
                    <a:pt x="393" y="258"/>
                  </a:cubicBezTo>
                  <a:cubicBezTo>
                    <a:pt x="376" y="267"/>
                    <a:pt x="376" y="267"/>
                    <a:pt x="376" y="267"/>
                  </a:cubicBezTo>
                  <a:cubicBezTo>
                    <a:pt x="367" y="256"/>
                    <a:pt x="367" y="256"/>
                    <a:pt x="367" y="256"/>
                  </a:cubicBezTo>
                  <a:cubicBezTo>
                    <a:pt x="379" y="222"/>
                    <a:pt x="379" y="222"/>
                    <a:pt x="379" y="222"/>
                  </a:cubicBezTo>
                  <a:cubicBezTo>
                    <a:pt x="384" y="222"/>
                    <a:pt x="384" y="222"/>
                    <a:pt x="384" y="222"/>
                  </a:cubicBezTo>
                  <a:cubicBezTo>
                    <a:pt x="386" y="251"/>
                    <a:pt x="386" y="251"/>
                    <a:pt x="386" y="251"/>
                  </a:cubicBezTo>
                  <a:cubicBezTo>
                    <a:pt x="393" y="230"/>
                    <a:pt x="393" y="230"/>
                    <a:pt x="393" y="230"/>
                  </a:cubicBezTo>
                  <a:cubicBezTo>
                    <a:pt x="410" y="232"/>
                    <a:pt x="410" y="232"/>
                    <a:pt x="410" y="232"/>
                  </a:cubicBezTo>
                  <a:cubicBezTo>
                    <a:pt x="403" y="228"/>
                    <a:pt x="403" y="228"/>
                    <a:pt x="403" y="228"/>
                  </a:cubicBezTo>
                  <a:cubicBezTo>
                    <a:pt x="414" y="228"/>
                    <a:pt x="414" y="228"/>
                    <a:pt x="414" y="228"/>
                  </a:cubicBezTo>
                  <a:cubicBezTo>
                    <a:pt x="411" y="220"/>
                    <a:pt x="411" y="220"/>
                    <a:pt x="411" y="220"/>
                  </a:cubicBezTo>
                  <a:cubicBezTo>
                    <a:pt x="418" y="210"/>
                    <a:pt x="418" y="210"/>
                    <a:pt x="418" y="210"/>
                  </a:cubicBezTo>
                  <a:cubicBezTo>
                    <a:pt x="420" y="188"/>
                    <a:pt x="420" y="188"/>
                    <a:pt x="420" y="188"/>
                  </a:cubicBezTo>
                  <a:cubicBezTo>
                    <a:pt x="405" y="176"/>
                    <a:pt x="405" y="176"/>
                    <a:pt x="405" y="176"/>
                  </a:cubicBezTo>
                  <a:cubicBezTo>
                    <a:pt x="393" y="176"/>
                    <a:pt x="393" y="176"/>
                    <a:pt x="393" y="176"/>
                  </a:cubicBezTo>
                  <a:cubicBezTo>
                    <a:pt x="383" y="184"/>
                    <a:pt x="383" y="184"/>
                    <a:pt x="383" y="184"/>
                  </a:cubicBezTo>
                  <a:cubicBezTo>
                    <a:pt x="380" y="122"/>
                    <a:pt x="380" y="122"/>
                    <a:pt x="380" y="122"/>
                  </a:cubicBezTo>
                  <a:cubicBezTo>
                    <a:pt x="377" y="118"/>
                    <a:pt x="377" y="118"/>
                    <a:pt x="377" y="118"/>
                  </a:cubicBezTo>
                  <a:cubicBezTo>
                    <a:pt x="374" y="221"/>
                    <a:pt x="374" y="221"/>
                    <a:pt x="374" y="221"/>
                  </a:cubicBezTo>
                  <a:cubicBezTo>
                    <a:pt x="367" y="234"/>
                    <a:pt x="367" y="234"/>
                    <a:pt x="367" y="234"/>
                  </a:cubicBezTo>
                  <a:cubicBezTo>
                    <a:pt x="367" y="234"/>
                    <a:pt x="366" y="232"/>
                    <a:pt x="364" y="225"/>
                  </a:cubicBezTo>
                  <a:cubicBezTo>
                    <a:pt x="362" y="219"/>
                    <a:pt x="365" y="200"/>
                    <a:pt x="365" y="200"/>
                  </a:cubicBezTo>
                  <a:cubicBezTo>
                    <a:pt x="372" y="120"/>
                    <a:pt x="372" y="120"/>
                    <a:pt x="372" y="120"/>
                  </a:cubicBezTo>
                  <a:cubicBezTo>
                    <a:pt x="366" y="127"/>
                    <a:pt x="366" y="127"/>
                    <a:pt x="366" y="127"/>
                  </a:cubicBezTo>
                  <a:cubicBezTo>
                    <a:pt x="362" y="176"/>
                    <a:pt x="362" y="176"/>
                    <a:pt x="362" y="176"/>
                  </a:cubicBezTo>
                  <a:cubicBezTo>
                    <a:pt x="344" y="189"/>
                    <a:pt x="344" y="189"/>
                    <a:pt x="344" y="189"/>
                  </a:cubicBezTo>
                  <a:cubicBezTo>
                    <a:pt x="339" y="216"/>
                    <a:pt x="339" y="216"/>
                    <a:pt x="339" y="216"/>
                  </a:cubicBezTo>
                  <a:cubicBezTo>
                    <a:pt x="347" y="195"/>
                    <a:pt x="347" y="195"/>
                    <a:pt x="347" y="195"/>
                  </a:cubicBezTo>
                  <a:cubicBezTo>
                    <a:pt x="360" y="188"/>
                    <a:pt x="360" y="188"/>
                    <a:pt x="360" y="188"/>
                  </a:cubicBezTo>
                  <a:cubicBezTo>
                    <a:pt x="359" y="201"/>
                    <a:pt x="359" y="201"/>
                    <a:pt x="359" y="201"/>
                  </a:cubicBezTo>
                  <a:cubicBezTo>
                    <a:pt x="349" y="207"/>
                    <a:pt x="349" y="207"/>
                    <a:pt x="349" y="207"/>
                  </a:cubicBezTo>
                  <a:cubicBezTo>
                    <a:pt x="331" y="230"/>
                    <a:pt x="331" y="230"/>
                    <a:pt x="331" y="230"/>
                  </a:cubicBezTo>
                  <a:cubicBezTo>
                    <a:pt x="329" y="270"/>
                    <a:pt x="329" y="270"/>
                    <a:pt x="329" y="270"/>
                  </a:cubicBezTo>
                  <a:cubicBezTo>
                    <a:pt x="369" y="305"/>
                    <a:pt x="369" y="305"/>
                    <a:pt x="369" y="305"/>
                  </a:cubicBezTo>
                  <a:cubicBezTo>
                    <a:pt x="361" y="327"/>
                    <a:pt x="361" y="327"/>
                    <a:pt x="361" y="327"/>
                  </a:cubicBezTo>
                  <a:cubicBezTo>
                    <a:pt x="394" y="351"/>
                    <a:pt x="394" y="351"/>
                    <a:pt x="394" y="351"/>
                  </a:cubicBezTo>
                  <a:cubicBezTo>
                    <a:pt x="386" y="356"/>
                    <a:pt x="386" y="356"/>
                    <a:pt x="386" y="356"/>
                  </a:cubicBezTo>
                  <a:cubicBezTo>
                    <a:pt x="349" y="337"/>
                    <a:pt x="349" y="337"/>
                    <a:pt x="349" y="337"/>
                  </a:cubicBezTo>
                  <a:cubicBezTo>
                    <a:pt x="361" y="327"/>
                    <a:pt x="361" y="327"/>
                    <a:pt x="361" y="327"/>
                  </a:cubicBezTo>
                  <a:cubicBezTo>
                    <a:pt x="289" y="318"/>
                    <a:pt x="289" y="318"/>
                    <a:pt x="289" y="318"/>
                  </a:cubicBezTo>
                  <a:cubicBezTo>
                    <a:pt x="252" y="337"/>
                    <a:pt x="252" y="337"/>
                    <a:pt x="252" y="337"/>
                  </a:cubicBezTo>
                  <a:cubicBezTo>
                    <a:pt x="252" y="350"/>
                    <a:pt x="252" y="350"/>
                    <a:pt x="252" y="350"/>
                  </a:cubicBezTo>
                  <a:cubicBezTo>
                    <a:pt x="252" y="367"/>
                    <a:pt x="252" y="367"/>
                    <a:pt x="252" y="367"/>
                  </a:cubicBezTo>
                  <a:cubicBezTo>
                    <a:pt x="229" y="367"/>
                    <a:pt x="229" y="367"/>
                    <a:pt x="229" y="367"/>
                  </a:cubicBezTo>
                  <a:cubicBezTo>
                    <a:pt x="220" y="351"/>
                    <a:pt x="220" y="351"/>
                    <a:pt x="220" y="351"/>
                  </a:cubicBezTo>
                  <a:cubicBezTo>
                    <a:pt x="206" y="351"/>
                    <a:pt x="206" y="351"/>
                    <a:pt x="206" y="351"/>
                  </a:cubicBezTo>
                  <a:cubicBezTo>
                    <a:pt x="206" y="326"/>
                    <a:pt x="206" y="326"/>
                    <a:pt x="206" y="326"/>
                  </a:cubicBezTo>
                  <a:cubicBezTo>
                    <a:pt x="226" y="326"/>
                    <a:pt x="226" y="326"/>
                    <a:pt x="226" y="326"/>
                  </a:cubicBezTo>
                  <a:cubicBezTo>
                    <a:pt x="226" y="326"/>
                    <a:pt x="226" y="326"/>
                    <a:pt x="227" y="326"/>
                  </a:cubicBezTo>
                  <a:cubicBezTo>
                    <a:pt x="231" y="326"/>
                    <a:pt x="235" y="323"/>
                    <a:pt x="235" y="318"/>
                  </a:cubicBezTo>
                  <a:cubicBezTo>
                    <a:pt x="235" y="318"/>
                    <a:pt x="235" y="318"/>
                    <a:pt x="235" y="318"/>
                  </a:cubicBezTo>
                  <a:cubicBezTo>
                    <a:pt x="235" y="315"/>
                    <a:pt x="235" y="315"/>
                    <a:pt x="235" y="315"/>
                  </a:cubicBezTo>
                  <a:cubicBezTo>
                    <a:pt x="235" y="315"/>
                    <a:pt x="235" y="315"/>
                    <a:pt x="235" y="315"/>
                  </a:cubicBezTo>
                  <a:cubicBezTo>
                    <a:pt x="235" y="286"/>
                    <a:pt x="235" y="286"/>
                    <a:pt x="235" y="286"/>
                  </a:cubicBezTo>
                  <a:cubicBezTo>
                    <a:pt x="235" y="286"/>
                    <a:pt x="235" y="286"/>
                    <a:pt x="235" y="286"/>
                  </a:cubicBezTo>
                  <a:cubicBezTo>
                    <a:pt x="235" y="275"/>
                    <a:pt x="235" y="275"/>
                    <a:pt x="235" y="275"/>
                  </a:cubicBezTo>
                  <a:cubicBezTo>
                    <a:pt x="235" y="275"/>
                    <a:pt x="235" y="275"/>
                    <a:pt x="235" y="275"/>
                  </a:cubicBezTo>
                  <a:cubicBezTo>
                    <a:pt x="235" y="270"/>
                    <a:pt x="231" y="266"/>
                    <a:pt x="227" y="266"/>
                  </a:cubicBezTo>
                  <a:cubicBezTo>
                    <a:pt x="227" y="266"/>
                    <a:pt x="226" y="266"/>
                    <a:pt x="226" y="266"/>
                  </a:cubicBezTo>
                  <a:cubicBezTo>
                    <a:pt x="206" y="266"/>
                    <a:pt x="206" y="266"/>
                    <a:pt x="206" y="266"/>
                  </a:cubicBezTo>
                  <a:cubicBezTo>
                    <a:pt x="206" y="172"/>
                    <a:pt x="206" y="172"/>
                    <a:pt x="206" y="172"/>
                  </a:cubicBezTo>
                  <a:cubicBezTo>
                    <a:pt x="204" y="172"/>
                    <a:pt x="204" y="172"/>
                    <a:pt x="204" y="172"/>
                  </a:cubicBezTo>
                  <a:cubicBezTo>
                    <a:pt x="204" y="138"/>
                    <a:pt x="204" y="138"/>
                    <a:pt x="204" y="138"/>
                  </a:cubicBezTo>
                  <a:cubicBezTo>
                    <a:pt x="206" y="138"/>
                    <a:pt x="207" y="137"/>
                    <a:pt x="208" y="137"/>
                  </a:cubicBezTo>
                  <a:cubicBezTo>
                    <a:pt x="220" y="169"/>
                    <a:pt x="220" y="169"/>
                    <a:pt x="220" y="169"/>
                  </a:cubicBezTo>
                  <a:cubicBezTo>
                    <a:pt x="218" y="170"/>
                    <a:pt x="218" y="170"/>
                    <a:pt x="218" y="170"/>
                  </a:cubicBezTo>
                  <a:cubicBezTo>
                    <a:pt x="218" y="170"/>
                    <a:pt x="218" y="170"/>
                    <a:pt x="218" y="170"/>
                  </a:cubicBezTo>
                  <a:cubicBezTo>
                    <a:pt x="220" y="174"/>
                    <a:pt x="220" y="174"/>
                    <a:pt x="220" y="174"/>
                  </a:cubicBezTo>
                  <a:cubicBezTo>
                    <a:pt x="238" y="167"/>
                    <a:pt x="238" y="167"/>
                    <a:pt x="238" y="167"/>
                  </a:cubicBezTo>
                  <a:cubicBezTo>
                    <a:pt x="237" y="163"/>
                    <a:pt x="237" y="163"/>
                    <a:pt x="237" y="163"/>
                  </a:cubicBezTo>
                  <a:cubicBezTo>
                    <a:pt x="235" y="163"/>
                    <a:pt x="235" y="163"/>
                    <a:pt x="235" y="163"/>
                  </a:cubicBezTo>
                  <a:cubicBezTo>
                    <a:pt x="222" y="131"/>
                    <a:pt x="222" y="131"/>
                    <a:pt x="222" y="131"/>
                  </a:cubicBezTo>
                  <a:cubicBezTo>
                    <a:pt x="223" y="130"/>
                    <a:pt x="224" y="130"/>
                    <a:pt x="225" y="129"/>
                  </a:cubicBezTo>
                  <a:cubicBezTo>
                    <a:pt x="250" y="153"/>
                    <a:pt x="250" y="153"/>
                    <a:pt x="250" y="153"/>
                  </a:cubicBezTo>
                  <a:cubicBezTo>
                    <a:pt x="248" y="155"/>
                    <a:pt x="248" y="155"/>
                    <a:pt x="248" y="155"/>
                  </a:cubicBezTo>
                  <a:cubicBezTo>
                    <a:pt x="248" y="155"/>
                    <a:pt x="248" y="155"/>
                    <a:pt x="248" y="155"/>
                  </a:cubicBezTo>
                  <a:cubicBezTo>
                    <a:pt x="251" y="158"/>
                    <a:pt x="251" y="158"/>
                    <a:pt x="251" y="158"/>
                  </a:cubicBezTo>
                  <a:cubicBezTo>
                    <a:pt x="265" y="144"/>
                    <a:pt x="265" y="144"/>
                    <a:pt x="265" y="144"/>
                  </a:cubicBezTo>
                  <a:cubicBezTo>
                    <a:pt x="262" y="141"/>
                    <a:pt x="262" y="141"/>
                    <a:pt x="262" y="141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35" y="118"/>
                    <a:pt x="235" y="118"/>
                    <a:pt x="235" y="118"/>
                  </a:cubicBezTo>
                  <a:cubicBezTo>
                    <a:pt x="236" y="117"/>
                    <a:pt x="237" y="116"/>
                    <a:pt x="237" y="115"/>
                  </a:cubicBezTo>
                  <a:cubicBezTo>
                    <a:pt x="270" y="128"/>
                    <a:pt x="270" y="128"/>
                    <a:pt x="270" y="128"/>
                  </a:cubicBezTo>
                  <a:cubicBezTo>
                    <a:pt x="269" y="131"/>
                    <a:pt x="269" y="131"/>
                    <a:pt x="269" y="131"/>
                  </a:cubicBezTo>
                  <a:cubicBezTo>
                    <a:pt x="269" y="131"/>
                    <a:pt x="269" y="131"/>
                    <a:pt x="269" y="131"/>
                  </a:cubicBezTo>
                  <a:cubicBezTo>
                    <a:pt x="273" y="132"/>
                    <a:pt x="273" y="132"/>
                    <a:pt x="273" y="132"/>
                  </a:cubicBezTo>
                  <a:cubicBezTo>
                    <a:pt x="281" y="114"/>
                    <a:pt x="281" y="114"/>
                    <a:pt x="281" y="114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6" y="114"/>
                    <a:pt x="276" y="114"/>
                    <a:pt x="276" y="114"/>
                  </a:cubicBezTo>
                  <a:cubicBezTo>
                    <a:pt x="243" y="101"/>
                    <a:pt x="243" y="101"/>
                    <a:pt x="243" y="101"/>
                  </a:cubicBezTo>
                  <a:cubicBezTo>
                    <a:pt x="243" y="100"/>
                    <a:pt x="243" y="99"/>
                    <a:pt x="243" y="98"/>
                  </a:cubicBezTo>
                  <a:cubicBezTo>
                    <a:pt x="278" y="98"/>
                    <a:pt x="278" y="98"/>
                    <a:pt x="278" y="98"/>
                  </a:cubicBezTo>
                  <a:cubicBezTo>
                    <a:pt x="278" y="100"/>
                    <a:pt x="278" y="100"/>
                    <a:pt x="278" y="100"/>
                  </a:cubicBezTo>
                  <a:cubicBezTo>
                    <a:pt x="368" y="100"/>
                    <a:pt x="368" y="100"/>
                    <a:pt x="368" y="100"/>
                  </a:cubicBezTo>
                  <a:cubicBezTo>
                    <a:pt x="368" y="101"/>
                    <a:pt x="368" y="103"/>
                    <a:pt x="369" y="105"/>
                  </a:cubicBezTo>
                  <a:cubicBezTo>
                    <a:pt x="371" y="109"/>
                    <a:pt x="373" y="112"/>
                    <a:pt x="374" y="112"/>
                  </a:cubicBezTo>
                  <a:cubicBezTo>
                    <a:pt x="374" y="112"/>
                    <a:pt x="374" y="112"/>
                    <a:pt x="374" y="112"/>
                  </a:cubicBezTo>
                  <a:cubicBezTo>
                    <a:pt x="374" y="112"/>
                    <a:pt x="374" y="112"/>
                    <a:pt x="374" y="112"/>
                  </a:cubicBezTo>
                  <a:cubicBezTo>
                    <a:pt x="406" y="100"/>
                    <a:pt x="406" y="100"/>
                    <a:pt x="406" y="100"/>
                  </a:cubicBezTo>
                  <a:cubicBezTo>
                    <a:pt x="415" y="100"/>
                    <a:pt x="415" y="100"/>
                    <a:pt x="415" y="10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1"/>
                    <a:pt x="395" y="134"/>
                    <a:pt x="398" y="137"/>
                  </a:cubicBezTo>
                  <a:cubicBezTo>
                    <a:pt x="402" y="139"/>
                    <a:pt x="405" y="140"/>
                    <a:pt x="406" y="139"/>
                  </a:cubicBezTo>
                  <a:cubicBezTo>
                    <a:pt x="406" y="139"/>
                    <a:pt x="406" y="139"/>
                    <a:pt x="406" y="139"/>
                  </a:cubicBezTo>
                  <a:cubicBezTo>
                    <a:pt x="438" y="100"/>
                    <a:pt x="438" y="100"/>
                    <a:pt x="438" y="100"/>
                  </a:cubicBezTo>
                  <a:cubicBezTo>
                    <a:pt x="438" y="100"/>
                    <a:pt x="438" y="100"/>
                    <a:pt x="438" y="100"/>
                  </a:cubicBezTo>
                  <a:cubicBezTo>
                    <a:pt x="422" y="147"/>
                    <a:pt x="422" y="147"/>
                    <a:pt x="422" y="147"/>
                  </a:cubicBezTo>
                  <a:cubicBezTo>
                    <a:pt x="422" y="147"/>
                    <a:pt x="422" y="147"/>
                    <a:pt x="422" y="147"/>
                  </a:cubicBezTo>
                  <a:cubicBezTo>
                    <a:pt x="422" y="147"/>
                    <a:pt x="422" y="147"/>
                    <a:pt x="422" y="147"/>
                  </a:cubicBezTo>
                  <a:cubicBezTo>
                    <a:pt x="422" y="149"/>
                    <a:pt x="425" y="151"/>
                    <a:pt x="429" y="153"/>
                  </a:cubicBezTo>
                  <a:cubicBezTo>
                    <a:pt x="434" y="154"/>
                    <a:pt x="437" y="155"/>
                    <a:pt x="438" y="154"/>
                  </a:cubicBezTo>
                  <a:cubicBezTo>
                    <a:pt x="438" y="154"/>
                    <a:pt x="438" y="154"/>
                    <a:pt x="438" y="154"/>
                  </a:cubicBezTo>
                  <a:cubicBezTo>
                    <a:pt x="438" y="154"/>
                    <a:pt x="438" y="154"/>
                    <a:pt x="438" y="154"/>
                  </a:cubicBezTo>
                  <a:cubicBezTo>
                    <a:pt x="438" y="154"/>
                    <a:pt x="438" y="153"/>
                    <a:pt x="438" y="153"/>
                  </a:cubicBezTo>
                  <a:cubicBezTo>
                    <a:pt x="438" y="153"/>
                    <a:pt x="438" y="153"/>
                    <a:pt x="438" y="153"/>
                  </a:cubicBezTo>
                  <a:cubicBezTo>
                    <a:pt x="456" y="100"/>
                    <a:pt x="456" y="100"/>
                    <a:pt x="456" y="100"/>
                  </a:cubicBezTo>
                  <a:cubicBezTo>
                    <a:pt x="456" y="100"/>
                    <a:pt x="456" y="100"/>
                    <a:pt x="456" y="100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7" y="160"/>
                    <a:pt x="461" y="161"/>
                    <a:pt x="465" y="161"/>
                  </a:cubicBezTo>
                  <a:cubicBezTo>
                    <a:pt x="470" y="161"/>
                    <a:pt x="474" y="160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00"/>
                    <a:pt x="474" y="100"/>
                    <a:pt x="474" y="100"/>
                  </a:cubicBezTo>
                  <a:cubicBezTo>
                    <a:pt x="481" y="100"/>
                    <a:pt x="481" y="100"/>
                    <a:pt x="481" y="100"/>
                  </a:cubicBezTo>
                  <a:cubicBezTo>
                    <a:pt x="481" y="88"/>
                    <a:pt x="481" y="88"/>
                    <a:pt x="481" y="88"/>
                  </a:cubicBezTo>
                  <a:cubicBezTo>
                    <a:pt x="412" y="88"/>
                    <a:pt x="412" y="88"/>
                    <a:pt x="412" y="88"/>
                  </a:cubicBezTo>
                  <a:cubicBezTo>
                    <a:pt x="412" y="84"/>
                    <a:pt x="412" y="84"/>
                    <a:pt x="412" y="84"/>
                  </a:cubicBezTo>
                  <a:cubicBezTo>
                    <a:pt x="481" y="84"/>
                    <a:pt x="481" y="84"/>
                    <a:pt x="481" y="84"/>
                  </a:cubicBezTo>
                  <a:cubicBezTo>
                    <a:pt x="481" y="80"/>
                    <a:pt x="481" y="80"/>
                    <a:pt x="481" y="80"/>
                  </a:cubicBezTo>
                  <a:cubicBezTo>
                    <a:pt x="455" y="80"/>
                    <a:pt x="455" y="80"/>
                    <a:pt x="455" y="80"/>
                  </a:cubicBezTo>
                  <a:cubicBezTo>
                    <a:pt x="455" y="80"/>
                    <a:pt x="455" y="80"/>
                    <a:pt x="455" y="80"/>
                  </a:cubicBezTo>
                  <a:cubicBezTo>
                    <a:pt x="411" y="80"/>
                    <a:pt x="411" y="80"/>
                    <a:pt x="411" y="80"/>
                  </a:cubicBezTo>
                  <a:cubicBezTo>
                    <a:pt x="404" y="79"/>
                    <a:pt x="385" y="75"/>
                    <a:pt x="373" y="63"/>
                  </a:cubicBezTo>
                  <a:cubicBezTo>
                    <a:pt x="357" y="46"/>
                    <a:pt x="356" y="34"/>
                    <a:pt x="356" y="34"/>
                  </a:cubicBezTo>
                  <a:cubicBezTo>
                    <a:pt x="353" y="34"/>
                    <a:pt x="353" y="34"/>
                    <a:pt x="353" y="34"/>
                  </a:cubicBezTo>
                  <a:cubicBezTo>
                    <a:pt x="353" y="80"/>
                    <a:pt x="353" y="80"/>
                    <a:pt x="353" y="80"/>
                  </a:cubicBezTo>
                  <a:cubicBezTo>
                    <a:pt x="350" y="80"/>
                    <a:pt x="350" y="80"/>
                    <a:pt x="350" y="80"/>
                  </a:cubicBezTo>
                  <a:cubicBezTo>
                    <a:pt x="350" y="34"/>
                    <a:pt x="350" y="34"/>
                    <a:pt x="350" y="34"/>
                  </a:cubicBezTo>
                  <a:cubicBezTo>
                    <a:pt x="343" y="34"/>
                    <a:pt x="343" y="34"/>
                    <a:pt x="343" y="34"/>
                  </a:cubicBezTo>
                  <a:cubicBezTo>
                    <a:pt x="343" y="80"/>
                    <a:pt x="343" y="80"/>
                    <a:pt x="343" y="80"/>
                  </a:cubicBezTo>
                  <a:cubicBezTo>
                    <a:pt x="278" y="80"/>
                    <a:pt x="278" y="80"/>
                    <a:pt x="278" y="80"/>
                  </a:cubicBezTo>
                  <a:cubicBezTo>
                    <a:pt x="278" y="83"/>
                    <a:pt x="278" y="83"/>
                    <a:pt x="278" y="83"/>
                  </a:cubicBezTo>
                  <a:cubicBezTo>
                    <a:pt x="243" y="83"/>
                    <a:pt x="243" y="83"/>
                    <a:pt x="243" y="83"/>
                  </a:cubicBezTo>
                  <a:cubicBezTo>
                    <a:pt x="240" y="62"/>
                    <a:pt x="224" y="46"/>
                    <a:pt x="204" y="43"/>
                  </a:cubicBezTo>
                  <a:cubicBezTo>
                    <a:pt x="204" y="4"/>
                    <a:pt x="204" y="4"/>
                    <a:pt x="204" y="4"/>
                  </a:cubicBezTo>
                  <a:cubicBezTo>
                    <a:pt x="206" y="4"/>
                    <a:pt x="206" y="4"/>
                    <a:pt x="206" y="4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6" y="4"/>
                    <a:pt x="186" y="4"/>
                    <a:pt x="186" y="4"/>
                  </a:cubicBezTo>
                  <a:cubicBezTo>
                    <a:pt x="189" y="4"/>
                    <a:pt x="189" y="4"/>
                    <a:pt x="189" y="4"/>
                  </a:cubicBezTo>
                  <a:cubicBezTo>
                    <a:pt x="189" y="43"/>
                    <a:pt x="189" y="43"/>
                    <a:pt x="189" y="43"/>
                  </a:cubicBezTo>
                  <a:cubicBezTo>
                    <a:pt x="188" y="43"/>
                    <a:pt x="186" y="43"/>
                    <a:pt x="185" y="44"/>
                  </a:cubicBezTo>
                  <a:cubicBezTo>
                    <a:pt x="171" y="8"/>
                    <a:pt x="171" y="8"/>
                    <a:pt x="171" y="8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5" y="15"/>
                    <a:pt x="155" y="15"/>
                    <a:pt x="155" y="15"/>
                  </a:cubicBezTo>
                  <a:cubicBezTo>
                    <a:pt x="157" y="14"/>
                    <a:pt x="157" y="14"/>
                    <a:pt x="157" y="14"/>
                  </a:cubicBezTo>
                  <a:cubicBezTo>
                    <a:pt x="171" y="49"/>
                    <a:pt x="171" y="49"/>
                    <a:pt x="171" y="49"/>
                  </a:cubicBezTo>
                  <a:cubicBezTo>
                    <a:pt x="170" y="50"/>
                    <a:pt x="169" y="50"/>
                    <a:pt x="168" y="51"/>
                  </a:cubicBezTo>
                  <a:cubicBezTo>
                    <a:pt x="142" y="25"/>
                    <a:pt x="142" y="25"/>
                    <a:pt x="142" y="25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9" y="37"/>
                    <a:pt x="129" y="37"/>
                    <a:pt x="129" y="37"/>
                  </a:cubicBezTo>
                  <a:cubicBezTo>
                    <a:pt x="131" y="35"/>
                    <a:pt x="131" y="35"/>
                    <a:pt x="131" y="35"/>
                  </a:cubicBezTo>
                  <a:cubicBezTo>
                    <a:pt x="157" y="61"/>
                    <a:pt x="157" y="61"/>
                    <a:pt x="157" y="61"/>
                  </a:cubicBezTo>
                  <a:cubicBezTo>
                    <a:pt x="157" y="62"/>
                    <a:pt x="156" y="63"/>
                    <a:pt x="155" y="64"/>
                  </a:cubicBezTo>
                  <a:cubicBezTo>
                    <a:pt x="121" y="51"/>
                    <a:pt x="121" y="51"/>
                    <a:pt x="121" y="51"/>
                  </a:cubicBezTo>
                  <a:cubicBezTo>
                    <a:pt x="122" y="49"/>
                    <a:pt x="122" y="49"/>
                    <a:pt x="122" y="49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1" y="65"/>
                    <a:pt x="111" y="65"/>
                    <a:pt x="111" y="65"/>
                  </a:cubicBezTo>
                  <a:cubicBezTo>
                    <a:pt x="115" y="67"/>
                    <a:pt x="115" y="67"/>
                    <a:pt x="115" y="67"/>
                  </a:cubicBezTo>
                  <a:cubicBezTo>
                    <a:pt x="116" y="65"/>
                    <a:pt x="116" y="65"/>
                    <a:pt x="116" y="65"/>
                  </a:cubicBezTo>
                  <a:cubicBezTo>
                    <a:pt x="149" y="78"/>
                    <a:pt x="149" y="78"/>
                    <a:pt x="149" y="78"/>
                  </a:cubicBezTo>
                  <a:cubicBezTo>
                    <a:pt x="149" y="80"/>
                    <a:pt x="149" y="81"/>
                    <a:pt x="148" y="83"/>
                  </a:cubicBezTo>
                  <a:cubicBezTo>
                    <a:pt x="109" y="83"/>
                    <a:pt x="109" y="83"/>
                    <a:pt x="109" y="83"/>
                  </a:cubicBezTo>
                  <a:cubicBezTo>
                    <a:pt x="109" y="81"/>
                    <a:pt x="109" y="81"/>
                    <a:pt x="109" y="81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2" y="81"/>
                    <a:pt x="59" y="84"/>
                    <a:pt x="59" y="89"/>
                  </a:cubicBezTo>
                  <a:cubicBezTo>
                    <a:pt x="59" y="89"/>
                    <a:pt x="59" y="89"/>
                    <a:pt x="59" y="89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59" y="266"/>
                    <a:pt x="59" y="266"/>
                    <a:pt x="59" y="266"/>
                  </a:cubicBezTo>
                  <a:cubicBezTo>
                    <a:pt x="59" y="266"/>
                    <a:pt x="59" y="266"/>
                    <a:pt x="59" y="266"/>
                  </a:cubicBezTo>
                  <a:cubicBezTo>
                    <a:pt x="59" y="277"/>
                    <a:pt x="59" y="277"/>
                    <a:pt x="59" y="277"/>
                  </a:cubicBezTo>
                  <a:cubicBezTo>
                    <a:pt x="59" y="277"/>
                    <a:pt x="59" y="278"/>
                    <a:pt x="59" y="278"/>
                  </a:cubicBezTo>
                  <a:cubicBezTo>
                    <a:pt x="59" y="282"/>
                    <a:pt x="62" y="286"/>
                    <a:pt x="67" y="286"/>
                  </a:cubicBezTo>
                  <a:cubicBezTo>
                    <a:pt x="67" y="286"/>
                    <a:pt x="67" y="286"/>
                    <a:pt x="67" y="286"/>
                  </a:cubicBezTo>
                  <a:cubicBezTo>
                    <a:pt x="108" y="286"/>
                    <a:pt x="108" y="286"/>
                    <a:pt x="108" y="286"/>
                  </a:cubicBezTo>
                  <a:cubicBezTo>
                    <a:pt x="108" y="286"/>
                    <a:pt x="108" y="286"/>
                    <a:pt x="108" y="286"/>
                  </a:cubicBezTo>
                  <a:cubicBezTo>
                    <a:pt x="184" y="286"/>
                    <a:pt x="184" y="286"/>
                    <a:pt x="184" y="286"/>
                  </a:cubicBezTo>
                  <a:cubicBezTo>
                    <a:pt x="184" y="286"/>
                    <a:pt x="184" y="286"/>
                    <a:pt x="184" y="286"/>
                  </a:cubicBezTo>
                  <a:cubicBezTo>
                    <a:pt x="187" y="286"/>
                    <a:pt x="187" y="286"/>
                    <a:pt x="187" y="286"/>
                  </a:cubicBezTo>
                  <a:cubicBezTo>
                    <a:pt x="187" y="307"/>
                    <a:pt x="187" y="307"/>
                    <a:pt x="187" y="307"/>
                  </a:cubicBezTo>
                  <a:cubicBezTo>
                    <a:pt x="184" y="307"/>
                    <a:pt x="184" y="307"/>
                    <a:pt x="184" y="307"/>
                  </a:cubicBezTo>
                  <a:cubicBezTo>
                    <a:pt x="184" y="307"/>
                    <a:pt x="184" y="307"/>
                    <a:pt x="184" y="307"/>
                  </a:cubicBezTo>
                  <a:cubicBezTo>
                    <a:pt x="153" y="307"/>
                    <a:pt x="153" y="307"/>
                    <a:pt x="153" y="307"/>
                  </a:cubicBezTo>
                  <a:cubicBezTo>
                    <a:pt x="152" y="307"/>
                    <a:pt x="152" y="307"/>
                    <a:pt x="152" y="307"/>
                  </a:cubicBezTo>
                  <a:cubicBezTo>
                    <a:pt x="147" y="307"/>
                    <a:pt x="144" y="311"/>
                    <a:pt x="144" y="315"/>
                  </a:cubicBezTo>
                  <a:cubicBezTo>
                    <a:pt x="144" y="315"/>
                    <a:pt x="144" y="315"/>
                    <a:pt x="144" y="315"/>
                  </a:cubicBezTo>
                  <a:cubicBezTo>
                    <a:pt x="144" y="326"/>
                    <a:pt x="144" y="326"/>
                    <a:pt x="144" y="326"/>
                  </a:cubicBezTo>
                  <a:cubicBezTo>
                    <a:pt x="144" y="326"/>
                    <a:pt x="144" y="326"/>
                    <a:pt x="144" y="326"/>
                  </a:cubicBezTo>
                  <a:cubicBezTo>
                    <a:pt x="144" y="351"/>
                    <a:pt x="144" y="351"/>
                    <a:pt x="144" y="351"/>
                  </a:cubicBezTo>
                  <a:cubicBezTo>
                    <a:pt x="86" y="351"/>
                    <a:pt x="86" y="351"/>
                    <a:pt x="86" y="351"/>
                  </a:cubicBezTo>
                  <a:cubicBezTo>
                    <a:pt x="86" y="400"/>
                    <a:pt x="86" y="400"/>
                    <a:pt x="86" y="400"/>
                  </a:cubicBezTo>
                  <a:cubicBezTo>
                    <a:pt x="102" y="418"/>
                    <a:pt x="102" y="418"/>
                    <a:pt x="102" y="418"/>
                  </a:cubicBezTo>
                  <a:cubicBezTo>
                    <a:pt x="102" y="451"/>
                    <a:pt x="102" y="451"/>
                    <a:pt x="102" y="451"/>
                  </a:cubicBezTo>
                  <a:cubicBezTo>
                    <a:pt x="121" y="459"/>
                    <a:pt x="121" y="459"/>
                    <a:pt x="121" y="459"/>
                  </a:cubicBezTo>
                  <a:cubicBezTo>
                    <a:pt x="121" y="505"/>
                    <a:pt x="121" y="505"/>
                    <a:pt x="121" y="505"/>
                  </a:cubicBezTo>
                  <a:cubicBezTo>
                    <a:pt x="38" y="520"/>
                    <a:pt x="7" y="539"/>
                    <a:pt x="4" y="540"/>
                  </a:cubicBezTo>
                  <a:cubicBezTo>
                    <a:pt x="0" y="541"/>
                    <a:pt x="19" y="544"/>
                    <a:pt x="46" y="556"/>
                  </a:cubicBezTo>
                  <a:cubicBezTo>
                    <a:pt x="80" y="572"/>
                    <a:pt x="75" y="581"/>
                    <a:pt x="75" y="581"/>
                  </a:cubicBezTo>
                  <a:cubicBezTo>
                    <a:pt x="75" y="581"/>
                    <a:pt x="135" y="543"/>
                    <a:pt x="263" y="520"/>
                  </a:cubicBezTo>
                  <a:cubicBezTo>
                    <a:pt x="329" y="509"/>
                    <a:pt x="450" y="504"/>
                    <a:pt x="495" y="512"/>
                  </a:cubicBezTo>
                  <a:cubicBezTo>
                    <a:pt x="495" y="512"/>
                    <a:pt x="460" y="504"/>
                    <a:pt x="413" y="4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11" name="Freeform 70"/>
            <p:cNvSpPr>
              <a:spLocks noEditPoints="1"/>
            </p:cNvSpPr>
            <p:nvPr/>
          </p:nvSpPr>
          <p:spPr bwMode="auto">
            <a:xfrm>
              <a:off x="594" y="467"/>
              <a:ext cx="1846" cy="1852"/>
            </a:xfrm>
            <a:custGeom>
              <a:avLst/>
              <a:gdLst>
                <a:gd name="T0" fmla="*/ 483 w 967"/>
                <a:gd name="T1" fmla="*/ 953 h 967"/>
                <a:gd name="T2" fmla="*/ 13 w 967"/>
                <a:gd name="T3" fmla="*/ 483 h 967"/>
                <a:gd name="T4" fmla="*/ 483 w 967"/>
                <a:gd name="T5" fmla="*/ 12 h 967"/>
                <a:gd name="T6" fmla="*/ 954 w 967"/>
                <a:gd name="T7" fmla="*/ 483 h 967"/>
                <a:gd name="T8" fmla="*/ 483 w 967"/>
                <a:gd name="T9" fmla="*/ 953 h 967"/>
                <a:gd name="T10" fmla="*/ 483 w 967"/>
                <a:gd name="T11" fmla="*/ 0 h 967"/>
                <a:gd name="T12" fmla="*/ 0 w 967"/>
                <a:gd name="T13" fmla="*/ 483 h 967"/>
                <a:gd name="T14" fmla="*/ 483 w 967"/>
                <a:gd name="T15" fmla="*/ 967 h 967"/>
                <a:gd name="T16" fmla="*/ 967 w 967"/>
                <a:gd name="T17" fmla="*/ 483 h 967"/>
                <a:gd name="T18" fmla="*/ 483 w 967"/>
                <a:gd name="T19" fmla="*/ 0 h 9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7" h="967">
                  <a:moveTo>
                    <a:pt x="483" y="953"/>
                  </a:moveTo>
                  <a:cubicBezTo>
                    <a:pt x="224" y="953"/>
                    <a:pt x="13" y="742"/>
                    <a:pt x="13" y="483"/>
                  </a:cubicBezTo>
                  <a:cubicBezTo>
                    <a:pt x="13" y="223"/>
                    <a:pt x="224" y="12"/>
                    <a:pt x="483" y="12"/>
                  </a:cubicBezTo>
                  <a:cubicBezTo>
                    <a:pt x="743" y="12"/>
                    <a:pt x="954" y="223"/>
                    <a:pt x="954" y="483"/>
                  </a:cubicBezTo>
                  <a:cubicBezTo>
                    <a:pt x="954" y="742"/>
                    <a:pt x="743" y="953"/>
                    <a:pt x="483" y="953"/>
                  </a:cubicBezTo>
                  <a:close/>
                  <a:moveTo>
                    <a:pt x="483" y="0"/>
                  </a:moveTo>
                  <a:cubicBezTo>
                    <a:pt x="216" y="0"/>
                    <a:pt x="0" y="216"/>
                    <a:pt x="0" y="483"/>
                  </a:cubicBezTo>
                  <a:cubicBezTo>
                    <a:pt x="0" y="751"/>
                    <a:pt x="216" y="967"/>
                    <a:pt x="483" y="967"/>
                  </a:cubicBezTo>
                  <a:cubicBezTo>
                    <a:pt x="750" y="967"/>
                    <a:pt x="967" y="751"/>
                    <a:pt x="967" y="483"/>
                  </a:cubicBezTo>
                  <a:cubicBezTo>
                    <a:pt x="967" y="216"/>
                    <a:pt x="750" y="0"/>
                    <a:pt x="48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12" name="Freeform 71"/>
            <p:cNvSpPr/>
            <p:nvPr/>
          </p:nvSpPr>
          <p:spPr bwMode="auto">
            <a:xfrm>
              <a:off x="802" y="1063"/>
              <a:ext cx="67" cy="61"/>
            </a:xfrm>
            <a:custGeom>
              <a:avLst/>
              <a:gdLst>
                <a:gd name="T0" fmla="*/ 23 w 35"/>
                <a:gd name="T1" fmla="*/ 3 h 32"/>
                <a:gd name="T2" fmla="*/ 10 w 35"/>
                <a:gd name="T3" fmla="*/ 1 h 32"/>
                <a:gd name="T4" fmla="*/ 2 w 35"/>
                <a:gd name="T5" fmla="*/ 9 h 32"/>
                <a:gd name="T6" fmla="*/ 2 w 35"/>
                <a:gd name="T7" fmla="*/ 21 h 32"/>
                <a:gd name="T8" fmla="*/ 12 w 35"/>
                <a:gd name="T9" fmla="*/ 29 h 32"/>
                <a:gd name="T10" fmla="*/ 25 w 35"/>
                <a:gd name="T11" fmla="*/ 31 h 32"/>
                <a:gd name="T12" fmla="*/ 33 w 35"/>
                <a:gd name="T13" fmla="*/ 23 h 32"/>
                <a:gd name="T14" fmla="*/ 33 w 35"/>
                <a:gd name="T15" fmla="*/ 12 h 32"/>
                <a:gd name="T16" fmla="*/ 23 w 35"/>
                <a:gd name="T17" fmla="*/ 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32">
                  <a:moveTo>
                    <a:pt x="23" y="3"/>
                  </a:moveTo>
                  <a:cubicBezTo>
                    <a:pt x="18" y="0"/>
                    <a:pt x="13" y="0"/>
                    <a:pt x="10" y="1"/>
                  </a:cubicBezTo>
                  <a:cubicBezTo>
                    <a:pt x="6" y="3"/>
                    <a:pt x="4" y="5"/>
                    <a:pt x="2" y="9"/>
                  </a:cubicBezTo>
                  <a:cubicBezTo>
                    <a:pt x="0" y="13"/>
                    <a:pt x="0" y="17"/>
                    <a:pt x="2" y="21"/>
                  </a:cubicBezTo>
                  <a:cubicBezTo>
                    <a:pt x="3" y="24"/>
                    <a:pt x="6" y="27"/>
                    <a:pt x="12" y="29"/>
                  </a:cubicBezTo>
                  <a:cubicBezTo>
                    <a:pt x="17" y="32"/>
                    <a:pt x="21" y="32"/>
                    <a:pt x="25" y="31"/>
                  </a:cubicBezTo>
                  <a:cubicBezTo>
                    <a:pt x="29" y="29"/>
                    <a:pt x="32" y="27"/>
                    <a:pt x="33" y="23"/>
                  </a:cubicBezTo>
                  <a:cubicBezTo>
                    <a:pt x="35" y="19"/>
                    <a:pt x="35" y="15"/>
                    <a:pt x="33" y="12"/>
                  </a:cubicBezTo>
                  <a:cubicBezTo>
                    <a:pt x="32" y="8"/>
                    <a:pt x="28" y="5"/>
                    <a:pt x="2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13" name="Freeform 72"/>
            <p:cNvSpPr/>
            <p:nvPr/>
          </p:nvSpPr>
          <p:spPr bwMode="auto">
            <a:xfrm>
              <a:off x="1392" y="1886"/>
              <a:ext cx="42" cy="77"/>
            </a:xfrm>
            <a:custGeom>
              <a:avLst/>
              <a:gdLst>
                <a:gd name="T0" fmla="*/ 22 w 22"/>
                <a:gd name="T1" fmla="*/ 0 h 40"/>
                <a:gd name="T2" fmla="*/ 22 w 22"/>
                <a:gd name="T3" fmla="*/ 40 h 40"/>
                <a:gd name="T4" fmla="*/ 12 w 22"/>
                <a:gd name="T5" fmla="*/ 40 h 40"/>
                <a:gd name="T6" fmla="*/ 12 w 22"/>
                <a:gd name="T7" fmla="*/ 14 h 40"/>
                <a:gd name="T8" fmla="*/ 6 w 22"/>
                <a:gd name="T9" fmla="*/ 17 h 40"/>
                <a:gd name="T10" fmla="*/ 0 w 22"/>
                <a:gd name="T11" fmla="*/ 20 h 40"/>
                <a:gd name="T12" fmla="*/ 0 w 22"/>
                <a:gd name="T13" fmla="*/ 11 h 40"/>
                <a:gd name="T14" fmla="*/ 9 w 22"/>
                <a:gd name="T15" fmla="*/ 7 h 40"/>
                <a:gd name="T16" fmla="*/ 14 w 22"/>
                <a:gd name="T17" fmla="*/ 0 h 40"/>
                <a:gd name="T18" fmla="*/ 22 w 22"/>
                <a:gd name="T1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40">
                  <a:moveTo>
                    <a:pt x="22" y="0"/>
                  </a:moveTo>
                  <a:cubicBezTo>
                    <a:pt x="22" y="40"/>
                    <a:pt x="22" y="40"/>
                    <a:pt x="2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0" y="15"/>
                    <a:pt x="8" y="17"/>
                    <a:pt x="6" y="17"/>
                  </a:cubicBezTo>
                  <a:cubicBezTo>
                    <a:pt x="5" y="18"/>
                    <a:pt x="3" y="19"/>
                    <a:pt x="0" y="2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10"/>
                    <a:pt x="7" y="8"/>
                    <a:pt x="9" y="7"/>
                  </a:cubicBezTo>
                  <a:cubicBezTo>
                    <a:pt x="11" y="5"/>
                    <a:pt x="12" y="3"/>
                    <a:pt x="14" y="0"/>
                  </a:cubicBezTo>
                  <a:lnTo>
                    <a:pt x="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14" name="Freeform 73"/>
            <p:cNvSpPr>
              <a:spLocks noEditPoints="1"/>
            </p:cNvSpPr>
            <p:nvPr/>
          </p:nvSpPr>
          <p:spPr bwMode="auto">
            <a:xfrm>
              <a:off x="1453" y="1886"/>
              <a:ext cx="61" cy="77"/>
            </a:xfrm>
            <a:custGeom>
              <a:avLst/>
              <a:gdLst>
                <a:gd name="T0" fmla="*/ 21 w 32"/>
                <a:gd name="T1" fmla="*/ 14 h 40"/>
                <a:gd name="T2" fmla="*/ 19 w 32"/>
                <a:gd name="T3" fmla="*/ 9 h 40"/>
                <a:gd name="T4" fmla="*/ 16 w 32"/>
                <a:gd name="T5" fmla="*/ 7 h 40"/>
                <a:gd name="T6" fmla="*/ 12 w 32"/>
                <a:gd name="T7" fmla="*/ 9 h 40"/>
                <a:gd name="T8" fmla="*/ 11 w 32"/>
                <a:gd name="T9" fmla="*/ 14 h 40"/>
                <a:gd name="T10" fmla="*/ 12 w 32"/>
                <a:gd name="T11" fmla="*/ 19 h 40"/>
                <a:gd name="T12" fmla="*/ 16 w 32"/>
                <a:gd name="T13" fmla="*/ 20 h 40"/>
                <a:gd name="T14" fmla="*/ 20 w 32"/>
                <a:gd name="T15" fmla="*/ 19 h 40"/>
                <a:gd name="T16" fmla="*/ 21 w 32"/>
                <a:gd name="T17" fmla="*/ 14 h 40"/>
                <a:gd name="T18" fmla="*/ 1 w 32"/>
                <a:gd name="T19" fmla="*/ 31 h 40"/>
                <a:gd name="T20" fmla="*/ 12 w 32"/>
                <a:gd name="T21" fmla="*/ 30 h 40"/>
                <a:gd name="T22" fmla="*/ 13 w 32"/>
                <a:gd name="T23" fmla="*/ 33 h 40"/>
                <a:gd name="T24" fmla="*/ 16 w 32"/>
                <a:gd name="T25" fmla="*/ 34 h 40"/>
                <a:gd name="T26" fmla="*/ 20 w 32"/>
                <a:gd name="T27" fmla="*/ 31 h 40"/>
                <a:gd name="T28" fmla="*/ 21 w 32"/>
                <a:gd name="T29" fmla="*/ 23 h 40"/>
                <a:gd name="T30" fmla="*/ 18 w 32"/>
                <a:gd name="T31" fmla="*/ 26 h 40"/>
                <a:gd name="T32" fmla="*/ 13 w 32"/>
                <a:gd name="T33" fmla="*/ 27 h 40"/>
                <a:gd name="T34" fmla="*/ 4 w 32"/>
                <a:gd name="T35" fmla="*/ 23 h 40"/>
                <a:gd name="T36" fmla="*/ 0 w 32"/>
                <a:gd name="T37" fmla="*/ 14 h 40"/>
                <a:gd name="T38" fmla="*/ 2 w 32"/>
                <a:gd name="T39" fmla="*/ 7 h 40"/>
                <a:gd name="T40" fmla="*/ 7 w 32"/>
                <a:gd name="T41" fmla="*/ 2 h 40"/>
                <a:gd name="T42" fmla="*/ 15 w 32"/>
                <a:gd name="T43" fmla="*/ 0 h 40"/>
                <a:gd name="T44" fmla="*/ 25 w 32"/>
                <a:gd name="T45" fmla="*/ 2 h 40"/>
                <a:gd name="T46" fmla="*/ 30 w 32"/>
                <a:gd name="T47" fmla="*/ 9 h 40"/>
                <a:gd name="T48" fmla="*/ 32 w 32"/>
                <a:gd name="T49" fmla="*/ 20 h 40"/>
                <a:gd name="T50" fmla="*/ 28 w 32"/>
                <a:gd name="T51" fmla="*/ 36 h 40"/>
                <a:gd name="T52" fmla="*/ 16 w 32"/>
                <a:gd name="T53" fmla="*/ 40 h 40"/>
                <a:gd name="T54" fmla="*/ 8 w 32"/>
                <a:gd name="T55" fmla="*/ 39 h 40"/>
                <a:gd name="T56" fmla="*/ 4 w 32"/>
                <a:gd name="T57" fmla="*/ 36 h 40"/>
                <a:gd name="T58" fmla="*/ 1 w 32"/>
                <a:gd name="T59" fmla="*/ 3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2" h="40">
                  <a:moveTo>
                    <a:pt x="21" y="14"/>
                  </a:moveTo>
                  <a:cubicBezTo>
                    <a:pt x="21" y="12"/>
                    <a:pt x="21" y="10"/>
                    <a:pt x="19" y="9"/>
                  </a:cubicBezTo>
                  <a:cubicBezTo>
                    <a:pt x="18" y="8"/>
                    <a:pt x="17" y="7"/>
                    <a:pt x="16" y="7"/>
                  </a:cubicBezTo>
                  <a:cubicBezTo>
                    <a:pt x="14" y="7"/>
                    <a:pt x="13" y="8"/>
                    <a:pt x="12" y="9"/>
                  </a:cubicBezTo>
                  <a:cubicBezTo>
                    <a:pt x="11" y="10"/>
                    <a:pt x="11" y="11"/>
                    <a:pt x="11" y="14"/>
                  </a:cubicBezTo>
                  <a:cubicBezTo>
                    <a:pt x="11" y="16"/>
                    <a:pt x="11" y="17"/>
                    <a:pt x="12" y="19"/>
                  </a:cubicBezTo>
                  <a:cubicBezTo>
                    <a:pt x="13" y="20"/>
                    <a:pt x="14" y="20"/>
                    <a:pt x="16" y="20"/>
                  </a:cubicBezTo>
                  <a:cubicBezTo>
                    <a:pt x="17" y="20"/>
                    <a:pt x="19" y="20"/>
                    <a:pt x="20" y="19"/>
                  </a:cubicBezTo>
                  <a:cubicBezTo>
                    <a:pt x="21" y="18"/>
                    <a:pt x="21" y="16"/>
                    <a:pt x="21" y="14"/>
                  </a:cubicBezTo>
                  <a:close/>
                  <a:moveTo>
                    <a:pt x="1" y="31"/>
                  </a:move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3" y="32"/>
                    <a:pt x="13" y="33"/>
                  </a:cubicBezTo>
                  <a:cubicBezTo>
                    <a:pt x="14" y="34"/>
                    <a:pt x="15" y="34"/>
                    <a:pt x="16" y="34"/>
                  </a:cubicBezTo>
                  <a:cubicBezTo>
                    <a:pt x="18" y="34"/>
                    <a:pt x="19" y="33"/>
                    <a:pt x="20" y="31"/>
                  </a:cubicBezTo>
                  <a:cubicBezTo>
                    <a:pt x="21" y="30"/>
                    <a:pt x="21" y="27"/>
                    <a:pt x="21" y="23"/>
                  </a:cubicBezTo>
                  <a:cubicBezTo>
                    <a:pt x="20" y="24"/>
                    <a:pt x="19" y="25"/>
                    <a:pt x="18" y="26"/>
                  </a:cubicBezTo>
                  <a:cubicBezTo>
                    <a:pt x="16" y="27"/>
                    <a:pt x="15" y="27"/>
                    <a:pt x="13" y="27"/>
                  </a:cubicBezTo>
                  <a:cubicBezTo>
                    <a:pt x="9" y="27"/>
                    <a:pt x="6" y="26"/>
                    <a:pt x="4" y="23"/>
                  </a:cubicBezTo>
                  <a:cubicBezTo>
                    <a:pt x="2" y="21"/>
                    <a:pt x="0" y="18"/>
                    <a:pt x="0" y="14"/>
                  </a:cubicBezTo>
                  <a:cubicBezTo>
                    <a:pt x="0" y="11"/>
                    <a:pt x="1" y="9"/>
                    <a:pt x="2" y="7"/>
                  </a:cubicBezTo>
                  <a:cubicBezTo>
                    <a:pt x="3" y="5"/>
                    <a:pt x="5" y="3"/>
                    <a:pt x="7" y="2"/>
                  </a:cubicBezTo>
                  <a:cubicBezTo>
                    <a:pt x="9" y="1"/>
                    <a:pt x="12" y="0"/>
                    <a:pt x="15" y="0"/>
                  </a:cubicBezTo>
                  <a:cubicBezTo>
                    <a:pt x="19" y="0"/>
                    <a:pt x="22" y="1"/>
                    <a:pt x="25" y="2"/>
                  </a:cubicBezTo>
                  <a:cubicBezTo>
                    <a:pt x="27" y="4"/>
                    <a:pt x="29" y="6"/>
                    <a:pt x="30" y="9"/>
                  </a:cubicBezTo>
                  <a:cubicBezTo>
                    <a:pt x="32" y="12"/>
                    <a:pt x="32" y="16"/>
                    <a:pt x="32" y="20"/>
                  </a:cubicBezTo>
                  <a:cubicBezTo>
                    <a:pt x="32" y="27"/>
                    <a:pt x="31" y="32"/>
                    <a:pt x="28" y="36"/>
                  </a:cubicBezTo>
                  <a:cubicBezTo>
                    <a:pt x="25" y="39"/>
                    <a:pt x="21" y="40"/>
                    <a:pt x="16" y="40"/>
                  </a:cubicBezTo>
                  <a:cubicBezTo>
                    <a:pt x="13" y="40"/>
                    <a:pt x="10" y="40"/>
                    <a:pt x="8" y="39"/>
                  </a:cubicBezTo>
                  <a:cubicBezTo>
                    <a:pt x="7" y="39"/>
                    <a:pt x="5" y="38"/>
                    <a:pt x="4" y="36"/>
                  </a:cubicBezTo>
                  <a:cubicBezTo>
                    <a:pt x="3" y="35"/>
                    <a:pt x="2" y="33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15" name="Freeform 74"/>
            <p:cNvSpPr/>
            <p:nvPr/>
          </p:nvSpPr>
          <p:spPr bwMode="auto">
            <a:xfrm>
              <a:off x="1520" y="1888"/>
              <a:ext cx="61" cy="75"/>
            </a:xfrm>
            <a:custGeom>
              <a:avLst/>
              <a:gdLst>
                <a:gd name="T0" fmla="*/ 5 w 32"/>
                <a:gd name="T1" fmla="*/ 0 h 39"/>
                <a:gd name="T2" fmla="*/ 30 w 32"/>
                <a:gd name="T3" fmla="*/ 0 h 39"/>
                <a:gd name="T4" fmla="*/ 30 w 32"/>
                <a:gd name="T5" fmla="*/ 9 h 39"/>
                <a:gd name="T6" fmla="*/ 13 w 32"/>
                <a:gd name="T7" fmla="*/ 9 h 39"/>
                <a:gd name="T8" fmla="*/ 12 w 32"/>
                <a:gd name="T9" fmla="*/ 15 h 39"/>
                <a:gd name="T10" fmla="*/ 16 w 32"/>
                <a:gd name="T11" fmla="*/ 13 h 39"/>
                <a:gd name="T12" fmla="*/ 19 w 32"/>
                <a:gd name="T13" fmla="*/ 13 h 39"/>
                <a:gd name="T14" fmla="*/ 29 w 32"/>
                <a:gd name="T15" fmla="*/ 16 h 39"/>
                <a:gd name="T16" fmla="*/ 32 w 32"/>
                <a:gd name="T17" fmla="*/ 25 h 39"/>
                <a:gd name="T18" fmla="*/ 30 w 32"/>
                <a:gd name="T19" fmla="*/ 32 h 39"/>
                <a:gd name="T20" fmla="*/ 25 w 32"/>
                <a:gd name="T21" fmla="*/ 38 h 39"/>
                <a:gd name="T22" fmla="*/ 16 w 32"/>
                <a:gd name="T23" fmla="*/ 39 h 39"/>
                <a:gd name="T24" fmla="*/ 10 w 32"/>
                <a:gd name="T25" fmla="*/ 39 h 39"/>
                <a:gd name="T26" fmla="*/ 5 w 32"/>
                <a:gd name="T27" fmla="*/ 37 h 39"/>
                <a:gd name="T28" fmla="*/ 2 w 32"/>
                <a:gd name="T29" fmla="*/ 33 h 39"/>
                <a:gd name="T30" fmla="*/ 0 w 32"/>
                <a:gd name="T31" fmla="*/ 29 h 39"/>
                <a:gd name="T32" fmla="*/ 11 w 32"/>
                <a:gd name="T33" fmla="*/ 28 h 39"/>
                <a:gd name="T34" fmla="*/ 13 w 32"/>
                <a:gd name="T35" fmla="*/ 32 h 39"/>
                <a:gd name="T36" fmla="*/ 16 w 32"/>
                <a:gd name="T37" fmla="*/ 33 h 39"/>
                <a:gd name="T38" fmla="*/ 20 w 32"/>
                <a:gd name="T39" fmla="*/ 31 h 39"/>
                <a:gd name="T40" fmla="*/ 21 w 32"/>
                <a:gd name="T41" fmla="*/ 26 h 39"/>
                <a:gd name="T42" fmla="*/ 20 w 32"/>
                <a:gd name="T43" fmla="*/ 21 h 39"/>
                <a:gd name="T44" fmla="*/ 16 w 32"/>
                <a:gd name="T45" fmla="*/ 19 h 39"/>
                <a:gd name="T46" fmla="*/ 13 w 32"/>
                <a:gd name="T47" fmla="*/ 20 h 39"/>
                <a:gd name="T48" fmla="*/ 11 w 32"/>
                <a:gd name="T49" fmla="*/ 22 h 39"/>
                <a:gd name="T50" fmla="*/ 1 w 32"/>
                <a:gd name="T51" fmla="*/ 21 h 39"/>
                <a:gd name="T52" fmla="*/ 5 w 32"/>
                <a:gd name="T5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" h="39">
                  <a:moveTo>
                    <a:pt x="5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3" y="14"/>
                    <a:pt x="14" y="14"/>
                    <a:pt x="16" y="13"/>
                  </a:cubicBezTo>
                  <a:cubicBezTo>
                    <a:pt x="17" y="13"/>
                    <a:pt x="18" y="13"/>
                    <a:pt x="19" y="13"/>
                  </a:cubicBezTo>
                  <a:cubicBezTo>
                    <a:pt x="23" y="13"/>
                    <a:pt x="26" y="14"/>
                    <a:pt x="29" y="16"/>
                  </a:cubicBezTo>
                  <a:cubicBezTo>
                    <a:pt x="31" y="19"/>
                    <a:pt x="32" y="22"/>
                    <a:pt x="32" y="25"/>
                  </a:cubicBezTo>
                  <a:cubicBezTo>
                    <a:pt x="32" y="28"/>
                    <a:pt x="32" y="30"/>
                    <a:pt x="30" y="32"/>
                  </a:cubicBezTo>
                  <a:cubicBezTo>
                    <a:pt x="29" y="35"/>
                    <a:pt x="27" y="36"/>
                    <a:pt x="25" y="38"/>
                  </a:cubicBezTo>
                  <a:cubicBezTo>
                    <a:pt x="23" y="39"/>
                    <a:pt x="20" y="39"/>
                    <a:pt x="16" y="39"/>
                  </a:cubicBezTo>
                  <a:cubicBezTo>
                    <a:pt x="14" y="39"/>
                    <a:pt x="12" y="39"/>
                    <a:pt x="10" y="39"/>
                  </a:cubicBezTo>
                  <a:cubicBezTo>
                    <a:pt x="8" y="38"/>
                    <a:pt x="6" y="38"/>
                    <a:pt x="5" y="37"/>
                  </a:cubicBezTo>
                  <a:cubicBezTo>
                    <a:pt x="4" y="36"/>
                    <a:pt x="3" y="35"/>
                    <a:pt x="2" y="33"/>
                  </a:cubicBezTo>
                  <a:cubicBezTo>
                    <a:pt x="1" y="32"/>
                    <a:pt x="1" y="31"/>
                    <a:pt x="0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9"/>
                    <a:pt x="12" y="31"/>
                    <a:pt x="13" y="32"/>
                  </a:cubicBezTo>
                  <a:cubicBezTo>
                    <a:pt x="14" y="33"/>
                    <a:pt x="15" y="33"/>
                    <a:pt x="16" y="33"/>
                  </a:cubicBezTo>
                  <a:cubicBezTo>
                    <a:pt x="18" y="33"/>
                    <a:pt x="19" y="32"/>
                    <a:pt x="20" y="31"/>
                  </a:cubicBezTo>
                  <a:cubicBezTo>
                    <a:pt x="21" y="30"/>
                    <a:pt x="21" y="28"/>
                    <a:pt x="21" y="26"/>
                  </a:cubicBezTo>
                  <a:cubicBezTo>
                    <a:pt x="21" y="24"/>
                    <a:pt x="21" y="22"/>
                    <a:pt x="20" y="21"/>
                  </a:cubicBezTo>
                  <a:cubicBezTo>
                    <a:pt x="19" y="20"/>
                    <a:pt x="18" y="19"/>
                    <a:pt x="16" y="19"/>
                  </a:cubicBezTo>
                  <a:cubicBezTo>
                    <a:pt x="15" y="19"/>
                    <a:pt x="14" y="20"/>
                    <a:pt x="13" y="20"/>
                  </a:cubicBezTo>
                  <a:cubicBezTo>
                    <a:pt x="12" y="21"/>
                    <a:pt x="11" y="21"/>
                    <a:pt x="11" y="22"/>
                  </a:cubicBezTo>
                  <a:cubicBezTo>
                    <a:pt x="1" y="21"/>
                    <a:pt x="1" y="21"/>
                    <a:pt x="1" y="21"/>
                  </a:cubicBez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16" name="Freeform 75"/>
            <p:cNvSpPr/>
            <p:nvPr/>
          </p:nvSpPr>
          <p:spPr bwMode="auto">
            <a:xfrm>
              <a:off x="1587" y="1886"/>
              <a:ext cx="61" cy="77"/>
            </a:xfrm>
            <a:custGeom>
              <a:avLst/>
              <a:gdLst>
                <a:gd name="T0" fmla="*/ 11 w 32"/>
                <a:gd name="T1" fmla="*/ 12 h 40"/>
                <a:gd name="T2" fmla="*/ 0 w 32"/>
                <a:gd name="T3" fmla="*/ 11 h 40"/>
                <a:gd name="T4" fmla="*/ 5 w 32"/>
                <a:gd name="T5" fmla="*/ 3 h 40"/>
                <a:gd name="T6" fmla="*/ 16 w 32"/>
                <a:gd name="T7" fmla="*/ 0 h 40"/>
                <a:gd name="T8" fmla="*/ 26 w 32"/>
                <a:gd name="T9" fmla="*/ 3 h 40"/>
                <a:gd name="T10" fmla="*/ 30 w 32"/>
                <a:gd name="T11" fmla="*/ 10 h 40"/>
                <a:gd name="T12" fmla="*/ 28 w 32"/>
                <a:gd name="T13" fmla="*/ 15 h 40"/>
                <a:gd name="T14" fmla="*/ 24 w 32"/>
                <a:gd name="T15" fmla="*/ 19 h 40"/>
                <a:gd name="T16" fmla="*/ 28 w 32"/>
                <a:gd name="T17" fmla="*/ 20 h 40"/>
                <a:gd name="T18" fmla="*/ 31 w 32"/>
                <a:gd name="T19" fmla="*/ 23 h 40"/>
                <a:gd name="T20" fmla="*/ 32 w 32"/>
                <a:gd name="T21" fmla="*/ 28 h 40"/>
                <a:gd name="T22" fmla="*/ 30 w 32"/>
                <a:gd name="T23" fmla="*/ 34 h 40"/>
                <a:gd name="T24" fmla="*/ 25 w 32"/>
                <a:gd name="T25" fmla="*/ 39 h 40"/>
                <a:gd name="T26" fmla="*/ 16 w 32"/>
                <a:gd name="T27" fmla="*/ 40 h 40"/>
                <a:gd name="T28" fmla="*/ 8 w 32"/>
                <a:gd name="T29" fmla="*/ 39 h 40"/>
                <a:gd name="T30" fmla="*/ 3 w 32"/>
                <a:gd name="T31" fmla="*/ 36 h 40"/>
                <a:gd name="T32" fmla="*/ 0 w 32"/>
                <a:gd name="T33" fmla="*/ 30 h 40"/>
                <a:gd name="T34" fmla="*/ 11 w 32"/>
                <a:gd name="T35" fmla="*/ 28 h 40"/>
                <a:gd name="T36" fmla="*/ 13 w 32"/>
                <a:gd name="T37" fmla="*/ 33 h 40"/>
                <a:gd name="T38" fmla="*/ 16 w 32"/>
                <a:gd name="T39" fmla="*/ 34 h 40"/>
                <a:gd name="T40" fmla="*/ 20 w 32"/>
                <a:gd name="T41" fmla="*/ 32 h 40"/>
                <a:gd name="T42" fmla="*/ 21 w 32"/>
                <a:gd name="T43" fmla="*/ 28 h 40"/>
                <a:gd name="T44" fmla="*/ 20 w 32"/>
                <a:gd name="T45" fmla="*/ 24 h 40"/>
                <a:gd name="T46" fmla="*/ 16 w 32"/>
                <a:gd name="T47" fmla="*/ 23 h 40"/>
                <a:gd name="T48" fmla="*/ 12 w 32"/>
                <a:gd name="T49" fmla="*/ 23 h 40"/>
                <a:gd name="T50" fmla="*/ 13 w 32"/>
                <a:gd name="T51" fmla="*/ 15 h 40"/>
                <a:gd name="T52" fmla="*/ 14 w 32"/>
                <a:gd name="T53" fmla="*/ 16 h 40"/>
                <a:gd name="T54" fmla="*/ 18 w 32"/>
                <a:gd name="T55" fmla="*/ 14 h 40"/>
                <a:gd name="T56" fmla="*/ 19 w 32"/>
                <a:gd name="T57" fmla="*/ 11 h 40"/>
                <a:gd name="T58" fmla="*/ 18 w 32"/>
                <a:gd name="T59" fmla="*/ 8 h 40"/>
                <a:gd name="T60" fmla="*/ 15 w 32"/>
                <a:gd name="T61" fmla="*/ 7 h 40"/>
                <a:gd name="T62" fmla="*/ 12 w 32"/>
                <a:gd name="T63" fmla="*/ 8 h 40"/>
                <a:gd name="T64" fmla="*/ 11 w 32"/>
                <a:gd name="T65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40">
                  <a:moveTo>
                    <a:pt x="11" y="12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1" y="7"/>
                    <a:pt x="3" y="5"/>
                    <a:pt x="5" y="3"/>
                  </a:cubicBezTo>
                  <a:cubicBezTo>
                    <a:pt x="8" y="1"/>
                    <a:pt x="11" y="0"/>
                    <a:pt x="16" y="0"/>
                  </a:cubicBezTo>
                  <a:cubicBezTo>
                    <a:pt x="21" y="0"/>
                    <a:pt x="24" y="1"/>
                    <a:pt x="26" y="3"/>
                  </a:cubicBezTo>
                  <a:cubicBezTo>
                    <a:pt x="29" y="5"/>
                    <a:pt x="30" y="8"/>
                    <a:pt x="30" y="10"/>
                  </a:cubicBezTo>
                  <a:cubicBezTo>
                    <a:pt x="30" y="12"/>
                    <a:pt x="29" y="14"/>
                    <a:pt x="28" y="15"/>
                  </a:cubicBezTo>
                  <a:cubicBezTo>
                    <a:pt x="27" y="16"/>
                    <a:pt x="26" y="18"/>
                    <a:pt x="24" y="19"/>
                  </a:cubicBezTo>
                  <a:cubicBezTo>
                    <a:pt x="26" y="19"/>
                    <a:pt x="27" y="19"/>
                    <a:pt x="28" y="20"/>
                  </a:cubicBezTo>
                  <a:cubicBezTo>
                    <a:pt x="29" y="21"/>
                    <a:pt x="30" y="22"/>
                    <a:pt x="31" y="23"/>
                  </a:cubicBezTo>
                  <a:cubicBezTo>
                    <a:pt x="31" y="24"/>
                    <a:pt x="32" y="26"/>
                    <a:pt x="32" y="28"/>
                  </a:cubicBezTo>
                  <a:cubicBezTo>
                    <a:pt x="32" y="30"/>
                    <a:pt x="31" y="32"/>
                    <a:pt x="30" y="34"/>
                  </a:cubicBezTo>
                  <a:cubicBezTo>
                    <a:pt x="29" y="36"/>
                    <a:pt x="27" y="38"/>
                    <a:pt x="25" y="39"/>
                  </a:cubicBezTo>
                  <a:cubicBezTo>
                    <a:pt x="23" y="40"/>
                    <a:pt x="20" y="40"/>
                    <a:pt x="16" y="40"/>
                  </a:cubicBezTo>
                  <a:cubicBezTo>
                    <a:pt x="13" y="40"/>
                    <a:pt x="10" y="40"/>
                    <a:pt x="8" y="39"/>
                  </a:cubicBezTo>
                  <a:cubicBezTo>
                    <a:pt x="6" y="38"/>
                    <a:pt x="4" y="37"/>
                    <a:pt x="3" y="36"/>
                  </a:cubicBezTo>
                  <a:cubicBezTo>
                    <a:pt x="2" y="34"/>
                    <a:pt x="1" y="32"/>
                    <a:pt x="0" y="30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30"/>
                    <a:pt x="12" y="32"/>
                    <a:pt x="13" y="33"/>
                  </a:cubicBezTo>
                  <a:cubicBezTo>
                    <a:pt x="13" y="34"/>
                    <a:pt x="15" y="34"/>
                    <a:pt x="16" y="34"/>
                  </a:cubicBezTo>
                  <a:cubicBezTo>
                    <a:pt x="17" y="34"/>
                    <a:pt x="19" y="33"/>
                    <a:pt x="20" y="32"/>
                  </a:cubicBezTo>
                  <a:cubicBezTo>
                    <a:pt x="20" y="31"/>
                    <a:pt x="21" y="30"/>
                    <a:pt x="21" y="28"/>
                  </a:cubicBezTo>
                  <a:cubicBezTo>
                    <a:pt x="21" y="26"/>
                    <a:pt x="20" y="25"/>
                    <a:pt x="20" y="24"/>
                  </a:cubicBezTo>
                  <a:cubicBezTo>
                    <a:pt x="19" y="23"/>
                    <a:pt x="17" y="23"/>
                    <a:pt x="16" y="23"/>
                  </a:cubicBezTo>
                  <a:cubicBezTo>
                    <a:pt x="15" y="23"/>
                    <a:pt x="14" y="23"/>
                    <a:pt x="12" y="23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6"/>
                    <a:pt x="14" y="16"/>
                    <a:pt x="14" y="16"/>
                  </a:cubicBezTo>
                  <a:cubicBezTo>
                    <a:pt x="16" y="16"/>
                    <a:pt x="17" y="15"/>
                    <a:pt x="18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19" y="10"/>
                    <a:pt x="19" y="9"/>
                    <a:pt x="18" y="8"/>
                  </a:cubicBezTo>
                  <a:cubicBezTo>
                    <a:pt x="17" y="8"/>
                    <a:pt x="16" y="7"/>
                    <a:pt x="15" y="7"/>
                  </a:cubicBezTo>
                  <a:cubicBezTo>
                    <a:pt x="14" y="7"/>
                    <a:pt x="13" y="8"/>
                    <a:pt x="12" y="8"/>
                  </a:cubicBezTo>
                  <a:cubicBezTo>
                    <a:pt x="11" y="9"/>
                    <a:pt x="11" y="10"/>
                    <a:pt x="1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17" name="Freeform 76"/>
            <p:cNvSpPr/>
            <p:nvPr/>
          </p:nvSpPr>
          <p:spPr bwMode="auto">
            <a:xfrm>
              <a:off x="1079" y="1957"/>
              <a:ext cx="19" cy="10"/>
            </a:xfrm>
            <a:custGeom>
              <a:avLst/>
              <a:gdLst>
                <a:gd name="T0" fmla="*/ 0 w 19"/>
                <a:gd name="T1" fmla="*/ 10 h 10"/>
                <a:gd name="T2" fmla="*/ 9 w 19"/>
                <a:gd name="T3" fmla="*/ 8 h 10"/>
                <a:gd name="T4" fmla="*/ 19 w 19"/>
                <a:gd name="T5" fmla="*/ 6 h 10"/>
                <a:gd name="T6" fmla="*/ 13 w 19"/>
                <a:gd name="T7" fmla="*/ 2 h 10"/>
                <a:gd name="T8" fmla="*/ 7 w 19"/>
                <a:gd name="T9" fmla="*/ 0 h 10"/>
                <a:gd name="T10" fmla="*/ 0 w 19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0">
                  <a:moveTo>
                    <a:pt x="0" y="10"/>
                  </a:moveTo>
                  <a:lnTo>
                    <a:pt x="9" y="8"/>
                  </a:lnTo>
                  <a:lnTo>
                    <a:pt x="19" y="6"/>
                  </a:lnTo>
                  <a:lnTo>
                    <a:pt x="13" y="2"/>
                  </a:lnTo>
                  <a:lnTo>
                    <a:pt x="7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18" name="Freeform 77"/>
            <p:cNvSpPr/>
            <p:nvPr/>
          </p:nvSpPr>
          <p:spPr bwMode="auto">
            <a:xfrm>
              <a:off x="1182" y="684"/>
              <a:ext cx="48" cy="36"/>
            </a:xfrm>
            <a:custGeom>
              <a:avLst/>
              <a:gdLst>
                <a:gd name="T0" fmla="*/ 22 w 25"/>
                <a:gd name="T1" fmla="*/ 11 h 19"/>
                <a:gd name="T2" fmla="*/ 24 w 25"/>
                <a:gd name="T3" fmla="*/ 8 h 19"/>
                <a:gd name="T4" fmla="*/ 24 w 25"/>
                <a:gd name="T5" fmla="*/ 4 h 19"/>
                <a:gd name="T6" fmla="*/ 21 w 25"/>
                <a:gd name="T7" fmla="*/ 1 h 19"/>
                <a:gd name="T8" fmla="*/ 16 w 25"/>
                <a:gd name="T9" fmla="*/ 1 h 19"/>
                <a:gd name="T10" fmla="*/ 8 w 25"/>
                <a:gd name="T11" fmla="*/ 4 h 19"/>
                <a:gd name="T12" fmla="*/ 0 w 25"/>
                <a:gd name="T13" fmla="*/ 7 h 19"/>
                <a:gd name="T14" fmla="*/ 5 w 25"/>
                <a:gd name="T15" fmla="*/ 19 h 19"/>
                <a:gd name="T16" fmla="*/ 13 w 25"/>
                <a:gd name="T17" fmla="*/ 16 h 19"/>
                <a:gd name="T18" fmla="*/ 22 w 25"/>
                <a:gd name="T19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19">
                  <a:moveTo>
                    <a:pt x="22" y="11"/>
                  </a:moveTo>
                  <a:cubicBezTo>
                    <a:pt x="23" y="10"/>
                    <a:pt x="24" y="9"/>
                    <a:pt x="24" y="8"/>
                  </a:cubicBezTo>
                  <a:cubicBezTo>
                    <a:pt x="25" y="7"/>
                    <a:pt x="25" y="5"/>
                    <a:pt x="24" y="4"/>
                  </a:cubicBezTo>
                  <a:cubicBezTo>
                    <a:pt x="23" y="2"/>
                    <a:pt x="22" y="1"/>
                    <a:pt x="21" y="1"/>
                  </a:cubicBezTo>
                  <a:cubicBezTo>
                    <a:pt x="19" y="0"/>
                    <a:pt x="18" y="0"/>
                    <a:pt x="16" y="1"/>
                  </a:cubicBezTo>
                  <a:cubicBezTo>
                    <a:pt x="15" y="1"/>
                    <a:pt x="13" y="2"/>
                    <a:pt x="8" y="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8" y="14"/>
                    <a:pt x="21" y="12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19" name="Freeform 78"/>
            <p:cNvSpPr/>
            <p:nvPr/>
          </p:nvSpPr>
          <p:spPr bwMode="auto">
            <a:xfrm>
              <a:off x="2129" y="971"/>
              <a:ext cx="40" cy="46"/>
            </a:xfrm>
            <a:custGeom>
              <a:avLst/>
              <a:gdLst>
                <a:gd name="T0" fmla="*/ 10 w 21"/>
                <a:gd name="T1" fmla="*/ 22 h 24"/>
                <a:gd name="T2" fmla="*/ 14 w 21"/>
                <a:gd name="T3" fmla="*/ 24 h 24"/>
                <a:gd name="T4" fmla="*/ 18 w 21"/>
                <a:gd name="T5" fmla="*/ 23 h 24"/>
                <a:gd name="T6" fmla="*/ 20 w 21"/>
                <a:gd name="T7" fmla="*/ 19 h 24"/>
                <a:gd name="T8" fmla="*/ 20 w 21"/>
                <a:gd name="T9" fmla="*/ 14 h 24"/>
                <a:gd name="T10" fmla="*/ 16 w 21"/>
                <a:gd name="T11" fmla="*/ 7 h 24"/>
                <a:gd name="T12" fmla="*/ 11 w 21"/>
                <a:gd name="T13" fmla="*/ 0 h 24"/>
                <a:gd name="T14" fmla="*/ 0 w 21"/>
                <a:gd name="T15" fmla="*/ 6 h 24"/>
                <a:gd name="T16" fmla="*/ 4 w 21"/>
                <a:gd name="T17" fmla="*/ 14 h 24"/>
                <a:gd name="T18" fmla="*/ 10 w 21"/>
                <a:gd name="T19" fmla="*/ 2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4">
                  <a:moveTo>
                    <a:pt x="10" y="22"/>
                  </a:moveTo>
                  <a:cubicBezTo>
                    <a:pt x="11" y="23"/>
                    <a:pt x="12" y="24"/>
                    <a:pt x="14" y="24"/>
                  </a:cubicBezTo>
                  <a:cubicBezTo>
                    <a:pt x="15" y="24"/>
                    <a:pt x="16" y="24"/>
                    <a:pt x="18" y="23"/>
                  </a:cubicBezTo>
                  <a:cubicBezTo>
                    <a:pt x="19" y="22"/>
                    <a:pt x="20" y="21"/>
                    <a:pt x="20" y="19"/>
                  </a:cubicBezTo>
                  <a:cubicBezTo>
                    <a:pt x="21" y="18"/>
                    <a:pt x="21" y="16"/>
                    <a:pt x="20" y="14"/>
                  </a:cubicBezTo>
                  <a:cubicBezTo>
                    <a:pt x="19" y="14"/>
                    <a:pt x="18" y="11"/>
                    <a:pt x="16" y="7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7" y="18"/>
                    <a:pt x="9" y="21"/>
                    <a:pt x="10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20" name="Freeform 79"/>
            <p:cNvSpPr/>
            <p:nvPr/>
          </p:nvSpPr>
          <p:spPr bwMode="auto">
            <a:xfrm>
              <a:off x="789" y="1157"/>
              <a:ext cx="40" cy="28"/>
            </a:xfrm>
            <a:custGeom>
              <a:avLst/>
              <a:gdLst>
                <a:gd name="T0" fmla="*/ 40 w 40"/>
                <a:gd name="T1" fmla="*/ 0 h 28"/>
                <a:gd name="T2" fmla="*/ 0 w 40"/>
                <a:gd name="T3" fmla="*/ 3 h 28"/>
                <a:gd name="T4" fmla="*/ 30 w 40"/>
                <a:gd name="T5" fmla="*/ 28 h 28"/>
                <a:gd name="T6" fmla="*/ 40 w 40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8">
                  <a:moveTo>
                    <a:pt x="40" y="0"/>
                  </a:moveTo>
                  <a:lnTo>
                    <a:pt x="0" y="3"/>
                  </a:lnTo>
                  <a:lnTo>
                    <a:pt x="30" y="28"/>
                  </a:lnTo>
                  <a:lnTo>
                    <a:pt x="4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21" name="Freeform 80"/>
            <p:cNvSpPr/>
            <p:nvPr/>
          </p:nvSpPr>
          <p:spPr bwMode="auto">
            <a:xfrm>
              <a:off x="1590" y="2112"/>
              <a:ext cx="41" cy="63"/>
            </a:xfrm>
            <a:custGeom>
              <a:avLst/>
              <a:gdLst>
                <a:gd name="T0" fmla="*/ 8 w 21"/>
                <a:gd name="T1" fmla="*/ 10 h 33"/>
                <a:gd name="T2" fmla="*/ 4 w 21"/>
                <a:gd name="T3" fmla="*/ 12 h 33"/>
                <a:gd name="T4" fmla="*/ 2 w 21"/>
                <a:gd name="T5" fmla="*/ 15 h 33"/>
                <a:gd name="T6" fmla="*/ 1 w 21"/>
                <a:gd name="T7" fmla="*/ 20 h 33"/>
                <a:gd name="T8" fmla="*/ 1 w 21"/>
                <a:gd name="T9" fmla="*/ 23 h 33"/>
                <a:gd name="T10" fmla="*/ 2 w 21"/>
                <a:gd name="T11" fmla="*/ 27 h 33"/>
                <a:gd name="T12" fmla="*/ 9 w 21"/>
                <a:gd name="T13" fmla="*/ 32 h 33"/>
                <a:gd name="T14" fmla="*/ 13 w 21"/>
                <a:gd name="T15" fmla="*/ 33 h 33"/>
                <a:gd name="T16" fmla="*/ 16 w 21"/>
                <a:gd name="T17" fmla="*/ 33 h 33"/>
                <a:gd name="T18" fmla="*/ 19 w 21"/>
                <a:gd name="T19" fmla="*/ 30 h 33"/>
                <a:gd name="T20" fmla="*/ 20 w 21"/>
                <a:gd name="T21" fmla="*/ 27 h 33"/>
                <a:gd name="T22" fmla="*/ 21 w 21"/>
                <a:gd name="T23" fmla="*/ 25 h 33"/>
                <a:gd name="T24" fmla="*/ 20 w 21"/>
                <a:gd name="T25" fmla="*/ 20 h 33"/>
                <a:gd name="T26" fmla="*/ 14 w 21"/>
                <a:gd name="T27" fmla="*/ 16 h 33"/>
                <a:gd name="T28" fmla="*/ 15 w 21"/>
                <a:gd name="T29" fmla="*/ 12 h 33"/>
                <a:gd name="T30" fmla="*/ 17 w 21"/>
                <a:gd name="T31" fmla="*/ 11 h 33"/>
                <a:gd name="T32" fmla="*/ 18 w 21"/>
                <a:gd name="T33" fmla="*/ 8 h 33"/>
                <a:gd name="T34" fmla="*/ 18 w 21"/>
                <a:gd name="T35" fmla="*/ 5 h 33"/>
                <a:gd name="T36" fmla="*/ 18 w 21"/>
                <a:gd name="T37" fmla="*/ 2 h 33"/>
                <a:gd name="T38" fmla="*/ 15 w 21"/>
                <a:gd name="T39" fmla="*/ 3 h 33"/>
                <a:gd name="T40" fmla="*/ 10 w 21"/>
                <a:gd name="T41" fmla="*/ 8 h 33"/>
                <a:gd name="T42" fmla="*/ 9 w 21"/>
                <a:gd name="T43" fmla="*/ 9 h 33"/>
                <a:gd name="T44" fmla="*/ 8 w 21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33">
                  <a:moveTo>
                    <a:pt x="8" y="10"/>
                  </a:moveTo>
                  <a:cubicBezTo>
                    <a:pt x="6" y="10"/>
                    <a:pt x="4" y="12"/>
                    <a:pt x="4" y="12"/>
                  </a:cubicBezTo>
                  <a:cubicBezTo>
                    <a:pt x="2" y="14"/>
                    <a:pt x="2" y="15"/>
                    <a:pt x="2" y="15"/>
                  </a:cubicBezTo>
                  <a:cubicBezTo>
                    <a:pt x="2" y="16"/>
                    <a:pt x="1" y="20"/>
                    <a:pt x="1" y="20"/>
                  </a:cubicBezTo>
                  <a:cubicBezTo>
                    <a:pt x="1" y="20"/>
                    <a:pt x="0" y="23"/>
                    <a:pt x="1" y="23"/>
                  </a:cubicBezTo>
                  <a:cubicBezTo>
                    <a:pt x="1" y="24"/>
                    <a:pt x="2" y="26"/>
                    <a:pt x="2" y="27"/>
                  </a:cubicBezTo>
                  <a:cubicBezTo>
                    <a:pt x="4" y="29"/>
                    <a:pt x="9" y="32"/>
                    <a:pt x="9" y="32"/>
                  </a:cubicBezTo>
                  <a:cubicBezTo>
                    <a:pt x="10" y="33"/>
                    <a:pt x="12" y="33"/>
                    <a:pt x="13" y="33"/>
                  </a:cubicBezTo>
                  <a:cubicBezTo>
                    <a:pt x="14" y="33"/>
                    <a:pt x="15" y="33"/>
                    <a:pt x="16" y="33"/>
                  </a:cubicBezTo>
                  <a:cubicBezTo>
                    <a:pt x="19" y="33"/>
                    <a:pt x="19" y="30"/>
                    <a:pt x="19" y="30"/>
                  </a:cubicBezTo>
                  <a:cubicBezTo>
                    <a:pt x="19" y="28"/>
                    <a:pt x="20" y="27"/>
                    <a:pt x="20" y="27"/>
                  </a:cubicBezTo>
                  <a:cubicBezTo>
                    <a:pt x="21" y="26"/>
                    <a:pt x="21" y="25"/>
                    <a:pt x="21" y="25"/>
                  </a:cubicBezTo>
                  <a:cubicBezTo>
                    <a:pt x="20" y="23"/>
                    <a:pt x="20" y="20"/>
                    <a:pt x="20" y="20"/>
                  </a:cubicBezTo>
                  <a:cubicBezTo>
                    <a:pt x="18" y="19"/>
                    <a:pt x="14" y="16"/>
                    <a:pt x="14" y="16"/>
                  </a:cubicBezTo>
                  <a:cubicBezTo>
                    <a:pt x="12" y="12"/>
                    <a:pt x="15" y="12"/>
                    <a:pt x="15" y="12"/>
                  </a:cubicBezTo>
                  <a:cubicBezTo>
                    <a:pt x="16" y="12"/>
                    <a:pt x="17" y="11"/>
                    <a:pt x="17" y="11"/>
                  </a:cubicBezTo>
                  <a:cubicBezTo>
                    <a:pt x="19" y="11"/>
                    <a:pt x="18" y="8"/>
                    <a:pt x="18" y="8"/>
                  </a:cubicBezTo>
                  <a:cubicBezTo>
                    <a:pt x="18" y="6"/>
                    <a:pt x="18" y="5"/>
                    <a:pt x="18" y="5"/>
                  </a:cubicBezTo>
                  <a:cubicBezTo>
                    <a:pt x="19" y="2"/>
                    <a:pt x="18" y="2"/>
                    <a:pt x="18" y="2"/>
                  </a:cubicBezTo>
                  <a:cubicBezTo>
                    <a:pt x="17" y="0"/>
                    <a:pt x="15" y="3"/>
                    <a:pt x="15" y="3"/>
                  </a:cubicBezTo>
                  <a:cubicBezTo>
                    <a:pt x="14" y="4"/>
                    <a:pt x="10" y="8"/>
                    <a:pt x="10" y="8"/>
                  </a:cubicBezTo>
                  <a:cubicBezTo>
                    <a:pt x="10" y="8"/>
                    <a:pt x="9" y="9"/>
                    <a:pt x="9" y="9"/>
                  </a:cubicBezTo>
                  <a:cubicBezTo>
                    <a:pt x="8" y="10"/>
                    <a:pt x="8" y="10"/>
                    <a:pt x="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22" name="Freeform 81"/>
            <p:cNvSpPr/>
            <p:nvPr/>
          </p:nvSpPr>
          <p:spPr bwMode="auto">
            <a:xfrm>
              <a:off x="1224" y="2049"/>
              <a:ext cx="9" cy="21"/>
            </a:xfrm>
            <a:custGeom>
              <a:avLst/>
              <a:gdLst>
                <a:gd name="T0" fmla="*/ 0 w 5"/>
                <a:gd name="T1" fmla="*/ 0 h 11"/>
                <a:gd name="T2" fmla="*/ 2 w 5"/>
                <a:gd name="T3" fmla="*/ 5 h 11"/>
                <a:gd name="T4" fmla="*/ 3 w 5"/>
                <a:gd name="T5" fmla="*/ 7 h 11"/>
                <a:gd name="T6" fmla="*/ 3 w 5"/>
                <a:gd name="T7" fmla="*/ 10 h 11"/>
                <a:gd name="T8" fmla="*/ 5 w 5"/>
                <a:gd name="T9" fmla="*/ 9 h 11"/>
                <a:gd name="T10" fmla="*/ 4 w 5"/>
                <a:gd name="T11" fmla="*/ 3 h 11"/>
                <a:gd name="T12" fmla="*/ 3 w 5"/>
                <a:gd name="T13" fmla="*/ 0 h 11"/>
                <a:gd name="T14" fmla="*/ 0 w 5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11">
                  <a:moveTo>
                    <a:pt x="0" y="0"/>
                  </a:moveTo>
                  <a:cubicBezTo>
                    <a:pt x="1" y="3"/>
                    <a:pt x="2" y="4"/>
                    <a:pt x="2" y="5"/>
                  </a:cubicBezTo>
                  <a:cubicBezTo>
                    <a:pt x="3" y="6"/>
                    <a:pt x="3" y="7"/>
                    <a:pt x="3" y="7"/>
                  </a:cubicBezTo>
                  <a:cubicBezTo>
                    <a:pt x="4" y="9"/>
                    <a:pt x="3" y="8"/>
                    <a:pt x="3" y="10"/>
                  </a:cubicBezTo>
                  <a:cubicBezTo>
                    <a:pt x="4" y="11"/>
                    <a:pt x="4" y="10"/>
                    <a:pt x="5" y="9"/>
                  </a:cubicBezTo>
                  <a:cubicBezTo>
                    <a:pt x="4" y="8"/>
                    <a:pt x="4" y="5"/>
                    <a:pt x="4" y="3"/>
                  </a:cubicBez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23" name="Freeform 82"/>
            <p:cNvSpPr/>
            <p:nvPr/>
          </p:nvSpPr>
          <p:spPr bwMode="auto">
            <a:xfrm>
              <a:off x="1190" y="2064"/>
              <a:ext cx="34" cy="12"/>
            </a:xfrm>
            <a:custGeom>
              <a:avLst/>
              <a:gdLst>
                <a:gd name="T0" fmla="*/ 0 w 18"/>
                <a:gd name="T1" fmla="*/ 6 h 6"/>
                <a:gd name="T2" fmla="*/ 5 w 18"/>
                <a:gd name="T3" fmla="*/ 5 h 6"/>
                <a:gd name="T4" fmla="*/ 17 w 18"/>
                <a:gd name="T5" fmla="*/ 3 h 6"/>
                <a:gd name="T6" fmla="*/ 18 w 18"/>
                <a:gd name="T7" fmla="*/ 2 h 6"/>
                <a:gd name="T8" fmla="*/ 18 w 18"/>
                <a:gd name="T9" fmla="*/ 1 h 6"/>
                <a:gd name="T10" fmla="*/ 17 w 18"/>
                <a:gd name="T11" fmla="*/ 0 h 6"/>
                <a:gd name="T12" fmla="*/ 0 w 18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6">
                  <a:moveTo>
                    <a:pt x="0" y="6"/>
                  </a:moveTo>
                  <a:cubicBezTo>
                    <a:pt x="1" y="6"/>
                    <a:pt x="4" y="5"/>
                    <a:pt x="5" y="5"/>
                  </a:cubicBezTo>
                  <a:cubicBezTo>
                    <a:pt x="9" y="5"/>
                    <a:pt x="15" y="4"/>
                    <a:pt x="17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8" y="0"/>
                    <a:pt x="17" y="0"/>
                  </a:cubicBezTo>
                  <a:cubicBezTo>
                    <a:pt x="13" y="3"/>
                    <a:pt x="3" y="4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24" name="Freeform 83"/>
            <p:cNvSpPr/>
            <p:nvPr/>
          </p:nvSpPr>
          <p:spPr bwMode="auto">
            <a:xfrm>
              <a:off x="1671" y="647"/>
              <a:ext cx="63" cy="71"/>
            </a:xfrm>
            <a:custGeom>
              <a:avLst/>
              <a:gdLst>
                <a:gd name="T0" fmla="*/ 12 w 33"/>
                <a:gd name="T1" fmla="*/ 35 h 37"/>
                <a:gd name="T2" fmla="*/ 24 w 33"/>
                <a:gd name="T3" fmla="*/ 34 h 37"/>
                <a:gd name="T4" fmla="*/ 32 w 33"/>
                <a:gd name="T5" fmla="*/ 22 h 37"/>
                <a:gd name="T6" fmla="*/ 31 w 33"/>
                <a:gd name="T7" fmla="*/ 8 h 37"/>
                <a:gd name="T8" fmla="*/ 21 w 33"/>
                <a:gd name="T9" fmla="*/ 1 h 37"/>
                <a:gd name="T10" fmla="*/ 9 w 33"/>
                <a:gd name="T11" fmla="*/ 2 h 37"/>
                <a:gd name="T12" fmla="*/ 1 w 33"/>
                <a:gd name="T13" fmla="*/ 14 h 37"/>
                <a:gd name="T14" fmla="*/ 2 w 33"/>
                <a:gd name="T15" fmla="*/ 28 h 37"/>
                <a:gd name="T16" fmla="*/ 12 w 33"/>
                <a:gd name="T17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7">
                  <a:moveTo>
                    <a:pt x="12" y="35"/>
                  </a:moveTo>
                  <a:cubicBezTo>
                    <a:pt x="16" y="37"/>
                    <a:pt x="20" y="36"/>
                    <a:pt x="24" y="34"/>
                  </a:cubicBezTo>
                  <a:cubicBezTo>
                    <a:pt x="27" y="32"/>
                    <a:pt x="30" y="28"/>
                    <a:pt x="32" y="22"/>
                  </a:cubicBezTo>
                  <a:cubicBezTo>
                    <a:pt x="33" y="16"/>
                    <a:pt x="33" y="12"/>
                    <a:pt x="31" y="8"/>
                  </a:cubicBezTo>
                  <a:cubicBezTo>
                    <a:pt x="29" y="4"/>
                    <a:pt x="26" y="2"/>
                    <a:pt x="21" y="1"/>
                  </a:cubicBezTo>
                  <a:cubicBezTo>
                    <a:pt x="17" y="0"/>
                    <a:pt x="13" y="0"/>
                    <a:pt x="9" y="2"/>
                  </a:cubicBezTo>
                  <a:cubicBezTo>
                    <a:pt x="5" y="4"/>
                    <a:pt x="3" y="8"/>
                    <a:pt x="1" y="14"/>
                  </a:cubicBezTo>
                  <a:cubicBezTo>
                    <a:pt x="0" y="20"/>
                    <a:pt x="0" y="24"/>
                    <a:pt x="2" y="28"/>
                  </a:cubicBezTo>
                  <a:cubicBezTo>
                    <a:pt x="4" y="32"/>
                    <a:pt x="7" y="34"/>
                    <a:pt x="12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25" name="Freeform 84"/>
            <p:cNvSpPr>
              <a:spLocks noEditPoints="1"/>
            </p:cNvSpPr>
            <p:nvPr/>
          </p:nvSpPr>
          <p:spPr bwMode="auto">
            <a:xfrm>
              <a:off x="653" y="521"/>
              <a:ext cx="1726" cy="1733"/>
            </a:xfrm>
            <a:custGeom>
              <a:avLst/>
              <a:gdLst>
                <a:gd name="T0" fmla="*/ 811 w 904"/>
                <a:gd name="T1" fmla="*/ 404 h 905"/>
                <a:gd name="T2" fmla="*/ 773 w 904"/>
                <a:gd name="T3" fmla="*/ 280 h 905"/>
                <a:gd name="T4" fmla="*/ 778 w 904"/>
                <a:gd name="T5" fmla="*/ 210 h 905"/>
                <a:gd name="T6" fmla="*/ 721 w 904"/>
                <a:gd name="T7" fmla="*/ 187 h 905"/>
                <a:gd name="T8" fmla="*/ 685 w 904"/>
                <a:gd name="T9" fmla="*/ 149 h 905"/>
                <a:gd name="T10" fmla="*/ 616 w 904"/>
                <a:gd name="T11" fmla="*/ 113 h 905"/>
                <a:gd name="T12" fmla="*/ 564 w 904"/>
                <a:gd name="T13" fmla="*/ 108 h 905"/>
                <a:gd name="T14" fmla="*/ 460 w 904"/>
                <a:gd name="T15" fmla="*/ 45 h 905"/>
                <a:gd name="T16" fmla="*/ 374 w 904"/>
                <a:gd name="T17" fmla="*/ 52 h 905"/>
                <a:gd name="T18" fmla="*/ 347 w 904"/>
                <a:gd name="T19" fmla="*/ 78 h 905"/>
                <a:gd name="T20" fmla="*/ 361 w 904"/>
                <a:gd name="T21" fmla="*/ 92 h 905"/>
                <a:gd name="T22" fmla="*/ 311 w 904"/>
                <a:gd name="T23" fmla="*/ 104 h 905"/>
                <a:gd name="T24" fmla="*/ 249 w 904"/>
                <a:gd name="T25" fmla="*/ 97 h 905"/>
                <a:gd name="T26" fmla="*/ 174 w 904"/>
                <a:gd name="T27" fmla="*/ 151 h 905"/>
                <a:gd name="T28" fmla="*/ 120 w 904"/>
                <a:gd name="T29" fmla="*/ 211 h 905"/>
                <a:gd name="T30" fmla="*/ 120 w 904"/>
                <a:gd name="T31" fmla="*/ 282 h 905"/>
                <a:gd name="T32" fmla="*/ 131 w 904"/>
                <a:gd name="T33" fmla="*/ 289 h 905"/>
                <a:gd name="T34" fmla="*/ 95 w 904"/>
                <a:gd name="T35" fmla="*/ 411 h 905"/>
                <a:gd name="T36" fmla="*/ 40 w 904"/>
                <a:gd name="T37" fmla="*/ 454 h 905"/>
                <a:gd name="T38" fmla="*/ 50 w 904"/>
                <a:gd name="T39" fmla="*/ 519 h 905"/>
                <a:gd name="T40" fmla="*/ 101 w 904"/>
                <a:gd name="T41" fmla="*/ 526 h 905"/>
                <a:gd name="T42" fmla="*/ 237 w 904"/>
                <a:gd name="T43" fmla="*/ 764 h 905"/>
                <a:gd name="T44" fmla="*/ 217 w 904"/>
                <a:gd name="T45" fmla="*/ 741 h 905"/>
                <a:gd name="T46" fmla="*/ 195 w 904"/>
                <a:gd name="T47" fmla="*/ 742 h 905"/>
                <a:gd name="T48" fmla="*/ 288 w 904"/>
                <a:gd name="T49" fmla="*/ 830 h 905"/>
                <a:gd name="T50" fmla="*/ 283 w 904"/>
                <a:gd name="T51" fmla="*/ 801 h 905"/>
                <a:gd name="T52" fmla="*/ 308 w 904"/>
                <a:gd name="T53" fmla="*/ 811 h 905"/>
                <a:gd name="T54" fmla="*/ 316 w 904"/>
                <a:gd name="T55" fmla="*/ 787 h 905"/>
                <a:gd name="T56" fmla="*/ 309 w 904"/>
                <a:gd name="T57" fmla="*/ 843 h 905"/>
                <a:gd name="T58" fmla="*/ 351 w 904"/>
                <a:gd name="T59" fmla="*/ 858 h 905"/>
                <a:gd name="T60" fmla="*/ 420 w 904"/>
                <a:gd name="T61" fmla="*/ 807 h 905"/>
                <a:gd name="T62" fmla="*/ 412 w 904"/>
                <a:gd name="T63" fmla="*/ 875 h 905"/>
                <a:gd name="T64" fmla="*/ 399 w 904"/>
                <a:gd name="T65" fmla="*/ 866 h 905"/>
                <a:gd name="T66" fmla="*/ 429 w 904"/>
                <a:gd name="T67" fmla="*/ 859 h 905"/>
                <a:gd name="T68" fmla="*/ 478 w 904"/>
                <a:gd name="T69" fmla="*/ 857 h 905"/>
                <a:gd name="T70" fmla="*/ 476 w 904"/>
                <a:gd name="T71" fmla="*/ 832 h 905"/>
                <a:gd name="T72" fmla="*/ 528 w 904"/>
                <a:gd name="T73" fmla="*/ 866 h 905"/>
                <a:gd name="T74" fmla="*/ 485 w 904"/>
                <a:gd name="T75" fmla="*/ 851 h 905"/>
                <a:gd name="T76" fmla="*/ 515 w 904"/>
                <a:gd name="T77" fmla="*/ 820 h 905"/>
                <a:gd name="T78" fmla="*/ 598 w 904"/>
                <a:gd name="T79" fmla="*/ 840 h 905"/>
                <a:gd name="T80" fmla="*/ 587 w 904"/>
                <a:gd name="T81" fmla="*/ 835 h 905"/>
                <a:gd name="T82" fmla="*/ 583 w 904"/>
                <a:gd name="T83" fmla="*/ 805 h 905"/>
                <a:gd name="T84" fmla="*/ 599 w 904"/>
                <a:gd name="T85" fmla="*/ 797 h 905"/>
                <a:gd name="T86" fmla="*/ 615 w 904"/>
                <a:gd name="T87" fmla="*/ 825 h 905"/>
                <a:gd name="T88" fmla="*/ 655 w 904"/>
                <a:gd name="T89" fmla="*/ 793 h 905"/>
                <a:gd name="T90" fmla="*/ 653 w 904"/>
                <a:gd name="T91" fmla="*/ 761 h 905"/>
                <a:gd name="T92" fmla="*/ 663 w 904"/>
                <a:gd name="T93" fmla="*/ 752 h 905"/>
                <a:gd name="T94" fmla="*/ 667 w 904"/>
                <a:gd name="T95" fmla="*/ 737 h 905"/>
                <a:gd name="T96" fmla="*/ 675 w 904"/>
                <a:gd name="T97" fmla="*/ 737 h 905"/>
                <a:gd name="T98" fmla="*/ 676 w 904"/>
                <a:gd name="T99" fmla="*/ 722 h 905"/>
                <a:gd name="T100" fmla="*/ 690 w 904"/>
                <a:gd name="T101" fmla="*/ 738 h 905"/>
                <a:gd name="T102" fmla="*/ 665 w 904"/>
                <a:gd name="T103" fmla="*/ 771 h 905"/>
                <a:gd name="T104" fmla="*/ 688 w 904"/>
                <a:gd name="T105" fmla="*/ 807 h 905"/>
                <a:gd name="T106" fmla="*/ 679 w 904"/>
                <a:gd name="T107" fmla="*/ 769 h 905"/>
                <a:gd name="T108" fmla="*/ 705 w 904"/>
                <a:gd name="T109" fmla="*/ 766 h 905"/>
                <a:gd name="T110" fmla="*/ 777 w 904"/>
                <a:gd name="T111" fmla="*/ 296 h 905"/>
                <a:gd name="T112" fmla="*/ 809 w 904"/>
                <a:gd name="T113" fmla="*/ 386 h 905"/>
                <a:gd name="T114" fmla="*/ 842 w 904"/>
                <a:gd name="T115" fmla="*/ 517 h 905"/>
                <a:gd name="T116" fmla="*/ 806 w 904"/>
                <a:gd name="T117" fmla="*/ 478 h 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04" h="905">
                  <a:moveTo>
                    <a:pt x="452" y="0"/>
                  </a:moveTo>
                  <a:cubicBezTo>
                    <a:pt x="202" y="0"/>
                    <a:pt x="0" y="203"/>
                    <a:pt x="0" y="453"/>
                  </a:cubicBezTo>
                  <a:cubicBezTo>
                    <a:pt x="0" y="703"/>
                    <a:pt x="202" y="905"/>
                    <a:pt x="452" y="905"/>
                  </a:cubicBezTo>
                  <a:cubicBezTo>
                    <a:pt x="702" y="905"/>
                    <a:pt x="904" y="703"/>
                    <a:pt x="904" y="453"/>
                  </a:cubicBezTo>
                  <a:cubicBezTo>
                    <a:pt x="904" y="203"/>
                    <a:pt x="702" y="0"/>
                    <a:pt x="452" y="0"/>
                  </a:cubicBezTo>
                  <a:close/>
                  <a:moveTo>
                    <a:pt x="857" y="430"/>
                  </a:moveTo>
                  <a:cubicBezTo>
                    <a:pt x="849" y="431"/>
                    <a:pt x="849" y="431"/>
                    <a:pt x="849" y="431"/>
                  </a:cubicBezTo>
                  <a:cubicBezTo>
                    <a:pt x="845" y="400"/>
                    <a:pt x="845" y="400"/>
                    <a:pt x="845" y="400"/>
                  </a:cubicBezTo>
                  <a:cubicBezTo>
                    <a:pt x="834" y="402"/>
                    <a:pt x="834" y="402"/>
                    <a:pt x="834" y="402"/>
                  </a:cubicBezTo>
                  <a:cubicBezTo>
                    <a:pt x="837" y="430"/>
                    <a:pt x="837" y="430"/>
                    <a:pt x="837" y="430"/>
                  </a:cubicBezTo>
                  <a:cubicBezTo>
                    <a:pt x="828" y="431"/>
                    <a:pt x="828" y="431"/>
                    <a:pt x="828" y="431"/>
                  </a:cubicBezTo>
                  <a:cubicBezTo>
                    <a:pt x="825" y="403"/>
                    <a:pt x="825" y="403"/>
                    <a:pt x="825" y="403"/>
                  </a:cubicBezTo>
                  <a:cubicBezTo>
                    <a:pt x="811" y="404"/>
                    <a:pt x="811" y="404"/>
                    <a:pt x="811" y="404"/>
                  </a:cubicBezTo>
                  <a:cubicBezTo>
                    <a:pt x="815" y="436"/>
                    <a:pt x="815" y="436"/>
                    <a:pt x="815" y="436"/>
                  </a:cubicBezTo>
                  <a:cubicBezTo>
                    <a:pt x="806" y="437"/>
                    <a:pt x="806" y="437"/>
                    <a:pt x="806" y="437"/>
                  </a:cubicBezTo>
                  <a:cubicBezTo>
                    <a:pt x="802" y="394"/>
                    <a:pt x="802" y="394"/>
                    <a:pt x="802" y="394"/>
                  </a:cubicBezTo>
                  <a:cubicBezTo>
                    <a:pt x="853" y="388"/>
                    <a:pt x="853" y="388"/>
                    <a:pt x="853" y="388"/>
                  </a:cubicBezTo>
                  <a:lnTo>
                    <a:pt x="857" y="430"/>
                  </a:lnTo>
                  <a:close/>
                  <a:moveTo>
                    <a:pt x="798" y="241"/>
                  </a:moveTo>
                  <a:cubicBezTo>
                    <a:pt x="801" y="246"/>
                    <a:pt x="803" y="250"/>
                    <a:pt x="804" y="253"/>
                  </a:cubicBezTo>
                  <a:cubicBezTo>
                    <a:pt x="804" y="256"/>
                    <a:pt x="804" y="258"/>
                    <a:pt x="803" y="261"/>
                  </a:cubicBezTo>
                  <a:cubicBezTo>
                    <a:pt x="802" y="264"/>
                    <a:pt x="800" y="266"/>
                    <a:pt x="797" y="267"/>
                  </a:cubicBezTo>
                  <a:cubicBezTo>
                    <a:pt x="794" y="270"/>
                    <a:pt x="791" y="270"/>
                    <a:pt x="787" y="269"/>
                  </a:cubicBezTo>
                  <a:cubicBezTo>
                    <a:pt x="784" y="268"/>
                    <a:pt x="780" y="266"/>
                    <a:pt x="777" y="262"/>
                  </a:cubicBezTo>
                  <a:cubicBezTo>
                    <a:pt x="777" y="265"/>
                    <a:pt x="777" y="267"/>
                    <a:pt x="777" y="270"/>
                  </a:cubicBezTo>
                  <a:cubicBezTo>
                    <a:pt x="776" y="272"/>
                    <a:pt x="775" y="275"/>
                    <a:pt x="773" y="280"/>
                  </a:cubicBezTo>
                  <a:cubicBezTo>
                    <a:pt x="768" y="291"/>
                    <a:pt x="768" y="291"/>
                    <a:pt x="768" y="291"/>
                  </a:cubicBezTo>
                  <a:cubicBezTo>
                    <a:pt x="761" y="279"/>
                    <a:pt x="761" y="279"/>
                    <a:pt x="761" y="279"/>
                  </a:cubicBezTo>
                  <a:cubicBezTo>
                    <a:pt x="766" y="266"/>
                    <a:pt x="766" y="266"/>
                    <a:pt x="766" y="266"/>
                  </a:cubicBezTo>
                  <a:cubicBezTo>
                    <a:pt x="768" y="262"/>
                    <a:pt x="769" y="259"/>
                    <a:pt x="769" y="257"/>
                  </a:cubicBezTo>
                  <a:cubicBezTo>
                    <a:pt x="770" y="256"/>
                    <a:pt x="770" y="254"/>
                    <a:pt x="770" y="253"/>
                  </a:cubicBezTo>
                  <a:cubicBezTo>
                    <a:pt x="769" y="252"/>
                    <a:pt x="768" y="250"/>
                    <a:pt x="767" y="248"/>
                  </a:cubicBezTo>
                  <a:cubicBezTo>
                    <a:pt x="766" y="246"/>
                    <a:pt x="766" y="246"/>
                    <a:pt x="766" y="246"/>
                  </a:cubicBezTo>
                  <a:cubicBezTo>
                    <a:pt x="747" y="257"/>
                    <a:pt x="747" y="257"/>
                    <a:pt x="747" y="257"/>
                  </a:cubicBezTo>
                  <a:cubicBezTo>
                    <a:pt x="741" y="247"/>
                    <a:pt x="741" y="247"/>
                    <a:pt x="741" y="247"/>
                  </a:cubicBezTo>
                  <a:cubicBezTo>
                    <a:pt x="785" y="220"/>
                    <a:pt x="785" y="220"/>
                    <a:pt x="785" y="220"/>
                  </a:cubicBezTo>
                  <a:lnTo>
                    <a:pt x="798" y="241"/>
                  </a:lnTo>
                  <a:close/>
                  <a:moveTo>
                    <a:pt x="750" y="176"/>
                  </a:moveTo>
                  <a:cubicBezTo>
                    <a:pt x="778" y="210"/>
                    <a:pt x="778" y="210"/>
                    <a:pt x="778" y="210"/>
                  </a:cubicBezTo>
                  <a:cubicBezTo>
                    <a:pt x="771" y="216"/>
                    <a:pt x="771" y="216"/>
                    <a:pt x="771" y="216"/>
                  </a:cubicBezTo>
                  <a:cubicBezTo>
                    <a:pt x="761" y="203"/>
                    <a:pt x="761" y="203"/>
                    <a:pt x="761" y="203"/>
                  </a:cubicBezTo>
                  <a:cubicBezTo>
                    <a:pt x="728" y="230"/>
                    <a:pt x="728" y="230"/>
                    <a:pt x="728" y="230"/>
                  </a:cubicBezTo>
                  <a:cubicBezTo>
                    <a:pt x="720" y="222"/>
                    <a:pt x="720" y="222"/>
                    <a:pt x="720" y="222"/>
                  </a:cubicBezTo>
                  <a:cubicBezTo>
                    <a:pt x="754" y="194"/>
                    <a:pt x="754" y="194"/>
                    <a:pt x="754" y="194"/>
                  </a:cubicBezTo>
                  <a:cubicBezTo>
                    <a:pt x="743" y="181"/>
                    <a:pt x="743" y="181"/>
                    <a:pt x="743" y="181"/>
                  </a:cubicBezTo>
                  <a:lnTo>
                    <a:pt x="750" y="176"/>
                  </a:lnTo>
                  <a:close/>
                  <a:moveTo>
                    <a:pt x="742" y="168"/>
                  </a:moveTo>
                  <a:cubicBezTo>
                    <a:pt x="736" y="174"/>
                    <a:pt x="736" y="174"/>
                    <a:pt x="736" y="174"/>
                  </a:cubicBezTo>
                  <a:cubicBezTo>
                    <a:pt x="713" y="153"/>
                    <a:pt x="713" y="153"/>
                    <a:pt x="713" y="153"/>
                  </a:cubicBezTo>
                  <a:cubicBezTo>
                    <a:pt x="706" y="162"/>
                    <a:pt x="706" y="162"/>
                    <a:pt x="706" y="162"/>
                  </a:cubicBezTo>
                  <a:cubicBezTo>
                    <a:pt x="726" y="181"/>
                    <a:pt x="726" y="181"/>
                    <a:pt x="726" y="181"/>
                  </a:cubicBezTo>
                  <a:cubicBezTo>
                    <a:pt x="721" y="187"/>
                    <a:pt x="721" y="187"/>
                    <a:pt x="721" y="187"/>
                  </a:cubicBezTo>
                  <a:cubicBezTo>
                    <a:pt x="700" y="168"/>
                    <a:pt x="700" y="168"/>
                    <a:pt x="700" y="168"/>
                  </a:cubicBezTo>
                  <a:cubicBezTo>
                    <a:pt x="690" y="178"/>
                    <a:pt x="690" y="178"/>
                    <a:pt x="690" y="178"/>
                  </a:cubicBezTo>
                  <a:cubicBezTo>
                    <a:pt x="713" y="200"/>
                    <a:pt x="713" y="200"/>
                    <a:pt x="713" y="200"/>
                  </a:cubicBezTo>
                  <a:cubicBezTo>
                    <a:pt x="708" y="206"/>
                    <a:pt x="708" y="206"/>
                    <a:pt x="708" y="206"/>
                  </a:cubicBezTo>
                  <a:cubicBezTo>
                    <a:pt x="676" y="177"/>
                    <a:pt x="676" y="177"/>
                    <a:pt x="676" y="177"/>
                  </a:cubicBezTo>
                  <a:cubicBezTo>
                    <a:pt x="711" y="139"/>
                    <a:pt x="711" y="139"/>
                    <a:pt x="711" y="139"/>
                  </a:cubicBezTo>
                  <a:lnTo>
                    <a:pt x="742" y="168"/>
                  </a:lnTo>
                  <a:close/>
                  <a:moveTo>
                    <a:pt x="664" y="106"/>
                  </a:moveTo>
                  <a:cubicBezTo>
                    <a:pt x="679" y="116"/>
                    <a:pt x="679" y="116"/>
                    <a:pt x="679" y="116"/>
                  </a:cubicBezTo>
                  <a:cubicBezTo>
                    <a:pt x="685" y="120"/>
                    <a:pt x="689" y="123"/>
                    <a:pt x="690" y="124"/>
                  </a:cubicBezTo>
                  <a:cubicBezTo>
                    <a:pt x="692" y="127"/>
                    <a:pt x="693" y="130"/>
                    <a:pt x="694" y="133"/>
                  </a:cubicBezTo>
                  <a:cubicBezTo>
                    <a:pt x="694" y="137"/>
                    <a:pt x="693" y="140"/>
                    <a:pt x="691" y="143"/>
                  </a:cubicBezTo>
                  <a:cubicBezTo>
                    <a:pt x="689" y="146"/>
                    <a:pt x="687" y="148"/>
                    <a:pt x="685" y="149"/>
                  </a:cubicBezTo>
                  <a:cubicBezTo>
                    <a:pt x="682" y="150"/>
                    <a:pt x="680" y="150"/>
                    <a:pt x="678" y="150"/>
                  </a:cubicBezTo>
                  <a:cubicBezTo>
                    <a:pt x="676" y="150"/>
                    <a:pt x="673" y="150"/>
                    <a:pt x="672" y="149"/>
                  </a:cubicBezTo>
                  <a:cubicBezTo>
                    <a:pt x="669" y="148"/>
                    <a:pt x="666" y="146"/>
                    <a:pt x="661" y="143"/>
                  </a:cubicBezTo>
                  <a:cubicBezTo>
                    <a:pt x="655" y="138"/>
                    <a:pt x="655" y="138"/>
                    <a:pt x="655" y="138"/>
                  </a:cubicBezTo>
                  <a:cubicBezTo>
                    <a:pt x="644" y="154"/>
                    <a:pt x="644" y="154"/>
                    <a:pt x="644" y="154"/>
                  </a:cubicBezTo>
                  <a:cubicBezTo>
                    <a:pt x="635" y="148"/>
                    <a:pt x="635" y="148"/>
                    <a:pt x="635" y="148"/>
                  </a:cubicBezTo>
                  <a:lnTo>
                    <a:pt x="664" y="106"/>
                  </a:lnTo>
                  <a:close/>
                  <a:moveTo>
                    <a:pt x="631" y="87"/>
                  </a:moveTo>
                  <a:cubicBezTo>
                    <a:pt x="628" y="95"/>
                    <a:pt x="628" y="95"/>
                    <a:pt x="628" y="95"/>
                  </a:cubicBezTo>
                  <a:cubicBezTo>
                    <a:pt x="603" y="84"/>
                    <a:pt x="603" y="84"/>
                    <a:pt x="603" y="84"/>
                  </a:cubicBezTo>
                  <a:cubicBezTo>
                    <a:pt x="598" y="95"/>
                    <a:pt x="598" y="95"/>
                    <a:pt x="598" y="95"/>
                  </a:cubicBezTo>
                  <a:cubicBezTo>
                    <a:pt x="620" y="105"/>
                    <a:pt x="620" y="105"/>
                    <a:pt x="620" y="105"/>
                  </a:cubicBezTo>
                  <a:cubicBezTo>
                    <a:pt x="616" y="113"/>
                    <a:pt x="616" y="113"/>
                    <a:pt x="616" y="113"/>
                  </a:cubicBezTo>
                  <a:cubicBezTo>
                    <a:pt x="594" y="103"/>
                    <a:pt x="594" y="103"/>
                    <a:pt x="594" y="103"/>
                  </a:cubicBezTo>
                  <a:cubicBezTo>
                    <a:pt x="585" y="124"/>
                    <a:pt x="585" y="124"/>
                    <a:pt x="585" y="124"/>
                  </a:cubicBezTo>
                  <a:cubicBezTo>
                    <a:pt x="575" y="119"/>
                    <a:pt x="575" y="119"/>
                    <a:pt x="575" y="119"/>
                  </a:cubicBezTo>
                  <a:cubicBezTo>
                    <a:pt x="596" y="72"/>
                    <a:pt x="596" y="72"/>
                    <a:pt x="596" y="72"/>
                  </a:cubicBezTo>
                  <a:lnTo>
                    <a:pt x="631" y="87"/>
                  </a:lnTo>
                  <a:close/>
                  <a:moveTo>
                    <a:pt x="523" y="77"/>
                  </a:moveTo>
                  <a:cubicBezTo>
                    <a:pt x="524" y="72"/>
                    <a:pt x="526" y="68"/>
                    <a:pt x="529" y="65"/>
                  </a:cubicBezTo>
                  <a:cubicBezTo>
                    <a:pt x="531" y="63"/>
                    <a:pt x="533" y="61"/>
                    <a:pt x="536" y="60"/>
                  </a:cubicBezTo>
                  <a:cubicBezTo>
                    <a:pt x="538" y="58"/>
                    <a:pt x="541" y="57"/>
                    <a:pt x="544" y="57"/>
                  </a:cubicBezTo>
                  <a:cubicBezTo>
                    <a:pt x="548" y="57"/>
                    <a:pt x="552" y="57"/>
                    <a:pt x="556" y="58"/>
                  </a:cubicBezTo>
                  <a:cubicBezTo>
                    <a:pt x="564" y="60"/>
                    <a:pt x="570" y="64"/>
                    <a:pt x="574" y="70"/>
                  </a:cubicBezTo>
                  <a:cubicBezTo>
                    <a:pt x="578" y="76"/>
                    <a:pt x="578" y="83"/>
                    <a:pt x="576" y="91"/>
                  </a:cubicBezTo>
                  <a:cubicBezTo>
                    <a:pt x="574" y="99"/>
                    <a:pt x="570" y="105"/>
                    <a:pt x="564" y="108"/>
                  </a:cubicBezTo>
                  <a:cubicBezTo>
                    <a:pt x="558" y="112"/>
                    <a:pt x="551" y="112"/>
                    <a:pt x="542" y="110"/>
                  </a:cubicBezTo>
                  <a:cubicBezTo>
                    <a:pt x="534" y="108"/>
                    <a:pt x="528" y="104"/>
                    <a:pt x="525" y="98"/>
                  </a:cubicBezTo>
                  <a:cubicBezTo>
                    <a:pt x="521" y="92"/>
                    <a:pt x="521" y="85"/>
                    <a:pt x="523" y="77"/>
                  </a:cubicBezTo>
                  <a:close/>
                  <a:moveTo>
                    <a:pt x="460" y="45"/>
                  </a:moveTo>
                  <a:cubicBezTo>
                    <a:pt x="472" y="66"/>
                    <a:pt x="472" y="66"/>
                    <a:pt x="472" y="66"/>
                  </a:cubicBezTo>
                  <a:cubicBezTo>
                    <a:pt x="486" y="46"/>
                    <a:pt x="486" y="46"/>
                    <a:pt x="486" y="46"/>
                  </a:cubicBezTo>
                  <a:cubicBezTo>
                    <a:pt x="499" y="47"/>
                    <a:pt x="499" y="47"/>
                    <a:pt x="499" y="47"/>
                  </a:cubicBezTo>
                  <a:cubicBezTo>
                    <a:pt x="477" y="76"/>
                    <a:pt x="477" y="76"/>
                    <a:pt x="477" y="76"/>
                  </a:cubicBezTo>
                  <a:cubicBezTo>
                    <a:pt x="475" y="97"/>
                    <a:pt x="475" y="97"/>
                    <a:pt x="475" y="97"/>
                  </a:cubicBezTo>
                  <a:cubicBezTo>
                    <a:pt x="464" y="97"/>
                    <a:pt x="464" y="97"/>
                    <a:pt x="464" y="97"/>
                  </a:cubicBezTo>
                  <a:cubicBezTo>
                    <a:pt x="465" y="75"/>
                    <a:pt x="465" y="75"/>
                    <a:pt x="465" y="75"/>
                  </a:cubicBezTo>
                  <a:cubicBezTo>
                    <a:pt x="446" y="44"/>
                    <a:pt x="446" y="44"/>
                    <a:pt x="446" y="44"/>
                  </a:cubicBezTo>
                  <a:lnTo>
                    <a:pt x="460" y="45"/>
                  </a:lnTo>
                  <a:close/>
                  <a:moveTo>
                    <a:pt x="440" y="44"/>
                  </a:moveTo>
                  <a:cubicBezTo>
                    <a:pt x="441" y="53"/>
                    <a:pt x="441" y="53"/>
                    <a:pt x="441" y="53"/>
                  </a:cubicBezTo>
                  <a:cubicBezTo>
                    <a:pt x="424" y="54"/>
                    <a:pt x="424" y="54"/>
                    <a:pt x="424" y="54"/>
                  </a:cubicBezTo>
                  <a:cubicBezTo>
                    <a:pt x="427" y="97"/>
                    <a:pt x="427" y="97"/>
                    <a:pt x="427" y="97"/>
                  </a:cubicBezTo>
                  <a:cubicBezTo>
                    <a:pt x="416" y="98"/>
                    <a:pt x="416" y="98"/>
                    <a:pt x="416" y="98"/>
                  </a:cubicBezTo>
                  <a:cubicBezTo>
                    <a:pt x="413" y="55"/>
                    <a:pt x="413" y="55"/>
                    <a:pt x="413" y="55"/>
                  </a:cubicBezTo>
                  <a:cubicBezTo>
                    <a:pt x="396" y="57"/>
                    <a:pt x="396" y="57"/>
                    <a:pt x="396" y="57"/>
                  </a:cubicBezTo>
                  <a:cubicBezTo>
                    <a:pt x="395" y="48"/>
                    <a:pt x="395" y="48"/>
                    <a:pt x="395" y="48"/>
                  </a:cubicBezTo>
                  <a:lnTo>
                    <a:pt x="440" y="44"/>
                  </a:lnTo>
                  <a:close/>
                  <a:moveTo>
                    <a:pt x="386" y="50"/>
                  </a:moveTo>
                  <a:cubicBezTo>
                    <a:pt x="394" y="101"/>
                    <a:pt x="394" y="101"/>
                    <a:pt x="394" y="101"/>
                  </a:cubicBezTo>
                  <a:cubicBezTo>
                    <a:pt x="383" y="103"/>
                    <a:pt x="383" y="103"/>
                    <a:pt x="383" y="103"/>
                  </a:cubicBezTo>
                  <a:cubicBezTo>
                    <a:pt x="374" y="52"/>
                    <a:pt x="374" y="52"/>
                    <a:pt x="374" y="52"/>
                  </a:cubicBezTo>
                  <a:lnTo>
                    <a:pt x="386" y="50"/>
                  </a:lnTo>
                  <a:close/>
                  <a:moveTo>
                    <a:pt x="324" y="71"/>
                  </a:moveTo>
                  <a:cubicBezTo>
                    <a:pt x="325" y="68"/>
                    <a:pt x="327" y="66"/>
                    <a:pt x="329" y="64"/>
                  </a:cubicBezTo>
                  <a:cubicBezTo>
                    <a:pt x="332" y="62"/>
                    <a:pt x="335" y="60"/>
                    <a:pt x="339" y="59"/>
                  </a:cubicBezTo>
                  <a:cubicBezTo>
                    <a:pt x="346" y="57"/>
                    <a:pt x="352" y="57"/>
                    <a:pt x="356" y="59"/>
                  </a:cubicBezTo>
                  <a:cubicBezTo>
                    <a:pt x="360" y="61"/>
                    <a:pt x="363" y="64"/>
                    <a:pt x="365" y="68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353" y="69"/>
                    <a:pt x="351" y="68"/>
                    <a:pt x="349" y="67"/>
                  </a:cubicBezTo>
                  <a:cubicBezTo>
                    <a:pt x="347" y="66"/>
                    <a:pt x="345" y="66"/>
                    <a:pt x="342" y="67"/>
                  </a:cubicBezTo>
                  <a:cubicBezTo>
                    <a:pt x="338" y="68"/>
                    <a:pt x="336" y="69"/>
                    <a:pt x="335" y="71"/>
                  </a:cubicBezTo>
                  <a:cubicBezTo>
                    <a:pt x="334" y="72"/>
                    <a:pt x="333" y="73"/>
                    <a:pt x="334" y="75"/>
                  </a:cubicBezTo>
                  <a:cubicBezTo>
                    <a:pt x="334" y="76"/>
                    <a:pt x="335" y="77"/>
                    <a:pt x="336" y="77"/>
                  </a:cubicBezTo>
                  <a:cubicBezTo>
                    <a:pt x="338" y="78"/>
                    <a:pt x="342" y="78"/>
                    <a:pt x="347" y="78"/>
                  </a:cubicBezTo>
                  <a:cubicBezTo>
                    <a:pt x="353" y="78"/>
                    <a:pt x="357" y="78"/>
                    <a:pt x="360" y="78"/>
                  </a:cubicBezTo>
                  <a:cubicBezTo>
                    <a:pt x="363" y="79"/>
                    <a:pt x="366" y="80"/>
                    <a:pt x="368" y="82"/>
                  </a:cubicBezTo>
                  <a:cubicBezTo>
                    <a:pt x="370" y="83"/>
                    <a:pt x="371" y="86"/>
                    <a:pt x="372" y="89"/>
                  </a:cubicBezTo>
                  <a:cubicBezTo>
                    <a:pt x="373" y="92"/>
                    <a:pt x="373" y="95"/>
                    <a:pt x="372" y="98"/>
                  </a:cubicBezTo>
                  <a:cubicBezTo>
                    <a:pt x="370" y="101"/>
                    <a:pt x="369" y="103"/>
                    <a:pt x="366" y="105"/>
                  </a:cubicBezTo>
                  <a:cubicBezTo>
                    <a:pt x="363" y="107"/>
                    <a:pt x="359" y="109"/>
                    <a:pt x="354" y="110"/>
                  </a:cubicBezTo>
                  <a:cubicBezTo>
                    <a:pt x="347" y="112"/>
                    <a:pt x="342" y="112"/>
                    <a:pt x="337" y="111"/>
                  </a:cubicBezTo>
                  <a:cubicBezTo>
                    <a:pt x="333" y="109"/>
                    <a:pt x="329" y="105"/>
                    <a:pt x="327" y="100"/>
                  </a:cubicBezTo>
                  <a:cubicBezTo>
                    <a:pt x="337" y="96"/>
                    <a:pt x="337" y="96"/>
                    <a:pt x="337" y="96"/>
                  </a:cubicBezTo>
                  <a:cubicBezTo>
                    <a:pt x="339" y="99"/>
                    <a:pt x="341" y="101"/>
                    <a:pt x="343" y="102"/>
                  </a:cubicBezTo>
                  <a:cubicBezTo>
                    <a:pt x="346" y="103"/>
                    <a:pt x="349" y="103"/>
                    <a:pt x="352" y="102"/>
                  </a:cubicBezTo>
                  <a:cubicBezTo>
                    <a:pt x="356" y="101"/>
                    <a:pt x="358" y="99"/>
                    <a:pt x="360" y="98"/>
                  </a:cubicBezTo>
                  <a:cubicBezTo>
                    <a:pt x="361" y="96"/>
                    <a:pt x="361" y="94"/>
                    <a:pt x="361" y="92"/>
                  </a:cubicBezTo>
                  <a:cubicBezTo>
                    <a:pt x="361" y="91"/>
                    <a:pt x="360" y="90"/>
                    <a:pt x="359" y="89"/>
                  </a:cubicBezTo>
                  <a:cubicBezTo>
                    <a:pt x="358" y="89"/>
                    <a:pt x="356" y="89"/>
                    <a:pt x="354" y="88"/>
                  </a:cubicBezTo>
                  <a:cubicBezTo>
                    <a:pt x="353" y="88"/>
                    <a:pt x="350" y="88"/>
                    <a:pt x="345" y="89"/>
                  </a:cubicBezTo>
                  <a:cubicBezTo>
                    <a:pt x="339" y="89"/>
                    <a:pt x="334" y="88"/>
                    <a:pt x="331" y="87"/>
                  </a:cubicBezTo>
                  <a:cubicBezTo>
                    <a:pt x="327" y="85"/>
                    <a:pt x="324" y="82"/>
                    <a:pt x="323" y="78"/>
                  </a:cubicBezTo>
                  <a:cubicBezTo>
                    <a:pt x="323" y="76"/>
                    <a:pt x="323" y="73"/>
                    <a:pt x="324" y="71"/>
                  </a:cubicBezTo>
                  <a:close/>
                  <a:moveTo>
                    <a:pt x="285" y="79"/>
                  </a:moveTo>
                  <a:cubicBezTo>
                    <a:pt x="291" y="77"/>
                    <a:pt x="295" y="75"/>
                    <a:pt x="298" y="75"/>
                  </a:cubicBezTo>
                  <a:cubicBezTo>
                    <a:pt x="301" y="75"/>
                    <a:pt x="304" y="76"/>
                    <a:pt x="306" y="77"/>
                  </a:cubicBezTo>
                  <a:cubicBezTo>
                    <a:pt x="308" y="79"/>
                    <a:pt x="310" y="81"/>
                    <a:pt x="312" y="83"/>
                  </a:cubicBezTo>
                  <a:cubicBezTo>
                    <a:pt x="313" y="87"/>
                    <a:pt x="313" y="90"/>
                    <a:pt x="312" y="94"/>
                  </a:cubicBezTo>
                  <a:cubicBezTo>
                    <a:pt x="311" y="97"/>
                    <a:pt x="308" y="100"/>
                    <a:pt x="304" y="103"/>
                  </a:cubicBezTo>
                  <a:cubicBezTo>
                    <a:pt x="306" y="103"/>
                    <a:pt x="309" y="103"/>
                    <a:pt x="311" y="104"/>
                  </a:cubicBezTo>
                  <a:cubicBezTo>
                    <a:pt x="313" y="105"/>
                    <a:pt x="316" y="107"/>
                    <a:pt x="320" y="109"/>
                  </a:cubicBezTo>
                  <a:cubicBezTo>
                    <a:pt x="331" y="116"/>
                    <a:pt x="331" y="116"/>
                    <a:pt x="331" y="116"/>
                  </a:cubicBezTo>
                  <a:cubicBezTo>
                    <a:pt x="318" y="121"/>
                    <a:pt x="318" y="121"/>
                    <a:pt x="318" y="121"/>
                  </a:cubicBezTo>
                  <a:cubicBezTo>
                    <a:pt x="306" y="114"/>
                    <a:pt x="306" y="114"/>
                    <a:pt x="306" y="114"/>
                  </a:cubicBezTo>
                  <a:cubicBezTo>
                    <a:pt x="302" y="112"/>
                    <a:pt x="299" y="110"/>
                    <a:pt x="297" y="110"/>
                  </a:cubicBezTo>
                  <a:cubicBezTo>
                    <a:pt x="296" y="109"/>
                    <a:pt x="295" y="109"/>
                    <a:pt x="293" y="109"/>
                  </a:cubicBezTo>
                  <a:cubicBezTo>
                    <a:pt x="292" y="109"/>
                    <a:pt x="290" y="110"/>
                    <a:pt x="288" y="111"/>
                  </a:cubicBezTo>
                  <a:cubicBezTo>
                    <a:pt x="286" y="112"/>
                    <a:pt x="286" y="112"/>
                    <a:pt x="286" y="11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84" y="136"/>
                    <a:pt x="284" y="136"/>
                    <a:pt x="284" y="136"/>
                  </a:cubicBezTo>
                  <a:cubicBezTo>
                    <a:pt x="263" y="89"/>
                    <a:pt x="263" y="89"/>
                    <a:pt x="263" y="89"/>
                  </a:cubicBezTo>
                  <a:lnTo>
                    <a:pt x="285" y="79"/>
                  </a:lnTo>
                  <a:close/>
                  <a:moveTo>
                    <a:pt x="249" y="97"/>
                  </a:moveTo>
                  <a:cubicBezTo>
                    <a:pt x="254" y="104"/>
                    <a:pt x="254" y="104"/>
                    <a:pt x="254" y="104"/>
                  </a:cubicBezTo>
                  <a:cubicBezTo>
                    <a:pt x="228" y="120"/>
                    <a:pt x="228" y="120"/>
                    <a:pt x="228" y="120"/>
                  </a:cubicBezTo>
                  <a:cubicBezTo>
                    <a:pt x="234" y="130"/>
                    <a:pt x="234" y="130"/>
                    <a:pt x="234" y="130"/>
                  </a:cubicBezTo>
                  <a:cubicBezTo>
                    <a:pt x="258" y="115"/>
                    <a:pt x="258" y="115"/>
                    <a:pt x="258" y="115"/>
                  </a:cubicBezTo>
                  <a:cubicBezTo>
                    <a:pt x="263" y="122"/>
                    <a:pt x="263" y="122"/>
                    <a:pt x="263" y="122"/>
                  </a:cubicBezTo>
                  <a:cubicBezTo>
                    <a:pt x="239" y="137"/>
                    <a:pt x="239" y="137"/>
                    <a:pt x="239" y="137"/>
                  </a:cubicBezTo>
                  <a:cubicBezTo>
                    <a:pt x="246" y="149"/>
                    <a:pt x="246" y="149"/>
                    <a:pt x="246" y="149"/>
                  </a:cubicBezTo>
                  <a:cubicBezTo>
                    <a:pt x="273" y="132"/>
                    <a:pt x="273" y="132"/>
                    <a:pt x="273" y="132"/>
                  </a:cubicBezTo>
                  <a:cubicBezTo>
                    <a:pt x="278" y="140"/>
                    <a:pt x="278" y="140"/>
                    <a:pt x="278" y="140"/>
                  </a:cubicBezTo>
                  <a:cubicBezTo>
                    <a:pt x="241" y="163"/>
                    <a:pt x="241" y="163"/>
                    <a:pt x="241" y="163"/>
                  </a:cubicBezTo>
                  <a:cubicBezTo>
                    <a:pt x="214" y="119"/>
                    <a:pt x="214" y="119"/>
                    <a:pt x="214" y="119"/>
                  </a:cubicBezTo>
                  <a:lnTo>
                    <a:pt x="249" y="97"/>
                  </a:lnTo>
                  <a:close/>
                  <a:moveTo>
                    <a:pt x="174" y="151"/>
                  </a:moveTo>
                  <a:cubicBezTo>
                    <a:pt x="210" y="171"/>
                    <a:pt x="210" y="171"/>
                    <a:pt x="210" y="171"/>
                  </a:cubicBezTo>
                  <a:cubicBezTo>
                    <a:pt x="196" y="133"/>
                    <a:pt x="196" y="133"/>
                    <a:pt x="196" y="133"/>
                  </a:cubicBezTo>
                  <a:cubicBezTo>
                    <a:pt x="205" y="125"/>
                    <a:pt x="205" y="125"/>
                    <a:pt x="205" y="125"/>
                  </a:cubicBezTo>
                  <a:cubicBezTo>
                    <a:pt x="223" y="178"/>
                    <a:pt x="223" y="178"/>
                    <a:pt x="223" y="178"/>
                  </a:cubicBezTo>
                  <a:cubicBezTo>
                    <a:pt x="213" y="186"/>
                    <a:pt x="213" y="186"/>
                    <a:pt x="213" y="186"/>
                  </a:cubicBezTo>
                  <a:cubicBezTo>
                    <a:pt x="165" y="159"/>
                    <a:pt x="165" y="159"/>
                    <a:pt x="165" y="159"/>
                  </a:cubicBezTo>
                  <a:lnTo>
                    <a:pt x="174" y="151"/>
                  </a:lnTo>
                  <a:close/>
                  <a:moveTo>
                    <a:pt x="159" y="166"/>
                  </a:moveTo>
                  <a:cubicBezTo>
                    <a:pt x="197" y="201"/>
                    <a:pt x="197" y="201"/>
                    <a:pt x="197" y="201"/>
                  </a:cubicBezTo>
                  <a:cubicBezTo>
                    <a:pt x="189" y="210"/>
                    <a:pt x="189" y="210"/>
                    <a:pt x="189" y="210"/>
                  </a:cubicBezTo>
                  <a:cubicBezTo>
                    <a:pt x="151" y="174"/>
                    <a:pt x="151" y="174"/>
                    <a:pt x="151" y="174"/>
                  </a:cubicBezTo>
                  <a:lnTo>
                    <a:pt x="159" y="166"/>
                  </a:lnTo>
                  <a:close/>
                  <a:moveTo>
                    <a:pt x="120" y="211"/>
                  </a:moveTo>
                  <a:cubicBezTo>
                    <a:pt x="162" y="214"/>
                    <a:pt x="162" y="214"/>
                    <a:pt x="162" y="214"/>
                  </a:cubicBezTo>
                  <a:cubicBezTo>
                    <a:pt x="134" y="193"/>
                    <a:pt x="134" y="193"/>
                    <a:pt x="134" y="193"/>
                  </a:cubicBezTo>
                  <a:cubicBezTo>
                    <a:pt x="141" y="185"/>
                    <a:pt x="141" y="185"/>
                    <a:pt x="141" y="185"/>
                  </a:cubicBezTo>
                  <a:cubicBezTo>
                    <a:pt x="182" y="216"/>
                    <a:pt x="182" y="216"/>
                    <a:pt x="182" y="216"/>
                  </a:cubicBezTo>
                  <a:cubicBezTo>
                    <a:pt x="175" y="225"/>
                    <a:pt x="175" y="225"/>
                    <a:pt x="175" y="225"/>
                  </a:cubicBezTo>
                  <a:cubicBezTo>
                    <a:pt x="134" y="223"/>
                    <a:pt x="134" y="223"/>
                    <a:pt x="134" y="223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54" y="252"/>
                    <a:pt x="154" y="252"/>
                    <a:pt x="154" y="252"/>
                  </a:cubicBezTo>
                  <a:cubicBezTo>
                    <a:pt x="113" y="220"/>
                    <a:pt x="113" y="220"/>
                    <a:pt x="113" y="220"/>
                  </a:cubicBezTo>
                  <a:lnTo>
                    <a:pt x="120" y="211"/>
                  </a:lnTo>
                  <a:close/>
                  <a:moveTo>
                    <a:pt x="87" y="264"/>
                  </a:moveTo>
                  <a:cubicBezTo>
                    <a:pt x="112" y="278"/>
                    <a:pt x="112" y="278"/>
                    <a:pt x="112" y="278"/>
                  </a:cubicBezTo>
                  <a:cubicBezTo>
                    <a:pt x="116" y="280"/>
                    <a:pt x="118" y="281"/>
                    <a:pt x="120" y="282"/>
                  </a:cubicBezTo>
                  <a:cubicBezTo>
                    <a:pt x="122" y="282"/>
                    <a:pt x="124" y="282"/>
                    <a:pt x="126" y="281"/>
                  </a:cubicBezTo>
                  <a:cubicBezTo>
                    <a:pt x="128" y="280"/>
                    <a:pt x="130" y="278"/>
                    <a:pt x="131" y="275"/>
                  </a:cubicBezTo>
                  <a:cubicBezTo>
                    <a:pt x="133" y="273"/>
                    <a:pt x="133" y="270"/>
                    <a:pt x="133" y="268"/>
                  </a:cubicBezTo>
                  <a:cubicBezTo>
                    <a:pt x="133" y="266"/>
                    <a:pt x="132" y="264"/>
                    <a:pt x="131" y="263"/>
                  </a:cubicBezTo>
                  <a:cubicBezTo>
                    <a:pt x="129" y="262"/>
                    <a:pt x="127" y="260"/>
                    <a:pt x="123" y="258"/>
                  </a:cubicBezTo>
                  <a:cubicBezTo>
                    <a:pt x="98" y="244"/>
                    <a:pt x="98" y="244"/>
                    <a:pt x="98" y="244"/>
                  </a:cubicBezTo>
                  <a:cubicBezTo>
                    <a:pt x="104" y="234"/>
                    <a:pt x="104" y="234"/>
                    <a:pt x="104" y="234"/>
                  </a:cubicBezTo>
                  <a:cubicBezTo>
                    <a:pt x="127" y="248"/>
                    <a:pt x="127" y="248"/>
                    <a:pt x="127" y="248"/>
                  </a:cubicBezTo>
                  <a:cubicBezTo>
                    <a:pt x="133" y="251"/>
                    <a:pt x="137" y="253"/>
                    <a:pt x="138" y="255"/>
                  </a:cubicBezTo>
                  <a:cubicBezTo>
                    <a:pt x="140" y="257"/>
                    <a:pt x="142" y="259"/>
                    <a:pt x="142" y="261"/>
                  </a:cubicBezTo>
                  <a:cubicBezTo>
                    <a:pt x="143" y="263"/>
                    <a:pt x="143" y="266"/>
                    <a:pt x="143" y="269"/>
                  </a:cubicBezTo>
                  <a:cubicBezTo>
                    <a:pt x="142" y="272"/>
                    <a:pt x="141" y="275"/>
                    <a:pt x="139" y="279"/>
                  </a:cubicBezTo>
                  <a:cubicBezTo>
                    <a:pt x="136" y="284"/>
                    <a:pt x="134" y="287"/>
                    <a:pt x="131" y="289"/>
                  </a:cubicBezTo>
                  <a:cubicBezTo>
                    <a:pt x="129" y="291"/>
                    <a:pt x="127" y="292"/>
                    <a:pt x="124" y="293"/>
                  </a:cubicBezTo>
                  <a:cubicBezTo>
                    <a:pt x="122" y="293"/>
                    <a:pt x="120" y="293"/>
                    <a:pt x="118" y="293"/>
                  </a:cubicBezTo>
                  <a:cubicBezTo>
                    <a:pt x="115" y="292"/>
                    <a:pt x="111" y="290"/>
                    <a:pt x="106" y="287"/>
                  </a:cubicBezTo>
                  <a:cubicBezTo>
                    <a:pt x="82" y="274"/>
                    <a:pt x="82" y="274"/>
                    <a:pt x="82" y="274"/>
                  </a:cubicBezTo>
                  <a:lnTo>
                    <a:pt x="87" y="264"/>
                  </a:lnTo>
                  <a:close/>
                  <a:moveTo>
                    <a:pt x="44" y="402"/>
                  </a:moveTo>
                  <a:cubicBezTo>
                    <a:pt x="82" y="384"/>
                    <a:pt x="82" y="384"/>
                    <a:pt x="82" y="384"/>
                  </a:cubicBezTo>
                  <a:cubicBezTo>
                    <a:pt x="47" y="379"/>
                    <a:pt x="47" y="379"/>
                    <a:pt x="47" y="379"/>
                  </a:cubicBezTo>
                  <a:cubicBezTo>
                    <a:pt x="49" y="368"/>
                    <a:pt x="49" y="368"/>
                    <a:pt x="49" y="368"/>
                  </a:cubicBezTo>
                  <a:cubicBezTo>
                    <a:pt x="100" y="376"/>
                    <a:pt x="100" y="376"/>
                    <a:pt x="100" y="376"/>
                  </a:cubicBezTo>
                  <a:cubicBezTo>
                    <a:pt x="98" y="388"/>
                    <a:pt x="98" y="388"/>
                    <a:pt x="98" y="388"/>
                  </a:cubicBezTo>
                  <a:cubicBezTo>
                    <a:pt x="61" y="405"/>
                    <a:pt x="61" y="405"/>
                    <a:pt x="61" y="405"/>
                  </a:cubicBezTo>
                  <a:cubicBezTo>
                    <a:pt x="95" y="411"/>
                    <a:pt x="95" y="411"/>
                    <a:pt x="95" y="411"/>
                  </a:cubicBezTo>
                  <a:cubicBezTo>
                    <a:pt x="93" y="421"/>
                    <a:pt x="93" y="421"/>
                    <a:pt x="93" y="421"/>
                  </a:cubicBezTo>
                  <a:cubicBezTo>
                    <a:pt x="42" y="413"/>
                    <a:pt x="42" y="413"/>
                    <a:pt x="42" y="413"/>
                  </a:cubicBezTo>
                  <a:lnTo>
                    <a:pt x="44" y="402"/>
                  </a:lnTo>
                  <a:close/>
                  <a:moveTo>
                    <a:pt x="42" y="427"/>
                  </a:moveTo>
                  <a:cubicBezTo>
                    <a:pt x="93" y="430"/>
                    <a:pt x="93" y="430"/>
                    <a:pt x="93" y="430"/>
                  </a:cubicBezTo>
                  <a:cubicBezTo>
                    <a:pt x="93" y="441"/>
                    <a:pt x="93" y="441"/>
                    <a:pt x="93" y="441"/>
                  </a:cubicBezTo>
                  <a:cubicBezTo>
                    <a:pt x="41" y="439"/>
                    <a:pt x="41" y="439"/>
                    <a:pt x="41" y="439"/>
                  </a:cubicBezTo>
                  <a:lnTo>
                    <a:pt x="42" y="427"/>
                  </a:lnTo>
                  <a:close/>
                  <a:moveTo>
                    <a:pt x="42" y="488"/>
                  </a:moveTo>
                  <a:cubicBezTo>
                    <a:pt x="62" y="486"/>
                    <a:pt x="62" y="486"/>
                    <a:pt x="62" y="486"/>
                  </a:cubicBezTo>
                  <a:cubicBezTo>
                    <a:pt x="61" y="464"/>
                    <a:pt x="61" y="464"/>
                    <a:pt x="61" y="464"/>
                  </a:cubicBezTo>
                  <a:cubicBezTo>
                    <a:pt x="41" y="465"/>
                    <a:pt x="41" y="465"/>
                    <a:pt x="41" y="465"/>
                  </a:cubicBezTo>
                  <a:cubicBezTo>
                    <a:pt x="40" y="454"/>
                    <a:pt x="40" y="454"/>
                    <a:pt x="40" y="454"/>
                  </a:cubicBezTo>
                  <a:cubicBezTo>
                    <a:pt x="92" y="451"/>
                    <a:pt x="92" y="451"/>
                    <a:pt x="92" y="451"/>
                  </a:cubicBezTo>
                  <a:cubicBezTo>
                    <a:pt x="92" y="462"/>
                    <a:pt x="92" y="462"/>
                    <a:pt x="92" y="462"/>
                  </a:cubicBezTo>
                  <a:cubicBezTo>
                    <a:pt x="70" y="463"/>
                    <a:pt x="70" y="463"/>
                    <a:pt x="70" y="463"/>
                  </a:cubicBezTo>
                  <a:cubicBezTo>
                    <a:pt x="71" y="486"/>
                    <a:pt x="71" y="486"/>
                    <a:pt x="71" y="486"/>
                  </a:cubicBezTo>
                  <a:cubicBezTo>
                    <a:pt x="94" y="485"/>
                    <a:pt x="94" y="485"/>
                    <a:pt x="94" y="485"/>
                  </a:cubicBezTo>
                  <a:cubicBezTo>
                    <a:pt x="94" y="496"/>
                    <a:pt x="94" y="496"/>
                    <a:pt x="94" y="496"/>
                  </a:cubicBezTo>
                  <a:cubicBezTo>
                    <a:pt x="43" y="499"/>
                    <a:pt x="43" y="499"/>
                    <a:pt x="43" y="499"/>
                  </a:cubicBezTo>
                  <a:lnTo>
                    <a:pt x="42" y="488"/>
                  </a:lnTo>
                  <a:close/>
                  <a:moveTo>
                    <a:pt x="98" y="546"/>
                  </a:moveTo>
                  <a:cubicBezTo>
                    <a:pt x="94" y="552"/>
                    <a:pt x="88" y="555"/>
                    <a:pt x="80" y="557"/>
                  </a:cubicBezTo>
                  <a:cubicBezTo>
                    <a:pt x="72" y="559"/>
                    <a:pt x="65" y="558"/>
                    <a:pt x="59" y="554"/>
                  </a:cubicBezTo>
                  <a:cubicBezTo>
                    <a:pt x="54" y="550"/>
                    <a:pt x="50" y="544"/>
                    <a:pt x="48" y="536"/>
                  </a:cubicBezTo>
                  <a:cubicBezTo>
                    <a:pt x="47" y="530"/>
                    <a:pt x="48" y="524"/>
                    <a:pt x="50" y="519"/>
                  </a:cubicBezTo>
                  <a:cubicBezTo>
                    <a:pt x="52" y="516"/>
                    <a:pt x="55" y="513"/>
                    <a:pt x="58" y="511"/>
                  </a:cubicBezTo>
                  <a:cubicBezTo>
                    <a:pt x="63" y="522"/>
                    <a:pt x="63" y="522"/>
                    <a:pt x="63" y="522"/>
                  </a:cubicBezTo>
                  <a:cubicBezTo>
                    <a:pt x="61" y="523"/>
                    <a:pt x="59" y="525"/>
                    <a:pt x="58" y="527"/>
                  </a:cubicBezTo>
                  <a:cubicBezTo>
                    <a:pt x="57" y="529"/>
                    <a:pt x="56" y="532"/>
                    <a:pt x="57" y="535"/>
                  </a:cubicBezTo>
                  <a:cubicBezTo>
                    <a:pt x="58" y="539"/>
                    <a:pt x="60" y="542"/>
                    <a:pt x="63" y="544"/>
                  </a:cubicBezTo>
                  <a:cubicBezTo>
                    <a:pt x="67" y="546"/>
                    <a:pt x="71" y="547"/>
                    <a:pt x="77" y="546"/>
                  </a:cubicBezTo>
                  <a:cubicBezTo>
                    <a:pt x="84" y="544"/>
                    <a:pt x="88" y="542"/>
                    <a:pt x="90" y="539"/>
                  </a:cubicBezTo>
                  <a:cubicBezTo>
                    <a:pt x="92" y="536"/>
                    <a:pt x="93" y="532"/>
                    <a:pt x="92" y="528"/>
                  </a:cubicBezTo>
                  <a:cubicBezTo>
                    <a:pt x="91" y="525"/>
                    <a:pt x="90" y="523"/>
                    <a:pt x="88" y="521"/>
                  </a:cubicBezTo>
                  <a:cubicBezTo>
                    <a:pt x="86" y="519"/>
                    <a:pt x="83" y="518"/>
                    <a:pt x="79" y="518"/>
                  </a:cubicBezTo>
                  <a:cubicBezTo>
                    <a:pt x="80" y="506"/>
                    <a:pt x="80" y="506"/>
                    <a:pt x="80" y="506"/>
                  </a:cubicBezTo>
                  <a:cubicBezTo>
                    <a:pt x="85" y="507"/>
                    <a:pt x="90" y="509"/>
                    <a:pt x="94" y="512"/>
                  </a:cubicBezTo>
                  <a:cubicBezTo>
                    <a:pt x="97" y="515"/>
                    <a:pt x="100" y="520"/>
                    <a:pt x="101" y="526"/>
                  </a:cubicBezTo>
                  <a:cubicBezTo>
                    <a:pt x="102" y="534"/>
                    <a:pt x="101" y="540"/>
                    <a:pt x="98" y="546"/>
                  </a:cubicBezTo>
                  <a:close/>
                  <a:moveTo>
                    <a:pt x="114" y="330"/>
                  </a:moveTo>
                  <a:cubicBezTo>
                    <a:pt x="101" y="331"/>
                    <a:pt x="101" y="331"/>
                    <a:pt x="101" y="331"/>
                  </a:cubicBezTo>
                  <a:cubicBezTo>
                    <a:pt x="94" y="353"/>
                    <a:pt x="94" y="353"/>
                    <a:pt x="94" y="353"/>
                  </a:cubicBezTo>
                  <a:cubicBezTo>
                    <a:pt x="104" y="361"/>
                    <a:pt x="104" y="361"/>
                    <a:pt x="104" y="361"/>
                  </a:cubicBezTo>
                  <a:cubicBezTo>
                    <a:pt x="100" y="373"/>
                    <a:pt x="100" y="373"/>
                    <a:pt x="100" y="373"/>
                  </a:cubicBezTo>
                  <a:cubicBezTo>
                    <a:pt x="58" y="336"/>
                    <a:pt x="58" y="336"/>
                    <a:pt x="58" y="336"/>
                  </a:cubicBezTo>
                  <a:cubicBezTo>
                    <a:pt x="62" y="325"/>
                    <a:pt x="62" y="325"/>
                    <a:pt x="62" y="325"/>
                  </a:cubicBezTo>
                  <a:cubicBezTo>
                    <a:pt x="118" y="318"/>
                    <a:pt x="118" y="318"/>
                    <a:pt x="118" y="318"/>
                  </a:cubicBezTo>
                  <a:lnTo>
                    <a:pt x="114" y="330"/>
                  </a:lnTo>
                  <a:close/>
                  <a:moveTo>
                    <a:pt x="252" y="762"/>
                  </a:moveTo>
                  <a:cubicBezTo>
                    <a:pt x="251" y="763"/>
                    <a:pt x="251" y="764"/>
                    <a:pt x="250" y="764"/>
                  </a:cubicBezTo>
                  <a:cubicBezTo>
                    <a:pt x="248" y="766"/>
                    <a:pt x="238" y="764"/>
                    <a:pt x="237" y="764"/>
                  </a:cubicBezTo>
                  <a:cubicBezTo>
                    <a:pt x="233" y="764"/>
                    <a:pt x="231" y="764"/>
                    <a:pt x="230" y="766"/>
                  </a:cubicBezTo>
                  <a:cubicBezTo>
                    <a:pt x="231" y="767"/>
                    <a:pt x="230" y="770"/>
                    <a:pt x="228" y="770"/>
                  </a:cubicBezTo>
                  <a:cubicBezTo>
                    <a:pt x="226" y="770"/>
                    <a:pt x="222" y="768"/>
                    <a:pt x="218" y="768"/>
                  </a:cubicBezTo>
                  <a:cubicBezTo>
                    <a:pt x="217" y="768"/>
                    <a:pt x="216" y="768"/>
                    <a:pt x="215" y="768"/>
                  </a:cubicBezTo>
                  <a:cubicBezTo>
                    <a:pt x="205" y="781"/>
                    <a:pt x="196" y="792"/>
                    <a:pt x="185" y="805"/>
                  </a:cubicBezTo>
                  <a:cubicBezTo>
                    <a:pt x="184" y="804"/>
                    <a:pt x="183" y="805"/>
                    <a:pt x="182" y="805"/>
                  </a:cubicBezTo>
                  <a:cubicBezTo>
                    <a:pt x="191" y="793"/>
                    <a:pt x="199" y="779"/>
                    <a:pt x="208" y="766"/>
                  </a:cubicBezTo>
                  <a:cubicBezTo>
                    <a:pt x="208" y="765"/>
                    <a:pt x="207" y="764"/>
                    <a:pt x="207" y="763"/>
                  </a:cubicBezTo>
                  <a:cubicBezTo>
                    <a:pt x="207" y="761"/>
                    <a:pt x="209" y="758"/>
                    <a:pt x="211" y="758"/>
                  </a:cubicBezTo>
                  <a:cubicBezTo>
                    <a:pt x="211" y="758"/>
                    <a:pt x="212" y="758"/>
                    <a:pt x="213" y="758"/>
                  </a:cubicBezTo>
                  <a:cubicBezTo>
                    <a:pt x="218" y="750"/>
                    <a:pt x="218" y="750"/>
                    <a:pt x="220" y="748"/>
                  </a:cubicBezTo>
                  <a:cubicBezTo>
                    <a:pt x="219" y="746"/>
                    <a:pt x="210" y="743"/>
                    <a:pt x="212" y="741"/>
                  </a:cubicBezTo>
                  <a:cubicBezTo>
                    <a:pt x="213" y="741"/>
                    <a:pt x="216" y="741"/>
                    <a:pt x="217" y="741"/>
                  </a:cubicBezTo>
                  <a:cubicBezTo>
                    <a:pt x="219" y="742"/>
                    <a:pt x="221" y="742"/>
                    <a:pt x="223" y="743"/>
                  </a:cubicBezTo>
                  <a:cubicBezTo>
                    <a:pt x="226" y="739"/>
                    <a:pt x="228" y="736"/>
                    <a:pt x="230" y="731"/>
                  </a:cubicBezTo>
                  <a:cubicBezTo>
                    <a:pt x="230" y="730"/>
                    <a:pt x="233" y="726"/>
                    <a:pt x="232" y="726"/>
                  </a:cubicBezTo>
                  <a:cubicBezTo>
                    <a:pt x="232" y="725"/>
                    <a:pt x="232" y="724"/>
                    <a:pt x="232" y="723"/>
                  </a:cubicBezTo>
                  <a:cubicBezTo>
                    <a:pt x="236" y="725"/>
                    <a:pt x="238" y="727"/>
                    <a:pt x="238" y="731"/>
                  </a:cubicBezTo>
                  <a:cubicBezTo>
                    <a:pt x="239" y="731"/>
                    <a:pt x="239" y="734"/>
                    <a:pt x="238" y="735"/>
                  </a:cubicBezTo>
                  <a:cubicBezTo>
                    <a:pt x="236" y="738"/>
                    <a:pt x="233" y="742"/>
                    <a:pt x="231" y="745"/>
                  </a:cubicBezTo>
                  <a:cubicBezTo>
                    <a:pt x="232" y="746"/>
                    <a:pt x="232" y="746"/>
                    <a:pt x="233" y="747"/>
                  </a:cubicBezTo>
                  <a:cubicBezTo>
                    <a:pt x="236" y="748"/>
                    <a:pt x="239" y="748"/>
                    <a:pt x="242" y="750"/>
                  </a:cubicBezTo>
                  <a:cubicBezTo>
                    <a:pt x="242" y="750"/>
                    <a:pt x="243" y="750"/>
                    <a:pt x="244" y="749"/>
                  </a:cubicBezTo>
                  <a:cubicBezTo>
                    <a:pt x="251" y="753"/>
                    <a:pt x="253" y="761"/>
                    <a:pt x="252" y="762"/>
                  </a:cubicBezTo>
                  <a:close/>
                  <a:moveTo>
                    <a:pt x="188" y="735"/>
                  </a:moveTo>
                  <a:cubicBezTo>
                    <a:pt x="191" y="738"/>
                    <a:pt x="194" y="740"/>
                    <a:pt x="195" y="742"/>
                  </a:cubicBezTo>
                  <a:cubicBezTo>
                    <a:pt x="196" y="743"/>
                    <a:pt x="200" y="748"/>
                    <a:pt x="202" y="755"/>
                  </a:cubicBezTo>
                  <a:cubicBezTo>
                    <a:pt x="203" y="757"/>
                    <a:pt x="204" y="758"/>
                    <a:pt x="203" y="761"/>
                  </a:cubicBezTo>
                  <a:cubicBezTo>
                    <a:pt x="199" y="758"/>
                    <a:pt x="199" y="757"/>
                    <a:pt x="197" y="752"/>
                  </a:cubicBezTo>
                  <a:cubicBezTo>
                    <a:pt x="197" y="750"/>
                    <a:pt x="196" y="748"/>
                    <a:pt x="193" y="744"/>
                  </a:cubicBezTo>
                  <a:cubicBezTo>
                    <a:pt x="192" y="742"/>
                    <a:pt x="188" y="738"/>
                    <a:pt x="188" y="735"/>
                  </a:cubicBezTo>
                  <a:close/>
                  <a:moveTo>
                    <a:pt x="261" y="821"/>
                  </a:moveTo>
                  <a:cubicBezTo>
                    <a:pt x="261" y="819"/>
                    <a:pt x="259" y="818"/>
                    <a:pt x="260" y="815"/>
                  </a:cubicBezTo>
                  <a:cubicBezTo>
                    <a:pt x="265" y="807"/>
                    <a:pt x="273" y="790"/>
                    <a:pt x="281" y="779"/>
                  </a:cubicBezTo>
                  <a:cubicBezTo>
                    <a:pt x="281" y="778"/>
                    <a:pt x="282" y="776"/>
                    <a:pt x="283" y="777"/>
                  </a:cubicBezTo>
                  <a:cubicBezTo>
                    <a:pt x="283" y="778"/>
                    <a:pt x="284" y="778"/>
                    <a:pt x="282" y="782"/>
                  </a:cubicBezTo>
                  <a:cubicBezTo>
                    <a:pt x="282" y="783"/>
                    <a:pt x="262" y="820"/>
                    <a:pt x="264" y="821"/>
                  </a:cubicBezTo>
                  <a:cubicBezTo>
                    <a:pt x="262" y="821"/>
                    <a:pt x="263" y="821"/>
                    <a:pt x="261" y="821"/>
                  </a:cubicBezTo>
                  <a:close/>
                  <a:moveTo>
                    <a:pt x="288" y="830"/>
                  </a:moveTo>
                  <a:cubicBezTo>
                    <a:pt x="288" y="830"/>
                    <a:pt x="287" y="830"/>
                    <a:pt x="287" y="830"/>
                  </a:cubicBezTo>
                  <a:cubicBezTo>
                    <a:pt x="285" y="830"/>
                    <a:pt x="283" y="829"/>
                    <a:pt x="281" y="828"/>
                  </a:cubicBezTo>
                  <a:cubicBezTo>
                    <a:pt x="280" y="826"/>
                    <a:pt x="275" y="818"/>
                    <a:pt x="275" y="816"/>
                  </a:cubicBezTo>
                  <a:cubicBezTo>
                    <a:pt x="275" y="816"/>
                    <a:pt x="275" y="816"/>
                    <a:pt x="276" y="816"/>
                  </a:cubicBezTo>
                  <a:cubicBezTo>
                    <a:pt x="277" y="822"/>
                    <a:pt x="286" y="820"/>
                    <a:pt x="293" y="818"/>
                  </a:cubicBezTo>
                  <a:cubicBezTo>
                    <a:pt x="299" y="816"/>
                    <a:pt x="304" y="813"/>
                    <a:pt x="305" y="812"/>
                  </a:cubicBezTo>
                  <a:cubicBezTo>
                    <a:pt x="304" y="811"/>
                    <a:pt x="305" y="811"/>
                    <a:pt x="303" y="809"/>
                  </a:cubicBezTo>
                  <a:cubicBezTo>
                    <a:pt x="303" y="810"/>
                    <a:pt x="300" y="811"/>
                    <a:pt x="296" y="812"/>
                  </a:cubicBezTo>
                  <a:cubicBezTo>
                    <a:pt x="288" y="814"/>
                    <a:pt x="274" y="816"/>
                    <a:pt x="273" y="815"/>
                  </a:cubicBezTo>
                  <a:cubicBezTo>
                    <a:pt x="269" y="814"/>
                    <a:pt x="270" y="813"/>
                    <a:pt x="272" y="809"/>
                  </a:cubicBezTo>
                  <a:cubicBezTo>
                    <a:pt x="279" y="807"/>
                    <a:pt x="290" y="805"/>
                    <a:pt x="296" y="802"/>
                  </a:cubicBezTo>
                  <a:cubicBezTo>
                    <a:pt x="297" y="802"/>
                    <a:pt x="298" y="801"/>
                    <a:pt x="297" y="799"/>
                  </a:cubicBezTo>
                  <a:cubicBezTo>
                    <a:pt x="294" y="801"/>
                    <a:pt x="286" y="801"/>
                    <a:pt x="283" y="801"/>
                  </a:cubicBezTo>
                  <a:cubicBezTo>
                    <a:pt x="280" y="798"/>
                    <a:pt x="282" y="795"/>
                    <a:pt x="284" y="792"/>
                  </a:cubicBezTo>
                  <a:cubicBezTo>
                    <a:pt x="284" y="792"/>
                    <a:pt x="284" y="792"/>
                    <a:pt x="284" y="792"/>
                  </a:cubicBezTo>
                  <a:cubicBezTo>
                    <a:pt x="286" y="794"/>
                    <a:pt x="293" y="793"/>
                    <a:pt x="295" y="791"/>
                  </a:cubicBezTo>
                  <a:cubicBezTo>
                    <a:pt x="294" y="789"/>
                    <a:pt x="291" y="784"/>
                    <a:pt x="293" y="785"/>
                  </a:cubicBezTo>
                  <a:cubicBezTo>
                    <a:pt x="295" y="786"/>
                    <a:pt x="295" y="787"/>
                    <a:pt x="297" y="788"/>
                  </a:cubicBezTo>
                  <a:cubicBezTo>
                    <a:pt x="298" y="788"/>
                    <a:pt x="298" y="787"/>
                    <a:pt x="298" y="787"/>
                  </a:cubicBezTo>
                  <a:cubicBezTo>
                    <a:pt x="296" y="786"/>
                    <a:pt x="295" y="785"/>
                    <a:pt x="294" y="785"/>
                  </a:cubicBezTo>
                  <a:cubicBezTo>
                    <a:pt x="295" y="782"/>
                    <a:pt x="297" y="782"/>
                    <a:pt x="299" y="783"/>
                  </a:cubicBezTo>
                  <a:cubicBezTo>
                    <a:pt x="301" y="784"/>
                    <a:pt x="307" y="790"/>
                    <a:pt x="308" y="790"/>
                  </a:cubicBezTo>
                  <a:cubicBezTo>
                    <a:pt x="308" y="790"/>
                    <a:pt x="308" y="790"/>
                    <a:pt x="308" y="790"/>
                  </a:cubicBezTo>
                  <a:cubicBezTo>
                    <a:pt x="309" y="791"/>
                    <a:pt x="309" y="792"/>
                    <a:pt x="310" y="793"/>
                  </a:cubicBezTo>
                  <a:cubicBezTo>
                    <a:pt x="309" y="797"/>
                    <a:pt x="307" y="798"/>
                    <a:pt x="305" y="798"/>
                  </a:cubicBezTo>
                  <a:cubicBezTo>
                    <a:pt x="305" y="802"/>
                    <a:pt x="305" y="806"/>
                    <a:pt x="308" y="811"/>
                  </a:cubicBezTo>
                  <a:cubicBezTo>
                    <a:pt x="310" y="810"/>
                    <a:pt x="312" y="809"/>
                    <a:pt x="313" y="808"/>
                  </a:cubicBezTo>
                  <a:cubicBezTo>
                    <a:pt x="315" y="810"/>
                    <a:pt x="316" y="811"/>
                    <a:pt x="316" y="814"/>
                  </a:cubicBezTo>
                  <a:cubicBezTo>
                    <a:pt x="314" y="818"/>
                    <a:pt x="309" y="817"/>
                    <a:pt x="309" y="819"/>
                  </a:cubicBezTo>
                  <a:cubicBezTo>
                    <a:pt x="307" y="824"/>
                    <a:pt x="308" y="831"/>
                    <a:pt x="307" y="835"/>
                  </a:cubicBezTo>
                  <a:cubicBezTo>
                    <a:pt x="306" y="835"/>
                    <a:pt x="305" y="835"/>
                    <a:pt x="305" y="835"/>
                  </a:cubicBezTo>
                  <a:cubicBezTo>
                    <a:pt x="304" y="831"/>
                    <a:pt x="304" y="824"/>
                    <a:pt x="305" y="821"/>
                  </a:cubicBezTo>
                  <a:cubicBezTo>
                    <a:pt x="302" y="821"/>
                    <a:pt x="299" y="823"/>
                    <a:pt x="294" y="824"/>
                  </a:cubicBezTo>
                  <a:cubicBezTo>
                    <a:pt x="294" y="825"/>
                    <a:pt x="294" y="824"/>
                    <a:pt x="294" y="825"/>
                  </a:cubicBezTo>
                  <a:cubicBezTo>
                    <a:pt x="296" y="826"/>
                    <a:pt x="297" y="827"/>
                    <a:pt x="297" y="828"/>
                  </a:cubicBezTo>
                  <a:cubicBezTo>
                    <a:pt x="297" y="829"/>
                    <a:pt x="296" y="831"/>
                    <a:pt x="295" y="831"/>
                  </a:cubicBezTo>
                  <a:cubicBezTo>
                    <a:pt x="294" y="831"/>
                    <a:pt x="293" y="830"/>
                    <a:pt x="290" y="829"/>
                  </a:cubicBezTo>
                  <a:cubicBezTo>
                    <a:pt x="289" y="829"/>
                    <a:pt x="289" y="829"/>
                    <a:pt x="288" y="830"/>
                  </a:cubicBezTo>
                  <a:close/>
                  <a:moveTo>
                    <a:pt x="316" y="787"/>
                  </a:moveTo>
                  <a:cubicBezTo>
                    <a:pt x="316" y="785"/>
                    <a:pt x="319" y="786"/>
                    <a:pt x="320" y="787"/>
                  </a:cubicBezTo>
                  <a:cubicBezTo>
                    <a:pt x="322" y="788"/>
                    <a:pt x="324" y="789"/>
                    <a:pt x="326" y="794"/>
                  </a:cubicBezTo>
                  <a:cubicBezTo>
                    <a:pt x="325" y="796"/>
                    <a:pt x="325" y="797"/>
                    <a:pt x="324" y="798"/>
                  </a:cubicBezTo>
                  <a:cubicBezTo>
                    <a:pt x="323" y="799"/>
                    <a:pt x="318" y="798"/>
                    <a:pt x="318" y="795"/>
                  </a:cubicBezTo>
                  <a:cubicBezTo>
                    <a:pt x="317" y="793"/>
                    <a:pt x="316" y="788"/>
                    <a:pt x="316" y="787"/>
                  </a:cubicBezTo>
                  <a:close/>
                  <a:moveTo>
                    <a:pt x="340" y="802"/>
                  </a:moveTo>
                  <a:cubicBezTo>
                    <a:pt x="333" y="803"/>
                    <a:pt x="318" y="845"/>
                    <a:pt x="312" y="854"/>
                  </a:cubicBezTo>
                  <a:cubicBezTo>
                    <a:pt x="307" y="861"/>
                    <a:pt x="305" y="861"/>
                    <a:pt x="302" y="858"/>
                  </a:cubicBezTo>
                  <a:cubicBezTo>
                    <a:pt x="298" y="854"/>
                    <a:pt x="293" y="836"/>
                    <a:pt x="294" y="832"/>
                  </a:cubicBezTo>
                  <a:cubicBezTo>
                    <a:pt x="295" y="833"/>
                    <a:pt x="296" y="836"/>
                    <a:pt x="297" y="837"/>
                  </a:cubicBezTo>
                  <a:cubicBezTo>
                    <a:pt x="297" y="836"/>
                    <a:pt x="297" y="836"/>
                    <a:pt x="297" y="835"/>
                  </a:cubicBezTo>
                  <a:cubicBezTo>
                    <a:pt x="298" y="838"/>
                    <a:pt x="302" y="846"/>
                    <a:pt x="303" y="847"/>
                  </a:cubicBezTo>
                  <a:cubicBezTo>
                    <a:pt x="306" y="849"/>
                    <a:pt x="307" y="845"/>
                    <a:pt x="309" y="843"/>
                  </a:cubicBezTo>
                  <a:cubicBezTo>
                    <a:pt x="313" y="834"/>
                    <a:pt x="324" y="807"/>
                    <a:pt x="329" y="799"/>
                  </a:cubicBezTo>
                  <a:cubicBezTo>
                    <a:pt x="331" y="794"/>
                    <a:pt x="334" y="789"/>
                    <a:pt x="330" y="786"/>
                  </a:cubicBezTo>
                  <a:cubicBezTo>
                    <a:pt x="319" y="780"/>
                    <a:pt x="305" y="785"/>
                    <a:pt x="295" y="779"/>
                  </a:cubicBezTo>
                  <a:cubicBezTo>
                    <a:pt x="295" y="778"/>
                    <a:pt x="295" y="778"/>
                    <a:pt x="296" y="778"/>
                  </a:cubicBezTo>
                  <a:cubicBezTo>
                    <a:pt x="301" y="776"/>
                    <a:pt x="327" y="782"/>
                    <a:pt x="327" y="782"/>
                  </a:cubicBezTo>
                  <a:cubicBezTo>
                    <a:pt x="335" y="784"/>
                    <a:pt x="345" y="793"/>
                    <a:pt x="340" y="802"/>
                  </a:cubicBezTo>
                  <a:close/>
                  <a:moveTo>
                    <a:pt x="364" y="858"/>
                  </a:moveTo>
                  <a:cubicBezTo>
                    <a:pt x="364" y="858"/>
                    <a:pt x="362" y="859"/>
                    <a:pt x="362" y="860"/>
                  </a:cubicBezTo>
                  <a:cubicBezTo>
                    <a:pt x="362" y="860"/>
                    <a:pt x="361" y="861"/>
                    <a:pt x="360" y="861"/>
                  </a:cubicBezTo>
                  <a:cubicBezTo>
                    <a:pt x="360" y="861"/>
                    <a:pt x="357" y="862"/>
                    <a:pt x="355" y="861"/>
                  </a:cubicBezTo>
                  <a:cubicBezTo>
                    <a:pt x="355" y="861"/>
                    <a:pt x="354" y="860"/>
                    <a:pt x="353" y="860"/>
                  </a:cubicBezTo>
                  <a:cubicBezTo>
                    <a:pt x="353" y="860"/>
                    <a:pt x="351" y="859"/>
                    <a:pt x="350" y="859"/>
                  </a:cubicBezTo>
                  <a:cubicBezTo>
                    <a:pt x="350" y="859"/>
                    <a:pt x="349" y="859"/>
                    <a:pt x="351" y="858"/>
                  </a:cubicBezTo>
                  <a:cubicBezTo>
                    <a:pt x="351" y="858"/>
                    <a:pt x="351" y="858"/>
                    <a:pt x="353" y="858"/>
                  </a:cubicBezTo>
                  <a:cubicBezTo>
                    <a:pt x="353" y="858"/>
                    <a:pt x="353" y="858"/>
                    <a:pt x="354" y="857"/>
                  </a:cubicBezTo>
                  <a:cubicBezTo>
                    <a:pt x="354" y="857"/>
                    <a:pt x="354" y="857"/>
                    <a:pt x="354" y="857"/>
                  </a:cubicBezTo>
                  <a:cubicBezTo>
                    <a:pt x="354" y="857"/>
                    <a:pt x="355" y="858"/>
                    <a:pt x="356" y="856"/>
                  </a:cubicBezTo>
                  <a:cubicBezTo>
                    <a:pt x="356" y="856"/>
                    <a:pt x="356" y="855"/>
                    <a:pt x="357" y="855"/>
                  </a:cubicBezTo>
                  <a:cubicBezTo>
                    <a:pt x="357" y="855"/>
                    <a:pt x="361" y="853"/>
                    <a:pt x="370" y="848"/>
                  </a:cubicBezTo>
                  <a:cubicBezTo>
                    <a:pt x="370" y="848"/>
                    <a:pt x="378" y="843"/>
                    <a:pt x="384" y="837"/>
                  </a:cubicBezTo>
                  <a:cubicBezTo>
                    <a:pt x="384" y="837"/>
                    <a:pt x="388" y="834"/>
                    <a:pt x="392" y="831"/>
                  </a:cubicBezTo>
                  <a:cubicBezTo>
                    <a:pt x="392" y="831"/>
                    <a:pt x="405" y="820"/>
                    <a:pt x="408" y="817"/>
                  </a:cubicBezTo>
                  <a:cubicBezTo>
                    <a:pt x="408" y="817"/>
                    <a:pt x="398" y="813"/>
                    <a:pt x="400" y="808"/>
                  </a:cubicBezTo>
                  <a:cubicBezTo>
                    <a:pt x="400" y="808"/>
                    <a:pt x="400" y="806"/>
                    <a:pt x="401" y="808"/>
                  </a:cubicBezTo>
                  <a:cubicBezTo>
                    <a:pt x="401" y="808"/>
                    <a:pt x="405" y="812"/>
                    <a:pt x="412" y="810"/>
                  </a:cubicBezTo>
                  <a:cubicBezTo>
                    <a:pt x="412" y="810"/>
                    <a:pt x="416" y="810"/>
                    <a:pt x="420" y="807"/>
                  </a:cubicBezTo>
                  <a:cubicBezTo>
                    <a:pt x="420" y="807"/>
                    <a:pt x="424" y="807"/>
                    <a:pt x="426" y="815"/>
                  </a:cubicBezTo>
                  <a:cubicBezTo>
                    <a:pt x="426" y="815"/>
                    <a:pt x="427" y="819"/>
                    <a:pt x="424" y="818"/>
                  </a:cubicBezTo>
                  <a:cubicBezTo>
                    <a:pt x="424" y="818"/>
                    <a:pt x="421" y="818"/>
                    <a:pt x="419" y="819"/>
                  </a:cubicBezTo>
                  <a:cubicBezTo>
                    <a:pt x="418" y="819"/>
                    <a:pt x="417" y="819"/>
                    <a:pt x="416" y="820"/>
                  </a:cubicBezTo>
                  <a:cubicBezTo>
                    <a:pt x="416" y="820"/>
                    <a:pt x="409" y="826"/>
                    <a:pt x="396" y="835"/>
                  </a:cubicBezTo>
                  <a:cubicBezTo>
                    <a:pt x="396" y="835"/>
                    <a:pt x="390" y="839"/>
                    <a:pt x="380" y="848"/>
                  </a:cubicBezTo>
                  <a:cubicBezTo>
                    <a:pt x="380" y="848"/>
                    <a:pt x="373" y="855"/>
                    <a:pt x="364" y="858"/>
                  </a:cubicBezTo>
                  <a:close/>
                  <a:moveTo>
                    <a:pt x="429" y="859"/>
                  </a:moveTo>
                  <a:cubicBezTo>
                    <a:pt x="429" y="859"/>
                    <a:pt x="429" y="860"/>
                    <a:pt x="429" y="861"/>
                  </a:cubicBezTo>
                  <a:cubicBezTo>
                    <a:pt x="429" y="861"/>
                    <a:pt x="429" y="863"/>
                    <a:pt x="427" y="862"/>
                  </a:cubicBezTo>
                  <a:cubicBezTo>
                    <a:pt x="427" y="862"/>
                    <a:pt x="420" y="864"/>
                    <a:pt x="418" y="866"/>
                  </a:cubicBezTo>
                  <a:cubicBezTo>
                    <a:pt x="418" y="866"/>
                    <a:pt x="415" y="870"/>
                    <a:pt x="415" y="872"/>
                  </a:cubicBezTo>
                  <a:cubicBezTo>
                    <a:pt x="415" y="872"/>
                    <a:pt x="415" y="875"/>
                    <a:pt x="412" y="875"/>
                  </a:cubicBezTo>
                  <a:cubicBezTo>
                    <a:pt x="412" y="875"/>
                    <a:pt x="411" y="876"/>
                    <a:pt x="409" y="875"/>
                  </a:cubicBezTo>
                  <a:cubicBezTo>
                    <a:pt x="409" y="875"/>
                    <a:pt x="406" y="873"/>
                    <a:pt x="403" y="876"/>
                  </a:cubicBezTo>
                  <a:cubicBezTo>
                    <a:pt x="403" y="876"/>
                    <a:pt x="403" y="877"/>
                    <a:pt x="402" y="875"/>
                  </a:cubicBezTo>
                  <a:cubicBezTo>
                    <a:pt x="402" y="875"/>
                    <a:pt x="402" y="874"/>
                    <a:pt x="400" y="874"/>
                  </a:cubicBezTo>
                  <a:cubicBezTo>
                    <a:pt x="400" y="874"/>
                    <a:pt x="400" y="873"/>
                    <a:pt x="400" y="872"/>
                  </a:cubicBezTo>
                  <a:cubicBezTo>
                    <a:pt x="400" y="872"/>
                    <a:pt x="400" y="870"/>
                    <a:pt x="398" y="869"/>
                  </a:cubicBezTo>
                  <a:cubicBezTo>
                    <a:pt x="398" y="869"/>
                    <a:pt x="397" y="869"/>
                    <a:pt x="396" y="867"/>
                  </a:cubicBezTo>
                  <a:cubicBezTo>
                    <a:pt x="396" y="867"/>
                    <a:pt x="395" y="861"/>
                    <a:pt x="394" y="858"/>
                  </a:cubicBezTo>
                  <a:cubicBezTo>
                    <a:pt x="394" y="858"/>
                    <a:pt x="393" y="855"/>
                    <a:pt x="390" y="854"/>
                  </a:cubicBezTo>
                  <a:cubicBezTo>
                    <a:pt x="390" y="854"/>
                    <a:pt x="386" y="848"/>
                    <a:pt x="388" y="848"/>
                  </a:cubicBezTo>
                  <a:cubicBezTo>
                    <a:pt x="388" y="848"/>
                    <a:pt x="393" y="848"/>
                    <a:pt x="395" y="854"/>
                  </a:cubicBezTo>
                  <a:cubicBezTo>
                    <a:pt x="395" y="854"/>
                    <a:pt x="395" y="856"/>
                    <a:pt x="396" y="858"/>
                  </a:cubicBezTo>
                  <a:cubicBezTo>
                    <a:pt x="396" y="858"/>
                    <a:pt x="396" y="860"/>
                    <a:pt x="399" y="866"/>
                  </a:cubicBezTo>
                  <a:cubicBezTo>
                    <a:pt x="399" y="866"/>
                    <a:pt x="399" y="867"/>
                    <a:pt x="400" y="865"/>
                  </a:cubicBezTo>
                  <a:cubicBezTo>
                    <a:pt x="401" y="863"/>
                    <a:pt x="401" y="863"/>
                    <a:pt x="401" y="863"/>
                  </a:cubicBezTo>
                  <a:cubicBezTo>
                    <a:pt x="401" y="863"/>
                    <a:pt x="402" y="861"/>
                    <a:pt x="403" y="862"/>
                  </a:cubicBezTo>
                  <a:cubicBezTo>
                    <a:pt x="403" y="862"/>
                    <a:pt x="404" y="863"/>
                    <a:pt x="404" y="862"/>
                  </a:cubicBezTo>
                  <a:cubicBezTo>
                    <a:pt x="404" y="862"/>
                    <a:pt x="407" y="861"/>
                    <a:pt x="409" y="858"/>
                  </a:cubicBezTo>
                  <a:cubicBezTo>
                    <a:pt x="409" y="858"/>
                    <a:pt x="412" y="856"/>
                    <a:pt x="411" y="855"/>
                  </a:cubicBezTo>
                  <a:cubicBezTo>
                    <a:pt x="411" y="855"/>
                    <a:pt x="408" y="852"/>
                    <a:pt x="407" y="850"/>
                  </a:cubicBezTo>
                  <a:cubicBezTo>
                    <a:pt x="407" y="850"/>
                    <a:pt x="405" y="849"/>
                    <a:pt x="406" y="848"/>
                  </a:cubicBezTo>
                  <a:cubicBezTo>
                    <a:pt x="406" y="848"/>
                    <a:pt x="407" y="848"/>
                    <a:pt x="410" y="849"/>
                  </a:cubicBezTo>
                  <a:cubicBezTo>
                    <a:pt x="410" y="849"/>
                    <a:pt x="416" y="850"/>
                    <a:pt x="418" y="848"/>
                  </a:cubicBezTo>
                  <a:cubicBezTo>
                    <a:pt x="418" y="848"/>
                    <a:pt x="419" y="846"/>
                    <a:pt x="420" y="847"/>
                  </a:cubicBezTo>
                  <a:cubicBezTo>
                    <a:pt x="420" y="847"/>
                    <a:pt x="423" y="850"/>
                    <a:pt x="424" y="850"/>
                  </a:cubicBezTo>
                  <a:cubicBezTo>
                    <a:pt x="424" y="850"/>
                    <a:pt x="430" y="852"/>
                    <a:pt x="429" y="859"/>
                  </a:cubicBezTo>
                  <a:close/>
                  <a:moveTo>
                    <a:pt x="485" y="876"/>
                  </a:moveTo>
                  <a:cubicBezTo>
                    <a:pt x="485" y="876"/>
                    <a:pt x="484" y="878"/>
                    <a:pt x="482" y="877"/>
                  </a:cubicBezTo>
                  <a:cubicBezTo>
                    <a:pt x="482" y="877"/>
                    <a:pt x="476" y="874"/>
                    <a:pt x="474" y="867"/>
                  </a:cubicBezTo>
                  <a:cubicBezTo>
                    <a:pt x="474" y="867"/>
                    <a:pt x="472" y="857"/>
                    <a:pt x="472" y="856"/>
                  </a:cubicBezTo>
                  <a:cubicBezTo>
                    <a:pt x="472" y="856"/>
                    <a:pt x="473" y="856"/>
                    <a:pt x="472" y="855"/>
                  </a:cubicBezTo>
                  <a:cubicBezTo>
                    <a:pt x="472" y="849"/>
                    <a:pt x="472" y="849"/>
                    <a:pt x="472" y="849"/>
                  </a:cubicBezTo>
                  <a:cubicBezTo>
                    <a:pt x="472" y="849"/>
                    <a:pt x="472" y="848"/>
                    <a:pt x="472" y="847"/>
                  </a:cubicBezTo>
                  <a:cubicBezTo>
                    <a:pt x="472" y="847"/>
                    <a:pt x="472" y="846"/>
                    <a:pt x="472" y="846"/>
                  </a:cubicBezTo>
                  <a:cubicBezTo>
                    <a:pt x="472" y="846"/>
                    <a:pt x="472" y="845"/>
                    <a:pt x="472" y="845"/>
                  </a:cubicBezTo>
                  <a:cubicBezTo>
                    <a:pt x="472" y="845"/>
                    <a:pt x="472" y="842"/>
                    <a:pt x="474" y="844"/>
                  </a:cubicBezTo>
                  <a:cubicBezTo>
                    <a:pt x="474" y="844"/>
                    <a:pt x="475" y="845"/>
                    <a:pt x="474" y="846"/>
                  </a:cubicBezTo>
                  <a:cubicBezTo>
                    <a:pt x="474" y="846"/>
                    <a:pt x="473" y="848"/>
                    <a:pt x="477" y="855"/>
                  </a:cubicBezTo>
                  <a:cubicBezTo>
                    <a:pt x="477" y="855"/>
                    <a:pt x="477" y="856"/>
                    <a:pt x="478" y="857"/>
                  </a:cubicBezTo>
                  <a:cubicBezTo>
                    <a:pt x="478" y="857"/>
                    <a:pt x="480" y="857"/>
                    <a:pt x="480" y="860"/>
                  </a:cubicBezTo>
                  <a:cubicBezTo>
                    <a:pt x="480" y="860"/>
                    <a:pt x="480" y="862"/>
                    <a:pt x="480" y="862"/>
                  </a:cubicBezTo>
                  <a:cubicBezTo>
                    <a:pt x="480" y="862"/>
                    <a:pt x="480" y="864"/>
                    <a:pt x="481" y="863"/>
                  </a:cubicBezTo>
                  <a:cubicBezTo>
                    <a:pt x="481" y="863"/>
                    <a:pt x="482" y="863"/>
                    <a:pt x="482" y="864"/>
                  </a:cubicBezTo>
                  <a:cubicBezTo>
                    <a:pt x="482" y="864"/>
                    <a:pt x="482" y="868"/>
                    <a:pt x="483" y="869"/>
                  </a:cubicBezTo>
                  <a:cubicBezTo>
                    <a:pt x="483" y="869"/>
                    <a:pt x="483" y="870"/>
                    <a:pt x="483" y="870"/>
                  </a:cubicBezTo>
                  <a:cubicBezTo>
                    <a:pt x="483" y="870"/>
                    <a:pt x="483" y="871"/>
                    <a:pt x="484" y="871"/>
                  </a:cubicBezTo>
                  <a:cubicBezTo>
                    <a:pt x="484" y="871"/>
                    <a:pt x="484" y="871"/>
                    <a:pt x="484" y="872"/>
                  </a:cubicBezTo>
                  <a:cubicBezTo>
                    <a:pt x="484" y="872"/>
                    <a:pt x="485" y="876"/>
                    <a:pt x="485" y="876"/>
                  </a:cubicBezTo>
                  <a:close/>
                  <a:moveTo>
                    <a:pt x="482" y="834"/>
                  </a:moveTo>
                  <a:cubicBezTo>
                    <a:pt x="482" y="834"/>
                    <a:pt x="480" y="833"/>
                    <a:pt x="480" y="833"/>
                  </a:cubicBezTo>
                  <a:cubicBezTo>
                    <a:pt x="480" y="833"/>
                    <a:pt x="479" y="833"/>
                    <a:pt x="477" y="833"/>
                  </a:cubicBezTo>
                  <a:cubicBezTo>
                    <a:pt x="477" y="833"/>
                    <a:pt x="476" y="833"/>
                    <a:pt x="476" y="832"/>
                  </a:cubicBezTo>
                  <a:cubicBezTo>
                    <a:pt x="476" y="832"/>
                    <a:pt x="479" y="827"/>
                    <a:pt x="478" y="823"/>
                  </a:cubicBezTo>
                  <a:cubicBezTo>
                    <a:pt x="478" y="823"/>
                    <a:pt x="477" y="822"/>
                    <a:pt x="478" y="821"/>
                  </a:cubicBezTo>
                  <a:cubicBezTo>
                    <a:pt x="478" y="821"/>
                    <a:pt x="479" y="820"/>
                    <a:pt x="480" y="821"/>
                  </a:cubicBezTo>
                  <a:cubicBezTo>
                    <a:pt x="480" y="821"/>
                    <a:pt x="484" y="829"/>
                    <a:pt x="485" y="832"/>
                  </a:cubicBezTo>
                  <a:cubicBezTo>
                    <a:pt x="485" y="832"/>
                    <a:pt x="485" y="835"/>
                    <a:pt x="482" y="834"/>
                  </a:cubicBezTo>
                  <a:close/>
                  <a:moveTo>
                    <a:pt x="540" y="839"/>
                  </a:moveTo>
                  <a:cubicBezTo>
                    <a:pt x="540" y="839"/>
                    <a:pt x="538" y="842"/>
                    <a:pt x="536" y="843"/>
                  </a:cubicBezTo>
                  <a:cubicBezTo>
                    <a:pt x="536" y="843"/>
                    <a:pt x="535" y="844"/>
                    <a:pt x="535" y="846"/>
                  </a:cubicBezTo>
                  <a:cubicBezTo>
                    <a:pt x="535" y="846"/>
                    <a:pt x="532" y="852"/>
                    <a:pt x="530" y="853"/>
                  </a:cubicBezTo>
                  <a:cubicBezTo>
                    <a:pt x="530" y="853"/>
                    <a:pt x="527" y="855"/>
                    <a:pt x="528" y="858"/>
                  </a:cubicBezTo>
                  <a:cubicBezTo>
                    <a:pt x="528" y="858"/>
                    <a:pt x="532" y="860"/>
                    <a:pt x="531" y="864"/>
                  </a:cubicBezTo>
                  <a:cubicBezTo>
                    <a:pt x="531" y="864"/>
                    <a:pt x="532" y="866"/>
                    <a:pt x="530" y="866"/>
                  </a:cubicBezTo>
                  <a:cubicBezTo>
                    <a:pt x="530" y="866"/>
                    <a:pt x="529" y="866"/>
                    <a:pt x="528" y="866"/>
                  </a:cubicBezTo>
                  <a:cubicBezTo>
                    <a:pt x="528" y="866"/>
                    <a:pt x="527" y="867"/>
                    <a:pt x="527" y="867"/>
                  </a:cubicBezTo>
                  <a:cubicBezTo>
                    <a:pt x="527" y="867"/>
                    <a:pt x="524" y="868"/>
                    <a:pt x="521" y="868"/>
                  </a:cubicBezTo>
                  <a:cubicBezTo>
                    <a:pt x="521" y="868"/>
                    <a:pt x="519" y="868"/>
                    <a:pt x="517" y="868"/>
                  </a:cubicBezTo>
                  <a:cubicBezTo>
                    <a:pt x="517" y="868"/>
                    <a:pt x="516" y="867"/>
                    <a:pt x="516" y="868"/>
                  </a:cubicBezTo>
                  <a:cubicBezTo>
                    <a:pt x="516" y="868"/>
                    <a:pt x="511" y="873"/>
                    <a:pt x="506" y="869"/>
                  </a:cubicBezTo>
                  <a:cubicBezTo>
                    <a:pt x="506" y="869"/>
                    <a:pt x="505" y="868"/>
                    <a:pt x="504" y="868"/>
                  </a:cubicBezTo>
                  <a:cubicBezTo>
                    <a:pt x="503" y="867"/>
                    <a:pt x="502" y="866"/>
                    <a:pt x="501" y="866"/>
                  </a:cubicBezTo>
                  <a:cubicBezTo>
                    <a:pt x="501" y="866"/>
                    <a:pt x="496" y="862"/>
                    <a:pt x="493" y="861"/>
                  </a:cubicBezTo>
                  <a:cubicBezTo>
                    <a:pt x="493" y="861"/>
                    <a:pt x="490" y="858"/>
                    <a:pt x="489" y="856"/>
                  </a:cubicBezTo>
                  <a:cubicBezTo>
                    <a:pt x="489" y="856"/>
                    <a:pt x="488" y="853"/>
                    <a:pt x="487" y="853"/>
                  </a:cubicBezTo>
                  <a:cubicBezTo>
                    <a:pt x="487" y="853"/>
                    <a:pt x="485" y="853"/>
                    <a:pt x="485" y="852"/>
                  </a:cubicBezTo>
                  <a:cubicBezTo>
                    <a:pt x="485" y="851"/>
                    <a:pt x="485" y="851"/>
                    <a:pt x="485" y="851"/>
                  </a:cubicBezTo>
                  <a:cubicBezTo>
                    <a:pt x="485" y="851"/>
                    <a:pt x="485" y="851"/>
                    <a:pt x="485" y="851"/>
                  </a:cubicBezTo>
                  <a:cubicBezTo>
                    <a:pt x="485" y="851"/>
                    <a:pt x="485" y="849"/>
                    <a:pt x="487" y="846"/>
                  </a:cubicBezTo>
                  <a:cubicBezTo>
                    <a:pt x="487" y="846"/>
                    <a:pt x="489" y="844"/>
                    <a:pt x="490" y="843"/>
                  </a:cubicBezTo>
                  <a:cubicBezTo>
                    <a:pt x="490" y="843"/>
                    <a:pt x="494" y="839"/>
                    <a:pt x="497" y="838"/>
                  </a:cubicBezTo>
                  <a:cubicBezTo>
                    <a:pt x="497" y="838"/>
                    <a:pt x="498" y="836"/>
                    <a:pt x="499" y="835"/>
                  </a:cubicBezTo>
                  <a:cubicBezTo>
                    <a:pt x="500" y="834"/>
                    <a:pt x="501" y="833"/>
                    <a:pt x="502" y="833"/>
                  </a:cubicBezTo>
                  <a:cubicBezTo>
                    <a:pt x="502" y="833"/>
                    <a:pt x="503" y="831"/>
                    <a:pt x="505" y="830"/>
                  </a:cubicBezTo>
                  <a:cubicBezTo>
                    <a:pt x="505" y="830"/>
                    <a:pt x="509" y="829"/>
                    <a:pt x="509" y="828"/>
                  </a:cubicBezTo>
                  <a:cubicBezTo>
                    <a:pt x="509" y="828"/>
                    <a:pt x="508" y="825"/>
                    <a:pt x="508" y="824"/>
                  </a:cubicBezTo>
                  <a:cubicBezTo>
                    <a:pt x="506" y="809"/>
                    <a:pt x="506" y="809"/>
                    <a:pt x="506" y="809"/>
                  </a:cubicBezTo>
                  <a:cubicBezTo>
                    <a:pt x="506" y="809"/>
                    <a:pt x="506" y="808"/>
                    <a:pt x="507" y="809"/>
                  </a:cubicBezTo>
                  <a:cubicBezTo>
                    <a:pt x="507" y="809"/>
                    <a:pt x="508" y="809"/>
                    <a:pt x="510" y="809"/>
                  </a:cubicBezTo>
                  <a:cubicBezTo>
                    <a:pt x="510" y="809"/>
                    <a:pt x="511" y="809"/>
                    <a:pt x="512" y="812"/>
                  </a:cubicBezTo>
                  <a:cubicBezTo>
                    <a:pt x="512" y="812"/>
                    <a:pt x="514" y="816"/>
                    <a:pt x="515" y="820"/>
                  </a:cubicBezTo>
                  <a:cubicBezTo>
                    <a:pt x="515" y="820"/>
                    <a:pt x="516" y="826"/>
                    <a:pt x="516" y="827"/>
                  </a:cubicBezTo>
                  <a:cubicBezTo>
                    <a:pt x="516" y="827"/>
                    <a:pt x="515" y="828"/>
                    <a:pt x="517" y="828"/>
                  </a:cubicBezTo>
                  <a:cubicBezTo>
                    <a:pt x="517" y="828"/>
                    <a:pt x="520" y="828"/>
                    <a:pt x="522" y="829"/>
                  </a:cubicBezTo>
                  <a:cubicBezTo>
                    <a:pt x="526" y="829"/>
                    <a:pt x="531" y="829"/>
                    <a:pt x="532" y="829"/>
                  </a:cubicBezTo>
                  <a:cubicBezTo>
                    <a:pt x="532" y="829"/>
                    <a:pt x="537" y="830"/>
                    <a:pt x="540" y="835"/>
                  </a:cubicBezTo>
                  <a:cubicBezTo>
                    <a:pt x="540" y="835"/>
                    <a:pt x="541" y="835"/>
                    <a:pt x="540" y="839"/>
                  </a:cubicBezTo>
                  <a:close/>
                  <a:moveTo>
                    <a:pt x="604" y="809"/>
                  </a:moveTo>
                  <a:cubicBezTo>
                    <a:pt x="604" y="809"/>
                    <a:pt x="603" y="810"/>
                    <a:pt x="603" y="811"/>
                  </a:cubicBezTo>
                  <a:cubicBezTo>
                    <a:pt x="603" y="811"/>
                    <a:pt x="602" y="815"/>
                    <a:pt x="602" y="816"/>
                  </a:cubicBezTo>
                  <a:cubicBezTo>
                    <a:pt x="602" y="816"/>
                    <a:pt x="602" y="819"/>
                    <a:pt x="601" y="821"/>
                  </a:cubicBezTo>
                  <a:cubicBezTo>
                    <a:pt x="601" y="821"/>
                    <a:pt x="597" y="826"/>
                    <a:pt x="601" y="831"/>
                  </a:cubicBezTo>
                  <a:cubicBezTo>
                    <a:pt x="601" y="831"/>
                    <a:pt x="604" y="834"/>
                    <a:pt x="601" y="837"/>
                  </a:cubicBezTo>
                  <a:cubicBezTo>
                    <a:pt x="601" y="837"/>
                    <a:pt x="599" y="837"/>
                    <a:pt x="598" y="840"/>
                  </a:cubicBezTo>
                  <a:cubicBezTo>
                    <a:pt x="598" y="840"/>
                    <a:pt x="598" y="842"/>
                    <a:pt x="598" y="842"/>
                  </a:cubicBezTo>
                  <a:cubicBezTo>
                    <a:pt x="598" y="842"/>
                    <a:pt x="598" y="844"/>
                    <a:pt x="598" y="845"/>
                  </a:cubicBezTo>
                  <a:cubicBezTo>
                    <a:pt x="598" y="845"/>
                    <a:pt x="597" y="847"/>
                    <a:pt x="595" y="848"/>
                  </a:cubicBezTo>
                  <a:cubicBezTo>
                    <a:pt x="595" y="848"/>
                    <a:pt x="592" y="850"/>
                    <a:pt x="592" y="851"/>
                  </a:cubicBezTo>
                  <a:cubicBezTo>
                    <a:pt x="592" y="851"/>
                    <a:pt x="590" y="853"/>
                    <a:pt x="590" y="853"/>
                  </a:cubicBezTo>
                  <a:cubicBezTo>
                    <a:pt x="590" y="853"/>
                    <a:pt x="589" y="853"/>
                    <a:pt x="589" y="854"/>
                  </a:cubicBezTo>
                  <a:cubicBezTo>
                    <a:pt x="589" y="854"/>
                    <a:pt x="588" y="856"/>
                    <a:pt x="585" y="857"/>
                  </a:cubicBezTo>
                  <a:cubicBezTo>
                    <a:pt x="585" y="857"/>
                    <a:pt x="585" y="851"/>
                    <a:pt x="585" y="848"/>
                  </a:cubicBezTo>
                  <a:cubicBezTo>
                    <a:pt x="585" y="848"/>
                    <a:pt x="585" y="845"/>
                    <a:pt x="586" y="843"/>
                  </a:cubicBezTo>
                  <a:cubicBezTo>
                    <a:pt x="586" y="843"/>
                    <a:pt x="585" y="840"/>
                    <a:pt x="587" y="840"/>
                  </a:cubicBezTo>
                  <a:cubicBezTo>
                    <a:pt x="587" y="840"/>
                    <a:pt x="588" y="841"/>
                    <a:pt x="588" y="840"/>
                  </a:cubicBezTo>
                  <a:cubicBezTo>
                    <a:pt x="588" y="840"/>
                    <a:pt x="589" y="836"/>
                    <a:pt x="589" y="836"/>
                  </a:cubicBezTo>
                  <a:cubicBezTo>
                    <a:pt x="589" y="836"/>
                    <a:pt x="588" y="835"/>
                    <a:pt x="587" y="835"/>
                  </a:cubicBezTo>
                  <a:cubicBezTo>
                    <a:pt x="587" y="835"/>
                    <a:pt x="586" y="834"/>
                    <a:pt x="587" y="832"/>
                  </a:cubicBezTo>
                  <a:cubicBezTo>
                    <a:pt x="587" y="832"/>
                    <a:pt x="587" y="832"/>
                    <a:pt x="585" y="831"/>
                  </a:cubicBezTo>
                  <a:cubicBezTo>
                    <a:pt x="585" y="831"/>
                    <a:pt x="583" y="830"/>
                    <a:pt x="583" y="831"/>
                  </a:cubicBezTo>
                  <a:cubicBezTo>
                    <a:pt x="583" y="831"/>
                    <a:pt x="583" y="832"/>
                    <a:pt x="581" y="831"/>
                  </a:cubicBezTo>
                  <a:cubicBezTo>
                    <a:pt x="581" y="831"/>
                    <a:pt x="572" y="829"/>
                    <a:pt x="576" y="827"/>
                  </a:cubicBezTo>
                  <a:cubicBezTo>
                    <a:pt x="576" y="827"/>
                    <a:pt x="581" y="827"/>
                    <a:pt x="584" y="823"/>
                  </a:cubicBezTo>
                  <a:cubicBezTo>
                    <a:pt x="584" y="823"/>
                    <a:pt x="586" y="822"/>
                    <a:pt x="586" y="815"/>
                  </a:cubicBezTo>
                  <a:cubicBezTo>
                    <a:pt x="586" y="815"/>
                    <a:pt x="586" y="814"/>
                    <a:pt x="585" y="813"/>
                  </a:cubicBezTo>
                  <a:cubicBezTo>
                    <a:pt x="585" y="813"/>
                    <a:pt x="585" y="813"/>
                    <a:pt x="585" y="812"/>
                  </a:cubicBezTo>
                  <a:cubicBezTo>
                    <a:pt x="585" y="812"/>
                    <a:pt x="585" y="811"/>
                    <a:pt x="584" y="810"/>
                  </a:cubicBezTo>
                  <a:cubicBezTo>
                    <a:pt x="584" y="810"/>
                    <a:pt x="584" y="809"/>
                    <a:pt x="584" y="808"/>
                  </a:cubicBezTo>
                  <a:cubicBezTo>
                    <a:pt x="584" y="808"/>
                    <a:pt x="584" y="807"/>
                    <a:pt x="583" y="807"/>
                  </a:cubicBezTo>
                  <a:cubicBezTo>
                    <a:pt x="583" y="807"/>
                    <a:pt x="583" y="806"/>
                    <a:pt x="583" y="805"/>
                  </a:cubicBezTo>
                  <a:cubicBezTo>
                    <a:pt x="583" y="805"/>
                    <a:pt x="583" y="805"/>
                    <a:pt x="583" y="804"/>
                  </a:cubicBezTo>
                  <a:cubicBezTo>
                    <a:pt x="583" y="804"/>
                    <a:pt x="582" y="803"/>
                    <a:pt x="583" y="803"/>
                  </a:cubicBezTo>
                  <a:cubicBezTo>
                    <a:pt x="583" y="803"/>
                    <a:pt x="584" y="803"/>
                    <a:pt x="583" y="801"/>
                  </a:cubicBezTo>
                  <a:cubicBezTo>
                    <a:pt x="583" y="801"/>
                    <a:pt x="582" y="800"/>
                    <a:pt x="581" y="799"/>
                  </a:cubicBezTo>
                  <a:cubicBezTo>
                    <a:pt x="580" y="798"/>
                    <a:pt x="580" y="798"/>
                    <a:pt x="580" y="798"/>
                  </a:cubicBezTo>
                  <a:cubicBezTo>
                    <a:pt x="577" y="791"/>
                    <a:pt x="577" y="791"/>
                    <a:pt x="577" y="791"/>
                  </a:cubicBezTo>
                  <a:cubicBezTo>
                    <a:pt x="577" y="791"/>
                    <a:pt x="573" y="788"/>
                    <a:pt x="577" y="789"/>
                  </a:cubicBezTo>
                  <a:cubicBezTo>
                    <a:pt x="577" y="789"/>
                    <a:pt x="581" y="788"/>
                    <a:pt x="583" y="789"/>
                  </a:cubicBezTo>
                  <a:cubicBezTo>
                    <a:pt x="583" y="789"/>
                    <a:pt x="587" y="789"/>
                    <a:pt x="588" y="789"/>
                  </a:cubicBezTo>
                  <a:cubicBezTo>
                    <a:pt x="588" y="789"/>
                    <a:pt x="589" y="789"/>
                    <a:pt x="591" y="792"/>
                  </a:cubicBezTo>
                  <a:cubicBezTo>
                    <a:pt x="591" y="792"/>
                    <a:pt x="592" y="796"/>
                    <a:pt x="593" y="796"/>
                  </a:cubicBezTo>
                  <a:cubicBezTo>
                    <a:pt x="593" y="796"/>
                    <a:pt x="597" y="797"/>
                    <a:pt x="598" y="797"/>
                  </a:cubicBezTo>
                  <a:cubicBezTo>
                    <a:pt x="598" y="797"/>
                    <a:pt x="598" y="797"/>
                    <a:pt x="599" y="797"/>
                  </a:cubicBezTo>
                  <a:cubicBezTo>
                    <a:pt x="599" y="797"/>
                    <a:pt x="601" y="796"/>
                    <a:pt x="602" y="798"/>
                  </a:cubicBezTo>
                  <a:cubicBezTo>
                    <a:pt x="602" y="798"/>
                    <a:pt x="602" y="800"/>
                    <a:pt x="603" y="799"/>
                  </a:cubicBezTo>
                  <a:cubicBezTo>
                    <a:pt x="603" y="799"/>
                    <a:pt x="605" y="799"/>
                    <a:pt x="605" y="802"/>
                  </a:cubicBezTo>
                  <a:cubicBezTo>
                    <a:pt x="605" y="802"/>
                    <a:pt x="607" y="807"/>
                    <a:pt x="604" y="809"/>
                  </a:cubicBezTo>
                  <a:close/>
                  <a:moveTo>
                    <a:pt x="631" y="834"/>
                  </a:moveTo>
                  <a:cubicBezTo>
                    <a:pt x="631" y="834"/>
                    <a:pt x="630" y="838"/>
                    <a:pt x="627" y="838"/>
                  </a:cubicBezTo>
                  <a:cubicBezTo>
                    <a:pt x="627" y="838"/>
                    <a:pt x="625" y="839"/>
                    <a:pt x="624" y="839"/>
                  </a:cubicBezTo>
                  <a:cubicBezTo>
                    <a:pt x="624" y="839"/>
                    <a:pt x="622" y="839"/>
                    <a:pt x="621" y="838"/>
                  </a:cubicBezTo>
                  <a:cubicBezTo>
                    <a:pt x="621" y="838"/>
                    <a:pt x="620" y="838"/>
                    <a:pt x="619" y="839"/>
                  </a:cubicBezTo>
                  <a:cubicBezTo>
                    <a:pt x="619" y="839"/>
                    <a:pt x="619" y="839"/>
                    <a:pt x="617" y="837"/>
                  </a:cubicBezTo>
                  <a:cubicBezTo>
                    <a:pt x="617" y="837"/>
                    <a:pt x="616" y="836"/>
                    <a:pt x="616" y="834"/>
                  </a:cubicBezTo>
                  <a:cubicBezTo>
                    <a:pt x="616" y="834"/>
                    <a:pt x="616" y="832"/>
                    <a:pt x="614" y="829"/>
                  </a:cubicBezTo>
                  <a:cubicBezTo>
                    <a:pt x="614" y="829"/>
                    <a:pt x="613" y="825"/>
                    <a:pt x="615" y="825"/>
                  </a:cubicBezTo>
                  <a:cubicBezTo>
                    <a:pt x="615" y="825"/>
                    <a:pt x="617" y="825"/>
                    <a:pt x="618" y="825"/>
                  </a:cubicBezTo>
                  <a:cubicBezTo>
                    <a:pt x="618" y="825"/>
                    <a:pt x="621" y="825"/>
                    <a:pt x="625" y="826"/>
                  </a:cubicBezTo>
                  <a:cubicBezTo>
                    <a:pt x="625" y="826"/>
                    <a:pt x="628" y="828"/>
                    <a:pt x="629" y="828"/>
                  </a:cubicBezTo>
                  <a:cubicBezTo>
                    <a:pt x="629" y="828"/>
                    <a:pt x="631" y="828"/>
                    <a:pt x="631" y="831"/>
                  </a:cubicBezTo>
                  <a:cubicBezTo>
                    <a:pt x="631" y="831"/>
                    <a:pt x="631" y="832"/>
                    <a:pt x="631" y="833"/>
                  </a:cubicBezTo>
                  <a:cubicBezTo>
                    <a:pt x="631" y="833"/>
                    <a:pt x="631" y="834"/>
                    <a:pt x="631" y="834"/>
                  </a:cubicBezTo>
                  <a:close/>
                  <a:moveTo>
                    <a:pt x="667" y="773"/>
                  </a:moveTo>
                  <a:cubicBezTo>
                    <a:pt x="667" y="773"/>
                    <a:pt x="664" y="773"/>
                    <a:pt x="663" y="772"/>
                  </a:cubicBezTo>
                  <a:cubicBezTo>
                    <a:pt x="663" y="772"/>
                    <a:pt x="662" y="771"/>
                    <a:pt x="661" y="773"/>
                  </a:cubicBezTo>
                  <a:cubicBezTo>
                    <a:pt x="661" y="773"/>
                    <a:pt x="655" y="778"/>
                    <a:pt x="656" y="783"/>
                  </a:cubicBezTo>
                  <a:cubicBezTo>
                    <a:pt x="656" y="783"/>
                    <a:pt x="655" y="784"/>
                    <a:pt x="656" y="786"/>
                  </a:cubicBezTo>
                  <a:cubicBezTo>
                    <a:pt x="656" y="786"/>
                    <a:pt x="656" y="788"/>
                    <a:pt x="656" y="789"/>
                  </a:cubicBezTo>
                  <a:cubicBezTo>
                    <a:pt x="656" y="789"/>
                    <a:pt x="656" y="792"/>
                    <a:pt x="655" y="793"/>
                  </a:cubicBezTo>
                  <a:cubicBezTo>
                    <a:pt x="655" y="793"/>
                    <a:pt x="653" y="793"/>
                    <a:pt x="652" y="794"/>
                  </a:cubicBezTo>
                  <a:cubicBezTo>
                    <a:pt x="652" y="794"/>
                    <a:pt x="652" y="794"/>
                    <a:pt x="651" y="794"/>
                  </a:cubicBezTo>
                  <a:cubicBezTo>
                    <a:pt x="651" y="794"/>
                    <a:pt x="647" y="794"/>
                    <a:pt x="647" y="791"/>
                  </a:cubicBezTo>
                  <a:cubicBezTo>
                    <a:pt x="647" y="791"/>
                    <a:pt x="648" y="788"/>
                    <a:pt x="647" y="785"/>
                  </a:cubicBezTo>
                  <a:cubicBezTo>
                    <a:pt x="647" y="785"/>
                    <a:pt x="646" y="782"/>
                    <a:pt x="648" y="781"/>
                  </a:cubicBezTo>
                  <a:cubicBezTo>
                    <a:pt x="648" y="781"/>
                    <a:pt x="651" y="780"/>
                    <a:pt x="652" y="780"/>
                  </a:cubicBezTo>
                  <a:cubicBezTo>
                    <a:pt x="652" y="780"/>
                    <a:pt x="653" y="780"/>
                    <a:pt x="653" y="779"/>
                  </a:cubicBezTo>
                  <a:cubicBezTo>
                    <a:pt x="653" y="779"/>
                    <a:pt x="658" y="773"/>
                    <a:pt x="660" y="770"/>
                  </a:cubicBezTo>
                  <a:cubicBezTo>
                    <a:pt x="660" y="770"/>
                    <a:pt x="661" y="770"/>
                    <a:pt x="659" y="768"/>
                  </a:cubicBezTo>
                  <a:cubicBezTo>
                    <a:pt x="659" y="768"/>
                    <a:pt x="654" y="762"/>
                    <a:pt x="649" y="761"/>
                  </a:cubicBezTo>
                  <a:cubicBezTo>
                    <a:pt x="649" y="761"/>
                    <a:pt x="644" y="758"/>
                    <a:pt x="642" y="759"/>
                  </a:cubicBezTo>
                  <a:cubicBezTo>
                    <a:pt x="642" y="759"/>
                    <a:pt x="633" y="758"/>
                    <a:pt x="639" y="757"/>
                  </a:cubicBezTo>
                  <a:cubicBezTo>
                    <a:pt x="639" y="757"/>
                    <a:pt x="645" y="755"/>
                    <a:pt x="653" y="761"/>
                  </a:cubicBezTo>
                  <a:cubicBezTo>
                    <a:pt x="653" y="761"/>
                    <a:pt x="659" y="764"/>
                    <a:pt x="661" y="767"/>
                  </a:cubicBezTo>
                  <a:cubicBezTo>
                    <a:pt x="661" y="767"/>
                    <a:pt x="661" y="769"/>
                    <a:pt x="662" y="767"/>
                  </a:cubicBezTo>
                  <a:cubicBezTo>
                    <a:pt x="662" y="767"/>
                    <a:pt x="665" y="765"/>
                    <a:pt x="663" y="763"/>
                  </a:cubicBezTo>
                  <a:cubicBezTo>
                    <a:pt x="663" y="763"/>
                    <a:pt x="660" y="757"/>
                    <a:pt x="649" y="750"/>
                  </a:cubicBezTo>
                  <a:cubicBezTo>
                    <a:pt x="649" y="750"/>
                    <a:pt x="645" y="748"/>
                    <a:pt x="643" y="748"/>
                  </a:cubicBezTo>
                  <a:cubicBezTo>
                    <a:pt x="643" y="748"/>
                    <a:pt x="641" y="748"/>
                    <a:pt x="643" y="747"/>
                  </a:cubicBezTo>
                  <a:cubicBezTo>
                    <a:pt x="643" y="747"/>
                    <a:pt x="649" y="745"/>
                    <a:pt x="655" y="750"/>
                  </a:cubicBezTo>
                  <a:cubicBezTo>
                    <a:pt x="655" y="750"/>
                    <a:pt x="660" y="755"/>
                    <a:pt x="664" y="758"/>
                  </a:cubicBezTo>
                  <a:cubicBezTo>
                    <a:pt x="664" y="758"/>
                    <a:pt x="665" y="760"/>
                    <a:pt x="664" y="758"/>
                  </a:cubicBezTo>
                  <a:cubicBezTo>
                    <a:pt x="664" y="758"/>
                    <a:pt x="664" y="756"/>
                    <a:pt x="665" y="756"/>
                  </a:cubicBezTo>
                  <a:cubicBezTo>
                    <a:pt x="665" y="756"/>
                    <a:pt x="665" y="755"/>
                    <a:pt x="664" y="755"/>
                  </a:cubicBezTo>
                  <a:cubicBezTo>
                    <a:pt x="664" y="755"/>
                    <a:pt x="663" y="753"/>
                    <a:pt x="664" y="753"/>
                  </a:cubicBezTo>
                  <a:cubicBezTo>
                    <a:pt x="664" y="753"/>
                    <a:pt x="664" y="752"/>
                    <a:pt x="663" y="752"/>
                  </a:cubicBezTo>
                  <a:cubicBezTo>
                    <a:pt x="663" y="752"/>
                    <a:pt x="662" y="751"/>
                    <a:pt x="661" y="751"/>
                  </a:cubicBezTo>
                  <a:cubicBezTo>
                    <a:pt x="661" y="751"/>
                    <a:pt x="656" y="751"/>
                    <a:pt x="659" y="750"/>
                  </a:cubicBezTo>
                  <a:cubicBezTo>
                    <a:pt x="659" y="750"/>
                    <a:pt x="661" y="750"/>
                    <a:pt x="662" y="750"/>
                  </a:cubicBezTo>
                  <a:cubicBezTo>
                    <a:pt x="662" y="750"/>
                    <a:pt x="663" y="750"/>
                    <a:pt x="662" y="749"/>
                  </a:cubicBezTo>
                  <a:cubicBezTo>
                    <a:pt x="662" y="749"/>
                    <a:pt x="660" y="745"/>
                    <a:pt x="660" y="744"/>
                  </a:cubicBezTo>
                  <a:cubicBezTo>
                    <a:pt x="660" y="744"/>
                    <a:pt x="659" y="742"/>
                    <a:pt x="659" y="744"/>
                  </a:cubicBezTo>
                  <a:cubicBezTo>
                    <a:pt x="659" y="744"/>
                    <a:pt x="658" y="746"/>
                    <a:pt x="655" y="745"/>
                  </a:cubicBezTo>
                  <a:cubicBezTo>
                    <a:pt x="655" y="745"/>
                    <a:pt x="650" y="744"/>
                    <a:pt x="650" y="741"/>
                  </a:cubicBezTo>
                  <a:cubicBezTo>
                    <a:pt x="650" y="741"/>
                    <a:pt x="651" y="737"/>
                    <a:pt x="648" y="737"/>
                  </a:cubicBezTo>
                  <a:cubicBezTo>
                    <a:pt x="648" y="737"/>
                    <a:pt x="645" y="736"/>
                    <a:pt x="648" y="735"/>
                  </a:cubicBezTo>
                  <a:cubicBezTo>
                    <a:pt x="648" y="735"/>
                    <a:pt x="651" y="735"/>
                    <a:pt x="655" y="736"/>
                  </a:cubicBezTo>
                  <a:cubicBezTo>
                    <a:pt x="655" y="736"/>
                    <a:pt x="655" y="737"/>
                    <a:pt x="657" y="735"/>
                  </a:cubicBezTo>
                  <a:cubicBezTo>
                    <a:pt x="657" y="735"/>
                    <a:pt x="666" y="732"/>
                    <a:pt x="667" y="737"/>
                  </a:cubicBezTo>
                  <a:cubicBezTo>
                    <a:pt x="667" y="737"/>
                    <a:pt x="667" y="742"/>
                    <a:pt x="668" y="744"/>
                  </a:cubicBezTo>
                  <a:cubicBezTo>
                    <a:pt x="668" y="744"/>
                    <a:pt x="669" y="746"/>
                    <a:pt x="668" y="747"/>
                  </a:cubicBezTo>
                  <a:cubicBezTo>
                    <a:pt x="668" y="747"/>
                    <a:pt x="668" y="748"/>
                    <a:pt x="669" y="750"/>
                  </a:cubicBezTo>
                  <a:cubicBezTo>
                    <a:pt x="669" y="750"/>
                    <a:pt x="670" y="751"/>
                    <a:pt x="669" y="751"/>
                  </a:cubicBezTo>
                  <a:cubicBezTo>
                    <a:pt x="669" y="751"/>
                    <a:pt x="669" y="753"/>
                    <a:pt x="670" y="755"/>
                  </a:cubicBezTo>
                  <a:cubicBezTo>
                    <a:pt x="670" y="755"/>
                    <a:pt x="668" y="758"/>
                    <a:pt x="670" y="756"/>
                  </a:cubicBezTo>
                  <a:cubicBezTo>
                    <a:pt x="670" y="756"/>
                    <a:pt x="675" y="749"/>
                    <a:pt x="678" y="746"/>
                  </a:cubicBezTo>
                  <a:cubicBezTo>
                    <a:pt x="678" y="746"/>
                    <a:pt x="679" y="744"/>
                    <a:pt x="677" y="744"/>
                  </a:cubicBezTo>
                  <a:cubicBezTo>
                    <a:pt x="677" y="744"/>
                    <a:pt x="673" y="743"/>
                    <a:pt x="671" y="742"/>
                  </a:cubicBezTo>
                  <a:cubicBezTo>
                    <a:pt x="671" y="742"/>
                    <a:pt x="669" y="741"/>
                    <a:pt x="671" y="741"/>
                  </a:cubicBezTo>
                  <a:cubicBezTo>
                    <a:pt x="671" y="741"/>
                    <a:pt x="673" y="741"/>
                    <a:pt x="673" y="740"/>
                  </a:cubicBezTo>
                  <a:cubicBezTo>
                    <a:pt x="673" y="740"/>
                    <a:pt x="672" y="739"/>
                    <a:pt x="674" y="739"/>
                  </a:cubicBezTo>
                  <a:cubicBezTo>
                    <a:pt x="674" y="739"/>
                    <a:pt x="676" y="739"/>
                    <a:pt x="675" y="737"/>
                  </a:cubicBezTo>
                  <a:cubicBezTo>
                    <a:pt x="675" y="737"/>
                    <a:pt x="674" y="734"/>
                    <a:pt x="673" y="735"/>
                  </a:cubicBezTo>
                  <a:cubicBezTo>
                    <a:pt x="673" y="735"/>
                    <a:pt x="670" y="735"/>
                    <a:pt x="668" y="733"/>
                  </a:cubicBezTo>
                  <a:cubicBezTo>
                    <a:pt x="668" y="733"/>
                    <a:pt x="666" y="732"/>
                    <a:pt x="667" y="732"/>
                  </a:cubicBezTo>
                  <a:cubicBezTo>
                    <a:pt x="667" y="732"/>
                    <a:pt x="666" y="730"/>
                    <a:pt x="668" y="731"/>
                  </a:cubicBezTo>
                  <a:cubicBezTo>
                    <a:pt x="668" y="731"/>
                    <a:pt x="672" y="733"/>
                    <a:pt x="671" y="731"/>
                  </a:cubicBezTo>
                  <a:cubicBezTo>
                    <a:pt x="669" y="728"/>
                    <a:pt x="669" y="728"/>
                    <a:pt x="669" y="728"/>
                  </a:cubicBezTo>
                  <a:cubicBezTo>
                    <a:pt x="669" y="728"/>
                    <a:pt x="668" y="726"/>
                    <a:pt x="665" y="728"/>
                  </a:cubicBezTo>
                  <a:cubicBezTo>
                    <a:pt x="665" y="728"/>
                    <a:pt x="660" y="729"/>
                    <a:pt x="662" y="727"/>
                  </a:cubicBezTo>
                  <a:cubicBezTo>
                    <a:pt x="662" y="727"/>
                    <a:pt x="664" y="726"/>
                    <a:pt x="663" y="725"/>
                  </a:cubicBezTo>
                  <a:cubicBezTo>
                    <a:pt x="663" y="725"/>
                    <a:pt x="662" y="725"/>
                    <a:pt x="664" y="723"/>
                  </a:cubicBezTo>
                  <a:cubicBezTo>
                    <a:pt x="664" y="723"/>
                    <a:pt x="665" y="723"/>
                    <a:pt x="664" y="722"/>
                  </a:cubicBezTo>
                  <a:cubicBezTo>
                    <a:pt x="664" y="722"/>
                    <a:pt x="665" y="721"/>
                    <a:pt x="667" y="720"/>
                  </a:cubicBezTo>
                  <a:cubicBezTo>
                    <a:pt x="667" y="720"/>
                    <a:pt x="675" y="717"/>
                    <a:pt x="676" y="722"/>
                  </a:cubicBezTo>
                  <a:cubicBezTo>
                    <a:pt x="676" y="722"/>
                    <a:pt x="677" y="724"/>
                    <a:pt x="676" y="725"/>
                  </a:cubicBezTo>
                  <a:cubicBezTo>
                    <a:pt x="676" y="725"/>
                    <a:pt x="676" y="725"/>
                    <a:pt x="677" y="729"/>
                  </a:cubicBezTo>
                  <a:cubicBezTo>
                    <a:pt x="677" y="729"/>
                    <a:pt x="676" y="731"/>
                    <a:pt x="678" y="732"/>
                  </a:cubicBezTo>
                  <a:cubicBezTo>
                    <a:pt x="678" y="732"/>
                    <a:pt x="680" y="735"/>
                    <a:pt x="680" y="737"/>
                  </a:cubicBezTo>
                  <a:cubicBezTo>
                    <a:pt x="680" y="737"/>
                    <a:pt x="682" y="739"/>
                    <a:pt x="682" y="740"/>
                  </a:cubicBezTo>
                  <a:cubicBezTo>
                    <a:pt x="682" y="740"/>
                    <a:pt x="682" y="742"/>
                    <a:pt x="683" y="741"/>
                  </a:cubicBezTo>
                  <a:cubicBezTo>
                    <a:pt x="683" y="741"/>
                    <a:pt x="691" y="731"/>
                    <a:pt x="697" y="734"/>
                  </a:cubicBezTo>
                  <a:cubicBezTo>
                    <a:pt x="697" y="734"/>
                    <a:pt x="700" y="733"/>
                    <a:pt x="697" y="739"/>
                  </a:cubicBezTo>
                  <a:cubicBezTo>
                    <a:pt x="697" y="739"/>
                    <a:pt x="695" y="740"/>
                    <a:pt x="694" y="741"/>
                  </a:cubicBezTo>
                  <a:cubicBezTo>
                    <a:pt x="688" y="743"/>
                    <a:pt x="688" y="743"/>
                    <a:pt x="688" y="743"/>
                  </a:cubicBezTo>
                  <a:cubicBezTo>
                    <a:pt x="688" y="743"/>
                    <a:pt x="686" y="744"/>
                    <a:pt x="688" y="742"/>
                  </a:cubicBezTo>
                  <a:cubicBezTo>
                    <a:pt x="688" y="742"/>
                    <a:pt x="691" y="740"/>
                    <a:pt x="691" y="738"/>
                  </a:cubicBezTo>
                  <a:cubicBezTo>
                    <a:pt x="691" y="738"/>
                    <a:pt x="692" y="736"/>
                    <a:pt x="690" y="738"/>
                  </a:cubicBezTo>
                  <a:cubicBezTo>
                    <a:pt x="690" y="738"/>
                    <a:pt x="687" y="742"/>
                    <a:pt x="685" y="742"/>
                  </a:cubicBezTo>
                  <a:cubicBezTo>
                    <a:pt x="685" y="742"/>
                    <a:pt x="683" y="744"/>
                    <a:pt x="684" y="746"/>
                  </a:cubicBezTo>
                  <a:cubicBezTo>
                    <a:pt x="684" y="746"/>
                    <a:pt x="685" y="746"/>
                    <a:pt x="684" y="747"/>
                  </a:cubicBezTo>
                  <a:cubicBezTo>
                    <a:pt x="684" y="747"/>
                    <a:pt x="684" y="747"/>
                    <a:pt x="685" y="748"/>
                  </a:cubicBezTo>
                  <a:cubicBezTo>
                    <a:pt x="685" y="748"/>
                    <a:pt x="687" y="751"/>
                    <a:pt x="683" y="751"/>
                  </a:cubicBezTo>
                  <a:cubicBezTo>
                    <a:pt x="683" y="751"/>
                    <a:pt x="680" y="751"/>
                    <a:pt x="679" y="750"/>
                  </a:cubicBezTo>
                  <a:cubicBezTo>
                    <a:pt x="679" y="750"/>
                    <a:pt x="679" y="747"/>
                    <a:pt x="677" y="750"/>
                  </a:cubicBezTo>
                  <a:cubicBezTo>
                    <a:pt x="677" y="750"/>
                    <a:pt x="674" y="755"/>
                    <a:pt x="672" y="757"/>
                  </a:cubicBezTo>
                  <a:cubicBezTo>
                    <a:pt x="672" y="757"/>
                    <a:pt x="667" y="762"/>
                    <a:pt x="668" y="764"/>
                  </a:cubicBezTo>
                  <a:cubicBezTo>
                    <a:pt x="668" y="764"/>
                    <a:pt x="671" y="765"/>
                    <a:pt x="669" y="766"/>
                  </a:cubicBezTo>
                  <a:cubicBezTo>
                    <a:pt x="669" y="766"/>
                    <a:pt x="668" y="766"/>
                    <a:pt x="667" y="765"/>
                  </a:cubicBezTo>
                  <a:cubicBezTo>
                    <a:pt x="667" y="765"/>
                    <a:pt x="666" y="765"/>
                    <a:pt x="665" y="767"/>
                  </a:cubicBezTo>
                  <a:cubicBezTo>
                    <a:pt x="665" y="767"/>
                    <a:pt x="662" y="770"/>
                    <a:pt x="665" y="771"/>
                  </a:cubicBezTo>
                  <a:cubicBezTo>
                    <a:pt x="665" y="771"/>
                    <a:pt x="665" y="771"/>
                    <a:pt x="666" y="772"/>
                  </a:cubicBezTo>
                  <a:cubicBezTo>
                    <a:pt x="666" y="772"/>
                    <a:pt x="668" y="772"/>
                    <a:pt x="667" y="773"/>
                  </a:cubicBezTo>
                  <a:close/>
                  <a:moveTo>
                    <a:pt x="706" y="796"/>
                  </a:moveTo>
                  <a:cubicBezTo>
                    <a:pt x="706" y="796"/>
                    <a:pt x="705" y="797"/>
                    <a:pt x="705" y="800"/>
                  </a:cubicBezTo>
                  <a:cubicBezTo>
                    <a:pt x="705" y="800"/>
                    <a:pt x="705" y="800"/>
                    <a:pt x="704" y="801"/>
                  </a:cubicBezTo>
                  <a:cubicBezTo>
                    <a:pt x="695" y="808"/>
                    <a:pt x="695" y="808"/>
                    <a:pt x="695" y="808"/>
                  </a:cubicBezTo>
                  <a:cubicBezTo>
                    <a:pt x="695" y="808"/>
                    <a:pt x="694" y="807"/>
                    <a:pt x="693" y="809"/>
                  </a:cubicBezTo>
                  <a:cubicBezTo>
                    <a:pt x="693" y="809"/>
                    <a:pt x="692" y="809"/>
                    <a:pt x="692" y="808"/>
                  </a:cubicBezTo>
                  <a:cubicBezTo>
                    <a:pt x="692" y="808"/>
                    <a:pt x="692" y="808"/>
                    <a:pt x="691" y="809"/>
                  </a:cubicBezTo>
                  <a:cubicBezTo>
                    <a:pt x="691" y="809"/>
                    <a:pt x="690" y="808"/>
                    <a:pt x="689" y="809"/>
                  </a:cubicBezTo>
                  <a:cubicBezTo>
                    <a:pt x="683" y="810"/>
                    <a:pt x="683" y="810"/>
                    <a:pt x="683" y="810"/>
                  </a:cubicBezTo>
                  <a:cubicBezTo>
                    <a:pt x="683" y="810"/>
                    <a:pt x="681" y="811"/>
                    <a:pt x="684" y="809"/>
                  </a:cubicBezTo>
                  <a:cubicBezTo>
                    <a:pt x="684" y="809"/>
                    <a:pt x="691" y="807"/>
                    <a:pt x="688" y="807"/>
                  </a:cubicBezTo>
                  <a:cubicBezTo>
                    <a:pt x="688" y="807"/>
                    <a:pt x="685" y="807"/>
                    <a:pt x="687" y="806"/>
                  </a:cubicBezTo>
                  <a:cubicBezTo>
                    <a:pt x="687" y="806"/>
                    <a:pt x="694" y="801"/>
                    <a:pt x="697" y="796"/>
                  </a:cubicBezTo>
                  <a:cubicBezTo>
                    <a:pt x="697" y="796"/>
                    <a:pt x="703" y="786"/>
                    <a:pt x="695" y="779"/>
                  </a:cubicBezTo>
                  <a:cubicBezTo>
                    <a:pt x="695" y="779"/>
                    <a:pt x="691" y="780"/>
                    <a:pt x="687" y="784"/>
                  </a:cubicBezTo>
                  <a:cubicBezTo>
                    <a:pt x="687" y="784"/>
                    <a:pt x="685" y="790"/>
                    <a:pt x="683" y="790"/>
                  </a:cubicBezTo>
                  <a:cubicBezTo>
                    <a:pt x="683" y="790"/>
                    <a:pt x="677" y="790"/>
                    <a:pt x="675" y="787"/>
                  </a:cubicBezTo>
                  <a:cubicBezTo>
                    <a:pt x="675" y="787"/>
                    <a:pt x="672" y="786"/>
                    <a:pt x="674" y="786"/>
                  </a:cubicBezTo>
                  <a:cubicBezTo>
                    <a:pt x="674" y="786"/>
                    <a:pt x="675" y="787"/>
                    <a:pt x="677" y="784"/>
                  </a:cubicBezTo>
                  <a:cubicBezTo>
                    <a:pt x="677" y="784"/>
                    <a:pt x="680" y="783"/>
                    <a:pt x="680" y="782"/>
                  </a:cubicBezTo>
                  <a:cubicBezTo>
                    <a:pt x="680" y="782"/>
                    <a:pt x="682" y="779"/>
                    <a:pt x="685" y="777"/>
                  </a:cubicBezTo>
                  <a:cubicBezTo>
                    <a:pt x="685" y="777"/>
                    <a:pt x="687" y="775"/>
                    <a:pt x="688" y="774"/>
                  </a:cubicBezTo>
                  <a:cubicBezTo>
                    <a:pt x="688" y="774"/>
                    <a:pt x="688" y="772"/>
                    <a:pt x="686" y="772"/>
                  </a:cubicBezTo>
                  <a:cubicBezTo>
                    <a:pt x="686" y="772"/>
                    <a:pt x="682" y="777"/>
                    <a:pt x="679" y="769"/>
                  </a:cubicBezTo>
                  <a:cubicBezTo>
                    <a:pt x="679" y="769"/>
                    <a:pt x="679" y="761"/>
                    <a:pt x="677" y="764"/>
                  </a:cubicBezTo>
                  <a:cubicBezTo>
                    <a:pt x="677" y="764"/>
                    <a:pt x="676" y="769"/>
                    <a:pt x="672" y="770"/>
                  </a:cubicBezTo>
                  <a:cubicBezTo>
                    <a:pt x="672" y="770"/>
                    <a:pt x="670" y="771"/>
                    <a:pt x="668" y="770"/>
                  </a:cubicBezTo>
                  <a:cubicBezTo>
                    <a:pt x="668" y="770"/>
                    <a:pt x="666" y="769"/>
                    <a:pt x="668" y="769"/>
                  </a:cubicBezTo>
                  <a:cubicBezTo>
                    <a:pt x="668" y="769"/>
                    <a:pt x="671" y="768"/>
                    <a:pt x="673" y="764"/>
                  </a:cubicBezTo>
                  <a:cubicBezTo>
                    <a:pt x="673" y="764"/>
                    <a:pt x="676" y="761"/>
                    <a:pt x="675" y="759"/>
                  </a:cubicBezTo>
                  <a:cubicBezTo>
                    <a:pt x="675" y="759"/>
                    <a:pt x="675" y="758"/>
                    <a:pt x="678" y="757"/>
                  </a:cubicBezTo>
                  <a:cubicBezTo>
                    <a:pt x="678" y="757"/>
                    <a:pt x="684" y="752"/>
                    <a:pt x="687" y="755"/>
                  </a:cubicBezTo>
                  <a:cubicBezTo>
                    <a:pt x="687" y="755"/>
                    <a:pt x="689" y="757"/>
                    <a:pt x="687" y="760"/>
                  </a:cubicBezTo>
                  <a:cubicBezTo>
                    <a:pt x="687" y="760"/>
                    <a:pt x="686" y="763"/>
                    <a:pt x="689" y="765"/>
                  </a:cubicBezTo>
                  <a:cubicBezTo>
                    <a:pt x="689" y="765"/>
                    <a:pt x="693" y="768"/>
                    <a:pt x="694" y="766"/>
                  </a:cubicBezTo>
                  <a:cubicBezTo>
                    <a:pt x="694" y="766"/>
                    <a:pt x="699" y="762"/>
                    <a:pt x="701" y="763"/>
                  </a:cubicBezTo>
                  <a:cubicBezTo>
                    <a:pt x="701" y="763"/>
                    <a:pt x="705" y="764"/>
                    <a:pt x="705" y="766"/>
                  </a:cubicBezTo>
                  <a:cubicBezTo>
                    <a:pt x="705" y="766"/>
                    <a:pt x="704" y="768"/>
                    <a:pt x="703" y="769"/>
                  </a:cubicBezTo>
                  <a:cubicBezTo>
                    <a:pt x="703" y="769"/>
                    <a:pt x="703" y="770"/>
                    <a:pt x="702" y="771"/>
                  </a:cubicBezTo>
                  <a:cubicBezTo>
                    <a:pt x="702" y="771"/>
                    <a:pt x="699" y="772"/>
                    <a:pt x="701" y="775"/>
                  </a:cubicBezTo>
                  <a:cubicBezTo>
                    <a:pt x="706" y="782"/>
                    <a:pt x="706" y="782"/>
                    <a:pt x="706" y="782"/>
                  </a:cubicBezTo>
                  <a:cubicBezTo>
                    <a:pt x="706" y="782"/>
                    <a:pt x="708" y="789"/>
                    <a:pt x="707" y="793"/>
                  </a:cubicBezTo>
                  <a:cubicBezTo>
                    <a:pt x="707" y="794"/>
                    <a:pt x="706" y="796"/>
                    <a:pt x="706" y="796"/>
                  </a:cubicBezTo>
                  <a:close/>
                  <a:moveTo>
                    <a:pt x="451" y="788"/>
                  </a:moveTo>
                  <a:cubicBezTo>
                    <a:pt x="267" y="788"/>
                    <a:pt x="118" y="639"/>
                    <a:pt x="118" y="455"/>
                  </a:cubicBezTo>
                  <a:cubicBezTo>
                    <a:pt x="118" y="271"/>
                    <a:pt x="267" y="121"/>
                    <a:pt x="451" y="121"/>
                  </a:cubicBezTo>
                  <a:cubicBezTo>
                    <a:pt x="635" y="121"/>
                    <a:pt x="784" y="271"/>
                    <a:pt x="784" y="455"/>
                  </a:cubicBezTo>
                  <a:cubicBezTo>
                    <a:pt x="784" y="639"/>
                    <a:pt x="635" y="788"/>
                    <a:pt x="451" y="788"/>
                  </a:cubicBezTo>
                  <a:close/>
                  <a:moveTo>
                    <a:pt x="778" y="318"/>
                  </a:moveTo>
                  <a:cubicBezTo>
                    <a:pt x="775" y="310"/>
                    <a:pt x="775" y="303"/>
                    <a:pt x="777" y="296"/>
                  </a:cubicBezTo>
                  <a:cubicBezTo>
                    <a:pt x="779" y="290"/>
                    <a:pt x="784" y="285"/>
                    <a:pt x="792" y="282"/>
                  </a:cubicBezTo>
                  <a:cubicBezTo>
                    <a:pt x="797" y="280"/>
                    <a:pt x="801" y="279"/>
                    <a:pt x="805" y="279"/>
                  </a:cubicBezTo>
                  <a:cubicBezTo>
                    <a:pt x="808" y="280"/>
                    <a:pt x="811" y="280"/>
                    <a:pt x="814" y="282"/>
                  </a:cubicBezTo>
                  <a:cubicBezTo>
                    <a:pt x="817" y="283"/>
                    <a:pt x="819" y="285"/>
                    <a:pt x="821" y="287"/>
                  </a:cubicBezTo>
                  <a:cubicBezTo>
                    <a:pt x="824" y="289"/>
                    <a:pt x="826" y="293"/>
                    <a:pt x="828" y="297"/>
                  </a:cubicBezTo>
                  <a:cubicBezTo>
                    <a:pt x="831" y="305"/>
                    <a:pt x="831" y="312"/>
                    <a:pt x="829" y="318"/>
                  </a:cubicBezTo>
                  <a:cubicBezTo>
                    <a:pt x="826" y="325"/>
                    <a:pt x="821" y="330"/>
                    <a:pt x="813" y="333"/>
                  </a:cubicBezTo>
                  <a:cubicBezTo>
                    <a:pt x="806" y="336"/>
                    <a:pt x="799" y="336"/>
                    <a:pt x="792" y="334"/>
                  </a:cubicBezTo>
                  <a:cubicBezTo>
                    <a:pt x="786" y="331"/>
                    <a:pt x="781" y="325"/>
                    <a:pt x="778" y="318"/>
                  </a:cubicBezTo>
                  <a:close/>
                  <a:moveTo>
                    <a:pt x="841" y="337"/>
                  </a:moveTo>
                  <a:cubicBezTo>
                    <a:pt x="843" y="348"/>
                    <a:pt x="843" y="348"/>
                    <a:pt x="843" y="348"/>
                  </a:cubicBezTo>
                  <a:cubicBezTo>
                    <a:pt x="802" y="358"/>
                    <a:pt x="802" y="358"/>
                    <a:pt x="802" y="358"/>
                  </a:cubicBezTo>
                  <a:cubicBezTo>
                    <a:pt x="809" y="386"/>
                    <a:pt x="809" y="386"/>
                    <a:pt x="809" y="386"/>
                  </a:cubicBezTo>
                  <a:cubicBezTo>
                    <a:pt x="801" y="388"/>
                    <a:pt x="801" y="388"/>
                    <a:pt x="801" y="388"/>
                  </a:cubicBezTo>
                  <a:cubicBezTo>
                    <a:pt x="791" y="349"/>
                    <a:pt x="791" y="349"/>
                    <a:pt x="791" y="349"/>
                  </a:cubicBezTo>
                  <a:lnTo>
                    <a:pt x="841" y="337"/>
                  </a:lnTo>
                  <a:close/>
                  <a:moveTo>
                    <a:pt x="851" y="525"/>
                  </a:moveTo>
                  <a:cubicBezTo>
                    <a:pt x="815" y="528"/>
                    <a:pt x="815" y="528"/>
                    <a:pt x="815" y="528"/>
                  </a:cubicBezTo>
                  <a:cubicBezTo>
                    <a:pt x="847" y="545"/>
                    <a:pt x="847" y="545"/>
                    <a:pt x="847" y="545"/>
                  </a:cubicBezTo>
                  <a:cubicBezTo>
                    <a:pt x="844" y="562"/>
                    <a:pt x="844" y="562"/>
                    <a:pt x="844" y="562"/>
                  </a:cubicBezTo>
                  <a:cubicBezTo>
                    <a:pt x="793" y="552"/>
                    <a:pt x="793" y="552"/>
                    <a:pt x="793" y="552"/>
                  </a:cubicBezTo>
                  <a:cubicBezTo>
                    <a:pt x="795" y="541"/>
                    <a:pt x="795" y="541"/>
                    <a:pt x="795" y="541"/>
                  </a:cubicBezTo>
                  <a:cubicBezTo>
                    <a:pt x="835" y="549"/>
                    <a:pt x="835" y="549"/>
                    <a:pt x="835" y="549"/>
                  </a:cubicBezTo>
                  <a:cubicBezTo>
                    <a:pt x="798" y="530"/>
                    <a:pt x="798" y="530"/>
                    <a:pt x="798" y="530"/>
                  </a:cubicBezTo>
                  <a:cubicBezTo>
                    <a:pt x="800" y="519"/>
                    <a:pt x="800" y="519"/>
                    <a:pt x="800" y="519"/>
                  </a:cubicBezTo>
                  <a:cubicBezTo>
                    <a:pt x="842" y="517"/>
                    <a:pt x="842" y="517"/>
                    <a:pt x="842" y="517"/>
                  </a:cubicBezTo>
                  <a:cubicBezTo>
                    <a:pt x="802" y="508"/>
                    <a:pt x="802" y="508"/>
                    <a:pt x="802" y="508"/>
                  </a:cubicBezTo>
                  <a:cubicBezTo>
                    <a:pt x="804" y="498"/>
                    <a:pt x="804" y="498"/>
                    <a:pt x="804" y="498"/>
                  </a:cubicBezTo>
                  <a:cubicBezTo>
                    <a:pt x="855" y="508"/>
                    <a:pt x="855" y="508"/>
                    <a:pt x="855" y="508"/>
                  </a:cubicBezTo>
                  <a:lnTo>
                    <a:pt x="851" y="525"/>
                  </a:lnTo>
                  <a:close/>
                  <a:moveTo>
                    <a:pt x="815" y="474"/>
                  </a:moveTo>
                  <a:cubicBezTo>
                    <a:pt x="816" y="476"/>
                    <a:pt x="818" y="477"/>
                    <a:pt x="819" y="478"/>
                  </a:cubicBezTo>
                  <a:cubicBezTo>
                    <a:pt x="821" y="478"/>
                    <a:pt x="824" y="478"/>
                    <a:pt x="828" y="478"/>
                  </a:cubicBezTo>
                  <a:cubicBezTo>
                    <a:pt x="857" y="479"/>
                    <a:pt x="857" y="479"/>
                    <a:pt x="857" y="479"/>
                  </a:cubicBezTo>
                  <a:cubicBezTo>
                    <a:pt x="856" y="491"/>
                    <a:pt x="856" y="491"/>
                    <a:pt x="856" y="491"/>
                  </a:cubicBezTo>
                  <a:cubicBezTo>
                    <a:pt x="829" y="490"/>
                    <a:pt x="829" y="490"/>
                    <a:pt x="829" y="490"/>
                  </a:cubicBezTo>
                  <a:cubicBezTo>
                    <a:pt x="823" y="490"/>
                    <a:pt x="819" y="489"/>
                    <a:pt x="816" y="489"/>
                  </a:cubicBezTo>
                  <a:cubicBezTo>
                    <a:pt x="814" y="488"/>
                    <a:pt x="812" y="487"/>
                    <a:pt x="810" y="485"/>
                  </a:cubicBezTo>
                  <a:cubicBezTo>
                    <a:pt x="808" y="483"/>
                    <a:pt x="807" y="481"/>
                    <a:pt x="806" y="478"/>
                  </a:cubicBezTo>
                  <a:cubicBezTo>
                    <a:pt x="805" y="475"/>
                    <a:pt x="805" y="472"/>
                    <a:pt x="805" y="467"/>
                  </a:cubicBezTo>
                  <a:cubicBezTo>
                    <a:pt x="805" y="462"/>
                    <a:pt x="806" y="458"/>
                    <a:pt x="807" y="455"/>
                  </a:cubicBezTo>
                  <a:cubicBezTo>
                    <a:pt x="808" y="452"/>
                    <a:pt x="810" y="450"/>
                    <a:pt x="812" y="448"/>
                  </a:cubicBezTo>
                  <a:cubicBezTo>
                    <a:pt x="813" y="447"/>
                    <a:pt x="815" y="446"/>
                    <a:pt x="817" y="445"/>
                  </a:cubicBezTo>
                  <a:cubicBezTo>
                    <a:pt x="820" y="445"/>
                    <a:pt x="825" y="444"/>
                    <a:pt x="831" y="445"/>
                  </a:cubicBezTo>
                  <a:cubicBezTo>
                    <a:pt x="858" y="446"/>
                    <a:pt x="858" y="446"/>
                    <a:pt x="858" y="446"/>
                  </a:cubicBezTo>
                  <a:cubicBezTo>
                    <a:pt x="858" y="457"/>
                    <a:pt x="858" y="457"/>
                    <a:pt x="858" y="457"/>
                  </a:cubicBezTo>
                  <a:cubicBezTo>
                    <a:pt x="830" y="456"/>
                    <a:pt x="830" y="456"/>
                    <a:pt x="830" y="456"/>
                  </a:cubicBezTo>
                  <a:cubicBezTo>
                    <a:pt x="825" y="456"/>
                    <a:pt x="822" y="456"/>
                    <a:pt x="821" y="456"/>
                  </a:cubicBezTo>
                  <a:cubicBezTo>
                    <a:pt x="819" y="457"/>
                    <a:pt x="817" y="458"/>
                    <a:pt x="816" y="459"/>
                  </a:cubicBezTo>
                  <a:cubicBezTo>
                    <a:pt x="814" y="461"/>
                    <a:pt x="814" y="464"/>
                    <a:pt x="813" y="467"/>
                  </a:cubicBezTo>
                  <a:cubicBezTo>
                    <a:pt x="813" y="470"/>
                    <a:pt x="814" y="473"/>
                    <a:pt x="815" y="4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26" name="Freeform 85"/>
            <p:cNvSpPr/>
            <p:nvPr/>
          </p:nvSpPr>
          <p:spPr bwMode="auto">
            <a:xfrm>
              <a:off x="1913" y="749"/>
              <a:ext cx="42" cy="40"/>
            </a:xfrm>
            <a:custGeom>
              <a:avLst/>
              <a:gdLst>
                <a:gd name="T0" fmla="*/ 13 w 22"/>
                <a:gd name="T1" fmla="*/ 20 h 21"/>
                <a:gd name="T2" fmla="*/ 18 w 22"/>
                <a:gd name="T3" fmla="*/ 20 h 21"/>
                <a:gd name="T4" fmla="*/ 21 w 22"/>
                <a:gd name="T5" fmla="*/ 18 h 21"/>
                <a:gd name="T6" fmla="*/ 22 w 22"/>
                <a:gd name="T7" fmla="*/ 13 h 21"/>
                <a:gd name="T8" fmla="*/ 20 w 22"/>
                <a:gd name="T9" fmla="*/ 8 h 21"/>
                <a:gd name="T10" fmla="*/ 13 w 22"/>
                <a:gd name="T11" fmla="*/ 3 h 21"/>
                <a:gd name="T12" fmla="*/ 9 w 22"/>
                <a:gd name="T13" fmla="*/ 0 h 21"/>
                <a:gd name="T14" fmla="*/ 0 w 22"/>
                <a:gd name="T15" fmla="*/ 12 h 21"/>
                <a:gd name="T16" fmla="*/ 5 w 22"/>
                <a:gd name="T17" fmla="*/ 16 h 21"/>
                <a:gd name="T18" fmla="*/ 13 w 22"/>
                <a:gd name="T19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1">
                  <a:moveTo>
                    <a:pt x="13" y="20"/>
                  </a:moveTo>
                  <a:cubicBezTo>
                    <a:pt x="15" y="21"/>
                    <a:pt x="16" y="21"/>
                    <a:pt x="18" y="20"/>
                  </a:cubicBezTo>
                  <a:cubicBezTo>
                    <a:pt x="19" y="20"/>
                    <a:pt x="20" y="19"/>
                    <a:pt x="21" y="18"/>
                  </a:cubicBezTo>
                  <a:cubicBezTo>
                    <a:pt x="22" y="16"/>
                    <a:pt x="22" y="14"/>
                    <a:pt x="22" y="13"/>
                  </a:cubicBezTo>
                  <a:cubicBezTo>
                    <a:pt x="22" y="11"/>
                    <a:pt x="21" y="10"/>
                    <a:pt x="20" y="8"/>
                  </a:cubicBezTo>
                  <a:cubicBezTo>
                    <a:pt x="19" y="7"/>
                    <a:pt x="16" y="6"/>
                    <a:pt x="13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9" y="18"/>
                    <a:pt x="12" y="20"/>
                    <a:pt x="1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27" name="Freeform 86"/>
            <p:cNvSpPr/>
            <p:nvPr/>
          </p:nvSpPr>
          <p:spPr bwMode="auto">
            <a:xfrm>
              <a:off x="1636" y="2110"/>
              <a:ext cx="35" cy="54"/>
            </a:xfrm>
            <a:custGeom>
              <a:avLst/>
              <a:gdLst>
                <a:gd name="T0" fmla="*/ 4 w 18"/>
                <a:gd name="T1" fmla="*/ 3 h 28"/>
                <a:gd name="T2" fmla="*/ 6 w 18"/>
                <a:gd name="T3" fmla="*/ 6 h 28"/>
                <a:gd name="T4" fmla="*/ 7 w 18"/>
                <a:gd name="T5" fmla="*/ 9 h 28"/>
                <a:gd name="T6" fmla="*/ 7 w 18"/>
                <a:gd name="T7" fmla="*/ 12 h 28"/>
                <a:gd name="T8" fmla="*/ 6 w 18"/>
                <a:gd name="T9" fmla="*/ 13 h 28"/>
                <a:gd name="T10" fmla="*/ 3 w 18"/>
                <a:gd name="T11" fmla="*/ 19 h 28"/>
                <a:gd name="T12" fmla="*/ 3 w 18"/>
                <a:gd name="T13" fmla="*/ 25 h 28"/>
                <a:gd name="T14" fmla="*/ 8 w 18"/>
                <a:gd name="T15" fmla="*/ 22 h 28"/>
                <a:gd name="T16" fmla="*/ 10 w 18"/>
                <a:gd name="T17" fmla="*/ 21 h 28"/>
                <a:gd name="T18" fmla="*/ 11 w 18"/>
                <a:gd name="T19" fmla="*/ 19 h 28"/>
                <a:gd name="T20" fmla="*/ 15 w 18"/>
                <a:gd name="T21" fmla="*/ 13 h 28"/>
                <a:gd name="T22" fmla="*/ 18 w 18"/>
                <a:gd name="T23" fmla="*/ 7 h 28"/>
                <a:gd name="T24" fmla="*/ 18 w 18"/>
                <a:gd name="T25" fmla="*/ 4 h 28"/>
                <a:gd name="T26" fmla="*/ 12 w 18"/>
                <a:gd name="T27" fmla="*/ 1 h 28"/>
                <a:gd name="T28" fmla="*/ 8 w 18"/>
                <a:gd name="T29" fmla="*/ 0 h 28"/>
                <a:gd name="T30" fmla="*/ 4 w 18"/>
                <a:gd name="T31" fmla="*/ 0 h 28"/>
                <a:gd name="T32" fmla="*/ 4 w 18"/>
                <a:gd name="T33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28">
                  <a:moveTo>
                    <a:pt x="4" y="3"/>
                  </a:moveTo>
                  <a:cubicBezTo>
                    <a:pt x="4" y="4"/>
                    <a:pt x="6" y="6"/>
                    <a:pt x="6" y="6"/>
                  </a:cubicBezTo>
                  <a:cubicBezTo>
                    <a:pt x="6" y="8"/>
                    <a:pt x="7" y="9"/>
                    <a:pt x="7" y="9"/>
                  </a:cubicBezTo>
                  <a:cubicBezTo>
                    <a:pt x="8" y="10"/>
                    <a:pt x="7" y="12"/>
                    <a:pt x="7" y="12"/>
                  </a:cubicBezTo>
                  <a:cubicBezTo>
                    <a:pt x="7" y="12"/>
                    <a:pt x="6" y="13"/>
                    <a:pt x="6" y="13"/>
                  </a:cubicBezTo>
                  <a:cubicBezTo>
                    <a:pt x="6" y="16"/>
                    <a:pt x="3" y="19"/>
                    <a:pt x="3" y="19"/>
                  </a:cubicBezTo>
                  <a:cubicBezTo>
                    <a:pt x="0" y="21"/>
                    <a:pt x="3" y="25"/>
                    <a:pt x="3" y="25"/>
                  </a:cubicBezTo>
                  <a:cubicBezTo>
                    <a:pt x="4" y="28"/>
                    <a:pt x="8" y="22"/>
                    <a:pt x="8" y="22"/>
                  </a:cubicBezTo>
                  <a:cubicBezTo>
                    <a:pt x="9" y="21"/>
                    <a:pt x="10" y="21"/>
                    <a:pt x="10" y="21"/>
                  </a:cubicBezTo>
                  <a:cubicBezTo>
                    <a:pt x="10" y="20"/>
                    <a:pt x="10" y="20"/>
                    <a:pt x="11" y="19"/>
                  </a:cubicBezTo>
                  <a:cubicBezTo>
                    <a:pt x="12" y="16"/>
                    <a:pt x="15" y="13"/>
                    <a:pt x="15" y="13"/>
                  </a:cubicBezTo>
                  <a:cubicBezTo>
                    <a:pt x="15" y="12"/>
                    <a:pt x="18" y="7"/>
                    <a:pt x="18" y="7"/>
                  </a:cubicBezTo>
                  <a:cubicBezTo>
                    <a:pt x="18" y="6"/>
                    <a:pt x="18" y="4"/>
                    <a:pt x="18" y="4"/>
                  </a:cubicBezTo>
                  <a:cubicBezTo>
                    <a:pt x="17" y="3"/>
                    <a:pt x="12" y="1"/>
                    <a:pt x="12" y="1"/>
                  </a:cubicBezTo>
                  <a:cubicBezTo>
                    <a:pt x="12" y="1"/>
                    <a:pt x="10" y="1"/>
                    <a:pt x="8" y="0"/>
                  </a:cubicBezTo>
                  <a:cubicBezTo>
                    <a:pt x="6" y="0"/>
                    <a:pt x="4" y="0"/>
                    <a:pt x="4" y="0"/>
                  </a:cubicBezTo>
                  <a:cubicBezTo>
                    <a:pt x="1" y="1"/>
                    <a:pt x="4" y="3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28" name="Freeform 87"/>
            <p:cNvSpPr/>
            <p:nvPr/>
          </p:nvSpPr>
          <p:spPr bwMode="auto">
            <a:xfrm>
              <a:off x="2152" y="1076"/>
              <a:ext cx="68" cy="67"/>
            </a:xfrm>
            <a:custGeom>
              <a:avLst/>
              <a:gdLst>
                <a:gd name="T0" fmla="*/ 24 w 36"/>
                <a:gd name="T1" fmla="*/ 32 h 35"/>
                <a:gd name="T2" fmla="*/ 35 w 36"/>
                <a:gd name="T3" fmla="*/ 23 h 35"/>
                <a:gd name="T4" fmla="*/ 35 w 36"/>
                <a:gd name="T5" fmla="*/ 11 h 35"/>
                <a:gd name="T6" fmla="*/ 26 w 36"/>
                <a:gd name="T7" fmla="*/ 2 h 35"/>
                <a:gd name="T8" fmla="*/ 12 w 36"/>
                <a:gd name="T9" fmla="*/ 3 h 35"/>
                <a:gd name="T10" fmla="*/ 1 w 36"/>
                <a:gd name="T11" fmla="*/ 12 h 35"/>
                <a:gd name="T12" fmla="*/ 1 w 36"/>
                <a:gd name="T13" fmla="*/ 24 h 35"/>
                <a:gd name="T14" fmla="*/ 10 w 36"/>
                <a:gd name="T15" fmla="*/ 33 h 35"/>
                <a:gd name="T16" fmla="*/ 24 w 36"/>
                <a:gd name="T17" fmla="*/ 3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5">
                  <a:moveTo>
                    <a:pt x="24" y="32"/>
                  </a:moveTo>
                  <a:cubicBezTo>
                    <a:pt x="30" y="30"/>
                    <a:pt x="33" y="27"/>
                    <a:pt x="35" y="23"/>
                  </a:cubicBezTo>
                  <a:cubicBezTo>
                    <a:pt x="36" y="19"/>
                    <a:pt x="36" y="15"/>
                    <a:pt x="35" y="11"/>
                  </a:cubicBezTo>
                  <a:cubicBezTo>
                    <a:pt x="33" y="6"/>
                    <a:pt x="30" y="3"/>
                    <a:pt x="26" y="2"/>
                  </a:cubicBezTo>
                  <a:cubicBezTo>
                    <a:pt x="22" y="0"/>
                    <a:pt x="17" y="1"/>
                    <a:pt x="12" y="3"/>
                  </a:cubicBezTo>
                  <a:cubicBezTo>
                    <a:pt x="7" y="5"/>
                    <a:pt x="3" y="8"/>
                    <a:pt x="1" y="12"/>
                  </a:cubicBezTo>
                  <a:cubicBezTo>
                    <a:pt x="0" y="16"/>
                    <a:pt x="0" y="20"/>
                    <a:pt x="1" y="24"/>
                  </a:cubicBezTo>
                  <a:cubicBezTo>
                    <a:pt x="3" y="29"/>
                    <a:pt x="6" y="31"/>
                    <a:pt x="10" y="33"/>
                  </a:cubicBezTo>
                  <a:cubicBezTo>
                    <a:pt x="14" y="35"/>
                    <a:pt x="18" y="34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</p:grpSp>
      <p:cxnSp>
        <p:nvCxnSpPr>
          <p:cNvPr id="29" name="直线连接符 28"/>
          <p:cNvCxnSpPr/>
          <p:nvPr userDrawn="1"/>
        </p:nvCxnSpPr>
        <p:spPr>
          <a:xfrm flipH="1">
            <a:off x="3839623" y="-71021"/>
            <a:ext cx="1759349" cy="7022237"/>
          </a:xfrm>
          <a:prstGeom prst="line">
            <a:avLst/>
          </a:prstGeom>
          <a:ln w="101600">
            <a:gradFill>
              <a:gsLst>
                <a:gs pos="50000">
                  <a:schemeClr val="accent4">
                    <a:lumMod val="40000"/>
                    <a:lumOff val="60000"/>
                  </a:schemeClr>
                </a:gs>
                <a:gs pos="0">
                  <a:schemeClr val="accent4">
                    <a:lumMod val="75000"/>
                  </a:schemeClr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4"/>
          <p:cNvGrpSpPr>
            <a:grpSpLocks noChangeAspect="1"/>
          </p:cNvGrpSpPr>
          <p:nvPr userDrawn="1"/>
        </p:nvGrpSpPr>
        <p:grpSpPr bwMode="auto">
          <a:xfrm>
            <a:off x="5766317" y="1979026"/>
            <a:ext cx="2316419" cy="557143"/>
            <a:chOff x="2838" y="1917"/>
            <a:chExt cx="2004" cy="482"/>
          </a:xfrm>
          <a:solidFill>
            <a:schemeClr val="bg1"/>
          </a:solidFill>
        </p:grpSpPr>
        <p:sp>
          <p:nvSpPr>
            <p:cNvPr id="32" name="Freeform 5"/>
            <p:cNvSpPr/>
            <p:nvPr/>
          </p:nvSpPr>
          <p:spPr bwMode="auto">
            <a:xfrm>
              <a:off x="3174" y="1952"/>
              <a:ext cx="191" cy="302"/>
            </a:xfrm>
            <a:custGeom>
              <a:avLst/>
              <a:gdLst>
                <a:gd name="T0" fmla="*/ 97 w 100"/>
                <a:gd name="T1" fmla="*/ 25 h 156"/>
                <a:gd name="T2" fmla="*/ 98 w 100"/>
                <a:gd name="T3" fmla="*/ 138 h 156"/>
                <a:gd name="T4" fmla="*/ 85 w 100"/>
                <a:gd name="T5" fmla="*/ 153 h 156"/>
                <a:gd name="T6" fmla="*/ 49 w 100"/>
                <a:gd name="T7" fmla="*/ 117 h 156"/>
                <a:gd name="T8" fmla="*/ 57 w 100"/>
                <a:gd name="T9" fmla="*/ 123 h 156"/>
                <a:gd name="T10" fmla="*/ 57 w 100"/>
                <a:gd name="T11" fmla="*/ 119 h 156"/>
                <a:gd name="T12" fmla="*/ 77 w 100"/>
                <a:gd name="T13" fmla="*/ 134 h 156"/>
                <a:gd name="T14" fmla="*/ 83 w 100"/>
                <a:gd name="T15" fmla="*/ 121 h 156"/>
                <a:gd name="T16" fmla="*/ 76 w 100"/>
                <a:gd name="T17" fmla="*/ 31 h 156"/>
                <a:gd name="T18" fmla="*/ 66 w 100"/>
                <a:gd name="T19" fmla="*/ 7 h 156"/>
                <a:gd name="T20" fmla="*/ 0 w 100"/>
                <a:gd name="T21" fmla="*/ 28 h 156"/>
                <a:gd name="T22" fmla="*/ 1 w 100"/>
                <a:gd name="T23" fmla="*/ 26 h 156"/>
                <a:gd name="T24" fmla="*/ 58 w 100"/>
                <a:gd name="T25" fmla="*/ 4 h 156"/>
                <a:gd name="T26" fmla="*/ 97 w 100"/>
                <a:gd name="T27" fmla="*/ 25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0" h="156">
                  <a:moveTo>
                    <a:pt x="97" y="25"/>
                  </a:moveTo>
                  <a:cubicBezTo>
                    <a:pt x="87" y="33"/>
                    <a:pt x="100" y="117"/>
                    <a:pt x="98" y="138"/>
                  </a:cubicBezTo>
                  <a:cubicBezTo>
                    <a:pt x="96" y="153"/>
                    <a:pt x="93" y="156"/>
                    <a:pt x="85" y="153"/>
                  </a:cubicBezTo>
                  <a:cubicBezTo>
                    <a:pt x="75" y="149"/>
                    <a:pt x="51" y="124"/>
                    <a:pt x="49" y="117"/>
                  </a:cubicBezTo>
                  <a:cubicBezTo>
                    <a:pt x="50" y="117"/>
                    <a:pt x="55" y="122"/>
                    <a:pt x="57" y="123"/>
                  </a:cubicBezTo>
                  <a:cubicBezTo>
                    <a:pt x="57" y="121"/>
                    <a:pt x="56" y="121"/>
                    <a:pt x="57" y="119"/>
                  </a:cubicBezTo>
                  <a:cubicBezTo>
                    <a:pt x="61" y="123"/>
                    <a:pt x="74" y="133"/>
                    <a:pt x="77" y="134"/>
                  </a:cubicBezTo>
                  <a:cubicBezTo>
                    <a:pt x="84" y="134"/>
                    <a:pt x="81" y="126"/>
                    <a:pt x="83" y="121"/>
                  </a:cubicBezTo>
                  <a:cubicBezTo>
                    <a:pt x="82" y="103"/>
                    <a:pt x="75" y="47"/>
                    <a:pt x="76" y="31"/>
                  </a:cubicBezTo>
                  <a:cubicBezTo>
                    <a:pt x="75" y="20"/>
                    <a:pt x="75" y="10"/>
                    <a:pt x="66" y="7"/>
                  </a:cubicBezTo>
                  <a:cubicBezTo>
                    <a:pt x="42" y="8"/>
                    <a:pt x="23" y="28"/>
                    <a:pt x="0" y="28"/>
                  </a:cubicBezTo>
                  <a:cubicBezTo>
                    <a:pt x="0" y="27"/>
                    <a:pt x="1" y="27"/>
                    <a:pt x="1" y="26"/>
                  </a:cubicBezTo>
                  <a:cubicBezTo>
                    <a:pt x="8" y="17"/>
                    <a:pt x="58" y="4"/>
                    <a:pt x="58" y="4"/>
                  </a:cubicBezTo>
                  <a:cubicBezTo>
                    <a:pt x="73" y="0"/>
                    <a:pt x="97" y="4"/>
                    <a:pt x="9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33" name="Freeform 6"/>
            <p:cNvSpPr/>
            <p:nvPr/>
          </p:nvSpPr>
          <p:spPr bwMode="auto">
            <a:xfrm>
              <a:off x="3254" y="1985"/>
              <a:ext cx="48" cy="39"/>
            </a:xfrm>
            <a:custGeom>
              <a:avLst/>
              <a:gdLst>
                <a:gd name="T0" fmla="*/ 7 w 25"/>
                <a:gd name="T1" fmla="*/ 1 h 20"/>
                <a:gd name="T2" fmla="*/ 24 w 25"/>
                <a:gd name="T3" fmla="*/ 9 h 20"/>
                <a:gd name="T4" fmla="*/ 24 w 25"/>
                <a:gd name="T5" fmla="*/ 16 h 20"/>
                <a:gd name="T6" fmla="*/ 12 w 25"/>
                <a:gd name="T7" fmla="*/ 17 h 20"/>
                <a:gd name="T8" fmla="*/ 1 w 25"/>
                <a:gd name="T9" fmla="*/ 5 h 20"/>
                <a:gd name="T10" fmla="*/ 7 w 25"/>
                <a:gd name="T11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0">
                  <a:moveTo>
                    <a:pt x="7" y="1"/>
                  </a:moveTo>
                  <a:cubicBezTo>
                    <a:pt x="12" y="2"/>
                    <a:pt x="17" y="1"/>
                    <a:pt x="24" y="9"/>
                  </a:cubicBezTo>
                  <a:cubicBezTo>
                    <a:pt x="25" y="11"/>
                    <a:pt x="25" y="13"/>
                    <a:pt x="24" y="16"/>
                  </a:cubicBezTo>
                  <a:cubicBezTo>
                    <a:pt x="23" y="18"/>
                    <a:pt x="15" y="20"/>
                    <a:pt x="12" y="17"/>
                  </a:cubicBezTo>
                  <a:cubicBezTo>
                    <a:pt x="9" y="13"/>
                    <a:pt x="2" y="8"/>
                    <a:pt x="1" y="5"/>
                  </a:cubicBezTo>
                  <a:cubicBezTo>
                    <a:pt x="0" y="2"/>
                    <a:pt x="5" y="0"/>
                    <a:pt x="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34" name="Freeform 7"/>
            <p:cNvSpPr/>
            <p:nvPr/>
          </p:nvSpPr>
          <p:spPr bwMode="auto">
            <a:xfrm>
              <a:off x="3124" y="2020"/>
              <a:ext cx="27" cy="180"/>
            </a:xfrm>
            <a:custGeom>
              <a:avLst/>
              <a:gdLst>
                <a:gd name="T0" fmla="*/ 5 w 14"/>
                <a:gd name="T1" fmla="*/ 0 h 93"/>
                <a:gd name="T2" fmla="*/ 8 w 14"/>
                <a:gd name="T3" fmla="*/ 9 h 93"/>
                <a:gd name="T4" fmla="*/ 14 w 14"/>
                <a:gd name="T5" fmla="*/ 91 h 93"/>
                <a:gd name="T6" fmla="*/ 9 w 14"/>
                <a:gd name="T7" fmla="*/ 93 h 93"/>
                <a:gd name="T8" fmla="*/ 1 w 14"/>
                <a:gd name="T9" fmla="*/ 86 h 93"/>
                <a:gd name="T10" fmla="*/ 3 w 14"/>
                <a:gd name="T11" fmla="*/ 6 h 93"/>
                <a:gd name="T12" fmla="*/ 5 w 14"/>
                <a:gd name="T13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93">
                  <a:moveTo>
                    <a:pt x="5" y="0"/>
                  </a:moveTo>
                  <a:cubicBezTo>
                    <a:pt x="6" y="1"/>
                    <a:pt x="8" y="1"/>
                    <a:pt x="8" y="9"/>
                  </a:cubicBezTo>
                  <a:cubicBezTo>
                    <a:pt x="9" y="10"/>
                    <a:pt x="10" y="90"/>
                    <a:pt x="14" y="91"/>
                  </a:cubicBezTo>
                  <a:cubicBezTo>
                    <a:pt x="11" y="92"/>
                    <a:pt x="12" y="93"/>
                    <a:pt x="9" y="93"/>
                  </a:cubicBezTo>
                  <a:cubicBezTo>
                    <a:pt x="6" y="90"/>
                    <a:pt x="3" y="90"/>
                    <a:pt x="1" y="86"/>
                  </a:cubicBezTo>
                  <a:cubicBezTo>
                    <a:pt x="4" y="67"/>
                    <a:pt x="0" y="31"/>
                    <a:pt x="3" y="6"/>
                  </a:cubicBezTo>
                  <a:cubicBezTo>
                    <a:pt x="3" y="3"/>
                    <a:pt x="3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35" name="Freeform 8"/>
            <p:cNvSpPr/>
            <p:nvPr/>
          </p:nvSpPr>
          <p:spPr bwMode="auto">
            <a:xfrm>
              <a:off x="2838" y="2053"/>
              <a:ext cx="99" cy="46"/>
            </a:xfrm>
            <a:custGeom>
              <a:avLst/>
              <a:gdLst>
                <a:gd name="T0" fmla="*/ 52 w 52"/>
                <a:gd name="T1" fmla="*/ 24 h 24"/>
                <a:gd name="T2" fmla="*/ 33 w 52"/>
                <a:gd name="T3" fmla="*/ 16 h 24"/>
                <a:gd name="T4" fmla="*/ 17 w 52"/>
                <a:gd name="T5" fmla="*/ 9 h 24"/>
                <a:gd name="T6" fmla="*/ 0 w 52"/>
                <a:gd name="T7" fmla="*/ 0 h 24"/>
                <a:gd name="T8" fmla="*/ 20 w 52"/>
                <a:gd name="T9" fmla="*/ 2 h 24"/>
                <a:gd name="T10" fmla="*/ 44 w 52"/>
                <a:gd name="T11" fmla="*/ 15 h 24"/>
                <a:gd name="T12" fmla="*/ 52 w 52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24">
                  <a:moveTo>
                    <a:pt x="52" y="24"/>
                  </a:moveTo>
                  <a:cubicBezTo>
                    <a:pt x="43" y="24"/>
                    <a:pt x="42" y="22"/>
                    <a:pt x="33" y="16"/>
                  </a:cubicBezTo>
                  <a:cubicBezTo>
                    <a:pt x="31" y="14"/>
                    <a:pt x="27" y="11"/>
                    <a:pt x="17" y="9"/>
                  </a:cubicBezTo>
                  <a:cubicBezTo>
                    <a:pt x="14" y="6"/>
                    <a:pt x="3" y="4"/>
                    <a:pt x="0" y="0"/>
                  </a:cubicBezTo>
                  <a:cubicBezTo>
                    <a:pt x="8" y="0"/>
                    <a:pt x="14" y="0"/>
                    <a:pt x="20" y="2"/>
                  </a:cubicBezTo>
                  <a:cubicBezTo>
                    <a:pt x="22" y="4"/>
                    <a:pt x="34" y="6"/>
                    <a:pt x="44" y="15"/>
                  </a:cubicBezTo>
                  <a:cubicBezTo>
                    <a:pt x="48" y="18"/>
                    <a:pt x="51" y="19"/>
                    <a:pt x="5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36" name="Freeform 9"/>
            <p:cNvSpPr>
              <a:spLocks noEditPoints="1"/>
            </p:cNvSpPr>
            <p:nvPr/>
          </p:nvSpPr>
          <p:spPr bwMode="auto">
            <a:xfrm>
              <a:off x="2924" y="1917"/>
              <a:ext cx="164" cy="360"/>
            </a:xfrm>
            <a:custGeom>
              <a:avLst/>
              <a:gdLst>
                <a:gd name="T0" fmla="*/ 39 w 86"/>
                <a:gd name="T1" fmla="*/ 38 h 186"/>
                <a:gd name="T2" fmla="*/ 56 w 86"/>
                <a:gd name="T3" fmla="*/ 34 h 186"/>
                <a:gd name="T4" fmla="*/ 59 w 86"/>
                <a:gd name="T5" fmla="*/ 31 h 186"/>
                <a:gd name="T6" fmla="*/ 85 w 86"/>
                <a:gd name="T7" fmla="*/ 43 h 186"/>
                <a:gd name="T8" fmla="*/ 85 w 86"/>
                <a:gd name="T9" fmla="*/ 48 h 186"/>
                <a:gd name="T10" fmla="*/ 64 w 86"/>
                <a:gd name="T11" fmla="*/ 61 h 186"/>
                <a:gd name="T12" fmla="*/ 55 w 86"/>
                <a:gd name="T13" fmla="*/ 72 h 186"/>
                <a:gd name="T14" fmla="*/ 57 w 86"/>
                <a:gd name="T15" fmla="*/ 81 h 186"/>
                <a:gd name="T16" fmla="*/ 39 w 86"/>
                <a:gd name="T17" fmla="*/ 88 h 186"/>
                <a:gd name="T18" fmla="*/ 39 w 86"/>
                <a:gd name="T19" fmla="*/ 55 h 186"/>
                <a:gd name="T20" fmla="*/ 45 w 86"/>
                <a:gd name="T21" fmla="*/ 48 h 186"/>
                <a:gd name="T22" fmla="*/ 39 w 86"/>
                <a:gd name="T23" fmla="*/ 49 h 186"/>
                <a:gd name="T24" fmla="*/ 39 w 86"/>
                <a:gd name="T25" fmla="*/ 38 h 186"/>
                <a:gd name="T26" fmla="*/ 12 w 86"/>
                <a:gd name="T27" fmla="*/ 1 h 186"/>
                <a:gd name="T28" fmla="*/ 30 w 86"/>
                <a:gd name="T29" fmla="*/ 8 h 186"/>
                <a:gd name="T30" fmla="*/ 34 w 86"/>
                <a:gd name="T31" fmla="*/ 14 h 186"/>
                <a:gd name="T32" fmla="*/ 34 w 86"/>
                <a:gd name="T33" fmla="*/ 39 h 186"/>
                <a:gd name="T34" fmla="*/ 39 w 86"/>
                <a:gd name="T35" fmla="*/ 38 h 186"/>
                <a:gd name="T36" fmla="*/ 39 w 86"/>
                <a:gd name="T37" fmla="*/ 49 h 186"/>
                <a:gd name="T38" fmla="*/ 34 w 86"/>
                <a:gd name="T39" fmla="*/ 50 h 186"/>
                <a:gd name="T40" fmla="*/ 33 w 86"/>
                <a:gd name="T41" fmla="*/ 63 h 186"/>
                <a:gd name="T42" fmla="*/ 39 w 86"/>
                <a:gd name="T43" fmla="*/ 55 h 186"/>
                <a:gd name="T44" fmla="*/ 39 w 86"/>
                <a:gd name="T45" fmla="*/ 88 h 186"/>
                <a:gd name="T46" fmla="*/ 35 w 86"/>
                <a:gd name="T47" fmla="*/ 91 h 186"/>
                <a:gd name="T48" fmla="*/ 26 w 86"/>
                <a:gd name="T49" fmla="*/ 183 h 186"/>
                <a:gd name="T50" fmla="*/ 23 w 86"/>
                <a:gd name="T51" fmla="*/ 186 h 186"/>
                <a:gd name="T52" fmla="*/ 20 w 86"/>
                <a:gd name="T53" fmla="*/ 97 h 186"/>
                <a:gd name="T54" fmla="*/ 16 w 86"/>
                <a:gd name="T55" fmla="*/ 92 h 186"/>
                <a:gd name="T56" fmla="*/ 17 w 86"/>
                <a:gd name="T57" fmla="*/ 81 h 186"/>
                <a:gd name="T58" fmla="*/ 20 w 86"/>
                <a:gd name="T59" fmla="*/ 79 h 186"/>
                <a:gd name="T60" fmla="*/ 19 w 86"/>
                <a:gd name="T61" fmla="*/ 54 h 186"/>
                <a:gd name="T62" fmla="*/ 0 w 86"/>
                <a:gd name="T63" fmla="*/ 53 h 186"/>
                <a:gd name="T64" fmla="*/ 8 w 86"/>
                <a:gd name="T65" fmla="*/ 47 h 186"/>
                <a:gd name="T66" fmla="*/ 18 w 86"/>
                <a:gd name="T67" fmla="*/ 44 h 186"/>
                <a:gd name="T68" fmla="*/ 17 w 86"/>
                <a:gd name="T69" fmla="*/ 17 h 186"/>
                <a:gd name="T70" fmla="*/ 15 w 86"/>
                <a:gd name="T71" fmla="*/ 6 h 186"/>
                <a:gd name="T72" fmla="*/ 12 w 86"/>
                <a:gd name="T73" fmla="*/ 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6" h="186">
                  <a:moveTo>
                    <a:pt x="39" y="38"/>
                  </a:moveTo>
                  <a:cubicBezTo>
                    <a:pt x="45" y="37"/>
                    <a:pt x="50" y="35"/>
                    <a:pt x="56" y="34"/>
                  </a:cubicBezTo>
                  <a:cubicBezTo>
                    <a:pt x="56" y="33"/>
                    <a:pt x="59" y="32"/>
                    <a:pt x="59" y="31"/>
                  </a:cubicBezTo>
                  <a:cubicBezTo>
                    <a:pt x="75" y="29"/>
                    <a:pt x="85" y="39"/>
                    <a:pt x="85" y="43"/>
                  </a:cubicBezTo>
                  <a:cubicBezTo>
                    <a:pt x="86" y="45"/>
                    <a:pt x="86" y="46"/>
                    <a:pt x="85" y="48"/>
                  </a:cubicBezTo>
                  <a:cubicBezTo>
                    <a:pt x="83" y="52"/>
                    <a:pt x="65" y="60"/>
                    <a:pt x="64" y="61"/>
                  </a:cubicBezTo>
                  <a:cubicBezTo>
                    <a:pt x="57" y="66"/>
                    <a:pt x="55" y="68"/>
                    <a:pt x="55" y="72"/>
                  </a:cubicBezTo>
                  <a:cubicBezTo>
                    <a:pt x="57" y="73"/>
                    <a:pt x="60" y="78"/>
                    <a:pt x="57" y="81"/>
                  </a:cubicBezTo>
                  <a:cubicBezTo>
                    <a:pt x="53" y="82"/>
                    <a:pt x="45" y="85"/>
                    <a:pt x="39" y="88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38"/>
                  </a:lnTo>
                  <a:close/>
                  <a:moveTo>
                    <a:pt x="12" y="1"/>
                  </a:moveTo>
                  <a:cubicBezTo>
                    <a:pt x="19" y="0"/>
                    <a:pt x="26" y="1"/>
                    <a:pt x="30" y="8"/>
                  </a:cubicBezTo>
                  <a:cubicBezTo>
                    <a:pt x="31" y="8"/>
                    <a:pt x="33" y="12"/>
                    <a:pt x="34" y="14"/>
                  </a:cubicBezTo>
                  <a:cubicBezTo>
                    <a:pt x="34" y="22"/>
                    <a:pt x="34" y="30"/>
                    <a:pt x="34" y="39"/>
                  </a:cubicBezTo>
                  <a:cubicBezTo>
                    <a:pt x="36" y="39"/>
                    <a:pt x="37" y="38"/>
                    <a:pt x="39" y="38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34" y="50"/>
                    <a:pt x="34" y="50"/>
                    <a:pt x="34" y="50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7" y="89"/>
                    <a:pt x="35" y="90"/>
                    <a:pt x="35" y="91"/>
                  </a:cubicBezTo>
                  <a:cubicBezTo>
                    <a:pt x="32" y="124"/>
                    <a:pt x="31" y="150"/>
                    <a:pt x="26" y="183"/>
                  </a:cubicBezTo>
                  <a:cubicBezTo>
                    <a:pt x="25" y="183"/>
                    <a:pt x="24" y="186"/>
                    <a:pt x="23" y="186"/>
                  </a:cubicBezTo>
                  <a:cubicBezTo>
                    <a:pt x="22" y="157"/>
                    <a:pt x="20" y="127"/>
                    <a:pt x="20" y="97"/>
                  </a:cubicBezTo>
                  <a:cubicBezTo>
                    <a:pt x="19" y="94"/>
                    <a:pt x="17" y="94"/>
                    <a:pt x="16" y="92"/>
                  </a:cubicBezTo>
                  <a:cubicBezTo>
                    <a:pt x="13" y="90"/>
                    <a:pt x="14" y="82"/>
                    <a:pt x="17" y="81"/>
                  </a:cubicBezTo>
                  <a:cubicBezTo>
                    <a:pt x="18" y="81"/>
                    <a:pt x="19" y="79"/>
                    <a:pt x="20" y="79"/>
                  </a:cubicBezTo>
                  <a:cubicBezTo>
                    <a:pt x="20" y="60"/>
                    <a:pt x="19" y="61"/>
                    <a:pt x="19" y="54"/>
                  </a:cubicBezTo>
                  <a:cubicBezTo>
                    <a:pt x="15" y="53"/>
                    <a:pt x="0" y="58"/>
                    <a:pt x="0" y="53"/>
                  </a:cubicBezTo>
                  <a:cubicBezTo>
                    <a:pt x="1" y="51"/>
                    <a:pt x="6" y="49"/>
                    <a:pt x="8" y="47"/>
                  </a:cubicBezTo>
                  <a:cubicBezTo>
                    <a:pt x="12" y="46"/>
                    <a:pt x="15" y="45"/>
                    <a:pt x="18" y="44"/>
                  </a:cubicBezTo>
                  <a:cubicBezTo>
                    <a:pt x="19" y="34"/>
                    <a:pt x="19" y="27"/>
                    <a:pt x="17" y="17"/>
                  </a:cubicBezTo>
                  <a:cubicBezTo>
                    <a:pt x="17" y="15"/>
                    <a:pt x="17" y="6"/>
                    <a:pt x="15" y="6"/>
                  </a:cubicBezTo>
                  <a:cubicBezTo>
                    <a:pt x="14" y="4"/>
                    <a:pt x="12" y="4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37" name="Freeform 10"/>
            <p:cNvSpPr>
              <a:spLocks noEditPoints="1"/>
            </p:cNvSpPr>
            <p:nvPr/>
          </p:nvSpPr>
          <p:spPr bwMode="auto">
            <a:xfrm>
              <a:off x="3155" y="2012"/>
              <a:ext cx="154" cy="176"/>
            </a:xfrm>
            <a:custGeom>
              <a:avLst/>
              <a:gdLst>
                <a:gd name="T0" fmla="*/ 62 w 81"/>
                <a:gd name="T1" fmla="*/ 38 h 91"/>
                <a:gd name="T2" fmla="*/ 67 w 81"/>
                <a:gd name="T3" fmla="*/ 28 h 91"/>
                <a:gd name="T4" fmla="*/ 78 w 81"/>
                <a:gd name="T5" fmla="*/ 36 h 91"/>
                <a:gd name="T6" fmla="*/ 70 w 81"/>
                <a:gd name="T7" fmla="*/ 51 h 91"/>
                <a:gd name="T8" fmla="*/ 81 w 81"/>
                <a:gd name="T9" fmla="*/ 79 h 91"/>
                <a:gd name="T10" fmla="*/ 78 w 81"/>
                <a:gd name="T11" fmla="*/ 80 h 91"/>
                <a:gd name="T12" fmla="*/ 65 w 81"/>
                <a:gd name="T13" fmla="*/ 57 h 91"/>
                <a:gd name="T14" fmla="*/ 50 w 81"/>
                <a:gd name="T15" fmla="*/ 72 h 91"/>
                <a:gd name="T16" fmla="*/ 52 w 81"/>
                <a:gd name="T17" fmla="*/ 74 h 91"/>
                <a:gd name="T18" fmla="*/ 59 w 81"/>
                <a:gd name="T19" fmla="*/ 77 h 91"/>
                <a:gd name="T20" fmla="*/ 59 w 81"/>
                <a:gd name="T21" fmla="*/ 83 h 91"/>
                <a:gd name="T22" fmla="*/ 49 w 81"/>
                <a:gd name="T23" fmla="*/ 85 h 91"/>
                <a:gd name="T24" fmla="*/ 46 w 81"/>
                <a:gd name="T25" fmla="*/ 87 h 91"/>
                <a:gd name="T26" fmla="*/ 44 w 81"/>
                <a:gd name="T27" fmla="*/ 89 h 91"/>
                <a:gd name="T28" fmla="*/ 44 w 81"/>
                <a:gd name="T29" fmla="*/ 63 h 91"/>
                <a:gd name="T30" fmla="*/ 58 w 81"/>
                <a:gd name="T31" fmla="*/ 43 h 91"/>
                <a:gd name="T32" fmla="*/ 53 w 81"/>
                <a:gd name="T33" fmla="*/ 40 h 91"/>
                <a:gd name="T34" fmla="*/ 44 w 81"/>
                <a:gd name="T35" fmla="*/ 51 h 91"/>
                <a:gd name="T36" fmla="*/ 44 w 81"/>
                <a:gd name="T37" fmla="*/ 43 h 91"/>
                <a:gd name="T38" fmla="*/ 45 w 81"/>
                <a:gd name="T39" fmla="*/ 40 h 91"/>
                <a:gd name="T40" fmla="*/ 44 w 81"/>
                <a:gd name="T41" fmla="*/ 40 h 91"/>
                <a:gd name="T42" fmla="*/ 44 w 81"/>
                <a:gd name="T43" fmla="*/ 32 h 91"/>
                <a:gd name="T44" fmla="*/ 46 w 81"/>
                <a:gd name="T45" fmla="*/ 35 h 91"/>
                <a:gd name="T46" fmla="*/ 50 w 81"/>
                <a:gd name="T47" fmla="*/ 39 h 91"/>
                <a:gd name="T48" fmla="*/ 51 w 81"/>
                <a:gd name="T49" fmla="*/ 36 h 91"/>
                <a:gd name="T50" fmla="*/ 44 w 81"/>
                <a:gd name="T51" fmla="*/ 27 h 91"/>
                <a:gd name="T52" fmla="*/ 44 w 81"/>
                <a:gd name="T53" fmla="*/ 3 h 91"/>
                <a:gd name="T54" fmla="*/ 48 w 81"/>
                <a:gd name="T55" fmla="*/ 7 h 91"/>
                <a:gd name="T56" fmla="*/ 44 w 81"/>
                <a:gd name="T57" fmla="*/ 19 h 91"/>
                <a:gd name="T58" fmla="*/ 62 w 81"/>
                <a:gd name="T59" fmla="*/ 38 h 91"/>
                <a:gd name="T60" fmla="*/ 44 w 81"/>
                <a:gd name="T61" fmla="*/ 89 h 91"/>
                <a:gd name="T62" fmla="*/ 33 w 81"/>
                <a:gd name="T63" fmla="*/ 91 h 91"/>
                <a:gd name="T64" fmla="*/ 12 w 81"/>
                <a:gd name="T65" fmla="*/ 77 h 91"/>
                <a:gd name="T66" fmla="*/ 13 w 81"/>
                <a:gd name="T67" fmla="*/ 77 h 91"/>
                <a:gd name="T68" fmla="*/ 44 w 81"/>
                <a:gd name="T69" fmla="*/ 63 h 91"/>
                <a:gd name="T70" fmla="*/ 44 w 81"/>
                <a:gd name="T71" fmla="*/ 89 h 91"/>
                <a:gd name="T72" fmla="*/ 44 w 81"/>
                <a:gd name="T73" fmla="*/ 51 h 91"/>
                <a:gd name="T74" fmla="*/ 44 w 81"/>
                <a:gd name="T75" fmla="*/ 43 h 91"/>
                <a:gd name="T76" fmla="*/ 26 w 81"/>
                <a:gd name="T77" fmla="*/ 59 h 91"/>
                <a:gd name="T78" fmla="*/ 18 w 81"/>
                <a:gd name="T79" fmla="*/ 64 h 91"/>
                <a:gd name="T80" fmla="*/ 41 w 81"/>
                <a:gd name="T81" fmla="*/ 38 h 91"/>
                <a:gd name="T82" fmla="*/ 44 w 81"/>
                <a:gd name="T83" fmla="*/ 40 h 91"/>
                <a:gd name="T84" fmla="*/ 44 w 81"/>
                <a:gd name="T85" fmla="*/ 32 h 91"/>
                <a:gd name="T86" fmla="*/ 36 w 81"/>
                <a:gd name="T87" fmla="*/ 25 h 91"/>
                <a:gd name="T88" fmla="*/ 40 w 81"/>
                <a:gd name="T89" fmla="*/ 23 h 91"/>
                <a:gd name="T90" fmla="*/ 44 w 81"/>
                <a:gd name="T91" fmla="*/ 27 h 91"/>
                <a:gd name="T92" fmla="*/ 44 w 81"/>
                <a:gd name="T93" fmla="*/ 3 h 91"/>
                <a:gd name="T94" fmla="*/ 42 w 81"/>
                <a:gd name="T95" fmla="*/ 3 h 91"/>
                <a:gd name="T96" fmla="*/ 21 w 81"/>
                <a:gd name="T97" fmla="*/ 0 h 91"/>
                <a:gd name="T98" fmla="*/ 15 w 81"/>
                <a:gd name="T99" fmla="*/ 7 h 91"/>
                <a:gd name="T100" fmla="*/ 23 w 81"/>
                <a:gd name="T101" fmla="*/ 7 h 91"/>
                <a:gd name="T102" fmla="*/ 22 w 81"/>
                <a:gd name="T103" fmla="*/ 9 h 91"/>
                <a:gd name="T104" fmla="*/ 13 w 81"/>
                <a:gd name="T105" fmla="*/ 9 h 91"/>
                <a:gd name="T106" fmla="*/ 21 w 81"/>
                <a:gd name="T107" fmla="*/ 17 h 91"/>
                <a:gd name="T108" fmla="*/ 5 w 81"/>
                <a:gd name="T109" fmla="*/ 29 h 91"/>
                <a:gd name="T110" fmla="*/ 4 w 81"/>
                <a:gd name="T111" fmla="*/ 30 h 91"/>
                <a:gd name="T112" fmla="*/ 11 w 81"/>
                <a:gd name="T113" fmla="*/ 45 h 91"/>
                <a:gd name="T114" fmla="*/ 32 w 81"/>
                <a:gd name="T115" fmla="*/ 28 h 91"/>
                <a:gd name="T116" fmla="*/ 34 w 81"/>
                <a:gd name="T117" fmla="*/ 34 h 91"/>
                <a:gd name="T118" fmla="*/ 1 w 81"/>
                <a:gd name="T119" fmla="*/ 69 h 91"/>
                <a:gd name="T120" fmla="*/ 7 w 81"/>
                <a:gd name="T121" fmla="*/ 77 h 91"/>
                <a:gd name="T122" fmla="*/ 44 w 81"/>
                <a:gd name="T123" fmla="*/ 5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1" h="91">
                  <a:moveTo>
                    <a:pt x="62" y="38"/>
                  </a:moveTo>
                  <a:cubicBezTo>
                    <a:pt x="64" y="34"/>
                    <a:pt x="67" y="32"/>
                    <a:pt x="67" y="28"/>
                  </a:cubicBezTo>
                  <a:cubicBezTo>
                    <a:pt x="72" y="30"/>
                    <a:pt x="75" y="31"/>
                    <a:pt x="78" y="36"/>
                  </a:cubicBezTo>
                  <a:cubicBezTo>
                    <a:pt x="79" y="45"/>
                    <a:pt x="70" y="48"/>
                    <a:pt x="70" y="51"/>
                  </a:cubicBezTo>
                  <a:cubicBezTo>
                    <a:pt x="72" y="60"/>
                    <a:pt x="80" y="71"/>
                    <a:pt x="81" y="79"/>
                  </a:cubicBezTo>
                  <a:cubicBezTo>
                    <a:pt x="81" y="80"/>
                    <a:pt x="79" y="81"/>
                    <a:pt x="78" y="80"/>
                  </a:cubicBezTo>
                  <a:cubicBezTo>
                    <a:pt x="73" y="76"/>
                    <a:pt x="67" y="64"/>
                    <a:pt x="65" y="57"/>
                  </a:cubicBezTo>
                  <a:cubicBezTo>
                    <a:pt x="62" y="61"/>
                    <a:pt x="57" y="66"/>
                    <a:pt x="50" y="72"/>
                  </a:cubicBezTo>
                  <a:cubicBezTo>
                    <a:pt x="51" y="74"/>
                    <a:pt x="51" y="73"/>
                    <a:pt x="52" y="74"/>
                  </a:cubicBezTo>
                  <a:cubicBezTo>
                    <a:pt x="56" y="75"/>
                    <a:pt x="57" y="75"/>
                    <a:pt x="59" y="77"/>
                  </a:cubicBezTo>
                  <a:cubicBezTo>
                    <a:pt x="60" y="79"/>
                    <a:pt x="59" y="82"/>
                    <a:pt x="59" y="83"/>
                  </a:cubicBezTo>
                  <a:cubicBezTo>
                    <a:pt x="58" y="85"/>
                    <a:pt x="54" y="84"/>
                    <a:pt x="49" y="85"/>
                  </a:cubicBezTo>
                  <a:cubicBezTo>
                    <a:pt x="48" y="86"/>
                    <a:pt x="47" y="87"/>
                    <a:pt x="46" y="87"/>
                  </a:cubicBezTo>
                  <a:cubicBezTo>
                    <a:pt x="45" y="88"/>
                    <a:pt x="45" y="89"/>
                    <a:pt x="44" y="89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52" y="55"/>
                    <a:pt x="58" y="45"/>
                    <a:pt x="58" y="43"/>
                  </a:cubicBezTo>
                  <a:cubicBezTo>
                    <a:pt x="56" y="42"/>
                    <a:pt x="56" y="41"/>
                    <a:pt x="53" y="40"/>
                  </a:cubicBezTo>
                  <a:cubicBezTo>
                    <a:pt x="53" y="42"/>
                    <a:pt x="49" y="46"/>
                    <a:pt x="44" y="51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4" y="42"/>
                    <a:pt x="45" y="41"/>
                    <a:pt x="45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5" y="33"/>
                    <a:pt x="46" y="34"/>
                    <a:pt x="46" y="35"/>
                  </a:cubicBezTo>
                  <a:cubicBezTo>
                    <a:pt x="50" y="37"/>
                    <a:pt x="48" y="36"/>
                    <a:pt x="50" y="39"/>
                  </a:cubicBezTo>
                  <a:cubicBezTo>
                    <a:pt x="52" y="39"/>
                    <a:pt x="51" y="38"/>
                    <a:pt x="51" y="36"/>
                  </a:cubicBezTo>
                  <a:cubicBezTo>
                    <a:pt x="49" y="34"/>
                    <a:pt x="47" y="30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5" y="4"/>
                    <a:pt x="47" y="6"/>
                    <a:pt x="48" y="7"/>
                  </a:cubicBezTo>
                  <a:cubicBezTo>
                    <a:pt x="50" y="14"/>
                    <a:pt x="49" y="16"/>
                    <a:pt x="44" y="19"/>
                  </a:cubicBezTo>
                  <a:cubicBezTo>
                    <a:pt x="50" y="26"/>
                    <a:pt x="52" y="33"/>
                    <a:pt x="62" y="38"/>
                  </a:cubicBezTo>
                  <a:close/>
                  <a:moveTo>
                    <a:pt x="44" y="89"/>
                  </a:moveTo>
                  <a:cubicBezTo>
                    <a:pt x="41" y="91"/>
                    <a:pt x="37" y="91"/>
                    <a:pt x="33" y="91"/>
                  </a:cubicBezTo>
                  <a:cubicBezTo>
                    <a:pt x="29" y="90"/>
                    <a:pt x="13" y="81"/>
                    <a:pt x="12" y="77"/>
                  </a:cubicBezTo>
                  <a:cubicBezTo>
                    <a:pt x="12" y="77"/>
                    <a:pt x="13" y="77"/>
                    <a:pt x="13" y="77"/>
                  </a:cubicBezTo>
                  <a:cubicBezTo>
                    <a:pt x="20" y="84"/>
                    <a:pt x="33" y="74"/>
                    <a:pt x="44" y="63"/>
                  </a:cubicBezTo>
                  <a:cubicBezTo>
                    <a:pt x="44" y="89"/>
                    <a:pt x="44" y="89"/>
                    <a:pt x="44" y="89"/>
                  </a:cubicBezTo>
                  <a:close/>
                  <a:moveTo>
                    <a:pt x="44" y="51"/>
                  </a:moveTo>
                  <a:cubicBezTo>
                    <a:pt x="44" y="43"/>
                    <a:pt x="44" y="43"/>
                    <a:pt x="44" y="43"/>
                  </a:cubicBezTo>
                  <a:cubicBezTo>
                    <a:pt x="41" y="47"/>
                    <a:pt x="33" y="54"/>
                    <a:pt x="26" y="59"/>
                  </a:cubicBezTo>
                  <a:cubicBezTo>
                    <a:pt x="24" y="60"/>
                    <a:pt x="20" y="64"/>
                    <a:pt x="18" y="64"/>
                  </a:cubicBezTo>
                  <a:cubicBezTo>
                    <a:pt x="22" y="58"/>
                    <a:pt x="36" y="48"/>
                    <a:pt x="41" y="38"/>
                  </a:cubicBezTo>
                  <a:cubicBezTo>
                    <a:pt x="42" y="39"/>
                    <a:pt x="43" y="39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0"/>
                    <a:pt x="40" y="28"/>
                    <a:pt x="36" y="25"/>
                  </a:cubicBezTo>
                  <a:cubicBezTo>
                    <a:pt x="37" y="25"/>
                    <a:pt x="39" y="23"/>
                    <a:pt x="40" y="23"/>
                  </a:cubicBezTo>
                  <a:cubicBezTo>
                    <a:pt x="42" y="24"/>
                    <a:pt x="43" y="25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2" y="3"/>
                    <a:pt x="42" y="3"/>
                  </a:cubicBezTo>
                  <a:cubicBezTo>
                    <a:pt x="41" y="3"/>
                    <a:pt x="25" y="0"/>
                    <a:pt x="21" y="0"/>
                  </a:cubicBezTo>
                  <a:cubicBezTo>
                    <a:pt x="17" y="1"/>
                    <a:pt x="14" y="2"/>
                    <a:pt x="15" y="7"/>
                  </a:cubicBezTo>
                  <a:cubicBezTo>
                    <a:pt x="16" y="8"/>
                    <a:pt x="20" y="8"/>
                    <a:pt x="23" y="7"/>
                  </a:cubicBezTo>
                  <a:cubicBezTo>
                    <a:pt x="24" y="8"/>
                    <a:pt x="23" y="9"/>
                    <a:pt x="22" y="9"/>
                  </a:cubicBezTo>
                  <a:cubicBezTo>
                    <a:pt x="18" y="10"/>
                    <a:pt x="17" y="9"/>
                    <a:pt x="13" y="9"/>
                  </a:cubicBezTo>
                  <a:cubicBezTo>
                    <a:pt x="9" y="9"/>
                    <a:pt x="18" y="15"/>
                    <a:pt x="21" y="17"/>
                  </a:cubicBezTo>
                  <a:cubicBezTo>
                    <a:pt x="20" y="21"/>
                    <a:pt x="10" y="30"/>
                    <a:pt x="5" y="29"/>
                  </a:cubicBezTo>
                  <a:cubicBezTo>
                    <a:pt x="5" y="30"/>
                    <a:pt x="5" y="29"/>
                    <a:pt x="4" y="30"/>
                  </a:cubicBezTo>
                  <a:cubicBezTo>
                    <a:pt x="4" y="36"/>
                    <a:pt x="4" y="43"/>
                    <a:pt x="11" y="45"/>
                  </a:cubicBezTo>
                  <a:cubicBezTo>
                    <a:pt x="15" y="42"/>
                    <a:pt x="29" y="33"/>
                    <a:pt x="32" y="28"/>
                  </a:cubicBezTo>
                  <a:cubicBezTo>
                    <a:pt x="36" y="31"/>
                    <a:pt x="34" y="33"/>
                    <a:pt x="34" y="34"/>
                  </a:cubicBezTo>
                  <a:cubicBezTo>
                    <a:pt x="26" y="45"/>
                    <a:pt x="10" y="59"/>
                    <a:pt x="1" y="69"/>
                  </a:cubicBezTo>
                  <a:cubicBezTo>
                    <a:pt x="0" y="76"/>
                    <a:pt x="0" y="79"/>
                    <a:pt x="7" y="77"/>
                  </a:cubicBezTo>
                  <a:cubicBezTo>
                    <a:pt x="10" y="78"/>
                    <a:pt x="31" y="62"/>
                    <a:pt x="4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38" name="Freeform 11"/>
            <p:cNvSpPr/>
            <p:nvPr/>
          </p:nvSpPr>
          <p:spPr bwMode="auto">
            <a:xfrm>
              <a:off x="4241" y="1931"/>
              <a:ext cx="280" cy="191"/>
            </a:xfrm>
            <a:custGeom>
              <a:avLst/>
              <a:gdLst>
                <a:gd name="T0" fmla="*/ 29 w 147"/>
                <a:gd name="T1" fmla="*/ 27 h 99"/>
                <a:gd name="T2" fmla="*/ 50 w 147"/>
                <a:gd name="T3" fmla="*/ 67 h 99"/>
                <a:gd name="T4" fmla="*/ 59 w 147"/>
                <a:gd name="T5" fmla="*/ 64 h 99"/>
                <a:gd name="T6" fmla="*/ 44 w 147"/>
                <a:gd name="T7" fmla="*/ 19 h 99"/>
                <a:gd name="T8" fmla="*/ 60 w 147"/>
                <a:gd name="T9" fmla="*/ 35 h 99"/>
                <a:gd name="T10" fmla="*/ 66 w 147"/>
                <a:gd name="T11" fmla="*/ 56 h 99"/>
                <a:gd name="T12" fmla="*/ 69 w 147"/>
                <a:gd name="T13" fmla="*/ 51 h 99"/>
                <a:gd name="T14" fmla="*/ 70 w 147"/>
                <a:gd name="T15" fmla="*/ 45 h 99"/>
                <a:gd name="T16" fmla="*/ 66 w 147"/>
                <a:gd name="T17" fmla="*/ 40 h 99"/>
                <a:gd name="T18" fmla="*/ 72 w 147"/>
                <a:gd name="T19" fmla="*/ 40 h 99"/>
                <a:gd name="T20" fmla="*/ 73 w 147"/>
                <a:gd name="T21" fmla="*/ 30 h 99"/>
                <a:gd name="T22" fmla="*/ 63 w 147"/>
                <a:gd name="T23" fmla="*/ 16 h 99"/>
                <a:gd name="T24" fmla="*/ 66 w 147"/>
                <a:gd name="T25" fmla="*/ 5 h 99"/>
                <a:gd name="T26" fmla="*/ 80 w 147"/>
                <a:gd name="T27" fmla="*/ 15 h 99"/>
                <a:gd name="T28" fmla="*/ 87 w 147"/>
                <a:gd name="T29" fmla="*/ 39 h 99"/>
                <a:gd name="T30" fmla="*/ 82 w 147"/>
                <a:gd name="T31" fmla="*/ 50 h 99"/>
                <a:gd name="T32" fmla="*/ 77 w 147"/>
                <a:gd name="T33" fmla="*/ 58 h 99"/>
                <a:gd name="T34" fmla="*/ 99 w 147"/>
                <a:gd name="T35" fmla="*/ 53 h 99"/>
                <a:gd name="T36" fmla="*/ 94 w 147"/>
                <a:gd name="T37" fmla="*/ 40 h 99"/>
                <a:gd name="T38" fmla="*/ 99 w 147"/>
                <a:gd name="T39" fmla="*/ 38 h 99"/>
                <a:gd name="T40" fmla="*/ 104 w 147"/>
                <a:gd name="T41" fmla="*/ 37 h 99"/>
                <a:gd name="T42" fmla="*/ 98 w 147"/>
                <a:gd name="T43" fmla="*/ 23 h 99"/>
                <a:gd name="T44" fmla="*/ 101 w 147"/>
                <a:gd name="T45" fmla="*/ 19 h 99"/>
                <a:gd name="T46" fmla="*/ 105 w 147"/>
                <a:gd name="T47" fmla="*/ 15 h 99"/>
                <a:gd name="T48" fmla="*/ 96 w 147"/>
                <a:gd name="T49" fmla="*/ 6 h 99"/>
                <a:gd name="T50" fmla="*/ 104 w 147"/>
                <a:gd name="T51" fmla="*/ 3 h 99"/>
                <a:gd name="T52" fmla="*/ 111 w 147"/>
                <a:gd name="T53" fmla="*/ 2 h 99"/>
                <a:gd name="T54" fmla="*/ 120 w 147"/>
                <a:gd name="T55" fmla="*/ 19 h 99"/>
                <a:gd name="T56" fmla="*/ 114 w 147"/>
                <a:gd name="T57" fmla="*/ 32 h 99"/>
                <a:gd name="T58" fmla="*/ 112 w 147"/>
                <a:gd name="T59" fmla="*/ 49 h 99"/>
                <a:gd name="T60" fmla="*/ 143 w 147"/>
                <a:gd name="T61" fmla="*/ 56 h 99"/>
                <a:gd name="T62" fmla="*/ 130 w 147"/>
                <a:gd name="T63" fmla="*/ 63 h 99"/>
                <a:gd name="T64" fmla="*/ 119 w 147"/>
                <a:gd name="T65" fmla="*/ 58 h 99"/>
                <a:gd name="T66" fmla="*/ 127 w 147"/>
                <a:gd name="T67" fmla="*/ 55 h 99"/>
                <a:gd name="T68" fmla="*/ 109 w 147"/>
                <a:gd name="T69" fmla="*/ 59 h 99"/>
                <a:gd name="T70" fmla="*/ 108 w 147"/>
                <a:gd name="T71" fmla="*/ 63 h 99"/>
                <a:gd name="T72" fmla="*/ 98 w 147"/>
                <a:gd name="T73" fmla="*/ 60 h 99"/>
                <a:gd name="T74" fmla="*/ 79 w 147"/>
                <a:gd name="T75" fmla="*/ 64 h 99"/>
                <a:gd name="T76" fmla="*/ 65 w 147"/>
                <a:gd name="T77" fmla="*/ 74 h 99"/>
                <a:gd name="T78" fmla="*/ 58 w 147"/>
                <a:gd name="T79" fmla="*/ 71 h 99"/>
                <a:gd name="T80" fmla="*/ 53 w 147"/>
                <a:gd name="T81" fmla="*/ 80 h 99"/>
                <a:gd name="T82" fmla="*/ 48 w 147"/>
                <a:gd name="T83" fmla="*/ 76 h 99"/>
                <a:gd name="T84" fmla="*/ 25 w 147"/>
                <a:gd name="T85" fmla="*/ 86 h 99"/>
                <a:gd name="T86" fmla="*/ 19 w 147"/>
                <a:gd name="T87" fmla="*/ 94 h 99"/>
                <a:gd name="T88" fmla="*/ 8 w 147"/>
                <a:gd name="T89" fmla="*/ 98 h 99"/>
                <a:gd name="T90" fmla="*/ 4 w 147"/>
                <a:gd name="T91" fmla="*/ 88 h 99"/>
                <a:gd name="T92" fmla="*/ 16 w 147"/>
                <a:gd name="T93" fmla="*/ 74 h 99"/>
                <a:gd name="T94" fmla="*/ 25 w 147"/>
                <a:gd name="T95" fmla="*/ 76 h 99"/>
                <a:gd name="T96" fmla="*/ 48 w 147"/>
                <a:gd name="T97" fmla="*/ 66 h 99"/>
                <a:gd name="T98" fmla="*/ 31 w 147"/>
                <a:gd name="T99" fmla="*/ 3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7" h="99">
                  <a:moveTo>
                    <a:pt x="31" y="33"/>
                  </a:moveTo>
                  <a:cubicBezTo>
                    <a:pt x="31" y="33"/>
                    <a:pt x="18" y="23"/>
                    <a:pt x="29" y="27"/>
                  </a:cubicBezTo>
                  <a:cubicBezTo>
                    <a:pt x="29" y="27"/>
                    <a:pt x="40" y="30"/>
                    <a:pt x="46" y="48"/>
                  </a:cubicBezTo>
                  <a:cubicBezTo>
                    <a:pt x="46" y="48"/>
                    <a:pt x="51" y="60"/>
                    <a:pt x="50" y="67"/>
                  </a:cubicBezTo>
                  <a:cubicBezTo>
                    <a:pt x="50" y="67"/>
                    <a:pt x="50" y="69"/>
                    <a:pt x="53" y="68"/>
                  </a:cubicBezTo>
                  <a:cubicBezTo>
                    <a:pt x="53" y="68"/>
                    <a:pt x="59" y="68"/>
                    <a:pt x="59" y="64"/>
                  </a:cubicBezTo>
                  <a:cubicBezTo>
                    <a:pt x="59" y="64"/>
                    <a:pt x="61" y="50"/>
                    <a:pt x="51" y="28"/>
                  </a:cubicBezTo>
                  <a:cubicBezTo>
                    <a:pt x="51" y="28"/>
                    <a:pt x="48" y="20"/>
                    <a:pt x="44" y="19"/>
                  </a:cubicBezTo>
                  <a:cubicBezTo>
                    <a:pt x="44" y="19"/>
                    <a:pt x="42" y="16"/>
                    <a:pt x="45" y="18"/>
                  </a:cubicBezTo>
                  <a:cubicBezTo>
                    <a:pt x="45" y="18"/>
                    <a:pt x="56" y="20"/>
                    <a:pt x="60" y="35"/>
                  </a:cubicBezTo>
                  <a:cubicBezTo>
                    <a:pt x="60" y="35"/>
                    <a:pt x="63" y="47"/>
                    <a:pt x="64" y="56"/>
                  </a:cubicBezTo>
                  <a:cubicBezTo>
                    <a:pt x="64" y="56"/>
                    <a:pt x="65" y="60"/>
                    <a:pt x="66" y="56"/>
                  </a:cubicBezTo>
                  <a:cubicBezTo>
                    <a:pt x="66" y="56"/>
                    <a:pt x="67" y="54"/>
                    <a:pt x="69" y="53"/>
                  </a:cubicBezTo>
                  <a:cubicBezTo>
                    <a:pt x="69" y="53"/>
                    <a:pt x="70" y="52"/>
                    <a:pt x="69" y="51"/>
                  </a:cubicBezTo>
                  <a:cubicBezTo>
                    <a:pt x="69" y="51"/>
                    <a:pt x="69" y="48"/>
                    <a:pt x="70" y="48"/>
                  </a:cubicBezTo>
                  <a:cubicBezTo>
                    <a:pt x="70" y="48"/>
                    <a:pt x="72" y="47"/>
                    <a:pt x="70" y="45"/>
                  </a:cubicBezTo>
                  <a:cubicBezTo>
                    <a:pt x="70" y="45"/>
                    <a:pt x="69" y="43"/>
                    <a:pt x="67" y="43"/>
                  </a:cubicBezTo>
                  <a:cubicBezTo>
                    <a:pt x="67" y="43"/>
                    <a:pt x="60" y="37"/>
                    <a:pt x="66" y="40"/>
                  </a:cubicBezTo>
                  <a:cubicBezTo>
                    <a:pt x="66" y="40"/>
                    <a:pt x="69" y="41"/>
                    <a:pt x="70" y="42"/>
                  </a:cubicBezTo>
                  <a:cubicBezTo>
                    <a:pt x="70" y="42"/>
                    <a:pt x="72" y="44"/>
                    <a:pt x="72" y="40"/>
                  </a:cubicBezTo>
                  <a:cubicBezTo>
                    <a:pt x="72" y="40"/>
                    <a:pt x="74" y="32"/>
                    <a:pt x="75" y="31"/>
                  </a:cubicBezTo>
                  <a:cubicBezTo>
                    <a:pt x="75" y="31"/>
                    <a:pt x="76" y="27"/>
                    <a:pt x="73" y="30"/>
                  </a:cubicBezTo>
                  <a:cubicBezTo>
                    <a:pt x="73" y="30"/>
                    <a:pt x="69" y="32"/>
                    <a:pt x="67" y="26"/>
                  </a:cubicBezTo>
                  <a:cubicBezTo>
                    <a:pt x="67" y="26"/>
                    <a:pt x="59" y="19"/>
                    <a:pt x="63" y="16"/>
                  </a:cubicBezTo>
                  <a:cubicBezTo>
                    <a:pt x="63" y="16"/>
                    <a:pt x="68" y="11"/>
                    <a:pt x="64" y="7"/>
                  </a:cubicBezTo>
                  <a:cubicBezTo>
                    <a:pt x="64" y="7"/>
                    <a:pt x="60" y="2"/>
                    <a:pt x="66" y="5"/>
                  </a:cubicBezTo>
                  <a:cubicBezTo>
                    <a:pt x="66" y="5"/>
                    <a:pt x="71" y="7"/>
                    <a:pt x="76" y="12"/>
                  </a:cubicBezTo>
                  <a:cubicBezTo>
                    <a:pt x="76" y="12"/>
                    <a:pt x="75" y="14"/>
                    <a:pt x="80" y="15"/>
                  </a:cubicBezTo>
                  <a:cubicBezTo>
                    <a:pt x="80" y="15"/>
                    <a:pt x="97" y="18"/>
                    <a:pt x="94" y="28"/>
                  </a:cubicBezTo>
                  <a:cubicBezTo>
                    <a:pt x="94" y="28"/>
                    <a:pt x="87" y="34"/>
                    <a:pt x="87" y="39"/>
                  </a:cubicBezTo>
                  <a:cubicBezTo>
                    <a:pt x="87" y="39"/>
                    <a:pt x="85" y="44"/>
                    <a:pt x="83" y="45"/>
                  </a:cubicBezTo>
                  <a:cubicBezTo>
                    <a:pt x="83" y="45"/>
                    <a:pt x="82" y="45"/>
                    <a:pt x="82" y="50"/>
                  </a:cubicBezTo>
                  <a:cubicBezTo>
                    <a:pt x="82" y="50"/>
                    <a:pt x="83" y="51"/>
                    <a:pt x="81" y="52"/>
                  </a:cubicBezTo>
                  <a:cubicBezTo>
                    <a:pt x="81" y="52"/>
                    <a:pt x="79" y="55"/>
                    <a:pt x="77" y="58"/>
                  </a:cubicBezTo>
                  <a:cubicBezTo>
                    <a:pt x="77" y="58"/>
                    <a:pt x="72" y="62"/>
                    <a:pt x="76" y="60"/>
                  </a:cubicBezTo>
                  <a:cubicBezTo>
                    <a:pt x="76" y="60"/>
                    <a:pt x="92" y="55"/>
                    <a:pt x="99" y="53"/>
                  </a:cubicBezTo>
                  <a:cubicBezTo>
                    <a:pt x="99" y="53"/>
                    <a:pt x="104" y="51"/>
                    <a:pt x="100" y="48"/>
                  </a:cubicBezTo>
                  <a:cubicBezTo>
                    <a:pt x="100" y="48"/>
                    <a:pt x="95" y="43"/>
                    <a:pt x="94" y="40"/>
                  </a:cubicBezTo>
                  <a:cubicBezTo>
                    <a:pt x="94" y="40"/>
                    <a:pt x="92" y="35"/>
                    <a:pt x="95" y="37"/>
                  </a:cubicBezTo>
                  <a:cubicBezTo>
                    <a:pt x="95" y="37"/>
                    <a:pt x="98" y="40"/>
                    <a:pt x="99" y="38"/>
                  </a:cubicBezTo>
                  <a:cubicBezTo>
                    <a:pt x="99" y="38"/>
                    <a:pt x="98" y="37"/>
                    <a:pt x="101" y="38"/>
                  </a:cubicBezTo>
                  <a:cubicBezTo>
                    <a:pt x="101" y="38"/>
                    <a:pt x="104" y="40"/>
                    <a:pt x="104" y="37"/>
                  </a:cubicBezTo>
                  <a:cubicBezTo>
                    <a:pt x="104" y="37"/>
                    <a:pt x="107" y="31"/>
                    <a:pt x="104" y="32"/>
                  </a:cubicBezTo>
                  <a:cubicBezTo>
                    <a:pt x="104" y="32"/>
                    <a:pt x="98" y="28"/>
                    <a:pt x="98" y="23"/>
                  </a:cubicBezTo>
                  <a:cubicBezTo>
                    <a:pt x="98" y="23"/>
                    <a:pt x="97" y="20"/>
                    <a:pt x="98" y="19"/>
                  </a:cubicBezTo>
                  <a:cubicBezTo>
                    <a:pt x="98" y="19"/>
                    <a:pt x="99" y="17"/>
                    <a:pt x="101" y="19"/>
                  </a:cubicBezTo>
                  <a:cubicBezTo>
                    <a:pt x="101" y="19"/>
                    <a:pt x="105" y="27"/>
                    <a:pt x="105" y="22"/>
                  </a:cubicBezTo>
                  <a:cubicBezTo>
                    <a:pt x="105" y="15"/>
                    <a:pt x="105" y="15"/>
                    <a:pt x="105" y="15"/>
                  </a:cubicBezTo>
                  <a:cubicBezTo>
                    <a:pt x="105" y="15"/>
                    <a:pt x="106" y="12"/>
                    <a:pt x="100" y="12"/>
                  </a:cubicBezTo>
                  <a:cubicBezTo>
                    <a:pt x="100" y="12"/>
                    <a:pt x="90" y="7"/>
                    <a:pt x="96" y="6"/>
                  </a:cubicBezTo>
                  <a:cubicBezTo>
                    <a:pt x="96" y="6"/>
                    <a:pt x="100" y="7"/>
                    <a:pt x="99" y="4"/>
                  </a:cubicBezTo>
                  <a:cubicBezTo>
                    <a:pt x="99" y="4"/>
                    <a:pt x="99" y="3"/>
                    <a:pt x="104" y="3"/>
                  </a:cubicBezTo>
                  <a:cubicBezTo>
                    <a:pt x="104" y="3"/>
                    <a:pt x="105" y="3"/>
                    <a:pt x="106" y="1"/>
                  </a:cubicBezTo>
                  <a:cubicBezTo>
                    <a:pt x="106" y="1"/>
                    <a:pt x="107" y="0"/>
                    <a:pt x="111" y="2"/>
                  </a:cubicBezTo>
                  <a:cubicBezTo>
                    <a:pt x="111" y="2"/>
                    <a:pt x="127" y="6"/>
                    <a:pt x="124" y="14"/>
                  </a:cubicBezTo>
                  <a:cubicBezTo>
                    <a:pt x="124" y="14"/>
                    <a:pt x="123" y="18"/>
                    <a:pt x="120" y="19"/>
                  </a:cubicBezTo>
                  <a:cubicBezTo>
                    <a:pt x="120" y="19"/>
                    <a:pt x="119" y="18"/>
                    <a:pt x="116" y="26"/>
                  </a:cubicBezTo>
                  <a:cubicBezTo>
                    <a:pt x="116" y="26"/>
                    <a:pt x="114" y="29"/>
                    <a:pt x="114" y="32"/>
                  </a:cubicBezTo>
                  <a:cubicBezTo>
                    <a:pt x="114" y="32"/>
                    <a:pt x="115" y="38"/>
                    <a:pt x="113" y="41"/>
                  </a:cubicBezTo>
                  <a:cubicBezTo>
                    <a:pt x="113" y="41"/>
                    <a:pt x="113" y="47"/>
                    <a:pt x="112" y="49"/>
                  </a:cubicBezTo>
                  <a:cubicBezTo>
                    <a:pt x="112" y="49"/>
                    <a:pt x="111" y="52"/>
                    <a:pt x="114" y="51"/>
                  </a:cubicBezTo>
                  <a:cubicBezTo>
                    <a:pt x="114" y="51"/>
                    <a:pt x="136" y="46"/>
                    <a:pt x="143" y="56"/>
                  </a:cubicBezTo>
                  <a:cubicBezTo>
                    <a:pt x="143" y="56"/>
                    <a:pt x="147" y="58"/>
                    <a:pt x="136" y="62"/>
                  </a:cubicBezTo>
                  <a:cubicBezTo>
                    <a:pt x="136" y="62"/>
                    <a:pt x="132" y="64"/>
                    <a:pt x="130" y="63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8" y="60"/>
                    <a:pt x="113" y="59"/>
                    <a:pt x="119" y="58"/>
                  </a:cubicBezTo>
                  <a:cubicBezTo>
                    <a:pt x="119" y="58"/>
                    <a:pt x="127" y="58"/>
                    <a:pt x="128" y="56"/>
                  </a:cubicBezTo>
                  <a:cubicBezTo>
                    <a:pt x="128" y="56"/>
                    <a:pt x="131" y="54"/>
                    <a:pt x="127" y="55"/>
                  </a:cubicBezTo>
                  <a:cubicBezTo>
                    <a:pt x="127" y="55"/>
                    <a:pt x="118" y="56"/>
                    <a:pt x="115" y="55"/>
                  </a:cubicBezTo>
                  <a:cubicBezTo>
                    <a:pt x="115" y="55"/>
                    <a:pt x="110" y="55"/>
                    <a:pt x="109" y="59"/>
                  </a:cubicBezTo>
                  <a:cubicBezTo>
                    <a:pt x="109" y="59"/>
                    <a:pt x="110" y="60"/>
                    <a:pt x="108" y="61"/>
                  </a:cubicBezTo>
                  <a:cubicBezTo>
                    <a:pt x="108" y="61"/>
                    <a:pt x="108" y="61"/>
                    <a:pt x="108" y="63"/>
                  </a:cubicBezTo>
                  <a:cubicBezTo>
                    <a:pt x="108" y="63"/>
                    <a:pt x="108" y="70"/>
                    <a:pt x="102" y="66"/>
                  </a:cubicBezTo>
                  <a:cubicBezTo>
                    <a:pt x="102" y="66"/>
                    <a:pt x="97" y="64"/>
                    <a:pt x="98" y="60"/>
                  </a:cubicBezTo>
                  <a:cubicBezTo>
                    <a:pt x="98" y="60"/>
                    <a:pt x="99" y="56"/>
                    <a:pt x="95" y="58"/>
                  </a:cubicBezTo>
                  <a:cubicBezTo>
                    <a:pt x="95" y="58"/>
                    <a:pt x="84" y="63"/>
                    <a:pt x="79" y="64"/>
                  </a:cubicBezTo>
                  <a:cubicBezTo>
                    <a:pt x="79" y="64"/>
                    <a:pt x="65" y="66"/>
                    <a:pt x="66" y="70"/>
                  </a:cubicBezTo>
                  <a:cubicBezTo>
                    <a:pt x="66" y="70"/>
                    <a:pt x="68" y="74"/>
                    <a:pt x="65" y="74"/>
                  </a:cubicBezTo>
                  <a:cubicBezTo>
                    <a:pt x="65" y="74"/>
                    <a:pt x="63" y="73"/>
                    <a:pt x="61" y="70"/>
                  </a:cubicBezTo>
                  <a:cubicBezTo>
                    <a:pt x="61" y="70"/>
                    <a:pt x="61" y="69"/>
                    <a:pt x="58" y="71"/>
                  </a:cubicBezTo>
                  <a:cubicBezTo>
                    <a:pt x="58" y="71"/>
                    <a:pt x="50" y="73"/>
                    <a:pt x="52" y="77"/>
                  </a:cubicBezTo>
                  <a:cubicBezTo>
                    <a:pt x="52" y="77"/>
                    <a:pt x="53" y="78"/>
                    <a:pt x="53" y="80"/>
                  </a:cubicBezTo>
                  <a:cubicBezTo>
                    <a:pt x="53" y="80"/>
                    <a:pt x="56" y="82"/>
                    <a:pt x="53" y="82"/>
                  </a:cubicBezTo>
                  <a:cubicBezTo>
                    <a:pt x="53" y="82"/>
                    <a:pt x="50" y="79"/>
                    <a:pt x="48" y="76"/>
                  </a:cubicBezTo>
                  <a:cubicBezTo>
                    <a:pt x="48" y="76"/>
                    <a:pt x="48" y="73"/>
                    <a:pt x="44" y="76"/>
                  </a:cubicBezTo>
                  <a:cubicBezTo>
                    <a:pt x="44" y="76"/>
                    <a:pt x="31" y="77"/>
                    <a:pt x="25" y="86"/>
                  </a:cubicBezTo>
                  <a:cubicBezTo>
                    <a:pt x="25" y="86"/>
                    <a:pt x="23" y="87"/>
                    <a:pt x="23" y="90"/>
                  </a:cubicBezTo>
                  <a:cubicBezTo>
                    <a:pt x="23" y="90"/>
                    <a:pt x="20" y="93"/>
                    <a:pt x="19" y="94"/>
                  </a:cubicBezTo>
                  <a:cubicBezTo>
                    <a:pt x="19" y="94"/>
                    <a:pt x="15" y="99"/>
                    <a:pt x="13" y="99"/>
                  </a:cubicBezTo>
                  <a:cubicBezTo>
                    <a:pt x="13" y="99"/>
                    <a:pt x="10" y="98"/>
                    <a:pt x="8" y="98"/>
                  </a:cubicBezTo>
                  <a:cubicBezTo>
                    <a:pt x="8" y="98"/>
                    <a:pt x="8" y="98"/>
                    <a:pt x="6" y="96"/>
                  </a:cubicBezTo>
                  <a:cubicBezTo>
                    <a:pt x="6" y="96"/>
                    <a:pt x="0" y="92"/>
                    <a:pt x="4" y="88"/>
                  </a:cubicBezTo>
                  <a:cubicBezTo>
                    <a:pt x="4" y="88"/>
                    <a:pt x="8" y="84"/>
                    <a:pt x="10" y="79"/>
                  </a:cubicBezTo>
                  <a:cubicBezTo>
                    <a:pt x="10" y="79"/>
                    <a:pt x="11" y="73"/>
                    <a:pt x="16" y="74"/>
                  </a:cubicBezTo>
                  <a:cubicBezTo>
                    <a:pt x="16" y="74"/>
                    <a:pt x="21" y="75"/>
                    <a:pt x="22" y="77"/>
                  </a:cubicBezTo>
                  <a:cubicBezTo>
                    <a:pt x="22" y="77"/>
                    <a:pt x="23" y="78"/>
                    <a:pt x="25" y="76"/>
                  </a:cubicBezTo>
                  <a:cubicBezTo>
                    <a:pt x="25" y="76"/>
                    <a:pt x="40" y="74"/>
                    <a:pt x="47" y="70"/>
                  </a:cubicBezTo>
                  <a:cubicBezTo>
                    <a:pt x="47" y="70"/>
                    <a:pt x="48" y="70"/>
                    <a:pt x="48" y="66"/>
                  </a:cubicBezTo>
                  <a:cubicBezTo>
                    <a:pt x="48" y="66"/>
                    <a:pt x="45" y="51"/>
                    <a:pt x="40" y="44"/>
                  </a:cubicBezTo>
                  <a:cubicBezTo>
                    <a:pt x="40" y="44"/>
                    <a:pt x="35" y="35"/>
                    <a:pt x="3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39" name="Freeform 12"/>
            <p:cNvSpPr/>
            <p:nvPr/>
          </p:nvSpPr>
          <p:spPr bwMode="auto">
            <a:xfrm>
              <a:off x="4306" y="2062"/>
              <a:ext cx="168" cy="188"/>
            </a:xfrm>
            <a:custGeom>
              <a:avLst/>
              <a:gdLst>
                <a:gd name="T0" fmla="*/ 26 w 88"/>
                <a:gd name="T1" fmla="*/ 10 h 97"/>
                <a:gd name="T2" fmla="*/ 39 w 88"/>
                <a:gd name="T3" fmla="*/ 7 h 97"/>
                <a:gd name="T4" fmla="*/ 47 w 88"/>
                <a:gd name="T5" fmla="*/ 3 h 97"/>
                <a:gd name="T6" fmla="*/ 53 w 88"/>
                <a:gd name="T7" fmla="*/ 2 h 97"/>
                <a:gd name="T8" fmla="*/ 69 w 88"/>
                <a:gd name="T9" fmla="*/ 9 h 97"/>
                <a:gd name="T10" fmla="*/ 64 w 88"/>
                <a:gd name="T11" fmla="*/ 16 h 97"/>
                <a:gd name="T12" fmla="*/ 61 w 88"/>
                <a:gd name="T13" fmla="*/ 26 h 97"/>
                <a:gd name="T14" fmla="*/ 69 w 88"/>
                <a:gd name="T15" fmla="*/ 33 h 97"/>
                <a:gd name="T16" fmla="*/ 82 w 88"/>
                <a:gd name="T17" fmla="*/ 36 h 97"/>
                <a:gd name="T18" fmla="*/ 84 w 88"/>
                <a:gd name="T19" fmla="*/ 45 h 97"/>
                <a:gd name="T20" fmla="*/ 79 w 88"/>
                <a:gd name="T21" fmla="*/ 48 h 97"/>
                <a:gd name="T22" fmla="*/ 75 w 88"/>
                <a:gd name="T23" fmla="*/ 48 h 97"/>
                <a:gd name="T24" fmla="*/ 69 w 88"/>
                <a:gd name="T25" fmla="*/ 55 h 97"/>
                <a:gd name="T26" fmla="*/ 69 w 88"/>
                <a:gd name="T27" fmla="*/ 70 h 97"/>
                <a:gd name="T28" fmla="*/ 58 w 88"/>
                <a:gd name="T29" fmla="*/ 89 h 97"/>
                <a:gd name="T30" fmla="*/ 53 w 88"/>
                <a:gd name="T31" fmla="*/ 92 h 97"/>
                <a:gd name="T32" fmla="*/ 48 w 88"/>
                <a:gd name="T33" fmla="*/ 96 h 97"/>
                <a:gd name="T34" fmla="*/ 45 w 88"/>
                <a:gd name="T35" fmla="*/ 97 h 97"/>
                <a:gd name="T36" fmla="*/ 24 w 88"/>
                <a:gd name="T37" fmla="*/ 97 h 97"/>
                <a:gd name="T38" fmla="*/ 20 w 88"/>
                <a:gd name="T39" fmla="*/ 97 h 97"/>
                <a:gd name="T40" fmla="*/ 18 w 88"/>
                <a:gd name="T41" fmla="*/ 95 h 97"/>
                <a:gd name="T42" fmla="*/ 17 w 88"/>
                <a:gd name="T43" fmla="*/ 95 h 97"/>
                <a:gd name="T44" fmla="*/ 14 w 88"/>
                <a:gd name="T45" fmla="*/ 94 h 97"/>
                <a:gd name="T46" fmla="*/ 4 w 88"/>
                <a:gd name="T47" fmla="*/ 89 h 97"/>
                <a:gd name="T48" fmla="*/ 6 w 88"/>
                <a:gd name="T49" fmla="*/ 88 h 97"/>
                <a:gd name="T50" fmla="*/ 14 w 88"/>
                <a:gd name="T51" fmla="*/ 89 h 97"/>
                <a:gd name="T52" fmla="*/ 15 w 88"/>
                <a:gd name="T53" fmla="*/ 86 h 97"/>
                <a:gd name="T54" fmla="*/ 40 w 88"/>
                <a:gd name="T55" fmla="*/ 81 h 97"/>
                <a:gd name="T56" fmla="*/ 55 w 88"/>
                <a:gd name="T57" fmla="*/ 54 h 97"/>
                <a:gd name="T58" fmla="*/ 38 w 88"/>
                <a:gd name="T59" fmla="*/ 53 h 97"/>
                <a:gd name="T60" fmla="*/ 25 w 88"/>
                <a:gd name="T61" fmla="*/ 57 h 97"/>
                <a:gd name="T62" fmla="*/ 15 w 88"/>
                <a:gd name="T63" fmla="*/ 44 h 97"/>
                <a:gd name="T64" fmla="*/ 16 w 88"/>
                <a:gd name="T65" fmla="*/ 42 h 97"/>
                <a:gd name="T66" fmla="*/ 23 w 88"/>
                <a:gd name="T67" fmla="*/ 43 h 97"/>
                <a:gd name="T68" fmla="*/ 30 w 88"/>
                <a:gd name="T69" fmla="*/ 42 h 97"/>
                <a:gd name="T70" fmla="*/ 42 w 88"/>
                <a:gd name="T71" fmla="*/ 40 h 97"/>
                <a:gd name="T72" fmla="*/ 51 w 88"/>
                <a:gd name="T73" fmla="*/ 38 h 97"/>
                <a:gd name="T74" fmla="*/ 49 w 88"/>
                <a:gd name="T75" fmla="*/ 35 h 97"/>
                <a:gd name="T76" fmla="*/ 42 w 88"/>
                <a:gd name="T77" fmla="*/ 21 h 97"/>
                <a:gd name="T78" fmla="*/ 45 w 88"/>
                <a:gd name="T79" fmla="*/ 12 h 97"/>
                <a:gd name="T80" fmla="*/ 31 w 88"/>
                <a:gd name="T81" fmla="*/ 15 h 97"/>
                <a:gd name="T82" fmla="*/ 25 w 88"/>
                <a:gd name="T83" fmla="*/ 12 h 97"/>
                <a:gd name="T84" fmla="*/ 26 w 88"/>
                <a:gd name="T85" fmla="*/ 1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8" h="97">
                  <a:moveTo>
                    <a:pt x="26" y="10"/>
                  </a:moveTo>
                  <a:cubicBezTo>
                    <a:pt x="26" y="10"/>
                    <a:pt x="31" y="11"/>
                    <a:pt x="39" y="7"/>
                  </a:cubicBezTo>
                  <a:cubicBezTo>
                    <a:pt x="39" y="7"/>
                    <a:pt x="46" y="6"/>
                    <a:pt x="47" y="3"/>
                  </a:cubicBezTo>
                  <a:cubicBezTo>
                    <a:pt x="47" y="3"/>
                    <a:pt x="48" y="0"/>
                    <a:pt x="53" y="2"/>
                  </a:cubicBezTo>
                  <a:cubicBezTo>
                    <a:pt x="53" y="2"/>
                    <a:pt x="67" y="1"/>
                    <a:pt x="69" y="9"/>
                  </a:cubicBezTo>
                  <a:cubicBezTo>
                    <a:pt x="69" y="9"/>
                    <a:pt x="70" y="13"/>
                    <a:pt x="64" y="16"/>
                  </a:cubicBezTo>
                  <a:cubicBezTo>
                    <a:pt x="64" y="16"/>
                    <a:pt x="60" y="20"/>
                    <a:pt x="61" y="26"/>
                  </a:cubicBezTo>
                  <a:cubicBezTo>
                    <a:pt x="61" y="26"/>
                    <a:pt x="65" y="35"/>
                    <a:pt x="69" y="33"/>
                  </a:cubicBezTo>
                  <a:cubicBezTo>
                    <a:pt x="69" y="33"/>
                    <a:pt x="81" y="33"/>
                    <a:pt x="82" y="36"/>
                  </a:cubicBezTo>
                  <a:cubicBezTo>
                    <a:pt x="82" y="36"/>
                    <a:pt x="88" y="42"/>
                    <a:pt x="84" y="45"/>
                  </a:cubicBezTo>
                  <a:cubicBezTo>
                    <a:pt x="84" y="45"/>
                    <a:pt x="81" y="46"/>
                    <a:pt x="79" y="48"/>
                  </a:cubicBezTo>
                  <a:cubicBezTo>
                    <a:pt x="79" y="48"/>
                    <a:pt x="78" y="49"/>
                    <a:pt x="75" y="48"/>
                  </a:cubicBezTo>
                  <a:cubicBezTo>
                    <a:pt x="75" y="48"/>
                    <a:pt x="68" y="48"/>
                    <a:pt x="69" y="55"/>
                  </a:cubicBezTo>
                  <a:cubicBezTo>
                    <a:pt x="69" y="70"/>
                    <a:pt x="69" y="70"/>
                    <a:pt x="69" y="70"/>
                  </a:cubicBezTo>
                  <a:cubicBezTo>
                    <a:pt x="69" y="70"/>
                    <a:pt x="65" y="83"/>
                    <a:pt x="58" y="89"/>
                  </a:cubicBezTo>
                  <a:cubicBezTo>
                    <a:pt x="58" y="89"/>
                    <a:pt x="54" y="92"/>
                    <a:pt x="53" y="92"/>
                  </a:cubicBezTo>
                  <a:cubicBezTo>
                    <a:pt x="53" y="92"/>
                    <a:pt x="51" y="93"/>
                    <a:pt x="48" y="96"/>
                  </a:cubicBezTo>
                  <a:cubicBezTo>
                    <a:pt x="48" y="96"/>
                    <a:pt x="47" y="97"/>
                    <a:pt x="45" y="97"/>
                  </a:cubicBezTo>
                  <a:cubicBezTo>
                    <a:pt x="24" y="97"/>
                    <a:pt x="24" y="97"/>
                    <a:pt x="24" y="97"/>
                  </a:cubicBezTo>
                  <a:cubicBezTo>
                    <a:pt x="24" y="97"/>
                    <a:pt x="22" y="96"/>
                    <a:pt x="20" y="97"/>
                  </a:cubicBezTo>
                  <a:cubicBezTo>
                    <a:pt x="20" y="97"/>
                    <a:pt x="18" y="96"/>
                    <a:pt x="18" y="95"/>
                  </a:cubicBezTo>
                  <a:cubicBezTo>
                    <a:pt x="18" y="95"/>
                    <a:pt x="19" y="94"/>
                    <a:pt x="17" y="95"/>
                  </a:cubicBezTo>
                  <a:cubicBezTo>
                    <a:pt x="17" y="95"/>
                    <a:pt x="16" y="93"/>
                    <a:pt x="14" y="94"/>
                  </a:cubicBezTo>
                  <a:cubicBezTo>
                    <a:pt x="4" y="89"/>
                    <a:pt x="4" y="89"/>
                    <a:pt x="4" y="89"/>
                  </a:cubicBezTo>
                  <a:cubicBezTo>
                    <a:pt x="4" y="89"/>
                    <a:pt x="0" y="87"/>
                    <a:pt x="6" y="88"/>
                  </a:cubicBezTo>
                  <a:cubicBezTo>
                    <a:pt x="6" y="88"/>
                    <a:pt x="19" y="93"/>
                    <a:pt x="14" y="89"/>
                  </a:cubicBezTo>
                  <a:cubicBezTo>
                    <a:pt x="14" y="89"/>
                    <a:pt x="11" y="86"/>
                    <a:pt x="15" y="86"/>
                  </a:cubicBezTo>
                  <a:cubicBezTo>
                    <a:pt x="15" y="86"/>
                    <a:pt x="30" y="87"/>
                    <a:pt x="40" y="81"/>
                  </a:cubicBezTo>
                  <a:cubicBezTo>
                    <a:pt x="40" y="81"/>
                    <a:pt x="61" y="73"/>
                    <a:pt x="55" y="54"/>
                  </a:cubicBezTo>
                  <a:cubicBezTo>
                    <a:pt x="55" y="54"/>
                    <a:pt x="48" y="50"/>
                    <a:pt x="38" y="53"/>
                  </a:cubicBezTo>
                  <a:cubicBezTo>
                    <a:pt x="38" y="53"/>
                    <a:pt x="29" y="59"/>
                    <a:pt x="25" y="57"/>
                  </a:cubicBezTo>
                  <a:cubicBezTo>
                    <a:pt x="25" y="57"/>
                    <a:pt x="17" y="51"/>
                    <a:pt x="15" y="44"/>
                  </a:cubicBezTo>
                  <a:cubicBezTo>
                    <a:pt x="15" y="44"/>
                    <a:pt x="12" y="40"/>
                    <a:pt x="16" y="42"/>
                  </a:cubicBezTo>
                  <a:cubicBezTo>
                    <a:pt x="16" y="42"/>
                    <a:pt x="17" y="44"/>
                    <a:pt x="23" y="43"/>
                  </a:cubicBezTo>
                  <a:cubicBezTo>
                    <a:pt x="23" y="43"/>
                    <a:pt x="28" y="44"/>
                    <a:pt x="30" y="42"/>
                  </a:cubicBezTo>
                  <a:cubicBezTo>
                    <a:pt x="30" y="42"/>
                    <a:pt x="35" y="41"/>
                    <a:pt x="42" y="40"/>
                  </a:cubicBezTo>
                  <a:cubicBezTo>
                    <a:pt x="42" y="40"/>
                    <a:pt x="49" y="39"/>
                    <a:pt x="51" y="38"/>
                  </a:cubicBezTo>
                  <a:cubicBezTo>
                    <a:pt x="51" y="38"/>
                    <a:pt x="53" y="35"/>
                    <a:pt x="49" y="35"/>
                  </a:cubicBezTo>
                  <a:cubicBezTo>
                    <a:pt x="49" y="35"/>
                    <a:pt x="39" y="37"/>
                    <a:pt x="42" y="21"/>
                  </a:cubicBezTo>
                  <a:cubicBezTo>
                    <a:pt x="42" y="21"/>
                    <a:pt x="50" y="9"/>
                    <a:pt x="45" y="12"/>
                  </a:cubicBezTo>
                  <a:cubicBezTo>
                    <a:pt x="45" y="12"/>
                    <a:pt x="37" y="17"/>
                    <a:pt x="31" y="15"/>
                  </a:cubicBezTo>
                  <a:cubicBezTo>
                    <a:pt x="31" y="15"/>
                    <a:pt x="27" y="15"/>
                    <a:pt x="25" y="12"/>
                  </a:cubicBezTo>
                  <a:cubicBezTo>
                    <a:pt x="25" y="12"/>
                    <a:pt x="22" y="7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40" name="Freeform 13"/>
            <p:cNvSpPr/>
            <p:nvPr/>
          </p:nvSpPr>
          <p:spPr bwMode="auto">
            <a:xfrm>
              <a:off x="4023" y="1962"/>
              <a:ext cx="151" cy="247"/>
            </a:xfrm>
            <a:custGeom>
              <a:avLst/>
              <a:gdLst>
                <a:gd name="T0" fmla="*/ 37 w 79"/>
                <a:gd name="T1" fmla="*/ 7 h 128"/>
                <a:gd name="T2" fmla="*/ 39 w 79"/>
                <a:gd name="T3" fmla="*/ 5 h 128"/>
                <a:gd name="T4" fmla="*/ 49 w 79"/>
                <a:gd name="T5" fmla="*/ 8 h 128"/>
                <a:gd name="T6" fmla="*/ 58 w 79"/>
                <a:gd name="T7" fmla="*/ 12 h 128"/>
                <a:gd name="T8" fmla="*/ 60 w 79"/>
                <a:gd name="T9" fmla="*/ 19 h 128"/>
                <a:gd name="T10" fmla="*/ 61 w 79"/>
                <a:gd name="T11" fmla="*/ 26 h 128"/>
                <a:gd name="T12" fmla="*/ 69 w 79"/>
                <a:gd name="T13" fmla="*/ 33 h 128"/>
                <a:gd name="T14" fmla="*/ 70 w 79"/>
                <a:gd name="T15" fmla="*/ 33 h 128"/>
                <a:gd name="T16" fmla="*/ 74 w 79"/>
                <a:gd name="T17" fmla="*/ 38 h 128"/>
                <a:gd name="T18" fmla="*/ 75 w 79"/>
                <a:gd name="T19" fmla="*/ 41 h 128"/>
                <a:gd name="T20" fmla="*/ 77 w 79"/>
                <a:gd name="T21" fmla="*/ 47 h 128"/>
                <a:gd name="T22" fmla="*/ 70 w 79"/>
                <a:gd name="T23" fmla="*/ 58 h 128"/>
                <a:gd name="T24" fmla="*/ 66 w 79"/>
                <a:gd name="T25" fmla="*/ 61 h 128"/>
                <a:gd name="T26" fmla="*/ 62 w 79"/>
                <a:gd name="T27" fmla="*/ 69 h 128"/>
                <a:gd name="T28" fmla="*/ 56 w 79"/>
                <a:gd name="T29" fmla="*/ 77 h 128"/>
                <a:gd name="T30" fmla="*/ 48 w 79"/>
                <a:gd name="T31" fmla="*/ 94 h 128"/>
                <a:gd name="T32" fmla="*/ 44 w 79"/>
                <a:gd name="T33" fmla="*/ 103 h 128"/>
                <a:gd name="T34" fmla="*/ 38 w 79"/>
                <a:gd name="T35" fmla="*/ 107 h 128"/>
                <a:gd name="T36" fmla="*/ 36 w 79"/>
                <a:gd name="T37" fmla="*/ 111 h 128"/>
                <a:gd name="T38" fmla="*/ 33 w 79"/>
                <a:gd name="T39" fmla="*/ 115 h 128"/>
                <a:gd name="T40" fmla="*/ 25 w 79"/>
                <a:gd name="T41" fmla="*/ 119 h 128"/>
                <a:gd name="T42" fmla="*/ 18 w 79"/>
                <a:gd name="T43" fmla="*/ 122 h 128"/>
                <a:gd name="T44" fmla="*/ 13 w 79"/>
                <a:gd name="T45" fmla="*/ 123 h 128"/>
                <a:gd name="T46" fmla="*/ 11 w 79"/>
                <a:gd name="T47" fmla="*/ 125 h 128"/>
                <a:gd name="T48" fmla="*/ 3 w 79"/>
                <a:gd name="T49" fmla="*/ 127 h 128"/>
                <a:gd name="T50" fmla="*/ 9 w 79"/>
                <a:gd name="T51" fmla="*/ 111 h 128"/>
                <a:gd name="T52" fmla="*/ 14 w 79"/>
                <a:gd name="T53" fmla="*/ 103 h 128"/>
                <a:gd name="T54" fmla="*/ 18 w 79"/>
                <a:gd name="T55" fmla="*/ 99 h 128"/>
                <a:gd name="T56" fmla="*/ 20 w 79"/>
                <a:gd name="T57" fmla="*/ 99 h 128"/>
                <a:gd name="T58" fmla="*/ 25 w 79"/>
                <a:gd name="T59" fmla="*/ 93 h 128"/>
                <a:gd name="T60" fmla="*/ 23 w 79"/>
                <a:gd name="T61" fmla="*/ 90 h 128"/>
                <a:gd name="T62" fmla="*/ 23 w 79"/>
                <a:gd name="T63" fmla="*/ 85 h 128"/>
                <a:gd name="T64" fmla="*/ 22 w 79"/>
                <a:gd name="T65" fmla="*/ 83 h 128"/>
                <a:gd name="T66" fmla="*/ 18 w 79"/>
                <a:gd name="T67" fmla="*/ 81 h 128"/>
                <a:gd name="T68" fmla="*/ 15 w 79"/>
                <a:gd name="T69" fmla="*/ 80 h 128"/>
                <a:gd name="T70" fmla="*/ 9 w 79"/>
                <a:gd name="T71" fmla="*/ 69 h 128"/>
                <a:gd name="T72" fmla="*/ 27 w 79"/>
                <a:gd name="T73" fmla="*/ 67 h 128"/>
                <a:gd name="T74" fmla="*/ 36 w 79"/>
                <a:gd name="T75" fmla="*/ 55 h 128"/>
                <a:gd name="T76" fmla="*/ 35 w 79"/>
                <a:gd name="T77" fmla="*/ 52 h 128"/>
                <a:gd name="T78" fmla="*/ 36 w 79"/>
                <a:gd name="T79" fmla="*/ 49 h 128"/>
                <a:gd name="T80" fmla="*/ 36 w 79"/>
                <a:gd name="T81" fmla="*/ 45 h 128"/>
                <a:gd name="T82" fmla="*/ 37 w 79"/>
                <a:gd name="T83" fmla="*/ 42 h 128"/>
                <a:gd name="T84" fmla="*/ 37 w 79"/>
                <a:gd name="T85" fmla="*/ 39 h 128"/>
                <a:gd name="T86" fmla="*/ 38 w 79"/>
                <a:gd name="T87" fmla="*/ 36 h 128"/>
                <a:gd name="T88" fmla="*/ 38 w 79"/>
                <a:gd name="T89" fmla="*/ 33 h 128"/>
                <a:gd name="T90" fmla="*/ 39 w 79"/>
                <a:gd name="T91" fmla="*/ 32 h 128"/>
                <a:gd name="T92" fmla="*/ 40 w 79"/>
                <a:gd name="T93" fmla="*/ 29 h 128"/>
                <a:gd name="T94" fmla="*/ 39 w 79"/>
                <a:gd name="T95" fmla="*/ 25 h 128"/>
                <a:gd name="T96" fmla="*/ 37 w 79"/>
                <a:gd name="T97" fmla="*/ 22 h 128"/>
                <a:gd name="T98" fmla="*/ 37 w 79"/>
                <a:gd name="T99" fmla="*/ 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9" h="128">
                  <a:moveTo>
                    <a:pt x="37" y="7"/>
                  </a:moveTo>
                  <a:cubicBezTo>
                    <a:pt x="37" y="7"/>
                    <a:pt x="33" y="0"/>
                    <a:pt x="39" y="5"/>
                  </a:cubicBezTo>
                  <a:cubicBezTo>
                    <a:pt x="39" y="5"/>
                    <a:pt x="46" y="5"/>
                    <a:pt x="49" y="8"/>
                  </a:cubicBezTo>
                  <a:cubicBezTo>
                    <a:pt x="49" y="8"/>
                    <a:pt x="55" y="11"/>
                    <a:pt x="58" y="12"/>
                  </a:cubicBezTo>
                  <a:cubicBezTo>
                    <a:pt x="58" y="12"/>
                    <a:pt x="60" y="12"/>
                    <a:pt x="60" y="19"/>
                  </a:cubicBezTo>
                  <a:cubicBezTo>
                    <a:pt x="60" y="19"/>
                    <a:pt x="59" y="26"/>
                    <a:pt x="61" y="26"/>
                  </a:cubicBezTo>
                  <a:cubicBezTo>
                    <a:pt x="61" y="26"/>
                    <a:pt x="67" y="31"/>
                    <a:pt x="69" y="33"/>
                  </a:cubicBezTo>
                  <a:cubicBezTo>
                    <a:pt x="69" y="33"/>
                    <a:pt x="69" y="34"/>
                    <a:pt x="70" y="33"/>
                  </a:cubicBezTo>
                  <a:cubicBezTo>
                    <a:pt x="70" y="33"/>
                    <a:pt x="74" y="33"/>
                    <a:pt x="74" y="38"/>
                  </a:cubicBezTo>
                  <a:cubicBezTo>
                    <a:pt x="74" y="38"/>
                    <a:pt x="73" y="41"/>
                    <a:pt x="75" y="41"/>
                  </a:cubicBezTo>
                  <a:cubicBezTo>
                    <a:pt x="75" y="41"/>
                    <a:pt x="79" y="42"/>
                    <a:pt x="77" y="47"/>
                  </a:cubicBezTo>
                  <a:cubicBezTo>
                    <a:pt x="77" y="47"/>
                    <a:pt x="77" y="56"/>
                    <a:pt x="70" y="58"/>
                  </a:cubicBezTo>
                  <a:cubicBezTo>
                    <a:pt x="70" y="58"/>
                    <a:pt x="67" y="58"/>
                    <a:pt x="66" y="61"/>
                  </a:cubicBezTo>
                  <a:cubicBezTo>
                    <a:pt x="66" y="61"/>
                    <a:pt x="62" y="66"/>
                    <a:pt x="62" y="69"/>
                  </a:cubicBezTo>
                  <a:cubicBezTo>
                    <a:pt x="62" y="69"/>
                    <a:pt x="60" y="73"/>
                    <a:pt x="56" y="77"/>
                  </a:cubicBezTo>
                  <a:cubicBezTo>
                    <a:pt x="56" y="77"/>
                    <a:pt x="47" y="82"/>
                    <a:pt x="48" y="94"/>
                  </a:cubicBezTo>
                  <a:cubicBezTo>
                    <a:pt x="48" y="94"/>
                    <a:pt x="51" y="100"/>
                    <a:pt x="44" y="103"/>
                  </a:cubicBezTo>
                  <a:cubicBezTo>
                    <a:pt x="44" y="103"/>
                    <a:pt x="42" y="103"/>
                    <a:pt x="38" y="107"/>
                  </a:cubicBezTo>
                  <a:cubicBezTo>
                    <a:pt x="38" y="107"/>
                    <a:pt x="36" y="110"/>
                    <a:pt x="36" y="111"/>
                  </a:cubicBezTo>
                  <a:cubicBezTo>
                    <a:pt x="36" y="111"/>
                    <a:pt x="33" y="114"/>
                    <a:pt x="33" y="115"/>
                  </a:cubicBezTo>
                  <a:cubicBezTo>
                    <a:pt x="33" y="115"/>
                    <a:pt x="31" y="118"/>
                    <a:pt x="25" y="119"/>
                  </a:cubicBezTo>
                  <a:cubicBezTo>
                    <a:pt x="25" y="119"/>
                    <a:pt x="20" y="119"/>
                    <a:pt x="18" y="122"/>
                  </a:cubicBezTo>
                  <a:cubicBezTo>
                    <a:pt x="18" y="122"/>
                    <a:pt x="15" y="124"/>
                    <a:pt x="13" y="123"/>
                  </a:cubicBezTo>
                  <a:cubicBezTo>
                    <a:pt x="13" y="123"/>
                    <a:pt x="12" y="123"/>
                    <a:pt x="11" y="125"/>
                  </a:cubicBezTo>
                  <a:cubicBezTo>
                    <a:pt x="11" y="125"/>
                    <a:pt x="8" y="128"/>
                    <a:pt x="3" y="127"/>
                  </a:cubicBezTo>
                  <a:cubicBezTo>
                    <a:pt x="3" y="127"/>
                    <a:pt x="7" y="116"/>
                    <a:pt x="9" y="111"/>
                  </a:cubicBezTo>
                  <a:cubicBezTo>
                    <a:pt x="9" y="111"/>
                    <a:pt x="11" y="105"/>
                    <a:pt x="14" y="103"/>
                  </a:cubicBezTo>
                  <a:cubicBezTo>
                    <a:pt x="14" y="103"/>
                    <a:pt x="15" y="98"/>
                    <a:pt x="18" y="99"/>
                  </a:cubicBezTo>
                  <a:cubicBezTo>
                    <a:pt x="18" y="99"/>
                    <a:pt x="19" y="101"/>
                    <a:pt x="20" y="99"/>
                  </a:cubicBezTo>
                  <a:cubicBezTo>
                    <a:pt x="20" y="99"/>
                    <a:pt x="24" y="93"/>
                    <a:pt x="25" y="93"/>
                  </a:cubicBezTo>
                  <a:cubicBezTo>
                    <a:pt x="25" y="93"/>
                    <a:pt x="24" y="90"/>
                    <a:pt x="23" y="90"/>
                  </a:cubicBezTo>
                  <a:cubicBezTo>
                    <a:pt x="23" y="90"/>
                    <a:pt x="22" y="87"/>
                    <a:pt x="23" y="85"/>
                  </a:cubicBezTo>
                  <a:cubicBezTo>
                    <a:pt x="23" y="85"/>
                    <a:pt x="24" y="84"/>
                    <a:pt x="22" y="83"/>
                  </a:cubicBezTo>
                  <a:cubicBezTo>
                    <a:pt x="22" y="83"/>
                    <a:pt x="19" y="79"/>
                    <a:pt x="18" y="81"/>
                  </a:cubicBezTo>
                  <a:cubicBezTo>
                    <a:pt x="18" y="81"/>
                    <a:pt x="17" y="81"/>
                    <a:pt x="15" y="80"/>
                  </a:cubicBezTo>
                  <a:cubicBezTo>
                    <a:pt x="15" y="80"/>
                    <a:pt x="0" y="69"/>
                    <a:pt x="9" y="69"/>
                  </a:cubicBezTo>
                  <a:cubicBezTo>
                    <a:pt x="9" y="69"/>
                    <a:pt x="18" y="72"/>
                    <a:pt x="27" y="67"/>
                  </a:cubicBezTo>
                  <a:cubicBezTo>
                    <a:pt x="27" y="67"/>
                    <a:pt x="29" y="66"/>
                    <a:pt x="36" y="55"/>
                  </a:cubicBezTo>
                  <a:cubicBezTo>
                    <a:pt x="36" y="55"/>
                    <a:pt x="37" y="53"/>
                    <a:pt x="35" y="52"/>
                  </a:cubicBezTo>
                  <a:cubicBezTo>
                    <a:pt x="35" y="52"/>
                    <a:pt x="35" y="50"/>
                    <a:pt x="36" y="49"/>
                  </a:cubicBezTo>
                  <a:cubicBezTo>
                    <a:pt x="36" y="49"/>
                    <a:pt x="36" y="48"/>
                    <a:pt x="36" y="45"/>
                  </a:cubicBezTo>
                  <a:cubicBezTo>
                    <a:pt x="36" y="45"/>
                    <a:pt x="36" y="43"/>
                    <a:pt x="37" y="42"/>
                  </a:cubicBezTo>
                  <a:cubicBezTo>
                    <a:pt x="37" y="42"/>
                    <a:pt x="38" y="40"/>
                    <a:pt x="37" y="39"/>
                  </a:cubicBezTo>
                  <a:cubicBezTo>
                    <a:pt x="37" y="39"/>
                    <a:pt x="37" y="37"/>
                    <a:pt x="38" y="36"/>
                  </a:cubicBezTo>
                  <a:cubicBezTo>
                    <a:pt x="38" y="36"/>
                    <a:pt x="38" y="35"/>
                    <a:pt x="38" y="33"/>
                  </a:cubicBezTo>
                  <a:cubicBezTo>
                    <a:pt x="38" y="33"/>
                    <a:pt x="37" y="32"/>
                    <a:pt x="39" y="32"/>
                  </a:cubicBezTo>
                  <a:cubicBezTo>
                    <a:pt x="39" y="32"/>
                    <a:pt x="41" y="33"/>
                    <a:pt x="40" y="29"/>
                  </a:cubicBezTo>
                  <a:cubicBezTo>
                    <a:pt x="40" y="29"/>
                    <a:pt x="39" y="27"/>
                    <a:pt x="39" y="25"/>
                  </a:cubicBezTo>
                  <a:cubicBezTo>
                    <a:pt x="37" y="22"/>
                    <a:pt x="37" y="22"/>
                    <a:pt x="37" y="22"/>
                  </a:cubicBezTo>
                  <a:lnTo>
                    <a:pt x="37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41" name="Freeform 14"/>
            <p:cNvSpPr/>
            <p:nvPr/>
          </p:nvSpPr>
          <p:spPr bwMode="auto">
            <a:xfrm>
              <a:off x="4157" y="2138"/>
              <a:ext cx="63" cy="70"/>
            </a:xfrm>
            <a:custGeom>
              <a:avLst/>
              <a:gdLst>
                <a:gd name="T0" fmla="*/ 3 w 33"/>
                <a:gd name="T1" fmla="*/ 8 h 36"/>
                <a:gd name="T2" fmla="*/ 7 w 33"/>
                <a:gd name="T3" fmla="*/ 3 h 36"/>
                <a:gd name="T4" fmla="*/ 13 w 33"/>
                <a:gd name="T5" fmla="*/ 4 h 36"/>
                <a:gd name="T6" fmla="*/ 23 w 33"/>
                <a:gd name="T7" fmla="*/ 12 h 36"/>
                <a:gd name="T8" fmla="*/ 30 w 33"/>
                <a:gd name="T9" fmla="*/ 18 h 36"/>
                <a:gd name="T10" fmla="*/ 31 w 33"/>
                <a:gd name="T11" fmla="*/ 25 h 36"/>
                <a:gd name="T12" fmla="*/ 30 w 33"/>
                <a:gd name="T13" fmla="*/ 28 h 36"/>
                <a:gd name="T14" fmla="*/ 28 w 33"/>
                <a:gd name="T15" fmla="*/ 31 h 36"/>
                <a:gd name="T16" fmla="*/ 19 w 33"/>
                <a:gd name="T17" fmla="*/ 34 h 36"/>
                <a:gd name="T18" fmla="*/ 12 w 33"/>
                <a:gd name="T19" fmla="*/ 33 h 36"/>
                <a:gd name="T20" fmla="*/ 8 w 33"/>
                <a:gd name="T21" fmla="*/ 30 h 36"/>
                <a:gd name="T22" fmla="*/ 5 w 33"/>
                <a:gd name="T23" fmla="*/ 29 h 36"/>
                <a:gd name="T24" fmla="*/ 2 w 33"/>
                <a:gd name="T25" fmla="*/ 25 h 36"/>
                <a:gd name="T26" fmla="*/ 2 w 33"/>
                <a:gd name="T27" fmla="*/ 19 h 36"/>
                <a:gd name="T28" fmla="*/ 3 w 33"/>
                <a:gd name="T29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36">
                  <a:moveTo>
                    <a:pt x="3" y="8"/>
                  </a:moveTo>
                  <a:cubicBezTo>
                    <a:pt x="3" y="8"/>
                    <a:pt x="4" y="0"/>
                    <a:pt x="7" y="3"/>
                  </a:cubicBezTo>
                  <a:cubicBezTo>
                    <a:pt x="7" y="3"/>
                    <a:pt x="10" y="4"/>
                    <a:pt x="13" y="4"/>
                  </a:cubicBezTo>
                  <a:cubicBezTo>
                    <a:pt x="13" y="4"/>
                    <a:pt x="19" y="7"/>
                    <a:pt x="23" y="12"/>
                  </a:cubicBezTo>
                  <a:cubicBezTo>
                    <a:pt x="23" y="12"/>
                    <a:pt x="28" y="17"/>
                    <a:pt x="30" y="18"/>
                  </a:cubicBezTo>
                  <a:cubicBezTo>
                    <a:pt x="30" y="18"/>
                    <a:pt x="33" y="20"/>
                    <a:pt x="31" y="25"/>
                  </a:cubicBezTo>
                  <a:cubicBezTo>
                    <a:pt x="31" y="25"/>
                    <a:pt x="29" y="27"/>
                    <a:pt x="30" y="28"/>
                  </a:cubicBezTo>
                  <a:cubicBezTo>
                    <a:pt x="30" y="28"/>
                    <a:pt x="29" y="30"/>
                    <a:pt x="28" y="31"/>
                  </a:cubicBezTo>
                  <a:cubicBezTo>
                    <a:pt x="28" y="31"/>
                    <a:pt x="24" y="36"/>
                    <a:pt x="19" y="34"/>
                  </a:cubicBezTo>
                  <a:cubicBezTo>
                    <a:pt x="19" y="34"/>
                    <a:pt x="15" y="34"/>
                    <a:pt x="12" y="33"/>
                  </a:cubicBezTo>
                  <a:cubicBezTo>
                    <a:pt x="12" y="33"/>
                    <a:pt x="9" y="32"/>
                    <a:pt x="8" y="30"/>
                  </a:cubicBezTo>
                  <a:cubicBezTo>
                    <a:pt x="8" y="30"/>
                    <a:pt x="6" y="29"/>
                    <a:pt x="5" y="29"/>
                  </a:cubicBezTo>
                  <a:cubicBezTo>
                    <a:pt x="5" y="29"/>
                    <a:pt x="4" y="29"/>
                    <a:pt x="2" y="25"/>
                  </a:cubicBezTo>
                  <a:cubicBezTo>
                    <a:pt x="2" y="25"/>
                    <a:pt x="0" y="23"/>
                    <a:pt x="2" y="19"/>
                  </a:cubicBezTo>
                  <a:cubicBezTo>
                    <a:pt x="2" y="19"/>
                    <a:pt x="4" y="14"/>
                    <a:pt x="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42" name="Freeform 15"/>
            <p:cNvSpPr/>
            <p:nvPr/>
          </p:nvSpPr>
          <p:spPr bwMode="auto">
            <a:xfrm>
              <a:off x="3720" y="2064"/>
              <a:ext cx="36" cy="142"/>
            </a:xfrm>
            <a:custGeom>
              <a:avLst/>
              <a:gdLst>
                <a:gd name="T0" fmla="*/ 0 w 19"/>
                <a:gd name="T1" fmla="*/ 48 h 73"/>
                <a:gd name="T2" fmla="*/ 1 w 19"/>
                <a:gd name="T3" fmla="*/ 27 h 73"/>
                <a:gd name="T4" fmla="*/ 1 w 19"/>
                <a:gd name="T5" fmla="*/ 24 h 73"/>
                <a:gd name="T6" fmla="*/ 1 w 19"/>
                <a:gd name="T7" fmla="*/ 12 h 73"/>
                <a:gd name="T8" fmla="*/ 3 w 19"/>
                <a:gd name="T9" fmla="*/ 10 h 73"/>
                <a:gd name="T10" fmla="*/ 3 w 19"/>
                <a:gd name="T11" fmla="*/ 7 h 73"/>
                <a:gd name="T12" fmla="*/ 3 w 19"/>
                <a:gd name="T13" fmla="*/ 5 h 73"/>
                <a:gd name="T14" fmla="*/ 7 w 19"/>
                <a:gd name="T15" fmla="*/ 3 h 73"/>
                <a:gd name="T16" fmla="*/ 6 w 19"/>
                <a:gd name="T17" fmla="*/ 8 h 73"/>
                <a:gd name="T18" fmla="*/ 9 w 19"/>
                <a:gd name="T19" fmla="*/ 26 h 73"/>
                <a:gd name="T20" fmla="*/ 11 w 19"/>
                <a:gd name="T21" fmla="*/ 30 h 73"/>
                <a:gd name="T22" fmla="*/ 14 w 19"/>
                <a:gd name="T23" fmla="*/ 37 h 73"/>
                <a:gd name="T24" fmla="*/ 14 w 19"/>
                <a:gd name="T25" fmla="*/ 42 h 73"/>
                <a:gd name="T26" fmla="*/ 15 w 19"/>
                <a:gd name="T27" fmla="*/ 43 h 73"/>
                <a:gd name="T28" fmla="*/ 17 w 19"/>
                <a:gd name="T29" fmla="*/ 45 h 73"/>
                <a:gd name="T30" fmla="*/ 16 w 19"/>
                <a:gd name="T31" fmla="*/ 54 h 73"/>
                <a:gd name="T32" fmla="*/ 17 w 19"/>
                <a:gd name="T33" fmla="*/ 57 h 73"/>
                <a:gd name="T34" fmla="*/ 18 w 19"/>
                <a:gd name="T35" fmla="*/ 59 h 73"/>
                <a:gd name="T36" fmla="*/ 18 w 19"/>
                <a:gd name="T37" fmla="*/ 61 h 73"/>
                <a:gd name="T38" fmla="*/ 18 w 19"/>
                <a:gd name="T39" fmla="*/ 70 h 73"/>
                <a:gd name="T40" fmla="*/ 13 w 19"/>
                <a:gd name="T41" fmla="*/ 71 h 73"/>
                <a:gd name="T42" fmla="*/ 0 w 19"/>
                <a:gd name="T43" fmla="*/ 4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73">
                  <a:moveTo>
                    <a:pt x="0" y="48"/>
                  </a:moveTo>
                  <a:cubicBezTo>
                    <a:pt x="0" y="48"/>
                    <a:pt x="0" y="28"/>
                    <a:pt x="1" y="27"/>
                  </a:cubicBezTo>
                  <a:cubicBezTo>
                    <a:pt x="1" y="27"/>
                    <a:pt x="1" y="26"/>
                    <a:pt x="1" y="24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2" y="11"/>
                    <a:pt x="3" y="10"/>
                  </a:cubicBezTo>
                  <a:cubicBezTo>
                    <a:pt x="3" y="10"/>
                    <a:pt x="2" y="7"/>
                    <a:pt x="3" y="7"/>
                  </a:cubicBezTo>
                  <a:cubicBezTo>
                    <a:pt x="3" y="7"/>
                    <a:pt x="3" y="6"/>
                    <a:pt x="3" y="5"/>
                  </a:cubicBezTo>
                  <a:cubicBezTo>
                    <a:pt x="3" y="5"/>
                    <a:pt x="4" y="0"/>
                    <a:pt x="7" y="3"/>
                  </a:cubicBezTo>
                  <a:cubicBezTo>
                    <a:pt x="7" y="3"/>
                    <a:pt x="8" y="5"/>
                    <a:pt x="6" y="8"/>
                  </a:cubicBezTo>
                  <a:cubicBezTo>
                    <a:pt x="6" y="8"/>
                    <a:pt x="3" y="11"/>
                    <a:pt x="9" y="26"/>
                  </a:cubicBezTo>
                  <a:cubicBezTo>
                    <a:pt x="9" y="26"/>
                    <a:pt x="9" y="28"/>
                    <a:pt x="11" y="30"/>
                  </a:cubicBezTo>
                  <a:cubicBezTo>
                    <a:pt x="11" y="30"/>
                    <a:pt x="14" y="32"/>
                    <a:pt x="14" y="37"/>
                  </a:cubicBezTo>
                  <a:cubicBezTo>
                    <a:pt x="14" y="37"/>
                    <a:pt x="14" y="40"/>
                    <a:pt x="14" y="42"/>
                  </a:cubicBezTo>
                  <a:cubicBezTo>
                    <a:pt x="14" y="42"/>
                    <a:pt x="12" y="44"/>
                    <a:pt x="15" y="43"/>
                  </a:cubicBezTo>
                  <a:cubicBezTo>
                    <a:pt x="15" y="43"/>
                    <a:pt x="17" y="43"/>
                    <a:pt x="17" y="45"/>
                  </a:cubicBezTo>
                  <a:cubicBezTo>
                    <a:pt x="17" y="45"/>
                    <a:pt x="16" y="52"/>
                    <a:pt x="16" y="54"/>
                  </a:cubicBezTo>
                  <a:cubicBezTo>
                    <a:pt x="16" y="54"/>
                    <a:pt x="18" y="56"/>
                    <a:pt x="17" y="57"/>
                  </a:cubicBezTo>
                  <a:cubicBezTo>
                    <a:pt x="17" y="57"/>
                    <a:pt x="17" y="58"/>
                    <a:pt x="18" y="59"/>
                  </a:cubicBezTo>
                  <a:cubicBezTo>
                    <a:pt x="18" y="59"/>
                    <a:pt x="18" y="59"/>
                    <a:pt x="18" y="61"/>
                  </a:cubicBezTo>
                  <a:cubicBezTo>
                    <a:pt x="18" y="61"/>
                    <a:pt x="19" y="69"/>
                    <a:pt x="18" y="70"/>
                  </a:cubicBezTo>
                  <a:cubicBezTo>
                    <a:pt x="18" y="70"/>
                    <a:pt x="16" y="73"/>
                    <a:pt x="13" y="71"/>
                  </a:cubicBezTo>
                  <a:cubicBezTo>
                    <a:pt x="13" y="71"/>
                    <a:pt x="3" y="62"/>
                    <a:pt x="0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43" name="Freeform 16"/>
            <p:cNvSpPr/>
            <p:nvPr/>
          </p:nvSpPr>
          <p:spPr bwMode="auto">
            <a:xfrm>
              <a:off x="3746" y="1985"/>
              <a:ext cx="35" cy="60"/>
            </a:xfrm>
            <a:custGeom>
              <a:avLst/>
              <a:gdLst>
                <a:gd name="T0" fmla="*/ 7 w 18"/>
                <a:gd name="T1" fmla="*/ 5 h 31"/>
                <a:gd name="T2" fmla="*/ 8 w 18"/>
                <a:gd name="T3" fmla="*/ 2 h 31"/>
                <a:gd name="T4" fmla="*/ 11 w 18"/>
                <a:gd name="T5" fmla="*/ 3 h 31"/>
                <a:gd name="T6" fmla="*/ 18 w 18"/>
                <a:gd name="T7" fmla="*/ 25 h 31"/>
                <a:gd name="T8" fmla="*/ 11 w 18"/>
                <a:gd name="T9" fmla="*/ 28 h 31"/>
                <a:gd name="T10" fmla="*/ 7 w 18"/>
                <a:gd name="T11" fmla="*/ 25 h 31"/>
                <a:gd name="T12" fmla="*/ 2 w 18"/>
                <a:gd name="T13" fmla="*/ 25 h 31"/>
                <a:gd name="T14" fmla="*/ 2 w 18"/>
                <a:gd name="T15" fmla="*/ 22 h 31"/>
                <a:gd name="T16" fmla="*/ 7 w 18"/>
                <a:gd name="T17" fmla="*/ 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31">
                  <a:moveTo>
                    <a:pt x="7" y="5"/>
                  </a:moveTo>
                  <a:cubicBezTo>
                    <a:pt x="7" y="5"/>
                    <a:pt x="6" y="4"/>
                    <a:pt x="8" y="2"/>
                  </a:cubicBezTo>
                  <a:cubicBezTo>
                    <a:pt x="8" y="2"/>
                    <a:pt x="10" y="0"/>
                    <a:pt x="11" y="3"/>
                  </a:cubicBezTo>
                  <a:cubicBezTo>
                    <a:pt x="11" y="3"/>
                    <a:pt x="18" y="18"/>
                    <a:pt x="18" y="25"/>
                  </a:cubicBezTo>
                  <a:cubicBezTo>
                    <a:pt x="18" y="25"/>
                    <a:pt x="17" y="31"/>
                    <a:pt x="11" y="28"/>
                  </a:cubicBezTo>
                  <a:cubicBezTo>
                    <a:pt x="11" y="28"/>
                    <a:pt x="9" y="27"/>
                    <a:pt x="7" y="25"/>
                  </a:cubicBezTo>
                  <a:cubicBezTo>
                    <a:pt x="7" y="25"/>
                    <a:pt x="5" y="26"/>
                    <a:pt x="2" y="25"/>
                  </a:cubicBezTo>
                  <a:cubicBezTo>
                    <a:pt x="2" y="25"/>
                    <a:pt x="0" y="24"/>
                    <a:pt x="2" y="22"/>
                  </a:cubicBezTo>
                  <a:cubicBezTo>
                    <a:pt x="2" y="22"/>
                    <a:pt x="7" y="13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44" name="Freeform 17"/>
            <p:cNvSpPr>
              <a:spLocks noEditPoints="1"/>
            </p:cNvSpPr>
            <p:nvPr/>
          </p:nvSpPr>
          <p:spPr bwMode="auto">
            <a:xfrm>
              <a:off x="3769" y="1956"/>
              <a:ext cx="218" cy="246"/>
            </a:xfrm>
            <a:custGeom>
              <a:avLst/>
              <a:gdLst>
                <a:gd name="T0" fmla="*/ 98 w 114"/>
                <a:gd name="T1" fmla="*/ 50 h 127"/>
                <a:gd name="T2" fmla="*/ 110 w 114"/>
                <a:gd name="T3" fmla="*/ 70 h 127"/>
                <a:gd name="T4" fmla="*/ 98 w 114"/>
                <a:gd name="T5" fmla="*/ 83 h 127"/>
                <a:gd name="T6" fmla="*/ 82 w 114"/>
                <a:gd name="T7" fmla="*/ 103 h 127"/>
                <a:gd name="T8" fmla="*/ 83 w 114"/>
                <a:gd name="T9" fmla="*/ 119 h 127"/>
                <a:gd name="T10" fmla="*/ 79 w 114"/>
                <a:gd name="T11" fmla="*/ 85 h 127"/>
                <a:gd name="T12" fmla="*/ 97 w 114"/>
                <a:gd name="T13" fmla="*/ 64 h 127"/>
                <a:gd name="T14" fmla="*/ 88 w 114"/>
                <a:gd name="T15" fmla="*/ 51 h 127"/>
                <a:gd name="T16" fmla="*/ 79 w 114"/>
                <a:gd name="T17" fmla="*/ 45 h 127"/>
                <a:gd name="T18" fmla="*/ 38 w 114"/>
                <a:gd name="T19" fmla="*/ 47 h 127"/>
                <a:gd name="T20" fmla="*/ 53 w 114"/>
                <a:gd name="T21" fmla="*/ 40 h 127"/>
                <a:gd name="T22" fmla="*/ 54 w 114"/>
                <a:gd name="T23" fmla="*/ 3 h 127"/>
                <a:gd name="T24" fmla="*/ 61 w 114"/>
                <a:gd name="T25" fmla="*/ 3 h 127"/>
                <a:gd name="T26" fmla="*/ 67 w 114"/>
                <a:gd name="T27" fmla="*/ 27 h 127"/>
                <a:gd name="T28" fmla="*/ 69 w 114"/>
                <a:gd name="T29" fmla="*/ 43 h 127"/>
                <a:gd name="T30" fmla="*/ 79 w 114"/>
                <a:gd name="T31" fmla="*/ 49 h 127"/>
                <a:gd name="T32" fmla="*/ 71 w 114"/>
                <a:gd name="T33" fmla="*/ 53 h 127"/>
                <a:gd name="T34" fmla="*/ 76 w 114"/>
                <a:gd name="T35" fmla="*/ 64 h 127"/>
                <a:gd name="T36" fmla="*/ 72 w 114"/>
                <a:gd name="T37" fmla="*/ 73 h 127"/>
                <a:gd name="T38" fmla="*/ 62 w 114"/>
                <a:gd name="T39" fmla="*/ 95 h 127"/>
                <a:gd name="T40" fmla="*/ 77 w 114"/>
                <a:gd name="T41" fmla="*/ 88 h 127"/>
                <a:gd name="T42" fmla="*/ 79 w 114"/>
                <a:gd name="T43" fmla="*/ 120 h 127"/>
                <a:gd name="T44" fmla="*/ 65 w 114"/>
                <a:gd name="T45" fmla="*/ 120 h 127"/>
                <a:gd name="T46" fmla="*/ 54 w 114"/>
                <a:gd name="T47" fmla="*/ 119 h 127"/>
                <a:gd name="T48" fmla="*/ 33 w 114"/>
                <a:gd name="T49" fmla="*/ 115 h 127"/>
                <a:gd name="T50" fmla="*/ 38 w 114"/>
                <a:gd name="T51" fmla="*/ 109 h 127"/>
                <a:gd name="T52" fmla="*/ 49 w 114"/>
                <a:gd name="T53" fmla="*/ 98 h 127"/>
                <a:gd name="T54" fmla="*/ 50 w 114"/>
                <a:gd name="T55" fmla="*/ 84 h 127"/>
                <a:gd name="T56" fmla="*/ 43 w 114"/>
                <a:gd name="T57" fmla="*/ 67 h 127"/>
                <a:gd name="T58" fmla="*/ 51 w 114"/>
                <a:gd name="T59" fmla="*/ 61 h 127"/>
                <a:gd name="T60" fmla="*/ 53 w 114"/>
                <a:gd name="T61" fmla="*/ 50 h 127"/>
                <a:gd name="T62" fmla="*/ 35 w 114"/>
                <a:gd name="T63" fmla="*/ 59 h 127"/>
                <a:gd name="T64" fmla="*/ 33 w 114"/>
                <a:gd name="T65" fmla="*/ 51 h 127"/>
                <a:gd name="T66" fmla="*/ 0 w 114"/>
                <a:gd name="T67" fmla="*/ 78 h 127"/>
                <a:gd name="T68" fmla="*/ 0 w 114"/>
                <a:gd name="T69" fmla="*/ 76 h 127"/>
                <a:gd name="T70" fmla="*/ 13 w 114"/>
                <a:gd name="T71" fmla="*/ 63 h 127"/>
                <a:gd name="T72" fmla="*/ 33 w 114"/>
                <a:gd name="T73" fmla="*/ 51 h 127"/>
                <a:gd name="T74" fmla="*/ 30 w 114"/>
                <a:gd name="T75" fmla="*/ 63 h 127"/>
                <a:gd name="T76" fmla="*/ 18 w 114"/>
                <a:gd name="T77" fmla="*/ 69 h 127"/>
                <a:gd name="T78" fmla="*/ 12 w 114"/>
                <a:gd name="T79" fmla="*/ 86 h 127"/>
                <a:gd name="T80" fmla="*/ 26 w 114"/>
                <a:gd name="T81" fmla="*/ 106 h 127"/>
                <a:gd name="T82" fmla="*/ 33 w 114"/>
                <a:gd name="T83" fmla="*/ 115 h 127"/>
                <a:gd name="T84" fmla="*/ 13 w 114"/>
                <a:gd name="T85" fmla="*/ 98 h 127"/>
                <a:gd name="T86" fmla="*/ 3 w 114"/>
                <a:gd name="T87" fmla="*/ 8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4" h="127">
                  <a:moveTo>
                    <a:pt x="79" y="45"/>
                  </a:moveTo>
                  <a:cubicBezTo>
                    <a:pt x="86" y="47"/>
                    <a:pt x="95" y="49"/>
                    <a:pt x="98" y="50"/>
                  </a:cubicBezTo>
                  <a:cubicBezTo>
                    <a:pt x="98" y="50"/>
                    <a:pt x="106" y="52"/>
                    <a:pt x="112" y="63"/>
                  </a:cubicBezTo>
                  <a:cubicBezTo>
                    <a:pt x="112" y="63"/>
                    <a:pt x="114" y="64"/>
                    <a:pt x="110" y="70"/>
                  </a:cubicBezTo>
                  <a:cubicBezTo>
                    <a:pt x="110" y="70"/>
                    <a:pt x="106" y="75"/>
                    <a:pt x="101" y="77"/>
                  </a:cubicBezTo>
                  <a:cubicBezTo>
                    <a:pt x="101" y="77"/>
                    <a:pt x="99" y="78"/>
                    <a:pt x="98" y="83"/>
                  </a:cubicBezTo>
                  <a:cubicBezTo>
                    <a:pt x="98" y="83"/>
                    <a:pt x="91" y="93"/>
                    <a:pt x="87" y="95"/>
                  </a:cubicBezTo>
                  <a:cubicBezTo>
                    <a:pt x="87" y="95"/>
                    <a:pt x="81" y="97"/>
                    <a:pt x="82" y="103"/>
                  </a:cubicBezTo>
                  <a:cubicBezTo>
                    <a:pt x="82" y="103"/>
                    <a:pt x="88" y="109"/>
                    <a:pt x="86" y="117"/>
                  </a:cubicBezTo>
                  <a:cubicBezTo>
                    <a:pt x="86" y="117"/>
                    <a:pt x="86" y="119"/>
                    <a:pt x="83" y="119"/>
                  </a:cubicBezTo>
                  <a:cubicBezTo>
                    <a:pt x="83" y="119"/>
                    <a:pt x="82" y="119"/>
                    <a:pt x="79" y="120"/>
                  </a:cubicBezTo>
                  <a:cubicBezTo>
                    <a:pt x="79" y="85"/>
                    <a:pt x="79" y="85"/>
                    <a:pt x="79" y="85"/>
                  </a:cubicBezTo>
                  <a:cubicBezTo>
                    <a:pt x="83" y="81"/>
                    <a:pt x="89" y="76"/>
                    <a:pt x="89" y="76"/>
                  </a:cubicBezTo>
                  <a:cubicBezTo>
                    <a:pt x="90" y="73"/>
                    <a:pt x="97" y="64"/>
                    <a:pt x="97" y="64"/>
                  </a:cubicBezTo>
                  <a:cubicBezTo>
                    <a:pt x="98" y="63"/>
                    <a:pt x="97" y="59"/>
                    <a:pt x="97" y="59"/>
                  </a:cubicBezTo>
                  <a:cubicBezTo>
                    <a:pt x="97" y="57"/>
                    <a:pt x="88" y="51"/>
                    <a:pt x="88" y="51"/>
                  </a:cubicBezTo>
                  <a:cubicBezTo>
                    <a:pt x="87" y="50"/>
                    <a:pt x="83" y="50"/>
                    <a:pt x="79" y="49"/>
                  </a:cubicBezTo>
                  <a:lnTo>
                    <a:pt x="79" y="45"/>
                  </a:lnTo>
                  <a:close/>
                  <a:moveTo>
                    <a:pt x="33" y="51"/>
                  </a:moveTo>
                  <a:cubicBezTo>
                    <a:pt x="35" y="50"/>
                    <a:pt x="37" y="48"/>
                    <a:pt x="38" y="47"/>
                  </a:cubicBezTo>
                  <a:cubicBezTo>
                    <a:pt x="38" y="47"/>
                    <a:pt x="42" y="44"/>
                    <a:pt x="46" y="43"/>
                  </a:cubicBezTo>
                  <a:cubicBezTo>
                    <a:pt x="46" y="43"/>
                    <a:pt x="53" y="42"/>
                    <a:pt x="53" y="40"/>
                  </a:cubicBezTo>
                  <a:cubicBezTo>
                    <a:pt x="53" y="40"/>
                    <a:pt x="54" y="34"/>
                    <a:pt x="54" y="3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4" y="3"/>
                    <a:pt x="54" y="0"/>
                    <a:pt x="57" y="2"/>
                  </a:cubicBezTo>
                  <a:cubicBezTo>
                    <a:pt x="57" y="2"/>
                    <a:pt x="58" y="4"/>
                    <a:pt x="61" y="3"/>
                  </a:cubicBezTo>
                  <a:cubicBezTo>
                    <a:pt x="61" y="3"/>
                    <a:pt x="64" y="3"/>
                    <a:pt x="65" y="10"/>
                  </a:cubicBezTo>
                  <a:cubicBezTo>
                    <a:pt x="65" y="10"/>
                    <a:pt x="67" y="19"/>
                    <a:pt x="67" y="27"/>
                  </a:cubicBezTo>
                  <a:cubicBezTo>
                    <a:pt x="67" y="27"/>
                    <a:pt x="67" y="37"/>
                    <a:pt x="67" y="39"/>
                  </a:cubicBezTo>
                  <a:cubicBezTo>
                    <a:pt x="67" y="39"/>
                    <a:pt x="66" y="42"/>
                    <a:pt x="69" y="43"/>
                  </a:cubicBezTo>
                  <a:cubicBezTo>
                    <a:pt x="69" y="43"/>
                    <a:pt x="74" y="44"/>
                    <a:pt x="79" y="45"/>
                  </a:cubicBezTo>
                  <a:cubicBezTo>
                    <a:pt x="79" y="49"/>
                    <a:pt x="79" y="49"/>
                    <a:pt x="79" y="49"/>
                  </a:cubicBezTo>
                  <a:cubicBezTo>
                    <a:pt x="76" y="48"/>
                    <a:pt x="73" y="48"/>
                    <a:pt x="73" y="48"/>
                  </a:cubicBezTo>
                  <a:cubicBezTo>
                    <a:pt x="67" y="47"/>
                    <a:pt x="71" y="53"/>
                    <a:pt x="71" y="53"/>
                  </a:cubicBezTo>
                  <a:cubicBezTo>
                    <a:pt x="72" y="55"/>
                    <a:pt x="74" y="60"/>
                    <a:pt x="74" y="60"/>
                  </a:cubicBezTo>
                  <a:cubicBezTo>
                    <a:pt x="74" y="63"/>
                    <a:pt x="76" y="64"/>
                    <a:pt x="76" y="64"/>
                  </a:cubicBezTo>
                  <a:cubicBezTo>
                    <a:pt x="78" y="67"/>
                    <a:pt x="75" y="70"/>
                    <a:pt x="75" y="70"/>
                  </a:cubicBezTo>
                  <a:cubicBezTo>
                    <a:pt x="74" y="71"/>
                    <a:pt x="72" y="73"/>
                    <a:pt x="72" y="73"/>
                  </a:cubicBezTo>
                  <a:cubicBezTo>
                    <a:pt x="70" y="79"/>
                    <a:pt x="64" y="83"/>
                    <a:pt x="64" y="83"/>
                  </a:cubicBezTo>
                  <a:cubicBezTo>
                    <a:pt x="59" y="86"/>
                    <a:pt x="62" y="95"/>
                    <a:pt x="62" y="95"/>
                  </a:cubicBezTo>
                  <a:cubicBezTo>
                    <a:pt x="64" y="101"/>
                    <a:pt x="73" y="91"/>
                    <a:pt x="73" y="91"/>
                  </a:cubicBezTo>
                  <a:cubicBezTo>
                    <a:pt x="75" y="89"/>
                    <a:pt x="77" y="88"/>
                    <a:pt x="77" y="88"/>
                  </a:cubicBezTo>
                  <a:cubicBezTo>
                    <a:pt x="77" y="88"/>
                    <a:pt x="78" y="86"/>
                    <a:pt x="79" y="85"/>
                  </a:cubicBezTo>
                  <a:cubicBezTo>
                    <a:pt x="79" y="120"/>
                    <a:pt x="79" y="120"/>
                    <a:pt x="79" y="120"/>
                  </a:cubicBezTo>
                  <a:cubicBezTo>
                    <a:pt x="79" y="120"/>
                    <a:pt x="77" y="120"/>
                    <a:pt x="76" y="120"/>
                  </a:cubicBezTo>
                  <a:cubicBezTo>
                    <a:pt x="76" y="120"/>
                    <a:pt x="70" y="121"/>
                    <a:pt x="65" y="120"/>
                  </a:cubicBezTo>
                  <a:cubicBezTo>
                    <a:pt x="65" y="120"/>
                    <a:pt x="61" y="120"/>
                    <a:pt x="57" y="119"/>
                  </a:cubicBezTo>
                  <a:cubicBezTo>
                    <a:pt x="57" y="119"/>
                    <a:pt x="56" y="118"/>
                    <a:pt x="54" y="119"/>
                  </a:cubicBezTo>
                  <a:cubicBezTo>
                    <a:pt x="54" y="119"/>
                    <a:pt x="44" y="127"/>
                    <a:pt x="36" y="118"/>
                  </a:cubicBezTo>
                  <a:cubicBezTo>
                    <a:pt x="36" y="118"/>
                    <a:pt x="34" y="116"/>
                    <a:pt x="33" y="115"/>
                  </a:cubicBezTo>
                  <a:cubicBezTo>
                    <a:pt x="33" y="108"/>
                    <a:pt x="33" y="108"/>
                    <a:pt x="33" y="108"/>
                  </a:cubicBezTo>
                  <a:cubicBezTo>
                    <a:pt x="34" y="109"/>
                    <a:pt x="36" y="109"/>
                    <a:pt x="38" y="109"/>
                  </a:cubicBezTo>
                  <a:cubicBezTo>
                    <a:pt x="45" y="109"/>
                    <a:pt x="46" y="103"/>
                    <a:pt x="46" y="103"/>
                  </a:cubicBezTo>
                  <a:cubicBezTo>
                    <a:pt x="45" y="101"/>
                    <a:pt x="49" y="98"/>
                    <a:pt x="49" y="98"/>
                  </a:cubicBezTo>
                  <a:cubicBezTo>
                    <a:pt x="51" y="96"/>
                    <a:pt x="51" y="94"/>
                    <a:pt x="51" y="94"/>
                  </a:cubicBezTo>
                  <a:cubicBezTo>
                    <a:pt x="50" y="91"/>
                    <a:pt x="50" y="84"/>
                    <a:pt x="50" y="84"/>
                  </a:cubicBezTo>
                  <a:cubicBezTo>
                    <a:pt x="47" y="82"/>
                    <a:pt x="41" y="75"/>
                    <a:pt x="41" y="75"/>
                  </a:cubicBezTo>
                  <a:cubicBezTo>
                    <a:pt x="37" y="67"/>
                    <a:pt x="43" y="67"/>
                    <a:pt x="43" y="67"/>
                  </a:cubicBezTo>
                  <a:cubicBezTo>
                    <a:pt x="46" y="68"/>
                    <a:pt x="47" y="67"/>
                    <a:pt x="47" y="67"/>
                  </a:cubicBezTo>
                  <a:cubicBezTo>
                    <a:pt x="51" y="67"/>
                    <a:pt x="51" y="61"/>
                    <a:pt x="51" y="61"/>
                  </a:cubicBezTo>
                  <a:cubicBezTo>
                    <a:pt x="51" y="58"/>
                    <a:pt x="52" y="56"/>
                    <a:pt x="52" y="56"/>
                  </a:cubicBezTo>
                  <a:cubicBezTo>
                    <a:pt x="54" y="50"/>
                    <a:pt x="53" y="50"/>
                    <a:pt x="53" y="50"/>
                  </a:cubicBezTo>
                  <a:cubicBezTo>
                    <a:pt x="50" y="45"/>
                    <a:pt x="47" y="50"/>
                    <a:pt x="47" y="50"/>
                  </a:cubicBezTo>
                  <a:cubicBezTo>
                    <a:pt x="45" y="53"/>
                    <a:pt x="35" y="59"/>
                    <a:pt x="35" y="59"/>
                  </a:cubicBezTo>
                  <a:cubicBezTo>
                    <a:pt x="34" y="59"/>
                    <a:pt x="33" y="60"/>
                    <a:pt x="33" y="60"/>
                  </a:cubicBezTo>
                  <a:lnTo>
                    <a:pt x="33" y="51"/>
                  </a:lnTo>
                  <a:close/>
                  <a:moveTo>
                    <a:pt x="3" y="82"/>
                  </a:moveTo>
                  <a:cubicBezTo>
                    <a:pt x="3" y="82"/>
                    <a:pt x="0" y="81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7"/>
                    <a:pt x="0" y="77"/>
                    <a:pt x="0" y="76"/>
                  </a:cubicBezTo>
                  <a:cubicBezTo>
                    <a:pt x="0" y="76"/>
                    <a:pt x="0" y="74"/>
                    <a:pt x="5" y="69"/>
                  </a:cubicBezTo>
                  <a:cubicBezTo>
                    <a:pt x="5" y="69"/>
                    <a:pt x="9" y="65"/>
                    <a:pt x="13" y="63"/>
                  </a:cubicBezTo>
                  <a:cubicBezTo>
                    <a:pt x="13" y="63"/>
                    <a:pt x="22" y="57"/>
                    <a:pt x="28" y="55"/>
                  </a:cubicBezTo>
                  <a:cubicBezTo>
                    <a:pt x="28" y="55"/>
                    <a:pt x="30" y="53"/>
                    <a:pt x="33" y="51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1" y="62"/>
                    <a:pt x="30" y="63"/>
                    <a:pt x="30" y="63"/>
                  </a:cubicBezTo>
                  <a:cubicBezTo>
                    <a:pt x="26" y="62"/>
                    <a:pt x="22" y="65"/>
                    <a:pt x="22" y="65"/>
                  </a:cubicBezTo>
                  <a:cubicBezTo>
                    <a:pt x="17" y="67"/>
                    <a:pt x="18" y="69"/>
                    <a:pt x="18" y="69"/>
                  </a:cubicBezTo>
                  <a:cubicBezTo>
                    <a:pt x="17" y="72"/>
                    <a:pt x="14" y="78"/>
                    <a:pt x="14" y="78"/>
                  </a:cubicBezTo>
                  <a:cubicBezTo>
                    <a:pt x="13" y="79"/>
                    <a:pt x="12" y="84"/>
                    <a:pt x="12" y="86"/>
                  </a:cubicBezTo>
                  <a:cubicBezTo>
                    <a:pt x="12" y="86"/>
                    <a:pt x="14" y="92"/>
                    <a:pt x="14" y="92"/>
                  </a:cubicBezTo>
                  <a:cubicBezTo>
                    <a:pt x="16" y="97"/>
                    <a:pt x="26" y="106"/>
                    <a:pt x="26" y="106"/>
                  </a:cubicBezTo>
                  <a:cubicBezTo>
                    <a:pt x="28" y="107"/>
                    <a:pt x="30" y="108"/>
                    <a:pt x="33" y="108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1" y="113"/>
                    <a:pt x="29" y="111"/>
                    <a:pt x="27" y="111"/>
                  </a:cubicBezTo>
                  <a:cubicBezTo>
                    <a:pt x="27" y="111"/>
                    <a:pt x="17" y="102"/>
                    <a:pt x="13" y="98"/>
                  </a:cubicBezTo>
                  <a:cubicBezTo>
                    <a:pt x="13" y="98"/>
                    <a:pt x="7" y="92"/>
                    <a:pt x="7" y="87"/>
                  </a:cubicBezTo>
                  <a:cubicBezTo>
                    <a:pt x="7" y="87"/>
                    <a:pt x="6" y="82"/>
                    <a:pt x="3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45" name="Freeform 18"/>
            <p:cNvSpPr/>
            <p:nvPr/>
          </p:nvSpPr>
          <p:spPr bwMode="auto">
            <a:xfrm>
              <a:off x="3397" y="1954"/>
              <a:ext cx="212" cy="261"/>
            </a:xfrm>
            <a:custGeom>
              <a:avLst/>
              <a:gdLst>
                <a:gd name="T0" fmla="*/ 92 w 111"/>
                <a:gd name="T1" fmla="*/ 4 h 135"/>
                <a:gd name="T2" fmla="*/ 108 w 111"/>
                <a:gd name="T3" fmla="*/ 13 h 135"/>
                <a:gd name="T4" fmla="*/ 106 w 111"/>
                <a:gd name="T5" fmla="*/ 20 h 135"/>
                <a:gd name="T6" fmla="*/ 98 w 111"/>
                <a:gd name="T7" fmla="*/ 25 h 135"/>
                <a:gd name="T8" fmla="*/ 93 w 111"/>
                <a:gd name="T9" fmla="*/ 28 h 135"/>
                <a:gd name="T10" fmla="*/ 68 w 111"/>
                <a:gd name="T11" fmla="*/ 65 h 135"/>
                <a:gd name="T12" fmla="*/ 48 w 111"/>
                <a:gd name="T13" fmla="*/ 97 h 135"/>
                <a:gd name="T14" fmla="*/ 27 w 111"/>
                <a:gd name="T15" fmla="*/ 124 h 135"/>
                <a:gd name="T16" fmla="*/ 23 w 111"/>
                <a:gd name="T17" fmla="*/ 128 h 135"/>
                <a:gd name="T18" fmla="*/ 20 w 111"/>
                <a:gd name="T19" fmla="*/ 132 h 135"/>
                <a:gd name="T20" fmla="*/ 13 w 111"/>
                <a:gd name="T21" fmla="*/ 135 h 135"/>
                <a:gd name="T22" fmla="*/ 8 w 111"/>
                <a:gd name="T23" fmla="*/ 134 h 135"/>
                <a:gd name="T24" fmla="*/ 3 w 111"/>
                <a:gd name="T25" fmla="*/ 134 h 135"/>
                <a:gd name="T26" fmla="*/ 4 w 111"/>
                <a:gd name="T27" fmla="*/ 132 h 135"/>
                <a:gd name="T28" fmla="*/ 6 w 111"/>
                <a:gd name="T29" fmla="*/ 130 h 135"/>
                <a:gd name="T30" fmla="*/ 8 w 111"/>
                <a:gd name="T31" fmla="*/ 129 h 135"/>
                <a:gd name="T32" fmla="*/ 9 w 111"/>
                <a:gd name="T33" fmla="*/ 128 h 135"/>
                <a:gd name="T34" fmla="*/ 11 w 111"/>
                <a:gd name="T35" fmla="*/ 125 h 135"/>
                <a:gd name="T36" fmla="*/ 13 w 111"/>
                <a:gd name="T37" fmla="*/ 123 h 135"/>
                <a:gd name="T38" fmla="*/ 31 w 111"/>
                <a:gd name="T39" fmla="*/ 102 h 135"/>
                <a:gd name="T40" fmla="*/ 48 w 111"/>
                <a:gd name="T41" fmla="*/ 77 h 135"/>
                <a:gd name="T42" fmla="*/ 58 w 111"/>
                <a:gd name="T43" fmla="*/ 61 h 135"/>
                <a:gd name="T44" fmla="*/ 78 w 111"/>
                <a:gd name="T45" fmla="*/ 28 h 135"/>
                <a:gd name="T46" fmla="*/ 58 w 111"/>
                <a:gd name="T47" fmla="*/ 17 h 135"/>
                <a:gd name="T48" fmla="*/ 61 w 111"/>
                <a:gd name="T49" fmla="*/ 16 h 135"/>
                <a:gd name="T50" fmla="*/ 81 w 111"/>
                <a:gd name="T51" fmla="*/ 13 h 135"/>
                <a:gd name="T52" fmla="*/ 92 w 111"/>
                <a:gd name="T53" fmla="*/ 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1" h="135">
                  <a:moveTo>
                    <a:pt x="92" y="4"/>
                  </a:moveTo>
                  <a:cubicBezTo>
                    <a:pt x="92" y="4"/>
                    <a:pt x="100" y="0"/>
                    <a:pt x="108" y="13"/>
                  </a:cubicBezTo>
                  <a:cubicBezTo>
                    <a:pt x="108" y="13"/>
                    <a:pt x="111" y="20"/>
                    <a:pt x="106" y="20"/>
                  </a:cubicBezTo>
                  <a:cubicBezTo>
                    <a:pt x="106" y="20"/>
                    <a:pt x="102" y="21"/>
                    <a:pt x="98" y="25"/>
                  </a:cubicBezTo>
                  <a:cubicBezTo>
                    <a:pt x="97" y="25"/>
                    <a:pt x="94" y="25"/>
                    <a:pt x="93" y="28"/>
                  </a:cubicBezTo>
                  <a:cubicBezTo>
                    <a:pt x="93" y="28"/>
                    <a:pt x="85" y="42"/>
                    <a:pt x="68" y="65"/>
                  </a:cubicBezTo>
                  <a:cubicBezTo>
                    <a:pt x="68" y="65"/>
                    <a:pt x="59" y="77"/>
                    <a:pt x="48" y="97"/>
                  </a:cubicBezTo>
                  <a:cubicBezTo>
                    <a:pt x="48" y="97"/>
                    <a:pt x="40" y="113"/>
                    <a:pt x="27" y="124"/>
                  </a:cubicBezTo>
                  <a:cubicBezTo>
                    <a:pt x="27" y="124"/>
                    <a:pt x="23" y="127"/>
                    <a:pt x="23" y="128"/>
                  </a:cubicBezTo>
                  <a:cubicBezTo>
                    <a:pt x="23" y="128"/>
                    <a:pt x="22" y="130"/>
                    <a:pt x="20" y="132"/>
                  </a:cubicBezTo>
                  <a:cubicBezTo>
                    <a:pt x="20" y="132"/>
                    <a:pt x="17" y="135"/>
                    <a:pt x="13" y="135"/>
                  </a:cubicBezTo>
                  <a:cubicBezTo>
                    <a:pt x="13" y="135"/>
                    <a:pt x="10" y="134"/>
                    <a:pt x="8" y="134"/>
                  </a:cubicBezTo>
                  <a:cubicBezTo>
                    <a:pt x="8" y="134"/>
                    <a:pt x="5" y="134"/>
                    <a:pt x="3" y="134"/>
                  </a:cubicBezTo>
                  <a:cubicBezTo>
                    <a:pt x="3" y="134"/>
                    <a:pt x="0" y="135"/>
                    <a:pt x="4" y="132"/>
                  </a:cubicBezTo>
                  <a:cubicBezTo>
                    <a:pt x="4" y="132"/>
                    <a:pt x="4" y="131"/>
                    <a:pt x="6" y="130"/>
                  </a:cubicBezTo>
                  <a:cubicBezTo>
                    <a:pt x="6" y="130"/>
                    <a:pt x="7" y="130"/>
                    <a:pt x="8" y="129"/>
                  </a:cubicBezTo>
                  <a:cubicBezTo>
                    <a:pt x="8" y="129"/>
                    <a:pt x="7" y="128"/>
                    <a:pt x="9" y="128"/>
                  </a:cubicBezTo>
                  <a:cubicBezTo>
                    <a:pt x="9" y="128"/>
                    <a:pt x="11" y="129"/>
                    <a:pt x="11" y="125"/>
                  </a:cubicBezTo>
                  <a:cubicBezTo>
                    <a:pt x="11" y="125"/>
                    <a:pt x="11" y="124"/>
                    <a:pt x="13" y="123"/>
                  </a:cubicBezTo>
                  <a:cubicBezTo>
                    <a:pt x="13" y="123"/>
                    <a:pt x="19" y="118"/>
                    <a:pt x="31" y="102"/>
                  </a:cubicBezTo>
                  <a:cubicBezTo>
                    <a:pt x="31" y="102"/>
                    <a:pt x="42" y="89"/>
                    <a:pt x="48" y="77"/>
                  </a:cubicBezTo>
                  <a:cubicBezTo>
                    <a:pt x="48" y="77"/>
                    <a:pt x="53" y="69"/>
                    <a:pt x="58" y="61"/>
                  </a:cubicBezTo>
                  <a:cubicBezTo>
                    <a:pt x="58" y="61"/>
                    <a:pt x="75" y="34"/>
                    <a:pt x="78" y="28"/>
                  </a:cubicBezTo>
                  <a:cubicBezTo>
                    <a:pt x="78" y="28"/>
                    <a:pt x="59" y="25"/>
                    <a:pt x="58" y="17"/>
                  </a:cubicBezTo>
                  <a:cubicBezTo>
                    <a:pt x="58" y="17"/>
                    <a:pt x="58" y="14"/>
                    <a:pt x="61" y="16"/>
                  </a:cubicBezTo>
                  <a:cubicBezTo>
                    <a:pt x="61" y="16"/>
                    <a:pt x="70" y="20"/>
                    <a:pt x="81" y="13"/>
                  </a:cubicBezTo>
                  <a:cubicBezTo>
                    <a:pt x="81" y="13"/>
                    <a:pt x="87" y="11"/>
                    <a:pt x="9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46" name="Freeform 19"/>
            <p:cNvSpPr/>
            <p:nvPr/>
          </p:nvSpPr>
          <p:spPr bwMode="auto">
            <a:xfrm>
              <a:off x="3508" y="2093"/>
              <a:ext cx="158" cy="118"/>
            </a:xfrm>
            <a:custGeom>
              <a:avLst/>
              <a:gdLst>
                <a:gd name="T0" fmla="*/ 11 w 83"/>
                <a:gd name="T1" fmla="*/ 29 h 61"/>
                <a:gd name="T2" fmla="*/ 4 w 83"/>
                <a:gd name="T3" fmla="*/ 21 h 61"/>
                <a:gd name="T4" fmla="*/ 20 w 83"/>
                <a:gd name="T5" fmla="*/ 27 h 61"/>
                <a:gd name="T6" fmla="*/ 23 w 83"/>
                <a:gd name="T7" fmla="*/ 33 h 61"/>
                <a:gd name="T8" fmla="*/ 33 w 83"/>
                <a:gd name="T9" fmla="*/ 46 h 61"/>
                <a:gd name="T10" fmla="*/ 34 w 83"/>
                <a:gd name="T11" fmla="*/ 44 h 61"/>
                <a:gd name="T12" fmla="*/ 34 w 83"/>
                <a:gd name="T13" fmla="*/ 39 h 61"/>
                <a:gd name="T14" fmla="*/ 38 w 83"/>
                <a:gd name="T15" fmla="*/ 36 h 61"/>
                <a:gd name="T16" fmla="*/ 40 w 83"/>
                <a:gd name="T17" fmla="*/ 35 h 61"/>
                <a:gd name="T18" fmla="*/ 47 w 83"/>
                <a:gd name="T19" fmla="*/ 26 h 61"/>
                <a:gd name="T20" fmla="*/ 47 w 83"/>
                <a:gd name="T21" fmla="*/ 19 h 61"/>
                <a:gd name="T22" fmla="*/ 37 w 83"/>
                <a:gd name="T23" fmla="*/ 13 h 61"/>
                <a:gd name="T24" fmla="*/ 35 w 83"/>
                <a:gd name="T25" fmla="*/ 11 h 61"/>
                <a:gd name="T26" fmla="*/ 42 w 83"/>
                <a:gd name="T27" fmla="*/ 10 h 61"/>
                <a:gd name="T28" fmla="*/ 55 w 83"/>
                <a:gd name="T29" fmla="*/ 4 h 61"/>
                <a:gd name="T30" fmla="*/ 59 w 83"/>
                <a:gd name="T31" fmla="*/ 1 h 61"/>
                <a:gd name="T32" fmla="*/ 68 w 83"/>
                <a:gd name="T33" fmla="*/ 3 h 61"/>
                <a:gd name="T34" fmla="*/ 81 w 83"/>
                <a:gd name="T35" fmla="*/ 15 h 61"/>
                <a:gd name="T36" fmla="*/ 82 w 83"/>
                <a:gd name="T37" fmla="*/ 18 h 61"/>
                <a:gd name="T38" fmla="*/ 78 w 83"/>
                <a:gd name="T39" fmla="*/ 23 h 61"/>
                <a:gd name="T40" fmla="*/ 66 w 83"/>
                <a:gd name="T41" fmla="*/ 34 h 61"/>
                <a:gd name="T42" fmla="*/ 64 w 83"/>
                <a:gd name="T43" fmla="*/ 46 h 61"/>
                <a:gd name="T44" fmla="*/ 62 w 83"/>
                <a:gd name="T45" fmla="*/ 53 h 61"/>
                <a:gd name="T46" fmla="*/ 55 w 83"/>
                <a:gd name="T47" fmla="*/ 55 h 61"/>
                <a:gd name="T48" fmla="*/ 46 w 83"/>
                <a:gd name="T49" fmla="*/ 59 h 61"/>
                <a:gd name="T50" fmla="*/ 43 w 83"/>
                <a:gd name="T51" fmla="*/ 59 h 61"/>
                <a:gd name="T52" fmla="*/ 40 w 83"/>
                <a:gd name="T53" fmla="*/ 58 h 61"/>
                <a:gd name="T54" fmla="*/ 38 w 83"/>
                <a:gd name="T55" fmla="*/ 55 h 61"/>
                <a:gd name="T56" fmla="*/ 33 w 83"/>
                <a:gd name="T57" fmla="*/ 51 h 61"/>
                <a:gd name="T58" fmla="*/ 29 w 83"/>
                <a:gd name="T59" fmla="*/ 49 h 61"/>
                <a:gd name="T60" fmla="*/ 20 w 83"/>
                <a:gd name="T61" fmla="*/ 35 h 61"/>
                <a:gd name="T62" fmla="*/ 11 w 83"/>
                <a:gd name="T63" fmla="*/ 2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3" h="61">
                  <a:moveTo>
                    <a:pt x="11" y="29"/>
                  </a:moveTo>
                  <a:cubicBezTo>
                    <a:pt x="11" y="29"/>
                    <a:pt x="0" y="23"/>
                    <a:pt x="4" y="21"/>
                  </a:cubicBezTo>
                  <a:cubicBezTo>
                    <a:pt x="4" y="21"/>
                    <a:pt x="12" y="18"/>
                    <a:pt x="20" y="27"/>
                  </a:cubicBezTo>
                  <a:cubicBezTo>
                    <a:pt x="20" y="27"/>
                    <a:pt x="21" y="30"/>
                    <a:pt x="23" y="33"/>
                  </a:cubicBezTo>
                  <a:cubicBezTo>
                    <a:pt x="23" y="33"/>
                    <a:pt x="24" y="36"/>
                    <a:pt x="33" y="46"/>
                  </a:cubicBezTo>
                  <a:cubicBezTo>
                    <a:pt x="33" y="46"/>
                    <a:pt x="34" y="47"/>
                    <a:pt x="34" y="44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39"/>
                    <a:pt x="36" y="35"/>
                    <a:pt x="38" y="36"/>
                  </a:cubicBezTo>
                  <a:cubicBezTo>
                    <a:pt x="38" y="36"/>
                    <a:pt x="39" y="37"/>
                    <a:pt x="40" y="35"/>
                  </a:cubicBezTo>
                  <a:cubicBezTo>
                    <a:pt x="40" y="35"/>
                    <a:pt x="45" y="31"/>
                    <a:pt x="47" y="26"/>
                  </a:cubicBezTo>
                  <a:cubicBezTo>
                    <a:pt x="47" y="26"/>
                    <a:pt x="50" y="21"/>
                    <a:pt x="47" y="19"/>
                  </a:cubicBezTo>
                  <a:cubicBezTo>
                    <a:pt x="47" y="19"/>
                    <a:pt x="40" y="15"/>
                    <a:pt x="37" y="13"/>
                  </a:cubicBezTo>
                  <a:cubicBezTo>
                    <a:pt x="37" y="13"/>
                    <a:pt x="33" y="12"/>
                    <a:pt x="35" y="11"/>
                  </a:cubicBezTo>
                  <a:cubicBezTo>
                    <a:pt x="35" y="11"/>
                    <a:pt x="37" y="10"/>
                    <a:pt x="42" y="10"/>
                  </a:cubicBezTo>
                  <a:cubicBezTo>
                    <a:pt x="42" y="10"/>
                    <a:pt x="53" y="8"/>
                    <a:pt x="55" y="4"/>
                  </a:cubicBezTo>
                  <a:cubicBezTo>
                    <a:pt x="55" y="4"/>
                    <a:pt x="56" y="0"/>
                    <a:pt x="59" y="1"/>
                  </a:cubicBezTo>
                  <a:cubicBezTo>
                    <a:pt x="59" y="1"/>
                    <a:pt x="65" y="4"/>
                    <a:pt x="68" y="3"/>
                  </a:cubicBezTo>
                  <a:cubicBezTo>
                    <a:pt x="68" y="3"/>
                    <a:pt x="79" y="3"/>
                    <a:pt x="81" y="15"/>
                  </a:cubicBezTo>
                  <a:cubicBezTo>
                    <a:pt x="81" y="15"/>
                    <a:pt x="81" y="17"/>
                    <a:pt x="82" y="18"/>
                  </a:cubicBezTo>
                  <a:cubicBezTo>
                    <a:pt x="82" y="18"/>
                    <a:pt x="83" y="22"/>
                    <a:pt x="78" y="23"/>
                  </a:cubicBezTo>
                  <a:cubicBezTo>
                    <a:pt x="78" y="23"/>
                    <a:pt x="68" y="30"/>
                    <a:pt x="66" y="34"/>
                  </a:cubicBezTo>
                  <a:cubicBezTo>
                    <a:pt x="66" y="34"/>
                    <a:pt x="62" y="42"/>
                    <a:pt x="64" y="46"/>
                  </a:cubicBezTo>
                  <a:cubicBezTo>
                    <a:pt x="64" y="46"/>
                    <a:pt x="66" y="51"/>
                    <a:pt x="62" y="53"/>
                  </a:cubicBezTo>
                  <a:cubicBezTo>
                    <a:pt x="62" y="53"/>
                    <a:pt x="59" y="55"/>
                    <a:pt x="55" y="55"/>
                  </a:cubicBezTo>
                  <a:cubicBezTo>
                    <a:pt x="55" y="55"/>
                    <a:pt x="50" y="54"/>
                    <a:pt x="46" y="59"/>
                  </a:cubicBezTo>
                  <a:cubicBezTo>
                    <a:pt x="46" y="59"/>
                    <a:pt x="46" y="61"/>
                    <a:pt x="43" y="59"/>
                  </a:cubicBezTo>
                  <a:cubicBezTo>
                    <a:pt x="43" y="59"/>
                    <a:pt x="43" y="58"/>
                    <a:pt x="40" y="58"/>
                  </a:cubicBezTo>
                  <a:cubicBezTo>
                    <a:pt x="40" y="58"/>
                    <a:pt x="38" y="58"/>
                    <a:pt x="38" y="55"/>
                  </a:cubicBezTo>
                  <a:cubicBezTo>
                    <a:pt x="38" y="55"/>
                    <a:pt x="37" y="52"/>
                    <a:pt x="33" y="51"/>
                  </a:cubicBezTo>
                  <a:cubicBezTo>
                    <a:pt x="33" y="51"/>
                    <a:pt x="31" y="52"/>
                    <a:pt x="29" y="49"/>
                  </a:cubicBezTo>
                  <a:cubicBezTo>
                    <a:pt x="29" y="49"/>
                    <a:pt x="23" y="39"/>
                    <a:pt x="20" y="35"/>
                  </a:cubicBezTo>
                  <a:cubicBezTo>
                    <a:pt x="20" y="35"/>
                    <a:pt x="16" y="30"/>
                    <a:pt x="1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47" name="Freeform 20"/>
            <p:cNvSpPr/>
            <p:nvPr/>
          </p:nvSpPr>
          <p:spPr bwMode="auto">
            <a:xfrm>
              <a:off x="4556" y="2116"/>
              <a:ext cx="19" cy="97"/>
            </a:xfrm>
            <a:custGeom>
              <a:avLst/>
              <a:gdLst>
                <a:gd name="T0" fmla="*/ 10 w 10"/>
                <a:gd name="T1" fmla="*/ 50 h 50"/>
                <a:gd name="T2" fmla="*/ 6 w 10"/>
                <a:gd name="T3" fmla="*/ 50 h 50"/>
                <a:gd name="T4" fmla="*/ 0 w 10"/>
                <a:gd name="T5" fmla="*/ 25 h 50"/>
                <a:gd name="T6" fmla="*/ 6 w 10"/>
                <a:gd name="T7" fmla="*/ 0 h 50"/>
                <a:gd name="T8" fmla="*/ 10 w 10"/>
                <a:gd name="T9" fmla="*/ 0 h 50"/>
                <a:gd name="T10" fmla="*/ 4 w 10"/>
                <a:gd name="T11" fmla="*/ 25 h 50"/>
                <a:gd name="T12" fmla="*/ 10 w 10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10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2" y="43"/>
                    <a:pt x="0" y="35"/>
                    <a:pt x="0" y="25"/>
                  </a:cubicBezTo>
                  <a:cubicBezTo>
                    <a:pt x="0" y="15"/>
                    <a:pt x="2" y="7"/>
                    <a:pt x="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8"/>
                    <a:pt x="4" y="16"/>
                    <a:pt x="4" y="25"/>
                  </a:cubicBezTo>
                  <a:cubicBezTo>
                    <a:pt x="4" y="35"/>
                    <a:pt x="6" y="43"/>
                    <a:pt x="10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48" name="Freeform 21"/>
            <p:cNvSpPr>
              <a:spLocks noEditPoints="1"/>
            </p:cNvSpPr>
            <p:nvPr/>
          </p:nvSpPr>
          <p:spPr bwMode="auto">
            <a:xfrm>
              <a:off x="4594" y="2116"/>
              <a:ext cx="95" cy="99"/>
            </a:xfrm>
            <a:custGeom>
              <a:avLst/>
              <a:gdLst>
                <a:gd name="T0" fmla="*/ 15 w 50"/>
                <a:gd name="T1" fmla="*/ 0 h 51"/>
                <a:gd name="T2" fmla="*/ 19 w 50"/>
                <a:gd name="T3" fmla="*/ 3 h 51"/>
                <a:gd name="T4" fmla="*/ 16 w 50"/>
                <a:gd name="T5" fmla="*/ 5 h 51"/>
                <a:gd name="T6" fmla="*/ 14 w 50"/>
                <a:gd name="T7" fmla="*/ 26 h 51"/>
                <a:gd name="T8" fmla="*/ 14 w 50"/>
                <a:gd name="T9" fmla="*/ 30 h 51"/>
                <a:gd name="T10" fmla="*/ 11 w 50"/>
                <a:gd name="T11" fmla="*/ 26 h 51"/>
                <a:gd name="T12" fmla="*/ 8 w 50"/>
                <a:gd name="T13" fmla="*/ 16 h 51"/>
                <a:gd name="T14" fmla="*/ 0 w 50"/>
                <a:gd name="T15" fmla="*/ 18 h 51"/>
                <a:gd name="T16" fmla="*/ 25 w 50"/>
                <a:gd name="T17" fmla="*/ 35 h 51"/>
                <a:gd name="T18" fmla="*/ 24 w 50"/>
                <a:gd name="T19" fmla="*/ 29 h 51"/>
                <a:gd name="T20" fmla="*/ 29 w 50"/>
                <a:gd name="T21" fmla="*/ 29 h 51"/>
                <a:gd name="T22" fmla="*/ 28 w 50"/>
                <a:gd name="T23" fmla="*/ 34 h 51"/>
                <a:gd name="T24" fmla="*/ 46 w 50"/>
                <a:gd name="T25" fmla="*/ 35 h 51"/>
                <a:gd name="T26" fmla="*/ 50 w 50"/>
                <a:gd name="T27" fmla="*/ 38 h 51"/>
                <a:gd name="T28" fmla="*/ 46 w 50"/>
                <a:gd name="T29" fmla="*/ 38 h 51"/>
                <a:gd name="T30" fmla="*/ 28 w 50"/>
                <a:gd name="T31" fmla="*/ 46 h 51"/>
                <a:gd name="T32" fmla="*/ 28 w 50"/>
                <a:gd name="T33" fmla="*/ 51 h 51"/>
                <a:gd name="T34" fmla="*/ 25 w 50"/>
                <a:gd name="T35" fmla="*/ 46 h 51"/>
                <a:gd name="T36" fmla="*/ 6 w 50"/>
                <a:gd name="T37" fmla="*/ 38 h 51"/>
                <a:gd name="T38" fmla="*/ 2 w 50"/>
                <a:gd name="T39" fmla="*/ 35 h 51"/>
                <a:gd name="T40" fmla="*/ 27 w 50"/>
                <a:gd name="T41" fmla="*/ 13 h 51"/>
                <a:gd name="T42" fmla="*/ 27 w 50"/>
                <a:gd name="T43" fmla="*/ 0 h 51"/>
                <a:gd name="T44" fmla="*/ 32 w 50"/>
                <a:gd name="T45" fmla="*/ 1 h 51"/>
                <a:gd name="T46" fmla="*/ 31 w 50"/>
                <a:gd name="T47" fmla="*/ 6 h 51"/>
                <a:gd name="T48" fmla="*/ 44 w 50"/>
                <a:gd name="T49" fmla="*/ 3 h 51"/>
                <a:gd name="T50" fmla="*/ 47 w 50"/>
                <a:gd name="T51" fmla="*/ 7 h 51"/>
                <a:gd name="T52" fmla="*/ 41 w 50"/>
                <a:gd name="T53" fmla="*/ 9 h 51"/>
                <a:gd name="T54" fmla="*/ 31 w 50"/>
                <a:gd name="T55" fmla="*/ 22 h 51"/>
                <a:gd name="T56" fmla="*/ 46 w 50"/>
                <a:gd name="T57" fmla="*/ 22 h 51"/>
                <a:gd name="T58" fmla="*/ 50 w 50"/>
                <a:gd name="T59" fmla="*/ 20 h 51"/>
                <a:gd name="T60" fmla="*/ 49 w 50"/>
                <a:gd name="T61" fmla="*/ 24 h 51"/>
                <a:gd name="T62" fmla="*/ 32 w 50"/>
                <a:gd name="T63" fmla="*/ 29 h 51"/>
                <a:gd name="T64" fmla="*/ 27 w 50"/>
                <a:gd name="T65" fmla="*/ 16 h 51"/>
                <a:gd name="T66" fmla="*/ 18 w 50"/>
                <a:gd name="T67" fmla="*/ 17 h 51"/>
                <a:gd name="T68" fmla="*/ 27 w 50"/>
                <a:gd name="T69" fmla="*/ 1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0" h="51">
                  <a:moveTo>
                    <a:pt x="0" y="18"/>
                  </a:moveTo>
                  <a:cubicBezTo>
                    <a:pt x="8" y="13"/>
                    <a:pt x="13" y="6"/>
                    <a:pt x="15" y="0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0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7" y="4"/>
                    <a:pt x="16" y="5"/>
                  </a:cubicBezTo>
                  <a:cubicBezTo>
                    <a:pt x="15" y="7"/>
                    <a:pt x="15" y="9"/>
                    <a:pt x="14" y="10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7"/>
                    <a:pt x="14" y="29"/>
                  </a:cubicBezTo>
                  <a:cubicBezTo>
                    <a:pt x="14" y="29"/>
                    <a:pt x="14" y="30"/>
                    <a:pt x="14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28"/>
                    <a:pt x="11" y="27"/>
                    <a:pt x="11" y="2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0" y="14"/>
                    <a:pt x="9" y="15"/>
                    <a:pt x="8" y="16"/>
                  </a:cubicBezTo>
                  <a:cubicBezTo>
                    <a:pt x="7" y="17"/>
                    <a:pt x="6" y="18"/>
                    <a:pt x="3" y="21"/>
                  </a:cubicBezTo>
                  <a:cubicBezTo>
                    <a:pt x="2" y="19"/>
                    <a:pt x="1" y="19"/>
                    <a:pt x="0" y="18"/>
                  </a:cubicBezTo>
                  <a:close/>
                  <a:moveTo>
                    <a:pt x="6" y="35"/>
                  </a:moveTo>
                  <a:cubicBezTo>
                    <a:pt x="25" y="35"/>
                    <a:pt x="25" y="35"/>
                    <a:pt x="25" y="3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3"/>
                    <a:pt x="24" y="31"/>
                    <a:pt x="24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8" y="30"/>
                    <a:pt x="28" y="32"/>
                    <a:pt x="28" y="3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7" y="35"/>
                    <a:pt x="48" y="35"/>
                    <a:pt x="50" y="35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38"/>
                    <a:pt x="49" y="38"/>
                    <a:pt x="48" y="38"/>
                  </a:cubicBezTo>
                  <a:cubicBezTo>
                    <a:pt x="48" y="38"/>
                    <a:pt x="47" y="38"/>
                    <a:pt x="46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8" y="47"/>
                    <a:pt x="28" y="48"/>
                    <a:pt x="28" y="49"/>
                  </a:cubicBezTo>
                  <a:cubicBezTo>
                    <a:pt x="28" y="50"/>
                    <a:pt x="28" y="50"/>
                    <a:pt x="28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8"/>
                    <a:pt x="25" y="47"/>
                    <a:pt x="25" y="46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5" y="38"/>
                    <a:pt x="3" y="38"/>
                    <a:pt x="2" y="38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3" y="35"/>
                    <a:pt x="4" y="35"/>
                    <a:pt x="6" y="35"/>
                  </a:cubicBezTo>
                  <a:close/>
                  <a:moveTo>
                    <a:pt x="27" y="13"/>
                  </a:moveTo>
                  <a:cubicBezTo>
                    <a:pt x="27" y="5"/>
                    <a:pt x="27" y="5"/>
                    <a:pt x="27" y="5"/>
                  </a:cubicBezTo>
                  <a:cubicBezTo>
                    <a:pt x="27" y="5"/>
                    <a:pt x="27" y="3"/>
                    <a:pt x="27" y="0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3"/>
                    <a:pt x="31" y="6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6" y="9"/>
                    <a:pt x="40" y="6"/>
                    <a:pt x="44" y="3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8"/>
                    <a:pt x="46" y="8"/>
                    <a:pt x="46" y="8"/>
                  </a:cubicBezTo>
                  <a:cubicBezTo>
                    <a:pt x="44" y="8"/>
                    <a:pt x="42" y="9"/>
                    <a:pt x="41" y="9"/>
                  </a:cubicBezTo>
                  <a:cubicBezTo>
                    <a:pt x="39" y="11"/>
                    <a:pt x="36" y="13"/>
                    <a:pt x="31" y="15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5"/>
                    <a:pt x="32" y="26"/>
                    <a:pt x="38" y="26"/>
                  </a:cubicBezTo>
                  <a:cubicBezTo>
                    <a:pt x="43" y="26"/>
                    <a:pt x="46" y="25"/>
                    <a:pt x="46" y="22"/>
                  </a:cubicBezTo>
                  <a:cubicBezTo>
                    <a:pt x="46" y="21"/>
                    <a:pt x="46" y="20"/>
                    <a:pt x="46" y="19"/>
                  </a:cubicBezTo>
                  <a:cubicBezTo>
                    <a:pt x="48" y="20"/>
                    <a:pt x="49" y="20"/>
                    <a:pt x="50" y="20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2"/>
                    <a:pt x="50" y="23"/>
                    <a:pt x="49" y="24"/>
                  </a:cubicBezTo>
                  <a:cubicBezTo>
                    <a:pt x="48" y="27"/>
                    <a:pt x="45" y="29"/>
                    <a:pt x="40" y="29"/>
                  </a:cubicBezTo>
                  <a:cubicBezTo>
                    <a:pt x="35" y="29"/>
                    <a:pt x="33" y="29"/>
                    <a:pt x="32" y="29"/>
                  </a:cubicBezTo>
                  <a:cubicBezTo>
                    <a:pt x="29" y="28"/>
                    <a:pt x="27" y="27"/>
                    <a:pt x="27" y="24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5" y="17"/>
                    <a:pt x="22" y="18"/>
                    <a:pt x="20" y="19"/>
                  </a:cubicBezTo>
                  <a:cubicBezTo>
                    <a:pt x="19" y="19"/>
                    <a:pt x="18" y="18"/>
                    <a:pt x="18" y="17"/>
                  </a:cubicBezTo>
                  <a:cubicBezTo>
                    <a:pt x="17" y="17"/>
                    <a:pt x="17" y="16"/>
                    <a:pt x="17" y="16"/>
                  </a:cubicBezTo>
                  <a:cubicBezTo>
                    <a:pt x="20" y="16"/>
                    <a:pt x="23" y="15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49" name="Freeform 22"/>
            <p:cNvSpPr>
              <a:spLocks noEditPoints="1"/>
            </p:cNvSpPr>
            <p:nvPr/>
          </p:nvSpPr>
          <p:spPr bwMode="auto">
            <a:xfrm>
              <a:off x="4703" y="2115"/>
              <a:ext cx="93" cy="100"/>
            </a:xfrm>
            <a:custGeom>
              <a:avLst/>
              <a:gdLst>
                <a:gd name="T0" fmla="*/ 19 w 49"/>
                <a:gd name="T1" fmla="*/ 0 h 52"/>
                <a:gd name="T2" fmla="*/ 22 w 49"/>
                <a:gd name="T3" fmla="*/ 1 h 52"/>
                <a:gd name="T4" fmla="*/ 23 w 49"/>
                <a:gd name="T5" fmla="*/ 1 h 52"/>
                <a:gd name="T6" fmla="*/ 22 w 49"/>
                <a:gd name="T7" fmla="*/ 2 h 52"/>
                <a:gd name="T8" fmla="*/ 21 w 49"/>
                <a:gd name="T9" fmla="*/ 4 h 52"/>
                <a:gd name="T10" fmla="*/ 20 w 49"/>
                <a:gd name="T11" fmla="*/ 6 h 52"/>
                <a:gd name="T12" fmla="*/ 19 w 49"/>
                <a:gd name="T13" fmla="*/ 9 h 52"/>
                <a:gd name="T14" fmla="*/ 44 w 49"/>
                <a:gd name="T15" fmla="*/ 9 h 52"/>
                <a:gd name="T16" fmla="*/ 47 w 49"/>
                <a:gd name="T17" fmla="*/ 8 h 52"/>
                <a:gd name="T18" fmla="*/ 49 w 49"/>
                <a:gd name="T19" fmla="*/ 8 h 52"/>
                <a:gd name="T20" fmla="*/ 49 w 49"/>
                <a:gd name="T21" fmla="*/ 12 h 52"/>
                <a:gd name="T22" fmla="*/ 47 w 49"/>
                <a:gd name="T23" fmla="*/ 11 h 52"/>
                <a:gd name="T24" fmla="*/ 44 w 49"/>
                <a:gd name="T25" fmla="*/ 11 h 52"/>
                <a:gd name="T26" fmla="*/ 18 w 49"/>
                <a:gd name="T27" fmla="*/ 11 h 52"/>
                <a:gd name="T28" fmla="*/ 11 w 49"/>
                <a:gd name="T29" fmla="*/ 25 h 52"/>
                <a:gd name="T30" fmla="*/ 24 w 49"/>
                <a:gd name="T31" fmla="*/ 25 h 52"/>
                <a:gd name="T32" fmla="*/ 24 w 49"/>
                <a:gd name="T33" fmla="*/ 21 h 52"/>
                <a:gd name="T34" fmla="*/ 24 w 49"/>
                <a:gd name="T35" fmla="*/ 16 h 52"/>
                <a:gd name="T36" fmla="*/ 28 w 49"/>
                <a:gd name="T37" fmla="*/ 16 h 52"/>
                <a:gd name="T38" fmla="*/ 28 w 49"/>
                <a:gd name="T39" fmla="*/ 17 h 52"/>
                <a:gd name="T40" fmla="*/ 28 w 49"/>
                <a:gd name="T41" fmla="*/ 17 h 52"/>
                <a:gd name="T42" fmla="*/ 27 w 49"/>
                <a:gd name="T43" fmla="*/ 21 h 52"/>
                <a:gd name="T44" fmla="*/ 27 w 49"/>
                <a:gd name="T45" fmla="*/ 25 h 52"/>
                <a:gd name="T46" fmla="*/ 39 w 49"/>
                <a:gd name="T47" fmla="*/ 25 h 52"/>
                <a:gd name="T48" fmla="*/ 44 w 49"/>
                <a:gd name="T49" fmla="*/ 25 h 52"/>
                <a:gd name="T50" fmla="*/ 44 w 49"/>
                <a:gd name="T51" fmla="*/ 28 h 52"/>
                <a:gd name="T52" fmla="*/ 39 w 49"/>
                <a:gd name="T53" fmla="*/ 28 h 52"/>
                <a:gd name="T54" fmla="*/ 27 w 49"/>
                <a:gd name="T55" fmla="*/ 28 h 52"/>
                <a:gd name="T56" fmla="*/ 27 w 49"/>
                <a:gd name="T57" fmla="*/ 47 h 52"/>
                <a:gd name="T58" fmla="*/ 19 w 49"/>
                <a:gd name="T59" fmla="*/ 52 h 52"/>
                <a:gd name="T60" fmla="*/ 17 w 49"/>
                <a:gd name="T61" fmla="*/ 47 h 52"/>
                <a:gd name="T62" fmla="*/ 24 w 49"/>
                <a:gd name="T63" fmla="*/ 46 h 52"/>
                <a:gd name="T64" fmla="*/ 24 w 49"/>
                <a:gd name="T65" fmla="*/ 28 h 52"/>
                <a:gd name="T66" fmla="*/ 11 w 49"/>
                <a:gd name="T67" fmla="*/ 28 h 52"/>
                <a:gd name="T68" fmla="*/ 8 w 49"/>
                <a:gd name="T69" fmla="*/ 29 h 52"/>
                <a:gd name="T70" fmla="*/ 6 w 49"/>
                <a:gd name="T71" fmla="*/ 25 h 52"/>
                <a:gd name="T72" fmla="*/ 9 w 49"/>
                <a:gd name="T73" fmla="*/ 22 h 52"/>
                <a:gd name="T74" fmla="*/ 14 w 49"/>
                <a:gd name="T75" fmla="*/ 11 h 52"/>
                <a:gd name="T76" fmla="*/ 4 w 49"/>
                <a:gd name="T77" fmla="*/ 11 h 52"/>
                <a:gd name="T78" fmla="*/ 1 w 49"/>
                <a:gd name="T79" fmla="*/ 11 h 52"/>
                <a:gd name="T80" fmla="*/ 0 w 49"/>
                <a:gd name="T81" fmla="*/ 12 h 52"/>
                <a:gd name="T82" fmla="*/ 0 w 49"/>
                <a:gd name="T83" fmla="*/ 8 h 52"/>
                <a:gd name="T84" fmla="*/ 2 w 49"/>
                <a:gd name="T85" fmla="*/ 8 h 52"/>
                <a:gd name="T86" fmla="*/ 4 w 49"/>
                <a:gd name="T87" fmla="*/ 9 h 52"/>
                <a:gd name="T88" fmla="*/ 15 w 49"/>
                <a:gd name="T89" fmla="*/ 9 h 52"/>
                <a:gd name="T90" fmla="*/ 19 w 49"/>
                <a:gd name="T91" fmla="*/ 0 h 52"/>
                <a:gd name="T92" fmla="*/ 0 w 49"/>
                <a:gd name="T93" fmla="*/ 46 h 52"/>
                <a:gd name="T94" fmla="*/ 14 w 49"/>
                <a:gd name="T95" fmla="*/ 33 h 52"/>
                <a:gd name="T96" fmla="*/ 18 w 49"/>
                <a:gd name="T97" fmla="*/ 36 h 52"/>
                <a:gd name="T98" fmla="*/ 19 w 49"/>
                <a:gd name="T99" fmla="*/ 36 h 52"/>
                <a:gd name="T100" fmla="*/ 18 w 49"/>
                <a:gd name="T101" fmla="*/ 37 h 52"/>
                <a:gd name="T102" fmla="*/ 15 w 49"/>
                <a:gd name="T103" fmla="*/ 39 h 52"/>
                <a:gd name="T104" fmla="*/ 4 w 49"/>
                <a:gd name="T105" fmla="*/ 49 h 52"/>
                <a:gd name="T106" fmla="*/ 0 w 49"/>
                <a:gd name="T107" fmla="*/ 46 h 52"/>
                <a:gd name="T108" fmla="*/ 32 w 49"/>
                <a:gd name="T109" fmla="*/ 37 h 52"/>
                <a:gd name="T110" fmla="*/ 34 w 49"/>
                <a:gd name="T111" fmla="*/ 34 h 52"/>
                <a:gd name="T112" fmla="*/ 48 w 49"/>
                <a:gd name="T113" fmla="*/ 45 h 52"/>
                <a:gd name="T114" fmla="*/ 46 w 49"/>
                <a:gd name="T115" fmla="*/ 48 h 52"/>
                <a:gd name="T116" fmla="*/ 32 w 49"/>
                <a:gd name="T117" fmla="*/ 3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" h="52">
                  <a:moveTo>
                    <a:pt x="19" y="0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2" y="2"/>
                  </a:cubicBezTo>
                  <a:cubicBezTo>
                    <a:pt x="22" y="2"/>
                    <a:pt x="21" y="3"/>
                    <a:pt x="21" y="4"/>
                  </a:cubicBezTo>
                  <a:cubicBezTo>
                    <a:pt x="21" y="4"/>
                    <a:pt x="20" y="5"/>
                    <a:pt x="20" y="6"/>
                  </a:cubicBezTo>
                  <a:cubicBezTo>
                    <a:pt x="20" y="7"/>
                    <a:pt x="19" y="8"/>
                    <a:pt x="19" y="9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5" y="9"/>
                    <a:pt x="46" y="8"/>
                    <a:pt x="47" y="8"/>
                  </a:cubicBezTo>
                  <a:cubicBezTo>
                    <a:pt x="48" y="8"/>
                    <a:pt x="49" y="8"/>
                    <a:pt x="49" y="8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8" y="12"/>
                    <a:pt x="47" y="11"/>
                  </a:cubicBezTo>
                  <a:cubicBezTo>
                    <a:pt x="46" y="11"/>
                    <a:pt x="45" y="11"/>
                    <a:pt x="44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6" y="15"/>
                    <a:pt x="14" y="19"/>
                    <a:pt x="11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19"/>
                    <a:pt x="24" y="17"/>
                    <a:pt x="24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7"/>
                    <a:pt x="27" y="19"/>
                    <a:pt x="27" y="21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40" y="25"/>
                    <a:pt x="42" y="25"/>
                    <a:pt x="44" y="25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42" y="28"/>
                    <a:pt x="41" y="28"/>
                    <a:pt x="39" y="28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5" y="51"/>
                    <a:pt x="19" y="52"/>
                  </a:cubicBezTo>
                  <a:cubicBezTo>
                    <a:pt x="18" y="50"/>
                    <a:pt x="18" y="49"/>
                    <a:pt x="17" y="47"/>
                  </a:cubicBezTo>
                  <a:cubicBezTo>
                    <a:pt x="22" y="48"/>
                    <a:pt x="25" y="48"/>
                    <a:pt x="24" y="46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8"/>
                    <a:pt x="9" y="28"/>
                    <a:pt x="8" y="29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7" y="25"/>
                    <a:pt x="8" y="24"/>
                    <a:pt x="9" y="22"/>
                  </a:cubicBezTo>
                  <a:cubicBezTo>
                    <a:pt x="11" y="19"/>
                    <a:pt x="12" y="16"/>
                    <a:pt x="1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3" y="11"/>
                    <a:pt x="1" y="11"/>
                  </a:cubicBezTo>
                  <a:cubicBezTo>
                    <a:pt x="1" y="12"/>
                    <a:pt x="0" y="12"/>
                    <a:pt x="0" y="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1" y="8"/>
                    <a:pt x="2" y="8"/>
                  </a:cubicBezTo>
                  <a:cubicBezTo>
                    <a:pt x="3" y="8"/>
                    <a:pt x="4" y="9"/>
                    <a:pt x="4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7" y="6"/>
                    <a:pt x="18" y="3"/>
                    <a:pt x="19" y="0"/>
                  </a:cubicBezTo>
                  <a:close/>
                  <a:moveTo>
                    <a:pt x="0" y="46"/>
                  </a:moveTo>
                  <a:cubicBezTo>
                    <a:pt x="6" y="43"/>
                    <a:pt x="11" y="39"/>
                    <a:pt x="14" y="33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36"/>
                    <a:pt x="18" y="36"/>
                    <a:pt x="18" y="37"/>
                  </a:cubicBezTo>
                  <a:cubicBezTo>
                    <a:pt x="17" y="37"/>
                    <a:pt x="16" y="38"/>
                    <a:pt x="15" y="39"/>
                  </a:cubicBezTo>
                  <a:cubicBezTo>
                    <a:pt x="12" y="42"/>
                    <a:pt x="8" y="46"/>
                    <a:pt x="4" y="49"/>
                  </a:cubicBezTo>
                  <a:cubicBezTo>
                    <a:pt x="3" y="47"/>
                    <a:pt x="2" y="46"/>
                    <a:pt x="0" y="46"/>
                  </a:cubicBezTo>
                  <a:close/>
                  <a:moveTo>
                    <a:pt x="32" y="37"/>
                  </a:moveTo>
                  <a:cubicBezTo>
                    <a:pt x="34" y="34"/>
                    <a:pt x="34" y="34"/>
                    <a:pt x="34" y="34"/>
                  </a:cubicBezTo>
                  <a:cubicBezTo>
                    <a:pt x="39" y="37"/>
                    <a:pt x="44" y="41"/>
                    <a:pt x="48" y="45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1" y="44"/>
                    <a:pt x="37" y="40"/>
                    <a:pt x="32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50" name="Freeform 23"/>
            <p:cNvSpPr/>
            <p:nvPr/>
          </p:nvSpPr>
          <p:spPr bwMode="auto">
            <a:xfrm>
              <a:off x="4821" y="2116"/>
              <a:ext cx="19" cy="97"/>
            </a:xfrm>
            <a:custGeom>
              <a:avLst/>
              <a:gdLst>
                <a:gd name="T0" fmla="*/ 0 w 10"/>
                <a:gd name="T1" fmla="*/ 0 h 50"/>
                <a:gd name="T2" fmla="*/ 4 w 10"/>
                <a:gd name="T3" fmla="*/ 0 h 50"/>
                <a:gd name="T4" fmla="*/ 10 w 10"/>
                <a:gd name="T5" fmla="*/ 25 h 50"/>
                <a:gd name="T6" fmla="*/ 4 w 10"/>
                <a:gd name="T7" fmla="*/ 50 h 50"/>
                <a:gd name="T8" fmla="*/ 0 w 10"/>
                <a:gd name="T9" fmla="*/ 50 h 50"/>
                <a:gd name="T10" fmla="*/ 6 w 10"/>
                <a:gd name="T11" fmla="*/ 25 h 50"/>
                <a:gd name="T12" fmla="*/ 0 w 10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8" y="7"/>
                    <a:pt x="10" y="15"/>
                    <a:pt x="10" y="25"/>
                  </a:cubicBezTo>
                  <a:cubicBezTo>
                    <a:pt x="10" y="35"/>
                    <a:pt x="8" y="43"/>
                    <a:pt x="4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4" y="43"/>
                    <a:pt x="6" y="35"/>
                    <a:pt x="6" y="25"/>
                  </a:cubicBezTo>
                  <a:cubicBezTo>
                    <a:pt x="6" y="16"/>
                    <a:pt x="4" y="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51" name="Freeform 24"/>
            <p:cNvSpPr/>
            <p:nvPr/>
          </p:nvSpPr>
          <p:spPr bwMode="auto">
            <a:xfrm>
              <a:off x="2857" y="2324"/>
              <a:ext cx="71" cy="75"/>
            </a:xfrm>
            <a:custGeom>
              <a:avLst/>
              <a:gdLst>
                <a:gd name="T0" fmla="*/ 35 w 37"/>
                <a:gd name="T1" fmla="*/ 0 h 39"/>
                <a:gd name="T2" fmla="*/ 36 w 37"/>
                <a:gd name="T3" fmla="*/ 13 h 39"/>
                <a:gd name="T4" fmla="*/ 35 w 37"/>
                <a:gd name="T5" fmla="*/ 13 h 39"/>
                <a:gd name="T6" fmla="*/ 30 w 37"/>
                <a:gd name="T7" fmla="*/ 5 h 39"/>
                <a:gd name="T8" fmla="*/ 21 w 37"/>
                <a:gd name="T9" fmla="*/ 2 h 39"/>
                <a:gd name="T10" fmla="*/ 14 w 37"/>
                <a:gd name="T11" fmla="*/ 4 h 39"/>
                <a:gd name="T12" fmla="*/ 9 w 37"/>
                <a:gd name="T13" fmla="*/ 10 h 39"/>
                <a:gd name="T14" fmla="*/ 7 w 37"/>
                <a:gd name="T15" fmla="*/ 20 h 39"/>
                <a:gd name="T16" fmla="*/ 9 w 37"/>
                <a:gd name="T17" fmla="*/ 29 h 39"/>
                <a:gd name="T18" fmla="*/ 14 w 37"/>
                <a:gd name="T19" fmla="*/ 35 h 39"/>
                <a:gd name="T20" fmla="*/ 22 w 37"/>
                <a:gd name="T21" fmla="*/ 37 h 39"/>
                <a:gd name="T22" fmla="*/ 29 w 37"/>
                <a:gd name="T23" fmla="*/ 35 h 39"/>
                <a:gd name="T24" fmla="*/ 36 w 37"/>
                <a:gd name="T25" fmla="*/ 29 h 39"/>
                <a:gd name="T26" fmla="*/ 37 w 37"/>
                <a:gd name="T27" fmla="*/ 30 h 39"/>
                <a:gd name="T28" fmla="*/ 30 w 37"/>
                <a:gd name="T29" fmla="*/ 37 h 39"/>
                <a:gd name="T30" fmla="*/ 20 w 37"/>
                <a:gd name="T31" fmla="*/ 39 h 39"/>
                <a:gd name="T32" fmla="*/ 4 w 37"/>
                <a:gd name="T33" fmla="*/ 32 h 39"/>
                <a:gd name="T34" fmla="*/ 0 w 37"/>
                <a:gd name="T35" fmla="*/ 20 h 39"/>
                <a:gd name="T36" fmla="*/ 3 w 37"/>
                <a:gd name="T37" fmla="*/ 10 h 39"/>
                <a:gd name="T38" fmla="*/ 10 w 37"/>
                <a:gd name="T39" fmla="*/ 3 h 39"/>
                <a:gd name="T40" fmla="*/ 21 w 37"/>
                <a:gd name="T41" fmla="*/ 0 h 39"/>
                <a:gd name="T42" fmla="*/ 30 w 37"/>
                <a:gd name="T43" fmla="*/ 2 h 39"/>
                <a:gd name="T44" fmla="*/ 31 w 37"/>
                <a:gd name="T45" fmla="*/ 3 h 39"/>
                <a:gd name="T46" fmla="*/ 33 w 37"/>
                <a:gd name="T47" fmla="*/ 2 h 39"/>
                <a:gd name="T48" fmla="*/ 34 w 37"/>
                <a:gd name="T49" fmla="*/ 0 h 39"/>
                <a:gd name="T50" fmla="*/ 35 w 37"/>
                <a:gd name="T5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" h="39">
                  <a:moveTo>
                    <a:pt x="35" y="0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4" y="9"/>
                    <a:pt x="32" y="6"/>
                    <a:pt x="30" y="5"/>
                  </a:cubicBezTo>
                  <a:cubicBezTo>
                    <a:pt x="27" y="3"/>
                    <a:pt x="25" y="2"/>
                    <a:pt x="21" y="2"/>
                  </a:cubicBezTo>
                  <a:cubicBezTo>
                    <a:pt x="19" y="2"/>
                    <a:pt x="16" y="3"/>
                    <a:pt x="14" y="4"/>
                  </a:cubicBezTo>
                  <a:cubicBezTo>
                    <a:pt x="12" y="5"/>
                    <a:pt x="10" y="7"/>
                    <a:pt x="9" y="10"/>
                  </a:cubicBezTo>
                  <a:cubicBezTo>
                    <a:pt x="7" y="13"/>
                    <a:pt x="7" y="16"/>
                    <a:pt x="7" y="20"/>
                  </a:cubicBezTo>
                  <a:cubicBezTo>
                    <a:pt x="7" y="24"/>
                    <a:pt x="7" y="27"/>
                    <a:pt x="9" y="29"/>
                  </a:cubicBezTo>
                  <a:cubicBezTo>
                    <a:pt x="10" y="32"/>
                    <a:pt x="12" y="33"/>
                    <a:pt x="14" y="35"/>
                  </a:cubicBezTo>
                  <a:cubicBezTo>
                    <a:pt x="16" y="36"/>
                    <a:pt x="19" y="37"/>
                    <a:pt x="22" y="37"/>
                  </a:cubicBezTo>
                  <a:cubicBezTo>
                    <a:pt x="25" y="37"/>
                    <a:pt x="27" y="36"/>
                    <a:pt x="29" y="35"/>
                  </a:cubicBezTo>
                  <a:cubicBezTo>
                    <a:pt x="31" y="34"/>
                    <a:pt x="34" y="32"/>
                    <a:pt x="36" y="29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5" y="33"/>
                    <a:pt x="32" y="35"/>
                    <a:pt x="30" y="37"/>
                  </a:cubicBezTo>
                  <a:cubicBezTo>
                    <a:pt x="27" y="38"/>
                    <a:pt x="24" y="39"/>
                    <a:pt x="20" y="39"/>
                  </a:cubicBezTo>
                  <a:cubicBezTo>
                    <a:pt x="13" y="39"/>
                    <a:pt x="8" y="37"/>
                    <a:pt x="4" y="32"/>
                  </a:cubicBezTo>
                  <a:cubicBezTo>
                    <a:pt x="1" y="29"/>
                    <a:pt x="0" y="25"/>
                    <a:pt x="0" y="20"/>
                  </a:cubicBezTo>
                  <a:cubicBezTo>
                    <a:pt x="0" y="17"/>
                    <a:pt x="1" y="13"/>
                    <a:pt x="3" y="10"/>
                  </a:cubicBezTo>
                  <a:cubicBezTo>
                    <a:pt x="4" y="7"/>
                    <a:pt x="7" y="5"/>
                    <a:pt x="10" y="3"/>
                  </a:cubicBezTo>
                  <a:cubicBezTo>
                    <a:pt x="13" y="1"/>
                    <a:pt x="17" y="0"/>
                    <a:pt x="21" y="0"/>
                  </a:cubicBezTo>
                  <a:cubicBezTo>
                    <a:pt x="24" y="0"/>
                    <a:pt x="27" y="1"/>
                    <a:pt x="30" y="2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2" y="3"/>
                    <a:pt x="32" y="3"/>
                    <a:pt x="33" y="2"/>
                  </a:cubicBezTo>
                  <a:cubicBezTo>
                    <a:pt x="33" y="2"/>
                    <a:pt x="34" y="1"/>
                    <a:pt x="34" y="0"/>
                  </a:cubicBezTo>
                  <a:lnTo>
                    <a:pt x="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52" name="Freeform 25"/>
            <p:cNvSpPr/>
            <p:nvPr/>
          </p:nvSpPr>
          <p:spPr bwMode="auto">
            <a:xfrm>
              <a:off x="2932" y="2326"/>
              <a:ext cx="82" cy="71"/>
            </a:xfrm>
            <a:custGeom>
              <a:avLst/>
              <a:gdLst>
                <a:gd name="T0" fmla="*/ 12 w 43"/>
                <a:gd name="T1" fmla="*/ 17 h 37"/>
                <a:gd name="T2" fmla="*/ 31 w 43"/>
                <a:gd name="T3" fmla="*/ 17 h 37"/>
                <a:gd name="T4" fmla="*/ 31 w 43"/>
                <a:gd name="T5" fmla="*/ 7 h 37"/>
                <a:gd name="T6" fmla="*/ 31 w 43"/>
                <a:gd name="T7" fmla="*/ 3 h 37"/>
                <a:gd name="T8" fmla="*/ 30 w 43"/>
                <a:gd name="T9" fmla="*/ 2 h 37"/>
                <a:gd name="T10" fmla="*/ 27 w 43"/>
                <a:gd name="T11" fmla="*/ 1 h 37"/>
                <a:gd name="T12" fmla="*/ 25 w 43"/>
                <a:gd name="T13" fmla="*/ 1 h 37"/>
                <a:gd name="T14" fmla="*/ 25 w 43"/>
                <a:gd name="T15" fmla="*/ 0 h 37"/>
                <a:gd name="T16" fmla="*/ 43 w 43"/>
                <a:gd name="T17" fmla="*/ 0 h 37"/>
                <a:gd name="T18" fmla="*/ 43 w 43"/>
                <a:gd name="T19" fmla="*/ 1 h 37"/>
                <a:gd name="T20" fmla="*/ 42 w 43"/>
                <a:gd name="T21" fmla="*/ 1 h 37"/>
                <a:gd name="T22" fmla="*/ 39 w 43"/>
                <a:gd name="T23" fmla="*/ 2 h 37"/>
                <a:gd name="T24" fmla="*/ 37 w 43"/>
                <a:gd name="T25" fmla="*/ 3 h 37"/>
                <a:gd name="T26" fmla="*/ 37 w 43"/>
                <a:gd name="T27" fmla="*/ 7 h 37"/>
                <a:gd name="T28" fmla="*/ 37 w 43"/>
                <a:gd name="T29" fmla="*/ 31 h 37"/>
                <a:gd name="T30" fmla="*/ 37 w 43"/>
                <a:gd name="T31" fmla="*/ 34 h 37"/>
                <a:gd name="T32" fmla="*/ 39 w 43"/>
                <a:gd name="T33" fmla="*/ 36 h 37"/>
                <a:gd name="T34" fmla="*/ 42 w 43"/>
                <a:gd name="T35" fmla="*/ 36 h 37"/>
                <a:gd name="T36" fmla="*/ 43 w 43"/>
                <a:gd name="T37" fmla="*/ 36 h 37"/>
                <a:gd name="T38" fmla="*/ 43 w 43"/>
                <a:gd name="T39" fmla="*/ 37 h 37"/>
                <a:gd name="T40" fmla="*/ 25 w 43"/>
                <a:gd name="T41" fmla="*/ 37 h 37"/>
                <a:gd name="T42" fmla="*/ 25 w 43"/>
                <a:gd name="T43" fmla="*/ 36 h 37"/>
                <a:gd name="T44" fmla="*/ 27 w 43"/>
                <a:gd name="T45" fmla="*/ 36 h 37"/>
                <a:gd name="T46" fmla="*/ 31 w 43"/>
                <a:gd name="T47" fmla="*/ 35 h 37"/>
                <a:gd name="T48" fmla="*/ 31 w 43"/>
                <a:gd name="T49" fmla="*/ 31 h 37"/>
                <a:gd name="T50" fmla="*/ 31 w 43"/>
                <a:gd name="T51" fmla="*/ 19 h 37"/>
                <a:gd name="T52" fmla="*/ 12 w 43"/>
                <a:gd name="T53" fmla="*/ 19 h 37"/>
                <a:gd name="T54" fmla="*/ 12 w 43"/>
                <a:gd name="T55" fmla="*/ 31 h 37"/>
                <a:gd name="T56" fmla="*/ 13 w 43"/>
                <a:gd name="T57" fmla="*/ 34 h 37"/>
                <a:gd name="T58" fmla="*/ 14 w 43"/>
                <a:gd name="T59" fmla="*/ 36 h 37"/>
                <a:gd name="T60" fmla="*/ 17 w 43"/>
                <a:gd name="T61" fmla="*/ 36 h 37"/>
                <a:gd name="T62" fmla="*/ 18 w 43"/>
                <a:gd name="T63" fmla="*/ 36 h 37"/>
                <a:gd name="T64" fmla="*/ 18 w 43"/>
                <a:gd name="T65" fmla="*/ 37 h 37"/>
                <a:gd name="T66" fmla="*/ 0 w 43"/>
                <a:gd name="T67" fmla="*/ 37 h 37"/>
                <a:gd name="T68" fmla="*/ 0 w 43"/>
                <a:gd name="T69" fmla="*/ 36 h 37"/>
                <a:gd name="T70" fmla="*/ 2 w 43"/>
                <a:gd name="T71" fmla="*/ 36 h 37"/>
                <a:gd name="T72" fmla="*/ 6 w 43"/>
                <a:gd name="T73" fmla="*/ 35 h 37"/>
                <a:gd name="T74" fmla="*/ 6 w 43"/>
                <a:gd name="T75" fmla="*/ 31 h 37"/>
                <a:gd name="T76" fmla="*/ 6 w 43"/>
                <a:gd name="T77" fmla="*/ 7 h 37"/>
                <a:gd name="T78" fmla="*/ 6 w 43"/>
                <a:gd name="T79" fmla="*/ 3 h 37"/>
                <a:gd name="T80" fmla="*/ 5 w 43"/>
                <a:gd name="T81" fmla="*/ 2 h 37"/>
                <a:gd name="T82" fmla="*/ 2 w 43"/>
                <a:gd name="T83" fmla="*/ 1 h 37"/>
                <a:gd name="T84" fmla="*/ 0 w 43"/>
                <a:gd name="T85" fmla="*/ 1 h 37"/>
                <a:gd name="T86" fmla="*/ 0 w 43"/>
                <a:gd name="T87" fmla="*/ 0 h 37"/>
                <a:gd name="T88" fmla="*/ 18 w 43"/>
                <a:gd name="T89" fmla="*/ 0 h 37"/>
                <a:gd name="T90" fmla="*/ 18 w 43"/>
                <a:gd name="T91" fmla="*/ 1 h 37"/>
                <a:gd name="T92" fmla="*/ 17 w 43"/>
                <a:gd name="T93" fmla="*/ 1 h 37"/>
                <a:gd name="T94" fmla="*/ 14 w 43"/>
                <a:gd name="T95" fmla="*/ 2 h 37"/>
                <a:gd name="T96" fmla="*/ 13 w 43"/>
                <a:gd name="T97" fmla="*/ 3 h 37"/>
                <a:gd name="T98" fmla="*/ 12 w 43"/>
                <a:gd name="T99" fmla="*/ 7 h 37"/>
                <a:gd name="T100" fmla="*/ 12 w 43"/>
                <a:gd name="T101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3" h="37">
                  <a:moveTo>
                    <a:pt x="12" y="17"/>
                  </a:moveTo>
                  <a:cubicBezTo>
                    <a:pt x="31" y="17"/>
                    <a:pt x="31" y="17"/>
                    <a:pt x="31" y="1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5"/>
                    <a:pt x="31" y="3"/>
                    <a:pt x="31" y="3"/>
                  </a:cubicBezTo>
                  <a:cubicBezTo>
                    <a:pt x="31" y="2"/>
                    <a:pt x="30" y="2"/>
                    <a:pt x="30" y="2"/>
                  </a:cubicBezTo>
                  <a:cubicBezTo>
                    <a:pt x="29" y="1"/>
                    <a:pt x="28" y="1"/>
                    <a:pt x="27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40" y="1"/>
                    <a:pt x="39" y="2"/>
                  </a:cubicBezTo>
                  <a:cubicBezTo>
                    <a:pt x="38" y="2"/>
                    <a:pt x="38" y="2"/>
                    <a:pt x="37" y="3"/>
                  </a:cubicBezTo>
                  <a:cubicBezTo>
                    <a:pt x="37" y="4"/>
                    <a:pt x="37" y="5"/>
                    <a:pt x="37" y="7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3"/>
                    <a:pt x="37" y="34"/>
                    <a:pt x="37" y="34"/>
                  </a:cubicBezTo>
                  <a:cubicBezTo>
                    <a:pt x="38" y="35"/>
                    <a:pt x="38" y="35"/>
                    <a:pt x="39" y="36"/>
                  </a:cubicBezTo>
                  <a:cubicBezTo>
                    <a:pt x="40" y="36"/>
                    <a:pt x="41" y="36"/>
                    <a:pt x="42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6"/>
                    <a:pt x="30" y="36"/>
                    <a:pt x="31" y="35"/>
                  </a:cubicBezTo>
                  <a:cubicBezTo>
                    <a:pt x="31" y="34"/>
                    <a:pt x="31" y="33"/>
                    <a:pt x="31" y="31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3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7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3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lnTo>
                    <a:pt x="12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53" name="Freeform 26"/>
            <p:cNvSpPr/>
            <p:nvPr/>
          </p:nvSpPr>
          <p:spPr bwMode="auto">
            <a:xfrm>
              <a:off x="3017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4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3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3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54" name="Freeform 27"/>
            <p:cNvSpPr/>
            <p:nvPr/>
          </p:nvSpPr>
          <p:spPr bwMode="auto">
            <a:xfrm>
              <a:off x="3052" y="2326"/>
              <a:ext cx="86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1 w 45"/>
                <a:gd name="T31" fmla="*/ 8 h 38"/>
                <a:gd name="T32" fmla="*/ 11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55" name="Freeform 28"/>
            <p:cNvSpPr>
              <a:spLocks noEditPoints="1"/>
            </p:cNvSpPr>
            <p:nvPr/>
          </p:nvSpPr>
          <p:spPr bwMode="auto">
            <a:xfrm>
              <a:off x="3138" y="2324"/>
              <a:ext cx="84" cy="73"/>
            </a:xfrm>
            <a:custGeom>
              <a:avLst/>
              <a:gdLst>
                <a:gd name="T0" fmla="*/ 28 w 44"/>
                <a:gd name="T1" fmla="*/ 26 h 38"/>
                <a:gd name="T2" fmla="*/ 12 w 44"/>
                <a:gd name="T3" fmla="*/ 26 h 38"/>
                <a:gd name="T4" fmla="*/ 9 w 44"/>
                <a:gd name="T5" fmla="*/ 32 h 38"/>
                <a:gd name="T6" fmla="*/ 8 w 44"/>
                <a:gd name="T7" fmla="*/ 35 h 38"/>
                <a:gd name="T8" fmla="*/ 9 w 44"/>
                <a:gd name="T9" fmla="*/ 37 h 38"/>
                <a:gd name="T10" fmla="*/ 13 w 44"/>
                <a:gd name="T11" fmla="*/ 37 h 38"/>
                <a:gd name="T12" fmla="*/ 13 w 44"/>
                <a:gd name="T13" fmla="*/ 38 h 38"/>
                <a:gd name="T14" fmla="*/ 0 w 44"/>
                <a:gd name="T15" fmla="*/ 38 h 38"/>
                <a:gd name="T16" fmla="*/ 0 w 44"/>
                <a:gd name="T17" fmla="*/ 37 h 38"/>
                <a:gd name="T18" fmla="*/ 4 w 44"/>
                <a:gd name="T19" fmla="*/ 36 h 38"/>
                <a:gd name="T20" fmla="*/ 7 w 44"/>
                <a:gd name="T21" fmla="*/ 31 h 38"/>
                <a:gd name="T22" fmla="*/ 22 w 44"/>
                <a:gd name="T23" fmla="*/ 0 h 38"/>
                <a:gd name="T24" fmla="*/ 23 w 44"/>
                <a:gd name="T25" fmla="*/ 0 h 38"/>
                <a:gd name="T26" fmla="*/ 37 w 44"/>
                <a:gd name="T27" fmla="*/ 31 h 38"/>
                <a:gd name="T28" fmla="*/ 40 w 44"/>
                <a:gd name="T29" fmla="*/ 36 h 38"/>
                <a:gd name="T30" fmla="*/ 44 w 44"/>
                <a:gd name="T31" fmla="*/ 37 h 38"/>
                <a:gd name="T32" fmla="*/ 44 w 44"/>
                <a:gd name="T33" fmla="*/ 38 h 38"/>
                <a:gd name="T34" fmla="*/ 28 w 44"/>
                <a:gd name="T35" fmla="*/ 38 h 38"/>
                <a:gd name="T36" fmla="*/ 28 w 44"/>
                <a:gd name="T37" fmla="*/ 37 h 38"/>
                <a:gd name="T38" fmla="*/ 31 w 44"/>
                <a:gd name="T39" fmla="*/ 37 h 38"/>
                <a:gd name="T40" fmla="*/ 32 w 44"/>
                <a:gd name="T41" fmla="*/ 35 h 38"/>
                <a:gd name="T42" fmla="*/ 31 w 44"/>
                <a:gd name="T43" fmla="*/ 31 h 38"/>
                <a:gd name="T44" fmla="*/ 28 w 44"/>
                <a:gd name="T45" fmla="*/ 26 h 38"/>
                <a:gd name="T46" fmla="*/ 27 w 44"/>
                <a:gd name="T47" fmla="*/ 24 h 38"/>
                <a:gd name="T48" fmla="*/ 20 w 44"/>
                <a:gd name="T49" fmla="*/ 9 h 38"/>
                <a:gd name="T50" fmla="*/ 13 w 44"/>
                <a:gd name="T51" fmla="*/ 24 h 38"/>
                <a:gd name="T52" fmla="*/ 27 w 44"/>
                <a:gd name="T53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4" h="38">
                  <a:moveTo>
                    <a:pt x="28" y="26"/>
                  </a:moveTo>
                  <a:cubicBezTo>
                    <a:pt x="12" y="26"/>
                    <a:pt x="12" y="26"/>
                    <a:pt x="12" y="26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3"/>
                    <a:pt x="8" y="34"/>
                    <a:pt x="8" y="35"/>
                  </a:cubicBezTo>
                  <a:cubicBezTo>
                    <a:pt x="8" y="36"/>
                    <a:pt x="9" y="36"/>
                    <a:pt x="9" y="37"/>
                  </a:cubicBezTo>
                  <a:cubicBezTo>
                    <a:pt x="10" y="37"/>
                    <a:pt x="11" y="37"/>
                    <a:pt x="13" y="37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2" y="37"/>
                    <a:pt x="3" y="37"/>
                    <a:pt x="4" y="36"/>
                  </a:cubicBezTo>
                  <a:cubicBezTo>
                    <a:pt x="5" y="35"/>
                    <a:pt x="6" y="34"/>
                    <a:pt x="7" y="3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8" y="34"/>
                    <a:pt x="39" y="35"/>
                    <a:pt x="40" y="36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9" y="37"/>
                    <a:pt x="31" y="37"/>
                    <a:pt x="31" y="37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4"/>
                    <a:pt x="32" y="33"/>
                    <a:pt x="31" y="31"/>
                  </a:cubicBezTo>
                  <a:lnTo>
                    <a:pt x="28" y="26"/>
                  </a:lnTo>
                  <a:close/>
                  <a:moveTo>
                    <a:pt x="27" y="24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13" y="24"/>
                    <a:pt x="13" y="24"/>
                    <a:pt x="13" y="24"/>
                  </a:cubicBezTo>
                  <a:lnTo>
                    <a:pt x="27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56" name="Freeform 29"/>
            <p:cNvSpPr/>
            <p:nvPr/>
          </p:nvSpPr>
          <p:spPr bwMode="auto">
            <a:xfrm>
              <a:off x="324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8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6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29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0" y="1"/>
                    <a:pt x="39" y="2"/>
                    <a:pt x="38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7" y="29"/>
                    <a:pt x="36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7" y="38"/>
                    <a:pt x="14" y="37"/>
                    <a:pt x="12" y="36"/>
                  </a:cubicBezTo>
                  <a:cubicBezTo>
                    <a:pt x="9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4" y="33"/>
                    <a:pt x="15" y="34"/>
                    <a:pt x="17" y="35"/>
                  </a:cubicBezTo>
                  <a:cubicBezTo>
                    <a:pt x="18" y="35"/>
                    <a:pt x="20" y="36"/>
                    <a:pt x="22" y="36"/>
                  </a:cubicBezTo>
                  <a:cubicBezTo>
                    <a:pt x="25" y="36"/>
                    <a:pt x="27" y="35"/>
                    <a:pt x="29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3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57" name="Freeform 30"/>
            <p:cNvSpPr/>
            <p:nvPr/>
          </p:nvSpPr>
          <p:spPr bwMode="auto">
            <a:xfrm>
              <a:off x="3327" y="2326"/>
              <a:ext cx="85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0 w 45"/>
                <a:gd name="T31" fmla="*/ 8 h 38"/>
                <a:gd name="T32" fmla="*/ 10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58" name="Freeform 31"/>
            <p:cNvSpPr/>
            <p:nvPr/>
          </p:nvSpPr>
          <p:spPr bwMode="auto">
            <a:xfrm>
              <a:off x="3414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59" name="Freeform 32"/>
            <p:cNvSpPr/>
            <p:nvPr/>
          </p:nvSpPr>
          <p:spPr bwMode="auto">
            <a:xfrm>
              <a:off x="3451" y="2326"/>
              <a:ext cx="84" cy="73"/>
            </a:xfrm>
            <a:custGeom>
              <a:avLst/>
              <a:gdLst>
                <a:gd name="T0" fmla="*/ 44 w 44"/>
                <a:gd name="T1" fmla="*/ 0 h 38"/>
                <a:gd name="T2" fmla="*/ 44 w 44"/>
                <a:gd name="T3" fmla="*/ 1 h 38"/>
                <a:gd name="T4" fmla="*/ 41 w 44"/>
                <a:gd name="T5" fmla="*/ 2 h 38"/>
                <a:gd name="T6" fmla="*/ 38 w 44"/>
                <a:gd name="T7" fmla="*/ 6 h 38"/>
                <a:gd name="T8" fmla="*/ 23 w 44"/>
                <a:gd name="T9" fmla="*/ 38 h 38"/>
                <a:gd name="T10" fmla="*/ 22 w 44"/>
                <a:gd name="T11" fmla="*/ 38 h 38"/>
                <a:gd name="T12" fmla="*/ 7 w 44"/>
                <a:gd name="T13" fmla="*/ 6 h 38"/>
                <a:gd name="T14" fmla="*/ 5 w 44"/>
                <a:gd name="T15" fmla="*/ 3 h 38"/>
                <a:gd name="T16" fmla="*/ 3 w 44"/>
                <a:gd name="T17" fmla="*/ 2 h 38"/>
                <a:gd name="T18" fmla="*/ 0 w 44"/>
                <a:gd name="T19" fmla="*/ 1 h 38"/>
                <a:gd name="T20" fmla="*/ 0 w 44"/>
                <a:gd name="T21" fmla="*/ 0 h 38"/>
                <a:gd name="T22" fmla="*/ 17 w 44"/>
                <a:gd name="T23" fmla="*/ 0 h 38"/>
                <a:gd name="T24" fmla="*/ 17 w 44"/>
                <a:gd name="T25" fmla="*/ 1 h 38"/>
                <a:gd name="T26" fmla="*/ 13 w 44"/>
                <a:gd name="T27" fmla="*/ 2 h 38"/>
                <a:gd name="T28" fmla="*/ 13 w 44"/>
                <a:gd name="T29" fmla="*/ 4 h 38"/>
                <a:gd name="T30" fmla="*/ 14 w 44"/>
                <a:gd name="T31" fmla="*/ 8 h 38"/>
                <a:gd name="T32" fmla="*/ 24 w 44"/>
                <a:gd name="T33" fmla="*/ 30 h 38"/>
                <a:gd name="T34" fmla="*/ 34 w 44"/>
                <a:gd name="T35" fmla="*/ 8 h 38"/>
                <a:gd name="T36" fmla="*/ 36 w 44"/>
                <a:gd name="T37" fmla="*/ 4 h 38"/>
                <a:gd name="T38" fmla="*/ 35 w 44"/>
                <a:gd name="T39" fmla="*/ 2 h 38"/>
                <a:gd name="T40" fmla="*/ 32 w 44"/>
                <a:gd name="T41" fmla="*/ 1 h 38"/>
                <a:gd name="T42" fmla="*/ 31 w 44"/>
                <a:gd name="T43" fmla="*/ 1 h 38"/>
                <a:gd name="T44" fmla="*/ 31 w 44"/>
                <a:gd name="T45" fmla="*/ 0 h 38"/>
                <a:gd name="T46" fmla="*/ 44 w 44"/>
                <a:gd name="T4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4" h="38">
                  <a:moveTo>
                    <a:pt x="44" y="0"/>
                  </a:move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1" y="2"/>
                    <a:pt x="41" y="2"/>
                  </a:cubicBezTo>
                  <a:cubicBezTo>
                    <a:pt x="39" y="3"/>
                    <a:pt x="39" y="5"/>
                    <a:pt x="38" y="6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4"/>
                    <a:pt x="5" y="3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3" y="2"/>
                    <a:pt x="13" y="3"/>
                    <a:pt x="13" y="4"/>
                  </a:cubicBezTo>
                  <a:cubicBezTo>
                    <a:pt x="13" y="4"/>
                    <a:pt x="13" y="6"/>
                    <a:pt x="14" y="8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5" y="6"/>
                    <a:pt x="36" y="5"/>
                    <a:pt x="36" y="4"/>
                  </a:cubicBezTo>
                  <a:cubicBezTo>
                    <a:pt x="36" y="3"/>
                    <a:pt x="35" y="3"/>
                    <a:pt x="35" y="2"/>
                  </a:cubicBezTo>
                  <a:cubicBezTo>
                    <a:pt x="34" y="2"/>
                    <a:pt x="33" y="1"/>
                    <a:pt x="32" y="1"/>
                  </a:cubicBezTo>
                  <a:cubicBezTo>
                    <a:pt x="32" y="1"/>
                    <a:pt x="31" y="1"/>
                    <a:pt x="31" y="1"/>
                  </a:cubicBezTo>
                  <a:cubicBezTo>
                    <a:pt x="31" y="0"/>
                    <a:pt x="31" y="0"/>
                    <a:pt x="31" y="0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60" name="Freeform 33"/>
            <p:cNvSpPr/>
            <p:nvPr/>
          </p:nvSpPr>
          <p:spPr bwMode="auto">
            <a:xfrm>
              <a:off x="3537" y="2326"/>
              <a:ext cx="66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6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7 w 35"/>
                <a:gd name="T17" fmla="*/ 21 h 37"/>
                <a:gd name="T18" fmla="*/ 25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2 w 35"/>
                <a:gd name="T49" fmla="*/ 36 h 37"/>
                <a:gd name="T50" fmla="*/ 4 w 35"/>
                <a:gd name="T51" fmla="*/ 36 h 37"/>
                <a:gd name="T52" fmla="*/ 6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2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30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5" y="16"/>
                    <a:pt x="26" y="16"/>
                  </a:cubicBezTo>
                  <a:cubicBezTo>
                    <a:pt x="27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7" y="21"/>
                    <a:pt x="27" y="21"/>
                  </a:cubicBezTo>
                  <a:cubicBezTo>
                    <a:pt x="26" y="20"/>
                    <a:pt x="26" y="20"/>
                    <a:pt x="25" y="19"/>
                  </a:cubicBezTo>
                  <a:cubicBezTo>
                    <a:pt x="24" y="19"/>
                    <a:pt x="23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3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5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2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4" y="36"/>
                    <a:pt x="4" y="36"/>
                  </a:cubicBezTo>
                  <a:cubicBezTo>
                    <a:pt x="5" y="35"/>
                    <a:pt x="6" y="35"/>
                    <a:pt x="6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6"/>
                    <a:pt x="30" y="5"/>
                    <a:pt x="30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7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61" name="Freeform 34"/>
            <p:cNvSpPr>
              <a:spLocks noEditPoints="1"/>
            </p:cNvSpPr>
            <p:nvPr/>
          </p:nvSpPr>
          <p:spPr bwMode="auto">
            <a:xfrm>
              <a:off x="3607" y="2326"/>
              <a:ext cx="78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6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3 w 41"/>
                <a:gd name="T69" fmla="*/ 16 h 37"/>
                <a:gd name="T70" fmla="*/ 26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4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2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4" y="18"/>
                    <a:pt x="14" y="18"/>
                  </a:cubicBezTo>
                  <a:cubicBezTo>
                    <a:pt x="18" y="18"/>
                    <a:pt x="21" y="17"/>
                    <a:pt x="23" y="16"/>
                  </a:cubicBezTo>
                  <a:cubicBezTo>
                    <a:pt x="25" y="14"/>
                    <a:pt x="26" y="12"/>
                    <a:pt x="26" y="10"/>
                  </a:cubicBezTo>
                  <a:cubicBezTo>
                    <a:pt x="26" y="8"/>
                    <a:pt x="25" y="6"/>
                    <a:pt x="23" y="4"/>
                  </a:cubicBezTo>
                  <a:cubicBezTo>
                    <a:pt x="22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62" name="Freeform 35"/>
            <p:cNvSpPr/>
            <p:nvPr/>
          </p:nvSpPr>
          <p:spPr bwMode="auto">
            <a:xfrm>
              <a:off x="3691" y="2324"/>
              <a:ext cx="52" cy="75"/>
            </a:xfrm>
            <a:custGeom>
              <a:avLst/>
              <a:gdLst>
                <a:gd name="T0" fmla="*/ 24 w 27"/>
                <a:gd name="T1" fmla="*/ 0 h 39"/>
                <a:gd name="T2" fmla="*/ 24 w 27"/>
                <a:gd name="T3" fmla="*/ 13 h 39"/>
                <a:gd name="T4" fmla="*/ 23 w 27"/>
                <a:gd name="T5" fmla="*/ 13 h 39"/>
                <a:gd name="T6" fmla="*/ 21 w 27"/>
                <a:gd name="T7" fmla="*/ 7 h 39"/>
                <a:gd name="T8" fmla="*/ 17 w 27"/>
                <a:gd name="T9" fmla="*/ 4 h 39"/>
                <a:gd name="T10" fmla="*/ 12 w 27"/>
                <a:gd name="T11" fmla="*/ 2 h 39"/>
                <a:gd name="T12" fmla="*/ 7 w 27"/>
                <a:gd name="T13" fmla="*/ 4 h 39"/>
                <a:gd name="T14" fmla="*/ 5 w 27"/>
                <a:gd name="T15" fmla="*/ 8 h 39"/>
                <a:gd name="T16" fmla="*/ 6 w 27"/>
                <a:gd name="T17" fmla="*/ 11 h 39"/>
                <a:gd name="T18" fmla="*/ 15 w 27"/>
                <a:gd name="T19" fmla="*/ 17 h 39"/>
                <a:gd name="T20" fmla="*/ 23 w 27"/>
                <a:gd name="T21" fmla="*/ 21 h 39"/>
                <a:gd name="T22" fmla="*/ 26 w 27"/>
                <a:gd name="T23" fmla="*/ 25 h 39"/>
                <a:gd name="T24" fmla="*/ 27 w 27"/>
                <a:gd name="T25" fmla="*/ 29 h 39"/>
                <a:gd name="T26" fmla="*/ 24 w 27"/>
                <a:gd name="T27" fmla="*/ 36 h 39"/>
                <a:gd name="T28" fmla="*/ 14 w 27"/>
                <a:gd name="T29" fmla="*/ 39 h 39"/>
                <a:gd name="T30" fmla="*/ 11 w 27"/>
                <a:gd name="T31" fmla="*/ 39 h 39"/>
                <a:gd name="T32" fmla="*/ 7 w 27"/>
                <a:gd name="T33" fmla="*/ 38 h 39"/>
                <a:gd name="T34" fmla="*/ 3 w 27"/>
                <a:gd name="T35" fmla="*/ 37 h 39"/>
                <a:gd name="T36" fmla="*/ 2 w 27"/>
                <a:gd name="T37" fmla="*/ 37 h 39"/>
                <a:gd name="T38" fmla="*/ 1 w 27"/>
                <a:gd name="T39" fmla="*/ 39 h 39"/>
                <a:gd name="T40" fmla="*/ 0 w 27"/>
                <a:gd name="T41" fmla="*/ 39 h 39"/>
                <a:gd name="T42" fmla="*/ 0 w 27"/>
                <a:gd name="T43" fmla="*/ 26 h 39"/>
                <a:gd name="T44" fmla="*/ 1 w 27"/>
                <a:gd name="T45" fmla="*/ 26 h 39"/>
                <a:gd name="T46" fmla="*/ 3 w 27"/>
                <a:gd name="T47" fmla="*/ 32 h 39"/>
                <a:gd name="T48" fmla="*/ 8 w 27"/>
                <a:gd name="T49" fmla="*/ 36 h 39"/>
                <a:gd name="T50" fmla="*/ 14 w 27"/>
                <a:gd name="T51" fmla="*/ 37 h 39"/>
                <a:gd name="T52" fmla="*/ 20 w 27"/>
                <a:gd name="T53" fmla="*/ 35 h 39"/>
                <a:gd name="T54" fmla="*/ 22 w 27"/>
                <a:gd name="T55" fmla="*/ 31 h 39"/>
                <a:gd name="T56" fmla="*/ 21 w 27"/>
                <a:gd name="T57" fmla="*/ 28 h 39"/>
                <a:gd name="T58" fmla="*/ 18 w 27"/>
                <a:gd name="T59" fmla="*/ 26 h 39"/>
                <a:gd name="T60" fmla="*/ 12 w 27"/>
                <a:gd name="T61" fmla="*/ 22 h 39"/>
                <a:gd name="T62" fmla="*/ 4 w 27"/>
                <a:gd name="T63" fmla="*/ 18 h 39"/>
                <a:gd name="T64" fmla="*/ 1 w 27"/>
                <a:gd name="T65" fmla="*/ 14 h 39"/>
                <a:gd name="T66" fmla="*/ 0 w 27"/>
                <a:gd name="T67" fmla="*/ 10 h 39"/>
                <a:gd name="T68" fmla="*/ 3 w 27"/>
                <a:gd name="T69" fmla="*/ 3 h 39"/>
                <a:gd name="T70" fmla="*/ 12 w 27"/>
                <a:gd name="T71" fmla="*/ 0 h 39"/>
                <a:gd name="T72" fmla="*/ 19 w 27"/>
                <a:gd name="T73" fmla="*/ 2 h 39"/>
                <a:gd name="T74" fmla="*/ 21 w 27"/>
                <a:gd name="T75" fmla="*/ 2 h 39"/>
                <a:gd name="T76" fmla="*/ 23 w 27"/>
                <a:gd name="T77" fmla="*/ 2 h 39"/>
                <a:gd name="T78" fmla="*/ 23 w 27"/>
                <a:gd name="T79" fmla="*/ 0 h 39"/>
                <a:gd name="T80" fmla="*/ 24 w 27"/>
                <a:gd name="T8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7" h="39">
                  <a:moveTo>
                    <a:pt x="24" y="0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1"/>
                    <a:pt x="22" y="9"/>
                    <a:pt x="21" y="7"/>
                  </a:cubicBezTo>
                  <a:cubicBezTo>
                    <a:pt x="20" y="6"/>
                    <a:pt x="19" y="5"/>
                    <a:pt x="17" y="4"/>
                  </a:cubicBezTo>
                  <a:cubicBezTo>
                    <a:pt x="16" y="3"/>
                    <a:pt x="14" y="2"/>
                    <a:pt x="12" y="2"/>
                  </a:cubicBezTo>
                  <a:cubicBezTo>
                    <a:pt x="10" y="2"/>
                    <a:pt x="8" y="3"/>
                    <a:pt x="7" y="4"/>
                  </a:cubicBezTo>
                  <a:cubicBezTo>
                    <a:pt x="5" y="5"/>
                    <a:pt x="5" y="7"/>
                    <a:pt x="5" y="8"/>
                  </a:cubicBezTo>
                  <a:cubicBezTo>
                    <a:pt x="5" y="9"/>
                    <a:pt x="5" y="10"/>
                    <a:pt x="6" y="11"/>
                  </a:cubicBezTo>
                  <a:cubicBezTo>
                    <a:pt x="7" y="13"/>
                    <a:pt x="10" y="14"/>
                    <a:pt x="15" y="17"/>
                  </a:cubicBezTo>
                  <a:cubicBezTo>
                    <a:pt x="19" y="19"/>
                    <a:pt x="21" y="20"/>
                    <a:pt x="23" y="21"/>
                  </a:cubicBezTo>
                  <a:cubicBezTo>
                    <a:pt x="24" y="22"/>
                    <a:pt x="25" y="23"/>
                    <a:pt x="26" y="25"/>
                  </a:cubicBezTo>
                  <a:cubicBezTo>
                    <a:pt x="27" y="26"/>
                    <a:pt x="27" y="27"/>
                    <a:pt x="27" y="29"/>
                  </a:cubicBezTo>
                  <a:cubicBezTo>
                    <a:pt x="27" y="32"/>
                    <a:pt x="26" y="34"/>
                    <a:pt x="24" y="36"/>
                  </a:cubicBezTo>
                  <a:cubicBezTo>
                    <a:pt x="21" y="38"/>
                    <a:pt x="18" y="39"/>
                    <a:pt x="14" y="39"/>
                  </a:cubicBezTo>
                  <a:cubicBezTo>
                    <a:pt x="13" y="39"/>
                    <a:pt x="12" y="39"/>
                    <a:pt x="11" y="39"/>
                  </a:cubicBezTo>
                  <a:cubicBezTo>
                    <a:pt x="10" y="39"/>
                    <a:pt x="9" y="38"/>
                    <a:pt x="7" y="38"/>
                  </a:cubicBezTo>
                  <a:cubicBezTo>
                    <a:pt x="5" y="37"/>
                    <a:pt x="4" y="37"/>
                    <a:pt x="3" y="37"/>
                  </a:cubicBezTo>
                  <a:cubicBezTo>
                    <a:pt x="3" y="37"/>
                    <a:pt x="2" y="37"/>
                    <a:pt x="2" y="37"/>
                  </a:cubicBezTo>
                  <a:cubicBezTo>
                    <a:pt x="2" y="38"/>
                    <a:pt x="1" y="38"/>
                    <a:pt x="1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2" y="29"/>
                    <a:pt x="3" y="31"/>
                    <a:pt x="3" y="32"/>
                  </a:cubicBezTo>
                  <a:cubicBezTo>
                    <a:pt x="4" y="34"/>
                    <a:pt x="6" y="35"/>
                    <a:pt x="8" y="36"/>
                  </a:cubicBezTo>
                  <a:cubicBezTo>
                    <a:pt x="9" y="37"/>
                    <a:pt x="11" y="37"/>
                    <a:pt x="14" y="37"/>
                  </a:cubicBezTo>
                  <a:cubicBezTo>
                    <a:pt x="16" y="37"/>
                    <a:pt x="18" y="36"/>
                    <a:pt x="20" y="35"/>
                  </a:cubicBezTo>
                  <a:cubicBezTo>
                    <a:pt x="21" y="34"/>
                    <a:pt x="22" y="33"/>
                    <a:pt x="22" y="31"/>
                  </a:cubicBezTo>
                  <a:cubicBezTo>
                    <a:pt x="22" y="30"/>
                    <a:pt x="21" y="29"/>
                    <a:pt x="21" y="28"/>
                  </a:cubicBezTo>
                  <a:cubicBezTo>
                    <a:pt x="20" y="27"/>
                    <a:pt x="20" y="26"/>
                    <a:pt x="18" y="26"/>
                  </a:cubicBezTo>
                  <a:cubicBezTo>
                    <a:pt x="18" y="25"/>
                    <a:pt x="15" y="24"/>
                    <a:pt x="12" y="22"/>
                  </a:cubicBezTo>
                  <a:cubicBezTo>
                    <a:pt x="8" y="20"/>
                    <a:pt x="6" y="19"/>
                    <a:pt x="4" y="18"/>
                  </a:cubicBezTo>
                  <a:cubicBezTo>
                    <a:pt x="3" y="17"/>
                    <a:pt x="2" y="16"/>
                    <a:pt x="1" y="14"/>
                  </a:cubicBezTo>
                  <a:cubicBezTo>
                    <a:pt x="0" y="13"/>
                    <a:pt x="0" y="12"/>
                    <a:pt x="0" y="10"/>
                  </a:cubicBezTo>
                  <a:cubicBezTo>
                    <a:pt x="0" y="7"/>
                    <a:pt x="1" y="5"/>
                    <a:pt x="3" y="3"/>
                  </a:cubicBezTo>
                  <a:cubicBezTo>
                    <a:pt x="5" y="1"/>
                    <a:pt x="8" y="0"/>
                    <a:pt x="12" y="0"/>
                  </a:cubicBezTo>
                  <a:cubicBezTo>
                    <a:pt x="14" y="0"/>
                    <a:pt x="16" y="1"/>
                    <a:pt x="19" y="2"/>
                  </a:cubicBezTo>
                  <a:cubicBezTo>
                    <a:pt x="20" y="2"/>
                    <a:pt x="21" y="2"/>
                    <a:pt x="21" y="2"/>
                  </a:cubicBezTo>
                  <a:cubicBezTo>
                    <a:pt x="22" y="2"/>
                    <a:pt x="22" y="2"/>
                    <a:pt x="23" y="2"/>
                  </a:cubicBezTo>
                  <a:cubicBezTo>
                    <a:pt x="23" y="2"/>
                    <a:pt x="23" y="1"/>
                    <a:pt x="23" y="0"/>
                  </a:cubicBezTo>
                  <a:lnTo>
                    <a:pt x="2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63" name="Freeform 36"/>
            <p:cNvSpPr/>
            <p:nvPr/>
          </p:nvSpPr>
          <p:spPr bwMode="auto">
            <a:xfrm>
              <a:off x="3750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6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64" name="Freeform 37"/>
            <p:cNvSpPr/>
            <p:nvPr/>
          </p:nvSpPr>
          <p:spPr bwMode="auto">
            <a:xfrm>
              <a:off x="3790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65" name="Freeform 38"/>
            <p:cNvSpPr/>
            <p:nvPr/>
          </p:nvSpPr>
          <p:spPr bwMode="auto">
            <a:xfrm>
              <a:off x="3859" y="2326"/>
              <a:ext cx="82" cy="71"/>
            </a:xfrm>
            <a:custGeom>
              <a:avLst/>
              <a:gdLst>
                <a:gd name="T0" fmla="*/ 29 w 43"/>
                <a:gd name="T1" fmla="*/ 0 h 37"/>
                <a:gd name="T2" fmla="*/ 43 w 43"/>
                <a:gd name="T3" fmla="*/ 0 h 37"/>
                <a:gd name="T4" fmla="*/ 43 w 43"/>
                <a:gd name="T5" fmla="*/ 1 h 37"/>
                <a:gd name="T6" fmla="*/ 42 w 43"/>
                <a:gd name="T7" fmla="*/ 1 h 37"/>
                <a:gd name="T8" fmla="*/ 40 w 43"/>
                <a:gd name="T9" fmla="*/ 2 h 37"/>
                <a:gd name="T10" fmla="*/ 37 w 43"/>
                <a:gd name="T11" fmla="*/ 3 h 37"/>
                <a:gd name="T12" fmla="*/ 34 w 43"/>
                <a:gd name="T13" fmla="*/ 7 h 37"/>
                <a:gd name="T14" fmla="*/ 24 w 43"/>
                <a:gd name="T15" fmla="*/ 21 h 37"/>
                <a:gd name="T16" fmla="*/ 24 w 43"/>
                <a:gd name="T17" fmla="*/ 31 h 37"/>
                <a:gd name="T18" fmla="*/ 25 w 43"/>
                <a:gd name="T19" fmla="*/ 35 h 37"/>
                <a:gd name="T20" fmla="*/ 29 w 43"/>
                <a:gd name="T21" fmla="*/ 36 h 37"/>
                <a:gd name="T22" fmla="*/ 30 w 43"/>
                <a:gd name="T23" fmla="*/ 36 h 37"/>
                <a:gd name="T24" fmla="*/ 30 w 43"/>
                <a:gd name="T25" fmla="*/ 37 h 37"/>
                <a:gd name="T26" fmla="*/ 13 w 43"/>
                <a:gd name="T27" fmla="*/ 37 h 37"/>
                <a:gd name="T28" fmla="*/ 13 w 43"/>
                <a:gd name="T29" fmla="*/ 36 h 37"/>
                <a:gd name="T30" fmla="*/ 14 w 43"/>
                <a:gd name="T31" fmla="*/ 36 h 37"/>
                <a:gd name="T32" fmla="*/ 18 w 43"/>
                <a:gd name="T33" fmla="*/ 35 h 37"/>
                <a:gd name="T34" fmla="*/ 18 w 43"/>
                <a:gd name="T35" fmla="*/ 31 h 37"/>
                <a:gd name="T36" fmla="*/ 18 w 43"/>
                <a:gd name="T37" fmla="*/ 22 h 37"/>
                <a:gd name="T38" fmla="*/ 7 w 43"/>
                <a:gd name="T39" fmla="*/ 6 h 37"/>
                <a:gd name="T40" fmla="*/ 4 w 43"/>
                <a:gd name="T41" fmla="*/ 3 h 37"/>
                <a:gd name="T42" fmla="*/ 1 w 43"/>
                <a:gd name="T43" fmla="*/ 1 h 37"/>
                <a:gd name="T44" fmla="*/ 0 w 43"/>
                <a:gd name="T45" fmla="*/ 1 h 37"/>
                <a:gd name="T46" fmla="*/ 0 w 43"/>
                <a:gd name="T47" fmla="*/ 0 h 37"/>
                <a:gd name="T48" fmla="*/ 17 w 43"/>
                <a:gd name="T49" fmla="*/ 0 h 37"/>
                <a:gd name="T50" fmla="*/ 17 w 43"/>
                <a:gd name="T51" fmla="*/ 1 h 37"/>
                <a:gd name="T52" fmla="*/ 16 w 43"/>
                <a:gd name="T53" fmla="*/ 1 h 37"/>
                <a:gd name="T54" fmla="*/ 14 w 43"/>
                <a:gd name="T55" fmla="*/ 2 h 37"/>
                <a:gd name="T56" fmla="*/ 13 w 43"/>
                <a:gd name="T57" fmla="*/ 3 h 37"/>
                <a:gd name="T58" fmla="*/ 14 w 43"/>
                <a:gd name="T59" fmla="*/ 7 h 37"/>
                <a:gd name="T60" fmla="*/ 23 w 43"/>
                <a:gd name="T61" fmla="*/ 19 h 37"/>
                <a:gd name="T62" fmla="*/ 31 w 43"/>
                <a:gd name="T63" fmla="*/ 8 h 37"/>
                <a:gd name="T64" fmla="*/ 33 w 43"/>
                <a:gd name="T65" fmla="*/ 4 h 37"/>
                <a:gd name="T66" fmla="*/ 32 w 43"/>
                <a:gd name="T67" fmla="*/ 2 h 37"/>
                <a:gd name="T68" fmla="*/ 31 w 43"/>
                <a:gd name="T69" fmla="*/ 1 h 37"/>
                <a:gd name="T70" fmla="*/ 29 w 43"/>
                <a:gd name="T71" fmla="*/ 1 h 37"/>
                <a:gd name="T72" fmla="*/ 29 w 43"/>
                <a:gd name="T7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3" h="37">
                  <a:moveTo>
                    <a:pt x="29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1" y="1"/>
                    <a:pt x="40" y="2"/>
                  </a:cubicBezTo>
                  <a:cubicBezTo>
                    <a:pt x="39" y="2"/>
                    <a:pt x="38" y="3"/>
                    <a:pt x="37" y="3"/>
                  </a:cubicBezTo>
                  <a:cubicBezTo>
                    <a:pt x="36" y="4"/>
                    <a:pt x="35" y="6"/>
                    <a:pt x="34" y="7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3"/>
                    <a:pt x="24" y="35"/>
                    <a:pt x="25" y="35"/>
                  </a:cubicBezTo>
                  <a:cubicBezTo>
                    <a:pt x="26" y="36"/>
                    <a:pt x="27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6" y="36"/>
                    <a:pt x="17" y="36"/>
                    <a:pt x="18" y="35"/>
                  </a:cubicBezTo>
                  <a:cubicBezTo>
                    <a:pt x="18" y="34"/>
                    <a:pt x="18" y="33"/>
                    <a:pt x="18" y="31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5"/>
                    <a:pt x="5" y="3"/>
                    <a:pt x="4" y="3"/>
                  </a:cubicBezTo>
                  <a:cubicBezTo>
                    <a:pt x="4" y="3"/>
                    <a:pt x="3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4" y="2"/>
                  </a:cubicBezTo>
                  <a:cubicBezTo>
                    <a:pt x="13" y="2"/>
                    <a:pt x="13" y="3"/>
                    <a:pt x="13" y="3"/>
                  </a:cubicBezTo>
                  <a:cubicBezTo>
                    <a:pt x="13" y="4"/>
                    <a:pt x="13" y="5"/>
                    <a:pt x="14" y="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2" y="6"/>
                    <a:pt x="33" y="5"/>
                    <a:pt x="33" y="4"/>
                  </a:cubicBezTo>
                  <a:cubicBezTo>
                    <a:pt x="33" y="3"/>
                    <a:pt x="33" y="3"/>
                    <a:pt x="32" y="2"/>
                  </a:cubicBezTo>
                  <a:cubicBezTo>
                    <a:pt x="32" y="2"/>
                    <a:pt x="32" y="2"/>
                    <a:pt x="31" y="1"/>
                  </a:cubicBezTo>
                  <a:cubicBezTo>
                    <a:pt x="31" y="1"/>
                    <a:pt x="30" y="1"/>
                    <a:pt x="29" y="1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66" name="Freeform 39"/>
            <p:cNvSpPr>
              <a:spLocks noEditPoints="1"/>
            </p:cNvSpPr>
            <p:nvPr/>
          </p:nvSpPr>
          <p:spPr bwMode="auto">
            <a:xfrm>
              <a:off x="3970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4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4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0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3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67" name="Freeform 40"/>
            <p:cNvSpPr/>
            <p:nvPr/>
          </p:nvSpPr>
          <p:spPr bwMode="auto">
            <a:xfrm>
              <a:off x="4052" y="2326"/>
              <a:ext cx="59" cy="71"/>
            </a:xfrm>
            <a:custGeom>
              <a:avLst/>
              <a:gdLst>
                <a:gd name="T0" fmla="*/ 12 w 31"/>
                <a:gd name="T1" fmla="*/ 2 h 37"/>
                <a:gd name="T2" fmla="*/ 12 w 31"/>
                <a:gd name="T3" fmla="*/ 17 h 37"/>
                <a:gd name="T4" fmla="*/ 19 w 31"/>
                <a:gd name="T5" fmla="*/ 17 h 37"/>
                <a:gd name="T6" fmla="*/ 23 w 31"/>
                <a:gd name="T7" fmla="*/ 16 h 37"/>
                <a:gd name="T8" fmla="*/ 25 w 31"/>
                <a:gd name="T9" fmla="*/ 12 h 37"/>
                <a:gd name="T10" fmla="*/ 26 w 31"/>
                <a:gd name="T11" fmla="*/ 12 h 37"/>
                <a:gd name="T12" fmla="*/ 26 w 31"/>
                <a:gd name="T13" fmla="*/ 24 h 37"/>
                <a:gd name="T14" fmla="*/ 25 w 31"/>
                <a:gd name="T15" fmla="*/ 24 h 37"/>
                <a:gd name="T16" fmla="*/ 24 w 31"/>
                <a:gd name="T17" fmla="*/ 21 h 37"/>
                <a:gd name="T18" fmla="*/ 22 w 31"/>
                <a:gd name="T19" fmla="*/ 20 h 37"/>
                <a:gd name="T20" fmla="*/ 19 w 31"/>
                <a:gd name="T21" fmla="*/ 19 h 37"/>
                <a:gd name="T22" fmla="*/ 12 w 31"/>
                <a:gd name="T23" fmla="*/ 19 h 37"/>
                <a:gd name="T24" fmla="*/ 12 w 31"/>
                <a:gd name="T25" fmla="*/ 31 h 37"/>
                <a:gd name="T26" fmla="*/ 12 w 31"/>
                <a:gd name="T27" fmla="*/ 34 h 37"/>
                <a:gd name="T28" fmla="*/ 13 w 31"/>
                <a:gd name="T29" fmla="*/ 36 h 37"/>
                <a:gd name="T30" fmla="*/ 16 w 31"/>
                <a:gd name="T31" fmla="*/ 36 h 37"/>
                <a:gd name="T32" fmla="*/ 18 w 31"/>
                <a:gd name="T33" fmla="*/ 36 h 37"/>
                <a:gd name="T34" fmla="*/ 18 w 31"/>
                <a:gd name="T35" fmla="*/ 37 h 37"/>
                <a:gd name="T36" fmla="*/ 0 w 31"/>
                <a:gd name="T37" fmla="*/ 37 h 37"/>
                <a:gd name="T38" fmla="*/ 0 w 31"/>
                <a:gd name="T39" fmla="*/ 36 h 37"/>
                <a:gd name="T40" fmla="*/ 1 w 31"/>
                <a:gd name="T41" fmla="*/ 36 h 37"/>
                <a:gd name="T42" fmla="*/ 5 w 31"/>
                <a:gd name="T43" fmla="*/ 35 h 37"/>
                <a:gd name="T44" fmla="*/ 6 w 31"/>
                <a:gd name="T45" fmla="*/ 31 h 37"/>
                <a:gd name="T46" fmla="*/ 6 w 31"/>
                <a:gd name="T47" fmla="*/ 7 h 37"/>
                <a:gd name="T48" fmla="*/ 5 w 31"/>
                <a:gd name="T49" fmla="*/ 3 h 37"/>
                <a:gd name="T50" fmla="*/ 4 w 31"/>
                <a:gd name="T51" fmla="*/ 2 h 37"/>
                <a:gd name="T52" fmla="*/ 1 w 31"/>
                <a:gd name="T53" fmla="*/ 1 h 37"/>
                <a:gd name="T54" fmla="*/ 0 w 31"/>
                <a:gd name="T55" fmla="*/ 1 h 37"/>
                <a:gd name="T56" fmla="*/ 0 w 31"/>
                <a:gd name="T57" fmla="*/ 0 h 37"/>
                <a:gd name="T58" fmla="*/ 31 w 31"/>
                <a:gd name="T59" fmla="*/ 0 h 37"/>
                <a:gd name="T60" fmla="*/ 31 w 31"/>
                <a:gd name="T61" fmla="*/ 8 h 37"/>
                <a:gd name="T62" fmla="*/ 30 w 31"/>
                <a:gd name="T63" fmla="*/ 8 h 37"/>
                <a:gd name="T64" fmla="*/ 28 w 31"/>
                <a:gd name="T65" fmla="*/ 4 h 37"/>
                <a:gd name="T66" fmla="*/ 26 w 31"/>
                <a:gd name="T67" fmla="*/ 3 h 37"/>
                <a:gd name="T68" fmla="*/ 21 w 31"/>
                <a:gd name="T69" fmla="*/ 2 h 37"/>
                <a:gd name="T70" fmla="*/ 12 w 31"/>
                <a:gd name="T71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1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1" y="17"/>
                    <a:pt x="22" y="16"/>
                    <a:pt x="23" y="16"/>
                  </a:cubicBezTo>
                  <a:cubicBezTo>
                    <a:pt x="24" y="15"/>
                    <a:pt x="24" y="14"/>
                    <a:pt x="25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3"/>
                    <a:pt x="24" y="22"/>
                    <a:pt x="24" y="21"/>
                  </a:cubicBezTo>
                  <a:cubicBezTo>
                    <a:pt x="24" y="20"/>
                    <a:pt x="23" y="20"/>
                    <a:pt x="22" y="20"/>
                  </a:cubicBezTo>
                  <a:cubicBezTo>
                    <a:pt x="22" y="19"/>
                    <a:pt x="21" y="19"/>
                    <a:pt x="19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5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3" y="1"/>
                    <a:pt x="2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9" y="6"/>
                    <a:pt x="29" y="5"/>
                    <a:pt x="28" y="4"/>
                  </a:cubicBezTo>
                  <a:cubicBezTo>
                    <a:pt x="27" y="4"/>
                    <a:pt x="27" y="3"/>
                    <a:pt x="26" y="3"/>
                  </a:cubicBezTo>
                  <a:cubicBezTo>
                    <a:pt x="25" y="2"/>
                    <a:pt x="23" y="2"/>
                    <a:pt x="21" y="2"/>
                  </a:cubicBezTo>
                  <a:lnTo>
                    <a:pt x="1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68" name="Freeform 41"/>
            <p:cNvSpPr>
              <a:spLocks noEditPoints="1"/>
            </p:cNvSpPr>
            <p:nvPr/>
          </p:nvSpPr>
          <p:spPr bwMode="auto">
            <a:xfrm>
              <a:off x="4145" y="2326"/>
              <a:ext cx="59" cy="71"/>
            </a:xfrm>
            <a:custGeom>
              <a:avLst/>
              <a:gdLst>
                <a:gd name="T0" fmla="*/ 11 w 31"/>
                <a:gd name="T1" fmla="*/ 20 h 37"/>
                <a:gd name="T2" fmla="*/ 11 w 31"/>
                <a:gd name="T3" fmla="*/ 31 h 37"/>
                <a:gd name="T4" fmla="*/ 12 w 31"/>
                <a:gd name="T5" fmla="*/ 35 h 37"/>
                <a:gd name="T6" fmla="*/ 16 w 31"/>
                <a:gd name="T7" fmla="*/ 36 h 37"/>
                <a:gd name="T8" fmla="*/ 17 w 31"/>
                <a:gd name="T9" fmla="*/ 36 h 37"/>
                <a:gd name="T10" fmla="*/ 17 w 31"/>
                <a:gd name="T11" fmla="*/ 37 h 37"/>
                <a:gd name="T12" fmla="*/ 0 w 31"/>
                <a:gd name="T13" fmla="*/ 37 h 37"/>
                <a:gd name="T14" fmla="*/ 0 w 31"/>
                <a:gd name="T15" fmla="*/ 36 h 37"/>
                <a:gd name="T16" fmla="*/ 1 w 31"/>
                <a:gd name="T17" fmla="*/ 36 h 37"/>
                <a:gd name="T18" fmla="*/ 5 w 31"/>
                <a:gd name="T19" fmla="*/ 35 h 37"/>
                <a:gd name="T20" fmla="*/ 6 w 31"/>
                <a:gd name="T21" fmla="*/ 31 h 37"/>
                <a:gd name="T22" fmla="*/ 6 w 31"/>
                <a:gd name="T23" fmla="*/ 7 h 37"/>
                <a:gd name="T24" fmla="*/ 5 w 31"/>
                <a:gd name="T25" fmla="*/ 2 h 37"/>
                <a:gd name="T26" fmla="*/ 1 w 31"/>
                <a:gd name="T27" fmla="*/ 1 h 37"/>
                <a:gd name="T28" fmla="*/ 0 w 31"/>
                <a:gd name="T29" fmla="*/ 1 h 37"/>
                <a:gd name="T30" fmla="*/ 0 w 31"/>
                <a:gd name="T31" fmla="*/ 0 h 37"/>
                <a:gd name="T32" fmla="*/ 15 w 31"/>
                <a:gd name="T33" fmla="*/ 0 h 37"/>
                <a:gd name="T34" fmla="*/ 24 w 31"/>
                <a:gd name="T35" fmla="*/ 1 h 37"/>
                <a:gd name="T36" fmla="*/ 29 w 31"/>
                <a:gd name="T37" fmla="*/ 5 h 37"/>
                <a:gd name="T38" fmla="*/ 31 w 31"/>
                <a:gd name="T39" fmla="*/ 10 h 37"/>
                <a:gd name="T40" fmla="*/ 28 w 31"/>
                <a:gd name="T41" fmla="*/ 18 h 37"/>
                <a:gd name="T42" fmla="*/ 18 w 31"/>
                <a:gd name="T43" fmla="*/ 21 h 37"/>
                <a:gd name="T44" fmla="*/ 15 w 31"/>
                <a:gd name="T45" fmla="*/ 20 h 37"/>
                <a:gd name="T46" fmla="*/ 11 w 31"/>
                <a:gd name="T47" fmla="*/ 20 h 37"/>
                <a:gd name="T48" fmla="*/ 11 w 31"/>
                <a:gd name="T49" fmla="*/ 18 h 37"/>
                <a:gd name="T50" fmla="*/ 14 w 31"/>
                <a:gd name="T51" fmla="*/ 19 h 37"/>
                <a:gd name="T52" fmla="*/ 16 w 31"/>
                <a:gd name="T53" fmla="*/ 19 h 37"/>
                <a:gd name="T54" fmla="*/ 22 w 31"/>
                <a:gd name="T55" fmla="*/ 17 h 37"/>
                <a:gd name="T56" fmla="*/ 24 w 31"/>
                <a:gd name="T57" fmla="*/ 11 h 37"/>
                <a:gd name="T58" fmla="*/ 23 w 31"/>
                <a:gd name="T59" fmla="*/ 6 h 37"/>
                <a:gd name="T60" fmla="*/ 20 w 31"/>
                <a:gd name="T61" fmla="*/ 3 h 37"/>
                <a:gd name="T62" fmla="*/ 15 w 31"/>
                <a:gd name="T63" fmla="*/ 2 h 37"/>
                <a:gd name="T64" fmla="*/ 11 w 31"/>
                <a:gd name="T65" fmla="*/ 3 h 37"/>
                <a:gd name="T66" fmla="*/ 11 w 31"/>
                <a:gd name="T67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" h="37">
                  <a:moveTo>
                    <a:pt x="11" y="20"/>
                  </a:move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2" y="35"/>
                    <a:pt x="12" y="35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9" y="0"/>
                    <a:pt x="21" y="0"/>
                    <a:pt x="24" y="1"/>
                  </a:cubicBezTo>
                  <a:cubicBezTo>
                    <a:pt x="26" y="2"/>
                    <a:pt x="27" y="3"/>
                    <a:pt x="29" y="5"/>
                  </a:cubicBezTo>
                  <a:cubicBezTo>
                    <a:pt x="30" y="6"/>
                    <a:pt x="31" y="8"/>
                    <a:pt x="31" y="10"/>
                  </a:cubicBezTo>
                  <a:cubicBezTo>
                    <a:pt x="31" y="13"/>
                    <a:pt x="30" y="16"/>
                    <a:pt x="28" y="18"/>
                  </a:cubicBezTo>
                  <a:cubicBezTo>
                    <a:pt x="26" y="20"/>
                    <a:pt x="22" y="21"/>
                    <a:pt x="18" y="21"/>
                  </a:cubicBezTo>
                  <a:cubicBezTo>
                    <a:pt x="17" y="21"/>
                    <a:pt x="16" y="21"/>
                    <a:pt x="15" y="20"/>
                  </a:cubicBezTo>
                  <a:cubicBezTo>
                    <a:pt x="14" y="20"/>
                    <a:pt x="13" y="20"/>
                    <a:pt x="11" y="20"/>
                  </a:cubicBezTo>
                  <a:close/>
                  <a:moveTo>
                    <a:pt x="11" y="18"/>
                  </a:moveTo>
                  <a:cubicBezTo>
                    <a:pt x="13" y="18"/>
                    <a:pt x="13" y="19"/>
                    <a:pt x="14" y="19"/>
                  </a:cubicBezTo>
                  <a:cubicBezTo>
                    <a:pt x="15" y="19"/>
                    <a:pt x="16" y="19"/>
                    <a:pt x="16" y="19"/>
                  </a:cubicBezTo>
                  <a:cubicBezTo>
                    <a:pt x="19" y="19"/>
                    <a:pt x="20" y="18"/>
                    <a:pt x="22" y="17"/>
                  </a:cubicBezTo>
                  <a:cubicBezTo>
                    <a:pt x="23" y="15"/>
                    <a:pt x="24" y="13"/>
                    <a:pt x="24" y="11"/>
                  </a:cubicBezTo>
                  <a:cubicBezTo>
                    <a:pt x="24" y="9"/>
                    <a:pt x="24" y="8"/>
                    <a:pt x="23" y="6"/>
                  </a:cubicBezTo>
                  <a:cubicBezTo>
                    <a:pt x="22" y="5"/>
                    <a:pt x="21" y="4"/>
                    <a:pt x="20" y="3"/>
                  </a:cubicBezTo>
                  <a:cubicBezTo>
                    <a:pt x="19" y="3"/>
                    <a:pt x="17" y="2"/>
                    <a:pt x="15" y="2"/>
                  </a:cubicBezTo>
                  <a:cubicBezTo>
                    <a:pt x="14" y="2"/>
                    <a:pt x="13" y="2"/>
                    <a:pt x="11" y="3"/>
                  </a:cubicBezTo>
                  <a:lnTo>
                    <a:pt x="11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69" name="Freeform 42"/>
            <p:cNvSpPr/>
            <p:nvPr/>
          </p:nvSpPr>
          <p:spPr bwMode="auto">
            <a:xfrm>
              <a:off x="4210" y="2326"/>
              <a:ext cx="67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4" y="19"/>
                    <a:pt x="22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2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5" y="35"/>
                    <a:pt x="5" y="35"/>
                    <a:pt x="5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70" name="Freeform 43"/>
            <p:cNvSpPr/>
            <p:nvPr/>
          </p:nvSpPr>
          <p:spPr bwMode="auto">
            <a:xfrm>
              <a:off x="4283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71" name="Freeform 44"/>
            <p:cNvSpPr>
              <a:spLocks noEditPoints="1"/>
            </p:cNvSpPr>
            <p:nvPr/>
          </p:nvSpPr>
          <p:spPr bwMode="auto">
            <a:xfrm>
              <a:off x="4351" y="2326"/>
              <a:ext cx="79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5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2 w 41"/>
                <a:gd name="T69" fmla="*/ 16 h 37"/>
                <a:gd name="T70" fmla="*/ 25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1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3" y="18"/>
                    <a:pt x="14" y="18"/>
                  </a:cubicBezTo>
                  <a:cubicBezTo>
                    <a:pt x="18" y="18"/>
                    <a:pt x="20" y="17"/>
                    <a:pt x="22" y="16"/>
                  </a:cubicBezTo>
                  <a:cubicBezTo>
                    <a:pt x="24" y="14"/>
                    <a:pt x="25" y="12"/>
                    <a:pt x="25" y="10"/>
                  </a:cubicBezTo>
                  <a:cubicBezTo>
                    <a:pt x="25" y="8"/>
                    <a:pt x="25" y="6"/>
                    <a:pt x="23" y="4"/>
                  </a:cubicBezTo>
                  <a:cubicBezTo>
                    <a:pt x="21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72" name="Freeform 45"/>
            <p:cNvSpPr>
              <a:spLocks noEditPoints="1"/>
            </p:cNvSpPr>
            <p:nvPr/>
          </p:nvSpPr>
          <p:spPr bwMode="auto">
            <a:xfrm>
              <a:off x="4432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5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5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1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4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73" name="Freeform 46"/>
            <p:cNvSpPr/>
            <p:nvPr/>
          </p:nvSpPr>
          <p:spPr bwMode="auto">
            <a:xfrm>
              <a:off x="4514" y="2326"/>
              <a:ext cx="68" cy="71"/>
            </a:xfrm>
            <a:custGeom>
              <a:avLst/>
              <a:gdLst>
                <a:gd name="T0" fmla="*/ 35 w 36"/>
                <a:gd name="T1" fmla="*/ 27 h 37"/>
                <a:gd name="T2" fmla="*/ 36 w 36"/>
                <a:gd name="T3" fmla="*/ 27 h 37"/>
                <a:gd name="T4" fmla="*/ 32 w 36"/>
                <a:gd name="T5" fmla="*/ 37 h 37"/>
                <a:gd name="T6" fmla="*/ 0 w 36"/>
                <a:gd name="T7" fmla="*/ 37 h 37"/>
                <a:gd name="T8" fmla="*/ 0 w 36"/>
                <a:gd name="T9" fmla="*/ 36 h 37"/>
                <a:gd name="T10" fmla="*/ 2 w 36"/>
                <a:gd name="T11" fmla="*/ 36 h 37"/>
                <a:gd name="T12" fmla="*/ 6 w 36"/>
                <a:gd name="T13" fmla="*/ 35 h 37"/>
                <a:gd name="T14" fmla="*/ 6 w 36"/>
                <a:gd name="T15" fmla="*/ 31 h 37"/>
                <a:gd name="T16" fmla="*/ 6 w 36"/>
                <a:gd name="T17" fmla="*/ 7 h 37"/>
                <a:gd name="T18" fmla="*/ 5 w 36"/>
                <a:gd name="T19" fmla="*/ 2 h 37"/>
                <a:gd name="T20" fmla="*/ 2 w 36"/>
                <a:gd name="T21" fmla="*/ 1 h 37"/>
                <a:gd name="T22" fmla="*/ 0 w 36"/>
                <a:gd name="T23" fmla="*/ 1 h 37"/>
                <a:gd name="T24" fmla="*/ 0 w 36"/>
                <a:gd name="T25" fmla="*/ 0 h 37"/>
                <a:gd name="T26" fmla="*/ 19 w 36"/>
                <a:gd name="T27" fmla="*/ 0 h 37"/>
                <a:gd name="T28" fmla="*/ 19 w 36"/>
                <a:gd name="T29" fmla="*/ 1 h 37"/>
                <a:gd name="T30" fmla="*/ 14 w 36"/>
                <a:gd name="T31" fmla="*/ 2 h 37"/>
                <a:gd name="T32" fmla="*/ 13 w 36"/>
                <a:gd name="T33" fmla="*/ 3 h 37"/>
                <a:gd name="T34" fmla="*/ 12 w 36"/>
                <a:gd name="T35" fmla="*/ 7 h 37"/>
                <a:gd name="T36" fmla="*/ 12 w 36"/>
                <a:gd name="T37" fmla="*/ 31 h 37"/>
                <a:gd name="T38" fmla="*/ 13 w 36"/>
                <a:gd name="T39" fmla="*/ 34 h 37"/>
                <a:gd name="T40" fmla="*/ 14 w 36"/>
                <a:gd name="T41" fmla="*/ 35 h 37"/>
                <a:gd name="T42" fmla="*/ 18 w 36"/>
                <a:gd name="T43" fmla="*/ 35 h 37"/>
                <a:gd name="T44" fmla="*/ 21 w 36"/>
                <a:gd name="T45" fmla="*/ 35 h 37"/>
                <a:gd name="T46" fmla="*/ 28 w 36"/>
                <a:gd name="T47" fmla="*/ 34 h 37"/>
                <a:gd name="T48" fmla="*/ 32 w 36"/>
                <a:gd name="T49" fmla="*/ 32 h 37"/>
                <a:gd name="T50" fmla="*/ 35 w 36"/>
                <a:gd name="T51" fmla="*/ 2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6" h="37">
                  <a:moveTo>
                    <a:pt x="35" y="2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7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2"/>
                    <a:pt x="12" y="33"/>
                    <a:pt x="13" y="34"/>
                  </a:cubicBezTo>
                  <a:cubicBezTo>
                    <a:pt x="13" y="34"/>
                    <a:pt x="13" y="35"/>
                    <a:pt x="14" y="35"/>
                  </a:cubicBezTo>
                  <a:cubicBezTo>
                    <a:pt x="14" y="35"/>
                    <a:pt x="16" y="35"/>
                    <a:pt x="18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5" y="35"/>
                    <a:pt x="27" y="35"/>
                    <a:pt x="28" y="34"/>
                  </a:cubicBezTo>
                  <a:cubicBezTo>
                    <a:pt x="29" y="34"/>
                    <a:pt x="30" y="33"/>
                    <a:pt x="32" y="32"/>
                  </a:cubicBezTo>
                  <a:cubicBezTo>
                    <a:pt x="33" y="31"/>
                    <a:pt x="34" y="29"/>
                    <a:pt x="35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74" name="Freeform 47"/>
            <p:cNvSpPr/>
            <p:nvPr/>
          </p:nvSpPr>
          <p:spPr bwMode="auto">
            <a:xfrm>
              <a:off x="4586" y="2326"/>
              <a:ext cx="67" cy="71"/>
            </a:xfrm>
            <a:custGeom>
              <a:avLst/>
              <a:gdLst>
                <a:gd name="T0" fmla="*/ 11 w 35"/>
                <a:gd name="T1" fmla="*/ 2 h 37"/>
                <a:gd name="T2" fmla="*/ 11 w 35"/>
                <a:gd name="T3" fmla="*/ 17 h 37"/>
                <a:gd name="T4" fmla="*/ 20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0 w 35"/>
                <a:gd name="T21" fmla="*/ 19 h 37"/>
                <a:gd name="T22" fmla="*/ 11 w 35"/>
                <a:gd name="T23" fmla="*/ 19 h 37"/>
                <a:gd name="T24" fmla="*/ 11 w 35"/>
                <a:gd name="T25" fmla="*/ 31 h 37"/>
                <a:gd name="T26" fmla="*/ 12 w 35"/>
                <a:gd name="T27" fmla="*/ 34 h 37"/>
                <a:gd name="T28" fmla="*/ 12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1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1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1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1" y="2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6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3" y="19"/>
                    <a:pt x="22" y="19"/>
                    <a:pt x="20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4"/>
                    <a:pt x="12" y="34"/>
                  </a:cubicBezTo>
                  <a:cubicBezTo>
                    <a:pt x="12" y="34"/>
                    <a:pt x="12" y="35"/>
                    <a:pt x="12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2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4" y="35"/>
                    <a:pt x="5" y="35"/>
                    <a:pt x="5" y="34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75" name="Freeform 48"/>
            <p:cNvSpPr/>
            <p:nvPr/>
          </p:nvSpPr>
          <p:spPr bwMode="auto">
            <a:xfrm>
              <a:off x="465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9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7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30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39" y="2"/>
                    <a:pt x="39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8" y="29"/>
                    <a:pt x="37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8" y="38"/>
                    <a:pt x="14" y="37"/>
                    <a:pt x="12" y="36"/>
                  </a:cubicBezTo>
                  <a:cubicBezTo>
                    <a:pt x="10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5" y="33"/>
                    <a:pt x="16" y="34"/>
                    <a:pt x="17" y="35"/>
                  </a:cubicBezTo>
                  <a:cubicBezTo>
                    <a:pt x="19" y="35"/>
                    <a:pt x="20" y="36"/>
                    <a:pt x="22" y="36"/>
                  </a:cubicBezTo>
                  <a:cubicBezTo>
                    <a:pt x="25" y="36"/>
                    <a:pt x="28" y="35"/>
                    <a:pt x="30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4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76" name="Freeform 49"/>
            <p:cNvSpPr/>
            <p:nvPr/>
          </p:nvSpPr>
          <p:spPr bwMode="auto">
            <a:xfrm>
              <a:off x="4741" y="2326"/>
              <a:ext cx="101" cy="71"/>
            </a:xfrm>
            <a:custGeom>
              <a:avLst/>
              <a:gdLst>
                <a:gd name="T0" fmla="*/ 24 w 53"/>
                <a:gd name="T1" fmla="*/ 37 h 37"/>
                <a:gd name="T2" fmla="*/ 8 w 53"/>
                <a:gd name="T3" fmla="*/ 6 h 37"/>
                <a:gd name="T4" fmla="*/ 8 w 53"/>
                <a:gd name="T5" fmla="*/ 31 h 37"/>
                <a:gd name="T6" fmla="*/ 9 w 53"/>
                <a:gd name="T7" fmla="*/ 35 h 37"/>
                <a:gd name="T8" fmla="*/ 13 w 53"/>
                <a:gd name="T9" fmla="*/ 36 h 37"/>
                <a:gd name="T10" fmla="*/ 14 w 53"/>
                <a:gd name="T11" fmla="*/ 36 h 37"/>
                <a:gd name="T12" fmla="*/ 14 w 53"/>
                <a:gd name="T13" fmla="*/ 37 h 37"/>
                <a:gd name="T14" fmla="*/ 0 w 53"/>
                <a:gd name="T15" fmla="*/ 37 h 37"/>
                <a:gd name="T16" fmla="*/ 0 w 53"/>
                <a:gd name="T17" fmla="*/ 36 h 37"/>
                <a:gd name="T18" fmla="*/ 1 w 53"/>
                <a:gd name="T19" fmla="*/ 36 h 37"/>
                <a:gd name="T20" fmla="*/ 5 w 53"/>
                <a:gd name="T21" fmla="*/ 35 h 37"/>
                <a:gd name="T22" fmla="*/ 6 w 53"/>
                <a:gd name="T23" fmla="*/ 31 h 37"/>
                <a:gd name="T24" fmla="*/ 6 w 53"/>
                <a:gd name="T25" fmla="*/ 6 h 37"/>
                <a:gd name="T26" fmla="*/ 5 w 53"/>
                <a:gd name="T27" fmla="*/ 3 h 37"/>
                <a:gd name="T28" fmla="*/ 3 w 53"/>
                <a:gd name="T29" fmla="*/ 2 h 37"/>
                <a:gd name="T30" fmla="*/ 0 w 53"/>
                <a:gd name="T31" fmla="*/ 1 h 37"/>
                <a:gd name="T32" fmla="*/ 0 w 53"/>
                <a:gd name="T33" fmla="*/ 0 h 37"/>
                <a:gd name="T34" fmla="*/ 12 w 53"/>
                <a:gd name="T35" fmla="*/ 0 h 37"/>
                <a:gd name="T36" fmla="*/ 26 w 53"/>
                <a:gd name="T37" fmla="*/ 29 h 37"/>
                <a:gd name="T38" fmla="*/ 41 w 53"/>
                <a:gd name="T39" fmla="*/ 0 h 37"/>
                <a:gd name="T40" fmla="*/ 53 w 53"/>
                <a:gd name="T41" fmla="*/ 0 h 37"/>
                <a:gd name="T42" fmla="*/ 53 w 53"/>
                <a:gd name="T43" fmla="*/ 1 h 37"/>
                <a:gd name="T44" fmla="*/ 51 w 53"/>
                <a:gd name="T45" fmla="*/ 1 h 37"/>
                <a:gd name="T46" fmla="*/ 48 w 53"/>
                <a:gd name="T47" fmla="*/ 2 h 37"/>
                <a:gd name="T48" fmla="*/ 47 w 53"/>
                <a:gd name="T49" fmla="*/ 6 h 37"/>
                <a:gd name="T50" fmla="*/ 47 w 53"/>
                <a:gd name="T51" fmla="*/ 31 h 37"/>
                <a:gd name="T52" fmla="*/ 48 w 53"/>
                <a:gd name="T53" fmla="*/ 35 h 37"/>
                <a:gd name="T54" fmla="*/ 51 w 53"/>
                <a:gd name="T55" fmla="*/ 36 h 37"/>
                <a:gd name="T56" fmla="*/ 53 w 53"/>
                <a:gd name="T57" fmla="*/ 36 h 37"/>
                <a:gd name="T58" fmla="*/ 53 w 53"/>
                <a:gd name="T59" fmla="*/ 37 h 37"/>
                <a:gd name="T60" fmla="*/ 35 w 53"/>
                <a:gd name="T61" fmla="*/ 37 h 37"/>
                <a:gd name="T62" fmla="*/ 35 w 53"/>
                <a:gd name="T63" fmla="*/ 36 h 37"/>
                <a:gd name="T64" fmla="*/ 37 w 53"/>
                <a:gd name="T65" fmla="*/ 36 h 37"/>
                <a:gd name="T66" fmla="*/ 40 w 53"/>
                <a:gd name="T67" fmla="*/ 35 h 37"/>
                <a:gd name="T68" fmla="*/ 41 w 53"/>
                <a:gd name="T69" fmla="*/ 31 h 37"/>
                <a:gd name="T70" fmla="*/ 41 w 53"/>
                <a:gd name="T71" fmla="*/ 6 h 37"/>
                <a:gd name="T72" fmla="*/ 25 w 53"/>
                <a:gd name="T73" fmla="*/ 37 h 37"/>
                <a:gd name="T74" fmla="*/ 24 w 53"/>
                <a:gd name="T7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3" h="37">
                  <a:moveTo>
                    <a:pt x="24" y="37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3"/>
                    <a:pt x="9" y="35"/>
                    <a:pt x="9" y="35"/>
                  </a:cubicBezTo>
                  <a:cubicBezTo>
                    <a:pt x="10" y="36"/>
                    <a:pt x="11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5"/>
                    <a:pt x="5" y="4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50" y="1"/>
                    <a:pt x="48" y="2"/>
                    <a:pt x="48" y="2"/>
                  </a:cubicBezTo>
                  <a:cubicBezTo>
                    <a:pt x="47" y="3"/>
                    <a:pt x="47" y="4"/>
                    <a:pt x="47" y="6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3"/>
                    <a:pt x="47" y="35"/>
                    <a:pt x="48" y="35"/>
                  </a:cubicBezTo>
                  <a:cubicBezTo>
                    <a:pt x="49" y="36"/>
                    <a:pt x="50" y="36"/>
                    <a:pt x="51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40" y="36"/>
                    <a:pt x="40" y="35"/>
                  </a:cubicBezTo>
                  <a:cubicBezTo>
                    <a:pt x="41" y="34"/>
                    <a:pt x="41" y="33"/>
                    <a:pt x="41" y="31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25" y="37"/>
                    <a:pt x="25" y="37"/>
                    <a:pt x="25" y="37"/>
                  </a:cubicBezTo>
                  <a:lnTo>
                    <a:pt x="24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</p:grpSp>
      <p:sp>
        <p:nvSpPr>
          <p:cNvPr id="77" name="圆角矩形 76"/>
          <p:cNvSpPr/>
          <p:nvPr userDrawn="1"/>
        </p:nvSpPr>
        <p:spPr>
          <a:xfrm>
            <a:off x="5676708" y="4691128"/>
            <a:ext cx="1769103" cy="49714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350" dirty="0">
                <a:solidFill>
                  <a:srgbClr val="09234F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</a:rPr>
              <a:t>汇报人 </a:t>
            </a:r>
            <a:r>
              <a:rPr kumimoji="1" lang="en-US" altLang="zh-CN" sz="1350" dirty="0">
                <a:solidFill>
                  <a:srgbClr val="09234F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</a:rPr>
              <a:t>/</a:t>
            </a:r>
            <a:r>
              <a:rPr kumimoji="1" lang="zh-CN" altLang="en-US" sz="1350" dirty="0">
                <a:solidFill>
                  <a:srgbClr val="09234F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</a:rPr>
              <a:t> 朱超</a:t>
            </a:r>
          </a:p>
        </p:txBody>
      </p:sp>
      <p:pic>
        <p:nvPicPr>
          <p:cNvPr id="78" name="图片 77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1625192" y="0"/>
            <a:ext cx="7160331" cy="6858000"/>
          </a:xfrm>
          <a:custGeom>
            <a:avLst/>
            <a:gdLst>
              <a:gd name="connsiteX0" fmla="*/ 1623808 w 7160331"/>
              <a:gd name="connsiteY0" fmla="*/ 0 h 6858000"/>
              <a:gd name="connsiteX1" fmla="*/ 7160331 w 7160331"/>
              <a:gd name="connsiteY1" fmla="*/ 0 h 6858000"/>
              <a:gd name="connsiteX2" fmla="*/ 5445831 w 7160331"/>
              <a:gd name="connsiteY2" fmla="*/ 6858000 h 6858000"/>
              <a:gd name="connsiteX3" fmla="*/ 0 w 7160331"/>
              <a:gd name="connsiteY3" fmla="*/ 6858000 h 6858000"/>
              <a:gd name="connsiteX4" fmla="*/ 0 w 7160331"/>
              <a:gd name="connsiteY4" fmla="*/ 649523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60331" h="6858000">
                <a:moveTo>
                  <a:pt x="1623808" y="0"/>
                </a:moveTo>
                <a:lnTo>
                  <a:pt x="7160331" y="0"/>
                </a:lnTo>
                <a:lnTo>
                  <a:pt x="5445831" y="6858000"/>
                </a:lnTo>
                <a:lnTo>
                  <a:pt x="0" y="6858000"/>
                </a:lnTo>
                <a:lnTo>
                  <a:pt x="0" y="6495232"/>
                </a:lnTo>
                <a:close/>
              </a:path>
            </a:pathLst>
          </a:custGeom>
        </p:spPr>
      </p:pic>
      <p:sp>
        <p:nvSpPr>
          <p:cNvPr id="81" name="标题 80"/>
          <p:cNvSpPr>
            <a:spLocks noGrp="1"/>
          </p:cNvSpPr>
          <p:nvPr>
            <p:ph type="title" hasCustomPrompt="1"/>
          </p:nvPr>
        </p:nvSpPr>
        <p:spPr>
          <a:xfrm>
            <a:off x="5685699" y="2423020"/>
            <a:ext cx="6556319" cy="2031095"/>
          </a:xfrm>
        </p:spPr>
        <p:txBody>
          <a:bodyPr/>
          <a:lstStyle>
            <a:lvl1pPr>
              <a:lnSpc>
                <a:spcPct val="120000"/>
              </a:lnSpc>
              <a:defRPr b="1" i="0">
                <a:solidFill>
                  <a:schemeClr val="bg1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</a:defRPr>
            </a:lvl1pPr>
          </a:lstStyle>
          <a:p>
            <a:r>
              <a:rPr kumimoji="1" lang="zh-CN" altLang="en-US" dirty="0"/>
              <a:t>中国石油大学（华东）</a:t>
            </a:r>
            <a:br>
              <a:rPr kumimoji="1" lang="en-US" altLang="zh-CN" dirty="0"/>
            </a:br>
            <a:r>
              <a:rPr kumimoji="1" lang="zh-CN" altLang="en-US" dirty="0"/>
              <a:t>质感底蕴模板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>
            <a:lvl1pPr>
              <a:defRPr b="0" i="0"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7D891FA-EBCE-9D45-B3E7-F55B1E6469A1}" type="datetimeFigureOut">
              <a:rPr kumimoji="1" lang="zh-CN" altLang="en-US" smtClean="0"/>
              <a:t>2021/12/26</a:t>
            </a:fld>
            <a:endParaRPr kumimoji="1"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kumimoji="1"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426546DC-DD2D-A940-A706-F6627B10989A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>
            <a:lvl1pPr>
              <a:defRPr b="0" i="0"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7D891FA-EBCE-9D45-B3E7-F55B1E6469A1}" type="datetimeFigureOut">
              <a:rPr kumimoji="1" lang="zh-CN" altLang="en-US" smtClean="0"/>
              <a:t>2021/12/26</a:t>
            </a:fld>
            <a:endParaRPr kumimoji="1"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kumimoji="1"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426546DC-DD2D-A940-A706-F6627B10989A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7D891FA-EBCE-9D45-B3E7-F55B1E6469A1}" type="datetimeFigureOut">
              <a:rPr kumimoji="1" lang="zh-CN" altLang="en-US" smtClean="0"/>
              <a:t>2021/12/26</a:t>
            </a:fld>
            <a:endParaRPr kumimoji="1"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kumimoji="1"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426546DC-DD2D-A940-A706-F6627B10989A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7D891FA-EBCE-9D45-B3E7-F55B1E6469A1}" type="datetimeFigureOut">
              <a:rPr kumimoji="1" lang="zh-CN" altLang="en-US" smtClean="0"/>
              <a:t>2021/12/26</a:t>
            </a:fld>
            <a:endParaRPr kumimoji="1"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kumimoji="1"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426546DC-DD2D-A940-A706-F6627B10989A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9"/>
          </a:xfrm>
        </p:spPr>
        <p:txBody>
          <a:bodyPr/>
          <a:lstStyle>
            <a:lvl1pPr>
              <a:defRPr b="0" i="0"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9"/>
          </a:xfrm>
        </p:spPr>
        <p:txBody>
          <a:bodyPr/>
          <a:lstStyle>
            <a:lvl1pPr>
              <a:defRPr b="0" i="0"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7D891FA-EBCE-9D45-B3E7-F55B1E6469A1}" type="datetimeFigureOut">
              <a:rPr kumimoji="1" lang="zh-CN" altLang="en-US" smtClean="0"/>
              <a:t>2021/12/26</a:t>
            </a:fld>
            <a:endParaRPr kumimoji="1"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kumimoji="1"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426546DC-DD2D-A940-A706-F6627B10989A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9" y="2505075"/>
            <a:ext cx="5157787" cy="3684588"/>
          </a:xfrm>
        </p:spPr>
        <p:txBody>
          <a:bodyPr/>
          <a:lstStyle>
            <a:lvl1pPr>
              <a:defRPr b="0" i="0"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1" y="2505075"/>
            <a:ext cx="5183188" cy="3684588"/>
          </a:xfrm>
        </p:spPr>
        <p:txBody>
          <a:bodyPr/>
          <a:lstStyle>
            <a:lvl1pPr>
              <a:defRPr b="0" i="0"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7D891FA-EBCE-9D45-B3E7-F55B1E6469A1}" type="datetimeFigureOut">
              <a:rPr kumimoji="1" lang="zh-CN" altLang="en-US" smtClean="0"/>
              <a:t>2021/12/26</a:t>
            </a:fld>
            <a:endParaRPr kumimoji="1"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kumimoji="1"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426546DC-DD2D-A940-A706-F6627B10989A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7D891FA-EBCE-9D45-B3E7-F55B1E6469A1}" type="datetimeFigureOut">
              <a:rPr kumimoji="1" lang="zh-CN" altLang="en-US" smtClean="0"/>
              <a:t>2021/12/26</a:t>
            </a:fld>
            <a:endParaRPr kumimoji="1"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kumimoji="1"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426546DC-DD2D-A940-A706-F6627B10989A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7D891FA-EBCE-9D45-B3E7-F55B1E6469A1}" type="datetimeFigureOut">
              <a:rPr kumimoji="1" lang="zh-CN" altLang="en-US" smtClean="0"/>
              <a:t>2021/12/26</a:t>
            </a:fld>
            <a:endParaRPr kumimoji="1"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426546DC-DD2D-A940-A706-F6627B10989A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 b="0" i="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 b="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7D891FA-EBCE-9D45-B3E7-F55B1E6469A1}" type="datetimeFigureOut">
              <a:rPr kumimoji="1" lang="zh-CN" altLang="en-US" smtClean="0"/>
              <a:t>2021/12/26</a:t>
            </a:fld>
            <a:endParaRPr kumimoji="1"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kumimoji="1"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426546DC-DD2D-A940-A706-F6627B10989A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 b="0" i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 b="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7D891FA-EBCE-9D45-B3E7-F55B1E6469A1}" type="datetimeFigureOut">
              <a:rPr kumimoji="1" lang="zh-CN" altLang="en-US" smtClean="0"/>
              <a:t>2021/12/26</a:t>
            </a:fld>
            <a:endParaRPr kumimoji="1"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kumimoji="1"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426546DC-DD2D-A940-A706-F6627B10989A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Microsoft YaHei Regular"/>
              </a:defRPr>
            </a:lvl1pPr>
          </a:lstStyle>
          <a:p>
            <a:fld id="{37D891FA-EBCE-9D45-B3E7-F55B1E6469A1}" type="datetimeFigureOut">
              <a:rPr kumimoji="1" lang="zh-CN" altLang="en-US" smtClean="0"/>
              <a:t>2021/12/26</a:t>
            </a:fld>
            <a:endParaRPr kumimoji="1"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Microsoft YaHei Regular"/>
              </a:defRPr>
            </a:lvl1pPr>
          </a:lstStyle>
          <a:p>
            <a:endParaRPr kumimoji="1"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Microsoft YaHei Regular"/>
              </a:defRPr>
            </a:lvl1pPr>
          </a:lstStyle>
          <a:p>
            <a:fld id="{426546DC-DD2D-A940-A706-F6627B10989A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Microsoft YaHei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8.pn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0.jpeg"/><Relationship Id="rId9" Type="http://schemas.microsoft.com/office/2007/relationships/diagramDrawing" Target="../diagrams/drawin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3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www.w3school.com.cn/jquery/jquery_animate.asp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图片 76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0" name="Group 67"/>
          <p:cNvGrpSpPr>
            <a:grpSpLocks noChangeAspect="1"/>
          </p:cNvGrpSpPr>
          <p:nvPr/>
        </p:nvGrpSpPr>
        <p:grpSpPr bwMode="auto">
          <a:xfrm>
            <a:off x="4403655" y="866343"/>
            <a:ext cx="3384692" cy="3395692"/>
            <a:chOff x="594" y="467"/>
            <a:chExt cx="1846" cy="1852"/>
          </a:xfrm>
          <a:solidFill>
            <a:schemeClr val="bg1">
              <a:alpha val="10000"/>
            </a:schemeClr>
          </a:solidFill>
        </p:grpSpPr>
        <p:sp>
          <p:nvSpPr>
            <p:cNvPr id="81" name="Rectangle 68"/>
            <p:cNvSpPr>
              <a:spLocks noChangeArrowheads="1"/>
            </p:cNvSpPr>
            <p:nvPr/>
          </p:nvSpPr>
          <p:spPr bwMode="auto">
            <a:xfrm>
              <a:off x="1779" y="1208"/>
              <a:ext cx="10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" name="Freeform 69"/>
            <p:cNvSpPr>
              <a:spLocks noEditPoints="1"/>
            </p:cNvSpPr>
            <p:nvPr/>
          </p:nvSpPr>
          <p:spPr bwMode="auto">
            <a:xfrm>
              <a:off x="1020" y="843"/>
              <a:ext cx="945" cy="1112"/>
            </a:xfrm>
            <a:custGeom>
              <a:avLst/>
              <a:gdLst>
                <a:gd name="T0" fmla="*/ 342 w 495"/>
                <a:gd name="T1" fmla="*/ 490 h 581"/>
                <a:gd name="T2" fmla="*/ 266 w 495"/>
                <a:gd name="T3" fmla="*/ 393 h 581"/>
                <a:gd name="T4" fmla="*/ 155 w 495"/>
                <a:gd name="T5" fmla="*/ 426 h 581"/>
                <a:gd name="T6" fmla="*/ 158 w 495"/>
                <a:gd name="T7" fmla="*/ 351 h 581"/>
                <a:gd name="T8" fmla="*/ 108 w 495"/>
                <a:gd name="T9" fmla="*/ 266 h 581"/>
                <a:gd name="T10" fmla="*/ 117 w 495"/>
                <a:gd name="T11" fmla="*/ 114 h 581"/>
                <a:gd name="T12" fmla="*/ 157 w 495"/>
                <a:gd name="T13" fmla="*/ 119 h 581"/>
                <a:gd name="T14" fmla="*/ 167 w 495"/>
                <a:gd name="T15" fmla="*/ 129 h 581"/>
                <a:gd name="T16" fmla="*/ 172 w 495"/>
                <a:gd name="T17" fmla="*/ 169 h 581"/>
                <a:gd name="T18" fmla="*/ 67 w 495"/>
                <a:gd name="T19" fmla="*/ 266 h 581"/>
                <a:gd name="T20" fmla="*/ 152 w 495"/>
                <a:gd name="T21" fmla="*/ 111 h 581"/>
                <a:gd name="T22" fmla="*/ 142 w 495"/>
                <a:gd name="T23" fmla="*/ 149 h 581"/>
                <a:gd name="T24" fmla="*/ 180 w 495"/>
                <a:gd name="T25" fmla="*/ 133 h 581"/>
                <a:gd name="T26" fmla="*/ 181 w 495"/>
                <a:gd name="T27" fmla="*/ 47 h 581"/>
                <a:gd name="T28" fmla="*/ 196 w 495"/>
                <a:gd name="T29" fmla="*/ 283 h 581"/>
                <a:gd name="T30" fmla="*/ 198 w 495"/>
                <a:gd name="T31" fmla="*/ 136 h 581"/>
                <a:gd name="T32" fmla="*/ 201 w 495"/>
                <a:gd name="T33" fmla="*/ 5 h 581"/>
                <a:gd name="T34" fmla="*/ 211 w 495"/>
                <a:gd name="T35" fmla="*/ 61 h 581"/>
                <a:gd name="T36" fmla="*/ 255 w 495"/>
                <a:gd name="T37" fmla="*/ 145 h 581"/>
                <a:gd name="T38" fmla="*/ 278 w 495"/>
                <a:gd name="T39" fmla="*/ 84 h 581"/>
                <a:gd name="T40" fmla="*/ 357 w 495"/>
                <a:gd name="T41" fmla="*/ 54 h 581"/>
                <a:gd name="T42" fmla="*/ 411 w 495"/>
                <a:gd name="T43" fmla="*/ 93 h 581"/>
                <a:gd name="T44" fmla="*/ 430 w 495"/>
                <a:gd name="T45" fmla="*/ 95 h 581"/>
                <a:gd name="T46" fmla="*/ 463 w 495"/>
                <a:gd name="T47" fmla="*/ 155 h 581"/>
                <a:gd name="T48" fmla="*/ 221 w 495"/>
                <a:gd name="T49" fmla="*/ 279 h 581"/>
                <a:gd name="T50" fmla="*/ 349 w 495"/>
                <a:gd name="T51" fmla="*/ 257 h 581"/>
                <a:gd name="T52" fmla="*/ 398 w 495"/>
                <a:gd name="T53" fmla="*/ 210 h 581"/>
                <a:gd name="T54" fmla="*/ 406 w 495"/>
                <a:gd name="T55" fmla="*/ 220 h 581"/>
                <a:gd name="T56" fmla="*/ 411 w 495"/>
                <a:gd name="T57" fmla="*/ 451 h 581"/>
                <a:gd name="T58" fmla="*/ 406 w 495"/>
                <a:gd name="T59" fmla="*/ 321 h 581"/>
                <a:gd name="T60" fmla="*/ 468 w 495"/>
                <a:gd name="T61" fmla="*/ 184 h 581"/>
                <a:gd name="T62" fmla="*/ 460 w 495"/>
                <a:gd name="T63" fmla="*/ 233 h 581"/>
                <a:gd name="T64" fmla="*/ 384 w 495"/>
                <a:gd name="T65" fmla="*/ 222 h 581"/>
                <a:gd name="T66" fmla="*/ 420 w 495"/>
                <a:gd name="T67" fmla="*/ 188 h 581"/>
                <a:gd name="T68" fmla="*/ 364 w 495"/>
                <a:gd name="T69" fmla="*/ 225 h 581"/>
                <a:gd name="T70" fmla="*/ 360 w 495"/>
                <a:gd name="T71" fmla="*/ 188 h 581"/>
                <a:gd name="T72" fmla="*/ 386 w 495"/>
                <a:gd name="T73" fmla="*/ 356 h 581"/>
                <a:gd name="T74" fmla="*/ 220 w 495"/>
                <a:gd name="T75" fmla="*/ 351 h 581"/>
                <a:gd name="T76" fmla="*/ 235 w 495"/>
                <a:gd name="T77" fmla="*/ 315 h 581"/>
                <a:gd name="T78" fmla="*/ 206 w 495"/>
                <a:gd name="T79" fmla="*/ 172 h 581"/>
                <a:gd name="T80" fmla="*/ 238 w 495"/>
                <a:gd name="T81" fmla="*/ 167 h 581"/>
                <a:gd name="T82" fmla="*/ 251 w 495"/>
                <a:gd name="T83" fmla="*/ 158 h 581"/>
                <a:gd name="T84" fmla="*/ 269 w 495"/>
                <a:gd name="T85" fmla="*/ 131 h 581"/>
                <a:gd name="T86" fmla="*/ 278 w 495"/>
                <a:gd name="T87" fmla="*/ 100 h 581"/>
                <a:gd name="T88" fmla="*/ 393 w 495"/>
                <a:gd name="T89" fmla="*/ 130 h 581"/>
                <a:gd name="T90" fmla="*/ 438 w 495"/>
                <a:gd name="T91" fmla="*/ 100 h 581"/>
                <a:gd name="T92" fmla="*/ 438 w 495"/>
                <a:gd name="T93" fmla="*/ 154 h 581"/>
                <a:gd name="T94" fmla="*/ 456 w 495"/>
                <a:gd name="T95" fmla="*/ 159 h 581"/>
                <a:gd name="T96" fmla="*/ 474 w 495"/>
                <a:gd name="T97" fmla="*/ 100 h 581"/>
                <a:gd name="T98" fmla="*/ 455 w 495"/>
                <a:gd name="T99" fmla="*/ 80 h 581"/>
                <a:gd name="T100" fmla="*/ 343 w 495"/>
                <a:gd name="T101" fmla="*/ 34 h 581"/>
                <a:gd name="T102" fmla="*/ 206 w 495"/>
                <a:gd name="T103" fmla="*/ 0 h 581"/>
                <a:gd name="T104" fmla="*/ 173 w 495"/>
                <a:gd name="T105" fmla="*/ 7 h 581"/>
                <a:gd name="T106" fmla="*/ 143 w 495"/>
                <a:gd name="T107" fmla="*/ 23 h 581"/>
                <a:gd name="T108" fmla="*/ 121 w 495"/>
                <a:gd name="T109" fmla="*/ 51 h 581"/>
                <a:gd name="T110" fmla="*/ 148 w 495"/>
                <a:gd name="T111" fmla="*/ 83 h 581"/>
                <a:gd name="T112" fmla="*/ 59 w 495"/>
                <a:gd name="T113" fmla="*/ 98 h 581"/>
                <a:gd name="T114" fmla="*/ 108 w 495"/>
                <a:gd name="T115" fmla="*/ 286 h 581"/>
                <a:gd name="T116" fmla="*/ 152 w 495"/>
                <a:gd name="T117" fmla="*/ 307 h 581"/>
                <a:gd name="T118" fmla="*/ 102 w 495"/>
                <a:gd name="T119" fmla="*/ 418 h 581"/>
                <a:gd name="T120" fmla="*/ 495 w 495"/>
                <a:gd name="T121" fmla="*/ 512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95" h="581">
                  <a:moveTo>
                    <a:pt x="369" y="368"/>
                  </a:moveTo>
                  <a:cubicBezTo>
                    <a:pt x="334" y="361"/>
                    <a:pt x="334" y="361"/>
                    <a:pt x="334" y="361"/>
                  </a:cubicBezTo>
                  <a:cubicBezTo>
                    <a:pt x="289" y="371"/>
                    <a:pt x="289" y="371"/>
                    <a:pt x="289" y="371"/>
                  </a:cubicBezTo>
                  <a:cubicBezTo>
                    <a:pt x="298" y="361"/>
                    <a:pt x="298" y="361"/>
                    <a:pt x="298" y="361"/>
                  </a:cubicBezTo>
                  <a:cubicBezTo>
                    <a:pt x="337" y="349"/>
                    <a:pt x="337" y="349"/>
                    <a:pt x="337" y="349"/>
                  </a:cubicBezTo>
                  <a:cubicBezTo>
                    <a:pt x="376" y="362"/>
                    <a:pt x="376" y="362"/>
                    <a:pt x="376" y="362"/>
                  </a:cubicBezTo>
                  <a:lnTo>
                    <a:pt x="369" y="368"/>
                  </a:lnTo>
                  <a:close/>
                  <a:moveTo>
                    <a:pt x="342" y="490"/>
                  </a:moveTo>
                  <a:cubicBezTo>
                    <a:pt x="337" y="470"/>
                    <a:pt x="337" y="470"/>
                    <a:pt x="337" y="470"/>
                  </a:cubicBezTo>
                  <a:cubicBezTo>
                    <a:pt x="349" y="422"/>
                    <a:pt x="349" y="422"/>
                    <a:pt x="349" y="422"/>
                  </a:cubicBezTo>
                  <a:cubicBezTo>
                    <a:pt x="350" y="422"/>
                    <a:pt x="350" y="422"/>
                    <a:pt x="350" y="422"/>
                  </a:cubicBezTo>
                  <a:cubicBezTo>
                    <a:pt x="350" y="422"/>
                    <a:pt x="350" y="422"/>
                    <a:pt x="350" y="422"/>
                  </a:cubicBezTo>
                  <a:cubicBezTo>
                    <a:pt x="364" y="420"/>
                    <a:pt x="364" y="420"/>
                    <a:pt x="364" y="420"/>
                  </a:cubicBezTo>
                  <a:cubicBezTo>
                    <a:pt x="375" y="493"/>
                    <a:pt x="375" y="493"/>
                    <a:pt x="375" y="493"/>
                  </a:cubicBezTo>
                  <a:cubicBezTo>
                    <a:pt x="364" y="492"/>
                    <a:pt x="353" y="491"/>
                    <a:pt x="342" y="490"/>
                  </a:cubicBezTo>
                  <a:close/>
                  <a:moveTo>
                    <a:pt x="266" y="393"/>
                  </a:moveTo>
                  <a:cubicBezTo>
                    <a:pt x="299" y="401"/>
                    <a:pt x="299" y="401"/>
                    <a:pt x="299" y="401"/>
                  </a:cubicBezTo>
                  <a:cubicBezTo>
                    <a:pt x="344" y="384"/>
                    <a:pt x="344" y="384"/>
                    <a:pt x="344" y="384"/>
                  </a:cubicBezTo>
                  <a:cubicBezTo>
                    <a:pt x="369" y="396"/>
                    <a:pt x="369" y="396"/>
                    <a:pt x="369" y="396"/>
                  </a:cubicBezTo>
                  <a:cubicBezTo>
                    <a:pt x="344" y="392"/>
                    <a:pt x="344" y="392"/>
                    <a:pt x="344" y="392"/>
                  </a:cubicBezTo>
                  <a:cubicBezTo>
                    <a:pt x="298" y="409"/>
                    <a:pt x="298" y="409"/>
                    <a:pt x="298" y="409"/>
                  </a:cubicBezTo>
                  <a:lnTo>
                    <a:pt x="266" y="393"/>
                  </a:lnTo>
                  <a:close/>
                  <a:moveTo>
                    <a:pt x="171" y="472"/>
                  </a:moveTo>
                  <a:cubicBezTo>
                    <a:pt x="155" y="426"/>
                    <a:pt x="155" y="426"/>
                    <a:pt x="155" y="426"/>
                  </a:cubicBezTo>
                  <a:cubicBezTo>
                    <a:pt x="132" y="419"/>
                    <a:pt x="132" y="419"/>
                    <a:pt x="132" y="419"/>
                  </a:cubicBezTo>
                  <a:cubicBezTo>
                    <a:pt x="170" y="407"/>
                    <a:pt x="170" y="407"/>
                    <a:pt x="170" y="407"/>
                  </a:cubicBezTo>
                  <a:cubicBezTo>
                    <a:pt x="185" y="457"/>
                    <a:pt x="185" y="457"/>
                    <a:pt x="185" y="457"/>
                  </a:cubicBezTo>
                  <a:cubicBezTo>
                    <a:pt x="278" y="443"/>
                    <a:pt x="278" y="443"/>
                    <a:pt x="278" y="443"/>
                  </a:cubicBezTo>
                  <a:lnTo>
                    <a:pt x="171" y="472"/>
                  </a:lnTo>
                  <a:close/>
                  <a:moveTo>
                    <a:pt x="154" y="326"/>
                  </a:moveTo>
                  <a:cubicBezTo>
                    <a:pt x="158" y="326"/>
                    <a:pt x="158" y="326"/>
                    <a:pt x="158" y="326"/>
                  </a:cubicBezTo>
                  <a:cubicBezTo>
                    <a:pt x="158" y="351"/>
                    <a:pt x="158" y="351"/>
                    <a:pt x="158" y="351"/>
                  </a:cubicBezTo>
                  <a:cubicBezTo>
                    <a:pt x="154" y="351"/>
                    <a:pt x="154" y="351"/>
                    <a:pt x="154" y="351"/>
                  </a:cubicBezTo>
                  <a:lnTo>
                    <a:pt x="154" y="326"/>
                  </a:lnTo>
                  <a:close/>
                  <a:moveTo>
                    <a:pt x="164" y="326"/>
                  </a:moveTo>
                  <a:cubicBezTo>
                    <a:pt x="187" y="326"/>
                    <a:pt x="187" y="326"/>
                    <a:pt x="187" y="326"/>
                  </a:cubicBezTo>
                  <a:cubicBezTo>
                    <a:pt x="187" y="351"/>
                    <a:pt x="187" y="351"/>
                    <a:pt x="187" y="351"/>
                  </a:cubicBezTo>
                  <a:cubicBezTo>
                    <a:pt x="164" y="351"/>
                    <a:pt x="164" y="351"/>
                    <a:pt x="164" y="351"/>
                  </a:cubicBezTo>
                  <a:lnTo>
                    <a:pt x="164" y="326"/>
                  </a:lnTo>
                  <a:close/>
                  <a:moveTo>
                    <a:pt x="108" y="266"/>
                  </a:moveTo>
                  <a:cubicBezTo>
                    <a:pt x="108" y="266"/>
                    <a:pt x="108" y="266"/>
                    <a:pt x="108" y="266"/>
                  </a:cubicBezTo>
                  <a:cubicBezTo>
                    <a:pt x="78" y="266"/>
                    <a:pt x="78" y="266"/>
                    <a:pt x="78" y="266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109" y="100"/>
                    <a:pt x="109" y="100"/>
                    <a:pt x="109" y="100"/>
                  </a:cubicBezTo>
                  <a:cubicBezTo>
                    <a:pt x="109" y="98"/>
                    <a:pt x="109" y="98"/>
                    <a:pt x="109" y="98"/>
                  </a:cubicBezTo>
                  <a:cubicBezTo>
                    <a:pt x="148" y="98"/>
                    <a:pt x="148" y="98"/>
                    <a:pt x="148" y="98"/>
                  </a:cubicBezTo>
                  <a:cubicBezTo>
                    <a:pt x="149" y="99"/>
                    <a:pt x="149" y="100"/>
                    <a:pt x="149" y="101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20" y="132"/>
                    <a:pt x="120" y="132"/>
                    <a:pt x="120" y="132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3" y="128"/>
                    <a:pt x="123" y="128"/>
                    <a:pt x="123" y="128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6"/>
                    <a:pt x="156" y="118"/>
                    <a:pt x="157" y="119"/>
                  </a:cubicBezTo>
                  <a:cubicBezTo>
                    <a:pt x="133" y="143"/>
                    <a:pt x="133" y="143"/>
                    <a:pt x="133" y="143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42" y="158"/>
                    <a:pt x="142" y="158"/>
                    <a:pt x="142" y="158"/>
                  </a:cubicBezTo>
                  <a:cubicBezTo>
                    <a:pt x="146" y="155"/>
                    <a:pt x="146" y="155"/>
                    <a:pt x="146" y="155"/>
                  </a:cubicBezTo>
                  <a:cubicBezTo>
                    <a:pt x="144" y="153"/>
                    <a:pt x="144" y="153"/>
                    <a:pt x="144" y="153"/>
                  </a:cubicBezTo>
                  <a:cubicBezTo>
                    <a:pt x="167" y="129"/>
                    <a:pt x="167" y="129"/>
                    <a:pt x="167" y="129"/>
                  </a:cubicBezTo>
                  <a:cubicBezTo>
                    <a:pt x="169" y="130"/>
                    <a:pt x="170" y="131"/>
                    <a:pt x="171" y="131"/>
                  </a:cubicBezTo>
                  <a:cubicBezTo>
                    <a:pt x="158" y="163"/>
                    <a:pt x="158" y="163"/>
                    <a:pt x="158" y="163"/>
                  </a:cubicBezTo>
                  <a:cubicBezTo>
                    <a:pt x="156" y="162"/>
                    <a:pt x="156" y="162"/>
                    <a:pt x="156" y="162"/>
                  </a:cubicBezTo>
                  <a:cubicBezTo>
                    <a:pt x="156" y="162"/>
                    <a:pt x="156" y="162"/>
                    <a:pt x="156" y="162"/>
                  </a:cubicBezTo>
                  <a:cubicBezTo>
                    <a:pt x="154" y="166"/>
                    <a:pt x="154" y="166"/>
                    <a:pt x="154" y="166"/>
                  </a:cubicBezTo>
                  <a:cubicBezTo>
                    <a:pt x="173" y="173"/>
                    <a:pt x="173" y="173"/>
                    <a:pt x="173" y="173"/>
                  </a:cubicBezTo>
                  <a:cubicBezTo>
                    <a:pt x="174" y="169"/>
                    <a:pt x="174" y="169"/>
                    <a:pt x="174" y="169"/>
                  </a:cubicBezTo>
                  <a:cubicBezTo>
                    <a:pt x="172" y="169"/>
                    <a:pt x="172" y="169"/>
                    <a:pt x="172" y="169"/>
                  </a:cubicBezTo>
                  <a:cubicBezTo>
                    <a:pt x="185" y="137"/>
                    <a:pt x="185" y="137"/>
                    <a:pt x="185" y="137"/>
                  </a:cubicBezTo>
                  <a:cubicBezTo>
                    <a:pt x="186" y="138"/>
                    <a:pt x="187" y="138"/>
                    <a:pt x="189" y="138"/>
                  </a:cubicBezTo>
                  <a:cubicBezTo>
                    <a:pt x="189" y="172"/>
                    <a:pt x="189" y="172"/>
                    <a:pt x="189" y="172"/>
                  </a:cubicBezTo>
                  <a:cubicBezTo>
                    <a:pt x="187" y="172"/>
                    <a:pt x="187" y="172"/>
                    <a:pt x="187" y="172"/>
                  </a:cubicBezTo>
                  <a:cubicBezTo>
                    <a:pt x="187" y="266"/>
                    <a:pt x="187" y="266"/>
                    <a:pt x="187" y="266"/>
                  </a:cubicBezTo>
                  <a:lnTo>
                    <a:pt x="108" y="266"/>
                  </a:lnTo>
                  <a:close/>
                  <a:moveTo>
                    <a:pt x="73" y="266"/>
                  </a:moveTo>
                  <a:cubicBezTo>
                    <a:pt x="67" y="266"/>
                    <a:pt x="67" y="266"/>
                    <a:pt x="67" y="266"/>
                  </a:cubicBezTo>
                  <a:cubicBezTo>
                    <a:pt x="67" y="100"/>
                    <a:pt x="67" y="100"/>
                    <a:pt x="67" y="100"/>
                  </a:cubicBezTo>
                  <a:cubicBezTo>
                    <a:pt x="73" y="100"/>
                    <a:pt x="73" y="100"/>
                    <a:pt x="73" y="100"/>
                  </a:cubicBezTo>
                  <a:lnTo>
                    <a:pt x="73" y="266"/>
                  </a:lnTo>
                  <a:close/>
                  <a:moveTo>
                    <a:pt x="152" y="111"/>
                  </a:moveTo>
                  <a:cubicBezTo>
                    <a:pt x="153" y="112"/>
                    <a:pt x="153" y="112"/>
                    <a:pt x="153" y="113"/>
                  </a:cubicBezTo>
                  <a:cubicBezTo>
                    <a:pt x="124" y="125"/>
                    <a:pt x="124" y="125"/>
                    <a:pt x="124" y="125"/>
                  </a:cubicBezTo>
                  <a:cubicBezTo>
                    <a:pt x="123" y="123"/>
                    <a:pt x="123" y="123"/>
                    <a:pt x="123" y="123"/>
                  </a:cubicBezTo>
                  <a:lnTo>
                    <a:pt x="152" y="111"/>
                  </a:lnTo>
                  <a:close/>
                  <a:moveTo>
                    <a:pt x="122" y="57"/>
                  </a:moveTo>
                  <a:cubicBezTo>
                    <a:pt x="122" y="55"/>
                    <a:pt x="122" y="55"/>
                    <a:pt x="122" y="55"/>
                  </a:cubicBezTo>
                  <a:cubicBezTo>
                    <a:pt x="155" y="69"/>
                    <a:pt x="155" y="69"/>
                    <a:pt x="155" y="69"/>
                  </a:cubicBezTo>
                  <a:cubicBezTo>
                    <a:pt x="154" y="71"/>
                    <a:pt x="154" y="71"/>
                    <a:pt x="154" y="71"/>
                  </a:cubicBezTo>
                  <a:lnTo>
                    <a:pt x="122" y="57"/>
                  </a:lnTo>
                  <a:close/>
                  <a:moveTo>
                    <a:pt x="165" y="124"/>
                  </a:moveTo>
                  <a:cubicBezTo>
                    <a:pt x="166" y="125"/>
                    <a:pt x="166" y="125"/>
                    <a:pt x="167" y="126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1" y="148"/>
                    <a:pt x="141" y="148"/>
                    <a:pt x="141" y="148"/>
                  </a:cubicBezTo>
                  <a:lnTo>
                    <a:pt x="165" y="124"/>
                  </a:lnTo>
                  <a:close/>
                  <a:moveTo>
                    <a:pt x="139" y="29"/>
                  </a:moveTo>
                  <a:cubicBezTo>
                    <a:pt x="143" y="30"/>
                    <a:pt x="143" y="30"/>
                    <a:pt x="143" y="30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5" y="57"/>
                    <a:pt x="165" y="57"/>
                    <a:pt x="165" y="57"/>
                  </a:cubicBezTo>
                  <a:lnTo>
                    <a:pt x="139" y="29"/>
                  </a:lnTo>
                  <a:close/>
                  <a:moveTo>
                    <a:pt x="180" y="133"/>
                  </a:moveTo>
                  <a:cubicBezTo>
                    <a:pt x="181" y="134"/>
                    <a:pt x="182" y="134"/>
                    <a:pt x="183" y="134"/>
                  </a:cubicBezTo>
                  <a:cubicBezTo>
                    <a:pt x="169" y="166"/>
                    <a:pt x="169" y="166"/>
                    <a:pt x="169" y="166"/>
                  </a:cubicBezTo>
                  <a:cubicBezTo>
                    <a:pt x="167" y="166"/>
                    <a:pt x="167" y="166"/>
                    <a:pt x="167" y="166"/>
                  </a:cubicBezTo>
                  <a:lnTo>
                    <a:pt x="180" y="133"/>
                  </a:lnTo>
                  <a:close/>
                  <a:moveTo>
                    <a:pt x="166" y="11"/>
                  </a:moveTo>
                  <a:cubicBezTo>
                    <a:pt x="170" y="18"/>
                    <a:pt x="170" y="18"/>
                    <a:pt x="170" y="18"/>
                  </a:cubicBezTo>
                  <a:cubicBezTo>
                    <a:pt x="184" y="46"/>
                    <a:pt x="184" y="46"/>
                    <a:pt x="184" y="46"/>
                  </a:cubicBezTo>
                  <a:cubicBezTo>
                    <a:pt x="183" y="46"/>
                    <a:pt x="182" y="47"/>
                    <a:pt x="181" y="47"/>
                  </a:cubicBezTo>
                  <a:lnTo>
                    <a:pt x="166" y="11"/>
                  </a:lnTo>
                  <a:close/>
                  <a:moveTo>
                    <a:pt x="196" y="324"/>
                  </a:moveTo>
                  <a:cubicBezTo>
                    <a:pt x="196" y="324"/>
                    <a:pt x="196" y="324"/>
                    <a:pt x="196" y="324"/>
                  </a:cubicBezTo>
                  <a:cubicBezTo>
                    <a:pt x="201" y="328"/>
                    <a:pt x="201" y="328"/>
                    <a:pt x="201" y="328"/>
                  </a:cubicBezTo>
                  <a:cubicBezTo>
                    <a:pt x="201" y="351"/>
                    <a:pt x="201" y="351"/>
                    <a:pt x="201" y="351"/>
                  </a:cubicBezTo>
                  <a:cubicBezTo>
                    <a:pt x="196" y="351"/>
                    <a:pt x="196" y="351"/>
                    <a:pt x="196" y="351"/>
                  </a:cubicBezTo>
                  <a:lnTo>
                    <a:pt x="196" y="324"/>
                  </a:lnTo>
                  <a:close/>
                  <a:moveTo>
                    <a:pt x="196" y="283"/>
                  </a:moveTo>
                  <a:cubicBezTo>
                    <a:pt x="196" y="283"/>
                    <a:pt x="196" y="283"/>
                    <a:pt x="196" y="283"/>
                  </a:cubicBezTo>
                  <a:cubicBezTo>
                    <a:pt x="201" y="287"/>
                    <a:pt x="201" y="287"/>
                    <a:pt x="201" y="287"/>
                  </a:cubicBezTo>
                  <a:cubicBezTo>
                    <a:pt x="201" y="307"/>
                    <a:pt x="201" y="307"/>
                    <a:pt x="201" y="307"/>
                  </a:cubicBezTo>
                  <a:cubicBezTo>
                    <a:pt x="196" y="307"/>
                    <a:pt x="196" y="307"/>
                    <a:pt x="196" y="307"/>
                  </a:cubicBezTo>
                  <a:lnTo>
                    <a:pt x="196" y="283"/>
                  </a:lnTo>
                  <a:close/>
                  <a:moveTo>
                    <a:pt x="196" y="172"/>
                  </a:moveTo>
                  <a:cubicBezTo>
                    <a:pt x="198" y="172"/>
                    <a:pt x="198" y="172"/>
                    <a:pt x="198" y="172"/>
                  </a:cubicBezTo>
                  <a:cubicBezTo>
                    <a:pt x="198" y="136"/>
                    <a:pt x="198" y="136"/>
                    <a:pt x="198" y="136"/>
                  </a:cubicBezTo>
                  <a:cubicBezTo>
                    <a:pt x="199" y="136"/>
                    <a:pt x="200" y="136"/>
                    <a:pt x="201" y="136"/>
                  </a:cubicBezTo>
                  <a:cubicBezTo>
                    <a:pt x="201" y="172"/>
                    <a:pt x="201" y="172"/>
                    <a:pt x="201" y="172"/>
                  </a:cubicBezTo>
                  <a:cubicBezTo>
                    <a:pt x="201" y="172"/>
                    <a:pt x="201" y="172"/>
                    <a:pt x="201" y="172"/>
                  </a:cubicBezTo>
                  <a:cubicBezTo>
                    <a:pt x="201" y="267"/>
                    <a:pt x="201" y="267"/>
                    <a:pt x="201" y="267"/>
                  </a:cubicBezTo>
                  <a:cubicBezTo>
                    <a:pt x="196" y="267"/>
                    <a:pt x="196" y="267"/>
                    <a:pt x="196" y="267"/>
                  </a:cubicBezTo>
                  <a:lnTo>
                    <a:pt x="196" y="172"/>
                  </a:lnTo>
                  <a:close/>
                  <a:moveTo>
                    <a:pt x="199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45"/>
                    <a:pt x="201" y="45"/>
                    <a:pt x="201" y="45"/>
                  </a:cubicBezTo>
                  <a:cubicBezTo>
                    <a:pt x="200" y="45"/>
                    <a:pt x="199" y="45"/>
                    <a:pt x="199" y="45"/>
                  </a:cubicBezTo>
                  <a:lnTo>
                    <a:pt x="199" y="5"/>
                  </a:lnTo>
                  <a:close/>
                  <a:moveTo>
                    <a:pt x="211" y="61"/>
                  </a:moveTo>
                  <a:cubicBezTo>
                    <a:pt x="217" y="61"/>
                    <a:pt x="221" y="66"/>
                    <a:pt x="221" y="72"/>
                  </a:cubicBezTo>
                  <a:cubicBezTo>
                    <a:pt x="221" y="77"/>
                    <a:pt x="217" y="82"/>
                    <a:pt x="211" y="82"/>
                  </a:cubicBezTo>
                  <a:cubicBezTo>
                    <a:pt x="206" y="82"/>
                    <a:pt x="201" y="77"/>
                    <a:pt x="201" y="72"/>
                  </a:cubicBezTo>
                  <a:cubicBezTo>
                    <a:pt x="201" y="66"/>
                    <a:pt x="206" y="61"/>
                    <a:pt x="211" y="61"/>
                  </a:cubicBezTo>
                  <a:close/>
                  <a:moveTo>
                    <a:pt x="231" y="164"/>
                  </a:moveTo>
                  <a:cubicBezTo>
                    <a:pt x="229" y="164"/>
                    <a:pt x="229" y="164"/>
                    <a:pt x="229" y="164"/>
                  </a:cubicBezTo>
                  <a:cubicBezTo>
                    <a:pt x="216" y="132"/>
                    <a:pt x="216" y="132"/>
                    <a:pt x="216" y="132"/>
                  </a:cubicBezTo>
                  <a:cubicBezTo>
                    <a:pt x="219" y="130"/>
                    <a:pt x="219" y="130"/>
                    <a:pt x="219" y="130"/>
                  </a:cubicBezTo>
                  <a:lnTo>
                    <a:pt x="231" y="164"/>
                  </a:lnTo>
                  <a:close/>
                  <a:moveTo>
                    <a:pt x="232" y="119"/>
                  </a:moveTo>
                  <a:cubicBezTo>
                    <a:pt x="257" y="144"/>
                    <a:pt x="257" y="144"/>
                    <a:pt x="257" y="144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31" y="121"/>
                    <a:pt x="231" y="121"/>
                    <a:pt x="231" y="121"/>
                  </a:cubicBezTo>
                  <a:cubicBezTo>
                    <a:pt x="231" y="120"/>
                    <a:pt x="232" y="119"/>
                    <a:pt x="232" y="119"/>
                  </a:cubicBezTo>
                  <a:close/>
                  <a:moveTo>
                    <a:pt x="240" y="103"/>
                  </a:moveTo>
                  <a:cubicBezTo>
                    <a:pt x="272" y="116"/>
                    <a:pt x="272" y="116"/>
                    <a:pt x="272" y="116"/>
                  </a:cubicBezTo>
                  <a:cubicBezTo>
                    <a:pt x="271" y="118"/>
                    <a:pt x="271" y="118"/>
                    <a:pt x="271" y="118"/>
                  </a:cubicBezTo>
                  <a:cubicBezTo>
                    <a:pt x="240" y="105"/>
                    <a:pt x="240" y="105"/>
                    <a:pt x="240" y="105"/>
                  </a:cubicBezTo>
                  <a:cubicBezTo>
                    <a:pt x="240" y="104"/>
                    <a:pt x="240" y="103"/>
                    <a:pt x="240" y="103"/>
                  </a:cubicBezTo>
                  <a:close/>
                  <a:moveTo>
                    <a:pt x="278" y="84"/>
                  </a:moveTo>
                  <a:cubicBezTo>
                    <a:pt x="374" y="84"/>
                    <a:pt x="374" y="84"/>
                    <a:pt x="374" y="84"/>
                  </a:cubicBezTo>
                  <a:cubicBezTo>
                    <a:pt x="374" y="88"/>
                    <a:pt x="374" y="88"/>
                    <a:pt x="374" y="88"/>
                  </a:cubicBezTo>
                  <a:cubicBezTo>
                    <a:pt x="278" y="88"/>
                    <a:pt x="278" y="88"/>
                    <a:pt x="278" y="88"/>
                  </a:cubicBezTo>
                  <a:lnTo>
                    <a:pt x="278" y="84"/>
                  </a:lnTo>
                  <a:close/>
                  <a:moveTo>
                    <a:pt x="359" y="56"/>
                  </a:moveTo>
                  <a:cubicBezTo>
                    <a:pt x="361" y="80"/>
                    <a:pt x="361" y="80"/>
                    <a:pt x="361" y="80"/>
                  </a:cubicBezTo>
                  <a:cubicBezTo>
                    <a:pt x="359" y="80"/>
                    <a:pt x="359" y="80"/>
                    <a:pt x="359" y="80"/>
                  </a:cubicBezTo>
                  <a:cubicBezTo>
                    <a:pt x="357" y="54"/>
                    <a:pt x="357" y="54"/>
                    <a:pt x="357" y="54"/>
                  </a:cubicBezTo>
                  <a:lnTo>
                    <a:pt x="359" y="56"/>
                  </a:lnTo>
                  <a:close/>
                  <a:moveTo>
                    <a:pt x="370" y="68"/>
                  </a:moveTo>
                  <a:cubicBezTo>
                    <a:pt x="397" y="84"/>
                    <a:pt x="397" y="84"/>
                    <a:pt x="397" y="84"/>
                  </a:cubicBezTo>
                  <a:cubicBezTo>
                    <a:pt x="397" y="85"/>
                    <a:pt x="397" y="85"/>
                    <a:pt x="397" y="85"/>
                  </a:cubicBezTo>
                  <a:cubicBezTo>
                    <a:pt x="370" y="72"/>
                    <a:pt x="370" y="72"/>
                    <a:pt x="370" y="72"/>
                  </a:cubicBezTo>
                  <a:lnTo>
                    <a:pt x="370" y="68"/>
                  </a:lnTo>
                  <a:close/>
                  <a:moveTo>
                    <a:pt x="411" y="89"/>
                  </a:moveTo>
                  <a:cubicBezTo>
                    <a:pt x="411" y="93"/>
                    <a:pt x="411" y="93"/>
                    <a:pt x="411" y="93"/>
                  </a:cubicBezTo>
                  <a:cubicBezTo>
                    <a:pt x="381" y="99"/>
                    <a:pt x="381" y="99"/>
                    <a:pt x="381" y="99"/>
                  </a:cubicBezTo>
                  <a:cubicBezTo>
                    <a:pt x="377" y="97"/>
                    <a:pt x="377" y="97"/>
                    <a:pt x="377" y="97"/>
                  </a:cubicBezTo>
                  <a:lnTo>
                    <a:pt x="411" y="89"/>
                  </a:lnTo>
                  <a:close/>
                  <a:moveTo>
                    <a:pt x="430" y="95"/>
                  </a:moveTo>
                  <a:cubicBezTo>
                    <a:pt x="402" y="131"/>
                    <a:pt x="402" y="131"/>
                    <a:pt x="402" y="131"/>
                  </a:cubicBezTo>
                  <a:cubicBezTo>
                    <a:pt x="399" y="127"/>
                    <a:pt x="399" y="127"/>
                    <a:pt x="399" y="127"/>
                  </a:cubicBezTo>
                  <a:cubicBezTo>
                    <a:pt x="427" y="91"/>
                    <a:pt x="427" y="91"/>
                    <a:pt x="427" y="91"/>
                  </a:cubicBezTo>
                  <a:lnTo>
                    <a:pt x="430" y="95"/>
                  </a:lnTo>
                  <a:close/>
                  <a:moveTo>
                    <a:pt x="446" y="98"/>
                  </a:moveTo>
                  <a:cubicBezTo>
                    <a:pt x="431" y="144"/>
                    <a:pt x="431" y="144"/>
                    <a:pt x="431" y="144"/>
                  </a:cubicBezTo>
                  <a:cubicBezTo>
                    <a:pt x="429" y="143"/>
                    <a:pt x="429" y="143"/>
                    <a:pt x="429" y="143"/>
                  </a:cubicBezTo>
                  <a:cubicBezTo>
                    <a:pt x="444" y="96"/>
                    <a:pt x="444" y="96"/>
                    <a:pt x="444" y="96"/>
                  </a:cubicBezTo>
                  <a:lnTo>
                    <a:pt x="446" y="98"/>
                  </a:lnTo>
                  <a:close/>
                  <a:moveTo>
                    <a:pt x="460" y="96"/>
                  </a:moveTo>
                  <a:cubicBezTo>
                    <a:pt x="463" y="96"/>
                    <a:pt x="463" y="96"/>
                    <a:pt x="463" y="96"/>
                  </a:cubicBezTo>
                  <a:cubicBezTo>
                    <a:pt x="463" y="155"/>
                    <a:pt x="463" y="155"/>
                    <a:pt x="463" y="155"/>
                  </a:cubicBezTo>
                  <a:cubicBezTo>
                    <a:pt x="460" y="155"/>
                    <a:pt x="460" y="155"/>
                    <a:pt x="460" y="155"/>
                  </a:cubicBezTo>
                  <a:lnTo>
                    <a:pt x="460" y="96"/>
                  </a:lnTo>
                  <a:close/>
                  <a:moveTo>
                    <a:pt x="206" y="286"/>
                  </a:moveTo>
                  <a:cubicBezTo>
                    <a:pt x="216" y="286"/>
                    <a:pt x="216" y="286"/>
                    <a:pt x="216" y="286"/>
                  </a:cubicBezTo>
                  <a:cubicBezTo>
                    <a:pt x="216" y="307"/>
                    <a:pt x="216" y="307"/>
                    <a:pt x="216" y="307"/>
                  </a:cubicBezTo>
                  <a:cubicBezTo>
                    <a:pt x="206" y="307"/>
                    <a:pt x="206" y="307"/>
                    <a:pt x="206" y="307"/>
                  </a:cubicBezTo>
                  <a:lnTo>
                    <a:pt x="206" y="286"/>
                  </a:lnTo>
                  <a:close/>
                  <a:moveTo>
                    <a:pt x="221" y="279"/>
                  </a:moveTo>
                  <a:cubicBezTo>
                    <a:pt x="226" y="276"/>
                    <a:pt x="226" y="276"/>
                    <a:pt x="226" y="276"/>
                  </a:cubicBezTo>
                  <a:cubicBezTo>
                    <a:pt x="226" y="312"/>
                    <a:pt x="226" y="312"/>
                    <a:pt x="226" y="312"/>
                  </a:cubicBezTo>
                  <a:cubicBezTo>
                    <a:pt x="221" y="309"/>
                    <a:pt x="221" y="309"/>
                    <a:pt x="221" y="309"/>
                  </a:cubicBezTo>
                  <a:lnTo>
                    <a:pt x="221" y="279"/>
                  </a:lnTo>
                  <a:close/>
                  <a:moveTo>
                    <a:pt x="345" y="260"/>
                  </a:moveTo>
                  <a:cubicBezTo>
                    <a:pt x="345" y="236"/>
                    <a:pt x="345" y="236"/>
                    <a:pt x="345" y="236"/>
                  </a:cubicBezTo>
                  <a:cubicBezTo>
                    <a:pt x="348" y="236"/>
                    <a:pt x="348" y="236"/>
                    <a:pt x="348" y="236"/>
                  </a:cubicBezTo>
                  <a:cubicBezTo>
                    <a:pt x="349" y="257"/>
                    <a:pt x="349" y="257"/>
                    <a:pt x="349" y="257"/>
                  </a:cubicBezTo>
                  <a:cubicBezTo>
                    <a:pt x="364" y="285"/>
                    <a:pt x="364" y="285"/>
                    <a:pt x="364" y="285"/>
                  </a:cubicBezTo>
                  <a:lnTo>
                    <a:pt x="345" y="260"/>
                  </a:lnTo>
                  <a:close/>
                  <a:moveTo>
                    <a:pt x="397" y="192"/>
                  </a:moveTo>
                  <a:cubicBezTo>
                    <a:pt x="397" y="182"/>
                    <a:pt x="397" y="182"/>
                    <a:pt x="397" y="182"/>
                  </a:cubicBezTo>
                  <a:cubicBezTo>
                    <a:pt x="400" y="182"/>
                    <a:pt x="400" y="182"/>
                    <a:pt x="400" y="182"/>
                  </a:cubicBezTo>
                  <a:cubicBezTo>
                    <a:pt x="409" y="190"/>
                    <a:pt x="409" y="190"/>
                    <a:pt x="409" y="190"/>
                  </a:cubicBezTo>
                  <a:cubicBezTo>
                    <a:pt x="407" y="204"/>
                    <a:pt x="407" y="204"/>
                    <a:pt x="407" y="204"/>
                  </a:cubicBezTo>
                  <a:cubicBezTo>
                    <a:pt x="398" y="210"/>
                    <a:pt x="398" y="210"/>
                    <a:pt x="398" y="210"/>
                  </a:cubicBezTo>
                  <a:cubicBezTo>
                    <a:pt x="394" y="210"/>
                    <a:pt x="394" y="210"/>
                    <a:pt x="394" y="210"/>
                  </a:cubicBezTo>
                  <a:cubicBezTo>
                    <a:pt x="394" y="204"/>
                    <a:pt x="394" y="204"/>
                    <a:pt x="394" y="204"/>
                  </a:cubicBezTo>
                  <a:cubicBezTo>
                    <a:pt x="399" y="204"/>
                    <a:pt x="399" y="204"/>
                    <a:pt x="399" y="204"/>
                  </a:cubicBezTo>
                  <a:cubicBezTo>
                    <a:pt x="399" y="202"/>
                    <a:pt x="399" y="202"/>
                    <a:pt x="399" y="202"/>
                  </a:cubicBezTo>
                  <a:cubicBezTo>
                    <a:pt x="394" y="202"/>
                    <a:pt x="394" y="202"/>
                    <a:pt x="394" y="202"/>
                  </a:cubicBezTo>
                  <a:cubicBezTo>
                    <a:pt x="394" y="192"/>
                    <a:pt x="394" y="192"/>
                    <a:pt x="394" y="192"/>
                  </a:cubicBezTo>
                  <a:lnTo>
                    <a:pt x="397" y="192"/>
                  </a:lnTo>
                  <a:close/>
                  <a:moveTo>
                    <a:pt x="406" y="220"/>
                  </a:moveTo>
                  <a:cubicBezTo>
                    <a:pt x="400" y="220"/>
                    <a:pt x="400" y="220"/>
                    <a:pt x="400" y="220"/>
                  </a:cubicBezTo>
                  <a:cubicBezTo>
                    <a:pt x="400" y="212"/>
                    <a:pt x="400" y="212"/>
                    <a:pt x="400" y="212"/>
                  </a:cubicBezTo>
                  <a:cubicBezTo>
                    <a:pt x="412" y="206"/>
                    <a:pt x="412" y="206"/>
                    <a:pt x="412" y="206"/>
                  </a:cubicBezTo>
                  <a:lnTo>
                    <a:pt x="406" y="220"/>
                  </a:lnTo>
                  <a:close/>
                  <a:moveTo>
                    <a:pt x="413" y="497"/>
                  </a:moveTo>
                  <a:cubicBezTo>
                    <a:pt x="426" y="429"/>
                    <a:pt x="426" y="429"/>
                    <a:pt x="426" y="429"/>
                  </a:cubicBezTo>
                  <a:cubicBezTo>
                    <a:pt x="422" y="403"/>
                    <a:pt x="422" y="403"/>
                    <a:pt x="422" y="403"/>
                  </a:cubicBezTo>
                  <a:cubicBezTo>
                    <a:pt x="411" y="451"/>
                    <a:pt x="411" y="451"/>
                    <a:pt x="411" y="451"/>
                  </a:cubicBezTo>
                  <a:cubicBezTo>
                    <a:pt x="405" y="451"/>
                    <a:pt x="405" y="451"/>
                    <a:pt x="405" y="451"/>
                  </a:cubicBezTo>
                  <a:cubicBezTo>
                    <a:pt x="405" y="408"/>
                    <a:pt x="405" y="408"/>
                    <a:pt x="405" y="408"/>
                  </a:cubicBezTo>
                  <a:cubicBezTo>
                    <a:pt x="423" y="395"/>
                    <a:pt x="423" y="395"/>
                    <a:pt x="423" y="395"/>
                  </a:cubicBezTo>
                  <a:cubicBezTo>
                    <a:pt x="432" y="320"/>
                    <a:pt x="432" y="320"/>
                    <a:pt x="432" y="320"/>
                  </a:cubicBezTo>
                  <a:cubicBezTo>
                    <a:pt x="397" y="401"/>
                    <a:pt x="397" y="401"/>
                    <a:pt x="397" y="401"/>
                  </a:cubicBezTo>
                  <a:cubicBezTo>
                    <a:pt x="395" y="401"/>
                    <a:pt x="395" y="401"/>
                    <a:pt x="395" y="401"/>
                  </a:cubicBezTo>
                  <a:cubicBezTo>
                    <a:pt x="394" y="351"/>
                    <a:pt x="394" y="351"/>
                    <a:pt x="394" y="351"/>
                  </a:cubicBezTo>
                  <a:cubicBezTo>
                    <a:pt x="406" y="321"/>
                    <a:pt x="406" y="321"/>
                    <a:pt x="406" y="321"/>
                  </a:cubicBezTo>
                  <a:cubicBezTo>
                    <a:pt x="385" y="302"/>
                    <a:pt x="385" y="302"/>
                    <a:pt x="385" y="302"/>
                  </a:cubicBezTo>
                  <a:cubicBezTo>
                    <a:pt x="405" y="281"/>
                    <a:pt x="405" y="281"/>
                    <a:pt x="405" y="281"/>
                  </a:cubicBezTo>
                  <a:cubicBezTo>
                    <a:pt x="412" y="284"/>
                    <a:pt x="412" y="284"/>
                    <a:pt x="412" y="284"/>
                  </a:cubicBezTo>
                  <a:cubicBezTo>
                    <a:pt x="403" y="302"/>
                    <a:pt x="403" y="302"/>
                    <a:pt x="403" y="302"/>
                  </a:cubicBezTo>
                  <a:cubicBezTo>
                    <a:pt x="425" y="319"/>
                    <a:pt x="425" y="319"/>
                    <a:pt x="425" y="319"/>
                  </a:cubicBezTo>
                  <a:cubicBezTo>
                    <a:pt x="455" y="296"/>
                    <a:pt x="455" y="296"/>
                    <a:pt x="455" y="296"/>
                  </a:cubicBezTo>
                  <a:cubicBezTo>
                    <a:pt x="478" y="218"/>
                    <a:pt x="478" y="218"/>
                    <a:pt x="478" y="218"/>
                  </a:cubicBezTo>
                  <a:cubicBezTo>
                    <a:pt x="468" y="184"/>
                    <a:pt x="468" y="184"/>
                    <a:pt x="468" y="184"/>
                  </a:cubicBezTo>
                  <a:cubicBezTo>
                    <a:pt x="481" y="173"/>
                    <a:pt x="481" y="173"/>
                    <a:pt x="481" y="173"/>
                  </a:cubicBezTo>
                  <a:cubicBezTo>
                    <a:pt x="485" y="167"/>
                    <a:pt x="485" y="167"/>
                    <a:pt x="485" y="167"/>
                  </a:cubicBezTo>
                  <a:cubicBezTo>
                    <a:pt x="484" y="167"/>
                    <a:pt x="484" y="167"/>
                    <a:pt x="484" y="167"/>
                  </a:cubicBezTo>
                  <a:cubicBezTo>
                    <a:pt x="484" y="167"/>
                    <a:pt x="484" y="167"/>
                    <a:pt x="484" y="167"/>
                  </a:cubicBezTo>
                  <a:cubicBezTo>
                    <a:pt x="461" y="176"/>
                    <a:pt x="461" y="176"/>
                    <a:pt x="461" y="176"/>
                  </a:cubicBezTo>
                  <a:cubicBezTo>
                    <a:pt x="457" y="226"/>
                    <a:pt x="457" y="226"/>
                    <a:pt x="457" y="226"/>
                  </a:cubicBezTo>
                  <a:cubicBezTo>
                    <a:pt x="416" y="228"/>
                    <a:pt x="416" y="228"/>
                    <a:pt x="416" y="228"/>
                  </a:cubicBezTo>
                  <a:cubicBezTo>
                    <a:pt x="460" y="233"/>
                    <a:pt x="460" y="233"/>
                    <a:pt x="460" y="233"/>
                  </a:cubicBezTo>
                  <a:cubicBezTo>
                    <a:pt x="415" y="240"/>
                    <a:pt x="415" y="240"/>
                    <a:pt x="415" y="240"/>
                  </a:cubicBezTo>
                  <a:cubicBezTo>
                    <a:pt x="421" y="255"/>
                    <a:pt x="421" y="255"/>
                    <a:pt x="421" y="255"/>
                  </a:cubicBezTo>
                  <a:cubicBezTo>
                    <a:pt x="412" y="265"/>
                    <a:pt x="412" y="265"/>
                    <a:pt x="412" y="265"/>
                  </a:cubicBezTo>
                  <a:cubicBezTo>
                    <a:pt x="393" y="258"/>
                    <a:pt x="393" y="258"/>
                    <a:pt x="393" y="258"/>
                  </a:cubicBezTo>
                  <a:cubicBezTo>
                    <a:pt x="376" y="267"/>
                    <a:pt x="376" y="267"/>
                    <a:pt x="376" y="267"/>
                  </a:cubicBezTo>
                  <a:cubicBezTo>
                    <a:pt x="367" y="256"/>
                    <a:pt x="367" y="256"/>
                    <a:pt x="367" y="256"/>
                  </a:cubicBezTo>
                  <a:cubicBezTo>
                    <a:pt x="379" y="222"/>
                    <a:pt x="379" y="222"/>
                    <a:pt x="379" y="222"/>
                  </a:cubicBezTo>
                  <a:cubicBezTo>
                    <a:pt x="384" y="222"/>
                    <a:pt x="384" y="222"/>
                    <a:pt x="384" y="222"/>
                  </a:cubicBezTo>
                  <a:cubicBezTo>
                    <a:pt x="386" y="251"/>
                    <a:pt x="386" y="251"/>
                    <a:pt x="386" y="251"/>
                  </a:cubicBezTo>
                  <a:cubicBezTo>
                    <a:pt x="393" y="230"/>
                    <a:pt x="393" y="230"/>
                    <a:pt x="393" y="230"/>
                  </a:cubicBezTo>
                  <a:cubicBezTo>
                    <a:pt x="410" y="232"/>
                    <a:pt x="410" y="232"/>
                    <a:pt x="410" y="232"/>
                  </a:cubicBezTo>
                  <a:cubicBezTo>
                    <a:pt x="403" y="228"/>
                    <a:pt x="403" y="228"/>
                    <a:pt x="403" y="228"/>
                  </a:cubicBezTo>
                  <a:cubicBezTo>
                    <a:pt x="414" y="228"/>
                    <a:pt x="414" y="228"/>
                    <a:pt x="414" y="228"/>
                  </a:cubicBezTo>
                  <a:cubicBezTo>
                    <a:pt x="411" y="220"/>
                    <a:pt x="411" y="220"/>
                    <a:pt x="411" y="220"/>
                  </a:cubicBezTo>
                  <a:cubicBezTo>
                    <a:pt x="418" y="210"/>
                    <a:pt x="418" y="210"/>
                    <a:pt x="418" y="210"/>
                  </a:cubicBezTo>
                  <a:cubicBezTo>
                    <a:pt x="420" y="188"/>
                    <a:pt x="420" y="188"/>
                    <a:pt x="420" y="188"/>
                  </a:cubicBezTo>
                  <a:cubicBezTo>
                    <a:pt x="405" y="176"/>
                    <a:pt x="405" y="176"/>
                    <a:pt x="405" y="176"/>
                  </a:cubicBezTo>
                  <a:cubicBezTo>
                    <a:pt x="393" y="176"/>
                    <a:pt x="393" y="176"/>
                    <a:pt x="393" y="176"/>
                  </a:cubicBezTo>
                  <a:cubicBezTo>
                    <a:pt x="383" y="184"/>
                    <a:pt x="383" y="184"/>
                    <a:pt x="383" y="184"/>
                  </a:cubicBezTo>
                  <a:cubicBezTo>
                    <a:pt x="380" y="122"/>
                    <a:pt x="380" y="122"/>
                    <a:pt x="380" y="122"/>
                  </a:cubicBezTo>
                  <a:cubicBezTo>
                    <a:pt x="377" y="118"/>
                    <a:pt x="377" y="118"/>
                    <a:pt x="377" y="118"/>
                  </a:cubicBezTo>
                  <a:cubicBezTo>
                    <a:pt x="374" y="221"/>
                    <a:pt x="374" y="221"/>
                    <a:pt x="374" y="221"/>
                  </a:cubicBezTo>
                  <a:cubicBezTo>
                    <a:pt x="367" y="234"/>
                    <a:pt x="367" y="234"/>
                    <a:pt x="367" y="234"/>
                  </a:cubicBezTo>
                  <a:cubicBezTo>
                    <a:pt x="367" y="234"/>
                    <a:pt x="366" y="232"/>
                    <a:pt x="364" y="225"/>
                  </a:cubicBezTo>
                  <a:cubicBezTo>
                    <a:pt x="362" y="219"/>
                    <a:pt x="365" y="200"/>
                    <a:pt x="365" y="200"/>
                  </a:cubicBezTo>
                  <a:cubicBezTo>
                    <a:pt x="372" y="120"/>
                    <a:pt x="372" y="120"/>
                    <a:pt x="372" y="120"/>
                  </a:cubicBezTo>
                  <a:cubicBezTo>
                    <a:pt x="366" y="127"/>
                    <a:pt x="366" y="127"/>
                    <a:pt x="366" y="127"/>
                  </a:cubicBezTo>
                  <a:cubicBezTo>
                    <a:pt x="362" y="176"/>
                    <a:pt x="362" y="176"/>
                    <a:pt x="362" y="176"/>
                  </a:cubicBezTo>
                  <a:cubicBezTo>
                    <a:pt x="344" y="189"/>
                    <a:pt x="344" y="189"/>
                    <a:pt x="344" y="189"/>
                  </a:cubicBezTo>
                  <a:cubicBezTo>
                    <a:pt x="339" y="216"/>
                    <a:pt x="339" y="216"/>
                    <a:pt x="339" y="216"/>
                  </a:cubicBezTo>
                  <a:cubicBezTo>
                    <a:pt x="347" y="195"/>
                    <a:pt x="347" y="195"/>
                    <a:pt x="347" y="195"/>
                  </a:cubicBezTo>
                  <a:cubicBezTo>
                    <a:pt x="360" y="188"/>
                    <a:pt x="360" y="188"/>
                    <a:pt x="360" y="188"/>
                  </a:cubicBezTo>
                  <a:cubicBezTo>
                    <a:pt x="359" y="201"/>
                    <a:pt x="359" y="201"/>
                    <a:pt x="359" y="201"/>
                  </a:cubicBezTo>
                  <a:cubicBezTo>
                    <a:pt x="349" y="207"/>
                    <a:pt x="349" y="207"/>
                    <a:pt x="349" y="207"/>
                  </a:cubicBezTo>
                  <a:cubicBezTo>
                    <a:pt x="331" y="230"/>
                    <a:pt x="331" y="230"/>
                    <a:pt x="331" y="230"/>
                  </a:cubicBezTo>
                  <a:cubicBezTo>
                    <a:pt x="329" y="270"/>
                    <a:pt x="329" y="270"/>
                    <a:pt x="329" y="270"/>
                  </a:cubicBezTo>
                  <a:cubicBezTo>
                    <a:pt x="369" y="305"/>
                    <a:pt x="369" y="305"/>
                    <a:pt x="369" y="305"/>
                  </a:cubicBezTo>
                  <a:cubicBezTo>
                    <a:pt x="361" y="327"/>
                    <a:pt x="361" y="327"/>
                    <a:pt x="361" y="327"/>
                  </a:cubicBezTo>
                  <a:cubicBezTo>
                    <a:pt x="394" y="351"/>
                    <a:pt x="394" y="351"/>
                    <a:pt x="394" y="351"/>
                  </a:cubicBezTo>
                  <a:cubicBezTo>
                    <a:pt x="386" y="356"/>
                    <a:pt x="386" y="356"/>
                    <a:pt x="386" y="356"/>
                  </a:cubicBezTo>
                  <a:cubicBezTo>
                    <a:pt x="349" y="337"/>
                    <a:pt x="349" y="337"/>
                    <a:pt x="349" y="337"/>
                  </a:cubicBezTo>
                  <a:cubicBezTo>
                    <a:pt x="361" y="327"/>
                    <a:pt x="361" y="327"/>
                    <a:pt x="361" y="327"/>
                  </a:cubicBezTo>
                  <a:cubicBezTo>
                    <a:pt x="289" y="318"/>
                    <a:pt x="289" y="318"/>
                    <a:pt x="289" y="318"/>
                  </a:cubicBezTo>
                  <a:cubicBezTo>
                    <a:pt x="252" y="337"/>
                    <a:pt x="252" y="337"/>
                    <a:pt x="252" y="337"/>
                  </a:cubicBezTo>
                  <a:cubicBezTo>
                    <a:pt x="252" y="350"/>
                    <a:pt x="252" y="350"/>
                    <a:pt x="252" y="350"/>
                  </a:cubicBezTo>
                  <a:cubicBezTo>
                    <a:pt x="252" y="367"/>
                    <a:pt x="252" y="367"/>
                    <a:pt x="252" y="367"/>
                  </a:cubicBezTo>
                  <a:cubicBezTo>
                    <a:pt x="229" y="367"/>
                    <a:pt x="229" y="367"/>
                    <a:pt x="229" y="367"/>
                  </a:cubicBezTo>
                  <a:cubicBezTo>
                    <a:pt x="220" y="351"/>
                    <a:pt x="220" y="351"/>
                    <a:pt x="220" y="351"/>
                  </a:cubicBezTo>
                  <a:cubicBezTo>
                    <a:pt x="206" y="351"/>
                    <a:pt x="206" y="351"/>
                    <a:pt x="206" y="351"/>
                  </a:cubicBezTo>
                  <a:cubicBezTo>
                    <a:pt x="206" y="326"/>
                    <a:pt x="206" y="326"/>
                    <a:pt x="206" y="326"/>
                  </a:cubicBezTo>
                  <a:cubicBezTo>
                    <a:pt x="226" y="326"/>
                    <a:pt x="226" y="326"/>
                    <a:pt x="226" y="326"/>
                  </a:cubicBezTo>
                  <a:cubicBezTo>
                    <a:pt x="226" y="326"/>
                    <a:pt x="226" y="326"/>
                    <a:pt x="227" y="326"/>
                  </a:cubicBezTo>
                  <a:cubicBezTo>
                    <a:pt x="231" y="326"/>
                    <a:pt x="235" y="323"/>
                    <a:pt x="235" y="318"/>
                  </a:cubicBezTo>
                  <a:cubicBezTo>
                    <a:pt x="235" y="318"/>
                    <a:pt x="235" y="318"/>
                    <a:pt x="235" y="318"/>
                  </a:cubicBezTo>
                  <a:cubicBezTo>
                    <a:pt x="235" y="315"/>
                    <a:pt x="235" y="315"/>
                    <a:pt x="235" y="315"/>
                  </a:cubicBezTo>
                  <a:cubicBezTo>
                    <a:pt x="235" y="315"/>
                    <a:pt x="235" y="315"/>
                    <a:pt x="235" y="315"/>
                  </a:cubicBezTo>
                  <a:cubicBezTo>
                    <a:pt x="235" y="286"/>
                    <a:pt x="235" y="286"/>
                    <a:pt x="235" y="286"/>
                  </a:cubicBezTo>
                  <a:cubicBezTo>
                    <a:pt x="235" y="286"/>
                    <a:pt x="235" y="286"/>
                    <a:pt x="235" y="286"/>
                  </a:cubicBezTo>
                  <a:cubicBezTo>
                    <a:pt x="235" y="275"/>
                    <a:pt x="235" y="275"/>
                    <a:pt x="235" y="275"/>
                  </a:cubicBezTo>
                  <a:cubicBezTo>
                    <a:pt x="235" y="275"/>
                    <a:pt x="235" y="275"/>
                    <a:pt x="235" y="275"/>
                  </a:cubicBezTo>
                  <a:cubicBezTo>
                    <a:pt x="235" y="270"/>
                    <a:pt x="231" y="266"/>
                    <a:pt x="227" y="266"/>
                  </a:cubicBezTo>
                  <a:cubicBezTo>
                    <a:pt x="227" y="266"/>
                    <a:pt x="226" y="266"/>
                    <a:pt x="226" y="266"/>
                  </a:cubicBezTo>
                  <a:cubicBezTo>
                    <a:pt x="206" y="266"/>
                    <a:pt x="206" y="266"/>
                    <a:pt x="206" y="266"/>
                  </a:cubicBezTo>
                  <a:cubicBezTo>
                    <a:pt x="206" y="172"/>
                    <a:pt x="206" y="172"/>
                    <a:pt x="206" y="172"/>
                  </a:cubicBezTo>
                  <a:cubicBezTo>
                    <a:pt x="204" y="172"/>
                    <a:pt x="204" y="172"/>
                    <a:pt x="204" y="172"/>
                  </a:cubicBezTo>
                  <a:cubicBezTo>
                    <a:pt x="204" y="138"/>
                    <a:pt x="204" y="138"/>
                    <a:pt x="204" y="138"/>
                  </a:cubicBezTo>
                  <a:cubicBezTo>
                    <a:pt x="206" y="138"/>
                    <a:pt x="207" y="137"/>
                    <a:pt x="208" y="137"/>
                  </a:cubicBezTo>
                  <a:cubicBezTo>
                    <a:pt x="220" y="169"/>
                    <a:pt x="220" y="169"/>
                    <a:pt x="220" y="169"/>
                  </a:cubicBezTo>
                  <a:cubicBezTo>
                    <a:pt x="218" y="170"/>
                    <a:pt x="218" y="170"/>
                    <a:pt x="218" y="170"/>
                  </a:cubicBezTo>
                  <a:cubicBezTo>
                    <a:pt x="218" y="170"/>
                    <a:pt x="218" y="170"/>
                    <a:pt x="218" y="170"/>
                  </a:cubicBezTo>
                  <a:cubicBezTo>
                    <a:pt x="220" y="174"/>
                    <a:pt x="220" y="174"/>
                    <a:pt x="220" y="174"/>
                  </a:cubicBezTo>
                  <a:cubicBezTo>
                    <a:pt x="238" y="167"/>
                    <a:pt x="238" y="167"/>
                    <a:pt x="238" y="167"/>
                  </a:cubicBezTo>
                  <a:cubicBezTo>
                    <a:pt x="237" y="163"/>
                    <a:pt x="237" y="163"/>
                    <a:pt x="237" y="163"/>
                  </a:cubicBezTo>
                  <a:cubicBezTo>
                    <a:pt x="235" y="163"/>
                    <a:pt x="235" y="163"/>
                    <a:pt x="235" y="163"/>
                  </a:cubicBezTo>
                  <a:cubicBezTo>
                    <a:pt x="222" y="131"/>
                    <a:pt x="222" y="131"/>
                    <a:pt x="222" y="131"/>
                  </a:cubicBezTo>
                  <a:cubicBezTo>
                    <a:pt x="223" y="130"/>
                    <a:pt x="224" y="130"/>
                    <a:pt x="225" y="129"/>
                  </a:cubicBezTo>
                  <a:cubicBezTo>
                    <a:pt x="250" y="153"/>
                    <a:pt x="250" y="153"/>
                    <a:pt x="250" y="153"/>
                  </a:cubicBezTo>
                  <a:cubicBezTo>
                    <a:pt x="248" y="155"/>
                    <a:pt x="248" y="155"/>
                    <a:pt x="248" y="155"/>
                  </a:cubicBezTo>
                  <a:cubicBezTo>
                    <a:pt x="248" y="155"/>
                    <a:pt x="248" y="155"/>
                    <a:pt x="248" y="155"/>
                  </a:cubicBezTo>
                  <a:cubicBezTo>
                    <a:pt x="251" y="158"/>
                    <a:pt x="251" y="158"/>
                    <a:pt x="251" y="158"/>
                  </a:cubicBezTo>
                  <a:cubicBezTo>
                    <a:pt x="265" y="144"/>
                    <a:pt x="265" y="144"/>
                    <a:pt x="265" y="144"/>
                  </a:cubicBezTo>
                  <a:cubicBezTo>
                    <a:pt x="262" y="141"/>
                    <a:pt x="262" y="141"/>
                    <a:pt x="262" y="141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35" y="118"/>
                    <a:pt x="235" y="118"/>
                    <a:pt x="235" y="118"/>
                  </a:cubicBezTo>
                  <a:cubicBezTo>
                    <a:pt x="236" y="117"/>
                    <a:pt x="237" y="116"/>
                    <a:pt x="237" y="115"/>
                  </a:cubicBezTo>
                  <a:cubicBezTo>
                    <a:pt x="270" y="128"/>
                    <a:pt x="270" y="128"/>
                    <a:pt x="270" y="128"/>
                  </a:cubicBezTo>
                  <a:cubicBezTo>
                    <a:pt x="269" y="131"/>
                    <a:pt x="269" y="131"/>
                    <a:pt x="269" y="131"/>
                  </a:cubicBezTo>
                  <a:cubicBezTo>
                    <a:pt x="269" y="131"/>
                    <a:pt x="269" y="131"/>
                    <a:pt x="269" y="131"/>
                  </a:cubicBezTo>
                  <a:cubicBezTo>
                    <a:pt x="273" y="132"/>
                    <a:pt x="273" y="132"/>
                    <a:pt x="273" y="132"/>
                  </a:cubicBezTo>
                  <a:cubicBezTo>
                    <a:pt x="281" y="114"/>
                    <a:pt x="281" y="114"/>
                    <a:pt x="281" y="114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6" y="114"/>
                    <a:pt x="276" y="114"/>
                    <a:pt x="276" y="114"/>
                  </a:cubicBezTo>
                  <a:cubicBezTo>
                    <a:pt x="243" y="101"/>
                    <a:pt x="243" y="101"/>
                    <a:pt x="243" y="101"/>
                  </a:cubicBezTo>
                  <a:cubicBezTo>
                    <a:pt x="243" y="100"/>
                    <a:pt x="243" y="99"/>
                    <a:pt x="243" y="98"/>
                  </a:cubicBezTo>
                  <a:cubicBezTo>
                    <a:pt x="278" y="98"/>
                    <a:pt x="278" y="98"/>
                    <a:pt x="278" y="98"/>
                  </a:cubicBezTo>
                  <a:cubicBezTo>
                    <a:pt x="278" y="100"/>
                    <a:pt x="278" y="100"/>
                    <a:pt x="278" y="100"/>
                  </a:cubicBezTo>
                  <a:cubicBezTo>
                    <a:pt x="368" y="100"/>
                    <a:pt x="368" y="100"/>
                    <a:pt x="368" y="100"/>
                  </a:cubicBezTo>
                  <a:cubicBezTo>
                    <a:pt x="368" y="101"/>
                    <a:pt x="368" y="103"/>
                    <a:pt x="369" y="105"/>
                  </a:cubicBezTo>
                  <a:cubicBezTo>
                    <a:pt x="371" y="109"/>
                    <a:pt x="373" y="112"/>
                    <a:pt x="374" y="112"/>
                  </a:cubicBezTo>
                  <a:cubicBezTo>
                    <a:pt x="374" y="112"/>
                    <a:pt x="374" y="112"/>
                    <a:pt x="374" y="112"/>
                  </a:cubicBezTo>
                  <a:cubicBezTo>
                    <a:pt x="374" y="112"/>
                    <a:pt x="374" y="112"/>
                    <a:pt x="374" y="112"/>
                  </a:cubicBezTo>
                  <a:cubicBezTo>
                    <a:pt x="406" y="100"/>
                    <a:pt x="406" y="100"/>
                    <a:pt x="406" y="100"/>
                  </a:cubicBezTo>
                  <a:cubicBezTo>
                    <a:pt x="415" y="100"/>
                    <a:pt x="415" y="100"/>
                    <a:pt x="415" y="10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1"/>
                    <a:pt x="395" y="134"/>
                    <a:pt x="398" y="137"/>
                  </a:cubicBezTo>
                  <a:cubicBezTo>
                    <a:pt x="402" y="139"/>
                    <a:pt x="405" y="140"/>
                    <a:pt x="406" y="139"/>
                  </a:cubicBezTo>
                  <a:cubicBezTo>
                    <a:pt x="406" y="139"/>
                    <a:pt x="406" y="139"/>
                    <a:pt x="406" y="139"/>
                  </a:cubicBezTo>
                  <a:cubicBezTo>
                    <a:pt x="438" y="100"/>
                    <a:pt x="438" y="100"/>
                    <a:pt x="438" y="100"/>
                  </a:cubicBezTo>
                  <a:cubicBezTo>
                    <a:pt x="438" y="100"/>
                    <a:pt x="438" y="100"/>
                    <a:pt x="438" y="100"/>
                  </a:cubicBezTo>
                  <a:cubicBezTo>
                    <a:pt x="422" y="147"/>
                    <a:pt x="422" y="147"/>
                    <a:pt x="422" y="147"/>
                  </a:cubicBezTo>
                  <a:cubicBezTo>
                    <a:pt x="422" y="147"/>
                    <a:pt x="422" y="147"/>
                    <a:pt x="422" y="147"/>
                  </a:cubicBezTo>
                  <a:cubicBezTo>
                    <a:pt x="422" y="147"/>
                    <a:pt x="422" y="147"/>
                    <a:pt x="422" y="147"/>
                  </a:cubicBezTo>
                  <a:cubicBezTo>
                    <a:pt x="422" y="149"/>
                    <a:pt x="425" y="151"/>
                    <a:pt x="429" y="153"/>
                  </a:cubicBezTo>
                  <a:cubicBezTo>
                    <a:pt x="434" y="154"/>
                    <a:pt x="437" y="155"/>
                    <a:pt x="438" y="154"/>
                  </a:cubicBezTo>
                  <a:cubicBezTo>
                    <a:pt x="438" y="154"/>
                    <a:pt x="438" y="154"/>
                    <a:pt x="438" y="154"/>
                  </a:cubicBezTo>
                  <a:cubicBezTo>
                    <a:pt x="438" y="154"/>
                    <a:pt x="438" y="154"/>
                    <a:pt x="438" y="154"/>
                  </a:cubicBezTo>
                  <a:cubicBezTo>
                    <a:pt x="438" y="154"/>
                    <a:pt x="438" y="153"/>
                    <a:pt x="438" y="153"/>
                  </a:cubicBezTo>
                  <a:cubicBezTo>
                    <a:pt x="438" y="153"/>
                    <a:pt x="438" y="153"/>
                    <a:pt x="438" y="153"/>
                  </a:cubicBezTo>
                  <a:cubicBezTo>
                    <a:pt x="456" y="100"/>
                    <a:pt x="456" y="100"/>
                    <a:pt x="456" y="100"/>
                  </a:cubicBezTo>
                  <a:cubicBezTo>
                    <a:pt x="456" y="100"/>
                    <a:pt x="456" y="100"/>
                    <a:pt x="456" y="100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7" y="160"/>
                    <a:pt x="461" y="161"/>
                    <a:pt x="465" y="161"/>
                  </a:cubicBezTo>
                  <a:cubicBezTo>
                    <a:pt x="470" y="161"/>
                    <a:pt x="474" y="160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00"/>
                    <a:pt x="474" y="100"/>
                    <a:pt x="474" y="100"/>
                  </a:cubicBezTo>
                  <a:cubicBezTo>
                    <a:pt x="481" y="100"/>
                    <a:pt x="481" y="100"/>
                    <a:pt x="481" y="100"/>
                  </a:cubicBezTo>
                  <a:cubicBezTo>
                    <a:pt x="481" y="88"/>
                    <a:pt x="481" y="88"/>
                    <a:pt x="481" y="88"/>
                  </a:cubicBezTo>
                  <a:cubicBezTo>
                    <a:pt x="412" y="88"/>
                    <a:pt x="412" y="88"/>
                    <a:pt x="412" y="88"/>
                  </a:cubicBezTo>
                  <a:cubicBezTo>
                    <a:pt x="412" y="84"/>
                    <a:pt x="412" y="84"/>
                    <a:pt x="412" y="84"/>
                  </a:cubicBezTo>
                  <a:cubicBezTo>
                    <a:pt x="481" y="84"/>
                    <a:pt x="481" y="84"/>
                    <a:pt x="481" y="84"/>
                  </a:cubicBezTo>
                  <a:cubicBezTo>
                    <a:pt x="481" y="80"/>
                    <a:pt x="481" y="80"/>
                    <a:pt x="481" y="80"/>
                  </a:cubicBezTo>
                  <a:cubicBezTo>
                    <a:pt x="455" y="80"/>
                    <a:pt x="455" y="80"/>
                    <a:pt x="455" y="80"/>
                  </a:cubicBezTo>
                  <a:cubicBezTo>
                    <a:pt x="455" y="80"/>
                    <a:pt x="455" y="80"/>
                    <a:pt x="455" y="80"/>
                  </a:cubicBezTo>
                  <a:cubicBezTo>
                    <a:pt x="411" y="80"/>
                    <a:pt x="411" y="80"/>
                    <a:pt x="411" y="80"/>
                  </a:cubicBezTo>
                  <a:cubicBezTo>
                    <a:pt x="404" y="79"/>
                    <a:pt x="385" y="75"/>
                    <a:pt x="373" y="63"/>
                  </a:cubicBezTo>
                  <a:cubicBezTo>
                    <a:pt x="357" y="46"/>
                    <a:pt x="356" y="34"/>
                    <a:pt x="356" y="34"/>
                  </a:cubicBezTo>
                  <a:cubicBezTo>
                    <a:pt x="353" y="34"/>
                    <a:pt x="353" y="34"/>
                    <a:pt x="353" y="34"/>
                  </a:cubicBezTo>
                  <a:cubicBezTo>
                    <a:pt x="353" y="80"/>
                    <a:pt x="353" y="80"/>
                    <a:pt x="353" y="80"/>
                  </a:cubicBezTo>
                  <a:cubicBezTo>
                    <a:pt x="350" y="80"/>
                    <a:pt x="350" y="80"/>
                    <a:pt x="350" y="80"/>
                  </a:cubicBezTo>
                  <a:cubicBezTo>
                    <a:pt x="350" y="34"/>
                    <a:pt x="350" y="34"/>
                    <a:pt x="350" y="34"/>
                  </a:cubicBezTo>
                  <a:cubicBezTo>
                    <a:pt x="343" y="34"/>
                    <a:pt x="343" y="34"/>
                    <a:pt x="343" y="34"/>
                  </a:cubicBezTo>
                  <a:cubicBezTo>
                    <a:pt x="343" y="80"/>
                    <a:pt x="343" y="80"/>
                    <a:pt x="343" y="80"/>
                  </a:cubicBezTo>
                  <a:cubicBezTo>
                    <a:pt x="278" y="80"/>
                    <a:pt x="278" y="80"/>
                    <a:pt x="278" y="80"/>
                  </a:cubicBezTo>
                  <a:cubicBezTo>
                    <a:pt x="278" y="83"/>
                    <a:pt x="278" y="83"/>
                    <a:pt x="278" y="83"/>
                  </a:cubicBezTo>
                  <a:cubicBezTo>
                    <a:pt x="243" y="83"/>
                    <a:pt x="243" y="83"/>
                    <a:pt x="243" y="83"/>
                  </a:cubicBezTo>
                  <a:cubicBezTo>
                    <a:pt x="240" y="62"/>
                    <a:pt x="224" y="46"/>
                    <a:pt x="204" y="43"/>
                  </a:cubicBezTo>
                  <a:cubicBezTo>
                    <a:pt x="204" y="4"/>
                    <a:pt x="204" y="4"/>
                    <a:pt x="204" y="4"/>
                  </a:cubicBezTo>
                  <a:cubicBezTo>
                    <a:pt x="206" y="4"/>
                    <a:pt x="206" y="4"/>
                    <a:pt x="206" y="4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6" y="4"/>
                    <a:pt x="186" y="4"/>
                    <a:pt x="186" y="4"/>
                  </a:cubicBezTo>
                  <a:cubicBezTo>
                    <a:pt x="189" y="4"/>
                    <a:pt x="189" y="4"/>
                    <a:pt x="189" y="4"/>
                  </a:cubicBezTo>
                  <a:cubicBezTo>
                    <a:pt x="189" y="43"/>
                    <a:pt x="189" y="43"/>
                    <a:pt x="189" y="43"/>
                  </a:cubicBezTo>
                  <a:cubicBezTo>
                    <a:pt x="188" y="43"/>
                    <a:pt x="186" y="43"/>
                    <a:pt x="185" y="44"/>
                  </a:cubicBezTo>
                  <a:cubicBezTo>
                    <a:pt x="171" y="8"/>
                    <a:pt x="171" y="8"/>
                    <a:pt x="171" y="8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5" y="15"/>
                    <a:pt x="155" y="15"/>
                    <a:pt x="155" y="15"/>
                  </a:cubicBezTo>
                  <a:cubicBezTo>
                    <a:pt x="157" y="14"/>
                    <a:pt x="157" y="14"/>
                    <a:pt x="157" y="14"/>
                  </a:cubicBezTo>
                  <a:cubicBezTo>
                    <a:pt x="171" y="49"/>
                    <a:pt x="171" y="49"/>
                    <a:pt x="171" y="49"/>
                  </a:cubicBezTo>
                  <a:cubicBezTo>
                    <a:pt x="170" y="50"/>
                    <a:pt x="169" y="50"/>
                    <a:pt x="168" y="51"/>
                  </a:cubicBezTo>
                  <a:cubicBezTo>
                    <a:pt x="142" y="25"/>
                    <a:pt x="142" y="25"/>
                    <a:pt x="142" y="25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9" y="37"/>
                    <a:pt x="129" y="37"/>
                    <a:pt x="129" y="37"/>
                  </a:cubicBezTo>
                  <a:cubicBezTo>
                    <a:pt x="131" y="35"/>
                    <a:pt x="131" y="35"/>
                    <a:pt x="131" y="35"/>
                  </a:cubicBezTo>
                  <a:cubicBezTo>
                    <a:pt x="157" y="61"/>
                    <a:pt x="157" y="61"/>
                    <a:pt x="157" y="61"/>
                  </a:cubicBezTo>
                  <a:cubicBezTo>
                    <a:pt x="157" y="62"/>
                    <a:pt x="156" y="63"/>
                    <a:pt x="155" y="64"/>
                  </a:cubicBezTo>
                  <a:cubicBezTo>
                    <a:pt x="121" y="51"/>
                    <a:pt x="121" y="51"/>
                    <a:pt x="121" y="51"/>
                  </a:cubicBezTo>
                  <a:cubicBezTo>
                    <a:pt x="122" y="49"/>
                    <a:pt x="122" y="49"/>
                    <a:pt x="122" y="49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1" y="65"/>
                    <a:pt x="111" y="65"/>
                    <a:pt x="111" y="65"/>
                  </a:cubicBezTo>
                  <a:cubicBezTo>
                    <a:pt x="115" y="67"/>
                    <a:pt x="115" y="67"/>
                    <a:pt x="115" y="67"/>
                  </a:cubicBezTo>
                  <a:cubicBezTo>
                    <a:pt x="116" y="65"/>
                    <a:pt x="116" y="65"/>
                    <a:pt x="116" y="65"/>
                  </a:cubicBezTo>
                  <a:cubicBezTo>
                    <a:pt x="149" y="78"/>
                    <a:pt x="149" y="78"/>
                    <a:pt x="149" y="78"/>
                  </a:cubicBezTo>
                  <a:cubicBezTo>
                    <a:pt x="149" y="80"/>
                    <a:pt x="149" y="81"/>
                    <a:pt x="148" y="83"/>
                  </a:cubicBezTo>
                  <a:cubicBezTo>
                    <a:pt x="109" y="83"/>
                    <a:pt x="109" y="83"/>
                    <a:pt x="109" y="83"/>
                  </a:cubicBezTo>
                  <a:cubicBezTo>
                    <a:pt x="109" y="81"/>
                    <a:pt x="109" y="81"/>
                    <a:pt x="109" y="81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2" y="81"/>
                    <a:pt x="59" y="84"/>
                    <a:pt x="59" y="89"/>
                  </a:cubicBezTo>
                  <a:cubicBezTo>
                    <a:pt x="59" y="89"/>
                    <a:pt x="59" y="89"/>
                    <a:pt x="59" y="89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59" y="266"/>
                    <a:pt x="59" y="266"/>
                    <a:pt x="59" y="266"/>
                  </a:cubicBezTo>
                  <a:cubicBezTo>
                    <a:pt x="59" y="266"/>
                    <a:pt x="59" y="266"/>
                    <a:pt x="59" y="266"/>
                  </a:cubicBezTo>
                  <a:cubicBezTo>
                    <a:pt x="59" y="277"/>
                    <a:pt x="59" y="277"/>
                    <a:pt x="59" y="277"/>
                  </a:cubicBezTo>
                  <a:cubicBezTo>
                    <a:pt x="59" y="277"/>
                    <a:pt x="59" y="278"/>
                    <a:pt x="59" y="278"/>
                  </a:cubicBezTo>
                  <a:cubicBezTo>
                    <a:pt x="59" y="282"/>
                    <a:pt x="62" y="286"/>
                    <a:pt x="67" y="286"/>
                  </a:cubicBezTo>
                  <a:cubicBezTo>
                    <a:pt x="67" y="286"/>
                    <a:pt x="67" y="286"/>
                    <a:pt x="67" y="286"/>
                  </a:cubicBezTo>
                  <a:cubicBezTo>
                    <a:pt x="108" y="286"/>
                    <a:pt x="108" y="286"/>
                    <a:pt x="108" y="286"/>
                  </a:cubicBezTo>
                  <a:cubicBezTo>
                    <a:pt x="108" y="286"/>
                    <a:pt x="108" y="286"/>
                    <a:pt x="108" y="286"/>
                  </a:cubicBezTo>
                  <a:cubicBezTo>
                    <a:pt x="184" y="286"/>
                    <a:pt x="184" y="286"/>
                    <a:pt x="184" y="286"/>
                  </a:cubicBezTo>
                  <a:cubicBezTo>
                    <a:pt x="184" y="286"/>
                    <a:pt x="184" y="286"/>
                    <a:pt x="184" y="286"/>
                  </a:cubicBezTo>
                  <a:cubicBezTo>
                    <a:pt x="187" y="286"/>
                    <a:pt x="187" y="286"/>
                    <a:pt x="187" y="286"/>
                  </a:cubicBezTo>
                  <a:cubicBezTo>
                    <a:pt x="187" y="307"/>
                    <a:pt x="187" y="307"/>
                    <a:pt x="187" y="307"/>
                  </a:cubicBezTo>
                  <a:cubicBezTo>
                    <a:pt x="184" y="307"/>
                    <a:pt x="184" y="307"/>
                    <a:pt x="184" y="307"/>
                  </a:cubicBezTo>
                  <a:cubicBezTo>
                    <a:pt x="184" y="307"/>
                    <a:pt x="184" y="307"/>
                    <a:pt x="184" y="307"/>
                  </a:cubicBezTo>
                  <a:cubicBezTo>
                    <a:pt x="153" y="307"/>
                    <a:pt x="153" y="307"/>
                    <a:pt x="153" y="307"/>
                  </a:cubicBezTo>
                  <a:cubicBezTo>
                    <a:pt x="152" y="307"/>
                    <a:pt x="152" y="307"/>
                    <a:pt x="152" y="307"/>
                  </a:cubicBezTo>
                  <a:cubicBezTo>
                    <a:pt x="147" y="307"/>
                    <a:pt x="144" y="311"/>
                    <a:pt x="144" y="315"/>
                  </a:cubicBezTo>
                  <a:cubicBezTo>
                    <a:pt x="144" y="315"/>
                    <a:pt x="144" y="315"/>
                    <a:pt x="144" y="315"/>
                  </a:cubicBezTo>
                  <a:cubicBezTo>
                    <a:pt x="144" y="326"/>
                    <a:pt x="144" y="326"/>
                    <a:pt x="144" y="326"/>
                  </a:cubicBezTo>
                  <a:cubicBezTo>
                    <a:pt x="144" y="326"/>
                    <a:pt x="144" y="326"/>
                    <a:pt x="144" y="326"/>
                  </a:cubicBezTo>
                  <a:cubicBezTo>
                    <a:pt x="144" y="351"/>
                    <a:pt x="144" y="351"/>
                    <a:pt x="144" y="351"/>
                  </a:cubicBezTo>
                  <a:cubicBezTo>
                    <a:pt x="86" y="351"/>
                    <a:pt x="86" y="351"/>
                    <a:pt x="86" y="351"/>
                  </a:cubicBezTo>
                  <a:cubicBezTo>
                    <a:pt x="86" y="400"/>
                    <a:pt x="86" y="400"/>
                    <a:pt x="86" y="400"/>
                  </a:cubicBezTo>
                  <a:cubicBezTo>
                    <a:pt x="102" y="418"/>
                    <a:pt x="102" y="418"/>
                    <a:pt x="102" y="418"/>
                  </a:cubicBezTo>
                  <a:cubicBezTo>
                    <a:pt x="102" y="451"/>
                    <a:pt x="102" y="451"/>
                    <a:pt x="102" y="451"/>
                  </a:cubicBezTo>
                  <a:cubicBezTo>
                    <a:pt x="121" y="459"/>
                    <a:pt x="121" y="459"/>
                    <a:pt x="121" y="459"/>
                  </a:cubicBezTo>
                  <a:cubicBezTo>
                    <a:pt x="121" y="505"/>
                    <a:pt x="121" y="505"/>
                    <a:pt x="121" y="505"/>
                  </a:cubicBezTo>
                  <a:cubicBezTo>
                    <a:pt x="38" y="520"/>
                    <a:pt x="7" y="539"/>
                    <a:pt x="4" y="540"/>
                  </a:cubicBezTo>
                  <a:cubicBezTo>
                    <a:pt x="0" y="541"/>
                    <a:pt x="19" y="544"/>
                    <a:pt x="46" y="556"/>
                  </a:cubicBezTo>
                  <a:cubicBezTo>
                    <a:pt x="80" y="572"/>
                    <a:pt x="75" y="581"/>
                    <a:pt x="75" y="581"/>
                  </a:cubicBezTo>
                  <a:cubicBezTo>
                    <a:pt x="75" y="581"/>
                    <a:pt x="135" y="543"/>
                    <a:pt x="263" y="520"/>
                  </a:cubicBezTo>
                  <a:cubicBezTo>
                    <a:pt x="329" y="509"/>
                    <a:pt x="450" y="504"/>
                    <a:pt x="495" y="512"/>
                  </a:cubicBezTo>
                  <a:cubicBezTo>
                    <a:pt x="495" y="512"/>
                    <a:pt x="460" y="504"/>
                    <a:pt x="413" y="4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3" name="Freeform 70"/>
            <p:cNvSpPr>
              <a:spLocks noEditPoints="1"/>
            </p:cNvSpPr>
            <p:nvPr/>
          </p:nvSpPr>
          <p:spPr bwMode="auto">
            <a:xfrm>
              <a:off x="594" y="467"/>
              <a:ext cx="1846" cy="1852"/>
            </a:xfrm>
            <a:custGeom>
              <a:avLst/>
              <a:gdLst>
                <a:gd name="T0" fmla="*/ 483 w 967"/>
                <a:gd name="T1" fmla="*/ 953 h 967"/>
                <a:gd name="T2" fmla="*/ 13 w 967"/>
                <a:gd name="T3" fmla="*/ 483 h 967"/>
                <a:gd name="T4" fmla="*/ 483 w 967"/>
                <a:gd name="T5" fmla="*/ 12 h 967"/>
                <a:gd name="T6" fmla="*/ 954 w 967"/>
                <a:gd name="T7" fmla="*/ 483 h 967"/>
                <a:gd name="T8" fmla="*/ 483 w 967"/>
                <a:gd name="T9" fmla="*/ 953 h 967"/>
                <a:gd name="T10" fmla="*/ 483 w 967"/>
                <a:gd name="T11" fmla="*/ 0 h 967"/>
                <a:gd name="T12" fmla="*/ 0 w 967"/>
                <a:gd name="T13" fmla="*/ 483 h 967"/>
                <a:gd name="T14" fmla="*/ 483 w 967"/>
                <a:gd name="T15" fmla="*/ 967 h 967"/>
                <a:gd name="T16" fmla="*/ 967 w 967"/>
                <a:gd name="T17" fmla="*/ 483 h 967"/>
                <a:gd name="T18" fmla="*/ 483 w 967"/>
                <a:gd name="T19" fmla="*/ 0 h 9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7" h="967">
                  <a:moveTo>
                    <a:pt x="483" y="953"/>
                  </a:moveTo>
                  <a:cubicBezTo>
                    <a:pt x="224" y="953"/>
                    <a:pt x="13" y="742"/>
                    <a:pt x="13" y="483"/>
                  </a:cubicBezTo>
                  <a:cubicBezTo>
                    <a:pt x="13" y="223"/>
                    <a:pt x="224" y="12"/>
                    <a:pt x="483" y="12"/>
                  </a:cubicBezTo>
                  <a:cubicBezTo>
                    <a:pt x="743" y="12"/>
                    <a:pt x="954" y="223"/>
                    <a:pt x="954" y="483"/>
                  </a:cubicBezTo>
                  <a:cubicBezTo>
                    <a:pt x="954" y="742"/>
                    <a:pt x="743" y="953"/>
                    <a:pt x="483" y="953"/>
                  </a:cubicBezTo>
                  <a:close/>
                  <a:moveTo>
                    <a:pt x="483" y="0"/>
                  </a:moveTo>
                  <a:cubicBezTo>
                    <a:pt x="216" y="0"/>
                    <a:pt x="0" y="216"/>
                    <a:pt x="0" y="483"/>
                  </a:cubicBezTo>
                  <a:cubicBezTo>
                    <a:pt x="0" y="751"/>
                    <a:pt x="216" y="967"/>
                    <a:pt x="483" y="967"/>
                  </a:cubicBezTo>
                  <a:cubicBezTo>
                    <a:pt x="750" y="967"/>
                    <a:pt x="967" y="751"/>
                    <a:pt x="967" y="483"/>
                  </a:cubicBezTo>
                  <a:cubicBezTo>
                    <a:pt x="967" y="216"/>
                    <a:pt x="750" y="0"/>
                    <a:pt x="48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4" name="Freeform 71"/>
            <p:cNvSpPr/>
            <p:nvPr/>
          </p:nvSpPr>
          <p:spPr bwMode="auto">
            <a:xfrm>
              <a:off x="802" y="1063"/>
              <a:ext cx="67" cy="61"/>
            </a:xfrm>
            <a:custGeom>
              <a:avLst/>
              <a:gdLst>
                <a:gd name="T0" fmla="*/ 23 w 35"/>
                <a:gd name="T1" fmla="*/ 3 h 32"/>
                <a:gd name="T2" fmla="*/ 10 w 35"/>
                <a:gd name="T3" fmla="*/ 1 h 32"/>
                <a:gd name="T4" fmla="*/ 2 w 35"/>
                <a:gd name="T5" fmla="*/ 9 h 32"/>
                <a:gd name="T6" fmla="*/ 2 w 35"/>
                <a:gd name="T7" fmla="*/ 21 h 32"/>
                <a:gd name="T8" fmla="*/ 12 w 35"/>
                <a:gd name="T9" fmla="*/ 29 h 32"/>
                <a:gd name="T10" fmla="*/ 25 w 35"/>
                <a:gd name="T11" fmla="*/ 31 h 32"/>
                <a:gd name="T12" fmla="*/ 33 w 35"/>
                <a:gd name="T13" fmla="*/ 23 h 32"/>
                <a:gd name="T14" fmla="*/ 33 w 35"/>
                <a:gd name="T15" fmla="*/ 12 h 32"/>
                <a:gd name="T16" fmla="*/ 23 w 35"/>
                <a:gd name="T17" fmla="*/ 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32">
                  <a:moveTo>
                    <a:pt x="23" y="3"/>
                  </a:moveTo>
                  <a:cubicBezTo>
                    <a:pt x="18" y="0"/>
                    <a:pt x="13" y="0"/>
                    <a:pt x="10" y="1"/>
                  </a:cubicBezTo>
                  <a:cubicBezTo>
                    <a:pt x="6" y="3"/>
                    <a:pt x="4" y="5"/>
                    <a:pt x="2" y="9"/>
                  </a:cubicBezTo>
                  <a:cubicBezTo>
                    <a:pt x="0" y="13"/>
                    <a:pt x="0" y="17"/>
                    <a:pt x="2" y="21"/>
                  </a:cubicBezTo>
                  <a:cubicBezTo>
                    <a:pt x="3" y="24"/>
                    <a:pt x="6" y="27"/>
                    <a:pt x="12" y="29"/>
                  </a:cubicBezTo>
                  <a:cubicBezTo>
                    <a:pt x="17" y="32"/>
                    <a:pt x="21" y="32"/>
                    <a:pt x="25" y="31"/>
                  </a:cubicBezTo>
                  <a:cubicBezTo>
                    <a:pt x="29" y="29"/>
                    <a:pt x="32" y="27"/>
                    <a:pt x="33" y="23"/>
                  </a:cubicBezTo>
                  <a:cubicBezTo>
                    <a:pt x="35" y="19"/>
                    <a:pt x="35" y="15"/>
                    <a:pt x="33" y="12"/>
                  </a:cubicBezTo>
                  <a:cubicBezTo>
                    <a:pt x="32" y="8"/>
                    <a:pt x="28" y="5"/>
                    <a:pt x="2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5" name="Freeform 72"/>
            <p:cNvSpPr/>
            <p:nvPr/>
          </p:nvSpPr>
          <p:spPr bwMode="auto">
            <a:xfrm>
              <a:off x="1392" y="1886"/>
              <a:ext cx="42" cy="77"/>
            </a:xfrm>
            <a:custGeom>
              <a:avLst/>
              <a:gdLst>
                <a:gd name="T0" fmla="*/ 22 w 22"/>
                <a:gd name="T1" fmla="*/ 0 h 40"/>
                <a:gd name="T2" fmla="*/ 22 w 22"/>
                <a:gd name="T3" fmla="*/ 40 h 40"/>
                <a:gd name="T4" fmla="*/ 12 w 22"/>
                <a:gd name="T5" fmla="*/ 40 h 40"/>
                <a:gd name="T6" fmla="*/ 12 w 22"/>
                <a:gd name="T7" fmla="*/ 14 h 40"/>
                <a:gd name="T8" fmla="*/ 6 w 22"/>
                <a:gd name="T9" fmla="*/ 17 h 40"/>
                <a:gd name="T10" fmla="*/ 0 w 22"/>
                <a:gd name="T11" fmla="*/ 20 h 40"/>
                <a:gd name="T12" fmla="*/ 0 w 22"/>
                <a:gd name="T13" fmla="*/ 11 h 40"/>
                <a:gd name="T14" fmla="*/ 9 w 22"/>
                <a:gd name="T15" fmla="*/ 7 h 40"/>
                <a:gd name="T16" fmla="*/ 14 w 22"/>
                <a:gd name="T17" fmla="*/ 0 h 40"/>
                <a:gd name="T18" fmla="*/ 22 w 22"/>
                <a:gd name="T1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40">
                  <a:moveTo>
                    <a:pt x="22" y="0"/>
                  </a:moveTo>
                  <a:cubicBezTo>
                    <a:pt x="22" y="40"/>
                    <a:pt x="22" y="40"/>
                    <a:pt x="2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0" y="15"/>
                    <a:pt x="8" y="17"/>
                    <a:pt x="6" y="17"/>
                  </a:cubicBezTo>
                  <a:cubicBezTo>
                    <a:pt x="5" y="18"/>
                    <a:pt x="3" y="19"/>
                    <a:pt x="0" y="2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10"/>
                    <a:pt x="7" y="8"/>
                    <a:pt x="9" y="7"/>
                  </a:cubicBezTo>
                  <a:cubicBezTo>
                    <a:pt x="11" y="5"/>
                    <a:pt x="12" y="3"/>
                    <a:pt x="14" y="0"/>
                  </a:cubicBezTo>
                  <a:lnTo>
                    <a:pt x="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6" name="Freeform 73"/>
            <p:cNvSpPr>
              <a:spLocks noEditPoints="1"/>
            </p:cNvSpPr>
            <p:nvPr/>
          </p:nvSpPr>
          <p:spPr bwMode="auto">
            <a:xfrm>
              <a:off x="1453" y="1886"/>
              <a:ext cx="61" cy="77"/>
            </a:xfrm>
            <a:custGeom>
              <a:avLst/>
              <a:gdLst>
                <a:gd name="T0" fmla="*/ 21 w 32"/>
                <a:gd name="T1" fmla="*/ 14 h 40"/>
                <a:gd name="T2" fmla="*/ 19 w 32"/>
                <a:gd name="T3" fmla="*/ 9 h 40"/>
                <a:gd name="T4" fmla="*/ 16 w 32"/>
                <a:gd name="T5" fmla="*/ 7 h 40"/>
                <a:gd name="T6" fmla="*/ 12 w 32"/>
                <a:gd name="T7" fmla="*/ 9 h 40"/>
                <a:gd name="T8" fmla="*/ 11 w 32"/>
                <a:gd name="T9" fmla="*/ 14 h 40"/>
                <a:gd name="T10" fmla="*/ 12 w 32"/>
                <a:gd name="T11" fmla="*/ 19 h 40"/>
                <a:gd name="T12" fmla="*/ 16 w 32"/>
                <a:gd name="T13" fmla="*/ 20 h 40"/>
                <a:gd name="T14" fmla="*/ 20 w 32"/>
                <a:gd name="T15" fmla="*/ 19 h 40"/>
                <a:gd name="T16" fmla="*/ 21 w 32"/>
                <a:gd name="T17" fmla="*/ 14 h 40"/>
                <a:gd name="T18" fmla="*/ 1 w 32"/>
                <a:gd name="T19" fmla="*/ 31 h 40"/>
                <a:gd name="T20" fmla="*/ 12 w 32"/>
                <a:gd name="T21" fmla="*/ 30 h 40"/>
                <a:gd name="T22" fmla="*/ 13 w 32"/>
                <a:gd name="T23" fmla="*/ 33 h 40"/>
                <a:gd name="T24" fmla="*/ 16 w 32"/>
                <a:gd name="T25" fmla="*/ 34 h 40"/>
                <a:gd name="T26" fmla="*/ 20 w 32"/>
                <a:gd name="T27" fmla="*/ 31 h 40"/>
                <a:gd name="T28" fmla="*/ 21 w 32"/>
                <a:gd name="T29" fmla="*/ 23 h 40"/>
                <a:gd name="T30" fmla="*/ 18 w 32"/>
                <a:gd name="T31" fmla="*/ 26 h 40"/>
                <a:gd name="T32" fmla="*/ 13 w 32"/>
                <a:gd name="T33" fmla="*/ 27 h 40"/>
                <a:gd name="T34" fmla="*/ 4 w 32"/>
                <a:gd name="T35" fmla="*/ 23 h 40"/>
                <a:gd name="T36" fmla="*/ 0 w 32"/>
                <a:gd name="T37" fmla="*/ 14 h 40"/>
                <a:gd name="T38" fmla="*/ 2 w 32"/>
                <a:gd name="T39" fmla="*/ 7 h 40"/>
                <a:gd name="T40" fmla="*/ 7 w 32"/>
                <a:gd name="T41" fmla="*/ 2 h 40"/>
                <a:gd name="T42" fmla="*/ 15 w 32"/>
                <a:gd name="T43" fmla="*/ 0 h 40"/>
                <a:gd name="T44" fmla="*/ 25 w 32"/>
                <a:gd name="T45" fmla="*/ 2 h 40"/>
                <a:gd name="T46" fmla="*/ 30 w 32"/>
                <a:gd name="T47" fmla="*/ 9 h 40"/>
                <a:gd name="T48" fmla="*/ 32 w 32"/>
                <a:gd name="T49" fmla="*/ 20 h 40"/>
                <a:gd name="T50" fmla="*/ 28 w 32"/>
                <a:gd name="T51" fmla="*/ 36 h 40"/>
                <a:gd name="T52" fmla="*/ 16 w 32"/>
                <a:gd name="T53" fmla="*/ 40 h 40"/>
                <a:gd name="T54" fmla="*/ 8 w 32"/>
                <a:gd name="T55" fmla="*/ 39 h 40"/>
                <a:gd name="T56" fmla="*/ 4 w 32"/>
                <a:gd name="T57" fmla="*/ 36 h 40"/>
                <a:gd name="T58" fmla="*/ 1 w 32"/>
                <a:gd name="T59" fmla="*/ 3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2" h="40">
                  <a:moveTo>
                    <a:pt x="21" y="14"/>
                  </a:moveTo>
                  <a:cubicBezTo>
                    <a:pt x="21" y="12"/>
                    <a:pt x="21" y="10"/>
                    <a:pt x="19" y="9"/>
                  </a:cubicBezTo>
                  <a:cubicBezTo>
                    <a:pt x="18" y="8"/>
                    <a:pt x="17" y="7"/>
                    <a:pt x="16" y="7"/>
                  </a:cubicBezTo>
                  <a:cubicBezTo>
                    <a:pt x="14" y="7"/>
                    <a:pt x="13" y="8"/>
                    <a:pt x="12" y="9"/>
                  </a:cubicBezTo>
                  <a:cubicBezTo>
                    <a:pt x="11" y="10"/>
                    <a:pt x="11" y="11"/>
                    <a:pt x="11" y="14"/>
                  </a:cubicBezTo>
                  <a:cubicBezTo>
                    <a:pt x="11" y="16"/>
                    <a:pt x="11" y="17"/>
                    <a:pt x="12" y="19"/>
                  </a:cubicBezTo>
                  <a:cubicBezTo>
                    <a:pt x="13" y="20"/>
                    <a:pt x="14" y="20"/>
                    <a:pt x="16" y="20"/>
                  </a:cubicBezTo>
                  <a:cubicBezTo>
                    <a:pt x="17" y="20"/>
                    <a:pt x="19" y="20"/>
                    <a:pt x="20" y="19"/>
                  </a:cubicBezTo>
                  <a:cubicBezTo>
                    <a:pt x="21" y="18"/>
                    <a:pt x="21" y="16"/>
                    <a:pt x="21" y="14"/>
                  </a:cubicBezTo>
                  <a:close/>
                  <a:moveTo>
                    <a:pt x="1" y="31"/>
                  </a:move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3" y="32"/>
                    <a:pt x="13" y="33"/>
                  </a:cubicBezTo>
                  <a:cubicBezTo>
                    <a:pt x="14" y="34"/>
                    <a:pt x="15" y="34"/>
                    <a:pt x="16" y="34"/>
                  </a:cubicBezTo>
                  <a:cubicBezTo>
                    <a:pt x="18" y="34"/>
                    <a:pt x="19" y="33"/>
                    <a:pt x="20" y="31"/>
                  </a:cubicBezTo>
                  <a:cubicBezTo>
                    <a:pt x="21" y="30"/>
                    <a:pt x="21" y="27"/>
                    <a:pt x="21" y="23"/>
                  </a:cubicBezTo>
                  <a:cubicBezTo>
                    <a:pt x="20" y="24"/>
                    <a:pt x="19" y="25"/>
                    <a:pt x="18" y="26"/>
                  </a:cubicBezTo>
                  <a:cubicBezTo>
                    <a:pt x="16" y="27"/>
                    <a:pt x="15" y="27"/>
                    <a:pt x="13" y="27"/>
                  </a:cubicBezTo>
                  <a:cubicBezTo>
                    <a:pt x="9" y="27"/>
                    <a:pt x="6" y="26"/>
                    <a:pt x="4" y="23"/>
                  </a:cubicBezTo>
                  <a:cubicBezTo>
                    <a:pt x="2" y="21"/>
                    <a:pt x="0" y="18"/>
                    <a:pt x="0" y="14"/>
                  </a:cubicBezTo>
                  <a:cubicBezTo>
                    <a:pt x="0" y="11"/>
                    <a:pt x="1" y="9"/>
                    <a:pt x="2" y="7"/>
                  </a:cubicBezTo>
                  <a:cubicBezTo>
                    <a:pt x="3" y="5"/>
                    <a:pt x="5" y="3"/>
                    <a:pt x="7" y="2"/>
                  </a:cubicBezTo>
                  <a:cubicBezTo>
                    <a:pt x="9" y="1"/>
                    <a:pt x="12" y="0"/>
                    <a:pt x="15" y="0"/>
                  </a:cubicBezTo>
                  <a:cubicBezTo>
                    <a:pt x="19" y="0"/>
                    <a:pt x="22" y="1"/>
                    <a:pt x="25" y="2"/>
                  </a:cubicBezTo>
                  <a:cubicBezTo>
                    <a:pt x="27" y="4"/>
                    <a:pt x="29" y="6"/>
                    <a:pt x="30" y="9"/>
                  </a:cubicBezTo>
                  <a:cubicBezTo>
                    <a:pt x="32" y="12"/>
                    <a:pt x="32" y="16"/>
                    <a:pt x="32" y="20"/>
                  </a:cubicBezTo>
                  <a:cubicBezTo>
                    <a:pt x="32" y="27"/>
                    <a:pt x="31" y="32"/>
                    <a:pt x="28" y="36"/>
                  </a:cubicBezTo>
                  <a:cubicBezTo>
                    <a:pt x="25" y="39"/>
                    <a:pt x="21" y="40"/>
                    <a:pt x="16" y="40"/>
                  </a:cubicBezTo>
                  <a:cubicBezTo>
                    <a:pt x="13" y="40"/>
                    <a:pt x="10" y="40"/>
                    <a:pt x="8" y="39"/>
                  </a:cubicBezTo>
                  <a:cubicBezTo>
                    <a:pt x="7" y="39"/>
                    <a:pt x="5" y="38"/>
                    <a:pt x="4" y="36"/>
                  </a:cubicBezTo>
                  <a:cubicBezTo>
                    <a:pt x="3" y="35"/>
                    <a:pt x="2" y="33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7" name="Freeform 74"/>
            <p:cNvSpPr/>
            <p:nvPr/>
          </p:nvSpPr>
          <p:spPr bwMode="auto">
            <a:xfrm>
              <a:off x="1520" y="1888"/>
              <a:ext cx="61" cy="75"/>
            </a:xfrm>
            <a:custGeom>
              <a:avLst/>
              <a:gdLst>
                <a:gd name="T0" fmla="*/ 5 w 32"/>
                <a:gd name="T1" fmla="*/ 0 h 39"/>
                <a:gd name="T2" fmla="*/ 30 w 32"/>
                <a:gd name="T3" fmla="*/ 0 h 39"/>
                <a:gd name="T4" fmla="*/ 30 w 32"/>
                <a:gd name="T5" fmla="*/ 9 h 39"/>
                <a:gd name="T6" fmla="*/ 13 w 32"/>
                <a:gd name="T7" fmla="*/ 9 h 39"/>
                <a:gd name="T8" fmla="*/ 12 w 32"/>
                <a:gd name="T9" fmla="*/ 15 h 39"/>
                <a:gd name="T10" fmla="*/ 16 w 32"/>
                <a:gd name="T11" fmla="*/ 13 h 39"/>
                <a:gd name="T12" fmla="*/ 19 w 32"/>
                <a:gd name="T13" fmla="*/ 13 h 39"/>
                <a:gd name="T14" fmla="*/ 29 w 32"/>
                <a:gd name="T15" fmla="*/ 16 h 39"/>
                <a:gd name="T16" fmla="*/ 32 w 32"/>
                <a:gd name="T17" fmla="*/ 25 h 39"/>
                <a:gd name="T18" fmla="*/ 30 w 32"/>
                <a:gd name="T19" fmla="*/ 32 h 39"/>
                <a:gd name="T20" fmla="*/ 25 w 32"/>
                <a:gd name="T21" fmla="*/ 38 h 39"/>
                <a:gd name="T22" fmla="*/ 16 w 32"/>
                <a:gd name="T23" fmla="*/ 39 h 39"/>
                <a:gd name="T24" fmla="*/ 10 w 32"/>
                <a:gd name="T25" fmla="*/ 39 h 39"/>
                <a:gd name="T26" fmla="*/ 5 w 32"/>
                <a:gd name="T27" fmla="*/ 37 h 39"/>
                <a:gd name="T28" fmla="*/ 2 w 32"/>
                <a:gd name="T29" fmla="*/ 33 h 39"/>
                <a:gd name="T30" fmla="*/ 0 w 32"/>
                <a:gd name="T31" fmla="*/ 29 h 39"/>
                <a:gd name="T32" fmla="*/ 11 w 32"/>
                <a:gd name="T33" fmla="*/ 28 h 39"/>
                <a:gd name="T34" fmla="*/ 13 w 32"/>
                <a:gd name="T35" fmla="*/ 32 h 39"/>
                <a:gd name="T36" fmla="*/ 16 w 32"/>
                <a:gd name="T37" fmla="*/ 33 h 39"/>
                <a:gd name="T38" fmla="*/ 20 w 32"/>
                <a:gd name="T39" fmla="*/ 31 h 39"/>
                <a:gd name="T40" fmla="*/ 21 w 32"/>
                <a:gd name="T41" fmla="*/ 26 h 39"/>
                <a:gd name="T42" fmla="*/ 20 w 32"/>
                <a:gd name="T43" fmla="*/ 21 h 39"/>
                <a:gd name="T44" fmla="*/ 16 w 32"/>
                <a:gd name="T45" fmla="*/ 19 h 39"/>
                <a:gd name="T46" fmla="*/ 13 w 32"/>
                <a:gd name="T47" fmla="*/ 20 h 39"/>
                <a:gd name="T48" fmla="*/ 11 w 32"/>
                <a:gd name="T49" fmla="*/ 22 h 39"/>
                <a:gd name="T50" fmla="*/ 1 w 32"/>
                <a:gd name="T51" fmla="*/ 21 h 39"/>
                <a:gd name="T52" fmla="*/ 5 w 32"/>
                <a:gd name="T5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" h="39">
                  <a:moveTo>
                    <a:pt x="5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3" y="14"/>
                    <a:pt x="14" y="14"/>
                    <a:pt x="16" y="13"/>
                  </a:cubicBezTo>
                  <a:cubicBezTo>
                    <a:pt x="17" y="13"/>
                    <a:pt x="18" y="13"/>
                    <a:pt x="19" y="13"/>
                  </a:cubicBezTo>
                  <a:cubicBezTo>
                    <a:pt x="23" y="13"/>
                    <a:pt x="26" y="14"/>
                    <a:pt x="29" y="16"/>
                  </a:cubicBezTo>
                  <a:cubicBezTo>
                    <a:pt x="31" y="19"/>
                    <a:pt x="32" y="22"/>
                    <a:pt x="32" y="25"/>
                  </a:cubicBezTo>
                  <a:cubicBezTo>
                    <a:pt x="32" y="28"/>
                    <a:pt x="32" y="30"/>
                    <a:pt x="30" y="32"/>
                  </a:cubicBezTo>
                  <a:cubicBezTo>
                    <a:pt x="29" y="35"/>
                    <a:pt x="27" y="36"/>
                    <a:pt x="25" y="38"/>
                  </a:cubicBezTo>
                  <a:cubicBezTo>
                    <a:pt x="23" y="39"/>
                    <a:pt x="20" y="39"/>
                    <a:pt x="16" y="39"/>
                  </a:cubicBezTo>
                  <a:cubicBezTo>
                    <a:pt x="14" y="39"/>
                    <a:pt x="12" y="39"/>
                    <a:pt x="10" y="39"/>
                  </a:cubicBezTo>
                  <a:cubicBezTo>
                    <a:pt x="8" y="38"/>
                    <a:pt x="6" y="38"/>
                    <a:pt x="5" y="37"/>
                  </a:cubicBezTo>
                  <a:cubicBezTo>
                    <a:pt x="4" y="36"/>
                    <a:pt x="3" y="35"/>
                    <a:pt x="2" y="33"/>
                  </a:cubicBezTo>
                  <a:cubicBezTo>
                    <a:pt x="1" y="32"/>
                    <a:pt x="1" y="31"/>
                    <a:pt x="0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9"/>
                    <a:pt x="12" y="31"/>
                    <a:pt x="13" y="32"/>
                  </a:cubicBezTo>
                  <a:cubicBezTo>
                    <a:pt x="14" y="33"/>
                    <a:pt x="15" y="33"/>
                    <a:pt x="16" y="33"/>
                  </a:cubicBezTo>
                  <a:cubicBezTo>
                    <a:pt x="18" y="33"/>
                    <a:pt x="19" y="32"/>
                    <a:pt x="20" y="31"/>
                  </a:cubicBezTo>
                  <a:cubicBezTo>
                    <a:pt x="21" y="30"/>
                    <a:pt x="21" y="28"/>
                    <a:pt x="21" y="26"/>
                  </a:cubicBezTo>
                  <a:cubicBezTo>
                    <a:pt x="21" y="24"/>
                    <a:pt x="21" y="22"/>
                    <a:pt x="20" y="21"/>
                  </a:cubicBezTo>
                  <a:cubicBezTo>
                    <a:pt x="19" y="20"/>
                    <a:pt x="18" y="19"/>
                    <a:pt x="16" y="19"/>
                  </a:cubicBezTo>
                  <a:cubicBezTo>
                    <a:pt x="15" y="19"/>
                    <a:pt x="14" y="20"/>
                    <a:pt x="13" y="20"/>
                  </a:cubicBezTo>
                  <a:cubicBezTo>
                    <a:pt x="12" y="21"/>
                    <a:pt x="11" y="21"/>
                    <a:pt x="11" y="22"/>
                  </a:cubicBezTo>
                  <a:cubicBezTo>
                    <a:pt x="1" y="21"/>
                    <a:pt x="1" y="21"/>
                    <a:pt x="1" y="21"/>
                  </a:cubicBez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8" name="Freeform 75"/>
            <p:cNvSpPr/>
            <p:nvPr/>
          </p:nvSpPr>
          <p:spPr bwMode="auto">
            <a:xfrm>
              <a:off x="1587" y="1886"/>
              <a:ext cx="61" cy="77"/>
            </a:xfrm>
            <a:custGeom>
              <a:avLst/>
              <a:gdLst>
                <a:gd name="T0" fmla="*/ 11 w 32"/>
                <a:gd name="T1" fmla="*/ 12 h 40"/>
                <a:gd name="T2" fmla="*/ 0 w 32"/>
                <a:gd name="T3" fmla="*/ 11 h 40"/>
                <a:gd name="T4" fmla="*/ 5 w 32"/>
                <a:gd name="T5" fmla="*/ 3 h 40"/>
                <a:gd name="T6" fmla="*/ 16 w 32"/>
                <a:gd name="T7" fmla="*/ 0 h 40"/>
                <a:gd name="T8" fmla="*/ 26 w 32"/>
                <a:gd name="T9" fmla="*/ 3 h 40"/>
                <a:gd name="T10" fmla="*/ 30 w 32"/>
                <a:gd name="T11" fmla="*/ 10 h 40"/>
                <a:gd name="T12" fmla="*/ 28 w 32"/>
                <a:gd name="T13" fmla="*/ 15 h 40"/>
                <a:gd name="T14" fmla="*/ 24 w 32"/>
                <a:gd name="T15" fmla="*/ 19 h 40"/>
                <a:gd name="T16" fmla="*/ 28 w 32"/>
                <a:gd name="T17" fmla="*/ 20 h 40"/>
                <a:gd name="T18" fmla="*/ 31 w 32"/>
                <a:gd name="T19" fmla="*/ 23 h 40"/>
                <a:gd name="T20" fmla="*/ 32 w 32"/>
                <a:gd name="T21" fmla="*/ 28 h 40"/>
                <a:gd name="T22" fmla="*/ 30 w 32"/>
                <a:gd name="T23" fmla="*/ 34 h 40"/>
                <a:gd name="T24" fmla="*/ 25 w 32"/>
                <a:gd name="T25" fmla="*/ 39 h 40"/>
                <a:gd name="T26" fmla="*/ 16 w 32"/>
                <a:gd name="T27" fmla="*/ 40 h 40"/>
                <a:gd name="T28" fmla="*/ 8 w 32"/>
                <a:gd name="T29" fmla="*/ 39 h 40"/>
                <a:gd name="T30" fmla="*/ 3 w 32"/>
                <a:gd name="T31" fmla="*/ 36 h 40"/>
                <a:gd name="T32" fmla="*/ 0 w 32"/>
                <a:gd name="T33" fmla="*/ 30 h 40"/>
                <a:gd name="T34" fmla="*/ 11 w 32"/>
                <a:gd name="T35" fmla="*/ 28 h 40"/>
                <a:gd name="T36" fmla="*/ 13 w 32"/>
                <a:gd name="T37" fmla="*/ 33 h 40"/>
                <a:gd name="T38" fmla="*/ 16 w 32"/>
                <a:gd name="T39" fmla="*/ 34 h 40"/>
                <a:gd name="T40" fmla="*/ 20 w 32"/>
                <a:gd name="T41" fmla="*/ 32 h 40"/>
                <a:gd name="T42" fmla="*/ 21 w 32"/>
                <a:gd name="T43" fmla="*/ 28 h 40"/>
                <a:gd name="T44" fmla="*/ 20 w 32"/>
                <a:gd name="T45" fmla="*/ 24 h 40"/>
                <a:gd name="T46" fmla="*/ 16 w 32"/>
                <a:gd name="T47" fmla="*/ 23 h 40"/>
                <a:gd name="T48" fmla="*/ 12 w 32"/>
                <a:gd name="T49" fmla="*/ 23 h 40"/>
                <a:gd name="T50" fmla="*/ 13 w 32"/>
                <a:gd name="T51" fmla="*/ 15 h 40"/>
                <a:gd name="T52" fmla="*/ 14 w 32"/>
                <a:gd name="T53" fmla="*/ 16 h 40"/>
                <a:gd name="T54" fmla="*/ 18 w 32"/>
                <a:gd name="T55" fmla="*/ 14 h 40"/>
                <a:gd name="T56" fmla="*/ 19 w 32"/>
                <a:gd name="T57" fmla="*/ 11 h 40"/>
                <a:gd name="T58" fmla="*/ 18 w 32"/>
                <a:gd name="T59" fmla="*/ 8 h 40"/>
                <a:gd name="T60" fmla="*/ 15 w 32"/>
                <a:gd name="T61" fmla="*/ 7 h 40"/>
                <a:gd name="T62" fmla="*/ 12 w 32"/>
                <a:gd name="T63" fmla="*/ 8 h 40"/>
                <a:gd name="T64" fmla="*/ 11 w 32"/>
                <a:gd name="T65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40">
                  <a:moveTo>
                    <a:pt x="11" y="12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1" y="7"/>
                    <a:pt x="3" y="5"/>
                    <a:pt x="5" y="3"/>
                  </a:cubicBezTo>
                  <a:cubicBezTo>
                    <a:pt x="8" y="1"/>
                    <a:pt x="11" y="0"/>
                    <a:pt x="16" y="0"/>
                  </a:cubicBezTo>
                  <a:cubicBezTo>
                    <a:pt x="21" y="0"/>
                    <a:pt x="24" y="1"/>
                    <a:pt x="26" y="3"/>
                  </a:cubicBezTo>
                  <a:cubicBezTo>
                    <a:pt x="29" y="5"/>
                    <a:pt x="30" y="8"/>
                    <a:pt x="30" y="10"/>
                  </a:cubicBezTo>
                  <a:cubicBezTo>
                    <a:pt x="30" y="12"/>
                    <a:pt x="29" y="14"/>
                    <a:pt x="28" y="15"/>
                  </a:cubicBezTo>
                  <a:cubicBezTo>
                    <a:pt x="27" y="16"/>
                    <a:pt x="26" y="18"/>
                    <a:pt x="24" y="19"/>
                  </a:cubicBezTo>
                  <a:cubicBezTo>
                    <a:pt x="26" y="19"/>
                    <a:pt x="27" y="19"/>
                    <a:pt x="28" y="20"/>
                  </a:cubicBezTo>
                  <a:cubicBezTo>
                    <a:pt x="29" y="21"/>
                    <a:pt x="30" y="22"/>
                    <a:pt x="31" y="23"/>
                  </a:cubicBezTo>
                  <a:cubicBezTo>
                    <a:pt x="31" y="24"/>
                    <a:pt x="32" y="26"/>
                    <a:pt x="32" y="28"/>
                  </a:cubicBezTo>
                  <a:cubicBezTo>
                    <a:pt x="32" y="30"/>
                    <a:pt x="31" y="32"/>
                    <a:pt x="30" y="34"/>
                  </a:cubicBezTo>
                  <a:cubicBezTo>
                    <a:pt x="29" y="36"/>
                    <a:pt x="27" y="38"/>
                    <a:pt x="25" y="39"/>
                  </a:cubicBezTo>
                  <a:cubicBezTo>
                    <a:pt x="23" y="40"/>
                    <a:pt x="20" y="40"/>
                    <a:pt x="16" y="40"/>
                  </a:cubicBezTo>
                  <a:cubicBezTo>
                    <a:pt x="13" y="40"/>
                    <a:pt x="10" y="40"/>
                    <a:pt x="8" y="39"/>
                  </a:cubicBezTo>
                  <a:cubicBezTo>
                    <a:pt x="6" y="38"/>
                    <a:pt x="4" y="37"/>
                    <a:pt x="3" y="36"/>
                  </a:cubicBezTo>
                  <a:cubicBezTo>
                    <a:pt x="2" y="34"/>
                    <a:pt x="1" y="32"/>
                    <a:pt x="0" y="30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30"/>
                    <a:pt x="12" y="32"/>
                    <a:pt x="13" y="33"/>
                  </a:cubicBezTo>
                  <a:cubicBezTo>
                    <a:pt x="13" y="34"/>
                    <a:pt x="15" y="34"/>
                    <a:pt x="16" y="34"/>
                  </a:cubicBezTo>
                  <a:cubicBezTo>
                    <a:pt x="17" y="34"/>
                    <a:pt x="19" y="33"/>
                    <a:pt x="20" y="32"/>
                  </a:cubicBezTo>
                  <a:cubicBezTo>
                    <a:pt x="20" y="31"/>
                    <a:pt x="21" y="30"/>
                    <a:pt x="21" y="28"/>
                  </a:cubicBezTo>
                  <a:cubicBezTo>
                    <a:pt x="21" y="26"/>
                    <a:pt x="20" y="25"/>
                    <a:pt x="20" y="24"/>
                  </a:cubicBezTo>
                  <a:cubicBezTo>
                    <a:pt x="19" y="23"/>
                    <a:pt x="17" y="23"/>
                    <a:pt x="16" y="23"/>
                  </a:cubicBezTo>
                  <a:cubicBezTo>
                    <a:pt x="15" y="23"/>
                    <a:pt x="14" y="23"/>
                    <a:pt x="12" y="23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6"/>
                    <a:pt x="14" y="16"/>
                    <a:pt x="14" y="16"/>
                  </a:cubicBezTo>
                  <a:cubicBezTo>
                    <a:pt x="16" y="16"/>
                    <a:pt x="17" y="15"/>
                    <a:pt x="18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19" y="10"/>
                    <a:pt x="19" y="9"/>
                    <a:pt x="18" y="8"/>
                  </a:cubicBezTo>
                  <a:cubicBezTo>
                    <a:pt x="17" y="8"/>
                    <a:pt x="16" y="7"/>
                    <a:pt x="15" y="7"/>
                  </a:cubicBezTo>
                  <a:cubicBezTo>
                    <a:pt x="14" y="7"/>
                    <a:pt x="13" y="8"/>
                    <a:pt x="12" y="8"/>
                  </a:cubicBezTo>
                  <a:cubicBezTo>
                    <a:pt x="11" y="9"/>
                    <a:pt x="11" y="10"/>
                    <a:pt x="1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9" name="Freeform 76"/>
            <p:cNvSpPr/>
            <p:nvPr/>
          </p:nvSpPr>
          <p:spPr bwMode="auto">
            <a:xfrm>
              <a:off x="1079" y="1957"/>
              <a:ext cx="19" cy="10"/>
            </a:xfrm>
            <a:custGeom>
              <a:avLst/>
              <a:gdLst>
                <a:gd name="T0" fmla="*/ 0 w 19"/>
                <a:gd name="T1" fmla="*/ 10 h 10"/>
                <a:gd name="T2" fmla="*/ 9 w 19"/>
                <a:gd name="T3" fmla="*/ 8 h 10"/>
                <a:gd name="T4" fmla="*/ 19 w 19"/>
                <a:gd name="T5" fmla="*/ 6 h 10"/>
                <a:gd name="T6" fmla="*/ 13 w 19"/>
                <a:gd name="T7" fmla="*/ 2 h 10"/>
                <a:gd name="T8" fmla="*/ 7 w 19"/>
                <a:gd name="T9" fmla="*/ 0 h 10"/>
                <a:gd name="T10" fmla="*/ 0 w 19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0">
                  <a:moveTo>
                    <a:pt x="0" y="10"/>
                  </a:moveTo>
                  <a:lnTo>
                    <a:pt x="9" y="8"/>
                  </a:lnTo>
                  <a:lnTo>
                    <a:pt x="19" y="6"/>
                  </a:lnTo>
                  <a:lnTo>
                    <a:pt x="13" y="2"/>
                  </a:lnTo>
                  <a:lnTo>
                    <a:pt x="7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0" name="Freeform 77"/>
            <p:cNvSpPr/>
            <p:nvPr/>
          </p:nvSpPr>
          <p:spPr bwMode="auto">
            <a:xfrm>
              <a:off x="1182" y="684"/>
              <a:ext cx="48" cy="36"/>
            </a:xfrm>
            <a:custGeom>
              <a:avLst/>
              <a:gdLst>
                <a:gd name="T0" fmla="*/ 22 w 25"/>
                <a:gd name="T1" fmla="*/ 11 h 19"/>
                <a:gd name="T2" fmla="*/ 24 w 25"/>
                <a:gd name="T3" fmla="*/ 8 h 19"/>
                <a:gd name="T4" fmla="*/ 24 w 25"/>
                <a:gd name="T5" fmla="*/ 4 h 19"/>
                <a:gd name="T6" fmla="*/ 21 w 25"/>
                <a:gd name="T7" fmla="*/ 1 h 19"/>
                <a:gd name="T8" fmla="*/ 16 w 25"/>
                <a:gd name="T9" fmla="*/ 1 h 19"/>
                <a:gd name="T10" fmla="*/ 8 w 25"/>
                <a:gd name="T11" fmla="*/ 4 h 19"/>
                <a:gd name="T12" fmla="*/ 0 w 25"/>
                <a:gd name="T13" fmla="*/ 7 h 19"/>
                <a:gd name="T14" fmla="*/ 5 w 25"/>
                <a:gd name="T15" fmla="*/ 19 h 19"/>
                <a:gd name="T16" fmla="*/ 13 w 25"/>
                <a:gd name="T17" fmla="*/ 16 h 19"/>
                <a:gd name="T18" fmla="*/ 22 w 25"/>
                <a:gd name="T19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19">
                  <a:moveTo>
                    <a:pt x="22" y="11"/>
                  </a:moveTo>
                  <a:cubicBezTo>
                    <a:pt x="23" y="10"/>
                    <a:pt x="24" y="9"/>
                    <a:pt x="24" y="8"/>
                  </a:cubicBezTo>
                  <a:cubicBezTo>
                    <a:pt x="25" y="7"/>
                    <a:pt x="25" y="5"/>
                    <a:pt x="24" y="4"/>
                  </a:cubicBezTo>
                  <a:cubicBezTo>
                    <a:pt x="23" y="2"/>
                    <a:pt x="22" y="1"/>
                    <a:pt x="21" y="1"/>
                  </a:cubicBezTo>
                  <a:cubicBezTo>
                    <a:pt x="19" y="0"/>
                    <a:pt x="18" y="0"/>
                    <a:pt x="16" y="1"/>
                  </a:cubicBezTo>
                  <a:cubicBezTo>
                    <a:pt x="15" y="1"/>
                    <a:pt x="13" y="2"/>
                    <a:pt x="8" y="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8" y="14"/>
                    <a:pt x="21" y="12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1" name="Freeform 78"/>
            <p:cNvSpPr/>
            <p:nvPr/>
          </p:nvSpPr>
          <p:spPr bwMode="auto">
            <a:xfrm>
              <a:off x="2129" y="971"/>
              <a:ext cx="40" cy="46"/>
            </a:xfrm>
            <a:custGeom>
              <a:avLst/>
              <a:gdLst>
                <a:gd name="T0" fmla="*/ 10 w 21"/>
                <a:gd name="T1" fmla="*/ 22 h 24"/>
                <a:gd name="T2" fmla="*/ 14 w 21"/>
                <a:gd name="T3" fmla="*/ 24 h 24"/>
                <a:gd name="T4" fmla="*/ 18 w 21"/>
                <a:gd name="T5" fmla="*/ 23 h 24"/>
                <a:gd name="T6" fmla="*/ 20 w 21"/>
                <a:gd name="T7" fmla="*/ 19 h 24"/>
                <a:gd name="T8" fmla="*/ 20 w 21"/>
                <a:gd name="T9" fmla="*/ 14 h 24"/>
                <a:gd name="T10" fmla="*/ 16 w 21"/>
                <a:gd name="T11" fmla="*/ 7 h 24"/>
                <a:gd name="T12" fmla="*/ 11 w 21"/>
                <a:gd name="T13" fmla="*/ 0 h 24"/>
                <a:gd name="T14" fmla="*/ 0 w 21"/>
                <a:gd name="T15" fmla="*/ 6 h 24"/>
                <a:gd name="T16" fmla="*/ 4 w 21"/>
                <a:gd name="T17" fmla="*/ 14 h 24"/>
                <a:gd name="T18" fmla="*/ 10 w 21"/>
                <a:gd name="T19" fmla="*/ 2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4">
                  <a:moveTo>
                    <a:pt x="10" y="22"/>
                  </a:moveTo>
                  <a:cubicBezTo>
                    <a:pt x="11" y="23"/>
                    <a:pt x="12" y="24"/>
                    <a:pt x="14" y="24"/>
                  </a:cubicBezTo>
                  <a:cubicBezTo>
                    <a:pt x="15" y="24"/>
                    <a:pt x="16" y="24"/>
                    <a:pt x="18" y="23"/>
                  </a:cubicBezTo>
                  <a:cubicBezTo>
                    <a:pt x="19" y="22"/>
                    <a:pt x="20" y="21"/>
                    <a:pt x="20" y="19"/>
                  </a:cubicBezTo>
                  <a:cubicBezTo>
                    <a:pt x="21" y="18"/>
                    <a:pt x="21" y="16"/>
                    <a:pt x="20" y="14"/>
                  </a:cubicBezTo>
                  <a:cubicBezTo>
                    <a:pt x="19" y="14"/>
                    <a:pt x="18" y="11"/>
                    <a:pt x="16" y="7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7" y="18"/>
                    <a:pt x="9" y="21"/>
                    <a:pt x="10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3" name="Freeform 79"/>
            <p:cNvSpPr/>
            <p:nvPr/>
          </p:nvSpPr>
          <p:spPr bwMode="auto">
            <a:xfrm>
              <a:off x="789" y="1157"/>
              <a:ext cx="40" cy="28"/>
            </a:xfrm>
            <a:custGeom>
              <a:avLst/>
              <a:gdLst>
                <a:gd name="T0" fmla="*/ 40 w 40"/>
                <a:gd name="T1" fmla="*/ 0 h 28"/>
                <a:gd name="T2" fmla="*/ 0 w 40"/>
                <a:gd name="T3" fmla="*/ 3 h 28"/>
                <a:gd name="T4" fmla="*/ 30 w 40"/>
                <a:gd name="T5" fmla="*/ 28 h 28"/>
                <a:gd name="T6" fmla="*/ 40 w 40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8">
                  <a:moveTo>
                    <a:pt x="40" y="0"/>
                  </a:moveTo>
                  <a:lnTo>
                    <a:pt x="0" y="3"/>
                  </a:lnTo>
                  <a:lnTo>
                    <a:pt x="30" y="28"/>
                  </a:lnTo>
                  <a:lnTo>
                    <a:pt x="4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4" name="Freeform 80"/>
            <p:cNvSpPr/>
            <p:nvPr/>
          </p:nvSpPr>
          <p:spPr bwMode="auto">
            <a:xfrm>
              <a:off x="1590" y="2112"/>
              <a:ext cx="41" cy="63"/>
            </a:xfrm>
            <a:custGeom>
              <a:avLst/>
              <a:gdLst>
                <a:gd name="T0" fmla="*/ 8 w 21"/>
                <a:gd name="T1" fmla="*/ 10 h 33"/>
                <a:gd name="T2" fmla="*/ 4 w 21"/>
                <a:gd name="T3" fmla="*/ 12 h 33"/>
                <a:gd name="T4" fmla="*/ 2 w 21"/>
                <a:gd name="T5" fmla="*/ 15 h 33"/>
                <a:gd name="T6" fmla="*/ 1 w 21"/>
                <a:gd name="T7" fmla="*/ 20 h 33"/>
                <a:gd name="T8" fmla="*/ 1 w 21"/>
                <a:gd name="T9" fmla="*/ 23 h 33"/>
                <a:gd name="T10" fmla="*/ 2 w 21"/>
                <a:gd name="T11" fmla="*/ 27 h 33"/>
                <a:gd name="T12" fmla="*/ 9 w 21"/>
                <a:gd name="T13" fmla="*/ 32 h 33"/>
                <a:gd name="T14" fmla="*/ 13 w 21"/>
                <a:gd name="T15" fmla="*/ 33 h 33"/>
                <a:gd name="T16" fmla="*/ 16 w 21"/>
                <a:gd name="T17" fmla="*/ 33 h 33"/>
                <a:gd name="T18" fmla="*/ 19 w 21"/>
                <a:gd name="T19" fmla="*/ 30 h 33"/>
                <a:gd name="T20" fmla="*/ 20 w 21"/>
                <a:gd name="T21" fmla="*/ 27 h 33"/>
                <a:gd name="T22" fmla="*/ 21 w 21"/>
                <a:gd name="T23" fmla="*/ 25 h 33"/>
                <a:gd name="T24" fmla="*/ 20 w 21"/>
                <a:gd name="T25" fmla="*/ 20 h 33"/>
                <a:gd name="T26" fmla="*/ 14 w 21"/>
                <a:gd name="T27" fmla="*/ 16 h 33"/>
                <a:gd name="T28" fmla="*/ 15 w 21"/>
                <a:gd name="T29" fmla="*/ 12 h 33"/>
                <a:gd name="T30" fmla="*/ 17 w 21"/>
                <a:gd name="T31" fmla="*/ 11 h 33"/>
                <a:gd name="T32" fmla="*/ 18 w 21"/>
                <a:gd name="T33" fmla="*/ 8 h 33"/>
                <a:gd name="T34" fmla="*/ 18 w 21"/>
                <a:gd name="T35" fmla="*/ 5 h 33"/>
                <a:gd name="T36" fmla="*/ 18 w 21"/>
                <a:gd name="T37" fmla="*/ 2 h 33"/>
                <a:gd name="T38" fmla="*/ 15 w 21"/>
                <a:gd name="T39" fmla="*/ 3 h 33"/>
                <a:gd name="T40" fmla="*/ 10 w 21"/>
                <a:gd name="T41" fmla="*/ 8 h 33"/>
                <a:gd name="T42" fmla="*/ 9 w 21"/>
                <a:gd name="T43" fmla="*/ 9 h 33"/>
                <a:gd name="T44" fmla="*/ 8 w 21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33">
                  <a:moveTo>
                    <a:pt x="8" y="10"/>
                  </a:moveTo>
                  <a:cubicBezTo>
                    <a:pt x="6" y="10"/>
                    <a:pt x="4" y="12"/>
                    <a:pt x="4" y="12"/>
                  </a:cubicBezTo>
                  <a:cubicBezTo>
                    <a:pt x="2" y="14"/>
                    <a:pt x="2" y="15"/>
                    <a:pt x="2" y="15"/>
                  </a:cubicBezTo>
                  <a:cubicBezTo>
                    <a:pt x="2" y="16"/>
                    <a:pt x="1" y="20"/>
                    <a:pt x="1" y="20"/>
                  </a:cubicBezTo>
                  <a:cubicBezTo>
                    <a:pt x="1" y="20"/>
                    <a:pt x="0" y="23"/>
                    <a:pt x="1" y="23"/>
                  </a:cubicBezTo>
                  <a:cubicBezTo>
                    <a:pt x="1" y="24"/>
                    <a:pt x="2" y="26"/>
                    <a:pt x="2" y="27"/>
                  </a:cubicBezTo>
                  <a:cubicBezTo>
                    <a:pt x="4" y="29"/>
                    <a:pt x="9" y="32"/>
                    <a:pt x="9" y="32"/>
                  </a:cubicBezTo>
                  <a:cubicBezTo>
                    <a:pt x="10" y="33"/>
                    <a:pt x="12" y="33"/>
                    <a:pt x="13" y="33"/>
                  </a:cubicBezTo>
                  <a:cubicBezTo>
                    <a:pt x="14" y="33"/>
                    <a:pt x="15" y="33"/>
                    <a:pt x="16" y="33"/>
                  </a:cubicBezTo>
                  <a:cubicBezTo>
                    <a:pt x="19" y="33"/>
                    <a:pt x="19" y="30"/>
                    <a:pt x="19" y="30"/>
                  </a:cubicBezTo>
                  <a:cubicBezTo>
                    <a:pt x="19" y="28"/>
                    <a:pt x="20" y="27"/>
                    <a:pt x="20" y="27"/>
                  </a:cubicBezTo>
                  <a:cubicBezTo>
                    <a:pt x="21" y="26"/>
                    <a:pt x="21" y="25"/>
                    <a:pt x="21" y="25"/>
                  </a:cubicBezTo>
                  <a:cubicBezTo>
                    <a:pt x="20" y="23"/>
                    <a:pt x="20" y="20"/>
                    <a:pt x="20" y="20"/>
                  </a:cubicBezTo>
                  <a:cubicBezTo>
                    <a:pt x="18" y="19"/>
                    <a:pt x="14" y="16"/>
                    <a:pt x="14" y="16"/>
                  </a:cubicBezTo>
                  <a:cubicBezTo>
                    <a:pt x="12" y="12"/>
                    <a:pt x="15" y="12"/>
                    <a:pt x="15" y="12"/>
                  </a:cubicBezTo>
                  <a:cubicBezTo>
                    <a:pt x="16" y="12"/>
                    <a:pt x="17" y="11"/>
                    <a:pt x="17" y="11"/>
                  </a:cubicBezTo>
                  <a:cubicBezTo>
                    <a:pt x="19" y="11"/>
                    <a:pt x="18" y="8"/>
                    <a:pt x="18" y="8"/>
                  </a:cubicBezTo>
                  <a:cubicBezTo>
                    <a:pt x="18" y="6"/>
                    <a:pt x="18" y="5"/>
                    <a:pt x="18" y="5"/>
                  </a:cubicBezTo>
                  <a:cubicBezTo>
                    <a:pt x="19" y="2"/>
                    <a:pt x="18" y="2"/>
                    <a:pt x="18" y="2"/>
                  </a:cubicBezTo>
                  <a:cubicBezTo>
                    <a:pt x="17" y="0"/>
                    <a:pt x="15" y="3"/>
                    <a:pt x="15" y="3"/>
                  </a:cubicBezTo>
                  <a:cubicBezTo>
                    <a:pt x="14" y="4"/>
                    <a:pt x="10" y="8"/>
                    <a:pt x="10" y="8"/>
                  </a:cubicBezTo>
                  <a:cubicBezTo>
                    <a:pt x="10" y="8"/>
                    <a:pt x="9" y="9"/>
                    <a:pt x="9" y="9"/>
                  </a:cubicBezTo>
                  <a:cubicBezTo>
                    <a:pt x="8" y="10"/>
                    <a:pt x="8" y="10"/>
                    <a:pt x="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5" name="Freeform 81"/>
            <p:cNvSpPr/>
            <p:nvPr/>
          </p:nvSpPr>
          <p:spPr bwMode="auto">
            <a:xfrm>
              <a:off x="1224" y="2049"/>
              <a:ext cx="9" cy="21"/>
            </a:xfrm>
            <a:custGeom>
              <a:avLst/>
              <a:gdLst>
                <a:gd name="T0" fmla="*/ 0 w 5"/>
                <a:gd name="T1" fmla="*/ 0 h 11"/>
                <a:gd name="T2" fmla="*/ 2 w 5"/>
                <a:gd name="T3" fmla="*/ 5 h 11"/>
                <a:gd name="T4" fmla="*/ 3 w 5"/>
                <a:gd name="T5" fmla="*/ 7 h 11"/>
                <a:gd name="T6" fmla="*/ 3 w 5"/>
                <a:gd name="T7" fmla="*/ 10 h 11"/>
                <a:gd name="T8" fmla="*/ 5 w 5"/>
                <a:gd name="T9" fmla="*/ 9 h 11"/>
                <a:gd name="T10" fmla="*/ 4 w 5"/>
                <a:gd name="T11" fmla="*/ 3 h 11"/>
                <a:gd name="T12" fmla="*/ 3 w 5"/>
                <a:gd name="T13" fmla="*/ 0 h 11"/>
                <a:gd name="T14" fmla="*/ 0 w 5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11">
                  <a:moveTo>
                    <a:pt x="0" y="0"/>
                  </a:moveTo>
                  <a:cubicBezTo>
                    <a:pt x="1" y="3"/>
                    <a:pt x="2" y="4"/>
                    <a:pt x="2" y="5"/>
                  </a:cubicBezTo>
                  <a:cubicBezTo>
                    <a:pt x="3" y="6"/>
                    <a:pt x="3" y="7"/>
                    <a:pt x="3" y="7"/>
                  </a:cubicBezTo>
                  <a:cubicBezTo>
                    <a:pt x="4" y="9"/>
                    <a:pt x="3" y="8"/>
                    <a:pt x="3" y="10"/>
                  </a:cubicBezTo>
                  <a:cubicBezTo>
                    <a:pt x="4" y="11"/>
                    <a:pt x="4" y="10"/>
                    <a:pt x="5" y="9"/>
                  </a:cubicBezTo>
                  <a:cubicBezTo>
                    <a:pt x="4" y="8"/>
                    <a:pt x="4" y="5"/>
                    <a:pt x="4" y="3"/>
                  </a:cubicBez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6" name="Freeform 82"/>
            <p:cNvSpPr/>
            <p:nvPr/>
          </p:nvSpPr>
          <p:spPr bwMode="auto">
            <a:xfrm>
              <a:off x="1190" y="2064"/>
              <a:ext cx="34" cy="12"/>
            </a:xfrm>
            <a:custGeom>
              <a:avLst/>
              <a:gdLst>
                <a:gd name="T0" fmla="*/ 0 w 18"/>
                <a:gd name="T1" fmla="*/ 6 h 6"/>
                <a:gd name="T2" fmla="*/ 5 w 18"/>
                <a:gd name="T3" fmla="*/ 5 h 6"/>
                <a:gd name="T4" fmla="*/ 17 w 18"/>
                <a:gd name="T5" fmla="*/ 3 h 6"/>
                <a:gd name="T6" fmla="*/ 18 w 18"/>
                <a:gd name="T7" fmla="*/ 2 h 6"/>
                <a:gd name="T8" fmla="*/ 18 w 18"/>
                <a:gd name="T9" fmla="*/ 1 h 6"/>
                <a:gd name="T10" fmla="*/ 17 w 18"/>
                <a:gd name="T11" fmla="*/ 0 h 6"/>
                <a:gd name="T12" fmla="*/ 0 w 18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6">
                  <a:moveTo>
                    <a:pt x="0" y="6"/>
                  </a:moveTo>
                  <a:cubicBezTo>
                    <a:pt x="1" y="6"/>
                    <a:pt x="4" y="5"/>
                    <a:pt x="5" y="5"/>
                  </a:cubicBezTo>
                  <a:cubicBezTo>
                    <a:pt x="9" y="5"/>
                    <a:pt x="15" y="4"/>
                    <a:pt x="17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8" y="0"/>
                    <a:pt x="17" y="0"/>
                  </a:cubicBezTo>
                  <a:cubicBezTo>
                    <a:pt x="13" y="3"/>
                    <a:pt x="3" y="4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8" name="Freeform 83"/>
            <p:cNvSpPr/>
            <p:nvPr/>
          </p:nvSpPr>
          <p:spPr bwMode="auto">
            <a:xfrm>
              <a:off x="1671" y="647"/>
              <a:ext cx="63" cy="71"/>
            </a:xfrm>
            <a:custGeom>
              <a:avLst/>
              <a:gdLst>
                <a:gd name="T0" fmla="*/ 12 w 33"/>
                <a:gd name="T1" fmla="*/ 35 h 37"/>
                <a:gd name="T2" fmla="*/ 24 w 33"/>
                <a:gd name="T3" fmla="*/ 34 h 37"/>
                <a:gd name="T4" fmla="*/ 32 w 33"/>
                <a:gd name="T5" fmla="*/ 22 h 37"/>
                <a:gd name="T6" fmla="*/ 31 w 33"/>
                <a:gd name="T7" fmla="*/ 8 h 37"/>
                <a:gd name="T8" fmla="*/ 21 w 33"/>
                <a:gd name="T9" fmla="*/ 1 h 37"/>
                <a:gd name="T10" fmla="*/ 9 w 33"/>
                <a:gd name="T11" fmla="*/ 2 h 37"/>
                <a:gd name="T12" fmla="*/ 1 w 33"/>
                <a:gd name="T13" fmla="*/ 14 h 37"/>
                <a:gd name="T14" fmla="*/ 2 w 33"/>
                <a:gd name="T15" fmla="*/ 28 h 37"/>
                <a:gd name="T16" fmla="*/ 12 w 33"/>
                <a:gd name="T17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7">
                  <a:moveTo>
                    <a:pt x="12" y="35"/>
                  </a:moveTo>
                  <a:cubicBezTo>
                    <a:pt x="16" y="37"/>
                    <a:pt x="20" y="36"/>
                    <a:pt x="24" y="34"/>
                  </a:cubicBezTo>
                  <a:cubicBezTo>
                    <a:pt x="27" y="32"/>
                    <a:pt x="30" y="28"/>
                    <a:pt x="32" y="22"/>
                  </a:cubicBezTo>
                  <a:cubicBezTo>
                    <a:pt x="33" y="16"/>
                    <a:pt x="33" y="12"/>
                    <a:pt x="31" y="8"/>
                  </a:cubicBezTo>
                  <a:cubicBezTo>
                    <a:pt x="29" y="4"/>
                    <a:pt x="26" y="2"/>
                    <a:pt x="21" y="1"/>
                  </a:cubicBezTo>
                  <a:cubicBezTo>
                    <a:pt x="17" y="0"/>
                    <a:pt x="13" y="0"/>
                    <a:pt x="9" y="2"/>
                  </a:cubicBezTo>
                  <a:cubicBezTo>
                    <a:pt x="5" y="4"/>
                    <a:pt x="3" y="8"/>
                    <a:pt x="1" y="14"/>
                  </a:cubicBezTo>
                  <a:cubicBezTo>
                    <a:pt x="0" y="20"/>
                    <a:pt x="0" y="24"/>
                    <a:pt x="2" y="28"/>
                  </a:cubicBezTo>
                  <a:cubicBezTo>
                    <a:pt x="4" y="32"/>
                    <a:pt x="7" y="34"/>
                    <a:pt x="12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9" name="Freeform 84"/>
            <p:cNvSpPr>
              <a:spLocks noEditPoints="1"/>
            </p:cNvSpPr>
            <p:nvPr/>
          </p:nvSpPr>
          <p:spPr bwMode="auto">
            <a:xfrm>
              <a:off x="653" y="521"/>
              <a:ext cx="1726" cy="1733"/>
            </a:xfrm>
            <a:custGeom>
              <a:avLst/>
              <a:gdLst>
                <a:gd name="T0" fmla="*/ 811 w 904"/>
                <a:gd name="T1" fmla="*/ 404 h 905"/>
                <a:gd name="T2" fmla="*/ 773 w 904"/>
                <a:gd name="T3" fmla="*/ 280 h 905"/>
                <a:gd name="T4" fmla="*/ 778 w 904"/>
                <a:gd name="T5" fmla="*/ 210 h 905"/>
                <a:gd name="T6" fmla="*/ 721 w 904"/>
                <a:gd name="T7" fmla="*/ 187 h 905"/>
                <a:gd name="T8" fmla="*/ 685 w 904"/>
                <a:gd name="T9" fmla="*/ 149 h 905"/>
                <a:gd name="T10" fmla="*/ 616 w 904"/>
                <a:gd name="T11" fmla="*/ 113 h 905"/>
                <a:gd name="T12" fmla="*/ 564 w 904"/>
                <a:gd name="T13" fmla="*/ 108 h 905"/>
                <a:gd name="T14" fmla="*/ 460 w 904"/>
                <a:gd name="T15" fmla="*/ 45 h 905"/>
                <a:gd name="T16" fmla="*/ 374 w 904"/>
                <a:gd name="T17" fmla="*/ 52 h 905"/>
                <a:gd name="T18" fmla="*/ 347 w 904"/>
                <a:gd name="T19" fmla="*/ 78 h 905"/>
                <a:gd name="T20" fmla="*/ 361 w 904"/>
                <a:gd name="T21" fmla="*/ 92 h 905"/>
                <a:gd name="T22" fmla="*/ 311 w 904"/>
                <a:gd name="T23" fmla="*/ 104 h 905"/>
                <a:gd name="T24" fmla="*/ 249 w 904"/>
                <a:gd name="T25" fmla="*/ 97 h 905"/>
                <a:gd name="T26" fmla="*/ 174 w 904"/>
                <a:gd name="T27" fmla="*/ 151 h 905"/>
                <a:gd name="T28" fmla="*/ 120 w 904"/>
                <a:gd name="T29" fmla="*/ 211 h 905"/>
                <a:gd name="T30" fmla="*/ 120 w 904"/>
                <a:gd name="T31" fmla="*/ 282 h 905"/>
                <a:gd name="T32" fmla="*/ 131 w 904"/>
                <a:gd name="T33" fmla="*/ 289 h 905"/>
                <a:gd name="T34" fmla="*/ 95 w 904"/>
                <a:gd name="T35" fmla="*/ 411 h 905"/>
                <a:gd name="T36" fmla="*/ 40 w 904"/>
                <a:gd name="T37" fmla="*/ 454 h 905"/>
                <a:gd name="T38" fmla="*/ 50 w 904"/>
                <a:gd name="T39" fmla="*/ 519 h 905"/>
                <a:gd name="T40" fmla="*/ 101 w 904"/>
                <a:gd name="T41" fmla="*/ 526 h 905"/>
                <a:gd name="T42" fmla="*/ 237 w 904"/>
                <a:gd name="T43" fmla="*/ 764 h 905"/>
                <a:gd name="T44" fmla="*/ 217 w 904"/>
                <a:gd name="T45" fmla="*/ 741 h 905"/>
                <a:gd name="T46" fmla="*/ 195 w 904"/>
                <a:gd name="T47" fmla="*/ 742 h 905"/>
                <a:gd name="T48" fmla="*/ 288 w 904"/>
                <a:gd name="T49" fmla="*/ 830 h 905"/>
                <a:gd name="T50" fmla="*/ 283 w 904"/>
                <a:gd name="T51" fmla="*/ 801 h 905"/>
                <a:gd name="T52" fmla="*/ 308 w 904"/>
                <a:gd name="T53" fmla="*/ 811 h 905"/>
                <a:gd name="T54" fmla="*/ 316 w 904"/>
                <a:gd name="T55" fmla="*/ 787 h 905"/>
                <a:gd name="T56" fmla="*/ 309 w 904"/>
                <a:gd name="T57" fmla="*/ 843 h 905"/>
                <a:gd name="T58" fmla="*/ 351 w 904"/>
                <a:gd name="T59" fmla="*/ 858 h 905"/>
                <a:gd name="T60" fmla="*/ 420 w 904"/>
                <a:gd name="T61" fmla="*/ 807 h 905"/>
                <a:gd name="T62" fmla="*/ 412 w 904"/>
                <a:gd name="T63" fmla="*/ 875 h 905"/>
                <a:gd name="T64" fmla="*/ 399 w 904"/>
                <a:gd name="T65" fmla="*/ 866 h 905"/>
                <a:gd name="T66" fmla="*/ 429 w 904"/>
                <a:gd name="T67" fmla="*/ 859 h 905"/>
                <a:gd name="T68" fmla="*/ 478 w 904"/>
                <a:gd name="T69" fmla="*/ 857 h 905"/>
                <a:gd name="T70" fmla="*/ 476 w 904"/>
                <a:gd name="T71" fmla="*/ 832 h 905"/>
                <a:gd name="T72" fmla="*/ 528 w 904"/>
                <a:gd name="T73" fmla="*/ 866 h 905"/>
                <a:gd name="T74" fmla="*/ 485 w 904"/>
                <a:gd name="T75" fmla="*/ 851 h 905"/>
                <a:gd name="T76" fmla="*/ 515 w 904"/>
                <a:gd name="T77" fmla="*/ 820 h 905"/>
                <a:gd name="T78" fmla="*/ 598 w 904"/>
                <a:gd name="T79" fmla="*/ 840 h 905"/>
                <a:gd name="T80" fmla="*/ 587 w 904"/>
                <a:gd name="T81" fmla="*/ 835 h 905"/>
                <a:gd name="T82" fmla="*/ 583 w 904"/>
                <a:gd name="T83" fmla="*/ 805 h 905"/>
                <a:gd name="T84" fmla="*/ 599 w 904"/>
                <a:gd name="T85" fmla="*/ 797 h 905"/>
                <a:gd name="T86" fmla="*/ 615 w 904"/>
                <a:gd name="T87" fmla="*/ 825 h 905"/>
                <a:gd name="T88" fmla="*/ 655 w 904"/>
                <a:gd name="T89" fmla="*/ 793 h 905"/>
                <a:gd name="T90" fmla="*/ 653 w 904"/>
                <a:gd name="T91" fmla="*/ 761 h 905"/>
                <a:gd name="T92" fmla="*/ 663 w 904"/>
                <a:gd name="T93" fmla="*/ 752 h 905"/>
                <a:gd name="T94" fmla="*/ 667 w 904"/>
                <a:gd name="T95" fmla="*/ 737 h 905"/>
                <a:gd name="T96" fmla="*/ 675 w 904"/>
                <a:gd name="T97" fmla="*/ 737 h 905"/>
                <a:gd name="T98" fmla="*/ 676 w 904"/>
                <a:gd name="T99" fmla="*/ 722 h 905"/>
                <a:gd name="T100" fmla="*/ 690 w 904"/>
                <a:gd name="T101" fmla="*/ 738 h 905"/>
                <a:gd name="T102" fmla="*/ 665 w 904"/>
                <a:gd name="T103" fmla="*/ 771 h 905"/>
                <a:gd name="T104" fmla="*/ 688 w 904"/>
                <a:gd name="T105" fmla="*/ 807 h 905"/>
                <a:gd name="T106" fmla="*/ 679 w 904"/>
                <a:gd name="T107" fmla="*/ 769 h 905"/>
                <a:gd name="T108" fmla="*/ 705 w 904"/>
                <a:gd name="T109" fmla="*/ 766 h 905"/>
                <a:gd name="T110" fmla="*/ 777 w 904"/>
                <a:gd name="T111" fmla="*/ 296 h 905"/>
                <a:gd name="T112" fmla="*/ 809 w 904"/>
                <a:gd name="T113" fmla="*/ 386 h 905"/>
                <a:gd name="T114" fmla="*/ 842 w 904"/>
                <a:gd name="T115" fmla="*/ 517 h 905"/>
                <a:gd name="T116" fmla="*/ 806 w 904"/>
                <a:gd name="T117" fmla="*/ 478 h 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04" h="905">
                  <a:moveTo>
                    <a:pt x="452" y="0"/>
                  </a:moveTo>
                  <a:cubicBezTo>
                    <a:pt x="202" y="0"/>
                    <a:pt x="0" y="203"/>
                    <a:pt x="0" y="453"/>
                  </a:cubicBezTo>
                  <a:cubicBezTo>
                    <a:pt x="0" y="703"/>
                    <a:pt x="202" y="905"/>
                    <a:pt x="452" y="905"/>
                  </a:cubicBezTo>
                  <a:cubicBezTo>
                    <a:pt x="702" y="905"/>
                    <a:pt x="904" y="703"/>
                    <a:pt x="904" y="453"/>
                  </a:cubicBezTo>
                  <a:cubicBezTo>
                    <a:pt x="904" y="203"/>
                    <a:pt x="702" y="0"/>
                    <a:pt x="452" y="0"/>
                  </a:cubicBezTo>
                  <a:close/>
                  <a:moveTo>
                    <a:pt x="857" y="430"/>
                  </a:moveTo>
                  <a:cubicBezTo>
                    <a:pt x="849" y="431"/>
                    <a:pt x="849" y="431"/>
                    <a:pt x="849" y="431"/>
                  </a:cubicBezTo>
                  <a:cubicBezTo>
                    <a:pt x="845" y="400"/>
                    <a:pt x="845" y="400"/>
                    <a:pt x="845" y="400"/>
                  </a:cubicBezTo>
                  <a:cubicBezTo>
                    <a:pt x="834" y="402"/>
                    <a:pt x="834" y="402"/>
                    <a:pt x="834" y="402"/>
                  </a:cubicBezTo>
                  <a:cubicBezTo>
                    <a:pt x="837" y="430"/>
                    <a:pt x="837" y="430"/>
                    <a:pt x="837" y="430"/>
                  </a:cubicBezTo>
                  <a:cubicBezTo>
                    <a:pt x="828" y="431"/>
                    <a:pt x="828" y="431"/>
                    <a:pt x="828" y="431"/>
                  </a:cubicBezTo>
                  <a:cubicBezTo>
                    <a:pt x="825" y="403"/>
                    <a:pt x="825" y="403"/>
                    <a:pt x="825" y="403"/>
                  </a:cubicBezTo>
                  <a:cubicBezTo>
                    <a:pt x="811" y="404"/>
                    <a:pt x="811" y="404"/>
                    <a:pt x="811" y="404"/>
                  </a:cubicBezTo>
                  <a:cubicBezTo>
                    <a:pt x="815" y="436"/>
                    <a:pt x="815" y="436"/>
                    <a:pt x="815" y="436"/>
                  </a:cubicBezTo>
                  <a:cubicBezTo>
                    <a:pt x="806" y="437"/>
                    <a:pt x="806" y="437"/>
                    <a:pt x="806" y="437"/>
                  </a:cubicBezTo>
                  <a:cubicBezTo>
                    <a:pt x="802" y="394"/>
                    <a:pt x="802" y="394"/>
                    <a:pt x="802" y="394"/>
                  </a:cubicBezTo>
                  <a:cubicBezTo>
                    <a:pt x="853" y="388"/>
                    <a:pt x="853" y="388"/>
                    <a:pt x="853" y="388"/>
                  </a:cubicBezTo>
                  <a:lnTo>
                    <a:pt x="857" y="430"/>
                  </a:lnTo>
                  <a:close/>
                  <a:moveTo>
                    <a:pt x="798" y="241"/>
                  </a:moveTo>
                  <a:cubicBezTo>
                    <a:pt x="801" y="246"/>
                    <a:pt x="803" y="250"/>
                    <a:pt x="804" y="253"/>
                  </a:cubicBezTo>
                  <a:cubicBezTo>
                    <a:pt x="804" y="256"/>
                    <a:pt x="804" y="258"/>
                    <a:pt x="803" y="261"/>
                  </a:cubicBezTo>
                  <a:cubicBezTo>
                    <a:pt x="802" y="264"/>
                    <a:pt x="800" y="266"/>
                    <a:pt x="797" y="267"/>
                  </a:cubicBezTo>
                  <a:cubicBezTo>
                    <a:pt x="794" y="270"/>
                    <a:pt x="791" y="270"/>
                    <a:pt x="787" y="269"/>
                  </a:cubicBezTo>
                  <a:cubicBezTo>
                    <a:pt x="784" y="268"/>
                    <a:pt x="780" y="266"/>
                    <a:pt x="777" y="262"/>
                  </a:cubicBezTo>
                  <a:cubicBezTo>
                    <a:pt x="777" y="265"/>
                    <a:pt x="777" y="267"/>
                    <a:pt x="777" y="270"/>
                  </a:cubicBezTo>
                  <a:cubicBezTo>
                    <a:pt x="776" y="272"/>
                    <a:pt x="775" y="275"/>
                    <a:pt x="773" y="280"/>
                  </a:cubicBezTo>
                  <a:cubicBezTo>
                    <a:pt x="768" y="291"/>
                    <a:pt x="768" y="291"/>
                    <a:pt x="768" y="291"/>
                  </a:cubicBezTo>
                  <a:cubicBezTo>
                    <a:pt x="761" y="279"/>
                    <a:pt x="761" y="279"/>
                    <a:pt x="761" y="279"/>
                  </a:cubicBezTo>
                  <a:cubicBezTo>
                    <a:pt x="766" y="266"/>
                    <a:pt x="766" y="266"/>
                    <a:pt x="766" y="266"/>
                  </a:cubicBezTo>
                  <a:cubicBezTo>
                    <a:pt x="768" y="262"/>
                    <a:pt x="769" y="259"/>
                    <a:pt x="769" y="257"/>
                  </a:cubicBezTo>
                  <a:cubicBezTo>
                    <a:pt x="770" y="256"/>
                    <a:pt x="770" y="254"/>
                    <a:pt x="770" y="253"/>
                  </a:cubicBezTo>
                  <a:cubicBezTo>
                    <a:pt x="769" y="252"/>
                    <a:pt x="768" y="250"/>
                    <a:pt x="767" y="248"/>
                  </a:cubicBezTo>
                  <a:cubicBezTo>
                    <a:pt x="766" y="246"/>
                    <a:pt x="766" y="246"/>
                    <a:pt x="766" y="246"/>
                  </a:cubicBezTo>
                  <a:cubicBezTo>
                    <a:pt x="747" y="257"/>
                    <a:pt x="747" y="257"/>
                    <a:pt x="747" y="257"/>
                  </a:cubicBezTo>
                  <a:cubicBezTo>
                    <a:pt x="741" y="247"/>
                    <a:pt x="741" y="247"/>
                    <a:pt x="741" y="247"/>
                  </a:cubicBezTo>
                  <a:cubicBezTo>
                    <a:pt x="785" y="220"/>
                    <a:pt x="785" y="220"/>
                    <a:pt x="785" y="220"/>
                  </a:cubicBezTo>
                  <a:lnTo>
                    <a:pt x="798" y="241"/>
                  </a:lnTo>
                  <a:close/>
                  <a:moveTo>
                    <a:pt x="750" y="176"/>
                  </a:moveTo>
                  <a:cubicBezTo>
                    <a:pt x="778" y="210"/>
                    <a:pt x="778" y="210"/>
                    <a:pt x="778" y="210"/>
                  </a:cubicBezTo>
                  <a:cubicBezTo>
                    <a:pt x="771" y="216"/>
                    <a:pt x="771" y="216"/>
                    <a:pt x="771" y="216"/>
                  </a:cubicBezTo>
                  <a:cubicBezTo>
                    <a:pt x="761" y="203"/>
                    <a:pt x="761" y="203"/>
                    <a:pt x="761" y="203"/>
                  </a:cubicBezTo>
                  <a:cubicBezTo>
                    <a:pt x="728" y="230"/>
                    <a:pt x="728" y="230"/>
                    <a:pt x="728" y="230"/>
                  </a:cubicBezTo>
                  <a:cubicBezTo>
                    <a:pt x="720" y="222"/>
                    <a:pt x="720" y="222"/>
                    <a:pt x="720" y="222"/>
                  </a:cubicBezTo>
                  <a:cubicBezTo>
                    <a:pt x="754" y="194"/>
                    <a:pt x="754" y="194"/>
                    <a:pt x="754" y="194"/>
                  </a:cubicBezTo>
                  <a:cubicBezTo>
                    <a:pt x="743" y="181"/>
                    <a:pt x="743" y="181"/>
                    <a:pt x="743" y="181"/>
                  </a:cubicBezTo>
                  <a:lnTo>
                    <a:pt x="750" y="176"/>
                  </a:lnTo>
                  <a:close/>
                  <a:moveTo>
                    <a:pt x="742" y="168"/>
                  </a:moveTo>
                  <a:cubicBezTo>
                    <a:pt x="736" y="174"/>
                    <a:pt x="736" y="174"/>
                    <a:pt x="736" y="174"/>
                  </a:cubicBezTo>
                  <a:cubicBezTo>
                    <a:pt x="713" y="153"/>
                    <a:pt x="713" y="153"/>
                    <a:pt x="713" y="153"/>
                  </a:cubicBezTo>
                  <a:cubicBezTo>
                    <a:pt x="706" y="162"/>
                    <a:pt x="706" y="162"/>
                    <a:pt x="706" y="162"/>
                  </a:cubicBezTo>
                  <a:cubicBezTo>
                    <a:pt x="726" y="181"/>
                    <a:pt x="726" y="181"/>
                    <a:pt x="726" y="181"/>
                  </a:cubicBezTo>
                  <a:cubicBezTo>
                    <a:pt x="721" y="187"/>
                    <a:pt x="721" y="187"/>
                    <a:pt x="721" y="187"/>
                  </a:cubicBezTo>
                  <a:cubicBezTo>
                    <a:pt x="700" y="168"/>
                    <a:pt x="700" y="168"/>
                    <a:pt x="700" y="168"/>
                  </a:cubicBezTo>
                  <a:cubicBezTo>
                    <a:pt x="690" y="178"/>
                    <a:pt x="690" y="178"/>
                    <a:pt x="690" y="178"/>
                  </a:cubicBezTo>
                  <a:cubicBezTo>
                    <a:pt x="713" y="200"/>
                    <a:pt x="713" y="200"/>
                    <a:pt x="713" y="200"/>
                  </a:cubicBezTo>
                  <a:cubicBezTo>
                    <a:pt x="708" y="206"/>
                    <a:pt x="708" y="206"/>
                    <a:pt x="708" y="206"/>
                  </a:cubicBezTo>
                  <a:cubicBezTo>
                    <a:pt x="676" y="177"/>
                    <a:pt x="676" y="177"/>
                    <a:pt x="676" y="177"/>
                  </a:cubicBezTo>
                  <a:cubicBezTo>
                    <a:pt x="711" y="139"/>
                    <a:pt x="711" y="139"/>
                    <a:pt x="711" y="139"/>
                  </a:cubicBezTo>
                  <a:lnTo>
                    <a:pt x="742" y="168"/>
                  </a:lnTo>
                  <a:close/>
                  <a:moveTo>
                    <a:pt x="664" y="106"/>
                  </a:moveTo>
                  <a:cubicBezTo>
                    <a:pt x="679" y="116"/>
                    <a:pt x="679" y="116"/>
                    <a:pt x="679" y="116"/>
                  </a:cubicBezTo>
                  <a:cubicBezTo>
                    <a:pt x="685" y="120"/>
                    <a:pt x="689" y="123"/>
                    <a:pt x="690" y="124"/>
                  </a:cubicBezTo>
                  <a:cubicBezTo>
                    <a:pt x="692" y="127"/>
                    <a:pt x="693" y="130"/>
                    <a:pt x="694" y="133"/>
                  </a:cubicBezTo>
                  <a:cubicBezTo>
                    <a:pt x="694" y="137"/>
                    <a:pt x="693" y="140"/>
                    <a:pt x="691" y="143"/>
                  </a:cubicBezTo>
                  <a:cubicBezTo>
                    <a:pt x="689" y="146"/>
                    <a:pt x="687" y="148"/>
                    <a:pt x="685" y="149"/>
                  </a:cubicBezTo>
                  <a:cubicBezTo>
                    <a:pt x="682" y="150"/>
                    <a:pt x="680" y="150"/>
                    <a:pt x="678" y="150"/>
                  </a:cubicBezTo>
                  <a:cubicBezTo>
                    <a:pt x="676" y="150"/>
                    <a:pt x="673" y="150"/>
                    <a:pt x="672" y="149"/>
                  </a:cubicBezTo>
                  <a:cubicBezTo>
                    <a:pt x="669" y="148"/>
                    <a:pt x="666" y="146"/>
                    <a:pt x="661" y="143"/>
                  </a:cubicBezTo>
                  <a:cubicBezTo>
                    <a:pt x="655" y="138"/>
                    <a:pt x="655" y="138"/>
                    <a:pt x="655" y="138"/>
                  </a:cubicBezTo>
                  <a:cubicBezTo>
                    <a:pt x="644" y="154"/>
                    <a:pt x="644" y="154"/>
                    <a:pt x="644" y="154"/>
                  </a:cubicBezTo>
                  <a:cubicBezTo>
                    <a:pt x="635" y="148"/>
                    <a:pt x="635" y="148"/>
                    <a:pt x="635" y="148"/>
                  </a:cubicBezTo>
                  <a:lnTo>
                    <a:pt x="664" y="106"/>
                  </a:lnTo>
                  <a:close/>
                  <a:moveTo>
                    <a:pt x="631" y="87"/>
                  </a:moveTo>
                  <a:cubicBezTo>
                    <a:pt x="628" y="95"/>
                    <a:pt x="628" y="95"/>
                    <a:pt x="628" y="95"/>
                  </a:cubicBezTo>
                  <a:cubicBezTo>
                    <a:pt x="603" y="84"/>
                    <a:pt x="603" y="84"/>
                    <a:pt x="603" y="84"/>
                  </a:cubicBezTo>
                  <a:cubicBezTo>
                    <a:pt x="598" y="95"/>
                    <a:pt x="598" y="95"/>
                    <a:pt x="598" y="95"/>
                  </a:cubicBezTo>
                  <a:cubicBezTo>
                    <a:pt x="620" y="105"/>
                    <a:pt x="620" y="105"/>
                    <a:pt x="620" y="105"/>
                  </a:cubicBezTo>
                  <a:cubicBezTo>
                    <a:pt x="616" y="113"/>
                    <a:pt x="616" y="113"/>
                    <a:pt x="616" y="113"/>
                  </a:cubicBezTo>
                  <a:cubicBezTo>
                    <a:pt x="594" y="103"/>
                    <a:pt x="594" y="103"/>
                    <a:pt x="594" y="103"/>
                  </a:cubicBezTo>
                  <a:cubicBezTo>
                    <a:pt x="585" y="124"/>
                    <a:pt x="585" y="124"/>
                    <a:pt x="585" y="124"/>
                  </a:cubicBezTo>
                  <a:cubicBezTo>
                    <a:pt x="575" y="119"/>
                    <a:pt x="575" y="119"/>
                    <a:pt x="575" y="119"/>
                  </a:cubicBezTo>
                  <a:cubicBezTo>
                    <a:pt x="596" y="72"/>
                    <a:pt x="596" y="72"/>
                    <a:pt x="596" y="72"/>
                  </a:cubicBezTo>
                  <a:lnTo>
                    <a:pt x="631" y="87"/>
                  </a:lnTo>
                  <a:close/>
                  <a:moveTo>
                    <a:pt x="523" y="77"/>
                  </a:moveTo>
                  <a:cubicBezTo>
                    <a:pt x="524" y="72"/>
                    <a:pt x="526" y="68"/>
                    <a:pt x="529" y="65"/>
                  </a:cubicBezTo>
                  <a:cubicBezTo>
                    <a:pt x="531" y="63"/>
                    <a:pt x="533" y="61"/>
                    <a:pt x="536" y="60"/>
                  </a:cubicBezTo>
                  <a:cubicBezTo>
                    <a:pt x="538" y="58"/>
                    <a:pt x="541" y="57"/>
                    <a:pt x="544" y="57"/>
                  </a:cubicBezTo>
                  <a:cubicBezTo>
                    <a:pt x="548" y="57"/>
                    <a:pt x="552" y="57"/>
                    <a:pt x="556" y="58"/>
                  </a:cubicBezTo>
                  <a:cubicBezTo>
                    <a:pt x="564" y="60"/>
                    <a:pt x="570" y="64"/>
                    <a:pt x="574" y="70"/>
                  </a:cubicBezTo>
                  <a:cubicBezTo>
                    <a:pt x="578" y="76"/>
                    <a:pt x="578" y="83"/>
                    <a:pt x="576" y="91"/>
                  </a:cubicBezTo>
                  <a:cubicBezTo>
                    <a:pt x="574" y="99"/>
                    <a:pt x="570" y="105"/>
                    <a:pt x="564" y="108"/>
                  </a:cubicBezTo>
                  <a:cubicBezTo>
                    <a:pt x="558" y="112"/>
                    <a:pt x="551" y="112"/>
                    <a:pt x="542" y="110"/>
                  </a:cubicBezTo>
                  <a:cubicBezTo>
                    <a:pt x="534" y="108"/>
                    <a:pt x="528" y="104"/>
                    <a:pt x="525" y="98"/>
                  </a:cubicBezTo>
                  <a:cubicBezTo>
                    <a:pt x="521" y="92"/>
                    <a:pt x="521" y="85"/>
                    <a:pt x="523" y="77"/>
                  </a:cubicBezTo>
                  <a:close/>
                  <a:moveTo>
                    <a:pt x="460" y="45"/>
                  </a:moveTo>
                  <a:cubicBezTo>
                    <a:pt x="472" y="66"/>
                    <a:pt x="472" y="66"/>
                    <a:pt x="472" y="66"/>
                  </a:cubicBezTo>
                  <a:cubicBezTo>
                    <a:pt x="486" y="46"/>
                    <a:pt x="486" y="46"/>
                    <a:pt x="486" y="46"/>
                  </a:cubicBezTo>
                  <a:cubicBezTo>
                    <a:pt x="499" y="47"/>
                    <a:pt x="499" y="47"/>
                    <a:pt x="499" y="47"/>
                  </a:cubicBezTo>
                  <a:cubicBezTo>
                    <a:pt x="477" y="76"/>
                    <a:pt x="477" y="76"/>
                    <a:pt x="477" y="76"/>
                  </a:cubicBezTo>
                  <a:cubicBezTo>
                    <a:pt x="475" y="97"/>
                    <a:pt x="475" y="97"/>
                    <a:pt x="475" y="97"/>
                  </a:cubicBezTo>
                  <a:cubicBezTo>
                    <a:pt x="464" y="97"/>
                    <a:pt x="464" y="97"/>
                    <a:pt x="464" y="97"/>
                  </a:cubicBezTo>
                  <a:cubicBezTo>
                    <a:pt x="465" y="75"/>
                    <a:pt x="465" y="75"/>
                    <a:pt x="465" y="75"/>
                  </a:cubicBezTo>
                  <a:cubicBezTo>
                    <a:pt x="446" y="44"/>
                    <a:pt x="446" y="44"/>
                    <a:pt x="446" y="44"/>
                  </a:cubicBezTo>
                  <a:lnTo>
                    <a:pt x="460" y="45"/>
                  </a:lnTo>
                  <a:close/>
                  <a:moveTo>
                    <a:pt x="440" y="44"/>
                  </a:moveTo>
                  <a:cubicBezTo>
                    <a:pt x="441" y="53"/>
                    <a:pt x="441" y="53"/>
                    <a:pt x="441" y="53"/>
                  </a:cubicBezTo>
                  <a:cubicBezTo>
                    <a:pt x="424" y="54"/>
                    <a:pt x="424" y="54"/>
                    <a:pt x="424" y="54"/>
                  </a:cubicBezTo>
                  <a:cubicBezTo>
                    <a:pt x="427" y="97"/>
                    <a:pt x="427" y="97"/>
                    <a:pt x="427" y="97"/>
                  </a:cubicBezTo>
                  <a:cubicBezTo>
                    <a:pt x="416" y="98"/>
                    <a:pt x="416" y="98"/>
                    <a:pt x="416" y="98"/>
                  </a:cubicBezTo>
                  <a:cubicBezTo>
                    <a:pt x="413" y="55"/>
                    <a:pt x="413" y="55"/>
                    <a:pt x="413" y="55"/>
                  </a:cubicBezTo>
                  <a:cubicBezTo>
                    <a:pt x="396" y="57"/>
                    <a:pt x="396" y="57"/>
                    <a:pt x="396" y="57"/>
                  </a:cubicBezTo>
                  <a:cubicBezTo>
                    <a:pt x="395" y="48"/>
                    <a:pt x="395" y="48"/>
                    <a:pt x="395" y="48"/>
                  </a:cubicBezTo>
                  <a:lnTo>
                    <a:pt x="440" y="44"/>
                  </a:lnTo>
                  <a:close/>
                  <a:moveTo>
                    <a:pt x="386" y="50"/>
                  </a:moveTo>
                  <a:cubicBezTo>
                    <a:pt x="394" y="101"/>
                    <a:pt x="394" y="101"/>
                    <a:pt x="394" y="101"/>
                  </a:cubicBezTo>
                  <a:cubicBezTo>
                    <a:pt x="383" y="103"/>
                    <a:pt x="383" y="103"/>
                    <a:pt x="383" y="103"/>
                  </a:cubicBezTo>
                  <a:cubicBezTo>
                    <a:pt x="374" y="52"/>
                    <a:pt x="374" y="52"/>
                    <a:pt x="374" y="52"/>
                  </a:cubicBezTo>
                  <a:lnTo>
                    <a:pt x="386" y="50"/>
                  </a:lnTo>
                  <a:close/>
                  <a:moveTo>
                    <a:pt x="324" y="71"/>
                  </a:moveTo>
                  <a:cubicBezTo>
                    <a:pt x="325" y="68"/>
                    <a:pt x="327" y="66"/>
                    <a:pt x="329" y="64"/>
                  </a:cubicBezTo>
                  <a:cubicBezTo>
                    <a:pt x="332" y="62"/>
                    <a:pt x="335" y="60"/>
                    <a:pt x="339" y="59"/>
                  </a:cubicBezTo>
                  <a:cubicBezTo>
                    <a:pt x="346" y="57"/>
                    <a:pt x="352" y="57"/>
                    <a:pt x="356" y="59"/>
                  </a:cubicBezTo>
                  <a:cubicBezTo>
                    <a:pt x="360" y="61"/>
                    <a:pt x="363" y="64"/>
                    <a:pt x="365" y="68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353" y="69"/>
                    <a:pt x="351" y="68"/>
                    <a:pt x="349" y="67"/>
                  </a:cubicBezTo>
                  <a:cubicBezTo>
                    <a:pt x="347" y="66"/>
                    <a:pt x="345" y="66"/>
                    <a:pt x="342" y="67"/>
                  </a:cubicBezTo>
                  <a:cubicBezTo>
                    <a:pt x="338" y="68"/>
                    <a:pt x="336" y="69"/>
                    <a:pt x="335" y="71"/>
                  </a:cubicBezTo>
                  <a:cubicBezTo>
                    <a:pt x="334" y="72"/>
                    <a:pt x="333" y="73"/>
                    <a:pt x="334" y="75"/>
                  </a:cubicBezTo>
                  <a:cubicBezTo>
                    <a:pt x="334" y="76"/>
                    <a:pt x="335" y="77"/>
                    <a:pt x="336" y="77"/>
                  </a:cubicBezTo>
                  <a:cubicBezTo>
                    <a:pt x="338" y="78"/>
                    <a:pt x="342" y="78"/>
                    <a:pt x="347" y="78"/>
                  </a:cubicBezTo>
                  <a:cubicBezTo>
                    <a:pt x="353" y="78"/>
                    <a:pt x="357" y="78"/>
                    <a:pt x="360" y="78"/>
                  </a:cubicBezTo>
                  <a:cubicBezTo>
                    <a:pt x="363" y="79"/>
                    <a:pt x="366" y="80"/>
                    <a:pt x="368" y="82"/>
                  </a:cubicBezTo>
                  <a:cubicBezTo>
                    <a:pt x="370" y="83"/>
                    <a:pt x="371" y="86"/>
                    <a:pt x="372" y="89"/>
                  </a:cubicBezTo>
                  <a:cubicBezTo>
                    <a:pt x="373" y="92"/>
                    <a:pt x="373" y="95"/>
                    <a:pt x="372" y="98"/>
                  </a:cubicBezTo>
                  <a:cubicBezTo>
                    <a:pt x="370" y="101"/>
                    <a:pt x="369" y="103"/>
                    <a:pt x="366" y="105"/>
                  </a:cubicBezTo>
                  <a:cubicBezTo>
                    <a:pt x="363" y="107"/>
                    <a:pt x="359" y="109"/>
                    <a:pt x="354" y="110"/>
                  </a:cubicBezTo>
                  <a:cubicBezTo>
                    <a:pt x="347" y="112"/>
                    <a:pt x="342" y="112"/>
                    <a:pt x="337" y="111"/>
                  </a:cubicBezTo>
                  <a:cubicBezTo>
                    <a:pt x="333" y="109"/>
                    <a:pt x="329" y="105"/>
                    <a:pt x="327" y="100"/>
                  </a:cubicBezTo>
                  <a:cubicBezTo>
                    <a:pt x="337" y="96"/>
                    <a:pt x="337" y="96"/>
                    <a:pt x="337" y="96"/>
                  </a:cubicBezTo>
                  <a:cubicBezTo>
                    <a:pt x="339" y="99"/>
                    <a:pt x="341" y="101"/>
                    <a:pt x="343" y="102"/>
                  </a:cubicBezTo>
                  <a:cubicBezTo>
                    <a:pt x="346" y="103"/>
                    <a:pt x="349" y="103"/>
                    <a:pt x="352" y="102"/>
                  </a:cubicBezTo>
                  <a:cubicBezTo>
                    <a:pt x="356" y="101"/>
                    <a:pt x="358" y="99"/>
                    <a:pt x="360" y="98"/>
                  </a:cubicBezTo>
                  <a:cubicBezTo>
                    <a:pt x="361" y="96"/>
                    <a:pt x="361" y="94"/>
                    <a:pt x="361" y="92"/>
                  </a:cubicBezTo>
                  <a:cubicBezTo>
                    <a:pt x="361" y="91"/>
                    <a:pt x="360" y="90"/>
                    <a:pt x="359" y="89"/>
                  </a:cubicBezTo>
                  <a:cubicBezTo>
                    <a:pt x="358" y="89"/>
                    <a:pt x="356" y="89"/>
                    <a:pt x="354" y="88"/>
                  </a:cubicBezTo>
                  <a:cubicBezTo>
                    <a:pt x="353" y="88"/>
                    <a:pt x="350" y="88"/>
                    <a:pt x="345" y="89"/>
                  </a:cubicBezTo>
                  <a:cubicBezTo>
                    <a:pt x="339" y="89"/>
                    <a:pt x="334" y="88"/>
                    <a:pt x="331" y="87"/>
                  </a:cubicBezTo>
                  <a:cubicBezTo>
                    <a:pt x="327" y="85"/>
                    <a:pt x="324" y="82"/>
                    <a:pt x="323" y="78"/>
                  </a:cubicBezTo>
                  <a:cubicBezTo>
                    <a:pt x="323" y="76"/>
                    <a:pt x="323" y="73"/>
                    <a:pt x="324" y="71"/>
                  </a:cubicBezTo>
                  <a:close/>
                  <a:moveTo>
                    <a:pt x="285" y="79"/>
                  </a:moveTo>
                  <a:cubicBezTo>
                    <a:pt x="291" y="77"/>
                    <a:pt x="295" y="75"/>
                    <a:pt x="298" y="75"/>
                  </a:cubicBezTo>
                  <a:cubicBezTo>
                    <a:pt x="301" y="75"/>
                    <a:pt x="304" y="76"/>
                    <a:pt x="306" y="77"/>
                  </a:cubicBezTo>
                  <a:cubicBezTo>
                    <a:pt x="308" y="79"/>
                    <a:pt x="310" y="81"/>
                    <a:pt x="312" y="83"/>
                  </a:cubicBezTo>
                  <a:cubicBezTo>
                    <a:pt x="313" y="87"/>
                    <a:pt x="313" y="90"/>
                    <a:pt x="312" y="94"/>
                  </a:cubicBezTo>
                  <a:cubicBezTo>
                    <a:pt x="311" y="97"/>
                    <a:pt x="308" y="100"/>
                    <a:pt x="304" y="103"/>
                  </a:cubicBezTo>
                  <a:cubicBezTo>
                    <a:pt x="306" y="103"/>
                    <a:pt x="309" y="103"/>
                    <a:pt x="311" y="104"/>
                  </a:cubicBezTo>
                  <a:cubicBezTo>
                    <a:pt x="313" y="105"/>
                    <a:pt x="316" y="107"/>
                    <a:pt x="320" y="109"/>
                  </a:cubicBezTo>
                  <a:cubicBezTo>
                    <a:pt x="331" y="116"/>
                    <a:pt x="331" y="116"/>
                    <a:pt x="331" y="116"/>
                  </a:cubicBezTo>
                  <a:cubicBezTo>
                    <a:pt x="318" y="121"/>
                    <a:pt x="318" y="121"/>
                    <a:pt x="318" y="121"/>
                  </a:cubicBezTo>
                  <a:cubicBezTo>
                    <a:pt x="306" y="114"/>
                    <a:pt x="306" y="114"/>
                    <a:pt x="306" y="114"/>
                  </a:cubicBezTo>
                  <a:cubicBezTo>
                    <a:pt x="302" y="112"/>
                    <a:pt x="299" y="110"/>
                    <a:pt x="297" y="110"/>
                  </a:cubicBezTo>
                  <a:cubicBezTo>
                    <a:pt x="296" y="109"/>
                    <a:pt x="295" y="109"/>
                    <a:pt x="293" y="109"/>
                  </a:cubicBezTo>
                  <a:cubicBezTo>
                    <a:pt x="292" y="109"/>
                    <a:pt x="290" y="110"/>
                    <a:pt x="288" y="111"/>
                  </a:cubicBezTo>
                  <a:cubicBezTo>
                    <a:pt x="286" y="112"/>
                    <a:pt x="286" y="112"/>
                    <a:pt x="286" y="11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84" y="136"/>
                    <a:pt x="284" y="136"/>
                    <a:pt x="284" y="136"/>
                  </a:cubicBezTo>
                  <a:cubicBezTo>
                    <a:pt x="263" y="89"/>
                    <a:pt x="263" y="89"/>
                    <a:pt x="263" y="89"/>
                  </a:cubicBezTo>
                  <a:lnTo>
                    <a:pt x="285" y="79"/>
                  </a:lnTo>
                  <a:close/>
                  <a:moveTo>
                    <a:pt x="249" y="97"/>
                  </a:moveTo>
                  <a:cubicBezTo>
                    <a:pt x="254" y="104"/>
                    <a:pt x="254" y="104"/>
                    <a:pt x="254" y="104"/>
                  </a:cubicBezTo>
                  <a:cubicBezTo>
                    <a:pt x="228" y="120"/>
                    <a:pt x="228" y="120"/>
                    <a:pt x="228" y="120"/>
                  </a:cubicBezTo>
                  <a:cubicBezTo>
                    <a:pt x="234" y="130"/>
                    <a:pt x="234" y="130"/>
                    <a:pt x="234" y="130"/>
                  </a:cubicBezTo>
                  <a:cubicBezTo>
                    <a:pt x="258" y="115"/>
                    <a:pt x="258" y="115"/>
                    <a:pt x="258" y="115"/>
                  </a:cubicBezTo>
                  <a:cubicBezTo>
                    <a:pt x="263" y="122"/>
                    <a:pt x="263" y="122"/>
                    <a:pt x="263" y="122"/>
                  </a:cubicBezTo>
                  <a:cubicBezTo>
                    <a:pt x="239" y="137"/>
                    <a:pt x="239" y="137"/>
                    <a:pt x="239" y="137"/>
                  </a:cubicBezTo>
                  <a:cubicBezTo>
                    <a:pt x="246" y="149"/>
                    <a:pt x="246" y="149"/>
                    <a:pt x="246" y="149"/>
                  </a:cubicBezTo>
                  <a:cubicBezTo>
                    <a:pt x="273" y="132"/>
                    <a:pt x="273" y="132"/>
                    <a:pt x="273" y="132"/>
                  </a:cubicBezTo>
                  <a:cubicBezTo>
                    <a:pt x="278" y="140"/>
                    <a:pt x="278" y="140"/>
                    <a:pt x="278" y="140"/>
                  </a:cubicBezTo>
                  <a:cubicBezTo>
                    <a:pt x="241" y="163"/>
                    <a:pt x="241" y="163"/>
                    <a:pt x="241" y="163"/>
                  </a:cubicBezTo>
                  <a:cubicBezTo>
                    <a:pt x="214" y="119"/>
                    <a:pt x="214" y="119"/>
                    <a:pt x="214" y="119"/>
                  </a:cubicBezTo>
                  <a:lnTo>
                    <a:pt x="249" y="97"/>
                  </a:lnTo>
                  <a:close/>
                  <a:moveTo>
                    <a:pt x="174" y="151"/>
                  </a:moveTo>
                  <a:cubicBezTo>
                    <a:pt x="210" y="171"/>
                    <a:pt x="210" y="171"/>
                    <a:pt x="210" y="171"/>
                  </a:cubicBezTo>
                  <a:cubicBezTo>
                    <a:pt x="196" y="133"/>
                    <a:pt x="196" y="133"/>
                    <a:pt x="196" y="133"/>
                  </a:cubicBezTo>
                  <a:cubicBezTo>
                    <a:pt x="205" y="125"/>
                    <a:pt x="205" y="125"/>
                    <a:pt x="205" y="125"/>
                  </a:cubicBezTo>
                  <a:cubicBezTo>
                    <a:pt x="223" y="178"/>
                    <a:pt x="223" y="178"/>
                    <a:pt x="223" y="178"/>
                  </a:cubicBezTo>
                  <a:cubicBezTo>
                    <a:pt x="213" y="186"/>
                    <a:pt x="213" y="186"/>
                    <a:pt x="213" y="186"/>
                  </a:cubicBezTo>
                  <a:cubicBezTo>
                    <a:pt x="165" y="159"/>
                    <a:pt x="165" y="159"/>
                    <a:pt x="165" y="159"/>
                  </a:cubicBezTo>
                  <a:lnTo>
                    <a:pt x="174" y="151"/>
                  </a:lnTo>
                  <a:close/>
                  <a:moveTo>
                    <a:pt x="159" y="166"/>
                  </a:moveTo>
                  <a:cubicBezTo>
                    <a:pt x="197" y="201"/>
                    <a:pt x="197" y="201"/>
                    <a:pt x="197" y="201"/>
                  </a:cubicBezTo>
                  <a:cubicBezTo>
                    <a:pt x="189" y="210"/>
                    <a:pt x="189" y="210"/>
                    <a:pt x="189" y="210"/>
                  </a:cubicBezTo>
                  <a:cubicBezTo>
                    <a:pt x="151" y="174"/>
                    <a:pt x="151" y="174"/>
                    <a:pt x="151" y="174"/>
                  </a:cubicBezTo>
                  <a:lnTo>
                    <a:pt x="159" y="166"/>
                  </a:lnTo>
                  <a:close/>
                  <a:moveTo>
                    <a:pt x="120" y="211"/>
                  </a:moveTo>
                  <a:cubicBezTo>
                    <a:pt x="162" y="214"/>
                    <a:pt x="162" y="214"/>
                    <a:pt x="162" y="214"/>
                  </a:cubicBezTo>
                  <a:cubicBezTo>
                    <a:pt x="134" y="193"/>
                    <a:pt x="134" y="193"/>
                    <a:pt x="134" y="193"/>
                  </a:cubicBezTo>
                  <a:cubicBezTo>
                    <a:pt x="141" y="185"/>
                    <a:pt x="141" y="185"/>
                    <a:pt x="141" y="185"/>
                  </a:cubicBezTo>
                  <a:cubicBezTo>
                    <a:pt x="182" y="216"/>
                    <a:pt x="182" y="216"/>
                    <a:pt x="182" y="216"/>
                  </a:cubicBezTo>
                  <a:cubicBezTo>
                    <a:pt x="175" y="225"/>
                    <a:pt x="175" y="225"/>
                    <a:pt x="175" y="225"/>
                  </a:cubicBezTo>
                  <a:cubicBezTo>
                    <a:pt x="134" y="223"/>
                    <a:pt x="134" y="223"/>
                    <a:pt x="134" y="223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54" y="252"/>
                    <a:pt x="154" y="252"/>
                    <a:pt x="154" y="252"/>
                  </a:cubicBezTo>
                  <a:cubicBezTo>
                    <a:pt x="113" y="220"/>
                    <a:pt x="113" y="220"/>
                    <a:pt x="113" y="220"/>
                  </a:cubicBezTo>
                  <a:lnTo>
                    <a:pt x="120" y="211"/>
                  </a:lnTo>
                  <a:close/>
                  <a:moveTo>
                    <a:pt x="87" y="264"/>
                  </a:moveTo>
                  <a:cubicBezTo>
                    <a:pt x="112" y="278"/>
                    <a:pt x="112" y="278"/>
                    <a:pt x="112" y="278"/>
                  </a:cubicBezTo>
                  <a:cubicBezTo>
                    <a:pt x="116" y="280"/>
                    <a:pt x="118" y="281"/>
                    <a:pt x="120" y="282"/>
                  </a:cubicBezTo>
                  <a:cubicBezTo>
                    <a:pt x="122" y="282"/>
                    <a:pt x="124" y="282"/>
                    <a:pt x="126" y="281"/>
                  </a:cubicBezTo>
                  <a:cubicBezTo>
                    <a:pt x="128" y="280"/>
                    <a:pt x="130" y="278"/>
                    <a:pt x="131" y="275"/>
                  </a:cubicBezTo>
                  <a:cubicBezTo>
                    <a:pt x="133" y="273"/>
                    <a:pt x="133" y="270"/>
                    <a:pt x="133" y="268"/>
                  </a:cubicBezTo>
                  <a:cubicBezTo>
                    <a:pt x="133" y="266"/>
                    <a:pt x="132" y="264"/>
                    <a:pt x="131" y="263"/>
                  </a:cubicBezTo>
                  <a:cubicBezTo>
                    <a:pt x="129" y="262"/>
                    <a:pt x="127" y="260"/>
                    <a:pt x="123" y="258"/>
                  </a:cubicBezTo>
                  <a:cubicBezTo>
                    <a:pt x="98" y="244"/>
                    <a:pt x="98" y="244"/>
                    <a:pt x="98" y="244"/>
                  </a:cubicBezTo>
                  <a:cubicBezTo>
                    <a:pt x="104" y="234"/>
                    <a:pt x="104" y="234"/>
                    <a:pt x="104" y="234"/>
                  </a:cubicBezTo>
                  <a:cubicBezTo>
                    <a:pt x="127" y="248"/>
                    <a:pt x="127" y="248"/>
                    <a:pt x="127" y="248"/>
                  </a:cubicBezTo>
                  <a:cubicBezTo>
                    <a:pt x="133" y="251"/>
                    <a:pt x="137" y="253"/>
                    <a:pt x="138" y="255"/>
                  </a:cubicBezTo>
                  <a:cubicBezTo>
                    <a:pt x="140" y="257"/>
                    <a:pt x="142" y="259"/>
                    <a:pt x="142" y="261"/>
                  </a:cubicBezTo>
                  <a:cubicBezTo>
                    <a:pt x="143" y="263"/>
                    <a:pt x="143" y="266"/>
                    <a:pt x="143" y="269"/>
                  </a:cubicBezTo>
                  <a:cubicBezTo>
                    <a:pt x="142" y="272"/>
                    <a:pt x="141" y="275"/>
                    <a:pt x="139" y="279"/>
                  </a:cubicBezTo>
                  <a:cubicBezTo>
                    <a:pt x="136" y="284"/>
                    <a:pt x="134" y="287"/>
                    <a:pt x="131" y="289"/>
                  </a:cubicBezTo>
                  <a:cubicBezTo>
                    <a:pt x="129" y="291"/>
                    <a:pt x="127" y="292"/>
                    <a:pt x="124" y="293"/>
                  </a:cubicBezTo>
                  <a:cubicBezTo>
                    <a:pt x="122" y="293"/>
                    <a:pt x="120" y="293"/>
                    <a:pt x="118" y="293"/>
                  </a:cubicBezTo>
                  <a:cubicBezTo>
                    <a:pt x="115" y="292"/>
                    <a:pt x="111" y="290"/>
                    <a:pt x="106" y="287"/>
                  </a:cubicBezTo>
                  <a:cubicBezTo>
                    <a:pt x="82" y="274"/>
                    <a:pt x="82" y="274"/>
                    <a:pt x="82" y="274"/>
                  </a:cubicBezTo>
                  <a:lnTo>
                    <a:pt x="87" y="264"/>
                  </a:lnTo>
                  <a:close/>
                  <a:moveTo>
                    <a:pt x="44" y="402"/>
                  </a:moveTo>
                  <a:cubicBezTo>
                    <a:pt x="82" y="384"/>
                    <a:pt x="82" y="384"/>
                    <a:pt x="82" y="384"/>
                  </a:cubicBezTo>
                  <a:cubicBezTo>
                    <a:pt x="47" y="379"/>
                    <a:pt x="47" y="379"/>
                    <a:pt x="47" y="379"/>
                  </a:cubicBezTo>
                  <a:cubicBezTo>
                    <a:pt x="49" y="368"/>
                    <a:pt x="49" y="368"/>
                    <a:pt x="49" y="368"/>
                  </a:cubicBezTo>
                  <a:cubicBezTo>
                    <a:pt x="100" y="376"/>
                    <a:pt x="100" y="376"/>
                    <a:pt x="100" y="376"/>
                  </a:cubicBezTo>
                  <a:cubicBezTo>
                    <a:pt x="98" y="388"/>
                    <a:pt x="98" y="388"/>
                    <a:pt x="98" y="388"/>
                  </a:cubicBezTo>
                  <a:cubicBezTo>
                    <a:pt x="61" y="405"/>
                    <a:pt x="61" y="405"/>
                    <a:pt x="61" y="405"/>
                  </a:cubicBezTo>
                  <a:cubicBezTo>
                    <a:pt x="95" y="411"/>
                    <a:pt x="95" y="411"/>
                    <a:pt x="95" y="411"/>
                  </a:cubicBezTo>
                  <a:cubicBezTo>
                    <a:pt x="93" y="421"/>
                    <a:pt x="93" y="421"/>
                    <a:pt x="93" y="421"/>
                  </a:cubicBezTo>
                  <a:cubicBezTo>
                    <a:pt x="42" y="413"/>
                    <a:pt x="42" y="413"/>
                    <a:pt x="42" y="413"/>
                  </a:cubicBezTo>
                  <a:lnTo>
                    <a:pt x="44" y="402"/>
                  </a:lnTo>
                  <a:close/>
                  <a:moveTo>
                    <a:pt x="42" y="427"/>
                  </a:moveTo>
                  <a:cubicBezTo>
                    <a:pt x="93" y="430"/>
                    <a:pt x="93" y="430"/>
                    <a:pt x="93" y="430"/>
                  </a:cubicBezTo>
                  <a:cubicBezTo>
                    <a:pt x="93" y="441"/>
                    <a:pt x="93" y="441"/>
                    <a:pt x="93" y="441"/>
                  </a:cubicBezTo>
                  <a:cubicBezTo>
                    <a:pt x="41" y="439"/>
                    <a:pt x="41" y="439"/>
                    <a:pt x="41" y="439"/>
                  </a:cubicBezTo>
                  <a:lnTo>
                    <a:pt x="42" y="427"/>
                  </a:lnTo>
                  <a:close/>
                  <a:moveTo>
                    <a:pt x="42" y="488"/>
                  </a:moveTo>
                  <a:cubicBezTo>
                    <a:pt x="62" y="486"/>
                    <a:pt x="62" y="486"/>
                    <a:pt x="62" y="486"/>
                  </a:cubicBezTo>
                  <a:cubicBezTo>
                    <a:pt x="61" y="464"/>
                    <a:pt x="61" y="464"/>
                    <a:pt x="61" y="464"/>
                  </a:cubicBezTo>
                  <a:cubicBezTo>
                    <a:pt x="41" y="465"/>
                    <a:pt x="41" y="465"/>
                    <a:pt x="41" y="465"/>
                  </a:cubicBezTo>
                  <a:cubicBezTo>
                    <a:pt x="40" y="454"/>
                    <a:pt x="40" y="454"/>
                    <a:pt x="40" y="454"/>
                  </a:cubicBezTo>
                  <a:cubicBezTo>
                    <a:pt x="92" y="451"/>
                    <a:pt x="92" y="451"/>
                    <a:pt x="92" y="451"/>
                  </a:cubicBezTo>
                  <a:cubicBezTo>
                    <a:pt x="92" y="462"/>
                    <a:pt x="92" y="462"/>
                    <a:pt x="92" y="462"/>
                  </a:cubicBezTo>
                  <a:cubicBezTo>
                    <a:pt x="70" y="463"/>
                    <a:pt x="70" y="463"/>
                    <a:pt x="70" y="463"/>
                  </a:cubicBezTo>
                  <a:cubicBezTo>
                    <a:pt x="71" y="486"/>
                    <a:pt x="71" y="486"/>
                    <a:pt x="71" y="486"/>
                  </a:cubicBezTo>
                  <a:cubicBezTo>
                    <a:pt x="94" y="485"/>
                    <a:pt x="94" y="485"/>
                    <a:pt x="94" y="485"/>
                  </a:cubicBezTo>
                  <a:cubicBezTo>
                    <a:pt x="94" y="496"/>
                    <a:pt x="94" y="496"/>
                    <a:pt x="94" y="496"/>
                  </a:cubicBezTo>
                  <a:cubicBezTo>
                    <a:pt x="43" y="499"/>
                    <a:pt x="43" y="499"/>
                    <a:pt x="43" y="499"/>
                  </a:cubicBezTo>
                  <a:lnTo>
                    <a:pt x="42" y="488"/>
                  </a:lnTo>
                  <a:close/>
                  <a:moveTo>
                    <a:pt x="98" y="546"/>
                  </a:moveTo>
                  <a:cubicBezTo>
                    <a:pt x="94" y="552"/>
                    <a:pt x="88" y="555"/>
                    <a:pt x="80" y="557"/>
                  </a:cubicBezTo>
                  <a:cubicBezTo>
                    <a:pt x="72" y="559"/>
                    <a:pt x="65" y="558"/>
                    <a:pt x="59" y="554"/>
                  </a:cubicBezTo>
                  <a:cubicBezTo>
                    <a:pt x="54" y="550"/>
                    <a:pt x="50" y="544"/>
                    <a:pt x="48" y="536"/>
                  </a:cubicBezTo>
                  <a:cubicBezTo>
                    <a:pt x="47" y="530"/>
                    <a:pt x="48" y="524"/>
                    <a:pt x="50" y="519"/>
                  </a:cubicBezTo>
                  <a:cubicBezTo>
                    <a:pt x="52" y="516"/>
                    <a:pt x="55" y="513"/>
                    <a:pt x="58" y="511"/>
                  </a:cubicBezTo>
                  <a:cubicBezTo>
                    <a:pt x="63" y="522"/>
                    <a:pt x="63" y="522"/>
                    <a:pt x="63" y="522"/>
                  </a:cubicBezTo>
                  <a:cubicBezTo>
                    <a:pt x="61" y="523"/>
                    <a:pt x="59" y="525"/>
                    <a:pt x="58" y="527"/>
                  </a:cubicBezTo>
                  <a:cubicBezTo>
                    <a:pt x="57" y="529"/>
                    <a:pt x="56" y="532"/>
                    <a:pt x="57" y="535"/>
                  </a:cubicBezTo>
                  <a:cubicBezTo>
                    <a:pt x="58" y="539"/>
                    <a:pt x="60" y="542"/>
                    <a:pt x="63" y="544"/>
                  </a:cubicBezTo>
                  <a:cubicBezTo>
                    <a:pt x="67" y="546"/>
                    <a:pt x="71" y="547"/>
                    <a:pt x="77" y="546"/>
                  </a:cubicBezTo>
                  <a:cubicBezTo>
                    <a:pt x="84" y="544"/>
                    <a:pt x="88" y="542"/>
                    <a:pt x="90" y="539"/>
                  </a:cubicBezTo>
                  <a:cubicBezTo>
                    <a:pt x="92" y="536"/>
                    <a:pt x="93" y="532"/>
                    <a:pt x="92" y="528"/>
                  </a:cubicBezTo>
                  <a:cubicBezTo>
                    <a:pt x="91" y="525"/>
                    <a:pt x="90" y="523"/>
                    <a:pt x="88" y="521"/>
                  </a:cubicBezTo>
                  <a:cubicBezTo>
                    <a:pt x="86" y="519"/>
                    <a:pt x="83" y="518"/>
                    <a:pt x="79" y="518"/>
                  </a:cubicBezTo>
                  <a:cubicBezTo>
                    <a:pt x="80" y="506"/>
                    <a:pt x="80" y="506"/>
                    <a:pt x="80" y="506"/>
                  </a:cubicBezTo>
                  <a:cubicBezTo>
                    <a:pt x="85" y="507"/>
                    <a:pt x="90" y="509"/>
                    <a:pt x="94" y="512"/>
                  </a:cubicBezTo>
                  <a:cubicBezTo>
                    <a:pt x="97" y="515"/>
                    <a:pt x="100" y="520"/>
                    <a:pt x="101" y="526"/>
                  </a:cubicBezTo>
                  <a:cubicBezTo>
                    <a:pt x="102" y="534"/>
                    <a:pt x="101" y="540"/>
                    <a:pt x="98" y="546"/>
                  </a:cubicBezTo>
                  <a:close/>
                  <a:moveTo>
                    <a:pt x="114" y="330"/>
                  </a:moveTo>
                  <a:cubicBezTo>
                    <a:pt x="101" y="331"/>
                    <a:pt x="101" y="331"/>
                    <a:pt x="101" y="331"/>
                  </a:cubicBezTo>
                  <a:cubicBezTo>
                    <a:pt x="94" y="353"/>
                    <a:pt x="94" y="353"/>
                    <a:pt x="94" y="353"/>
                  </a:cubicBezTo>
                  <a:cubicBezTo>
                    <a:pt x="104" y="361"/>
                    <a:pt x="104" y="361"/>
                    <a:pt x="104" y="361"/>
                  </a:cubicBezTo>
                  <a:cubicBezTo>
                    <a:pt x="100" y="373"/>
                    <a:pt x="100" y="373"/>
                    <a:pt x="100" y="373"/>
                  </a:cubicBezTo>
                  <a:cubicBezTo>
                    <a:pt x="58" y="336"/>
                    <a:pt x="58" y="336"/>
                    <a:pt x="58" y="336"/>
                  </a:cubicBezTo>
                  <a:cubicBezTo>
                    <a:pt x="62" y="325"/>
                    <a:pt x="62" y="325"/>
                    <a:pt x="62" y="325"/>
                  </a:cubicBezTo>
                  <a:cubicBezTo>
                    <a:pt x="118" y="318"/>
                    <a:pt x="118" y="318"/>
                    <a:pt x="118" y="318"/>
                  </a:cubicBezTo>
                  <a:lnTo>
                    <a:pt x="114" y="330"/>
                  </a:lnTo>
                  <a:close/>
                  <a:moveTo>
                    <a:pt x="252" y="762"/>
                  </a:moveTo>
                  <a:cubicBezTo>
                    <a:pt x="251" y="763"/>
                    <a:pt x="251" y="764"/>
                    <a:pt x="250" y="764"/>
                  </a:cubicBezTo>
                  <a:cubicBezTo>
                    <a:pt x="248" y="766"/>
                    <a:pt x="238" y="764"/>
                    <a:pt x="237" y="764"/>
                  </a:cubicBezTo>
                  <a:cubicBezTo>
                    <a:pt x="233" y="764"/>
                    <a:pt x="231" y="764"/>
                    <a:pt x="230" y="766"/>
                  </a:cubicBezTo>
                  <a:cubicBezTo>
                    <a:pt x="231" y="767"/>
                    <a:pt x="230" y="770"/>
                    <a:pt x="228" y="770"/>
                  </a:cubicBezTo>
                  <a:cubicBezTo>
                    <a:pt x="226" y="770"/>
                    <a:pt x="222" y="768"/>
                    <a:pt x="218" y="768"/>
                  </a:cubicBezTo>
                  <a:cubicBezTo>
                    <a:pt x="217" y="768"/>
                    <a:pt x="216" y="768"/>
                    <a:pt x="215" y="768"/>
                  </a:cubicBezTo>
                  <a:cubicBezTo>
                    <a:pt x="205" y="781"/>
                    <a:pt x="196" y="792"/>
                    <a:pt x="185" y="805"/>
                  </a:cubicBezTo>
                  <a:cubicBezTo>
                    <a:pt x="184" y="804"/>
                    <a:pt x="183" y="805"/>
                    <a:pt x="182" y="805"/>
                  </a:cubicBezTo>
                  <a:cubicBezTo>
                    <a:pt x="191" y="793"/>
                    <a:pt x="199" y="779"/>
                    <a:pt x="208" y="766"/>
                  </a:cubicBezTo>
                  <a:cubicBezTo>
                    <a:pt x="208" y="765"/>
                    <a:pt x="207" y="764"/>
                    <a:pt x="207" y="763"/>
                  </a:cubicBezTo>
                  <a:cubicBezTo>
                    <a:pt x="207" y="761"/>
                    <a:pt x="209" y="758"/>
                    <a:pt x="211" y="758"/>
                  </a:cubicBezTo>
                  <a:cubicBezTo>
                    <a:pt x="211" y="758"/>
                    <a:pt x="212" y="758"/>
                    <a:pt x="213" y="758"/>
                  </a:cubicBezTo>
                  <a:cubicBezTo>
                    <a:pt x="218" y="750"/>
                    <a:pt x="218" y="750"/>
                    <a:pt x="220" y="748"/>
                  </a:cubicBezTo>
                  <a:cubicBezTo>
                    <a:pt x="219" y="746"/>
                    <a:pt x="210" y="743"/>
                    <a:pt x="212" y="741"/>
                  </a:cubicBezTo>
                  <a:cubicBezTo>
                    <a:pt x="213" y="741"/>
                    <a:pt x="216" y="741"/>
                    <a:pt x="217" y="741"/>
                  </a:cubicBezTo>
                  <a:cubicBezTo>
                    <a:pt x="219" y="742"/>
                    <a:pt x="221" y="742"/>
                    <a:pt x="223" y="743"/>
                  </a:cubicBezTo>
                  <a:cubicBezTo>
                    <a:pt x="226" y="739"/>
                    <a:pt x="228" y="736"/>
                    <a:pt x="230" y="731"/>
                  </a:cubicBezTo>
                  <a:cubicBezTo>
                    <a:pt x="230" y="730"/>
                    <a:pt x="233" y="726"/>
                    <a:pt x="232" y="726"/>
                  </a:cubicBezTo>
                  <a:cubicBezTo>
                    <a:pt x="232" y="725"/>
                    <a:pt x="232" y="724"/>
                    <a:pt x="232" y="723"/>
                  </a:cubicBezTo>
                  <a:cubicBezTo>
                    <a:pt x="236" y="725"/>
                    <a:pt x="238" y="727"/>
                    <a:pt x="238" y="731"/>
                  </a:cubicBezTo>
                  <a:cubicBezTo>
                    <a:pt x="239" y="731"/>
                    <a:pt x="239" y="734"/>
                    <a:pt x="238" y="735"/>
                  </a:cubicBezTo>
                  <a:cubicBezTo>
                    <a:pt x="236" y="738"/>
                    <a:pt x="233" y="742"/>
                    <a:pt x="231" y="745"/>
                  </a:cubicBezTo>
                  <a:cubicBezTo>
                    <a:pt x="232" y="746"/>
                    <a:pt x="232" y="746"/>
                    <a:pt x="233" y="747"/>
                  </a:cubicBezTo>
                  <a:cubicBezTo>
                    <a:pt x="236" y="748"/>
                    <a:pt x="239" y="748"/>
                    <a:pt x="242" y="750"/>
                  </a:cubicBezTo>
                  <a:cubicBezTo>
                    <a:pt x="242" y="750"/>
                    <a:pt x="243" y="750"/>
                    <a:pt x="244" y="749"/>
                  </a:cubicBezTo>
                  <a:cubicBezTo>
                    <a:pt x="251" y="753"/>
                    <a:pt x="253" y="761"/>
                    <a:pt x="252" y="762"/>
                  </a:cubicBezTo>
                  <a:close/>
                  <a:moveTo>
                    <a:pt x="188" y="735"/>
                  </a:moveTo>
                  <a:cubicBezTo>
                    <a:pt x="191" y="738"/>
                    <a:pt x="194" y="740"/>
                    <a:pt x="195" y="742"/>
                  </a:cubicBezTo>
                  <a:cubicBezTo>
                    <a:pt x="196" y="743"/>
                    <a:pt x="200" y="748"/>
                    <a:pt x="202" y="755"/>
                  </a:cubicBezTo>
                  <a:cubicBezTo>
                    <a:pt x="203" y="757"/>
                    <a:pt x="204" y="758"/>
                    <a:pt x="203" y="761"/>
                  </a:cubicBezTo>
                  <a:cubicBezTo>
                    <a:pt x="199" y="758"/>
                    <a:pt x="199" y="757"/>
                    <a:pt x="197" y="752"/>
                  </a:cubicBezTo>
                  <a:cubicBezTo>
                    <a:pt x="197" y="750"/>
                    <a:pt x="196" y="748"/>
                    <a:pt x="193" y="744"/>
                  </a:cubicBezTo>
                  <a:cubicBezTo>
                    <a:pt x="192" y="742"/>
                    <a:pt x="188" y="738"/>
                    <a:pt x="188" y="735"/>
                  </a:cubicBezTo>
                  <a:close/>
                  <a:moveTo>
                    <a:pt x="261" y="821"/>
                  </a:moveTo>
                  <a:cubicBezTo>
                    <a:pt x="261" y="819"/>
                    <a:pt x="259" y="818"/>
                    <a:pt x="260" y="815"/>
                  </a:cubicBezTo>
                  <a:cubicBezTo>
                    <a:pt x="265" y="807"/>
                    <a:pt x="273" y="790"/>
                    <a:pt x="281" y="779"/>
                  </a:cubicBezTo>
                  <a:cubicBezTo>
                    <a:pt x="281" y="778"/>
                    <a:pt x="282" y="776"/>
                    <a:pt x="283" y="777"/>
                  </a:cubicBezTo>
                  <a:cubicBezTo>
                    <a:pt x="283" y="778"/>
                    <a:pt x="284" y="778"/>
                    <a:pt x="282" y="782"/>
                  </a:cubicBezTo>
                  <a:cubicBezTo>
                    <a:pt x="282" y="783"/>
                    <a:pt x="262" y="820"/>
                    <a:pt x="264" y="821"/>
                  </a:cubicBezTo>
                  <a:cubicBezTo>
                    <a:pt x="262" y="821"/>
                    <a:pt x="263" y="821"/>
                    <a:pt x="261" y="821"/>
                  </a:cubicBezTo>
                  <a:close/>
                  <a:moveTo>
                    <a:pt x="288" y="830"/>
                  </a:moveTo>
                  <a:cubicBezTo>
                    <a:pt x="288" y="830"/>
                    <a:pt x="287" y="830"/>
                    <a:pt x="287" y="830"/>
                  </a:cubicBezTo>
                  <a:cubicBezTo>
                    <a:pt x="285" y="830"/>
                    <a:pt x="283" y="829"/>
                    <a:pt x="281" y="828"/>
                  </a:cubicBezTo>
                  <a:cubicBezTo>
                    <a:pt x="280" y="826"/>
                    <a:pt x="275" y="818"/>
                    <a:pt x="275" y="816"/>
                  </a:cubicBezTo>
                  <a:cubicBezTo>
                    <a:pt x="275" y="816"/>
                    <a:pt x="275" y="816"/>
                    <a:pt x="276" y="816"/>
                  </a:cubicBezTo>
                  <a:cubicBezTo>
                    <a:pt x="277" y="822"/>
                    <a:pt x="286" y="820"/>
                    <a:pt x="293" y="818"/>
                  </a:cubicBezTo>
                  <a:cubicBezTo>
                    <a:pt x="299" y="816"/>
                    <a:pt x="304" y="813"/>
                    <a:pt x="305" y="812"/>
                  </a:cubicBezTo>
                  <a:cubicBezTo>
                    <a:pt x="304" y="811"/>
                    <a:pt x="305" y="811"/>
                    <a:pt x="303" y="809"/>
                  </a:cubicBezTo>
                  <a:cubicBezTo>
                    <a:pt x="303" y="810"/>
                    <a:pt x="300" y="811"/>
                    <a:pt x="296" y="812"/>
                  </a:cubicBezTo>
                  <a:cubicBezTo>
                    <a:pt x="288" y="814"/>
                    <a:pt x="274" y="816"/>
                    <a:pt x="273" y="815"/>
                  </a:cubicBezTo>
                  <a:cubicBezTo>
                    <a:pt x="269" y="814"/>
                    <a:pt x="270" y="813"/>
                    <a:pt x="272" y="809"/>
                  </a:cubicBezTo>
                  <a:cubicBezTo>
                    <a:pt x="279" y="807"/>
                    <a:pt x="290" y="805"/>
                    <a:pt x="296" y="802"/>
                  </a:cubicBezTo>
                  <a:cubicBezTo>
                    <a:pt x="297" y="802"/>
                    <a:pt x="298" y="801"/>
                    <a:pt x="297" y="799"/>
                  </a:cubicBezTo>
                  <a:cubicBezTo>
                    <a:pt x="294" y="801"/>
                    <a:pt x="286" y="801"/>
                    <a:pt x="283" y="801"/>
                  </a:cubicBezTo>
                  <a:cubicBezTo>
                    <a:pt x="280" y="798"/>
                    <a:pt x="282" y="795"/>
                    <a:pt x="284" y="792"/>
                  </a:cubicBezTo>
                  <a:cubicBezTo>
                    <a:pt x="284" y="792"/>
                    <a:pt x="284" y="792"/>
                    <a:pt x="284" y="792"/>
                  </a:cubicBezTo>
                  <a:cubicBezTo>
                    <a:pt x="286" y="794"/>
                    <a:pt x="293" y="793"/>
                    <a:pt x="295" y="791"/>
                  </a:cubicBezTo>
                  <a:cubicBezTo>
                    <a:pt x="294" y="789"/>
                    <a:pt x="291" y="784"/>
                    <a:pt x="293" y="785"/>
                  </a:cubicBezTo>
                  <a:cubicBezTo>
                    <a:pt x="295" y="786"/>
                    <a:pt x="295" y="787"/>
                    <a:pt x="297" y="788"/>
                  </a:cubicBezTo>
                  <a:cubicBezTo>
                    <a:pt x="298" y="788"/>
                    <a:pt x="298" y="787"/>
                    <a:pt x="298" y="787"/>
                  </a:cubicBezTo>
                  <a:cubicBezTo>
                    <a:pt x="296" y="786"/>
                    <a:pt x="295" y="785"/>
                    <a:pt x="294" y="785"/>
                  </a:cubicBezTo>
                  <a:cubicBezTo>
                    <a:pt x="295" y="782"/>
                    <a:pt x="297" y="782"/>
                    <a:pt x="299" y="783"/>
                  </a:cubicBezTo>
                  <a:cubicBezTo>
                    <a:pt x="301" y="784"/>
                    <a:pt x="307" y="790"/>
                    <a:pt x="308" y="790"/>
                  </a:cubicBezTo>
                  <a:cubicBezTo>
                    <a:pt x="308" y="790"/>
                    <a:pt x="308" y="790"/>
                    <a:pt x="308" y="790"/>
                  </a:cubicBezTo>
                  <a:cubicBezTo>
                    <a:pt x="309" y="791"/>
                    <a:pt x="309" y="792"/>
                    <a:pt x="310" y="793"/>
                  </a:cubicBezTo>
                  <a:cubicBezTo>
                    <a:pt x="309" y="797"/>
                    <a:pt x="307" y="798"/>
                    <a:pt x="305" y="798"/>
                  </a:cubicBezTo>
                  <a:cubicBezTo>
                    <a:pt x="305" y="802"/>
                    <a:pt x="305" y="806"/>
                    <a:pt x="308" y="811"/>
                  </a:cubicBezTo>
                  <a:cubicBezTo>
                    <a:pt x="310" y="810"/>
                    <a:pt x="312" y="809"/>
                    <a:pt x="313" y="808"/>
                  </a:cubicBezTo>
                  <a:cubicBezTo>
                    <a:pt x="315" y="810"/>
                    <a:pt x="316" y="811"/>
                    <a:pt x="316" y="814"/>
                  </a:cubicBezTo>
                  <a:cubicBezTo>
                    <a:pt x="314" y="818"/>
                    <a:pt x="309" y="817"/>
                    <a:pt x="309" y="819"/>
                  </a:cubicBezTo>
                  <a:cubicBezTo>
                    <a:pt x="307" y="824"/>
                    <a:pt x="308" y="831"/>
                    <a:pt x="307" y="835"/>
                  </a:cubicBezTo>
                  <a:cubicBezTo>
                    <a:pt x="306" y="835"/>
                    <a:pt x="305" y="835"/>
                    <a:pt x="305" y="835"/>
                  </a:cubicBezTo>
                  <a:cubicBezTo>
                    <a:pt x="304" y="831"/>
                    <a:pt x="304" y="824"/>
                    <a:pt x="305" y="821"/>
                  </a:cubicBezTo>
                  <a:cubicBezTo>
                    <a:pt x="302" y="821"/>
                    <a:pt x="299" y="823"/>
                    <a:pt x="294" y="824"/>
                  </a:cubicBezTo>
                  <a:cubicBezTo>
                    <a:pt x="294" y="825"/>
                    <a:pt x="294" y="824"/>
                    <a:pt x="294" y="825"/>
                  </a:cubicBezTo>
                  <a:cubicBezTo>
                    <a:pt x="296" y="826"/>
                    <a:pt x="297" y="827"/>
                    <a:pt x="297" y="828"/>
                  </a:cubicBezTo>
                  <a:cubicBezTo>
                    <a:pt x="297" y="829"/>
                    <a:pt x="296" y="831"/>
                    <a:pt x="295" y="831"/>
                  </a:cubicBezTo>
                  <a:cubicBezTo>
                    <a:pt x="294" y="831"/>
                    <a:pt x="293" y="830"/>
                    <a:pt x="290" y="829"/>
                  </a:cubicBezTo>
                  <a:cubicBezTo>
                    <a:pt x="289" y="829"/>
                    <a:pt x="289" y="829"/>
                    <a:pt x="288" y="830"/>
                  </a:cubicBezTo>
                  <a:close/>
                  <a:moveTo>
                    <a:pt x="316" y="787"/>
                  </a:moveTo>
                  <a:cubicBezTo>
                    <a:pt x="316" y="785"/>
                    <a:pt x="319" y="786"/>
                    <a:pt x="320" y="787"/>
                  </a:cubicBezTo>
                  <a:cubicBezTo>
                    <a:pt x="322" y="788"/>
                    <a:pt x="324" y="789"/>
                    <a:pt x="326" y="794"/>
                  </a:cubicBezTo>
                  <a:cubicBezTo>
                    <a:pt x="325" y="796"/>
                    <a:pt x="325" y="797"/>
                    <a:pt x="324" y="798"/>
                  </a:cubicBezTo>
                  <a:cubicBezTo>
                    <a:pt x="323" y="799"/>
                    <a:pt x="318" y="798"/>
                    <a:pt x="318" y="795"/>
                  </a:cubicBezTo>
                  <a:cubicBezTo>
                    <a:pt x="317" y="793"/>
                    <a:pt x="316" y="788"/>
                    <a:pt x="316" y="787"/>
                  </a:cubicBezTo>
                  <a:close/>
                  <a:moveTo>
                    <a:pt x="340" y="802"/>
                  </a:moveTo>
                  <a:cubicBezTo>
                    <a:pt x="333" y="803"/>
                    <a:pt x="318" y="845"/>
                    <a:pt x="312" y="854"/>
                  </a:cubicBezTo>
                  <a:cubicBezTo>
                    <a:pt x="307" y="861"/>
                    <a:pt x="305" y="861"/>
                    <a:pt x="302" y="858"/>
                  </a:cubicBezTo>
                  <a:cubicBezTo>
                    <a:pt x="298" y="854"/>
                    <a:pt x="293" y="836"/>
                    <a:pt x="294" y="832"/>
                  </a:cubicBezTo>
                  <a:cubicBezTo>
                    <a:pt x="295" y="833"/>
                    <a:pt x="296" y="836"/>
                    <a:pt x="297" y="837"/>
                  </a:cubicBezTo>
                  <a:cubicBezTo>
                    <a:pt x="297" y="836"/>
                    <a:pt x="297" y="836"/>
                    <a:pt x="297" y="835"/>
                  </a:cubicBezTo>
                  <a:cubicBezTo>
                    <a:pt x="298" y="838"/>
                    <a:pt x="302" y="846"/>
                    <a:pt x="303" y="847"/>
                  </a:cubicBezTo>
                  <a:cubicBezTo>
                    <a:pt x="306" y="849"/>
                    <a:pt x="307" y="845"/>
                    <a:pt x="309" y="843"/>
                  </a:cubicBezTo>
                  <a:cubicBezTo>
                    <a:pt x="313" y="834"/>
                    <a:pt x="324" y="807"/>
                    <a:pt x="329" y="799"/>
                  </a:cubicBezTo>
                  <a:cubicBezTo>
                    <a:pt x="331" y="794"/>
                    <a:pt x="334" y="789"/>
                    <a:pt x="330" y="786"/>
                  </a:cubicBezTo>
                  <a:cubicBezTo>
                    <a:pt x="319" y="780"/>
                    <a:pt x="305" y="785"/>
                    <a:pt x="295" y="779"/>
                  </a:cubicBezTo>
                  <a:cubicBezTo>
                    <a:pt x="295" y="778"/>
                    <a:pt x="295" y="778"/>
                    <a:pt x="296" y="778"/>
                  </a:cubicBezTo>
                  <a:cubicBezTo>
                    <a:pt x="301" y="776"/>
                    <a:pt x="327" y="782"/>
                    <a:pt x="327" y="782"/>
                  </a:cubicBezTo>
                  <a:cubicBezTo>
                    <a:pt x="335" y="784"/>
                    <a:pt x="345" y="793"/>
                    <a:pt x="340" y="802"/>
                  </a:cubicBezTo>
                  <a:close/>
                  <a:moveTo>
                    <a:pt x="364" y="858"/>
                  </a:moveTo>
                  <a:cubicBezTo>
                    <a:pt x="364" y="858"/>
                    <a:pt x="362" y="859"/>
                    <a:pt x="362" y="860"/>
                  </a:cubicBezTo>
                  <a:cubicBezTo>
                    <a:pt x="362" y="860"/>
                    <a:pt x="361" y="861"/>
                    <a:pt x="360" y="861"/>
                  </a:cubicBezTo>
                  <a:cubicBezTo>
                    <a:pt x="360" y="861"/>
                    <a:pt x="357" y="862"/>
                    <a:pt x="355" y="861"/>
                  </a:cubicBezTo>
                  <a:cubicBezTo>
                    <a:pt x="355" y="861"/>
                    <a:pt x="354" y="860"/>
                    <a:pt x="353" y="860"/>
                  </a:cubicBezTo>
                  <a:cubicBezTo>
                    <a:pt x="353" y="860"/>
                    <a:pt x="351" y="859"/>
                    <a:pt x="350" y="859"/>
                  </a:cubicBezTo>
                  <a:cubicBezTo>
                    <a:pt x="350" y="859"/>
                    <a:pt x="349" y="859"/>
                    <a:pt x="351" y="858"/>
                  </a:cubicBezTo>
                  <a:cubicBezTo>
                    <a:pt x="351" y="858"/>
                    <a:pt x="351" y="858"/>
                    <a:pt x="353" y="858"/>
                  </a:cubicBezTo>
                  <a:cubicBezTo>
                    <a:pt x="353" y="858"/>
                    <a:pt x="353" y="858"/>
                    <a:pt x="354" y="857"/>
                  </a:cubicBezTo>
                  <a:cubicBezTo>
                    <a:pt x="354" y="857"/>
                    <a:pt x="354" y="857"/>
                    <a:pt x="354" y="857"/>
                  </a:cubicBezTo>
                  <a:cubicBezTo>
                    <a:pt x="354" y="857"/>
                    <a:pt x="355" y="858"/>
                    <a:pt x="356" y="856"/>
                  </a:cubicBezTo>
                  <a:cubicBezTo>
                    <a:pt x="356" y="856"/>
                    <a:pt x="356" y="855"/>
                    <a:pt x="357" y="855"/>
                  </a:cubicBezTo>
                  <a:cubicBezTo>
                    <a:pt x="357" y="855"/>
                    <a:pt x="361" y="853"/>
                    <a:pt x="370" y="848"/>
                  </a:cubicBezTo>
                  <a:cubicBezTo>
                    <a:pt x="370" y="848"/>
                    <a:pt x="378" y="843"/>
                    <a:pt x="384" y="837"/>
                  </a:cubicBezTo>
                  <a:cubicBezTo>
                    <a:pt x="384" y="837"/>
                    <a:pt x="388" y="834"/>
                    <a:pt x="392" y="831"/>
                  </a:cubicBezTo>
                  <a:cubicBezTo>
                    <a:pt x="392" y="831"/>
                    <a:pt x="405" y="820"/>
                    <a:pt x="408" y="817"/>
                  </a:cubicBezTo>
                  <a:cubicBezTo>
                    <a:pt x="408" y="817"/>
                    <a:pt x="398" y="813"/>
                    <a:pt x="400" y="808"/>
                  </a:cubicBezTo>
                  <a:cubicBezTo>
                    <a:pt x="400" y="808"/>
                    <a:pt x="400" y="806"/>
                    <a:pt x="401" y="808"/>
                  </a:cubicBezTo>
                  <a:cubicBezTo>
                    <a:pt x="401" y="808"/>
                    <a:pt x="405" y="812"/>
                    <a:pt x="412" y="810"/>
                  </a:cubicBezTo>
                  <a:cubicBezTo>
                    <a:pt x="412" y="810"/>
                    <a:pt x="416" y="810"/>
                    <a:pt x="420" y="807"/>
                  </a:cubicBezTo>
                  <a:cubicBezTo>
                    <a:pt x="420" y="807"/>
                    <a:pt x="424" y="807"/>
                    <a:pt x="426" y="815"/>
                  </a:cubicBezTo>
                  <a:cubicBezTo>
                    <a:pt x="426" y="815"/>
                    <a:pt x="427" y="819"/>
                    <a:pt x="424" y="818"/>
                  </a:cubicBezTo>
                  <a:cubicBezTo>
                    <a:pt x="424" y="818"/>
                    <a:pt x="421" y="818"/>
                    <a:pt x="419" y="819"/>
                  </a:cubicBezTo>
                  <a:cubicBezTo>
                    <a:pt x="418" y="819"/>
                    <a:pt x="417" y="819"/>
                    <a:pt x="416" y="820"/>
                  </a:cubicBezTo>
                  <a:cubicBezTo>
                    <a:pt x="416" y="820"/>
                    <a:pt x="409" y="826"/>
                    <a:pt x="396" y="835"/>
                  </a:cubicBezTo>
                  <a:cubicBezTo>
                    <a:pt x="396" y="835"/>
                    <a:pt x="390" y="839"/>
                    <a:pt x="380" y="848"/>
                  </a:cubicBezTo>
                  <a:cubicBezTo>
                    <a:pt x="380" y="848"/>
                    <a:pt x="373" y="855"/>
                    <a:pt x="364" y="858"/>
                  </a:cubicBezTo>
                  <a:close/>
                  <a:moveTo>
                    <a:pt x="429" y="859"/>
                  </a:moveTo>
                  <a:cubicBezTo>
                    <a:pt x="429" y="859"/>
                    <a:pt x="429" y="860"/>
                    <a:pt x="429" y="861"/>
                  </a:cubicBezTo>
                  <a:cubicBezTo>
                    <a:pt x="429" y="861"/>
                    <a:pt x="429" y="863"/>
                    <a:pt x="427" y="862"/>
                  </a:cubicBezTo>
                  <a:cubicBezTo>
                    <a:pt x="427" y="862"/>
                    <a:pt x="420" y="864"/>
                    <a:pt x="418" y="866"/>
                  </a:cubicBezTo>
                  <a:cubicBezTo>
                    <a:pt x="418" y="866"/>
                    <a:pt x="415" y="870"/>
                    <a:pt x="415" y="872"/>
                  </a:cubicBezTo>
                  <a:cubicBezTo>
                    <a:pt x="415" y="872"/>
                    <a:pt x="415" y="875"/>
                    <a:pt x="412" y="875"/>
                  </a:cubicBezTo>
                  <a:cubicBezTo>
                    <a:pt x="412" y="875"/>
                    <a:pt x="411" y="876"/>
                    <a:pt x="409" y="875"/>
                  </a:cubicBezTo>
                  <a:cubicBezTo>
                    <a:pt x="409" y="875"/>
                    <a:pt x="406" y="873"/>
                    <a:pt x="403" y="876"/>
                  </a:cubicBezTo>
                  <a:cubicBezTo>
                    <a:pt x="403" y="876"/>
                    <a:pt x="403" y="877"/>
                    <a:pt x="402" y="875"/>
                  </a:cubicBezTo>
                  <a:cubicBezTo>
                    <a:pt x="402" y="875"/>
                    <a:pt x="402" y="874"/>
                    <a:pt x="400" y="874"/>
                  </a:cubicBezTo>
                  <a:cubicBezTo>
                    <a:pt x="400" y="874"/>
                    <a:pt x="400" y="873"/>
                    <a:pt x="400" y="872"/>
                  </a:cubicBezTo>
                  <a:cubicBezTo>
                    <a:pt x="400" y="872"/>
                    <a:pt x="400" y="870"/>
                    <a:pt x="398" y="869"/>
                  </a:cubicBezTo>
                  <a:cubicBezTo>
                    <a:pt x="398" y="869"/>
                    <a:pt x="397" y="869"/>
                    <a:pt x="396" y="867"/>
                  </a:cubicBezTo>
                  <a:cubicBezTo>
                    <a:pt x="396" y="867"/>
                    <a:pt x="395" y="861"/>
                    <a:pt x="394" y="858"/>
                  </a:cubicBezTo>
                  <a:cubicBezTo>
                    <a:pt x="394" y="858"/>
                    <a:pt x="393" y="855"/>
                    <a:pt x="390" y="854"/>
                  </a:cubicBezTo>
                  <a:cubicBezTo>
                    <a:pt x="390" y="854"/>
                    <a:pt x="386" y="848"/>
                    <a:pt x="388" y="848"/>
                  </a:cubicBezTo>
                  <a:cubicBezTo>
                    <a:pt x="388" y="848"/>
                    <a:pt x="393" y="848"/>
                    <a:pt x="395" y="854"/>
                  </a:cubicBezTo>
                  <a:cubicBezTo>
                    <a:pt x="395" y="854"/>
                    <a:pt x="395" y="856"/>
                    <a:pt x="396" y="858"/>
                  </a:cubicBezTo>
                  <a:cubicBezTo>
                    <a:pt x="396" y="858"/>
                    <a:pt x="396" y="860"/>
                    <a:pt x="399" y="866"/>
                  </a:cubicBezTo>
                  <a:cubicBezTo>
                    <a:pt x="399" y="866"/>
                    <a:pt x="399" y="867"/>
                    <a:pt x="400" y="865"/>
                  </a:cubicBezTo>
                  <a:cubicBezTo>
                    <a:pt x="401" y="863"/>
                    <a:pt x="401" y="863"/>
                    <a:pt x="401" y="863"/>
                  </a:cubicBezTo>
                  <a:cubicBezTo>
                    <a:pt x="401" y="863"/>
                    <a:pt x="402" y="861"/>
                    <a:pt x="403" y="862"/>
                  </a:cubicBezTo>
                  <a:cubicBezTo>
                    <a:pt x="403" y="862"/>
                    <a:pt x="404" y="863"/>
                    <a:pt x="404" y="862"/>
                  </a:cubicBezTo>
                  <a:cubicBezTo>
                    <a:pt x="404" y="862"/>
                    <a:pt x="407" y="861"/>
                    <a:pt x="409" y="858"/>
                  </a:cubicBezTo>
                  <a:cubicBezTo>
                    <a:pt x="409" y="858"/>
                    <a:pt x="412" y="856"/>
                    <a:pt x="411" y="855"/>
                  </a:cubicBezTo>
                  <a:cubicBezTo>
                    <a:pt x="411" y="855"/>
                    <a:pt x="408" y="852"/>
                    <a:pt x="407" y="850"/>
                  </a:cubicBezTo>
                  <a:cubicBezTo>
                    <a:pt x="407" y="850"/>
                    <a:pt x="405" y="849"/>
                    <a:pt x="406" y="848"/>
                  </a:cubicBezTo>
                  <a:cubicBezTo>
                    <a:pt x="406" y="848"/>
                    <a:pt x="407" y="848"/>
                    <a:pt x="410" y="849"/>
                  </a:cubicBezTo>
                  <a:cubicBezTo>
                    <a:pt x="410" y="849"/>
                    <a:pt x="416" y="850"/>
                    <a:pt x="418" y="848"/>
                  </a:cubicBezTo>
                  <a:cubicBezTo>
                    <a:pt x="418" y="848"/>
                    <a:pt x="419" y="846"/>
                    <a:pt x="420" y="847"/>
                  </a:cubicBezTo>
                  <a:cubicBezTo>
                    <a:pt x="420" y="847"/>
                    <a:pt x="423" y="850"/>
                    <a:pt x="424" y="850"/>
                  </a:cubicBezTo>
                  <a:cubicBezTo>
                    <a:pt x="424" y="850"/>
                    <a:pt x="430" y="852"/>
                    <a:pt x="429" y="859"/>
                  </a:cubicBezTo>
                  <a:close/>
                  <a:moveTo>
                    <a:pt x="485" y="876"/>
                  </a:moveTo>
                  <a:cubicBezTo>
                    <a:pt x="485" y="876"/>
                    <a:pt x="484" y="878"/>
                    <a:pt x="482" y="877"/>
                  </a:cubicBezTo>
                  <a:cubicBezTo>
                    <a:pt x="482" y="877"/>
                    <a:pt x="476" y="874"/>
                    <a:pt x="474" y="867"/>
                  </a:cubicBezTo>
                  <a:cubicBezTo>
                    <a:pt x="474" y="867"/>
                    <a:pt x="472" y="857"/>
                    <a:pt x="472" y="856"/>
                  </a:cubicBezTo>
                  <a:cubicBezTo>
                    <a:pt x="472" y="856"/>
                    <a:pt x="473" y="856"/>
                    <a:pt x="472" y="855"/>
                  </a:cubicBezTo>
                  <a:cubicBezTo>
                    <a:pt x="472" y="849"/>
                    <a:pt x="472" y="849"/>
                    <a:pt x="472" y="849"/>
                  </a:cubicBezTo>
                  <a:cubicBezTo>
                    <a:pt x="472" y="849"/>
                    <a:pt x="472" y="848"/>
                    <a:pt x="472" y="847"/>
                  </a:cubicBezTo>
                  <a:cubicBezTo>
                    <a:pt x="472" y="847"/>
                    <a:pt x="472" y="846"/>
                    <a:pt x="472" y="846"/>
                  </a:cubicBezTo>
                  <a:cubicBezTo>
                    <a:pt x="472" y="846"/>
                    <a:pt x="472" y="845"/>
                    <a:pt x="472" y="845"/>
                  </a:cubicBezTo>
                  <a:cubicBezTo>
                    <a:pt x="472" y="845"/>
                    <a:pt x="472" y="842"/>
                    <a:pt x="474" y="844"/>
                  </a:cubicBezTo>
                  <a:cubicBezTo>
                    <a:pt x="474" y="844"/>
                    <a:pt x="475" y="845"/>
                    <a:pt x="474" y="846"/>
                  </a:cubicBezTo>
                  <a:cubicBezTo>
                    <a:pt x="474" y="846"/>
                    <a:pt x="473" y="848"/>
                    <a:pt x="477" y="855"/>
                  </a:cubicBezTo>
                  <a:cubicBezTo>
                    <a:pt x="477" y="855"/>
                    <a:pt x="477" y="856"/>
                    <a:pt x="478" y="857"/>
                  </a:cubicBezTo>
                  <a:cubicBezTo>
                    <a:pt x="478" y="857"/>
                    <a:pt x="480" y="857"/>
                    <a:pt x="480" y="860"/>
                  </a:cubicBezTo>
                  <a:cubicBezTo>
                    <a:pt x="480" y="860"/>
                    <a:pt x="480" y="862"/>
                    <a:pt x="480" y="862"/>
                  </a:cubicBezTo>
                  <a:cubicBezTo>
                    <a:pt x="480" y="862"/>
                    <a:pt x="480" y="864"/>
                    <a:pt x="481" y="863"/>
                  </a:cubicBezTo>
                  <a:cubicBezTo>
                    <a:pt x="481" y="863"/>
                    <a:pt x="482" y="863"/>
                    <a:pt x="482" y="864"/>
                  </a:cubicBezTo>
                  <a:cubicBezTo>
                    <a:pt x="482" y="864"/>
                    <a:pt x="482" y="868"/>
                    <a:pt x="483" y="869"/>
                  </a:cubicBezTo>
                  <a:cubicBezTo>
                    <a:pt x="483" y="869"/>
                    <a:pt x="483" y="870"/>
                    <a:pt x="483" y="870"/>
                  </a:cubicBezTo>
                  <a:cubicBezTo>
                    <a:pt x="483" y="870"/>
                    <a:pt x="483" y="871"/>
                    <a:pt x="484" y="871"/>
                  </a:cubicBezTo>
                  <a:cubicBezTo>
                    <a:pt x="484" y="871"/>
                    <a:pt x="484" y="871"/>
                    <a:pt x="484" y="872"/>
                  </a:cubicBezTo>
                  <a:cubicBezTo>
                    <a:pt x="484" y="872"/>
                    <a:pt x="485" y="876"/>
                    <a:pt x="485" y="876"/>
                  </a:cubicBezTo>
                  <a:close/>
                  <a:moveTo>
                    <a:pt x="482" y="834"/>
                  </a:moveTo>
                  <a:cubicBezTo>
                    <a:pt x="482" y="834"/>
                    <a:pt x="480" y="833"/>
                    <a:pt x="480" y="833"/>
                  </a:cubicBezTo>
                  <a:cubicBezTo>
                    <a:pt x="480" y="833"/>
                    <a:pt x="479" y="833"/>
                    <a:pt x="477" y="833"/>
                  </a:cubicBezTo>
                  <a:cubicBezTo>
                    <a:pt x="477" y="833"/>
                    <a:pt x="476" y="833"/>
                    <a:pt x="476" y="832"/>
                  </a:cubicBezTo>
                  <a:cubicBezTo>
                    <a:pt x="476" y="832"/>
                    <a:pt x="479" y="827"/>
                    <a:pt x="478" y="823"/>
                  </a:cubicBezTo>
                  <a:cubicBezTo>
                    <a:pt x="478" y="823"/>
                    <a:pt x="477" y="822"/>
                    <a:pt x="478" y="821"/>
                  </a:cubicBezTo>
                  <a:cubicBezTo>
                    <a:pt x="478" y="821"/>
                    <a:pt x="479" y="820"/>
                    <a:pt x="480" y="821"/>
                  </a:cubicBezTo>
                  <a:cubicBezTo>
                    <a:pt x="480" y="821"/>
                    <a:pt x="484" y="829"/>
                    <a:pt x="485" y="832"/>
                  </a:cubicBezTo>
                  <a:cubicBezTo>
                    <a:pt x="485" y="832"/>
                    <a:pt x="485" y="835"/>
                    <a:pt x="482" y="834"/>
                  </a:cubicBezTo>
                  <a:close/>
                  <a:moveTo>
                    <a:pt x="540" y="839"/>
                  </a:moveTo>
                  <a:cubicBezTo>
                    <a:pt x="540" y="839"/>
                    <a:pt x="538" y="842"/>
                    <a:pt x="536" y="843"/>
                  </a:cubicBezTo>
                  <a:cubicBezTo>
                    <a:pt x="536" y="843"/>
                    <a:pt x="535" y="844"/>
                    <a:pt x="535" y="846"/>
                  </a:cubicBezTo>
                  <a:cubicBezTo>
                    <a:pt x="535" y="846"/>
                    <a:pt x="532" y="852"/>
                    <a:pt x="530" y="853"/>
                  </a:cubicBezTo>
                  <a:cubicBezTo>
                    <a:pt x="530" y="853"/>
                    <a:pt x="527" y="855"/>
                    <a:pt x="528" y="858"/>
                  </a:cubicBezTo>
                  <a:cubicBezTo>
                    <a:pt x="528" y="858"/>
                    <a:pt x="532" y="860"/>
                    <a:pt x="531" y="864"/>
                  </a:cubicBezTo>
                  <a:cubicBezTo>
                    <a:pt x="531" y="864"/>
                    <a:pt x="532" y="866"/>
                    <a:pt x="530" y="866"/>
                  </a:cubicBezTo>
                  <a:cubicBezTo>
                    <a:pt x="530" y="866"/>
                    <a:pt x="529" y="866"/>
                    <a:pt x="528" y="866"/>
                  </a:cubicBezTo>
                  <a:cubicBezTo>
                    <a:pt x="528" y="866"/>
                    <a:pt x="527" y="867"/>
                    <a:pt x="527" y="867"/>
                  </a:cubicBezTo>
                  <a:cubicBezTo>
                    <a:pt x="527" y="867"/>
                    <a:pt x="524" y="868"/>
                    <a:pt x="521" y="868"/>
                  </a:cubicBezTo>
                  <a:cubicBezTo>
                    <a:pt x="521" y="868"/>
                    <a:pt x="519" y="868"/>
                    <a:pt x="517" y="868"/>
                  </a:cubicBezTo>
                  <a:cubicBezTo>
                    <a:pt x="517" y="868"/>
                    <a:pt x="516" y="867"/>
                    <a:pt x="516" y="868"/>
                  </a:cubicBezTo>
                  <a:cubicBezTo>
                    <a:pt x="516" y="868"/>
                    <a:pt x="511" y="873"/>
                    <a:pt x="506" y="869"/>
                  </a:cubicBezTo>
                  <a:cubicBezTo>
                    <a:pt x="506" y="869"/>
                    <a:pt x="505" y="868"/>
                    <a:pt x="504" y="868"/>
                  </a:cubicBezTo>
                  <a:cubicBezTo>
                    <a:pt x="503" y="867"/>
                    <a:pt x="502" y="866"/>
                    <a:pt x="501" y="866"/>
                  </a:cubicBezTo>
                  <a:cubicBezTo>
                    <a:pt x="501" y="866"/>
                    <a:pt x="496" y="862"/>
                    <a:pt x="493" y="861"/>
                  </a:cubicBezTo>
                  <a:cubicBezTo>
                    <a:pt x="493" y="861"/>
                    <a:pt x="490" y="858"/>
                    <a:pt x="489" y="856"/>
                  </a:cubicBezTo>
                  <a:cubicBezTo>
                    <a:pt x="489" y="856"/>
                    <a:pt x="488" y="853"/>
                    <a:pt x="487" y="853"/>
                  </a:cubicBezTo>
                  <a:cubicBezTo>
                    <a:pt x="487" y="853"/>
                    <a:pt x="485" y="853"/>
                    <a:pt x="485" y="852"/>
                  </a:cubicBezTo>
                  <a:cubicBezTo>
                    <a:pt x="485" y="851"/>
                    <a:pt x="485" y="851"/>
                    <a:pt x="485" y="851"/>
                  </a:cubicBezTo>
                  <a:cubicBezTo>
                    <a:pt x="485" y="851"/>
                    <a:pt x="485" y="851"/>
                    <a:pt x="485" y="851"/>
                  </a:cubicBezTo>
                  <a:cubicBezTo>
                    <a:pt x="485" y="851"/>
                    <a:pt x="485" y="849"/>
                    <a:pt x="487" y="846"/>
                  </a:cubicBezTo>
                  <a:cubicBezTo>
                    <a:pt x="487" y="846"/>
                    <a:pt x="489" y="844"/>
                    <a:pt x="490" y="843"/>
                  </a:cubicBezTo>
                  <a:cubicBezTo>
                    <a:pt x="490" y="843"/>
                    <a:pt x="494" y="839"/>
                    <a:pt x="497" y="838"/>
                  </a:cubicBezTo>
                  <a:cubicBezTo>
                    <a:pt x="497" y="838"/>
                    <a:pt x="498" y="836"/>
                    <a:pt x="499" y="835"/>
                  </a:cubicBezTo>
                  <a:cubicBezTo>
                    <a:pt x="500" y="834"/>
                    <a:pt x="501" y="833"/>
                    <a:pt x="502" y="833"/>
                  </a:cubicBezTo>
                  <a:cubicBezTo>
                    <a:pt x="502" y="833"/>
                    <a:pt x="503" y="831"/>
                    <a:pt x="505" y="830"/>
                  </a:cubicBezTo>
                  <a:cubicBezTo>
                    <a:pt x="505" y="830"/>
                    <a:pt x="509" y="829"/>
                    <a:pt x="509" y="828"/>
                  </a:cubicBezTo>
                  <a:cubicBezTo>
                    <a:pt x="509" y="828"/>
                    <a:pt x="508" y="825"/>
                    <a:pt x="508" y="824"/>
                  </a:cubicBezTo>
                  <a:cubicBezTo>
                    <a:pt x="506" y="809"/>
                    <a:pt x="506" y="809"/>
                    <a:pt x="506" y="809"/>
                  </a:cubicBezTo>
                  <a:cubicBezTo>
                    <a:pt x="506" y="809"/>
                    <a:pt x="506" y="808"/>
                    <a:pt x="507" y="809"/>
                  </a:cubicBezTo>
                  <a:cubicBezTo>
                    <a:pt x="507" y="809"/>
                    <a:pt x="508" y="809"/>
                    <a:pt x="510" y="809"/>
                  </a:cubicBezTo>
                  <a:cubicBezTo>
                    <a:pt x="510" y="809"/>
                    <a:pt x="511" y="809"/>
                    <a:pt x="512" y="812"/>
                  </a:cubicBezTo>
                  <a:cubicBezTo>
                    <a:pt x="512" y="812"/>
                    <a:pt x="514" y="816"/>
                    <a:pt x="515" y="820"/>
                  </a:cubicBezTo>
                  <a:cubicBezTo>
                    <a:pt x="515" y="820"/>
                    <a:pt x="516" y="826"/>
                    <a:pt x="516" y="827"/>
                  </a:cubicBezTo>
                  <a:cubicBezTo>
                    <a:pt x="516" y="827"/>
                    <a:pt x="515" y="828"/>
                    <a:pt x="517" y="828"/>
                  </a:cubicBezTo>
                  <a:cubicBezTo>
                    <a:pt x="517" y="828"/>
                    <a:pt x="520" y="828"/>
                    <a:pt x="522" y="829"/>
                  </a:cubicBezTo>
                  <a:cubicBezTo>
                    <a:pt x="526" y="829"/>
                    <a:pt x="531" y="829"/>
                    <a:pt x="532" y="829"/>
                  </a:cubicBezTo>
                  <a:cubicBezTo>
                    <a:pt x="532" y="829"/>
                    <a:pt x="537" y="830"/>
                    <a:pt x="540" y="835"/>
                  </a:cubicBezTo>
                  <a:cubicBezTo>
                    <a:pt x="540" y="835"/>
                    <a:pt x="541" y="835"/>
                    <a:pt x="540" y="839"/>
                  </a:cubicBezTo>
                  <a:close/>
                  <a:moveTo>
                    <a:pt x="604" y="809"/>
                  </a:moveTo>
                  <a:cubicBezTo>
                    <a:pt x="604" y="809"/>
                    <a:pt x="603" y="810"/>
                    <a:pt x="603" y="811"/>
                  </a:cubicBezTo>
                  <a:cubicBezTo>
                    <a:pt x="603" y="811"/>
                    <a:pt x="602" y="815"/>
                    <a:pt x="602" y="816"/>
                  </a:cubicBezTo>
                  <a:cubicBezTo>
                    <a:pt x="602" y="816"/>
                    <a:pt x="602" y="819"/>
                    <a:pt x="601" y="821"/>
                  </a:cubicBezTo>
                  <a:cubicBezTo>
                    <a:pt x="601" y="821"/>
                    <a:pt x="597" y="826"/>
                    <a:pt x="601" y="831"/>
                  </a:cubicBezTo>
                  <a:cubicBezTo>
                    <a:pt x="601" y="831"/>
                    <a:pt x="604" y="834"/>
                    <a:pt x="601" y="837"/>
                  </a:cubicBezTo>
                  <a:cubicBezTo>
                    <a:pt x="601" y="837"/>
                    <a:pt x="599" y="837"/>
                    <a:pt x="598" y="840"/>
                  </a:cubicBezTo>
                  <a:cubicBezTo>
                    <a:pt x="598" y="840"/>
                    <a:pt x="598" y="842"/>
                    <a:pt x="598" y="842"/>
                  </a:cubicBezTo>
                  <a:cubicBezTo>
                    <a:pt x="598" y="842"/>
                    <a:pt x="598" y="844"/>
                    <a:pt x="598" y="845"/>
                  </a:cubicBezTo>
                  <a:cubicBezTo>
                    <a:pt x="598" y="845"/>
                    <a:pt x="597" y="847"/>
                    <a:pt x="595" y="848"/>
                  </a:cubicBezTo>
                  <a:cubicBezTo>
                    <a:pt x="595" y="848"/>
                    <a:pt x="592" y="850"/>
                    <a:pt x="592" y="851"/>
                  </a:cubicBezTo>
                  <a:cubicBezTo>
                    <a:pt x="592" y="851"/>
                    <a:pt x="590" y="853"/>
                    <a:pt x="590" y="853"/>
                  </a:cubicBezTo>
                  <a:cubicBezTo>
                    <a:pt x="590" y="853"/>
                    <a:pt x="589" y="853"/>
                    <a:pt x="589" y="854"/>
                  </a:cubicBezTo>
                  <a:cubicBezTo>
                    <a:pt x="589" y="854"/>
                    <a:pt x="588" y="856"/>
                    <a:pt x="585" y="857"/>
                  </a:cubicBezTo>
                  <a:cubicBezTo>
                    <a:pt x="585" y="857"/>
                    <a:pt x="585" y="851"/>
                    <a:pt x="585" y="848"/>
                  </a:cubicBezTo>
                  <a:cubicBezTo>
                    <a:pt x="585" y="848"/>
                    <a:pt x="585" y="845"/>
                    <a:pt x="586" y="843"/>
                  </a:cubicBezTo>
                  <a:cubicBezTo>
                    <a:pt x="586" y="843"/>
                    <a:pt x="585" y="840"/>
                    <a:pt x="587" y="840"/>
                  </a:cubicBezTo>
                  <a:cubicBezTo>
                    <a:pt x="587" y="840"/>
                    <a:pt x="588" y="841"/>
                    <a:pt x="588" y="840"/>
                  </a:cubicBezTo>
                  <a:cubicBezTo>
                    <a:pt x="588" y="840"/>
                    <a:pt x="589" y="836"/>
                    <a:pt x="589" y="836"/>
                  </a:cubicBezTo>
                  <a:cubicBezTo>
                    <a:pt x="589" y="836"/>
                    <a:pt x="588" y="835"/>
                    <a:pt x="587" y="835"/>
                  </a:cubicBezTo>
                  <a:cubicBezTo>
                    <a:pt x="587" y="835"/>
                    <a:pt x="586" y="834"/>
                    <a:pt x="587" y="832"/>
                  </a:cubicBezTo>
                  <a:cubicBezTo>
                    <a:pt x="587" y="832"/>
                    <a:pt x="587" y="832"/>
                    <a:pt x="585" y="831"/>
                  </a:cubicBezTo>
                  <a:cubicBezTo>
                    <a:pt x="585" y="831"/>
                    <a:pt x="583" y="830"/>
                    <a:pt x="583" y="831"/>
                  </a:cubicBezTo>
                  <a:cubicBezTo>
                    <a:pt x="583" y="831"/>
                    <a:pt x="583" y="832"/>
                    <a:pt x="581" y="831"/>
                  </a:cubicBezTo>
                  <a:cubicBezTo>
                    <a:pt x="581" y="831"/>
                    <a:pt x="572" y="829"/>
                    <a:pt x="576" y="827"/>
                  </a:cubicBezTo>
                  <a:cubicBezTo>
                    <a:pt x="576" y="827"/>
                    <a:pt x="581" y="827"/>
                    <a:pt x="584" y="823"/>
                  </a:cubicBezTo>
                  <a:cubicBezTo>
                    <a:pt x="584" y="823"/>
                    <a:pt x="586" y="822"/>
                    <a:pt x="586" y="815"/>
                  </a:cubicBezTo>
                  <a:cubicBezTo>
                    <a:pt x="586" y="815"/>
                    <a:pt x="586" y="814"/>
                    <a:pt x="585" y="813"/>
                  </a:cubicBezTo>
                  <a:cubicBezTo>
                    <a:pt x="585" y="813"/>
                    <a:pt x="585" y="813"/>
                    <a:pt x="585" y="812"/>
                  </a:cubicBezTo>
                  <a:cubicBezTo>
                    <a:pt x="585" y="812"/>
                    <a:pt x="585" y="811"/>
                    <a:pt x="584" y="810"/>
                  </a:cubicBezTo>
                  <a:cubicBezTo>
                    <a:pt x="584" y="810"/>
                    <a:pt x="584" y="809"/>
                    <a:pt x="584" y="808"/>
                  </a:cubicBezTo>
                  <a:cubicBezTo>
                    <a:pt x="584" y="808"/>
                    <a:pt x="584" y="807"/>
                    <a:pt x="583" y="807"/>
                  </a:cubicBezTo>
                  <a:cubicBezTo>
                    <a:pt x="583" y="807"/>
                    <a:pt x="583" y="806"/>
                    <a:pt x="583" y="805"/>
                  </a:cubicBezTo>
                  <a:cubicBezTo>
                    <a:pt x="583" y="805"/>
                    <a:pt x="583" y="805"/>
                    <a:pt x="583" y="804"/>
                  </a:cubicBezTo>
                  <a:cubicBezTo>
                    <a:pt x="583" y="804"/>
                    <a:pt x="582" y="803"/>
                    <a:pt x="583" y="803"/>
                  </a:cubicBezTo>
                  <a:cubicBezTo>
                    <a:pt x="583" y="803"/>
                    <a:pt x="584" y="803"/>
                    <a:pt x="583" y="801"/>
                  </a:cubicBezTo>
                  <a:cubicBezTo>
                    <a:pt x="583" y="801"/>
                    <a:pt x="582" y="800"/>
                    <a:pt x="581" y="799"/>
                  </a:cubicBezTo>
                  <a:cubicBezTo>
                    <a:pt x="580" y="798"/>
                    <a:pt x="580" y="798"/>
                    <a:pt x="580" y="798"/>
                  </a:cubicBezTo>
                  <a:cubicBezTo>
                    <a:pt x="577" y="791"/>
                    <a:pt x="577" y="791"/>
                    <a:pt x="577" y="791"/>
                  </a:cubicBezTo>
                  <a:cubicBezTo>
                    <a:pt x="577" y="791"/>
                    <a:pt x="573" y="788"/>
                    <a:pt x="577" y="789"/>
                  </a:cubicBezTo>
                  <a:cubicBezTo>
                    <a:pt x="577" y="789"/>
                    <a:pt x="581" y="788"/>
                    <a:pt x="583" y="789"/>
                  </a:cubicBezTo>
                  <a:cubicBezTo>
                    <a:pt x="583" y="789"/>
                    <a:pt x="587" y="789"/>
                    <a:pt x="588" y="789"/>
                  </a:cubicBezTo>
                  <a:cubicBezTo>
                    <a:pt x="588" y="789"/>
                    <a:pt x="589" y="789"/>
                    <a:pt x="591" y="792"/>
                  </a:cubicBezTo>
                  <a:cubicBezTo>
                    <a:pt x="591" y="792"/>
                    <a:pt x="592" y="796"/>
                    <a:pt x="593" y="796"/>
                  </a:cubicBezTo>
                  <a:cubicBezTo>
                    <a:pt x="593" y="796"/>
                    <a:pt x="597" y="797"/>
                    <a:pt x="598" y="797"/>
                  </a:cubicBezTo>
                  <a:cubicBezTo>
                    <a:pt x="598" y="797"/>
                    <a:pt x="598" y="797"/>
                    <a:pt x="599" y="797"/>
                  </a:cubicBezTo>
                  <a:cubicBezTo>
                    <a:pt x="599" y="797"/>
                    <a:pt x="601" y="796"/>
                    <a:pt x="602" y="798"/>
                  </a:cubicBezTo>
                  <a:cubicBezTo>
                    <a:pt x="602" y="798"/>
                    <a:pt x="602" y="800"/>
                    <a:pt x="603" y="799"/>
                  </a:cubicBezTo>
                  <a:cubicBezTo>
                    <a:pt x="603" y="799"/>
                    <a:pt x="605" y="799"/>
                    <a:pt x="605" y="802"/>
                  </a:cubicBezTo>
                  <a:cubicBezTo>
                    <a:pt x="605" y="802"/>
                    <a:pt x="607" y="807"/>
                    <a:pt x="604" y="809"/>
                  </a:cubicBezTo>
                  <a:close/>
                  <a:moveTo>
                    <a:pt x="631" y="834"/>
                  </a:moveTo>
                  <a:cubicBezTo>
                    <a:pt x="631" y="834"/>
                    <a:pt x="630" y="838"/>
                    <a:pt x="627" y="838"/>
                  </a:cubicBezTo>
                  <a:cubicBezTo>
                    <a:pt x="627" y="838"/>
                    <a:pt x="625" y="839"/>
                    <a:pt x="624" y="839"/>
                  </a:cubicBezTo>
                  <a:cubicBezTo>
                    <a:pt x="624" y="839"/>
                    <a:pt x="622" y="839"/>
                    <a:pt x="621" y="838"/>
                  </a:cubicBezTo>
                  <a:cubicBezTo>
                    <a:pt x="621" y="838"/>
                    <a:pt x="620" y="838"/>
                    <a:pt x="619" y="839"/>
                  </a:cubicBezTo>
                  <a:cubicBezTo>
                    <a:pt x="619" y="839"/>
                    <a:pt x="619" y="839"/>
                    <a:pt x="617" y="837"/>
                  </a:cubicBezTo>
                  <a:cubicBezTo>
                    <a:pt x="617" y="837"/>
                    <a:pt x="616" y="836"/>
                    <a:pt x="616" y="834"/>
                  </a:cubicBezTo>
                  <a:cubicBezTo>
                    <a:pt x="616" y="834"/>
                    <a:pt x="616" y="832"/>
                    <a:pt x="614" y="829"/>
                  </a:cubicBezTo>
                  <a:cubicBezTo>
                    <a:pt x="614" y="829"/>
                    <a:pt x="613" y="825"/>
                    <a:pt x="615" y="825"/>
                  </a:cubicBezTo>
                  <a:cubicBezTo>
                    <a:pt x="615" y="825"/>
                    <a:pt x="617" y="825"/>
                    <a:pt x="618" y="825"/>
                  </a:cubicBezTo>
                  <a:cubicBezTo>
                    <a:pt x="618" y="825"/>
                    <a:pt x="621" y="825"/>
                    <a:pt x="625" y="826"/>
                  </a:cubicBezTo>
                  <a:cubicBezTo>
                    <a:pt x="625" y="826"/>
                    <a:pt x="628" y="828"/>
                    <a:pt x="629" y="828"/>
                  </a:cubicBezTo>
                  <a:cubicBezTo>
                    <a:pt x="629" y="828"/>
                    <a:pt x="631" y="828"/>
                    <a:pt x="631" y="831"/>
                  </a:cubicBezTo>
                  <a:cubicBezTo>
                    <a:pt x="631" y="831"/>
                    <a:pt x="631" y="832"/>
                    <a:pt x="631" y="833"/>
                  </a:cubicBezTo>
                  <a:cubicBezTo>
                    <a:pt x="631" y="833"/>
                    <a:pt x="631" y="834"/>
                    <a:pt x="631" y="834"/>
                  </a:cubicBezTo>
                  <a:close/>
                  <a:moveTo>
                    <a:pt x="667" y="773"/>
                  </a:moveTo>
                  <a:cubicBezTo>
                    <a:pt x="667" y="773"/>
                    <a:pt x="664" y="773"/>
                    <a:pt x="663" y="772"/>
                  </a:cubicBezTo>
                  <a:cubicBezTo>
                    <a:pt x="663" y="772"/>
                    <a:pt x="662" y="771"/>
                    <a:pt x="661" y="773"/>
                  </a:cubicBezTo>
                  <a:cubicBezTo>
                    <a:pt x="661" y="773"/>
                    <a:pt x="655" y="778"/>
                    <a:pt x="656" y="783"/>
                  </a:cubicBezTo>
                  <a:cubicBezTo>
                    <a:pt x="656" y="783"/>
                    <a:pt x="655" y="784"/>
                    <a:pt x="656" y="786"/>
                  </a:cubicBezTo>
                  <a:cubicBezTo>
                    <a:pt x="656" y="786"/>
                    <a:pt x="656" y="788"/>
                    <a:pt x="656" y="789"/>
                  </a:cubicBezTo>
                  <a:cubicBezTo>
                    <a:pt x="656" y="789"/>
                    <a:pt x="656" y="792"/>
                    <a:pt x="655" y="793"/>
                  </a:cubicBezTo>
                  <a:cubicBezTo>
                    <a:pt x="655" y="793"/>
                    <a:pt x="653" y="793"/>
                    <a:pt x="652" y="794"/>
                  </a:cubicBezTo>
                  <a:cubicBezTo>
                    <a:pt x="652" y="794"/>
                    <a:pt x="652" y="794"/>
                    <a:pt x="651" y="794"/>
                  </a:cubicBezTo>
                  <a:cubicBezTo>
                    <a:pt x="651" y="794"/>
                    <a:pt x="647" y="794"/>
                    <a:pt x="647" y="791"/>
                  </a:cubicBezTo>
                  <a:cubicBezTo>
                    <a:pt x="647" y="791"/>
                    <a:pt x="648" y="788"/>
                    <a:pt x="647" y="785"/>
                  </a:cubicBezTo>
                  <a:cubicBezTo>
                    <a:pt x="647" y="785"/>
                    <a:pt x="646" y="782"/>
                    <a:pt x="648" y="781"/>
                  </a:cubicBezTo>
                  <a:cubicBezTo>
                    <a:pt x="648" y="781"/>
                    <a:pt x="651" y="780"/>
                    <a:pt x="652" y="780"/>
                  </a:cubicBezTo>
                  <a:cubicBezTo>
                    <a:pt x="652" y="780"/>
                    <a:pt x="653" y="780"/>
                    <a:pt x="653" y="779"/>
                  </a:cubicBezTo>
                  <a:cubicBezTo>
                    <a:pt x="653" y="779"/>
                    <a:pt x="658" y="773"/>
                    <a:pt x="660" y="770"/>
                  </a:cubicBezTo>
                  <a:cubicBezTo>
                    <a:pt x="660" y="770"/>
                    <a:pt x="661" y="770"/>
                    <a:pt x="659" y="768"/>
                  </a:cubicBezTo>
                  <a:cubicBezTo>
                    <a:pt x="659" y="768"/>
                    <a:pt x="654" y="762"/>
                    <a:pt x="649" y="761"/>
                  </a:cubicBezTo>
                  <a:cubicBezTo>
                    <a:pt x="649" y="761"/>
                    <a:pt x="644" y="758"/>
                    <a:pt x="642" y="759"/>
                  </a:cubicBezTo>
                  <a:cubicBezTo>
                    <a:pt x="642" y="759"/>
                    <a:pt x="633" y="758"/>
                    <a:pt x="639" y="757"/>
                  </a:cubicBezTo>
                  <a:cubicBezTo>
                    <a:pt x="639" y="757"/>
                    <a:pt x="645" y="755"/>
                    <a:pt x="653" y="761"/>
                  </a:cubicBezTo>
                  <a:cubicBezTo>
                    <a:pt x="653" y="761"/>
                    <a:pt x="659" y="764"/>
                    <a:pt x="661" y="767"/>
                  </a:cubicBezTo>
                  <a:cubicBezTo>
                    <a:pt x="661" y="767"/>
                    <a:pt x="661" y="769"/>
                    <a:pt x="662" y="767"/>
                  </a:cubicBezTo>
                  <a:cubicBezTo>
                    <a:pt x="662" y="767"/>
                    <a:pt x="665" y="765"/>
                    <a:pt x="663" y="763"/>
                  </a:cubicBezTo>
                  <a:cubicBezTo>
                    <a:pt x="663" y="763"/>
                    <a:pt x="660" y="757"/>
                    <a:pt x="649" y="750"/>
                  </a:cubicBezTo>
                  <a:cubicBezTo>
                    <a:pt x="649" y="750"/>
                    <a:pt x="645" y="748"/>
                    <a:pt x="643" y="748"/>
                  </a:cubicBezTo>
                  <a:cubicBezTo>
                    <a:pt x="643" y="748"/>
                    <a:pt x="641" y="748"/>
                    <a:pt x="643" y="747"/>
                  </a:cubicBezTo>
                  <a:cubicBezTo>
                    <a:pt x="643" y="747"/>
                    <a:pt x="649" y="745"/>
                    <a:pt x="655" y="750"/>
                  </a:cubicBezTo>
                  <a:cubicBezTo>
                    <a:pt x="655" y="750"/>
                    <a:pt x="660" y="755"/>
                    <a:pt x="664" y="758"/>
                  </a:cubicBezTo>
                  <a:cubicBezTo>
                    <a:pt x="664" y="758"/>
                    <a:pt x="665" y="760"/>
                    <a:pt x="664" y="758"/>
                  </a:cubicBezTo>
                  <a:cubicBezTo>
                    <a:pt x="664" y="758"/>
                    <a:pt x="664" y="756"/>
                    <a:pt x="665" y="756"/>
                  </a:cubicBezTo>
                  <a:cubicBezTo>
                    <a:pt x="665" y="756"/>
                    <a:pt x="665" y="755"/>
                    <a:pt x="664" y="755"/>
                  </a:cubicBezTo>
                  <a:cubicBezTo>
                    <a:pt x="664" y="755"/>
                    <a:pt x="663" y="753"/>
                    <a:pt x="664" y="753"/>
                  </a:cubicBezTo>
                  <a:cubicBezTo>
                    <a:pt x="664" y="753"/>
                    <a:pt x="664" y="752"/>
                    <a:pt x="663" y="752"/>
                  </a:cubicBezTo>
                  <a:cubicBezTo>
                    <a:pt x="663" y="752"/>
                    <a:pt x="662" y="751"/>
                    <a:pt x="661" y="751"/>
                  </a:cubicBezTo>
                  <a:cubicBezTo>
                    <a:pt x="661" y="751"/>
                    <a:pt x="656" y="751"/>
                    <a:pt x="659" y="750"/>
                  </a:cubicBezTo>
                  <a:cubicBezTo>
                    <a:pt x="659" y="750"/>
                    <a:pt x="661" y="750"/>
                    <a:pt x="662" y="750"/>
                  </a:cubicBezTo>
                  <a:cubicBezTo>
                    <a:pt x="662" y="750"/>
                    <a:pt x="663" y="750"/>
                    <a:pt x="662" y="749"/>
                  </a:cubicBezTo>
                  <a:cubicBezTo>
                    <a:pt x="662" y="749"/>
                    <a:pt x="660" y="745"/>
                    <a:pt x="660" y="744"/>
                  </a:cubicBezTo>
                  <a:cubicBezTo>
                    <a:pt x="660" y="744"/>
                    <a:pt x="659" y="742"/>
                    <a:pt x="659" y="744"/>
                  </a:cubicBezTo>
                  <a:cubicBezTo>
                    <a:pt x="659" y="744"/>
                    <a:pt x="658" y="746"/>
                    <a:pt x="655" y="745"/>
                  </a:cubicBezTo>
                  <a:cubicBezTo>
                    <a:pt x="655" y="745"/>
                    <a:pt x="650" y="744"/>
                    <a:pt x="650" y="741"/>
                  </a:cubicBezTo>
                  <a:cubicBezTo>
                    <a:pt x="650" y="741"/>
                    <a:pt x="651" y="737"/>
                    <a:pt x="648" y="737"/>
                  </a:cubicBezTo>
                  <a:cubicBezTo>
                    <a:pt x="648" y="737"/>
                    <a:pt x="645" y="736"/>
                    <a:pt x="648" y="735"/>
                  </a:cubicBezTo>
                  <a:cubicBezTo>
                    <a:pt x="648" y="735"/>
                    <a:pt x="651" y="735"/>
                    <a:pt x="655" y="736"/>
                  </a:cubicBezTo>
                  <a:cubicBezTo>
                    <a:pt x="655" y="736"/>
                    <a:pt x="655" y="737"/>
                    <a:pt x="657" y="735"/>
                  </a:cubicBezTo>
                  <a:cubicBezTo>
                    <a:pt x="657" y="735"/>
                    <a:pt x="666" y="732"/>
                    <a:pt x="667" y="737"/>
                  </a:cubicBezTo>
                  <a:cubicBezTo>
                    <a:pt x="667" y="737"/>
                    <a:pt x="667" y="742"/>
                    <a:pt x="668" y="744"/>
                  </a:cubicBezTo>
                  <a:cubicBezTo>
                    <a:pt x="668" y="744"/>
                    <a:pt x="669" y="746"/>
                    <a:pt x="668" y="747"/>
                  </a:cubicBezTo>
                  <a:cubicBezTo>
                    <a:pt x="668" y="747"/>
                    <a:pt x="668" y="748"/>
                    <a:pt x="669" y="750"/>
                  </a:cubicBezTo>
                  <a:cubicBezTo>
                    <a:pt x="669" y="750"/>
                    <a:pt x="670" y="751"/>
                    <a:pt x="669" y="751"/>
                  </a:cubicBezTo>
                  <a:cubicBezTo>
                    <a:pt x="669" y="751"/>
                    <a:pt x="669" y="753"/>
                    <a:pt x="670" y="755"/>
                  </a:cubicBezTo>
                  <a:cubicBezTo>
                    <a:pt x="670" y="755"/>
                    <a:pt x="668" y="758"/>
                    <a:pt x="670" y="756"/>
                  </a:cubicBezTo>
                  <a:cubicBezTo>
                    <a:pt x="670" y="756"/>
                    <a:pt x="675" y="749"/>
                    <a:pt x="678" y="746"/>
                  </a:cubicBezTo>
                  <a:cubicBezTo>
                    <a:pt x="678" y="746"/>
                    <a:pt x="679" y="744"/>
                    <a:pt x="677" y="744"/>
                  </a:cubicBezTo>
                  <a:cubicBezTo>
                    <a:pt x="677" y="744"/>
                    <a:pt x="673" y="743"/>
                    <a:pt x="671" y="742"/>
                  </a:cubicBezTo>
                  <a:cubicBezTo>
                    <a:pt x="671" y="742"/>
                    <a:pt x="669" y="741"/>
                    <a:pt x="671" y="741"/>
                  </a:cubicBezTo>
                  <a:cubicBezTo>
                    <a:pt x="671" y="741"/>
                    <a:pt x="673" y="741"/>
                    <a:pt x="673" y="740"/>
                  </a:cubicBezTo>
                  <a:cubicBezTo>
                    <a:pt x="673" y="740"/>
                    <a:pt x="672" y="739"/>
                    <a:pt x="674" y="739"/>
                  </a:cubicBezTo>
                  <a:cubicBezTo>
                    <a:pt x="674" y="739"/>
                    <a:pt x="676" y="739"/>
                    <a:pt x="675" y="737"/>
                  </a:cubicBezTo>
                  <a:cubicBezTo>
                    <a:pt x="675" y="737"/>
                    <a:pt x="674" y="734"/>
                    <a:pt x="673" y="735"/>
                  </a:cubicBezTo>
                  <a:cubicBezTo>
                    <a:pt x="673" y="735"/>
                    <a:pt x="670" y="735"/>
                    <a:pt x="668" y="733"/>
                  </a:cubicBezTo>
                  <a:cubicBezTo>
                    <a:pt x="668" y="733"/>
                    <a:pt x="666" y="732"/>
                    <a:pt x="667" y="732"/>
                  </a:cubicBezTo>
                  <a:cubicBezTo>
                    <a:pt x="667" y="732"/>
                    <a:pt x="666" y="730"/>
                    <a:pt x="668" y="731"/>
                  </a:cubicBezTo>
                  <a:cubicBezTo>
                    <a:pt x="668" y="731"/>
                    <a:pt x="672" y="733"/>
                    <a:pt x="671" y="731"/>
                  </a:cubicBezTo>
                  <a:cubicBezTo>
                    <a:pt x="669" y="728"/>
                    <a:pt x="669" y="728"/>
                    <a:pt x="669" y="728"/>
                  </a:cubicBezTo>
                  <a:cubicBezTo>
                    <a:pt x="669" y="728"/>
                    <a:pt x="668" y="726"/>
                    <a:pt x="665" y="728"/>
                  </a:cubicBezTo>
                  <a:cubicBezTo>
                    <a:pt x="665" y="728"/>
                    <a:pt x="660" y="729"/>
                    <a:pt x="662" y="727"/>
                  </a:cubicBezTo>
                  <a:cubicBezTo>
                    <a:pt x="662" y="727"/>
                    <a:pt x="664" y="726"/>
                    <a:pt x="663" y="725"/>
                  </a:cubicBezTo>
                  <a:cubicBezTo>
                    <a:pt x="663" y="725"/>
                    <a:pt x="662" y="725"/>
                    <a:pt x="664" y="723"/>
                  </a:cubicBezTo>
                  <a:cubicBezTo>
                    <a:pt x="664" y="723"/>
                    <a:pt x="665" y="723"/>
                    <a:pt x="664" y="722"/>
                  </a:cubicBezTo>
                  <a:cubicBezTo>
                    <a:pt x="664" y="722"/>
                    <a:pt x="665" y="721"/>
                    <a:pt x="667" y="720"/>
                  </a:cubicBezTo>
                  <a:cubicBezTo>
                    <a:pt x="667" y="720"/>
                    <a:pt x="675" y="717"/>
                    <a:pt x="676" y="722"/>
                  </a:cubicBezTo>
                  <a:cubicBezTo>
                    <a:pt x="676" y="722"/>
                    <a:pt x="677" y="724"/>
                    <a:pt x="676" y="725"/>
                  </a:cubicBezTo>
                  <a:cubicBezTo>
                    <a:pt x="676" y="725"/>
                    <a:pt x="676" y="725"/>
                    <a:pt x="677" y="729"/>
                  </a:cubicBezTo>
                  <a:cubicBezTo>
                    <a:pt x="677" y="729"/>
                    <a:pt x="676" y="731"/>
                    <a:pt x="678" y="732"/>
                  </a:cubicBezTo>
                  <a:cubicBezTo>
                    <a:pt x="678" y="732"/>
                    <a:pt x="680" y="735"/>
                    <a:pt x="680" y="737"/>
                  </a:cubicBezTo>
                  <a:cubicBezTo>
                    <a:pt x="680" y="737"/>
                    <a:pt x="682" y="739"/>
                    <a:pt x="682" y="740"/>
                  </a:cubicBezTo>
                  <a:cubicBezTo>
                    <a:pt x="682" y="740"/>
                    <a:pt x="682" y="742"/>
                    <a:pt x="683" y="741"/>
                  </a:cubicBezTo>
                  <a:cubicBezTo>
                    <a:pt x="683" y="741"/>
                    <a:pt x="691" y="731"/>
                    <a:pt x="697" y="734"/>
                  </a:cubicBezTo>
                  <a:cubicBezTo>
                    <a:pt x="697" y="734"/>
                    <a:pt x="700" y="733"/>
                    <a:pt x="697" y="739"/>
                  </a:cubicBezTo>
                  <a:cubicBezTo>
                    <a:pt x="697" y="739"/>
                    <a:pt x="695" y="740"/>
                    <a:pt x="694" y="741"/>
                  </a:cubicBezTo>
                  <a:cubicBezTo>
                    <a:pt x="688" y="743"/>
                    <a:pt x="688" y="743"/>
                    <a:pt x="688" y="743"/>
                  </a:cubicBezTo>
                  <a:cubicBezTo>
                    <a:pt x="688" y="743"/>
                    <a:pt x="686" y="744"/>
                    <a:pt x="688" y="742"/>
                  </a:cubicBezTo>
                  <a:cubicBezTo>
                    <a:pt x="688" y="742"/>
                    <a:pt x="691" y="740"/>
                    <a:pt x="691" y="738"/>
                  </a:cubicBezTo>
                  <a:cubicBezTo>
                    <a:pt x="691" y="738"/>
                    <a:pt x="692" y="736"/>
                    <a:pt x="690" y="738"/>
                  </a:cubicBezTo>
                  <a:cubicBezTo>
                    <a:pt x="690" y="738"/>
                    <a:pt x="687" y="742"/>
                    <a:pt x="685" y="742"/>
                  </a:cubicBezTo>
                  <a:cubicBezTo>
                    <a:pt x="685" y="742"/>
                    <a:pt x="683" y="744"/>
                    <a:pt x="684" y="746"/>
                  </a:cubicBezTo>
                  <a:cubicBezTo>
                    <a:pt x="684" y="746"/>
                    <a:pt x="685" y="746"/>
                    <a:pt x="684" y="747"/>
                  </a:cubicBezTo>
                  <a:cubicBezTo>
                    <a:pt x="684" y="747"/>
                    <a:pt x="684" y="747"/>
                    <a:pt x="685" y="748"/>
                  </a:cubicBezTo>
                  <a:cubicBezTo>
                    <a:pt x="685" y="748"/>
                    <a:pt x="687" y="751"/>
                    <a:pt x="683" y="751"/>
                  </a:cubicBezTo>
                  <a:cubicBezTo>
                    <a:pt x="683" y="751"/>
                    <a:pt x="680" y="751"/>
                    <a:pt x="679" y="750"/>
                  </a:cubicBezTo>
                  <a:cubicBezTo>
                    <a:pt x="679" y="750"/>
                    <a:pt x="679" y="747"/>
                    <a:pt x="677" y="750"/>
                  </a:cubicBezTo>
                  <a:cubicBezTo>
                    <a:pt x="677" y="750"/>
                    <a:pt x="674" y="755"/>
                    <a:pt x="672" y="757"/>
                  </a:cubicBezTo>
                  <a:cubicBezTo>
                    <a:pt x="672" y="757"/>
                    <a:pt x="667" y="762"/>
                    <a:pt x="668" y="764"/>
                  </a:cubicBezTo>
                  <a:cubicBezTo>
                    <a:pt x="668" y="764"/>
                    <a:pt x="671" y="765"/>
                    <a:pt x="669" y="766"/>
                  </a:cubicBezTo>
                  <a:cubicBezTo>
                    <a:pt x="669" y="766"/>
                    <a:pt x="668" y="766"/>
                    <a:pt x="667" y="765"/>
                  </a:cubicBezTo>
                  <a:cubicBezTo>
                    <a:pt x="667" y="765"/>
                    <a:pt x="666" y="765"/>
                    <a:pt x="665" y="767"/>
                  </a:cubicBezTo>
                  <a:cubicBezTo>
                    <a:pt x="665" y="767"/>
                    <a:pt x="662" y="770"/>
                    <a:pt x="665" y="771"/>
                  </a:cubicBezTo>
                  <a:cubicBezTo>
                    <a:pt x="665" y="771"/>
                    <a:pt x="665" y="771"/>
                    <a:pt x="666" y="772"/>
                  </a:cubicBezTo>
                  <a:cubicBezTo>
                    <a:pt x="666" y="772"/>
                    <a:pt x="668" y="772"/>
                    <a:pt x="667" y="773"/>
                  </a:cubicBezTo>
                  <a:close/>
                  <a:moveTo>
                    <a:pt x="706" y="796"/>
                  </a:moveTo>
                  <a:cubicBezTo>
                    <a:pt x="706" y="796"/>
                    <a:pt x="705" y="797"/>
                    <a:pt x="705" y="800"/>
                  </a:cubicBezTo>
                  <a:cubicBezTo>
                    <a:pt x="705" y="800"/>
                    <a:pt x="705" y="800"/>
                    <a:pt x="704" y="801"/>
                  </a:cubicBezTo>
                  <a:cubicBezTo>
                    <a:pt x="695" y="808"/>
                    <a:pt x="695" y="808"/>
                    <a:pt x="695" y="808"/>
                  </a:cubicBezTo>
                  <a:cubicBezTo>
                    <a:pt x="695" y="808"/>
                    <a:pt x="694" y="807"/>
                    <a:pt x="693" y="809"/>
                  </a:cubicBezTo>
                  <a:cubicBezTo>
                    <a:pt x="693" y="809"/>
                    <a:pt x="692" y="809"/>
                    <a:pt x="692" y="808"/>
                  </a:cubicBezTo>
                  <a:cubicBezTo>
                    <a:pt x="692" y="808"/>
                    <a:pt x="692" y="808"/>
                    <a:pt x="691" y="809"/>
                  </a:cubicBezTo>
                  <a:cubicBezTo>
                    <a:pt x="691" y="809"/>
                    <a:pt x="690" y="808"/>
                    <a:pt x="689" y="809"/>
                  </a:cubicBezTo>
                  <a:cubicBezTo>
                    <a:pt x="683" y="810"/>
                    <a:pt x="683" y="810"/>
                    <a:pt x="683" y="810"/>
                  </a:cubicBezTo>
                  <a:cubicBezTo>
                    <a:pt x="683" y="810"/>
                    <a:pt x="681" y="811"/>
                    <a:pt x="684" y="809"/>
                  </a:cubicBezTo>
                  <a:cubicBezTo>
                    <a:pt x="684" y="809"/>
                    <a:pt x="691" y="807"/>
                    <a:pt x="688" y="807"/>
                  </a:cubicBezTo>
                  <a:cubicBezTo>
                    <a:pt x="688" y="807"/>
                    <a:pt x="685" y="807"/>
                    <a:pt x="687" y="806"/>
                  </a:cubicBezTo>
                  <a:cubicBezTo>
                    <a:pt x="687" y="806"/>
                    <a:pt x="694" y="801"/>
                    <a:pt x="697" y="796"/>
                  </a:cubicBezTo>
                  <a:cubicBezTo>
                    <a:pt x="697" y="796"/>
                    <a:pt x="703" y="786"/>
                    <a:pt x="695" y="779"/>
                  </a:cubicBezTo>
                  <a:cubicBezTo>
                    <a:pt x="695" y="779"/>
                    <a:pt x="691" y="780"/>
                    <a:pt x="687" y="784"/>
                  </a:cubicBezTo>
                  <a:cubicBezTo>
                    <a:pt x="687" y="784"/>
                    <a:pt x="685" y="790"/>
                    <a:pt x="683" y="790"/>
                  </a:cubicBezTo>
                  <a:cubicBezTo>
                    <a:pt x="683" y="790"/>
                    <a:pt x="677" y="790"/>
                    <a:pt x="675" y="787"/>
                  </a:cubicBezTo>
                  <a:cubicBezTo>
                    <a:pt x="675" y="787"/>
                    <a:pt x="672" y="786"/>
                    <a:pt x="674" y="786"/>
                  </a:cubicBezTo>
                  <a:cubicBezTo>
                    <a:pt x="674" y="786"/>
                    <a:pt x="675" y="787"/>
                    <a:pt x="677" y="784"/>
                  </a:cubicBezTo>
                  <a:cubicBezTo>
                    <a:pt x="677" y="784"/>
                    <a:pt x="680" y="783"/>
                    <a:pt x="680" y="782"/>
                  </a:cubicBezTo>
                  <a:cubicBezTo>
                    <a:pt x="680" y="782"/>
                    <a:pt x="682" y="779"/>
                    <a:pt x="685" y="777"/>
                  </a:cubicBezTo>
                  <a:cubicBezTo>
                    <a:pt x="685" y="777"/>
                    <a:pt x="687" y="775"/>
                    <a:pt x="688" y="774"/>
                  </a:cubicBezTo>
                  <a:cubicBezTo>
                    <a:pt x="688" y="774"/>
                    <a:pt x="688" y="772"/>
                    <a:pt x="686" y="772"/>
                  </a:cubicBezTo>
                  <a:cubicBezTo>
                    <a:pt x="686" y="772"/>
                    <a:pt x="682" y="777"/>
                    <a:pt x="679" y="769"/>
                  </a:cubicBezTo>
                  <a:cubicBezTo>
                    <a:pt x="679" y="769"/>
                    <a:pt x="679" y="761"/>
                    <a:pt x="677" y="764"/>
                  </a:cubicBezTo>
                  <a:cubicBezTo>
                    <a:pt x="677" y="764"/>
                    <a:pt x="676" y="769"/>
                    <a:pt x="672" y="770"/>
                  </a:cubicBezTo>
                  <a:cubicBezTo>
                    <a:pt x="672" y="770"/>
                    <a:pt x="670" y="771"/>
                    <a:pt x="668" y="770"/>
                  </a:cubicBezTo>
                  <a:cubicBezTo>
                    <a:pt x="668" y="770"/>
                    <a:pt x="666" y="769"/>
                    <a:pt x="668" y="769"/>
                  </a:cubicBezTo>
                  <a:cubicBezTo>
                    <a:pt x="668" y="769"/>
                    <a:pt x="671" y="768"/>
                    <a:pt x="673" y="764"/>
                  </a:cubicBezTo>
                  <a:cubicBezTo>
                    <a:pt x="673" y="764"/>
                    <a:pt x="676" y="761"/>
                    <a:pt x="675" y="759"/>
                  </a:cubicBezTo>
                  <a:cubicBezTo>
                    <a:pt x="675" y="759"/>
                    <a:pt x="675" y="758"/>
                    <a:pt x="678" y="757"/>
                  </a:cubicBezTo>
                  <a:cubicBezTo>
                    <a:pt x="678" y="757"/>
                    <a:pt x="684" y="752"/>
                    <a:pt x="687" y="755"/>
                  </a:cubicBezTo>
                  <a:cubicBezTo>
                    <a:pt x="687" y="755"/>
                    <a:pt x="689" y="757"/>
                    <a:pt x="687" y="760"/>
                  </a:cubicBezTo>
                  <a:cubicBezTo>
                    <a:pt x="687" y="760"/>
                    <a:pt x="686" y="763"/>
                    <a:pt x="689" y="765"/>
                  </a:cubicBezTo>
                  <a:cubicBezTo>
                    <a:pt x="689" y="765"/>
                    <a:pt x="693" y="768"/>
                    <a:pt x="694" y="766"/>
                  </a:cubicBezTo>
                  <a:cubicBezTo>
                    <a:pt x="694" y="766"/>
                    <a:pt x="699" y="762"/>
                    <a:pt x="701" y="763"/>
                  </a:cubicBezTo>
                  <a:cubicBezTo>
                    <a:pt x="701" y="763"/>
                    <a:pt x="705" y="764"/>
                    <a:pt x="705" y="766"/>
                  </a:cubicBezTo>
                  <a:cubicBezTo>
                    <a:pt x="705" y="766"/>
                    <a:pt x="704" y="768"/>
                    <a:pt x="703" y="769"/>
                  </a:cubicBezTo>
                  <a:cubicBezTo>
                    <a:pt x="703" y="769"/>
                    <a:pt x="703" y="770"/>
                    <a:pt x="702" y="771"/>
                  </a:cubicBezTo>
                  <a:cubicBezTo>
                    <a:pt x="702" y="771"/>
                    <a:pt x="699" y="772"/>
                    <a:pt x="701" y="775"/>
                  </a:cubicBezTo>
                  <a:cubicBezTo>
                    <a:pt x="706" y="782"/>
                    <a:pt x="706" y="782"/>
                    <a:pt x="706" y="782"/>
                  </a:cubicBezTo>
                  <a:cubicBezTo>
                    <a:pt x="706" y="782"/>
                    <a:pt x="708" y="789"/>
                    <a:pt x="707" y="793"/>
                  </a:cubicBezTo>
                  <a:cubicBezTo>
                    <a:pt x="707" y="794"/>
                    <a:pt x="706" y="796"/>
                    <a:pt x="706" y="796"/>
                  </a:cubicBezTo>
                  <a:close/>
                  <a:moveTo>
                    <a:pt x="451" y="788"/>
                  </a:moveTo>
                  <a:cubicBezTo>
                    <a:pt x="267" y="788"/>
                    <a:pt x="118" y="639"/>
                    <a:pt x="118" y="455"/>
                  </a:cubicBezTo>
                  <a:cubicBezTo>
                    <a:pt x="118" y="271"/>
                    <a:pt x="267" y="121"/>
                    <a:pt x="451" y="121"/>
                  </a:cubicBezTo>
                  <a:cubicBezTo>
                    <a:pt x="635" y="121"/>
                    <a:pt x="784" y="271"/>
                    <a:pt x="784" y="455"/>
                  </a:cubicBezTo>
                  <a:cubicBezTo>
                    <a:pt x="784" y="639"/>
                    <a:pt x="635" y="788"/>
                    <a:pt x="451" y="788"/>
                  </a:cubicBezTo>
                  <a:close/>
                  <a:moveTo>
                    <a:pt x="778" y="318"/>
                  </a:moveTo>
                  <a:cubicBezTo>
                    <a:pt x="775" y="310"/>
                    <a:pt x="775" y="303"/>
                    <a:pt x="777" y="296"/>
                  </a:cubicBezTo>
                  <a:cubicBezTo>
                    <a:pt x="779" y="290"/>
                    <a:pt x="784" y="285"/>
                    <a:pt x="792" y="282"/>
                  </a:cubicBezTo>
                  <a:cubicBezTo>
                    <a:pt x="797" y="280"/>
                    <a:pt x="801" y="279"/>
                    <a:pt x="805" y="279"/>
                  </a:cubicBezTo>
                  <a:cubicBezTo>
                    <a:pt x="808" y="280"/>
                    <a:pt x="811" y="280"/>
                    <a:pt x="814" y="282"/>
                  </a:cubicBezTo>
                  <a:cubicBezTo>
                    <a:pt x="817" y="283"/>
                    <a:pt x="819" y="285"/>
                    <a:pt x="821" y="287"/>
                  </a:cubicBezTo>
                  <a:cubicBezTo>
                    <a:pt x="824" y="289"/>
                    <a:pt x="826" y="293"/>
                    <a:pt x="828" y="297"/>
                  </a:cubicBezTo>
                  <a:cubicBezTo>
                    <a:pt x="831" y="305"/>
                    <a:pt x="831" y="312"/>
                    <a:pt x="829" y="318"/>
                  </a:cubicBezTo>
                  <a:cubicBezTo>
                    <a:pt x="826" y="325"/>
                    <a:pt x="821" y="330"/>
                    <a:pt x="813" y="333"/>
                  </a:cubicBezTo>
                  <a:cubicBezTo>
                    <a:pt x="806" y="336"/>
                    <a:pt x="799" y="336"/>
                    <a:pt x="792" y="334"/>
                  </a:cubicBezTo>
                  <a:cubicBezTo>
                    <a:pt x="786" y="331"/>
                    <a:pt x="781" y="325"/>
                    <a:pt x="778" y="318"/>
                  </a:cubicBezTo>
                  <a:close/>
                  <a:moveTo>
                    <a:pt x="841" y="337"/>
                  </a:moveTo>
                  <a:cubicBezTo>
                    <a:pt x="843" y="348"/>
                    <a:pt x="843" y="348"/>
                    <a:pt x="843" y="348"/>
                  </a:cubicBezTo>
                  <a:cubicBezTo>
                    <a:pt x="802" y="358"/>
                    <a:pt x="802" y="358"/>
                    <a:pt x="802" y="358"/>
                  </a:cubicBezTo>
                  <a:cubicBezTo>
                    <a:pt x="809" y="386"/>
                    <a:pt x="809" y="386"/>
                    <a:pt x="809" y="386"/>
                  </a:cubicBezTo>
                  <a:cubicBezTo>
                    <a:pt x="801" y="388"/>
                    <a:pt x="801" y="388"/>
                    <a:pt x="801" y="388"/>
                  </a:cubicBezTo>
                  <a:cubicBezTo>
                    <a:pt x="791" y="349"/>
                    <a:pt x="791" y="349"/>
                    <a:pt x="791" y="349"/>
                  </a:cubicBezTo>
                  <a:lnTo>
                    <a:pt x="841" y="337"/>
                  </a:lnTo>
                  <a:close/>
                  <a:moveTo>
                    <a:pt x="851" y="525"/>
                  </a:moveTo>
                  <a:cubicBezTo>
                    <a:pt x="815" y="528"/>
                    <a:pt x="815" y="528"/>
                    <a:pt x="815" y="528"/>
                  </a:cubicBezTo>
                  <a:cubicBezTo>
                    <a:pt x="847" y="545"/>
                    <a:pt x="847" y="545"/>
                    <a:pt x="847" y="545"/>
                  </a:cubicBezTo>
                  <a:cubicBezTo>
                    <a:pt x="844" y="562"/>
                    <a:pt x="844" y="562"/>
                    <a:pt x="844" y="562"/>
                  </a:cubicBezTo>
                  <a:cubicBezTo>
                    <a:pt x="793" y="552"/>
                    <a:pt x="793" y="552"/>
                    <a:pt x="793" y="552"/>
                  </a:cubicBezTo>
                  <a:cubicBezTo>
                    <a:pt x="795" y="541"/>
                    <a:pt x="795" y="541"/>
                    <a:pt x="795" y="541"/>
                  </a:cubicBezTo>
                  <a:cubicBezTo>
                    <a:pt x="835" y="549"/>
                    <a:pt x="835" y="549"/>
                    <a:pt x="835" y="549"/>
                  </a:cubicBezTo>
                  <a:cubicBezTo>
                    <a:pt x="798" y="530"/>
                    <a:pt x="798" y="530"/>
                    <a:pt x="798" y="530"/>
                  </a:cubicBezTo>
                  <a:cubicBezTo>
                    <a:pt x="800" y="519"/>
                    <a:pt x="800" y="519"/>
                    <a:pt x="800" y="519"/>
                  </a:cubicBezTo>
                  <a:cubicBezTo>
                    <a:pt x="842" y="517"/>
                    <a:pt x="842" y="517"/>
                    <a:pt x="842" y="517"/>
                  </a:cubicBezTo>
                  <a:cubicBezTo>
                    <a:pt x="802" y="508"/>
                    <a:pt x="802" y="508"/>
                    <a:pt x="802" y="508"/>
                  </a:cubicBezTo>
                  <a:cubicBezTo>
                    <a:pt x="804" y="498"/>
                    <a:pt x="804" y="498"/>
                    <a:pt x="804" y="498"/>
                  </a:cubicBezTo>
                  <a:cubicBezTo>
                    <a:pt x="855" y="508"/>
                    <a:pt x="855" y="508"/>
                    <a:pt x="855" y="508"/>
                  </a:cubicBezTo>
                  <a:lnTo>
                    <a:pt x="851" y="525"/>
                  </a:lnTo>
                  <a:close/>
                  <a:moveTo>
                    <a:pt x="815" y="474"/>
                  </a:moveTo>
                  <a:cubicBezTo>
                    <a:pt x="816" y="476"/>
                    <a:pt x="818" y="477"/>
                    <a:pt x="819" y="478"/>
                  </a:cubicBezTo>
                  <a:cubicBezTo>
                    <a:pt x="821" y="478"/>
                    <a:pt x="824" y="478"/>
                    <a:pt x="828" y="478"/>
                  </a:cubicBezTo>
                  <a:cubicBezTo>
                    <a:pt x="857" y="479"/>
                    <a:pt x="857" y="479"/>
                    <a:pt x="857" y="479"/>
                  </a:cubicBezTo>
                  <a:cubicBezTo>
                    <a:pt x="856" y="491"/>
                    <a:pt x="856" y="491"/>
                    <a:pt x="856" y="491"/>
                  </a:cubicBezTo>
                  <a:cubicBezTo>
                    <a:pt x="829" y="490"/>
                    <a:pt x="829" y="490"/>
                    <a:pt x="829" y="490"/>
                  </a:cubicBezTo>
                  <a:cubicBezTo>
                    <a:pt x="823" y="490"/>
                    <a:pt x="819" y="489"/>
                    <a:pt x="816" y="489"/>
                  </a:cubicBezTo>
                  <a:cubicBezTo>
                    <a:pt x="814" y="488"/>
                    <a:pt x="812" y="487"/>
                    <a:pt x="810" y="485"/>
                  </a:cubicBezTo>
                  <a:cubicBezTo>
                    <a:pt x="808" y="483"/>
                    <a:pt x="807" y="481"/>
                    <a:pt x="806" y="478"/>
                  </a:cubicBezTo>
                  <a:cubicBezTo>
                    <a:pt x="805" y="475"/>
                    <a:pt x="805" y="472"/>
                    <a:pt x="805" y="467"/>
                  </a:cubicBezTo>
                  <a:cubicBezTo>
                    <a:pt x="805" y="462"/>
                    <a:pt x="806" y="458"/>
                    <a:pt x="807" y="455"/>
                  </a:cubicBezTo>
                  <a:cubicBezTo>
                    <a:pt x="808" y="452"/>
                    <a:pt x="810" y="450"/>
                    <a:pt x="812" y="448"/>
                  </a:cubicBezTo>
                  <a:cubicBezTo>
                    <a:pt x="813" y="447"/>
                    <a:pt x="815" y="446"/>
                    <a:pt x="817" y="445"/>
                  </a:cubicBezTo>
                  <a:cubicBezTo>
                    <a:pt x="820" y="445"/>
                    <a:pt x="825" y="444"/>
                    <a:pt x="831" y="445"/>
                  </a:cubicBezTo>
                  <a:cubicBezTo>
                    <a:pt x="858" y="446"/>
                    <a:pt x="858" y="446"/>
                    <a:pt x="858" y="446"/>
                  </a:cubicBezTo>
                  <a:cubicBezTo>
                    <a:pt x="858" y="457"/>
                    <a:pt x="858" y="457"/>
                    <a:pt x="858" y="457"/>
                  </a:cubicBezTo>
                  <a:cubicBezTo>
                    <a:pt x="830" y="456"/>
                    <a:pt x="830" y="456"/>
                    <a:pt x="830" y="456"/>
                  </a:cubicBezTo>
                  <a:cubicBezTo>
                    <a:pt x="825" y="456"/>
                    <a:pt x="822" y="456"/>
                    <a:pt x="821" y="456"/>
                  </a:cubicBezTo>
                  <a:cubicBezTo>
                    <a:pt x="819" y="457"/>
                    <a:pt x="817" y="458"/>
                    <a:pt x="816" y="459"/>
                  </a:cubicBezTo>
                  <a:cubicBezTo>
                    <a:pt x="814" y="461"/>
                    <a:pt x="814" y="464"/>
                    <a:pt x="813" y="467"/>
                  </a:cubicBezTo>
                  <a:cubicBezTo>
                    <a:pt x="813" y="470"/>
                    <a:pt x="814" y="473"/>
                    <a:pt x="815" y="4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0" name="Freeform 85"/>
            <p:cNvSpPr/>
            <p:nvPr/>
          </p:nvSpPr>
          <p:spPr bwMode="auto">
            <a:xfrm>
              <a:off x="1913" y="749"/>
              <a:ext cx="42" cy="40"/>
            </a:xfrm>
            <a:custGeom>
              <a:avLst/>
              <a:gdLst>
                <a:gd name="T0" fmla="*/ 13 w 22"/>
                <a:gd name="T1" fmla="*/ 20 h 21"/>
                <a:gd name="T2" fmla="*/ 18 w 22"/>
                <a:gd name="T3" fmla="*/ 20 h 21"/>
                <a:gd name="T4" fmla="*/ 21 w 22"/>
                <a:gd name="T5" fmla="*/ 18 h 21"/>
                <a:gd name="T6" fmla="*/ 22 w 22"/>
                <a:gd name="T7" fmla="*/ 13 h 21"/>
                <a:gd name="T8" fmla="*/ 20 w 22"/>
                <a:gd name="T9" fmla="*/ 8 h 21"/>
                <a:gd name="T10" fmla="*/ 13 w 22"/>
                <a:gd name="T11" fmla="*/ 3 h 21"/>
                <a:gd name="T12" fmla="*/ 9 w 22"/>
                <a:gd name="T13" fmla="*/ 0 h 21"/>
                <a:gd name="T14" fmla="*/ 0 w 22"/>
                <a:gd name="T15" fmla="*/ 12 h 21"/>
                <a:gd name="T16" fmla="*/ 5 w 22"/>
                <a:gd name="T17" fmla="*/ 16 h 21"/>
                <a:gd name="T18" fmla="*/ 13 w 22"/>
                <a:gd name="T19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1">
                  <a:moveTo>
                    <a:pt x="13" y="20"/>
                  </a:moveTo>
                  <a:cubicBezTo>
                    <a:pt x="15" y="21"/>
                    <a:pt x="16" y="21"/>
                    <a:pt x="18" y="20"/>
                  </a:cubicBezTo>
                  <a:cubicBezTo>
                    <a:pt x="19" y="20"/>
                    <a:pt x="20" y="19"/>
                    <a:pt x="21" y="18"/>
                  </a:cubicBezTo>
                  <a:cubicBezTo>
                    <a:pt x="22" y="16"/>
                    <a:pt x="22" y="14"/>
                    <a:pt x="22" y="13"/>
                  </a:cubicBezTo>
                  <a:cubicBezTo>
                    <a:pt x="22" y="11"/>
                    <a:pt x="21" y="10"/>
                    <a:pt x="20" y="8"/>
                  </a:cubicBezTo>
                  <a:cubicBezTo>
                    <a:pt x="19" y="7"/>
                    <a:pt x="16" y="6"/>
                    <a:pt x="13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9" y="18"/>
                    <a:pt x="12" y="20"/>
                    <a:pt x="1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1" name="Freeform 86"/>
            <p:cNvSpPr/>
            <p:nvPr/>
          </p:nvSpPr>
          <p:spPr bwMode="auto">
            <a:xfrm>
              <a:off x="1636" y="2110"/>
              <a:ext cx="35" cy="54"/>
            </a:xfrm>
            <a:custGeom>
              <a:avLst/>
              <a:gdLst>
                <a:gd name="T0" fmla="*/ 4 w 18"/>
                <a:gd name="T1" fmla="*/ 3 h 28"/>
                <a:gd name="T2" fmla="*/ 6 w 18"/>
                <a:gd name="T3" fmla="*/ 6 h 28"/>
                <a:gd name="T4" fmla="*/ 7 w 18"/>
                <a:gd name="T5" fmla="*/ 9 h 28"/>
                <a:gd name="T6" fmla="*/ 7 w 18"/>
                <a:gd name="T7" fmla="*/ 12 h 28"/>
                <a:gd name="T8" fmla="*/ 6 w 18"/>
                <a:gd name="T9" fmla="*/ 13 h 28"/>
                <a:gd name="T10" fmla="*/ 3 w 18"/>
                <a:gd name="T11" fmla="*/ 19 h 28"/>
                <a:gd name="T12" fmla="*/ 3 w 18"/>
                <a:gd name="T13" fmla="*/ 25 h 28"/>
                <a:gd name="T14" fmla="*/ 8 w 18"/>
                <a:gd name="T15" fmla="*/ 22 h 28"/>
                <a:gd name="T16" fmla="*/ 10 w 18"/>
                <a:gd name="T17" fmla="*/ 21 h 28"/>
                <a:gd name="T18" fmla="*/ 11 w 18"/>
                <a:gd name="T19" fmla="*/ 19 h 28"/>
                <a:gd name="T20" fmla="*/ 15 w 18"/>
                <a:gd name="T21" fmla="*/ 13 h 28"/>
                <a:gd name="T22" fmla="*/ 18 w 18"/>
                <a:gd name="T23" fmla="*/ 7 h 28"/>
                <a:gd name="T24" fmla="*/ 18 w 18"/>
                <a:gd name="T25" fmla="*/ 4 h 28"/>
                <a:gd name="T26" fmla="*/ 12 w 18"/>
                <a:gd name="T27" fmla="*/ 1 h 28"/>
                <a:gd name="T28" fmla="*/ 8 w 18"/>
                <a:gd name="T29" fmla="*/ 0 h 28"/>
                <a:gd name="T30" fmla="*/ 4 w 18"/>
                <a:gd name="T31" fmla="*/ 0 h 28"/>
                <a:gd name="T32" fmla="*/ 4 w 18"/>
                <a:gd name="T33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28">
                  <a:moveTo>
                    <a:pt x="4" y="3"/>
                  </a:moveTo>
                  <a:cubicBezTo>
                    <a:pt x="4" y="4"/>
                    <a:pt x="6" y="6"/>
                    <a:pt x="6" y="6"/>
                  </a:cubicBezTo>
                  <a:cubicBezTo>
                    <a:pt x="6" y="8"/>
                    <a:pt x="7" y="9"/>
                    <a:pt x="7" y="9"/>
                  </a:cubicBezTo>
                  <a:cubicBezTo>
                    <a:pt x="8" y="10"/>
                    <a:pt x="7" y="12"/>
                    <a:pt x="7" y="12"/>
                  </a:cubicBezTo>
                  <a:cubicBezTo>
                    <a:pt x="7" y="12"/>
                    <a:pt x="6" y="13"/>
                    <a:pt x="6" y="13"/>
                  </a:cubicBezTo>
                  <a:cubicBezTo>
                    <a:pt x="6" y="16"/>
                    <a:pt x="3" y="19"/>
                    <a:pt x="3" y="19"/>
                  </a:cubicBezTo>
                  <a:cubicBezTo>
                    <a:pt x="0" y="21"/>
                    <a:pt x="3" y="25"/>
                    <a:pt x="3" y="25"/>
                  </a:cubicBezTo>
                  <a:cubicBezTo>
                    <a:pt x="4" y="28"/>
                    <a:pt x="8" y="22"/>
                    <a:pt x="8" y="22"/>
                  </a:cubicBezTo>
                  <a:cubicBezTo>
                    <a:pt x="9" y="21"/>
                    <a:pt x="10" y="21"/>
                    <a:pt x="10" y="21"/>
                  </a:cubicBezTo>
                  <a:cubicBezTo>
                    <a:pt x="10" y="20"/>
                    <a:pt x="10" y="20"/>
                    <a:pt x="11" y="19"/>
                  </a:cubicBezTo>
                  <a:cubicBezTo>
                    <a:pt x="12" y="16"/>
                    <a:pt x="15" y="13"/>
                    <a:pt x="15" y="13"/>
                  </a:cubicBezTo>
                  <a:cubicBezTo>
                    <a:pt x="15" y="12"/>
                    <a:pt x="18" y="7"/>
                    <a:pt x="18" y="7"/>
                  </a:cubicBezTo>
                  <a:cubicBezTo>
                    <a:pt x="18" y="6"/>
                    <a:pt x="18" y="4"/>
                    <a:pt x="18" y="4"/>
                  </a:cubicBezTo>
                  <a:cubicBezTo>
                    <a:pt x="17" y="3"/>
                    <a:pt x="12" y="1"/>
                    <a:pt x="12" y="1"/>
                  </a:cubicBezTo>
                  <a:cubicBezTo>
                    <a:pt x="12" y="1"/>
                    <a:pt x="10" y="1"/>
                    <a:pt x="8" y="0"/>
                  </a:cubicBezTo>
                  <a:cubicBezTo>
                    <a:pt x="6" y="0"/>
                    <a:pt x="4" y="0"/>
                    <a:pt x="4" y="0"/>
                  </a:cubicBezTo>
                  <a:cubicBezTo>
                    <a:pt x="1" y="1"/>
                    <a:pt x="4" y="3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2" name="Freeform 87"/>
            <p:cNvSpPr/>
            <p:nvPr/>
          </p:nvSpPr>
          <p:spPr bwMode="auto">
            <a:xfrm>
              <a:off x="2152" y="1076"/>
              <a:ext cx="68" cy="67"/>
            </a:xfrm>
            <a:custGeom>
              <a:avLst/>
              <a:gdLst>
                <a:gd name="T0" fmla="*/ 24 w 36"/>
                <a:gd name="T1" fmla="*/ 32 h 35"/>
                <a:gd name="T2" fmla="*/ 35 w 36"/>
                <a:gd name="T3" fmla="*/ 23 h 35"/>
                <a:gd name="T4" fmla="*/ 35 w 36"/>
                <a:gd name="T5" fmla="*/ 11 h 35"/>
                <a:gd name="T6" fmla="*/ 26 w 36"/>
                <a:gd name="T7" fmla="*/ 2 h 35"/>
                <a:gd name="T8" fmla="*/ 12 w 36"/>
                <a:gd name="T9" fmla="*/ 3 h 35"/>
                <a:gd name="T10" fmla="*/ 1 w 36"/>
                <a:gd name="T11" fmla="*/ 12 h 35"/>
                <a:gd name="T12" fmla="*/ 1 w 36"/>
                <a:gd name="T13" fmla="*/ 24 h 35"/>
                <a:gd name="T14" fmla="*/ 10 w 36"/>
                <a:gd name="T15" fmla="*/ 33 h 35"/>
                <a:gd name="T16" fmla="*/ 24 w 36"/>
                <a:gd name="T17" fmla="*/ 3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5">
                  <a:moveTo>
                    <a:pt x="24" y="32"/>
                  </a:moveTo>
                  <a:cubicBezTo>
                    <a:pt x="30" y="30"/>
                    <a:pt x="33" y="27"/>
                    <a:pt x="35" y="23"/>
                  </a:cubicBezTo>
                  <a:cubicBezTo>
                    <a:pt x="36" y="19"/>
                    <a:pt x="36" y="15"/>
                    <a:pt x="35" y="11"/>
                  </a:cubicBezTo>
                  <a:cubicBezTo>
                    <a:pt x="33" y="6"/>
                    <a:pt x="30" y="3"/>
                    <a:pt x="26" y="2"/>
                  </a:cubicBezTo>
                  <a:cubicBezTo>
                    <a:pt x="22" y="0"/>
                    <a:pt x="17" y="1"/>
                    <a:pt x="12" y="3"/>
                  </a:cubicBezTo>
                  <a:cubicBezTo>
                    <a:pt x="7" y="5"/>
                    <a:pt x="3" y="8"/>
                    <a:pt x="1" y="12"/>
                  </a:cubicBezTo>
                  <a:cubicBezTo>
                    <a:pt x="0" y="16"/>
                    <a:pt x="0" y="20"/>
                    <a:pt x="1" y="24"/>
                  </a:cubicBezTo>
                  <a:cubicBezTo>
                    <a:pt x="3" y="29"/>
                    <a:pt x="6" y="31"/>
                    <a:pt x="10" y="33"/>
                  </a:cubicBezTo>
                  <a:cubicBezTo>
                    <a:pt x="14" y="35"/>
                    <a:pt x="18" y="34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5080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415"/>
            <a:ext cx="12192000" cy="5013703"/>
          </a:xfrm>
          <a:prstGeom prst="rect">
            <a:avLst/>
          </a:prstGeom>
          <a:solidFill>
            <a:schemeClr val="tx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 dirty="0">
              <a:latin typeface="Microsoft YaHei Regular"/>
            </a:endParaRPr>
          </a:p>
        </p:txBody>
      </p:sp>
      <p:grpSp>
        <p:nvGrpSpPr>
          <p:cNvPr id="123" name="Group 67"/>
          <p:cNvGrpSpPr>
            <a:grpSpLocks noChangeAspect="1"/>
          </p:cNvGrpSpPr>
          <p:nvPr/>
        </p:nvGrpSpPr>
        <p:grpSpPr bwMode="auto">
          <a:xfrm>
            <a:off x="3706847" y="93833"/>
            <a:ext cx="4601360" cy="4616315"/>
            <a:chOff x="594" y="467"/>
            <a:chExt cx="1846" cy="1852"/>
          </a:xfrm>
          <a:solidFill>
            <a:schemeClr val="bg1">
              <a:alpha val="10000"/>
            </a:schemeClr>
          </a:solidFill>
        </p:grpSpPr>
        <p:sp>
          <p:nvSpPr>
            <p:cNvPr id="124" name="Rectangle 68"/>
            <p:cNvSpPr>
              <a:spLocks noChangeArrowheads="1"/>
            </p:cNvSpPr>
            <p:nvPr/>
          </p:nvSpPr>
          <p:spPr bwMode="auto">
            <a:xfrm>
              <a:off x="1779" y="1208"/>
              <a:ext cx="10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Microsoft YaHei Regular"/>
              </a:endParaRPr>
            </a:p>
          </p:txBody>
        </p:sp>
        <p:sp>
          <p:nvSpPr>
            <p:cNvPr id="125" name="Freeform 69"/>
            <p:cNvSpPr>
              <a:spLocks noEditPoints="1"/>
            </p:cNvSpPr>
            <p:nvPr/>
          </p:nvSpPr>
          <p:spPr bwMode="auto">
            <a:xfrm>
              <a:off x="1020" y="843"/>
              <a:ext cx="945" cy="1112"/>
            </a:xfrm>
            <a:custGeom>
              <a:avLst/>
              <a:gdLst>
                <a:gd name="T0" fmla="*/ 342 w 495"/>
                <a:gd name="T1" fmla="*/ 490 h 581"/>
                <a:gd name="T2" fmla="*/ 266 w 495"/>
                <a:gd name="T3" fmla="*/ 393 h 581"/>
                <a:gd name="T4" fmla="*/ 155 w 495"/>
                <a:gd name="T5" fmla="*/ 426 h 581"/>
                <a:gd name="T6" fmla="*/ 158 w 495"/>
                <a:gd name="T7" fmla="*/ 351 h 581"/>
                <a:gd name="T8" fmla="*/ 108 w 495"/>
                <a:gd name="T9" fmla="*/ 266 h 581"/>
                <a:gd name="T10" fmla="*/ 117 w 495"/>
                <a:gd name="T11" fmla="*/ 114 h 581"/>
                <a:gd name="T12" fmla="*/ 157 w 495"/>
                <a:gd name="T13" fmla="*/ 119 h 581"/>
                <a:gd name="T14" fmla="*/ 167 w 495"/>
                <a:gd name="T15" fmla="*/ 129 h 581"/>
                <a:gd name="T16" fmla="*/ 172 w 495"/>
                <a:gd name="T17" fmla="*/ 169 h 581"/>
                <a:gd name="T18" fmla="*/ 67 w 495"/>
                <a:gd name="T19" fmla="*/ 266 h 581"/>
                <a:gd name="T20" fmla="*/ 152 w 495"/>
                <a:gd name="T21" fmla="*/ 111 h 581"/>
                <a:gd name="T22" fmla="*/ 142 w 495"/>
                <a:gd name="T23" fmla="*/ 149 h 581"/>
                <a:gd name="T24" fmla="*/ 180 w 495"/>
                <a:gd name="T25" fmla="*/ 133 h 581"/>
                <a:gd name="T26" fmla="*/ 181 w 495"/>
                <a:gd name="T27" fmla="*/ 47 h 581"/>
                <a:gd name="T28" fmla="*/ 196 w 495"/>
                <a:gd name="T29" fmla="*/ 283 h 581"/>
                <a:gd name="T30" fmla="*/ 198 w 495"/>
                <a:gd name="T31" fmla="*/ 136 h 581"/>
                <a:gd name="T32" fmla="*/ 201 w 495"/>
                <a:gd name="T33" fmla="*/ 5 h 581"/>
                <a:gd name="T34" fmla="*/ 211 w 495"/>
                <a:gd name="T35" fmla="*/ 61 h 581"/>
                <a:gd name="T36" fmla="*/ 255 w 495"/>
                <a:gd name="T37" fmla="*/ 145 h 581"/>
                <a:gd name="T38" fmla="*/ 278 w 495"/>
                <a:gd name="T39" fmla="*/ 84 h 581"/>
                <a:gd name="T40" fmla="*/ 357 w 495"/>
                <a:gd name="T41" fmla="*/ 54 h 581"/>
                <a:gd name="T42" fmla="*/ 411 w 495"/>
                <a:gd name="T43" fmla="*/ 93 h 581"/>
                <a:gd name="T44" fmla="*/ 430 w 495"/>
                <a:gd name="T45" fmla="*/ 95 h 581"/>
                <a:gd name="T46" fmla="*/ 463 w 495"/>
                <a:gd name="T47" fmla="*/ 155 h 581"/>
                <a:gd name="T48" fmla="*/ 221 w 495"/>
                <a:gd name="T49" fmla="*/ 279 h 581"/>
                <a:gd name="T50" fmla="*/ 349 w 495"/>
                <a:gd name="T51" fmla="*/ 257 h 581"/>
                <a:gd name="T52" fmla="*/ 398 w 495"/>
                <a:gd name="T53" fmla="*/ 210 h 581"/>
                <a:gd name="T54" fmla="*/ 406 w 495"/>
                <a:gd name="T55" fmla="*/ 220 h 581"/>
                <a:gd name="T56" fmla="*/ 411 w 495"/>
                <a:gd name="T57" fmla="*/ 451 h 581"/>
                <a:gd name="T58" fmla="*/ 406 w 495"/>
                <a:gd name="T59" fmla="*/ 321 h 581"/>
                <a:gd name="T60" fmla="*/ 468 w 495"/>
                <a:gd name="T61" fmla="*/ 184 h 581"/>
                <a:gd name="T62" fmla="*/ 460 w 495"/>
                <a:gd name="T63" fmla="*/ 233 h 581"/>
                <a:gd name="T64" fmla="*/ 384 w 495"/>
                <a:gd name="T65" fmla="*/ 222 h 581"/>
                <a:gd name="T66" fmla="*/ 420 w 495"/>
                <a:gd name="T67" fmla="*/ 188 h 581"/>
                <a:gd name="T68" fmla="*/ 364 w 495"/>
                <a:gd name="T69" fmla="*/ 225 h 581"/>
                <a:gd name="T70" fmla="*/ 360 w 495"/>
                <a:gd name="T71" fmla="*/ 188 h 581"/>
                <a:gd name="T72" fmla="*/ 386 w 495"/>
                <a:gd name="T73" fmla="*/ 356 h 581"/>
                <a:gd name="T74" fmla="*/ 220 w 495"/>
                <a:gd name="T75" fmla="*/ 351 h 581"/>
                <a:gd name="T76" fmla="*/ 235 w 495"/>
                <a:gd name="T77" fmla="*/ 315 h 581"/>
                <a:gd name="T78" fmla="*/ 206 w 495"/>
                <a:gd name="T79" fmla="*/ 172 h 581"/>
                <a:gd name="T80" fmla="*/ 238 w 495"/>
                <a:gd name="T81" fmla="*/ 167 h 581"/>
                <a:gd name="T82" fmla="*/ 251 w 495"/>
                <a:gd name="T83" fmla="*/ 158 h 581"/>
                <a:gd name="T84" fmla="*/ 269 w 495"/>
                <a:gd name="T85" fmla="*/ 131 h 581"/>
                <a:gd name="T86" fmla="*/ 278 w 495"/>
                <a:gd name="T87" fmla="*/ 100 h 581"/>
                <a:gd name="T88" fmla="*/ 393 w 495"/>
                <a:gd name="T89" fmla="*/ 130 h 581"/>
                <a:gd name="T90" fmla="*/ 438 w 495"/>
                <a:gd name="T91" fmla="*/ 100 h 581"/>
                <a:gd name="T92" fmla="*/ 438 w 495"/>
                <a:gd name="T93" fmla="*/ 154 h 581"/>
                <a:gd name="T94" fmla="*/ 456 w 495"/>
                <a:gd name="T95" fmla="*/ 159 h 581"/>
                <a:gd name="T96" fmla="*/ 474 w 495"/>
                <a:gd name="T97" fmla="*/ 100 h 581"/>
                <a:gd name="T98" fmla="*/ 455 w 495"/>
                <a:gd name="T99" fmla="*/ 80 h 581"/>
                <a:gd name="T100" fmla="*/ 343 w 495"/>
                <a:gd name="T101" fmla="*/ 34 h 581"/>
                <a:gd name="T102" fmla="*/ 206 w 495"/>
                <a:gd name="T103" fmla="*/ 0 h 581"/>
                <a:gd name="T104" fmla="*/ 173 w 495"/>
                <a:gd name="T105" fmla="*/ 7 h 581"/>
                <a:gd name="T106" fmla="*/ 143 w 495"/>
                <a:gd name="T107" fmla="*/ 23 h 581"/>
                <a:gd name="T108" fmla="*/ 121 w 495"/>
                <a:gd name="T109" fmla="*/ 51 h 581"/>
                <a:gd name="T110" fmla="*/ 148 w 495"/>
                <a:gd name="T111" fmla="*/ 83 h 581"/>
                <a:gd name="T112" fmla="*/ 59 w 495"/>
                <a:gd name="T113" fmla="*/ 98 h 581"/>
                <a:gd name="T114" fmla="*/ 108 w 495"/>
                <a:gd name="T115" fmla="*/ 286 h 581"/>
                <a:gd name="T116" fmla="*/ 152 w 495"/>
                <a:gd name="T117" fmla="*/ 307 h 581"/>
                <a:gd name="T118" fmla="*/ 102 w 495"/>
                <a:gd name="T119" fmla="*/ 418 h 581"/>
                <a:gd name="T120" fmla="*/ 495 w 495"/>
                <a:gd name="T121" fmla="*/ 512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95" h="581">
                  <a:moveTo>
                    <a:pt x="369" y="368"/>
                  </a:moveTo>
                  <a:cubicBezTo>
                    <a:pt x="334" y="361"/>
                    <a:pt x="334" y="361"/>
                    <a:pt x="334" y="361"/>
                  </a:cubicBezTo>
                  <a:cubicBezTo>
                    <a:pt x="289" y="371"/>
                    <a:pt x="289" y="371"/>
                    <a:pt x="289" y="371"/>
                  </a:cubicBezTo>
                  <a:cubicBezTo>
                    <a:pt x="298" y="361"/>
                    <a:pt x="298" y="361"/>
                    <a:pt x="298" y="361"/>
                  </a:cubicBezTo>
                  <a:cubicBezTo>
                    <a:pt x="337" y="349"/>
                    <a:pt x="337" y="349"/>
                    <a:pt x="337" y="349"/>
                  </a:cubicBezTo>
                  <a:cubicBezTo>
                    <a:pt x="376" y="362"/>
                    <a:pt x="376" y="362"/>
                    <a:pt x="376" y="362"/>
                  </a:cubicBezTo>
                  <a:lnTo>
                    <a:pt x="369" y="368"/>
                  </a:lnTo>
                  <a:close/>
                  <a:moveTo>
                    <a:pt x="342" y="490"/>
                  </a:moveTo>
                  <a:cubicBezTo>
                    <a:pt x="337" y="470"/>
                    <a:pt x="337" y="470"/>
                    <a:pt x="337" y="470"/>
                  </a:cubicBezTo>
                  <a:cubicBezTo>
                    <a:pt x="349" y="422"/>
                    <a:pt x="349" y="422"/>
                    <a:pt x="349" y="422"/>
                  </a:cubicBezTo>
                  <a:cubicBezTo>
                    <a:pt x="350" y="422"/>
                    <a:pt x="350" y="422"/>
                    <a:pt x="350" y="422"/>
                  </a:cubicBezTo>
                  <a:cubicBezTo>
                    <a:pt x="350" y="422"/>
                    <a:pt x="350" y="422"/>
                    <a:pt x="350" y="422"/>
                  </a:cubicBezTo>
                  <a:cubicBezTo>
                    <a:pt x="364" y="420"/>
                    <a:pt x="364" y="420"/>
                    <a:pt x="364" y="420"/>
                  </a:cubicBezTo>
                  <a:cubicBezTo>
                    <a:pt x="375" y="493"/>
                    <a:pt x="375" y="493"/>
                    <a:pt x="375" y="493"/>
                  </a:cubicBezTo>
                  <a:cubicBezTo>
                    <a:pt x="364" y="492"/>
                    <a:pt x="353" y="491"/>
                    <a:pt x="342" y="490"/>
                  </a:cubicBezTo>
                  <a:close/>
                  <a:moveTo>
                    <a:pt x="266" y="393"/>
                  </a:moveTo>
                  <a:cubicBezTo>
                    <a:pt x="299" y="401"/>
                    <a:pt x="299" y="401"/>
                    <a:pt x="299" y="401"/>
                  </a:cubicBezTo>
                  <a:cubicBezTo>
                    <a:pt x="344" y="384"/>
                    <a:pt x="344" y="384"/>
                    <a:pt x="344" y="384"/>
                  </a:cubicBezTo>
                  <a:cubicBezTo>
                    <a:pt x="369" y="396"/>
                    <a:pt x="369" y="396"/>
                    <a:pt x="369" y="396"/>
                  </a:cubicBezTo>
                  <a:cubicBezTo>
                    <a:pt x="344" y="392"/>
                    <a:pt x="344" y="392"/>
                    <a:pt x="344" y="392"/>
                  </a:cubicBezTo>
                  <a:cubicBezTo>
                    <a:pt x="298" y="409"/>
                    <a:pt x="298" y="409"/>
                    <a:pt x="298" y="409"/>
                  </a:cubicBezTo>
                  <a:lnTo>
                    <a:pt x="266" y="393"/>
                  </a:lnTo>
                  <a:close/>
                  <a:moveTo>
                    <a:pt x="171" y="472"/>
                  </a:moveTo>
                  <a:cubicBezTo>
                    <a:pt x="155" y="426"/>
                    <a:pt x="155" y="426"/>
                    <a:pt x="155" y="426"/>
                  </a:cubicBezTo>
                  <a:cubicBezTo>
                    <a:pt x="132" y="419"/>
                    <a:pt x="132" y="419"/>
                    <a:pt x="132" y="419"/>
                  </a:cubicBezTo>
                  <a:cubicBezTo>
                    <a:pt x="170" y="407"/>
                    <a:pt x="170" y="407"/>
                    <a:pt x="170" y="407"/>
                  </a:cubicBezTo>
                  <a:cubicBezTo>
                    <a:pt x="185" y="457"/>
                    <a:pt x="185" y="457"/>
                    <a:pt x="185" y="457"/>
                  </a:cubicBezTo>
                  <a:cubicBezTo>
                    <a:pt x="278" y="443"/>
                    <a:pt x="278" y="443"/>
                    <a:pt x="278" y="443"/>
                  </a:cubicBezTo>
                  <a:lnTo>
                    <a:pt x="171" y="472"/>
                  </a:lnTo>
                  <a:close/>
                  <a:moveTo>
                    <a:pt x="154" y="326"/>
                  </a:moveTo>
                  <a:cubicBezTo>
                    <a:pt x="158" y="326"/>
                    <a:pt x="158" y="326"/>
                    <a:pt x="158" y="326"/>
                  </a:cubicBezTo>
                  <a:cubicBezTo>
                    <a:pt x="158" y="351"/>
                    <a:pt x="158" y="351"/>
                    <a:pt x="158" y="351"/>
                  </a:cubicBezTo>
                  <a:cubicBezTo>
                    <a:pt x="154" y="351"/>
                    <a:pt x="154" y="351"/>
                    <a:pt x="154" y="351"/>
                  </a:cubicBezTo>
                  <a:lnTo>
                    <a:pt x="154" y="326"/>
                  </a:lnTo>
                  <a:close/>
                  <a:moveTo>
                    <a:pt x="164" y="326"/>
                  </a:moveTo>
                  <a:cubicBezTo>
                    <a:pt x="187" y="326"/>
                    <a:pt x="187" y="326"/>
                    <a:pt x="187" y="326"/>
                  </a:cubicBezTo>
                  <a:cubicBezTo>
                    <a:pt x="187" y="351"/>
                    <a:pt x="187" y="351"/>
                    <a:pt x="187" y="351"/>
                  </a:cubicBezTo>
                  <a:cubicBezTo>
                    <a:pt x="164" y="351"/>
                    <a:pt x="164" y="351"/>
                    <a:pt x="164" y="351"/>
                  </a:cubicBezTo>
                  <a:lnTo>
                    <a:pt x="164" y="326"/>
                  </a:lnTo>
                  <a:close/>
                  <a:moveTo>
                    <a:pt x="108" y="266"/>
                  </a:moveTo>
                  <a:cubicBezTo>
                    <a:pt x="108" y="266"/>
                    <a:pt x="108" y="266"/>
                    <a:pt x="108" y="266"/>
                  </a:cubicBezTo>
                  <a:cubicBezTo>
                    <a:pt x="78" y="266"/>
                    <a:pt x="78" y="266"/>
                    <a:pt x="78" y="266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109" y="100"/>
                    <a:pt x="109" y="100"/>
                    <a:pt x="109" y="100"/>
                  </a:cubicBezTo>
                  <a:cubicBezTo>
                    <a:pt x="109" y="98"/>
                    <a:pt x="109" y="98"/>
                    <a:pt x="109" y="98"/>
                  </a:cubicBezTo>
                  <a:cubicBezTo>
                    <a:pt x="148" y="98"/>
                    <a:pt x="148" y="98"/>
                    <a:pt x="148" y="98"/>
                  </a:cubicBezTo>
                  <a:cubicBezTo>
                    <a:pt x="149" y="99"/>
                    <a:pt x="149" y="100"/>
                    <a:pt x="149" y="101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20" y="132"/>
                    <a:pt x="120" y="132"/>
                    <a:pt x="120" y="132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3" y="128"/>
                    <a:pt x="123" y="128"/>
                    <a:pt x="123" y="128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6"/>
                    <a:pt x="156" y="118"/>
                    <a:pt x="157" y="119"/>
                  </a:cubicBezTo>
                  <a:cubicBezTo>
                    <a:pt x="133" y="143"/>
                    <a:pt x="133" y="143"/>
                    <a:pt x="133" y="143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42" y="158"/>
                    <a:pt x="142" y="158"/>
                    <a:pt x="142" y="158"/>
                  </a:cubicBezTo>
                  <a:cubicBezTo>
                    <a:pt x="146" y="155"/>
                    <a:pt x="146" y="155"/>
                    <a:pt x="146" y="155"/>
                  </a:cubicBezTo>
                  <a:cubicBezTo>
                    <a:pt x="144" y="153"/>
                    <a:pt x="144" y="153"/>
                    <a:pt x="144" y="153"/>
                  </a:cubicBezTo>
                  <a:cubicBezTo>
                    <a:pt x="167" y="129"/>
                    <a:pt x="167" y="129"/>
                    <a:pt x="167" y="129"/>
                  </a:cubicBezTo>
                  <a:cubicBezTo>
                    <a:pt x="169" y="130"/>
                    <a:pt x="170" y="131"/>
                    <a:pt x="171" y="131"/>
                  </a:cubicBezTo>
                  <a:cubicBezTo>
                    <a:pt x="158" y="163"/>
                    <a:pt x="158" y="163"/>
                    <a:pt x="158" y="163"/>
                  </a:cubicBezTo>
                  <a:cubicBezTo>
                    <a:pt x="156" y="162"/>
                    <a:pt x="156" y="162"/>
                    <a:pt x="156" y="162"/>
                  </a:cubicBezTo>
                  <a:cubicBezTo>
                    <a:pt x="156" y="162"/>
                    <a:pt x="156" y="162"/>
                    <a:pt x="156" y="162"/>
                  </a:cubicBezTo>
                  <a:cubicBezTo>
                    <a:pt x="154" y="166"/>
                    <a:pt x="154" y="166"/>
                    <a:pt x="154" y="166"/>
                  </a:cubicBezTo>
                  <a:cubicBezTo>
                    <a:pt x="173" y="173"/>
                    <a:pt x="173" y="173"/>
                    <a:pt x="173" y="173"/>
                  </a:cubicBezTo>
                  <a:cubicBezTo>
                    <a:pt x="174" y="169"/>
                    <a:pt x="174" y="169"/>
                    <a:pt x="174" y="169"/>
                  </a:cubicBezTo>
                  <a:cubicBezTo>
                    <a:pt x="172" y="169"/>
                    <a:pt x="172" y="169"/>
                    <a:pt x="172" y="169"/>
                  </a:cubicBezTo>
                  <a:cubicBezTo>
                    <a:pt x="185" y="137"/>
                    <a:pt x="185" y="137"/>
                    <a:pt x="185" y="137"/>
                  </a:cubicBezTo>
                  <a:cubicBezTo>
                    <a:pt x="186" y="138"/>
                    <a:pt x="187" y="138"/>
                    <a:pt x="189" y="138"/>
                  </a:cubicBezTo>
                  <a:cubicBezTo>
                    <a:pt x="189" y="172"/>
                    <a:pt x="189" y="172"/>
                    <a:pt x="189" y="172"/>
                  </a:cubicBezTo>
                  <a:cubicBezTo>
                    <a:pt x="187" y="172"/>
                    <a:pt x="187" y="172"/>
                    <a:pt x="187" y="172"/>
                  </a:cubicBezTo>
                  <a:cubicBezTo>
                    <a:pt x="187" y="266"/>
                    <a:pt x="187" y="266"/>
                    <a:pt x="187" y="266"/>
                  </a:cubicBezTo>
                  <a:lnTo>
                    <a:pt x="108" y="266"/>
                  </a:lnTo>
                  <a:close/>
                  <a:moveTo>
                    <a:pt x="73" y="266"/>
                  </a:moveTo>
                  <a:cubicBezTo>
                    <a:pt x="67" y="266"/>
                    <a:pt x="67" y="266"/>
                    <a:pt x="67" y="266"/>
                  </a:cubicBezTo>
                  <a:cubicBezTo>
                    <a:pt x="67" y="100"/>
                    <a:pt x="67" y="100"/>
                    <a:pt x="67" y="100"/>
                  </a:cubicBezTo>
                  <a:cubicBezTo>
                    <a:pt x="73" y="100"/>
                    <a:pt x="73" y="100"/>
                    <a:pt x="73" y="100"/>
                  </a:cubicBezTo>
                  <a:lnTo>
                    <a:pt x="73" y="266"/>
                  </a:lnTo>
                  <a:close/>
                  <a:moveTo>
                    <a:pt x="152" y="111"/>
                  </a:moveTo>
                  <a:cubicBezTo>
                    <a:pt x="153" y="112"/>
                    <a:pt x="153" y="112"/>
                    <a:pt x="153" y="113"/>
                  </a:cubicBezTo>
                  <a:cubicBezTo>
                    <a:pt x="124" y="125"/>
                    <a:pt x="124" y="125"/>
                    <a:pt x="124" y="125"/>
                  </a:cubicBezTo>
                  <a:cubicBezTo>
                    <a:pt x="123" y="123"/>
                    <a:pt x="123" y="123"/>
                    <a:pt x="123" y="123"/>
                  </a:cubicBezTo>
                  <a:lnTo>
                    <a:pt x="152" y="111"/>
                  </a:lnTo>
                  <a:close/>
                  <a:moveTo>
                    <a:pt x="122" y="57"/>
                  </a:moveTo>
                  <a:cubicBezTo>
                    <a:pt x="122" y="55"/>
                    <a:pt x="122" y="55"/>
                    <a:pt x="122" y="55"/>
                  </a:cubicBezTo>
                  <a:cubicBezTo>
                    <a:pt x="155" y="69"/>
                    <a:pt x="155" y="69"/>
                    <a:pt x="155" y="69"/>
                  </a:cubicBezTo>
                  <a:cubicBezTo>
                    <a:pt x="154" y="71"/>
                    <a:pt x="154" y="71"/>
                    <a:pt x="154" y="71"/>
                  </a:cubicBezTo>
                  <a:lnTo>
                    <a:pt x="122" y="57"/>
                  </a:lnTo>
                  <a:close/>
                  <a:moveTo>
                    <a:pt x="165" y="124"/>
                  </a:moveTo>
                  <a:cubicBezTo>
                    <a:pt x="166" y="125"/>
                    <a:pt x="166" y="125"/>
                    <a:pt x="167" y="126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1" y="148"/>
                    <a:pt x="141" y="148"/>
                    <a:pt x="141" y="148"/>
                  </a:cubicBezTo>
                  <a:lnTo>
                    <a:pt x="165" y="124"/>
                  </a:lnTo>
                  <a:close/>
                  <a:moveTo>
                    <a:pt x="139" y="29"/>
                  </a:moveTo>
                  <a:cubicBezTo>
                    <a:pt x="143" y="30"/>
                    <a:pt x="143" y="30"/>
                    <a:pt x="143" y="30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5" y="57"/>
                    <a:pt x="165" y="57"/>
                    <a:pt x="165" y="57"/>
                  </a:cubicBezTo>
                  <a:lnTo>
                    <a:pt x="139" y="29"/>
                  </a:lnTo>
                  <a:close/>
                  <a:moveTo>
                    <a:pt x="180" y="133"/>
                  </a:moveTo>
                  <a:cubicBezTo>
                    <a:pt x="181" y="134"/>
                    <a:pt x="182" y="134"/>
                    <a:pt x="183" y="134"/>
                  </a:cubicBezTo>
                  <a:cubicBezTo>
                    <a:pt x="169" y="166"/>
                    <a:pt x="169" y="166"/>
                    <a:pt x="169" y="166"/>
                  </a:cubicBezTo>
                  <a:cubicBezTo>
                    <a:pt x="167" y="166"/>
                    <a:pt x="167" y="166"/>
                    <a:pt x="167" y="166"/>
                  </a:cubicBezTo>
                  <a:lnTo>
                    <a:pt x="180" y="133"/>
                  </a:lnTo>
                  <a:close/>
                  <a:moveTo>
                    <a:pt x="166" y="11"/>
                  </a:moveTo>
                  <a:cubicBezTo>
                    <a:pt x="170" y="18"/>
                    <a:pt x="170" y="18"/>
                    <a:pt x="170" y="18"/>
                  </a:cubicBezTo>
                  <a:cubicBezTo>
                    <a:pt x="184" y="46"/>
                    <a:pt x="184" y="46"/>
                    <a:pt x="184" y="46"/>
                  </a:cubicBezTo>
                  <a:cubicBezTo>
                    <a:pt x="183" y="46"/>
                    <a:pt x="182" y="47"/>
                    <a:pt x="181" y="47"/>
                  </a:cubicBezTo>
                  <a:lnTo>
                    <a:pt x="166" y="11"/>
                  </a:lnTo>
                  <a:close/>
                  <a:moveTo>
                    <a:pt x="196" y="324"/>
                  </a:moveTo>
                  <a:cubicBezTo>
                    <a:pt x="196" y="324"/>
                    <a:pt x="196" y="324"/>
                    <a:pt x="196" y="324"/>
                  </a:cubicBezTo>
                  <a:cubicBezTo>
                    <a:pt x="201" y="328"/>
                    <a:pt x="201" y="328"/>
                    <a:pt x="201" y="328"/>
                  </a:cubicBezTo>
                  <a:cubicBezTo>
                    <a:pt x="201" y="351"/>
                    <a:pt x="201" y="351"/>
                    <a:pt x="201" y="351"/>
                  </a:cubicBezTo>
                  <a:cubicBezTo>
                    <a:pt x="196" y="351"/>
                    <a:pt x="196" y="351"/>
                    <a:pt x="196" y="351"/>
                  </a:cubicBezTo>
                  <a:lnTo>
                    <a:pt x="196" y="324"/>
                  </a:lnTo>
                  <a:close/>
                  <a:moveTo>
                    <a:pt x="196" y="283"/>
                  </a:moveTo>
                  <a:cubicBezTo>
                    <a:pt x="196" y="283"/>
                    <a:pt x="196" y="283"/>
                    <a:pt x="196" y="283"/>
                  </a:cubicBezTo>
                  <a:cubicBezTo>
                    <a:pt x="201" y="287"/>
                    <a:pt x="201" y="287"/>
                    <a:pt x="201" y="287"/>
                  </a:cubicBezTo>
                  <a:cubicBezTo>
                    <a:pt x="201" y="307"/>
                    <a:pt x="201" y="307"/>
                    <a:pt x="201" y="307"/>
                  </a:cubicBezTo>
                  <a:cubicBezTo>
                    <a:pt x="196" y="307"/>
                    <a:pt x="196" y="307"/>
                    <a:pt x="196" y="307"/>
                  </a:cubicBezTo>
                  <a:lnTo>
                    <a:pt x="196" y="283"/>
                  </a:lnTo>
                  <a:close/>
                  <a:moveTo>
                    <a:pt x="196" y="172"/>
                  </a:moveTo>
                  <a:cubicBezTo>
                    <a:pt x="198" y="172"/>
                    <a:pt x="198" y="172"/>
                    <a:pt x="198" y="172"/>
                  </a:cubicBezTo>
                  <a:cubicBezTo>
                    <a:pt x="198" y="136"/>
                    <a:pt x="198" y="136"/>
                    <a:pt x="198" y="136"/>
                  </a:cubicBezTo>
                  <a:cubicBezTo>
                    <a:pt x="199" y="136"/>
                    <a:pt x="200" y="136"/>
                    <a:pt x="201" y="136"/>
                  </a:cubicBezTo>
                  <a:cubicBezTo>
                    <a:pt x="201" y="172"/>
                    <a:pt x="201" y="172"/>
                    <a:pt x="201" y="172"/>
                  </a:cubicBezTo>
                  <a:cubicBezTo>
                    <a:pt x="201" y="172"/>
                    <a:pt x="201" y="172"/>
                    <a:pt x="201" y="172"/>
                  </a:cubicBezTo>
                  <a:cubicBezTo>
                    <a:pt x="201" y="267"/>
                    <a:pt x="201" y="267"/>
                    <a:pt x="201" y="267"/>
                  </a:cubicBezTo>
                  <a:cubicBezTo>
                    <a:pt x="196" y="267"/>
                    <a:pt x="196" y="267"/>
                    <a:pt x="196" y="267"/>
                  </a:cubicBezTo>
                  <a:lnTo>
                    <a:pt x="196" y="172"/>
                  </a:lnTo>
                  <a:close/>
                  <a:moveTo>
                    <a:pt x="199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45"/>
                    <a:pt x="201" y="45"/>
                    <a:pt x="201" y="45"/>
                  </a:cubicBezTo>
                  <a:cubicBezTo>
                    <a:pt x="200" y="45"/>
                    <a:pt x="199" y="45"/>
                    <a:pt x="199" y="45"/>
                  </a:cubicBezTo>
                  <a:lnTo>
                    <a:pt x="199" y="5"/>
                  </a:lnTo>
                  <a:close/>
                  <a:moveTo>
                    <a:pt x="211" y="61"/>
                  </a:moveTo>
                  <a:cubicBezTo>
                    <a:pt x="217" y="61"/>
                    <a:pt x="221" y="66"/>
                    <a:pt x="221" y="72"/>
                  </a:cubicBezTo>
                  <a:cubicBezTo>
                    <a:pt x="221" y="77"/>
                    <a:pt x="217" y="82"/>
                    <a:pt x="211" y="82"/>
                  </a:cubicBezTo>
                  <a:cubicBezTo>
                    <a:pt x="206" y="82"/>
                    <a:pt x="201" y="77"/>
                    <a:pt x="201" y="72"/>
                  </a:cubicBezTo>
                  <a:cubicBezTo>
                    <a:pt x="201" y="66"/>
                    <a:pt x="206" y="61"/>
                    <a:pt x="211" y="61"/>
                  </a:cubicBezTo>
                  <a:close/>
                  <a:moveTo>
                    <a:pt x="231" y="164"/>
                  </a:moveTo>
                  <a:cubicBezTo>
                    <a:pt x="229" y="164"/>
                    <a:pt x="229" y="164"/>
                    <a:pt x="229" y="164"/>
                  </a:cubicBezTo>
                  <a:cubicBezTo>
                    <a:pt x="216" y="132"/>
                    <a:pt x="216" y="132"/>
                    <a:pt x="216" y="132"/>
                  </a:cubicBezTo>
                  <a:cubicBezTo>
                    <a:pt x="219" y="130"/>
                    <a:pt x="219" y="130"/>
                    <a:pt x="219" y="130"/>
                  </a:cubicBezTo>
                  <a:lnTo>
                    <a:pt x="231" y="164"/>
                  </a:lnTo>
                  <a:close/>
                  <a:moveTo>
                    <a:pt x="232" y="119"/>
                  </a:moveTo>
                  <a:cubicBezTo>
                    <a:pt x="257" y="144"/>
                    <a:pt x="257" y="144"/>
                    <a:pt x="257" y="144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31" y="121"/>
                    <a:pt x="231" y="121"/>
                    <a:pt x="231" y="121"/>
                  </a:cubicBezTo>
                  <a:cubicBezTo>
                    <a:pt x="231" y="120"/>
                    <a:pt x="232" y="119"/>
                    <a:pt x="232" y="119"/>
                  </a:cubicBezTo>
                  <a:close/>
                  <a:moveTo>
                    <a:pt x="240" y="103"/>
                  </a:moveTo>
                  <a:cubicBezTo>
                    <a:pt x="272" y="116"/>
                    <a:pt x="272" y="116"/>
                    <a:pt x="272" y="116"/>
                  </a:cubicBezTo>
                  <a:cubicBezTo>
                    <a:pt x="271" y="118"/>
                    <a:pt x="271" y="118"/>
                    <a:pt x="271" y="118"/>
                  </a:cubicBezTo>
                  <a:cubicBezTo>
                    <a:pt x="240" y="105"/>
                    <a:pt x="240" y="105"/>
                    <a:pt x="240" y="105"/>
                  </a:cubicBezTo>
                  <a:cubicBezTo>
                    <a:pt x="240" y="104"/>
                    <a:pt x="240" y="103"/>
                    <a:pt x="240" y="103"/>
                  </a:cubicBezTo>
                  <a:close/>
                  <a:moveTo>
                    <a:pt x="278" y="84"/>
                  </a:moveTo>
                  <a:cubicBezTo>
                    <a:pt x="374" y="84"/>
                    <a:pt x="374" y="84"/>
                    <a:pt x="374" y="84"/>
                  </a:cubicBezTo>
                  <a:cubicBezTo>
                    <a:pt x="374" y="88"/>
                    <a:pt x="374" y="88"/>
                    <a:pt x="374" y="88"/>
                  </a:cubicBezTo>
                  <a:cubicBezTo>
                    <a:pt x="278" y="88"/>
                    <a:pt x="278" y="88"/>
                    <a:pt x="278" y="88"/>
                  </a:cubicBezTo>
                  <a:lnTo>
                    <a:pt x="278" y="84"/>
                  </a:lnTo>
                  <a:close/>
                  <a:moveTo>
                    <a:pt x="359" y="56"/>
                  </a:moveTo>
                  <a:cubicBezTo>
                    <a:pt x="361" y="80"/>
                    <a:pt x="361" y="80"/>
                    <a:pt x="361" y="80"/>
                  </a:cubicBezTo>
                  <a:cubicBezTo>
                    <a:pt x="359" y="80"/>
                    <a:pt x="359" y="80"/>
                    <a:pt x="359" y="80"/>
                  </a:cubicBezTo>
                  <a:cubicBezTo>
                    <a:pt x="357" y="54"/>
                    <a:pt x="357" y="54"/>
                    <a:pt x="357" y="54"/>
                  </a:cubicBezTo>
                  <a:lnTo>
                    <a:pt x="359" y="56"/>
                  </a:lnTo>
                  <a:close/>
                  <a:moveTo>
                    <a:pt x="370" y="68"/>
                  </a:moveTo>
                  <a:cubicBezTo>
                    <a:pt x="397" y="84"/>
                    <a:pt x="397" y="84"/>
                    <a:pt x="397" y="84"/>
                  </a:cubicBezTo>
                  <a:cubicBezTo>
                    <a:pt x="397" y="85"/>
                    <a:pt x="397" y="85"/>
                    <a:pt x="397" y="85"/>
                  </a:cubicBezTo>
                  <a:cubicBezTo>
                    <a:pt x="370" y="72"/>
                    <a:pt x="370" y="72"/>
                    <a:pt x="370" y="72"/>
                  </a:cubicBezTo>
                  <a:lnTo>
                    <a:pt x="370" y="68"/>
                  </a:lnTo>
                  <a:close/>
                  <a:moveTo>
                    <a:pt x="411" y="89"/>
                  </a:moveTo>
                  <a:cubicBezTo>
                    <a:pt x="411" y="93"/>
                    <a:pt x="411" y="93"/>
                    <a:pt x="411" y="93"/>
                  </a:cubicBezTo>
                  <a:cubicBezTo>
                    <a:pt x="381" y="99"/>
                    <a:pt x="381" y="99"/>
                    <a:pt x="381" y="99"/>
                  </a:cubicBezTo>
                  <a:cubicBezTo>
                    <a:pt x="377" y="97"/>
                    <a:pt x="377" y="97"/>
                    <a:pt x="377" y="97"/>
                  </a:cubicBezTo>
                  <a:lnTo>
                    <a:pt x="411" y="89"/>
                  </a:lnTo>
                  <a:close/>
                  <a:moveTo>
                    <a:pt x="430" y="95"/>
                  </a:moveTo>
                  <a:cubicBezTo>
                    <a:pt x="402" y="131"/>
                    <a:pt x="402" y="131"/>
                    <a:pt x="402" y="131"/>
                  </a:cubicBezTo>
                  <a:cubicBezTo>
                    <a:pt x="399" y="127"/>
                    <a:pt x="399" y="127"/>
                    <a:pt x="399" y="127"/>
                  </a:cubicBezTo>
                  <a:cubicBezTo>
                    <a:pt x="427" y="91"/>
                    <a:pt x="427" y="91"/>
                    <a:pt x="427" y="91"/>
                  </a:cubicBezTo>
                  <a:lnTo>
                    <a:pt x="430" y="95"/>
                  </a:lnTo>
                  <a:close/>
                  <a:moveTo>
                    <a:pt x="446" y="98"/>
                  </a:moveTo>
                  <a:cubicBezTo>
                    <a:pt x="431" y="144"/>
                    <a:pt x="431" y="144"/>
                    <a:pt x="431" y="144"/>
                  </a:cubicBezTo>
                  <a:cubicBezTo>
                    <a:pt x="429" y="143"/>
                    <a:pt x="429" y="143"/>
                    <a:pt x="429" y="143"/>
                  </a:cubicBezTo>
                  <a:cubicBezTo>
                    <a:pt x="444" y="96"/>
                    <a:pt x="444" y="96"/>
                    <a:pt x="444" y="96"/>
                  </a:cubicBezTo>
                  <a:lnTo>
                    <a:pt x="446" y="98"/>
                  </a:lnTo>
                  <a:close/>
                  <a:moveTo>
                    <a:pt x="460" y="96"/>
                  </a:moveTo>
                  <a:cubicBezTo>
                    <a:pt x="463" y="96"/>
                    <a:pt x="463" y="96"/>
                    <a:pt x="463" y="96"/>
                  </a:cubicBezTo>
                  <a:cubicBezTo>
                    <a:pt x="463" y="155"/>
                    <a:pt x="463" y="155"/>
                    <a:pt x="463" y="155"/>
                  </a:cubicBezTo>
                  <a:cubicBezTo>
                    <a:pt x="460" y="155"/>
                    <a:pt x="460" y="155"/>
                    <a:pt x="460" y="155"/>
                  </a:cubicBezTo>
                  <a:lnTo>
                    <a:pt x="460" y="96"/>
                  </a:lnTo>
                  <a:close/>
                  <a:moveTo>
                    <a:pt x="206" y="286"/>
                  </a:moveTo>
                  <a:cubicBezTo>
                    <a:pt x="216" y="286"/>
                    <a:pt x="216" y="286"/>
                    <a:pt x="216" y="286"/>
                  </a:cubicBezTo>
                  <a:cubicBezTo>
                    <a:pt x="216" y="307"/>
                    <a:pt x="216" y="307"/>
                    <a:pt x="216" y="307"/>
                  </a:cubicBezTo>
                  <a:cubicBezTo>
                    <a:pt x="206" y="307"/>
                    <a:pt x="206" y="307"/>
                    <a:pt x="206" y="307"/>
                  </a:cubicBezTo>
                  <a:lnTo>
                    <a:pt x="206" y="286"/>
                  </a:lnTo>
                  <a:close/>
                  <a:moveTo>
                    <a:pt x="221" y="279"/>
                  </a:moveTo>
                  <a:cubicBezTo>
                    <a:pt x="226" y="276"/>
                    <a:pt x="226" y="276"/>
                    <a:pt x="226" y="276"/>
                  </a:cubicBezTo>
                  <a:cubicBezTo>
                    <a:pt x="226" y="312"/>
                    <a:pt x="226" y="312"/>
                    <a:pt x="226" y="312"/>
                  </a:cubicBezTo>
                  <a:cubicBezTo>
                    <a:pt x="221" y="309"/>
                    <a:pt x="221" y="309"/>
                    <a:pt x="221" y="309"/>
                  </a:cubicBezTo>
                  <a:lnTo>
                    <a:pt x="221" y="279"/>
                  </a:lnTo>
                  <a:close/>
                  <a:moveTo>
                    <a:pt x="345" y="260"/>
                  </a:moveTo>
                  <a:cubicBezTo>
                    <a:pt x="345" y="236"/>
                    <a:pt x="345" y="236"/>
                    <a:pt x="345" y="236"/>
                  </a:cubicBezTo>
                  <a:cubicBezTo>
                    <a:pt x="348" y="236"/>
                    <a:pt x="348" y="236"/>
                    <a:pt x="348" y="236"/>
                  </a:cubicBezTo>
                  <a:cubicBezTo>
                    <a:pt x="349" y="257"/>
                    <a:pt x="349" y="257"/>
                    <a:pt x="349" y="257"/>
                  </a:cubicBezTo>
                  <a:cubicBezTo>
                    <a:pt x="364" y="285"/>
                    <a:pt x="364" y="285"/>
                    <a:pt x="364" y="285"/>
                  </a:cubicBezTo>
                  <a:lnTo>
                    <a:pt x="345" y="260"/>
                  </a:lnTo>
                  <a:close/>
                  <a:moveTo>
                    <a:pt x="397" y="192"/>
                  </a:moveTo>
                  <a:cubicBezTo>
                    <a:pt x="397" y="182"/>
                    <a:pt x="397" y="182"/>
                    <a:pt x="397" y="182"/>
                  </a:cubicBezTo>
                  <a:cubicBezTo>
                    <a:pt x="400" y="182"/>
                    <a:pt x="400" y="182"/>
                    <a:pt x="400" y="182"/>
                  </a:cubicBezTo>
                  <a:cubicBezTo>
                    <a:pt x="409" y="190"/>
                    <a:pt x="409" y="190"/>
                    <a:pt x="409" y="190"/>
                  </a:cubicBezTo>
                  <a:cubicBezTo>
                    <a:pt x="407" y="204"/>
                    <a:pt x="407" y="204"/>
                    <a:pt x="407" y="204"/>
                  </a:cubicBezTo>
                  <a:cubicBezTo>
                    <a:pt x="398" y="210"/>
                    <a:pt x="398" y="210"/>
                    <a:pt x="398" y="210"/>
                  </a:cubicBezTo>
                  <a:cubicBezTo>
                    <a:pt x="394" y="210"/>
                    <a:pt x="394" y="210"/>
                    <a:pt x="394" y="210"/>
                  </a:cubicBezTo>
                  <a:cubicBezTo>
                    <a:pt x="394" y="204"/>
                    <a:pt x="394" y="204"/>
                    <a:pt x="394" y="204"/>
                  </a:cubicBezTo>
                  <a:cubicBezTo>
                    <a:pt x="399" y="204"/>
                    <a:pt x="399" y="204"/>
                    <a:pt x="399" y="204"/>
                  </a:cubicBezTo>
                  <a:cubicBezTo>
                    <a:pt x="399" y="202"/>
                    <a:pt x="399" y="202"/>
                    <a:pt x="399" y="202"/>
                  </a:cubicBezTo>
                  <a:cubicBezTo>
                    <a:pt x="394" y="202"/>
                    <a:pt x="394" y="202"/>
                    <a:pt x="394" y="202"/>
                  </a:cubicBezTo>
                  <a:cubicBezTo>
                    <a:pt x="394" y="192"/>
                    <a:pt x="394" y="192"/>
                    <a:pt x="394" y="192"/>
                  </a:cubicBezTo>
                  <a:lnTo>
                    <a:pt x="397" y="192"/>
                  </a:lnTo>
                  <a:close/>
                  <a:moveTo>
                    <a:pt x="406" y="220"/>
                  </a:moveTo>
                  <a:cubicBezTo>
                    <a:pt x="400" y="220"/>
                    <a:pt x="400" y="220"/>
                    <a:pt x="400" y="220"/>
                  </a:cubicBezTo>
                  <a:cubicBezTo>
                    <a:pt x="400" y="212"/>
                    <a:pt x="400" y="212"/>
                    <a:pt x="400" y="212"/>
                  </a:cubicBezTo>
                  <a:cubicBezTo>
                    <a:pt x="412" y="206"/>
                    <a:pt x="412" y="206"/>
                    <a:pt x="412" y="206"/>
                  </a:cubicBezTo>
                  <a:lnTo>
                    <a:pt x="406" y="220"/>
                  </a:lnTo>
                  <a:close/>
                  <a:moveTo>
                    <a:pt x="413" y="497"/>
                  </a:moveTo>
                  <a:cubicBezTo>
                    <a:pt x="426" y="429"/>
                    <a:pt x="426" y="429"/>
                    <a:pt x="426" y="429"/>
                  </a:cubicBezTo>
                  <a:cubicBezTo>
                    <a:pt x="422" y="403"/>
                    <a:pt x="422" y="403"/>
                    <a:pt x="422" y="403"/>
                  </a:cubicBezTo>
                  <a:cubicBezTo>
                    <a:pt x="411" y="451"/>
                    <a:pt x="411" y="451"/>
                    <a:pt x="411" y="451"/>
                  </a:cubicBezTo>
                  <a:cubicBezTo>
                    <a:pt x="405" y="451"/>
                    <a:pt x="405" y="451"/>
                    <a:pt x="405" y="451"/>
                  </a:cubicBezTo>
                  <a:cubicBezTo>
                    <a:pt x="405" y="408"/>
                    <a:pt x="405" y="408"/>
                    <a:pt x="405" y="408"/>
                  </a:cubicBezTo>
                  <a:cubicBezTo>
                    <a:pt x="423" y="395"/>
                    <a:pt x="423" y="395"/>
                    <a:pt x="423" y="395"/>
                  </a:cubicBezTo>
                  <a:cubicBezTo>
                    <a:pt x="432" y="320"/>
                    <a:pt x="432" y="320"/>
                    <a:pt x="432" y="320"/>
                  </a:cubicBezTo>
                  <a:cubicBezTo>
                    <a:pt x="397" y="401"/>
                    <a:pt x="397" y="401"/>
                    <a:pt x="397" y="401"/>
                  </a:cubicBezTo>
                  <a:cubicBezTo>
                    <a:pt x="395" y="401"/>
                    <a:pt x="395" y="401"/>
                    <a:pt x="395" y="401"/>
                  </a:cubicBezTo>
                  <a:cubicBezTo>
                    <a:pt x="394" y="351"/>
                    <a:pt x="394" y="351"/>
                    <a:pt x="394" y="351"/>
                  </a:cubicBezTo>
                  <a:cubicBezTo>
                    <a:pt x="406" y="321"/>
                    <a:pt x="406" y="321"/>
                    <a:pt x="406" y="321"/>
                  </a:cubicBezTo>
                  <a:cubicBezTo>
                    <a:pt x="385" y="302"/>
                    <a:pt x="385" y="302"/>
                    <a:pt x="385" y="302"/>
                  </a:cubicBezTo>
                  <a:cubicBezTo>
                    <a:pt x="405" y="281"/>
                    <a:pt x="405" y="281"/>
                    <a:pt x="405" y="281"/>
                  </a:cubicBezTo>
                  <a:cubicBezTo>
                    <a:pt x="412" y="284"/>
                    <a:pt x="412" y="284"/>
                    <a:pt x="412" y="284"/>
                  </a:cubicBezTo>
                  <a:cubicBezTo>
                    <a:pt x="403" y="302"/>
                    <a:pt x="403" y="302"/>
                    <a:pt x="403" y="302"/>
                  </a:cubicBezTo>
                  <a:cubicBezTo>
                    <a:pt x="425" y="319"/>
                    <a:pt x="425" y="319"/>
                    <a:pt x="425" y="319"/>
                  </a:cubicBezTo>
                  <a:cubicBezTo>
                    <a:pt x="455" y="296"/>
                    <a:pt x="455" y="296"/>
                    <a:pt x="455" y="296"/>
                  </a:cubicBezTo>
                  <a:cubicBezTo>
                    <a:pt x="478" y="218"/>
                    <a:pt x="478" y="218"/>
                    <a:pt x="478" y="218"/>
                  </a:cubicBezTo>
                  <a:cubicBezTo>
                    <a:pt x="468" y="184"/>
                    <a:pt x="468" y="184"/>
                    <a:pt x="468" y="184"/>
                  </a:cubicBezTo>
                  <a:cubicBezTo>
                    <a:pt x="481" y="173"/>
                    <a:pt x="481" y="173"/>
                    <a:pt x="481" y="173"/>
                  </a:cubicBezTo>
                  <a:cubicBezTo>
                    <a:pt x="485" y="167"/>
                    <a:pt x="485" y="167"/>
                    <a:pt x="485" y="167"/>
                  </a:cubicBezTo>
                  <a:cubicBezTo>
                    <a:pt x="484" y="167"/>
                    <a:pt x="484" y="167"/>
                    <a:pt x="484" y="167"/>
                  </a:cubicBezTo>
                  <a:cubicBezTo>
                    <a:pt x="484" y="167"/>
                    <a:pt x="484" y="167"/>
                    <a:pt x="484" y="167"/>
                  </a:cubicBezTo>
                  <a:cubicBezTo>
                    <a:pt x="461" y="176"/>
                    <a:pt x="461" y="176"/>
                    <a:pt x="461" y="176"/>
                  </a:cubicBezTo>
                  <a:cubicBezTo>
                    <a:pt x="457" y="226"/>
                    <a:pt x="457" y="226"/>
                    <a:pt x="457" y="226"/>
                  </a:cubicBezTo>
                  <a:cubicBezTo>
                    <a:pt x="416" y="228"/>
                    <a:pt x="416" y="228"/>
                    <a:pt x="416" y="228"/>
                  </a:cubicBezTo>
                  <a:cubicBezTo>
                    <a:pt x="460" y="233"/>
                    <a:pt x="460" y="233"/>
                    <a:pt x="460" y="233"/>
                  </a:cubicBezTo>
                  <a:cubicBezTo>
                    <a:pt x="415" y="240"/>
                    <a:pt x="415" y="240"/>
                    <a:pt x="415" y="240"/>
                  </a:cubicBezTo>
                  <a:cubicBezTo>
                    <a:pt x="421" y="255"/>
                    <a:pt x="421" y="255"/>
                    <a:pt x="421" y="255"/>
                  </a:cubicBezTo>
                  <a:cubicBezTo>
                    <a:pt x="412" y="265"/>
                    <a:pt x="412" y="265"/>
                    <a:pt x="412" y="265"/>
                  </a:cubicBezTo>
                  <a:cubicBezTo>
                    <a:pt x="393" y="258"/>
                    <a:pt x="393" y="258"/>
                    <a:pt x="393" y="258"/>
                  </a:cubicBezTo>
                  <a:cubicBezTo>
                    <a:pt x="376" y="267"/>
                    <a:pt x="376" y="267"/>
                    <a:pt x="376" y="267"/>
                  </a:cubicBezTo>
                  <a:cubicBezTo>
                    <a:pt x="367" y="256"/>
                    <a:pt x="367" y="256"/>
                    <a:pt x="367" y="256"/>
                  </a:cubicBezTo>
                  <a:cubicBezTo>
                    <a:pt x="379" y="222"/>
                    <a:pt x="379" y="222"/>
                    <a:pt x="379" y="222"/>
                  </a:cubicBezTo>
                  <a:cubicBezTo>
                    <a:pt x="384" y="222"/>
                    <a:pt x="384" y="222"/>
                    <a:pt x="384" y="222"/>
                  </a:cubicBezTo>
                  <a:cubicBezTo>
                    <a:pt x="386" y="251"/>
                    <a:pt x="386" y="251"/>
                    <a:pt x="386" y="251"/>
                  </a:cubicBezTo>
                  <a:cubicBezTo>
                    <a:pt x="393" y="230"/>
                    <a:pt x="393" y="230"/>
                    <a:pt x="393" y="230"/>
                  </a:cubicBezTo>
                  <a:cubicBezTo>
                    <a:pt x="410" y="232"/>
                    <a:pt x="410" y="232"/>
                    <a:pt x="410" y="232"/>
                  </a:cubicBezTo>
                  <a:cubicBezTo>
                    <a:pt x="403" y="228"/>
                    <a:pt x="403" y="228"/>
                    <a:pt x="403" y="228"/>
                  </a:cubicBezTo>
                  <a:cubicBezTo>
                    <a:pt x="414" y="228"/>
                    <a:pt x="414" y="228"/>
                    <a:pt x="414" y="228"/>
                  </a:cubicBezTo>
                  <a:cubicBezTo>
                    <a:pt x="411" y="220"/>
                    <a:pt x="411" y="220"/>
                    <a:pt x="411" y="220"/>
                  </a:cubicBezTo>
                  <a:cubicBezTo>
                    <a:pt x="418" y="210"/>
                    <a:pt x="418" y="210"/>
                    <a:pt x="418" y="210"/>
                  </a:cubicBezTo>
                  <a:cubicBezTo>
                    <a:pt x="420" y="188"/>
                    <a:pt x="420" y="188"/>
                    <a:pt x="420" y="188"/>
                  </a:cubicBezTo>
                  <a:cubicBezTo>
                    <a:pt x="405" y="176"/>
                    <a:pt x="405" y="176"/>
                    <a:pt x="405" y="176"/>
                  </a:cubicBezTo>
                  <a:cubicBezTo>
                    <a:pt x="393" y="176"/>
                    <a:pt x="393" y="176"/>
                    <a:pt x="393" y="176"/>
                  </a:cubicBezTo>
                  <a:cubicBezTo>
                    <a:pt x="383" y="184"/>
                    <a:pt x="383" y="184"/>
                    <a:pt x="383" y="184"/>
                  </a:cubicBezTo>
                  <a:cubicBezTo>
                    <a:pt x="380" y="122"/>
                    <a:pt x="380" y="122"/>
                    <a:pt x="380" y="122"/>
                  </a:cubicBezTo>
                  <a:cubicBezTo>
                    <a:pt x="377" y="118"/>
                    <a:pt x="377" y="118"/>
                    <a:pt x="377" y="118"/>
                  </a:cubicBezTo>
                  <a:cubicBezTo>
                    <a:pt x="374" y="221"/>
                    <a:pt x="374" y="221"/>
                    <a:pt x="374" y="221"/>
                  </a:cubicBezTo>
                  <a:cubicBezTo>
                    <a:pt x="367" y="234"/>
                    <a:pt x="367" y="234"/>
                    <a:pt x="367" y="234"/>
                  </a:cubicBezTo>
                  <a:cubicBezTo>
                    <a:pt x="367" y="234"/>
                    <a:pt x="366" y="232"/>
                    <a:pt x="364" y="225"/>
                  </a:cubicBezTo>
                  <a:cubicBezTo>
                    <a:pt x="362" y="219"/>
                    <a:pt x="365" y="200"/>
                    <a:pt x="365" y="200"/>
                  </a:cubicBezTo>
                  <a:cubicBezTo>
                    <a:pt x="372" y="120"/>
                    <a:pt x="372" y="120"/>
                    <a:pt x="372" y="120"/>
                  </a:cubicBezTo>
                  <a:cubicBezTo>
                    <a:pt x="366" y="127"/>
                    <a:pt x="366" y="127"/>
                    <a:pt x="366" y="127"/>
                  </a:cubicBezTo>
                  <a:cubicBezTo>
                    <a:pt x="362" y="176"/>
                    <a:pt x="362" y="176"/>
                    <a:pt x="362" y="176"/>
                  </a:cubicBezTo>
                  <a:cubicBezTo>
                    <a:pt x="344" y="189"/>
                    <a:pt x="344" y="189"/>
                    <a:pt x="344" y="189"/>
                  </a:cubicBezTo>
                  <a:cubicBezTo>
                    <a:pt x="339" y="216"/>
                    <a:pt x="339" y="216"/>
                    <a:pt x="339" y="216"/>
                  </a:cubicBezTo>
                  <a:cubicBezTo>
                    <a:pt x="347" y="195"/>
                    <a:pt x="347" y="195"/>
                    <a:pt x="347" y="195"/>
                  </a:cubicBezTo>
                  <a:cubicBezTo>
                    <a:pt x="360" y="188"/>
                    <a:pt x="360" y="188"/>
                    <a:pt x="360" y="188"/>
                  </a:cubicBezTo>
                  <a:cubicBezTo>
                    <a:pt x="359" y="201"/>
                    <a:pt x="359" y="201"/>
                    <a:pt x="359" y="201"/>
                  </a:cubicBezTo>
                  <a:cubicBezTo>
                    <a:pt x="349" y="207"/>
                    <a:pt x="349" y="207"/>
                    <a:pt x="349" y="207"/>
                  </a:cubicBezTo>
                  <a:cubicBezTo>
                    <a:pt x="331" y="230"/>
                    <a:pt x="331" y="230"/>
                    <a:pt x="331" y="230"/>
                  </a:cubicBezTo>
                  <a:cubicBezTo>
                    <a:pt x="329" y="270"/>
                    <a:pt x="329" y="270"/>
                    <a:pt x="329" y="270"/>
                  </a:cubicBezTo>
                  <a:cubicBezTo>
                    <a:pt x="369" y="305"/>
                    <a:pt x="369" y="305"/>
                    <a:pt x="369" y="305"/>
                  </a:cubicBezTo>
                  <a:cubicBezTo>
                    <a:pt x="361" y="327"/>
                    <a:pt x="361" y="327"/>
                    <a:pt x="361" y="327"/>
                  </a:cubicBezTo>
                  <a:cubicBezTo>
                    <a:pt x="394" y="351"/>
                    <a:pt x="394" y="351"/>
                    <a:pt x="394" y="351"/>
                  </a:cubicBezTo>
                  <a:cubicBezTo>
                    <a:pt x="386" y="356"/>
                    <a:pt x="386" y="356"/>
                    <a:pt x="386" y="356"/>
                  </a:cubicBezTo>
                  <a:cubicBezTo>
                    <a:pt x="349" y="337"/>
                    <a:pt x="349" y="337"/>
                    <a:pt x="349" y="337"/>
                  </a:cubicBezTo>
                  <a:cubicBezTo>
                    <a:pt x="361" y="327"/>
                    <a:pt x="361" y="327"/>
                    <a:pt x="361" y="327"/>
                  </a:cubicBezTo>
                  <a:cubicBezTo>
                    <a:pt x="289" y="318"/>
                    <a:pt x="289" y="318"/>
                    <a:pt x="289" y="318"/>
                  </a:cubicBezTo>
                  <a:cubicBezTo>
                    <a:pt x="252" y="337"/>
                    <a:pt x="252" y="337"/>
                    <a:pt x="252" y="337"/>
                  </a:cubicBezTo>
                  <a:cubicBezTo>
                    <a:pt x="252" y="350"/>
                    <a:pt x="252" y="350"/>
                    <a:pt x="252" y="350"/>
                  </a:cubicBezTo>
                  <a:cubicBezTo>
                    <a:pt x="252" y="367"/>
                    <a:pt x="252" y="367"/>
                    <a:pt x="252" y="367"/>
                  </a:cubicBezTo>
                  <a:cubicBezTo>
                    <a:pt x="229" y="367"/>
                    <a:pt x="229" y="367"/>
                    <a:pt x="229" y="367"/>
                  </a:cubicBezTo>
                  <a:cubicBezTo>
                    <a:pt x="220" y="351"/>
                    <a:pt x="220" y="351"/>
                    <a:pt x="220" y="351"/>
                  </a:cubicBezTo>
                  <a:cubicBezTo>
                    <a:pt x="206" y="351"/>
                    <a:pt x="206" y="351"/>
                    <a:pt x="206" y="351"/>
                  </a:cubicBezTo>
                  <a:cubicBezTo>
                    <a:pt x="206" y="326"/>
                    <a:pt x="206" y="326"/>
                    <a:pt x="206" y="326"/>
                  </a:cubicBezTo>
                  <a:cubicBezTo>
                    <a:pt x="226" y="326"/>
                    <a:pt x="226" y="326"/>
                    <a:pt x="226" y="326"/>
                  </a:cubicBezTo>
                  <a:cubicBezTo>
                    <a:pt x="226" y="326"/>
                    <a:pt x="226" y="326"/>
                    <a:pt x="227" y="326"/>
                  </a:cubicBezTo>
                  <a:cubicBezTo>
                    <a:pt x="231" y="326"/>
                    <a:pt x="235" y="323"/>
                    <a:pt x="235" y="318"/>
                  </a:cubicBezTo>
                  <a:cubicBezTo>
                    <a:pt x="235" y="318"/>
                    <a:pt x="235" y="318"/>
                    <a:pt x="235" y="318"/>
                  </a:cubicBezTo>
                  <a:cubicBezTo>
                    <a:pt x="235" y="315"/>
                    <a:pt x="235" y="315"/>
                    <a:pt x="235" y="315"/>
                  </a:cubicBezTo>
                  <a:cubicBezTo>
                    <a:pt x="235" y="315"/>
                    <a:pt x="235" y="315"/>
                    <a:pt x="235" y="315"/>
                  </a:cubicBezTo>
                  <a:cubicBezTo>
                    <a:pt x="235" y="286"/>
                    <a:pt x="235" y="286"/>
                    <a:pt x="235" y="286"/>
                  </a:cubicBezTo>
                  <a:cubicBezTo>
                    <a:pt x="235" y="286"/>
                    <a:pt x="235" y="286"/>
                    <a:pt x="235" y="286"/>
                  </a:cubicBezTo>
                  <a:cubicBezTo>
                    <a:pt x="235" y="275"/>
                    <a:pt x="235" y="275"/>
                    <a:pt x="235" y="275"/>
                  </a:cubicBezTo>
                  <a:cubicBezTo>
                    <a:pt x="235" y="275"/>
                    <a:pt x="235" y="275"/>
                    <a:pt x="235" y="275"/>
                  </a:cubicBezTo>
                  <a:cubicBezTo>
                    <a:pt x="235" y="270"/>
                    <a:pt x="231" y="266"/>
                    <a:pt x="227" y="266"/>
                  </a:cubicBezTo>
                  <a:cubicBezTo>
                    <a:pt x="227" y="266"/>
                    <a:pt x="226" y="266"/>
                    <a:pt x="226" y="266"/>
                  </a:cubicBezTo>
                  <a:cubicBezTo>
                    <a:pt x="206" y="266"/>
                    <a:pt x="206" y="266"/>
                    <a:pt x="206" y="266"/>
                  </a:cubicBezTo>
                  <a:cubicBezTo>
                    <a:pt x="206" y="172"/>
                    <a:pt x="206" y="172"/>
                    <a:pt x="206" y="172"/>
                  </a:cubicBezTo>
                  <a:cubicBezTo>
                    <a:pt x="204" y="172"/>
                    <a:pt x="204" y="172"/>
                    <a:pt x="204" y="172"/>
                  </a:cubicBezTo>
                  <a:cubicBezTo>
                    <a:pt x="204" y="138"/>
                    <a:pt x="204" y="138"/>
                    <a:pt x="204" y="138"/>
                  </a:cubicBezTo>
                  <a:cubicBezTo>
                    <a:pt x="206" y="138"/>
                    <a:pt x="207" y="137"/>
                    <a:pt x="208" y="137"/>
                  </a:cubicBezTo>
                  <a:cubicBezTo>
                    <a:pt x="220" y="169"/>
                    <a:pt x="220" y="169"/>
                    <a:pt x="220" y="169"/>
                  </a:cubicBezTo>
                  <a:cubicBezTo>
                    <a:pt x="218" y="170"/>
                    <a:pt x="218" y="170"/>
                    <a:pt x="218" y="170"/>
                  </a:cubicBezTo>
                  <a:cubicBezTo>
                    <a:pt x="218" y="170"/>
                    <a:pt x="218" y="170"/>
                    <a:pt x="218" y="170"/>
                  </a:cubicBezTo>
                  <a:cubicBezTo>
                    <a:pt x="220" y="174"/>
                    <a:pt x="220" y="174"/>
                    <a:pt x="220" y="174"/>
                  </a:cubicBezTo>
                  <a:cubicBezTo>
                    <a:pt x="238" y="167"/>
                    <a:pt x="238" y="167"/>
                    <a:pt x="238" y="167"/>
                  </a:cubicBezTo>
                  <a:cubicBezTo>
                    <a:pt x="237" y="163"/>
                    <a:pt x="237" y="163"/>
                    <a:pt x="237" y="163"/>
                  </a:cubicBezTo>
                  <a:cubicBezTo>
                    <a:pt x="235" y="163"/>
                    <a:pt x="235" y="163"/>
                    <a:pt x="235" y="163"/>
                  </a:cubicBezTo>
                  <a:cubicBezTo>
                    <a:pt x="222" y="131"/>
                    <a:pt x="222" y="131"/>
                    <a:pt x="222" y="131"/>
                  </a:cubicBezTo>
                  <a:cubicBezTo>
                    <a:pt x="223" y="130"/>
                    <a:pt x="224" y="130"/>
                    <a:pt x="225" y="129"/>
                  </a:cubicBezTo>
                  <a:cubicBezTo>
                    <a:pt x="250" y="153"/>
                    <a:pt x="250" y="153"/>
                    <a:pt x="250" y="153"/>
                  </a:cubicBezTo>
                  <a:cubicBezTo>
                    <a:pt x="248" y="155"/>
                    <a:pt x="248" y="155"/>
                    <a:pt x="248" y="155"/>
                  </a:cubicBezTo>
                  <a:cubicBezTo>
                    <a:pt x="248" y="155"/>
                    <a:pt x="248" y="155"/>
                    <a:pt x="248" y="155"/>
                  </a:cubicBezTo>
                  <a:cubicBezTo>
                    <a:pt x="251" y="158"/>
                    <a:pt x="251" y="158"/>
                    <a:pt x="251" y="158"/>
                  </a:cubicBezTo>
                  <a:cubicBezTo>
                    <a:pt x="265" y="144"/>
                    <a:pt x="265" y="144"/>
                    <a:pt x="265" y="144"/>
                  </a:cubicBezTo>
                  <a:cubicBezTo>
                    <a:pt x="262" y="141"/>
                    <a:pt x="262" y="141"/>
                    <a:pt x="262" y="141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35" y="118"/>
                    <a:pt x="235" y="118"/>
                    <a:pt x="235" y="118"/>
                  </a:cubicBezTo>
                  <a:cubicBezTo>
                    <a:pt x="236" y="117"/>
                    <a:pt x="237" y="116"/>
                    <a:pt x="237" y="115"/>
                  </a:cubicBezTo>
                  <a:cubicBezTo>
                    <a:pt x="270" y="128"/>
                    <a:pt x="270" y="128"/>
                    <a:pt x="270" y="128"/>
                  </a:cubicBezTo>
                  <a:cubicBezTo>
                    <a:pt x="269" y="131"/>
                    <a:pt x="269" y="131"/>
                    <a:pt x="269" y="131"/>
                  </a:cubicBezTo>
                  <a:cubicBezTo>
                    <a:pt x="269" y="131"/>
                    <a:pt x="269" y="131"/>
                    <a:pt x="269" y="131"/>
                  </a:cubicBezTo>
                  <a:cubicBezTo>
                    <a:pt x="273" y="132"/>
                    <a:pt x="273" y="132"/>
                    <a:pt x="273" y="132"/>
                  </a:cubicBezTo>
                  <a:cubicBezTo>
                    <a:pt x="281" y="114"/>
                    <a:pt x="281" y="114"/>
                    <a:pt x="281" y="114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6" y="114"/>
                    <a:pt x="276" y="114"/>
                    <a:pt x="276" y="114"/>
                  </a:cubicBezTo>
                  <a:cubicBezTo>
                    <a:pt x="243" y="101"/>
                    <a:pt x="243" y="101"/>
                    <a:pt x="243" y="101"/>
                  </a:cubicBezTo>
                  <a:cubicBezTo>
                    <a:pt x="243" y="100"/>
                    <a:pt x="243" y="99"/>
                    <a:pt x="243" y="98"/>
                  </a:cubicBezTo>
                  <a:cubicBezTo>
                    <a:pt x="278" y="98"/>
                    <a:pt x="278" y="98"/>
                    <a:pt x="278" y="98"/>
                  </a:cubicBezTo>
                  <a:cubicBezTo>
                    <a:pt x="278" y="100"/>
                    <a:pt x="278" y="100"/>
                    <a:pt x="278" y="100"/>
                  </a:cubicBezTo>
                  <a:cubicBezTo>
                    <a:pt x="368" y="100"/>
                    <a:pt x="368" y="100"/>
                    <a:pt x="368" y="100"/>
                  </a:cubicBezTo>
                  <a:cubicBezTo>
                    <a:pt x="368" y="101"/>
                    <a:pt x="368" y="103"/>
                    <a:pt x="369" y="105"/>
                  </a:cubicBezTo>
                  <a:cubicBezTo>
                    <a:pt x="371" y="109"/>
                    <a:pt x="373" y="112"/>
                    <a:pt x="374" y="112"/>
                  </a:cubicBezTo>
                  <a:cubicBezTo>
                    <a:pt x="374" y="112"/>
                    <a:pt x="374" y="112"/>
                    <a:pt x="374" y="112"/>
                  </a:cubicBezTo>
                  <a:cubicBezTo>
                    <a:pt x="374" y="112"/>
                    <a:pt x="374" y="112"/>
                    <a:pt x="374" y="112"/>
                  </a:cubicBezTo>
                  <a:cubicBezTo>
                    <a:pt x="406" y="100"/>
                    <a:pt x="406" y="100"/>
                    <a:pt x="406" y="100"/>
                  </a:cubicBezTo>
                  <a:cubicBezTo>
                    <a:pt x="415" y="100"/>
                    <a:pt x="415" y="100"/>
                    <a:pt x="415" y="10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1"/>
                    <a:pt x="395" y="134"/>
                    <a:pt x="398" y="137"/>
                  </a:cubicBezTo>
                  <a:cubicBezTo>
                    <a:pt x="402" y="139"/>
                    <a:pt x="405" y="140"/>
                    <a:pt x="406" y="139"/>
                  </a:cubicBezTo>
                  <a:cubicBezTo>
                    <a:pt x="406" y="139"/>
                    <a:pt x="406" y="139"/>
                    <a:pt x="406" y="139"/>
                  </a:cubicBezTo>
                  <a:cubicBezTo>
                    <a:pt x="438" y="100"/>
                    <a:pt x="438" y="100"/>
                    <a:pt x="438" y="100"/>
                  </a:cubicBezTo>
                  <a:cubicBezTo>
                    <a:pt x="438" y="100"/>
                    <a:pt x="438" y="100"/>
                    <a:pt x="438" y="100"/>
                  </a:cubicBezTo>
                  <a:cubicBezTo>
                    <a:pt x="422" y="147"/>
                    <a:pt x="422" y="147"/>
                    <a:pt x="422" y="147"/>
                  </a:cubicBezTo>
                  <a:cubicBezTo>
                    <a:pt x="422" y="147"/>
                    <a:pt x="422" y="147"/>
                    <a:pt x="422" y="147"/>
                  </a:cubicBezTo>
                  <a:cubicBezTo>
                    <a:pt x="422" y="147"/>
                    <a:pt x="422" y="147"/>
                    <a:pt x="422" y="147"/>
                  </a:cubicBezTo>
                  <a:cubicBezTo>
                    <a:pt x="422" y="149"/>
                    <a:pt x="425" y="151"/>
                    <a:pt x="429" y="153"/>
                  </a:cubicBezTo>
                  <a:cubicBezTo>
                    <a:pt x="434" y="154"/>
                    <a:pt x="437" y="155"/>
                    <a:pt x="438" y="154"/>
                  </a:cubicBezTo>
                  <a:cubicBezTo>
                    <a:pt x="438" y="154"/>
                    <a:pt x="438" y="154"/>
                    <a:pt x="438" y="154"/>
                  </a:cubicBezTo>
                  <a:cubicBezTo>
                    <a:pt x="438" y="154"/>
                    <a:pt x="438" y="154"/>
                    <a:pt x="438" y="154"/>
                  </a:cubicBezTo>
                  <a:cubicBezTo>
                    <a:pt x="438" y="154"/>
                    <a:pt x="438" y="153"/>
                    <a:pt x="438" y="153"/>
                  </a:cubicBezTo>
                  <a:cubicBezTo>
                    <a:pt x="438" y="153"/>
                    <a:pt x="438" y="153"/>
                    <a:pt x="438" y="153"/>
                  </a:cubicBezTo>
                  <a:cubicBezTo>
                    <a:pt x="456" y="100"/>
                    <a:pt x="456" y="100"/>
                    <a:pt x="456" y="100"/>
                  </a:cubicBezTo>
                  <a:cubicBezTo>
                    <a:pt x="456" y="100"/>
                    <a:pt x="456" y="100"/>
                    <a:pt x="456" y="100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7" y="160"/>
                    <a:pt x="461" y="161"/>
                    <a:pt x="465" y="161"/>
                  </a:cubicBezTo>
                  <a:cubicBezTo>
                    <a:pt x="470" y="161"/>
                    <a:pt x="474" y="160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00"/>
                    <a:pt x="474" y="100"/>
                    <a:pt x="474" y="100"/>
                  </a:cubicBezTo>
                  <a:cubicBezTo>
                    <a:pt x="481" y="100"/>
                    <a:pt x="481" y="100"/>
                    <a:pt x="481" y="100"/>
                  </a:cubicBezTo>
                  <a:cubicBezTo>
                    <a:pt x="481" y="88"/>
                    <a:pt x="481" y="88"/>
                    <a:pt x="481" y="88"/>
                  </a:cubicBezTo>
                  <a:cubicBezTo>
                    <a:pt x="412" y="88"/>
                    <a:pt x="412" y="88"/>
                    <a:pt x="412" y="88"/>
                  </a:cubicBezTo>
                  <a:cubicBezTo>
                    <a:pt x="412" y="84"/>
                    <a:pt x="412" y="84"/>
                    <a:pt x="412" y="84"/>
                  </a:cubicBezTo>
                  <a:cubicBezTo>
                    <a:pt x="481" y="84"/>
                    <a:pt x="481" y="84"/>
                    <a:pt x="481" y="84"/>
                  </a:cubicBezTo>
                  <a:cubicBezTo>
                    <a:pt x="481" y="80"/>
                    <a:pt x="481" y="80"/>
                    <a:pt x="481" y="80"/>
                  </a:cubicBezTo>
                  <a:cubicBezTo>
                    <a:pt x="455" y="80"/>
                    <a:pt x="455" y="80"/>
                    <a:pt x="455" y="80"/>
                  </a:cubicBezTo>
                  <a:cubicBezTo>
                    <a:pt x="455" y="80"/>
                    <a:pt x="455" y="80"/>
                    <a:pt x="455" y="80"/>
                  </a:cubicBezTo>
                  <a:cubicBezTo>
                    <a:pt x="411" y="80"/>
                    <a:pt x="411" y="80"/>
                    <a:pt x="411" y="80"/>
                  </a:cubicBezTo>
                  <a:cubicBezTo>
                    <a:pt x="404" y="79"/>
                    <a:pt x="385" y="75"/>
                    <a:pt x="373" y="63"/>
                  </a:cubicBezTo>
                  <a:cubicBezTo>
                    <a:pt x="357" y="46"/>
                    <a:pt x="356" y="34"/>
                    <a:pt x="356" y="34"/>
                  </a:cubicBezTo>
                  <a:cubicBezTo>
                    <a:pt x="353" y="34"/>
                    <a:pt x="353" y="34"/>
                    <a:pt x="353" y="34"/>
                  </a:cubicBezTo>
                  <a:cubicBezTo>
                    <a:pt x="353" y="80"/>
                    <a:pt x="353" y="80"/>
                    <a:pt x="353" y="80"/>
                  </a:cubicBezTo>
                  <a:cubicBezTo>
                    <a:pt x="350" y="80"/>
                    <a:pt x="350" y="80"/>
                    <a:pt x="350" y="80"/>
                  </a:cubicBezTo>
                  <a:cubicBezTo>
                    <a:pt x="350" y="34"/>
                    <a:pt x="350" y="34"/>
                    <a:pt x="350" y="34"/>
                  </a:cubicBezTo>
                  <a:cubicBezTo>
                    <a:pt x="343" y="34"/>
                    <a:pt x="343" y="34"/>
                    <a:pt x="343" y="34"/>
                  </a:cubicBezTo>
                  <a:cubicBezTo>
                    <a:pt x="343" y="80"/>
                    <a:pt x="343" y="80"/>
                    <a:pt x="343" y="80"/>
                  </a:cubicBezTo>
                  <a:cubicBezTo>
                    <a:pt x="278" y="80"/>
                    <a:pt x="278" y="80"/>
                    <a:pt x="278" y="80"/>
                  </a:cubicBezTo>
                  <a:cubicBezTo>
                    <a:pt x="278" y="83"/>
                    <a:pt x="278" y="83"/>
                    <a:pt x="278" y="83"/>
                  </a:cubicBezTo>
                  <a:cubicBezTo>
                    <a:pt x="243" y="83"/>
                    <a:pt x="243" y="83"/>
                    <a:pt x="243" y="83"/>
                  </a:cubicBezTo>
                  <a:cubicBezTo>
                    <a:pt x="240" y="62"/>
                    <a:pt x="224" y="46"/>
                    <a:pt x="204" y="43"/>
                  </a:cubicBezTo>
                  <a:cubicBezTo>
                    <a:pt x="204" y="4"/>
                    <a:pt x="204" y="4"/>
                    <a:pt x="204" y="4"/>
                  </a:cubicBezTo>
                  <a:cubicBezTo>
                    <a:pt x="206" y="4"/>
                    <a:pt x="206" y="4"/>
                    <a:pt x="206" y="4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6" y="4"/>
                    <a:pt x="186" y="4"/>
                    <a:pt x="186" y="4"/>
                  </a:cubicBezTo>
                  <a:cubicBezTo>
                    <a:pt x="189" y="4"/>
                    <a:pt x="189" y="4"/>
                    <a:pt x="189" y="4"/>
                  </a:cubicBezTo>
                  <a:cubicBezTo>
                    <a:pt x="189" y="43"/>
                    <a:pt x="189" y="43"/>
                    <a:pt x="189" y="43"/>
                  </a:cubicBezTo>
                  <a:cubicBezTo>
                    <a:pt x="188" y="43"/>
                    <a:pt x="186" y="43"/>
                    <a:pt x="185" y="44"/>
                  </a:cubicBezTo>
                  <a:cubicBezTo>
                    <a:pt x="171" y="8"/>
                    <a:pt x="171" y="8"/>
                    <a:pt x="171" y="8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5" y="15"/>
                    <a:pt x="155" y="15"/>
                    <a:pt x="155" y="15"/>
                  </a:cubicBezTo>
                  <a:cubicBezTo>
                    <a:pt x="157" y="14"/>
                    <a:pt x="157" y="14"/>
                    <a:pt x="157" y="14"/>
                  </a:cubicBezTo>
                  <a:cubicBezTo>
                    <a:pt x="171" y="49"/>
                    <a:pt x="171" y="49"/>
                    <a:pt x="171" y="49"/>
                  </a:cubicBezTo>
                  <a:cubicBezTo>
                    <a:pt x="170" y="50"/>
                    <a:pt x="169" y="50"/>
                    <a:pt x="168" y="51"/>
                  </a:cubicBezTo>
                  <a:cubicBezTo>
                    <a:pt x="142" y="25"/>
                    <a:pt x="142" y="25"/>
                    <a:pt x="142" y="25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9" y="37"/>
                    <a:pt x="129" y="37"/>
                    <a:pt x="129" y="37"/>
                  </a:cubicBezTo>
                  <a:cubicBezTo>
                    <a:pt x="131" y="35"/>
                    <a:pt x="131" y="35"/>
                    <a:pt x="131" y="35"/>
                  </a:cubicBezTo>
                  <a:cubicBezTo>
                    <a:pt x="157" y="61"/>
                    <a:pt x="157" y="61"/>
                    <a:pt x="157" y="61"/>
                  </a:cubicBezTo>
                  <a:cubicBezTo>
                    <a:pt x="157" y="62"/>
                    <a:pt x="156" y="63"/>
                    <a:pt x="155" y="64"/>
                  </a:cubicBezTo>
                  <a:cubicBezTo>
                    <a:pt x="121" y="51"/>
                    <a:pt x="121" y="51"/>
                    <a:pt x="121" y="51"/>
                  </a:cubicBezTo>
                  <a:cubicBezTo>
                    <a:pt x="122" y="49"/>
                    <a:pt x="122" y="49"/>
                    <a:pt x="122" y="49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1" y="65"/>
                    <a:pt x="111" y="65"/>
                    <a:pt x="111" y="65"/>
                  </a:cubicBezTo>
                  <a:cubicBezTo>
                    <a:pt x="115" y="67"/>
                    <a:pt x="115" y="67"/>
                    <a:pt x="115" y="67"/>
                  </a:cubicBezTo>
                  <a:cubicBezTo>
                    <a:pt x="116" y="65"/>
                    <a:pt x="116" y="65"/>
                    <a:pt x="116" y="65"/>
                  </a:cubicBezTo>
                  <a:cubicBezTo>
                    <a:pt x="149" y="78"/>
                    <a:pt x="149" y="78"/>
                    <a:pt x="149" y="78"/>
                  </a:cubicBezTo>
                  <a:cubicBezTo>
                    <a:pt x="149" y="80"/>
                    <a:pt x="149" y="81"/>
                    <a:pt x="148" y="83"/>
                  </a:cubicBezTo>
                  <a:cubicBezTo>
                    <a:pt x="109" y="83"/>
                    <a:pt x="109" y="83"/>
                    <a:pt x="109" y="83"/>
                  </a:cubicBezTo>
                  <a:cubicBezTo>
                    <a:pt x="109" y="81"/>
                    <a:pt x="109" y="81"/>
                    <a:pt x="109" y="81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2" y="81"/>
                    <a:pt x="59" y="84"/>
                    <a:pt x="59" y="89"/>
                  </a:cubicBezTo>
                  <a:cubicBezTo>
                    <a:pt x="59" y="89"/>
                    <a:pt x="59" y="89"/>
                    <a:pt x="59" y="89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59" y="266"/>
                    <a:pt x="59" y="266"/>
                    <a:pt x="59" y="266"/>
                  </a:cubicBezTo>
                  <a:cubicBezTo>
                    <a:pt x="59" y="266"/>
                    <a:pt x="59" y="266"/>
                    <a:pt x="59" y="266"/>
                  </a:cubicBezTo>
                  <a:cubicBezTo>
                    <a:pt x="59" y="277"/>
                    <a:pt x="59" y="277"/>
                    <a:pt x="59" y="277"/>
                  </a:cubicBezTo>
                  <a:cubicBezTo>
                    <a:pt x="59" y="277"/>
                    <a:pt x="59" y="278"/>
                    <a:pt x="59" y="278"/>
                  </a:cubicBezTo>
                  <a:cubicBezTo>
                    <a:pt x="59" y="282"/>
                    <a:pt x="62" y="286"/>
                    <a:pt x="67" y="286"/>
                  </a:cubicBezTo>
                  <a:cubicBezTo>
                    <a:pt x="67" y="286"/>
                    <a:pt x="67" y="286"/>
                    <a:pt x="67" y="286"/>
                  </a:cubicBezTo>
                  <a:cubicBezTo>
                    <a:pt x="108" y="286"/>
                    <a:pt x="108" y="286"/>
                    <a:pt x="108" y="286"/>
                  </a:cubicBezTo>
                  <a:cubicBezTo>
                    <a:pt x="108" y="286"/>
                    <a:pt x="108" y="286"/>
                    <a:pt x="108" y="286"/>
                  </a:cubicBezTo>
                  <a:cubicBezTo>
                    <a:pt x="184" y="286"/>
                    <a:pt x="184" y="286"/>
                    <a:pt x="184" y="286"/>
                  </a:cubicBezTo>
                  <a:cubicBezTo>
                    <a:pt x="184" y="286"/>
                    <a:pt x="184" y="286"/>
                    <a:pt x="184" y="286"/>
                  </a:cubicBezTo>
                  <a:cubicBezTo>
                    <a:pt x="187" y="286"/>
                    <a:pt x="187" y="286"/>
                    <a:pt x="187" y="286"/>
                  </a:cubicBezTo>
                  <a:cubicBezTo>
                    <a:pt x="187" y="307"/>
                    <a:pt x="187" y="307"/>
                    <a:pt x="187" y="307"/>
                  </a:cubicBezTo>
                  <a:cubicBezTo>
                    <a:pt x="184" y="307"/>
                    <a:pt x="184" y="307"/>
                    <a:pt x="184" y="307"/>
                  </a:cubicBezTo>
                  <a:cubicBezTo>
                    <a:pt x="184" y="307"/>
                    <a:pt x="184" y="307"/>
                    <a:pt x="184" y="307"/>
                  </a:cubicBezTo>
                  <a:cubicBezTo>
                    <a:pt x="153" y="307"/>
                    <a:pt x="153" y="307"/>
                    <a:pt x="153" y="307"/>
                  </a:cubicBezTo>
                  <a:cubicBezTo>
                    <a:pt x="152" y="307"/>
                    <a:pt x="152" y="307"/>
                    <a:pt x="152" y="307"/>
                  </a:cubicBezTo>
                  <a:cubicBezTo>
                    <a:pt x="147" y="307"/>
                    <a:pt x="144" y="311"/>
                    <a:pt x="144" y="315"/>
                  </a:cubicBezTo>
                  <a:cubicBezTo>
                    <a:pt x="144" y="315"/>
                    <a:pt x="144" y="315"/>
                    <a:pt x="144" y="315"/>
                  </a:cubicBezTo>
                  <a:cubicBezTo>
                    <a:pt x="144" y="326"/>
                    <a:pt x="144" y="326"/>
                    <a:pt x="144" y="326"/>
                  </a:cubicBezTo>
                  <a:cubicBezTo>
                    <a:pt x="144" y="326"/>
                    <a:pt x="144" y="326"/>
                    <a:pt x="144" y="326"/>
                  </a:cubicBezTo>
                  <a:cubicBezTo>
                    <a:pt x="144" y="351"/>
                    <a:pt x="144" y="351"/>
                    <a:pt x="144" y="351"/>
                  </a:cubicBezTo>
                  <a:cubicBezTo>
                    <a:pt x="86" y="351"/>
                    <a:pt x="86" y="351"/>
                    <a:pt x="86" y="351"/>
                  </a:cubicBezTo>
                  <a:cubicBezTo>
                    <a:pt x="86" y="400"/>
                    <a:pt x="86" y="400"/>
                    <a:pt x="86" y="400"/>
                  </a:cubicBezTo>
                  <a:cubicBezTo>
                    <a:pt x="102" y="418"/>
                    <a:pt x="102" y="418"/>
                    <a:pt x="102" y="418"/>
                  </a:cubicBezTo>
                  <a:cubicBezTo>
                    <a:pt x="102" y="451"/>
                    <a:pt x="102" y="451"/>
                    <a:pt x="102" y="451"/>
                  </a:cubicBezTo>
                  <a:cubicBezTo>
                    <a:pt x="121" y="459"/>
                    <a:pt x="121" y="459"/>
                    <a:pt x="121" y="459"/>
                  </a:cubicBezTo>
                  <a:cubicBezTo>
                    <a:pt x="121" y="505"/>
                    <a:pt x="121" y="505"/>
                    <a:pt x="121" y="505"/>
                  </a:cubicBezTo>
                  <a:cubicBezTo>
                    <a:pt x="38" y="520"/>
                    <a:pt x="7" y="539"/>
                    <a:pt x="4" y="540"/>
                  </a:cubicBezTo>
                  <a:cubicBezTo>
                    <a:pt x="0" y="541"/>
                    <a:pt x="19" y="544"/>
                    <a:pt x="46" y="556"/>
                  </a:cubicBezTo>
                  <a:cubicBezTo>
                    <a:pt x="80" y="572"/>
                    <a:pt x="75" y="581"/>
                    <a:pt x="75" y="581"/>
                  </a:cubicBezTo>
                  <a:cubicBezTo>
                    <a:pt x="75" y="581"/>
                    <a:pt x="135" y="543"/>
                    <a:pt x="263" y="520"/>
                  </a:cubicBezTo>
                  <a:cubicBezTo>
                    <a:pt x="329" y="509"/>
                    <a:pt x="450" y="504"/>
                    <a:pt x="495" y="512"/>
                  </a:cubicBezTo>
                  <a:cubicBezTo>
                    <a:pt x="495" y="512"/>
                    <a:pt x="460" y="504"/>
                    <a:pt x="413" y="4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Microsoft YaHei Regular"/>
              </a:endParaRPr>
            </a:p>
          </p:txBody>
        </p:sp>
        <p:sp>
          <p:nvSpPr>
            <p:cNvPr id="126" name="Freeform 70"/>
            <p:cNvSpPr>
              <a:spLocks noEditPoints="1"/>
            </p:cNvSpPr>
            <p:nvPr/>
          </p:nvSpPr>
          <p:spPr bwMode="auto">
            <a:xfrm>
              <a:off x="594" y="467"/>
              <a:ext cx="1846" cy="1852"/>
            </a:xfrm>
            <a:custGeom>
              <a:avLst/>
              <a:gdLst>
                <a:gd name="T0" fmla="*/ 483 w 967"/>
                <a:gd name="T1" fmla="*/ 953 h 967"/>
                <a:gd name="T2" fmla="*/ 13 w 967"/>
                <a:gd name="T3" fmla="*/ 483 h 967"/>
                <a:gd name="T4" fmla="*/ 483 w 967"/>
                <a:gd name="T5" fmla="*/ 12 h 967"/>
                <a:gd name="T6" fmla="*/ 954 w 967"/>
                <a:gd name="T7" fmla="*/ 483 h 967"/>
                <a:gd name="T8" fmla="*/ 483 w 967"/>
                <a:gd name="T9" fmla="*/ 953 h 967"/>
                <a:gd name="T10" fmla="*/ 483 w 967"/>
                <a:gd name="T11" fmla="*/ 0 h 967"/>
                <a:gd name="T12" fmla="*/ 0 w 967"/>
                <a:gd name="T13" fmla="*/ 483 h 967"/>
                <a:gd name="T14" fmla="*/ 483 w 967"/>
                <a:gd name="T15" fmla="*/ 967 h 967"/>
                <a:gd name="T16" fmla="*/ 967 w 967"/>
                <a:gd name="T17" fmla="*/ 483 h 967"/>
                <a:gd name="T18" fmla="*/ 483 w 967"/>
                <a:gd name="T19" fmla="*/ 0 h 9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7" h="967">
                  <a:moveTo>
                    <a:pt x="483" y="953"/>
                  </a:moveTo>
                  <a:cubicBezTo>
                    <a:pt x="224" y="953"/>
                    <a:pt x="13" y="742"/>
                    <a:pt x="13" y="483"/>
                  </a:cubicBezTo>
                  <a:cubicBezTo>
                    <a:pt x="13" y="223"/>
                    <a:pt x="224" y="12"/>
                    <a:pt x="483" y="12"/>
                  </a:cubicBezTo>
                  <a:cubicBezTo>
                    <a:pt x="743" y="12"/>
                    <a:pt x="954" y="223"/>
                    <a:pt x="954" y="483"/>
                  </a:cubicBezTo>
                  <a:cubicBezTo>
                    <a:pt x="954" y="742"/>
                    <a:pt x="743" y="953"/>
                    <a:pt x="483" y="953"/>
                  </a:cubicBezTo>
                  <a:close/>
                  <a:moveTo>
                    <a:pt x="483" y="0"/>
                  </a:moveTo>
                  <a:cubicBezTo>
                    <a:pt x="216" y="0"/>
                    <a:pt x="0" y="216"/>
                    <a:pt x="0" y="483"/>
                  </a:cubicBezTo>
                  <a:cubicBezTo>
                    <a:pt x="0" y="751"/>
                    <a:pt x="216" y="967"/>
                    <a:pt x="483" y="967"/>
                  </a:cubicBezTo>
                  <a:cubicBezTo>
                    <a:pt x="750" y="967"/>
                    <a:pt x="967" y="751"/>
                    <a:pt x="967" y="483"/>
                  </a:cubicBezTo>
                  <a:cubicBezTo>
                    <a:pt x="967" y="216"/>
                    <a:pt x="750" y="0"/>
                    <a:pt x="48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Microsoft YaHei Regular"/>
              </a:endParaRPr>
            </a:p>
          </p:txBody>
        </p:sp>
        <p:sp>
          <p:nvSpPr>
            <p:cNvPr id="127" name="Freeform 71"/>
            <p:cNvSpPr/>
            <p:nvPr/>
          </p:nvSpPr>
          <p:spPr bwMode="auto">
            <a:xfrm>
              <a:off x="802" y="1063"/>
              <a:ext cx="67" cy="61"/>
            </a:xfrm>
            <a:custGeom>
              <a:avLst/>
              <a:gdLst>
                <a:gd name="T0" fmla="*/ 23 w 35"/>
                <a:gd name="T1" fmla="*/ 3 h 32"/>
                <a:gd name="T2" fmla="*/ 10 w 35"/>
                <a:gd name="T3" fmla="*/ 1 h 32"/>
                <a:gd name="T4" fmla="*/ 2 w 35"/>
                <a:gd name="T5" fmla="*/ 9 h 32"/>
                <a:gd name="T6" fmla="*/ 2 w 35"/>
                <a:gd name="T7" fmla="*/ 21 h 32"/>
                <a:gd name="T8" fmla="*/ 12 w 35"/>
                <a:gd name="T9" fmla="*/ 29 h 32"/>
                <a:gd name="T10" fmla="*/ 25 w 35"/>
                <a:gd name="T11" fmla="*/ 31 h 32"/>
                <a:gd name="T12" fmla="*/ 33 w 35"/>
                <a:gd name="T13" fmla="*/ 23 h 32"/>
                <a:gd name="T14" fmla="*/ 33 w 35"/>
                <a:gd name="T15" fmla="*/ 12 h 32"/>
                <a:gd name="T16" fmla="*/ 23 w 35"/>
                <a:gd name="T17" fmla="*/ 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32">
                  <a:moveTo>
                    <a:pt x="23" y="3"/>
                  </a:moveTo>
                  <a:cubicBezTo>
                    <a:pt x="18" y="0"/>
                    <a:pt x="13" y="0"/>
                    <a:pt x="10" y="1"/>
                  </a:cubicBezTo>
                  <a:cubicBezTo>
                    <a:pt x="6" y="3"/>
                    <a:pt x="4" y="5"/>
                    <a:pt x="2" y="9"/>
                  </a:cubicBezTo>
                  <a:cubicBezTo>
                    <a:pt x="0" y="13"/>
                    <a:pt x="0" y="17"/>
                    <a:pt x="2" y="21"/>
                  </a:cubicBezTo>
                  <a:cubicBezTo>
                    <a:pt x="3" y="24"/>
                    <a:pt x="6" y="27"/>
                    <a:pt x="12" y="29"/>
                  </a:cubicBezTo>
                  <a:cubicBezTo>
                    <a:pt x="17" y="32"/>
                    <a:pt x="21" y="32"/>
                    <a:pt x="25" y="31"/>
                  </a:cubicBezTo>
                  <a:cubicBezTo>
                    <a:pt x="29" y="29"/>
                    <a:pt x="32" y="27"/>
                    <a:pt x="33" y="23"/>
                  </a:cubicBezTo>
                  <a:cubicBezTo>
                    <a:pt x="35" y="19"/>
                    <a:pt x="35" y="15"/>
                    <a:pt x="33" y="12"/>
                  </a:cubicBezTo>
                  <a:cubicBezTo>
                    <a:pt x="32" y="8"/>
                    <a:pt x="28" y="5"/>
                    <a:pt x="2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Microsoft YaHei Regular"/>
              </a:endParaRPr>
            </a:p>
          </p:txBody>
        </p:sp>
        <p:sp>
          <p:nvSpPr>
            <p:cNvPr id="128" name="Freeform 72"/>
            <p:cNvSpPr/>
            <p:nvPr/>
          </p:nvSpPr>
          <p:spPr bwMode="auto">
            <a:xfrm>
              <a:off x="1392" y="1886"/>
              <a:ext cx="42" cy="77"/>
            </a:xfrm>
            <a:custGeom>
              <a:avLst/>
              <a:gdLst>
                <a:gd name="T0" fmla="*/ 22 w 22"/>
                <a:gd name="T1" fmla="*/ 0 h 40"/>
                <a:gd name="T2" fmla="*/ 22 w 22"/>
                <a:gd name="T3" fmla="*/ 40 h 40"/>
                <a:gd name="T4" fmla="*/ 12 w 22"/>
                <a:gd name="T5" fmla="*/ 40 h 40"/>
                <a:gd name="T6" fmla="*/ 12 w 22"/>
                <a:gd name="T7" fmla="*/ 14 h 40"/>
                <a:gd name="T8" fmla="*/ 6 w 22"/>
                <a:gd name="T9" fmla="*/ 17 h 40"/>
                <a:gd name="T10" fmla="*/ 0 w 22"/>
                <a:gd name="T11" fmla="*/ 20 h 40"/>
                <a:gd name="T12" fmla="*/ 0 w 22"/>
                <a:gd name="T13" fmla="*/ 11 h 40"/>
                <a:gd name="T14" fmla="*/ 9 w 22"/>
                <a:gd name="T15" fmla="*/ 7 h 40"/>
                <a:gd name="T16" fmla="*/ 14 w 22"/>
                <a:gd name="T17" fmla="*/ 0 h 40"/>
                <a:gd name="T18" fmla="*/ 22 w 22"/>
                <a:gd name="T1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40">
                  <a:moveTo>
                    <a:pt x="22" y="0"/>
                  </a:moveTo>
                  <a:cubicBezTo>
                    <a:pt x="22" y="40"/>
                    <a:pt x="22" y="40"/>
                    <a:pt x="2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0" y="15"/>
                    <a:pt x="8" y="17"/>
                    <a:pt x="6" y="17"/>
                  </a:cubicBezTo>
                  <a:cubicBezTo>
                    <a:pt x="5" y="18"/>
                    <a:pt x="3" y="19"/>
                    <a:pt x="0" y="2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10"/>
                    <a:pt x="7" y="8"/>
                    <a:pt x="9" y="7"/>
                  </a:cubicBezTo>
                  <a:cubicBezTo>
                    <a:pt x="11" y="5"/>
                    <a:pt x="12" y="3"/>
                    <a:pt x="14" y="0"/>
                  </a:cubicBezTo>
                  <a:lnTo>
                    <a:pt x="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Microsoft YaHei Regular"/>
              </a:endParaRPr>
            </a:p>
          </p:txBody>
        </p:sp>
        <p:sp>
          <p:nvSpPr>
            <p:cNvPr id="129" name="Freeform 73"/>
            <p:cNvSpPr>
              <a:spLocks noEditPoints="1"/>
            </p:cNvSpPr>
            <p:nvPr/>
          </p:nvSpPr>
          <p:spPr bwMode="auto">
            <a:xfrm>
              <a:off x="1453" y="1886"/>
              <a:ext cx="61" cy="77"/>
            </a:xfrm>
            <a:custGeom>
              <a:avLst/>
              <a:gdLst>
                <a:gd name="T0" fmla="*/ 21 w 32"/>
                <a:gd name="T1" fmla="*/ 14 h 40"/>
                <a:gd name="T2" fmla="*/ 19 w 32"/>
                <a:gd name="T3" fmla="*/ 9 h 40"/>
                <a:gd name="T4" fmla="*/ 16 w 32"/>
                <a:gd name="T5" fmla="*/ 7 h 40"/>
                <a:gd name="T6" fmla="*/ 12 w 32"/>
                <a:gd name="T7" fmla="*/ 9 h 40"/>
                <a:gd name="T8" fmla="*/ 11 w 32"/>
                <a:gd name="T9" fmla="*/ 14 h 40"/>
                <a:gd name="T10" fmla="*/ 12 w 32"/>
                <a:gd name="T11" fmla="*/ 19 h 40"/>
                <a:gd name="T12" fmla="*/ 16 w 32"/>
                <a:gd name="T13" fmla="*/ 20 h 40"/>
                <a:gd name="T14" fmla="*/ 20 w 32"/>
                <a:gd name="T15" fmla="*/ 19 h 40"/>
                <a:gd name="T16" fmla="*/ 21 w 32"/>
                <a:gd name="T17" fmla="*/ 14 h 40"/>
                <a:gd name="T18" fmla="*/ 1 w 32"/>
                <a:gd name="T19" fmla="*/ 31 h 40"/>
                <a:gd name="T20" fmla="*/ 12 w 32"/>
                <a:gd name="T21" fmla="*/ 30 h 40"/>
                <a:gd name="T22" fmla="*/ 13 w 32"/>
                <a:gd name="T23" fmla="*/ 33 h 40"/>
                <a:gd name="T24" fmla="*/ 16 w 32"/>
                <a:gd name="T25" fmla="*/ 34 h 40"/>
                <a:gd name="T26" fmla="*/ 20 w 32"/>
                <a:gd name="T27" fmla="*/ 31 h 40"/>
                <a:gd name="T28" fmla="*/ 21 w 32"/>
                <a:gd name="T29" fmla="*/ 23 h 40"/>
                <a:gd name="T30" fmla="*/ 18 w 32"/>
                <a:gd name="T31" fmla="*/ 26 h 40"/>
                <a:gd name="T32" fmla="*/ 13 w 32"/>
                <a:gd name="T33" fmla="*/ 27 h 40"/>
                <a:gd name="T34" fmla="*/ 4 w 32"/>
                <a:gd name="T35" fmla="*/ 23 h 40"/>
                <a:gd name="T36" fmla="*/ 0 w 32"/>
                <a:gd name="T37" fmla="*/ 14 h 40"/>
                <a:gd name="T38" fmla="*/ 2 w 32"/>
                <a:gd name="T39" fmla="*/ 7 h 40"/>
                <a:gd name="T40" fmla="*/ 7 w 32"/>
                <a:gd name="T41" fmla="*/ 2 h 40"/>
                <a:gd name="T42" fmla="*/ 15 w 32"/>
                <a:gd name="T43" fmla="*/ 0 h 40"/>
                <a:gd name="T44" fmla="*/ 25 w 32"/>
                <a:gd name="T45" fmla="*/ 2 h 40"/>
                <a:gd name="T46" fmla="*/ 30 w 32"/>
                <a:gd name="T47" fmla="*/ 9 h 40"/>
                <a:gd name="T48" fmla="*/ 32 w 32"/>
                <a:gd name="T49" fmla="*/ 20 h 40"/>
                <a:gd name="T50" fmla="*/ 28 w 32"/>
                <a:gd name="T51" fmla="*/ 36 h 40"/>
                <a:gd name="T52" fmla="*/ 16 w 32"/>
                <a:gd name="T53" fmla="*/ 40 h 40"/>
                <a:gd name="T54" fmla="*/ 8 w 32"/>
                <a:gd name="T55" fmla="*/ 39 h 40"/>
                <a:gd name="T56" fmla="*/ 4 w 32"/>
                <a:gd name="T57" fmla="*/ 36 h 40"/>
                <a:gd name="T58" fmla="*/ 1 w 32"/>
                <a:gd name="T59" fmla="*/ 3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2" h="40">
                  <a:moveTo>
                    <a:pt x="21" y="14"/>
                  </a:moveTo>
                  <a:cubicBezTo>
                    <a:pt x="21" y="12"/>
                    <a:pt x="21" y="10"/>
                    <a:pt x="19" y="9"/>
                  </a:cubicBezTo>
                  <a:cubicBezTo>
                    <a:pt x="18" y="8"/>
                    <a:pt x="17" y="7"/>
                    <a:pt x="16" y="7"/>
                  </a:cubicBezTo>
                  <a:cubicBezTo>
                    <a:pt x="14" y="7"/>
                    <a:pt x="13" y="8"/>
                    <a:pt x="12" y="9"/>
                  </a:cubicBezTo>
                  <a:cubicBezTo>
                    <a:pt x="11" y="10"/>
                    <a:pt x="11" y="11"/>
                    <a:pt x="11" y="14"/>
                  </a:cubicBezTo>
                  <a:cubicBezTo>
                    <a:pt x="11" y="16"/>
                    <a:pt x="11" y="17"/>
                    <a:pt x="12" y="19"/>
                  </a:cubicBezTo>
                  <a:cubicBezTo>
                    <a:pt x="13" y="20"/>
                    <a:pt x="14" y="20"/>
                    <a:pt x="16" y="20"/>
                  </a:cubicBezTo>
                  <a:cubicBezTo>
                    <a:pt x="17" y="20"/>
                    <a:pt x="19" y="20"/>
                    <a:pt x="20" y="19"/>
                  </a:cubicBezTo>
                  <a:cubicBezTo>
                    <a:pt x="21" y="18"/>
                    <a:pt x="21" y="16"/>
                    <a:pt x="21" y="14"/>
                  </a:cubicBezTo>
                  <a:close/>
                  <a:moveTo>
                    <a:pt x="1" y="31"/>
                  </a:move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3" y="32"/>
                    <a:pt x="13" y="33"/>
                  </a:cubicBezTo>
                  <a:cubicBezTo>
                    <a:pt x="14" y="34"/>
                    <a:pt x="15" y="34"/>
                    <a:pt x="16" y="34"/>
                  </a:cubicBezTo>
                  <a:cubicBezTo>
                    <a:pt x="18" y="34"/>
                    <a:pt x="19" y="33"/>
                    <a:pt x="20" y="31"/>
                  </a:cubicBezTo>
                  <a:cubicBezTo>
                    <a:pt x="21" y="30"/>
                    <a:pt x="21" y="27"/>
                    <a:pt x="21" y="23"/>
                  </a:cubicBezTo>
                  <a:cubicBezTo>
                    <a:pt x="20" y="24"/>
                    <a:pt x="19" y="25"/>
                    <a:pt x="18" y="26"/>
                  </a:cubicBezTo>
                  <a:cubicBezTo>
                    <a:pt x="16" y="27"/>
                    <a:pt x="15" y="27"/>
                    <a:pt x="13" y="27"/>
                  </a:cubicBezTo>
                  <a:cubicBezTo>
                    <a:pt x="9" y="27"/>
                    <a:pt x="6" y="26"/>
                    <a:pt x="4" y="23"/>
                  </a:cubicBezTo>
                  <a:cubicBezTo>
                    <a:pt x="2" y="21"/>
                    <a:pt x="0" y="18"/>
                    <a:pt x="0" y="14"/>
                  </a:cubicBezTo>
                  <a:cubicBezTo>
                    <a:pt x="0" y="11"/>
                    <a:pt x="1" y="9"/>
                    <a:pt x="2" y="7"/>
                  </a:cubicBezTo>
                  <a:cubicBezTo>
                    <a:pt x="3" y="5"/>
                    <a:pt x="5" y="3"/>
                    <a:pt x="7" y="2"/>
                  </a:cubicBezTo>
                  <a:cubicBezTo>
                    <a:pt x="9" y="1"/>
                    <a:pt x="12" y="0"/>
                    <a:pt x="15" y="0"/>
                  </a:cubicBezTo>
                  <a:cubicBezTo>
                    <a:pt x="19" y="0"/>
                    <a:pt x="22" y="1"/>
                    <a:pt x="25" y="2"/>
                  </a:cubicBezTo>
                  <a:cubicBezTo>
                    <a:pt x="27" y="4"/>
                    <a:pt x="29" y="6"/>
                    <a:pt x="30" y="9"/>
                  </a:cubicBezTo>
                  <a:cubicBezTo>
                    <a:pt x="32" y="12"/>
                    <a:pt x="32" y="16"/>
                    <a:pt x="32" y="20"/>
                  </a:cubicBezTo>
                  <a:cubicBezTo>
                    <a:pt x="32" y="27"/>
                    <a:pt x="31" y="32"/>
                    <a:pt x="28" y="36"/>
                  </a:cubicBezTo>
                  <a:cubicBezTo>
                    <a:pt x="25" y="39"/>
                    <a:pt x="21" y="40"/>
                    <a:pt x="16" y="40"/>
                  </a:cubicBezTo>
                  <a:cubicBezTo>
                    <a:pt x="13" y="40"/>
                    <a:pt x="10" y="40"/>
                    <a:pt x="8" y="39"/>
                  </a:cubicBezTo>
                  <a:cubicBezTo>
                    <a:pt x="7" y="39"/>
                    <a:pt x="5" y="38"/>
                    <a:pt x="4" y="36"/>
                  </a:cubicBezTo>
                  <a:cubicBezTo>
                    <a:pt x="3" y="35"/>
                    <a:pt x="2" y="33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Microsoft YaHei Regular"/>
              </a:endParaRPr>
            </a:p>
          </p:txBody>
        </p:sp>
        <p:sp>
          <p:nvSpPr>
            <p:cNvPr id="130" name="Freeform 74"/>
            <p:cNvSpPr/>
            <p:nvPr/>
          </p:nvSpPr>
          <p:spPr bwMode="auto">
            <a:xfrm>
              <a:off x="1520" y="1888"/>
              <a:ext cx="61" cy="75"/>
            </a:xfrm>
            <a:custGeom>
              <a:avLst/>
              <a:gdLst>
                <a:gd name="T0" fmla="*/ 5 w 32"/>
                <a:gd name="T1" fmla="*/ 0 h 39"/>
                <a:gd name="T2" fmla="*/ 30 w 32"/>
                <a:gd name="T3" fmla="*/ 0 h 39"/>
                <a:gd name="T4" fmla="*/ 30 w 32"/>
                <a:gd name="T5" fmla="*/ 9 h 39"/>
                <a:gd name="T6" fmla="*/ 13 w 32"/>
                <a:gd name="T7" fmla="*/ 9 h 39"/>
                <a:gd name="T8" fmla="*/ 12 w 32"/>
                <a:gd name="T9" fmla="*/ 15 h 39"/>
                <a:gd name="T10" fmla="*/ 16 w 32"/>
                <a:gd name="T11" fmla="*/ 13 h 39"/>
                <a:gd name="T12" fmla="*/ 19 w 32"/>
                <a:gd name="T13" fmla="*/ 13 h 39"/>
                <a:gd name="T14" fmla="*/ 29 w 32"/>
                <a:gd name="T15" fmla="*/ 16 h 39"/>
                <a:gd name="T16" fmla="*/ 32 w 32"/>
                <a:gd name="T17" fmla="*/ 25 h 39"/>
                <a:gd name="T18" fmla="*/ 30 w 32"/>
                <a:gd name="T19" fmla="*/ 32 h 39"/>
                <a:gd name="T20" fmla="*/ 25 w 32"/>
                <a:gd name="T21" fmla="*/ 38 h 39"/>
                <a:gd name="T22" fmla="*/ 16 w 32"/>
                <a:gd name="T23" fmla="*/ 39 h 39"/>
                <a:gd name="T24" fmla="*/ 10 w 32"/>
                <a:gd name="T25" fmla="*/ 39 h 39"/>
                <a:gd name="T26" fmla="*/ 5 w 32"/>
                <a:gd name="T27" fmla="*/ 37 h 39"/>
                <a:gd name="T28" fmla="*/ 2 w 32"/>
                <a:gd name="T29" fmla="*/ 33 h 39"/>
                <a:gd name="T30" fmla="*/ 0 w 32"/>
                <a:gd name="T31" fmla="*/ 29 h 39"/>
                <a:gd name="T32" fmla="*/ 11 w 32"/>
                <a:gd name="T33" fmla="*/ 28 h 39"/>
                <a:gd name="T34" fmla="*/ 13 w 32"/>
                <a:gd name="T35" fmla="*/ 32 h 39"/>
                <a:gd name="T36" fmla="*/ 16 w 32"/>
                <a:gd name="T37" fmla="*/ 33 h 39"/>
                <a:gd name="T38" fmla="*/ 20 w 32"/>
                <a:gd name="T39" fmla="*/ 31 h 39"/>
                <a:gd name="T40" fmla="*/ 21 w 32"/>
                <a:gd name="T41" fmla="*/ 26 h 39"/>
                <a:gd name="T42" fmla="*/ 20 w 32"/>
                <a:gd name="T43" fmla="*/ 21 h 39"/>
                <a:gd name="T44" fmla="*/ 16 w 32"/>
                <a:gd name="T45" fmla="*/ 19 h 39"/>
                <a:gd name="T46" fmla="*/ 13 w 32"/>
                <a:gd name="T47" fmla="*/ 20 h 39"/>
                <a:gd name="T48" fmla="*/ 11 w 32"/>
                <a:gd name="T49" fmla="*/ 22 h 39"/>
                <a:gd name="T50" fmla="*/ 1 w 32"/>
                <a:gd name="T51" fmla="*/ 21 h 39"/>
                <a:gd name="T52" fmla="*/ 5 w 32"/>
                <a:gd name="T5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" h="39">
                  <a:moveTo>
                    <a:pt x="5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3" y="14"/>
                    <a:pt x="14" y="14"/>
                    <a:pt x="16" y="13"/>
                  </a:cubicBezTo>
                  <a:cubicBezTo>
                    <a:pt x="17" y="13"/>
                    <a:pt x="18" y="13"/>
                    <a:pt x="19" y="13"/>
                  </a:cubicBezTo>
                  <a:cubicBezTo>
                    <a:pt x="23" y="13"/>
                    <a:pt x="26" y="14"/>
                    <a:pt x="29" y="16"/>
                  </a:cubicBezTo>
                  <a:cubicBezTo>
                    <a:pt x="31" y="19"/>
                    <a:pt x="32" y="22"/>
                    <a:pt x="32" y="25"/>
                  </a:cubicBezTo>
                  <a:cubicBezTo>
                    <a:pt x="32" y="28"/>
                    <a:pt x="32" y="30"/>
                    <a:pt x="30" y="32"/>
                  </a:cubicBezTo>
                  <a:cubicBezTo>
                    <a:pt x="29" y="35"/>
                    <a:pt x="27" y="36"/>
                    <a:pt x="25" y="38"/>
                  </a:cubicBezTo>
                  <a:cubicBezTo>
                    <a:pt x="23" y="39"/>
                    <a:pt x="20" y="39"/>
                    <a:pt x="16" y="39"/>
                  </a:cubicBezTo>
                  <a:cubicBezTo>
                    <a:pt x="14" y="39"/>
                    <a:pt x="12" y="39"/>
                    <a:pt x="10" y="39"/>
                  </a:cubicBezTo>
                  <a:cubicBezTo>
                    <a:pt x="8" y="38"/>
                    <a:pt x="6" y="38"/>
                    <a:pt x="5" y="37"/>
                  </a:cubicBezTo>
                  <a:cubicBezTo>
                    <a:pt x="4" y="36"/>
                    <a:pt x="3" y="35"/>
                    <a:pt x="2" y="33"/>
                  </a:cubicBezTo>
                  <a:cubicBezTo>
                    <a:pt x="1" y="32"/>
                    <a:pt x="1" y="31"/>
                    <a:pt x="0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9"/>
                    <a:pt x="12" y="31"/>
                    <a:pt x="13" y="32"/>
                  </a:cubicBezTo>
                  <a:cubicBezTo>
                    <a:pt x="14" y="33"/>
                    <a:pt x="15" y="33"/>
                    <a:pt x="16" y="33"/>
                  </a:cubicBezTo>
                  <a:cubicBezTo>
                    <a:pt x="18" y="33"/>
                    <a:pt x="19" y="32"/>
                    <a:pt x="20" y="31"/>
                  </a:cubicBezTo>
                  <a:cubicBezTo>
                    <a:pt x="21" y="30"/>
                    <a:pt x="21" y="28"/>
                    <a:pt x="21" y="26"/>
                  </a:cubicBezTo>
                  <a:cubicBezTo>
                    <a:pt x="21" y="24"/>
                    <a:pt x="21" y="22"/>
                    <a:pt x="20" y="21"/>
                  </a:cubicBezTo>
                  <a:cubicBezTo>
                    <a:pt x="19" y="20"/>
                    <a:pt x="18" y="19"/>
                    <a:pt x="16" y="19"/>
                  </a:cubicBezTo>
                  <a:cubicBezTo>
                    <a:pt x="15" y="19"/>
                    <a:pt x="14" y="20"/>
                    <a:pt x="13" y="20"/>
                  </a:cubicBezTo>
                  <a:cubicBezTo>
                    <a:pt x="12" y="21"/>
                    <a:pt x="11" y="21"/>
                    <a:pt x="11" y="22"/>
                  </a:cubicBezTo>
                  <a:cubicBezTo>
                    <a:pt x="1" y="21"/>
                    <a:pt x="1" y="21"/>
                    <a:pt x="1" y="21"/>
                  </a:cubicBez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Microsoft YaHei Regular"/>
              </a:endParaRPr>
            </a:p>
          </p:txBody>
        </p:sp>
        <p:sp>
          <p:nvSpPr>
            <p:cNvPr id="131" name="Freeform 75"/>
            <p:cNvSpPr/>
            <p:nvPr/>
          </p:nvSpPr>
          <p:spPr bwMode="auto">
            <a:xfrm>
              <a:off x="1587" y="1886"/>
              <a:ext cx="61" cy="77"/>
            </a:xfrm>
            <a:custGeom>
              <a:avLst/>
              <a:gdLst>
                <a:gd name="T0" fmla="*/ 11 w 32"/>
                <a:gd name="T1" fmla="*/ 12 h 40"/>
                <a:gd name="T2" fmla="*/ 0 w 32"/>
                <a:gd name="T3" fmla="*/ 11 h 40"/>
                <a:gd name="T4" fmla="*/ 5 w 32"/>
                <a:gd name="T5" fmla="*/ 3 h 40"/>
                <a:gd name="T6" fmla="*/ 16 w 32"/>
                <a:gd name="T7" fmla="*/ 0 h 40"/>
                <a:gd name="T8" fmla="*/ 26 w 32"/>
                <a:gd name="T9" fmla="*/ 3 h 40"/>
                <a:gd name="T10" fmla="*/ 30 w 32"/>
                <a:gd name="T11" fmla="*/ 10 h 40"/>
                <a:gd name="T12" fmla="*/ 28 w 32"/>
                <a:gd name="T13" fmla="*/ 15 h 40"/>
                <a:gd name="T14" fmla="*/ 24 w 32"/>
                <a:gd name="T15" fmla="*/ 19 h 40"/>
                <a:gd name="T16" fmla="*/ 28 w 32"/>
                <a:gd name="T17" fmla="*/ 20 h 40"/>
                <a:gd name="T18" fmla="*/ 31 w 32"/>
                <a:gd name="T19" fmla="*/ 23 h 40"/>
                <a:gd name="T20" fmla="*/ 32 w 32"/>
                <a:gd name="T21" fmla="*/ 28 h 40"/>
                <a:gd name="T22" fmla="*/ 30 w 32"/>
                <a:gd name="T23" fmla="*/ 34 h 40"/>
                <a:gd name="T24" fmla="*/ 25 w 32"/>
                <a:gd name="T25" fmla="*/ 39 h 40"/>
                <a:gd name="T26" fmla="*/ 16 w 32"/>
                <a:gd name="T27" fmla="*/ 40 h 40"/>
                <a:gd name="T28" fmla="*/ 8 w 32"/>
                <a:gd name="T29" fmla="*/ 39 h 40"/>
                <a:gd name="T30" fmla="*/ 3 w 32"/>
                <a:gd name="T31" fmla="*/ 36 h 40"/>
                <a:gd name="T32" fmla="*/ 0 w 32"/>
                <a:gd name="T33" fmla="*/ 30 h 40"/>
                <a:gd name="T34" fmla="*/ 11 w 32"/>
                <a:gd name="T35" fmla="*/ 28 h 40"/>
                <a:gd name="T36" fmla="*/ 13 w 32"/>
                <a:gd name="T37" fmla="*/ 33 h 40"/>
                <a:gd name="T38" fmla="*/ 16 w 32"/>
                <a:gd name="T39" fmla="*/ 34 h 40"/>
                <a:gd name="T40" fmla="*/ 20 w 32"/>
                <a:gd name="T41" fmla="*/ 32 h 40"/>
                <a:gd name="T42" fmla="*/ 21 w 32"/>
                <a:gd name="T43" fmla="*/ 28 h 40"/>
                <a:gd name="T44" fmla="*/ 20 w 32"/>
                <a:gd name="T45" fmla="*/ 24 h 40"/>
                <a:gd name="T46" fmla="*/ 16 w 32"/>
                <a:gd name="T47" fmla="*/ 23 h 40"/>
                <a:gd name="T48" fmla="*/ 12 w 32"/>
                <a:gd name="T49" fmla="*/ 23 h 40"/>
                <a:gd name="T50" fmla="*/ 13 w 32"/>
                <a:gd name="T51" fmla="*/ 15 h 40"/>
                <a:gd name="T52" fmla="*/ 14 w 32"/>
                <a:gd name="T53" fmla="*/ 16 h 40"/>
                <a:gd name="T54" fmla="*/ 18 w 32"/>
                <a:gd name="T55" fmla="*/ 14 h 40"/>
                <a:gd name="T56" fmla="*/ 19 w 32"/>
                <a:gd name="T57" fmla="*/ 11 h 40"/>
                <a:gd name="T58" fmla="*/ 18 w 32"/>
                <a:gd name="T59" fmla="*/ 8 h 40"/>
                <a:gd name="T60" fmla="*/ 15 w 32"/>
                <a:gd name="T61" fmla="*/ 7 h 40"/>
                <a:gd name="T62" fmla="*/ 12 w 32"/>
                <a:gd name="T63" fmla="*/ 8 h 40"/>
                <a:gd name="T64" fmla="*/ 11 w 32"/>
                <a:gd name="T65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40">
                  <a:moveTo>
                    <a:pt x="11" y="12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1" y="7"/>
                    <a:pt x="3" y="5"/>
                    <a:pt x="5" y="3"/>
                  </a:cubicBezTo>
                  <a:cubicBezTo>
                    <a:pt x="8" y="1"/>
                    <a:pt x="11" y="0"/>
                    <a:pt x="16" y="0"/>
                  </a:cubicBezTo>
                  <a:cubicBezTo>
                    <a:pt x="21" y="0"/>
                    <a:pt x="24" y="1"/>
                    <a:pt x="26" y="3"/>
                  </a:cubicBezTo>
                  <a:cubicBezTo>
                    <a:pt x="29" y="5"/>
                    <a:pt x="30" y="8"/>
                    <a:pt x="30" y="10"/>
                  </a:cubicBezTo>
                  <a:cubicBezTo>
                    <a:pt x="30" y="12"/>
                    <a:pt x="29" y="14"/>
                    <a:pt x="28" y="15"/>
                  </a:cubicBezTo>
                  <a:cubicBezTo>
                    <a:pt x="27" y="16"/>
                    <a:pt x="26" y="18"/>
                    <a:pt x="24" y="19"/>
                  </a:cubicBezTo>
                  <a:cubicBezTo>
                    <a:pt x="26" y="19"/>
                    <a:pt x="27" y="19"/>
                    <a:pt x="28" y="20"/>
                  </a:cubicBezTo>
                  <a:cubicBezTo>
                    <a:pt x="29" y="21"/>
                    <a:pt x="30" y="22"/>
                    <a:pt x="31" y="23"/>
                  </a:cubicBezTo>
                  <a:cubicBezTo>
                    <a:pt x="31" y="24"/>
                    <a:pt x="32" y="26"/>
                    <a:pt x="32" y="28"/>
                  </a:cubicBezTo>
                  <a:cubicBezTo>
                    <a:pt x="32" y="30"/>
                    <a:pt x="31" y="32"/>
                    <a:pt x="30" y="34"/>
                  </a:cubicBezTo>
                  <a:cubicBezTo>
                    <a:pt x="29" y="36"/>
                    <a:pt x="27" y="38"/>
                    <a:pt x="25" y="39"/>
                  </a:cubicBezTo>
                  <a:cubicBezTo>
                    <a:pt x="23" y="40"/>
                    <a:pt x="20" y="40"/>
                    <a:pt x="16" y="40"/>
                  </a:cubicBezTo>
                  <a:cubicBezTo>
                    <a:pt x="13" y="40"/>
                    <a:pt x="10" y="40"/>
                    <a:pt x="8" y="39"/>
                  </a:cubicBezTo>
                  <a:cubicBezTo>
                    <a:pt x="6" y="38"/>
                    <a:pt x="4" y="37"/>
                    <a:pt x="3" y="36"/>
                  </a:cubicBezTo>
                  <a:cubicBezTo>
                    <a:pt x="2" y="34"/>
                    <a:pt x="1" y="32"/>
                    <a:pt x="0" y="30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30"/>
                    <a:pt x="12" y="32"/>
                    <a:pt x="13" y="33"/>
                  </a:cubicBezTo>
                  <a:cubicBezTo>
                    <a:pt x="13" y="34"/>
                    <a:pt x="15" y="34"/>
                    <a:pt x="16" y="34"/>
                  </a:cubicBezTo>
                  <a:cubicBezTo>
                    <a:pt x="17" y="34"/>
                    <a:pt x="19" y="33"/>
                    <a:pt x="20" y="32"/>
                  </a:cubicBezTo>
                  <a:cubicBezTo>
                    <a:pt x="20" y="31"/>
                    <a:pt x="21" y="30"/>
                    <a:pt x="21" y="28"/>
                  </a:cubicBezTo>
                  <a:cubicBezTo>
                    <a:pt x="21" y="26"/>
                    <a:pt x="20" y="25"/>
                    <a:pt x="20" y="24"/>
                  </a:cubicBezTo>
                  <a:cubicBezTo>
                    <a:pt x="19" y="23"/>
                    <a:pt x="17" y="23"/>
                    <a:pt x="16" y="23"/>
                  </a:cubicBezTo>
                  <a:cubicBezTo>
                    <a:pt x="15" y="23"/>
                    <a:pt x="14" y="23"/>
                    <a:pt x="12" y="23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6"/>
                    <a:pt x="14" y="16"/>
                    <a:pt x="14" y="16"/>
                  </a:cubicBezTo>
                  <a:cubicBezTo>
                    <a:pt x="16" y="16"/>
                    <a:pt x="17" y="15"/>
                    <a:pt x="18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19" y="10"/>
                    <a:pt x="19" y="9"/>
                    <a:pt x="18" y="8"/>
                  </a:cubicBezTo>
                  <a:cubicBezTo>
                    <a:pt x="17" y="8"/>
                    <a:pt x="16" y="7"/>
                    <a:pt x="15" y="7"/>
                  </a:cubicBezTo>
                  <a:cubicBezTo>
                    <a:pt x="14" y="7"/>
                    <a:pt x="13" y="8"/>
                    <a:pt x="12" y="8"/>
                  </a:cubicBezTo>
                  <a:cubicBezTo>
                    <a:pt x="11" y="9"/>
                    <a:pt x="11" y="10"/>
                    <a:pt x="1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Microsoft YaHei Regular"/>
              </a:endParaRPr>
            </a:p>
          </p:txBody>
        </p:sp>
        <p:sp>
          <p:nvSpPr>
            <p:cNvPr id="132" name="Freeform 76"/>
            <p:cNvSpPr/>
            <p:nvPr/>
          </p:nvSpPr>
          <p:spPr bwMode="auto">
            <a:xfrm>
              <a:off x="1079" y="1957"/>
              <a:ext cx="19" cy="10"/>
            </a:xfrm>
            <a:custGeom>
              <a:avLst/>
              <a:gdLst>
                <a:gd name="T0" fmla="*/ 0 w 19"/>
                <a:gd name="T1" fmla="*/ 10 h 10"/>
                <a:gd name="T2" fmla="*/ 9 w 19"/>
                <a:gd name="T3" fmla="*/ 8 h 10"/>
                <a:gd name="T4" fmla="*/ 19 w 19"/>
                <a:gd name="T5" fmla="*/ 6 h 10"/>
                <a:gd name="T6" fmla="*/ 13 w 19"/>
                <a:gd name="T7" fmla="*/ 2 h 10"/>
                <a:gd name="T8" fmla="*/ 7 w 19"/>
                <a:gd name="T9" fmla="*/ 0 h 10"/>
                <a:gd name="T10" fmla="*/ 0 w 19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0">
                  <a:moveTo>
                    <a:pt x="0" y="10"/>
                  </a:moveTo>
                  <a:lnTo>
                    <a:pt x="9" y="8"/>
                  </a:lnTo>
                  <a:lnTo>
                    <a:pt x="19" y="6"/>
                  </a:lnTo>
                  <a:lnTo>
                    <a:pt x="13" y="2"/>
                  </a:lnTo>
                  <a:lnTo>
                    <a:pt x="7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Microsoft YaHei Regular"/>
              </a:endParaRPr>
            </a:p>
          </p:txBody>
        </p:sp>
        <p:sp>
          <p:nvSpPr>
            <p:cNvPr id="133" name="Freeform 77"/>
            <p:cNvSpPr/>
            <p:nvPr/>
          </p:nvSpPr>
          <p:spPr bwMode="auto">
            <a:xfrm>
              <a:off x="1182" y="684"/>
              <a:ext cx="48" cy="36"/>
            </a:xfrm>
            <a:custGeom>
              <a:avLst/>
              <a:gdLst>
                <a:gd name="T0" fmla="*/ 22 w 25"/>
                <a:gd name="T1" fmla="*/ 11 h 19"/>
                <a:gd name="T2" fmla="*/ 24 w 25"/>
                <a:gd name="T3" fmla="*/ 8 h 19"/>
                <a:gd name="T4" fmla="*/ 24 w 25"/>
                <a:gd name="T5" fmla="*/ 4 h 19"/>
                <a:gd name="T6" fmla="*/ 21 w 25"/>
                <a:gd name="T7" fmla="*/ 1 h 19"/>
                <a:gd name="T8" fmla="*/ 16 w 25"/>
                <a:gd name="T9" fmla="*/ 1 h 19"/>
                <a:gd name="T10" fmla="*/ 8 w 25"/>
                <a:gd name="T11" fmla="*/ 4 h 19"/>
                <a:gd name="T12" fmla="*/ 0 w 25"/>
                <a:gd name="T13" fmla="*/ 7 h 19"/>
                <a:gd name="T14" fmla="*/ 5 w 25"/>
                <a:gd name="T15" fmla="*/ 19 h 19"/>
                <a:gd name="T16" fmla="*/ 13 w 25"/>
                <a:gd name="T17" fmla="*/ 16 h 19"/>
                <a:gd name="T18" fmla="*/ 22 w 25"/>
                <a:gd name="T19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19">
                  <a:moveTo>
                    <a:pt x="22" y="11"/>
                  </a:moveTo>
                  <a:cubicBezTo>
                    <a:pt x="23" y="10"/>
                    <a:pt x="24" y="9"/>
                    <a:pt x="24" y="8"/>
                  </a:cubicBezTo>
                  <a:cubicBezTo>
                    <a:pt x="25" y="7"/>
                    <a:pt x="25" y="5"/>
                    <a:pt x="24" y="4"/>
                  </a:cubicBezTo>
                  <a:cubicBezTo>
                    <a:pt x="23" y="2"/>
                    <a:pt x="22" y="1"/>
                    <a:pt x="21" y="1"/>
                  </a:cubicBezTo>
                  <a:cubicBezTo>
                    <a:pt x="19" y="0"/>
                    <a:pt x="18" y="0"/>
                    <a:pt x="16" y="1"/>
                  </a:cubicBezTo>
                  <a:cubicBezTo>
                    <a:pt x="15" y="1"/>
                    <a:pt x="13" y="2"/>
                    <a:pt x="8" y="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8" y="14"/>
                    <a:pt x="21" y="12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Microsoft YaHei Regular"/>
              </a:endParaRPr>
            </a:p>
          </p:txBody>
        </p:sp>
        <p:sp>
          <p:nvSpPr>
            <p:cNvPr id="134" name="Freeform 78"/>
            <p:cNvSpPr/>
            <p:nvPr/>
          </p:nvSpPr>
          <p:spPr bwMode="auto">
            <a:xfrm>
              <a:off x="2129" y="971"/>
              <a:ext cx="40" cy="46"/>
            </a:xfrm>
            <a:custGeom>
              <a:avLst/>
              <a:gdLst>
                <a:gd name="T0" fmla="*/ 10 w 21"/>
                <a:gd name="T1" fmla="*/ 22 h 24"/>
                <a:gd name="T2" fmla="*/ 14 w 21"/>
                <a:gd name="T3" fmla="*/ 24 h 24"/>
                <a:gd name="T4" fmla="*/ 18 w 21"/>
                <a:gd name="T5" fmla="*/ 23 h 24"/>
                <a:gd name="T6" fmla="*/ 20 w 21"/>
                <a:gd name="T7" fmla="*/ 19 h 24"/>
                <a:gd name="T8" fmla="*/ 20 w 21"/>
                <a:gd name="T9" fmla="*/ 14 h 24"/>
                <a:gd name="T10" fmla="*/ 16 w 21"/>
                <a:gd name="T11" fmla="*/ 7 h 24"/>
                <a:gd name="T12" fmla="*/ 11 w 21"/>
                <a:gd name="T13" fmla="*/ 0 h 24"/>
                <a:gd name="T14" fmla="*/ 0 w 21"/>
                <a:gd name="T15" fmla="*/ 6 h 24"/>
                <a:gd name="T16" fmla="*/ 4 w 21"/>
                <a:gd name="T17" fmla="*/ 14 h 24"/>
                <a:gd name="T18" fmla="*/ 10 w 21"/>
                <a:gd name="T19" fmla="*/ 2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4">
                  <a:moveTo>
                    <a:pt x="10" y="22"/>
                  </a:moveTo>
                  <a:cubicBezTo>
                    <a:pt x="11" y="23"/>
                    <a:pt x="12" y="24"/>
                    <a:pt x="14" y="24"/>
                  </a:cubicBezTo>
                  <a:cubicBezTo>
                    <a:pt x="15" y="24"/>
                    <a:pt x="16" y="24"/>
                    <a:pt x="18" y="23"/>
                  </a:cubicBezTo>
                  <a:cubicBezTo>
                    <a:pt x="19" y="22"/>
                    <a:pt x="20" y="21"/>
                    <a:pt x="20" y="19"/>
                  </a:cubicBezTo>
                  <a:cubicBezTo>
                    <a:pt x="21" y="18"/>
                    <a:pt x="21" y="16"/>
                    <a:pt x="20" y="14"/>
                  </a:cubicBezTo>
                  <a:cubicBezTo>
                    <a:pt x="19" y="14"/>
                    <a:pt x="18" y="11"/>
                    <a:pt x="16" y="7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7" y="18"/>
                    <a:pt x="9" y="21"/>
                    <a:pt x="10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Microsoft YaHei Regular"/>
              </a:endParaRPr>
            </a:p>
          </p:txBody>
        </p:sp>
        <p:sp>
          <p:nvSpPr>
            <p:cNvPr id="135" name="Freeform 79"/>
            <p:cNvSpPr/>
            <p:nvPr/>
          </p:nvSpPr>
          <p:spPr bwMode="auto">
            <a:xfrm>
              <a:off x="789" y="1157"/>
              <a:ext cx="40" cy="28"/>
            </a:xfrm>
            <a:custGeom>
              <a:avLst/>
              <a:gdLst>
                <a:gd name="T0" fmla="*/ 40 w 40"/>
                <a:gd name="T1" fmla="*/ 0 h 28"/>
                <a:gd name="T2" fmla="*/ 0 w 40"/>
                <a:gd name="T3" fmla="*/ 3 h 28"/>
                <a:gd name="T4" fmla="*/ 30 w 40"/>
                <a:gd name="T5" fmla="*/ 28 h 28"/>
                <a:gd name="T6" fmla="*/ 40 w 40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8">
                  <a:moveTo>
                    <a:pt x="40" y="0"/>
                  </a:moveTo>
                  <a:lnTo>
                    <a:pt x="0" y="3"/>
                  </a:lnTo>
                  <a:lnTo>
                    <a:pt x="30" y="28"/>
                  </a:lnTo>
                  <a:lnTo>
                    <a:pt x="4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Microsoft YaHei Regular"/>
              </a:endParaRPr>
            </a:p>
          </p:txBody>
        </p:sp>
        <p:sp>
          <p:nvSpPr>
            <p:cNvPr id="136" name="Freeform 80"/>
            <p:cNvSpPr/>
            <p:nvPr/>
          </p:nvSpPr>
          <p:spPr bwMode="auto">
            <a:xfrm>
              <a:off x="1590" y="2112"/>
              <a:ext cx="41" cy="63"/>
            </a:xfrm>
            <a:custGeom>
              <a:avLst/>
              <a:gdLst>
                <a:gd name="T0" fmla="*/ 8 w 21"/>
                <a:gd name="T1" fmla="*/ 10 h 33"/>
                <a:gd name="T2" fmla="*/ 4 w 21"/>
                <a:gd name="T3" fmla="*/ 12 h 33"/>
                <a:gd name="T4" fmla="*/ 2 w 21"/>
                <a:gd name="T5" fmla="*/ 15 h 33"/>
                <a:gd name="T6" fmla="*/ 1 w 21"/>
                <a:gd name="T7" fmla="*/ 20 h 33"/>
                <a:gd name="T8" fmla="*/ 1 w 21"/>
                <a:gd name="T9" fmla="*/ 23 h 33"/>
                <a:gd name="T10" fmla="*/ 2 w 21"/>
                <a:gd name="T11" fmla="*/ 27 h 33"/>
                <a:gd name="T12" fmla="*/ 9 w 21"/>
                <a:gd name="T13" fmla="*/ 32 h 33"/>
                <a:gd name="T14" fmla="*/ 13 w 21"/>
                <a:gd name="T15" fmla="*/ 33 h 33"/>
                <a:gd name="T16" fmla="*/ 16 w 21"/>
                <a:gd name="T17" fmla="*/ 33 h 33"/>
                <a:gd name="T18" fmla="*/ 19 w 21"/>
                <a:gd name="T19" fmla="*/ 30 h 33"/>
                <a:gd name="T20" fmla="*/ 20 w 21"/>
                <a:gd name="T21" fmla="*/ 27 h 33"/>
                <a:gd name="T22" fmla="*/ 21 w 21"/>
                <a:gd name="T23" fmla="*/ 25 h 33"/>
                <a:gd name="T24" fmla="*/ 20 w 21"/>
                <a:gd name="T25" fmla="*/ 20 h 33"/>
                <a:gd name="T26" fmla="*/ 14 w 21"/>
                <a:gd name="T27" fmla="*/ 16 h 33"/>
                <a:gd name="T28" fmla="*/ 15 w 21"/>
                <a:gd name="T29" fmla="*/ 12 h 33"/>
                <a:gd name="T30" fmla="*/ 17 w 21"/>
                <a:gd name="T31" fmla="*/ 11 h 33"/>
                <a:gd name="T32" fmla="*/ 18 w 21"/>
                <a:gd name="T33" fmla="*/ 8 h 33"/>
                <a:gd name="T34" fmla="*/ 18 w 21"/>
                <a:gd name="T35" fmla="*/ 5 h 33"/>
                <a:gd name="T36" fmla="*/ 18 w 21"/>
                <a:gd name="T37" fmla="*/ 2 h 33"/>
                <a:gd name="T38" fmla="*/ 15 w 21"/>
                <a:gd name="T39" fmla="*/ 3 h 33"/>
                <a:gd name="T40" fmla="*/ 10 w 21"/>
                <a:gd name="T41" fmla="*/ 8 h 33"/>
                <a:gd name="T42" fmla="*/ 9 w 21"/>
                <a:gd name="T43" fmla="*/ 9 h 33"/>
                <a:gd name="T44" fmla="*/ 8 w 21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33">
                  <a:moveTo>
                    <a:pt x="8" y="10"/>
                  </a:moveTo>
                  <a:cubicBezTo>
                    <a:pt x="6" y="10"/>
                    <a:pt x="4" y="12"/>
                    <a:pt x="4" y="12"/>
                  </a:cubicBezTo>
                  <a:cubicBezTo>
                    <a:pt x="2" y="14"/>
                    <a:pt x="2" y="15"/>
                    <a:pt x="2" y="15"/>
                  </a:cubicBezTo>
                  <a:cubicBezTo>
                    <a:pt x="2" y="16"/>
                    <a:pt x="1" y="20"/>
                    <a:pt x="1" y="20"/>
                  </a:cubicBezTo>
                  <a:cubicBezTo>
                    <a:pt x="1" y="20"/>
                    <a:pt x="0" y="23"/>
                    <a:pt x="1" y="23"/>
                  </a:cubicBezTo>
                  <a:cubicBezTo>
                    <a:pt x="1" y="24"/>
                    <a:pt x="2" y="26"/>
                    <a:pt x="2" y="27"/>
                  </a:cubicBezTo>
                  <a:cubicBezTo>
                    <a:pt x="4" y="29"/>
                    <a:pt x="9" y="32"/>
                    <a:pt x="9" y="32"/>
                  </a:cubicBezTo>
                  <a:cubicBezTo>
                    <a:pt x="10" y="33"/>
                    <a:pt x="12" y="33"/>
                    <a:pt x="13" y="33"/>
                  </a:cubicBezTo>
                  <a:cubicBezTo>
                    <a:pt x="14" y="33"/>
                    <a:pt x="15" y="33"/>
                    <a:pt x="16" y="33"/>
                  </a:cubicBezTo>
                  <a:cubicBezTo>
                    <a:pt x="19" y="33"/>
                    <a:pt x="19" y="30"/>
                    <a:pt x="19" y="30"/>
                  </a:cubicBezTo>
                  <a:cubicBezTo>
                    <a:pt x="19" y="28"/>
                    <a:pt x="20" y="27"/>
                    <a:pt x="20" y="27"/>
                  </a:cubicBezTo>
                  <a:cubicBezTo>
                    <a:pt x="21" y="26"/>
                    <a:pt x="21" y="25"/>
                    <a:pt x="21" y="25"/>
                  </a:cubicBezTo>
                  <a:cubicBezTo>
                    <a:pt x="20" y="23"/>
                    <a:pt x="20" y="20"/>
                    <a:pt x="20" y="20"/>
                  </a:cubicBezTo>
                  <a:cubicBezTo>
                    <a:pt x="18" y="19"/>
                    <a:pt x="14" y="16"/>
                    <a:pt x="14" y="16"/>
                  </a:cubicBezTo>
                  <a:cubicBezTo>
                    <a:pt x="12" y="12"/>
                    <a:pt x="15" y="12"/>
                    <a:pt x="15" y="12"/>
                  </a:cubicBezTo>
                  <a:cubicBezTo>
                    <a:pt x="16" y="12"/>
                    <a:pt x="17" y="11"/>
                    <a:pt x="17" y="11"/>
                  </a:cubicBezTo>
                  <a:cubicBezTo>
                    <a:pt x="19" y="11"/>
                    <a:pt x="18" y="8"/>
                    <a:pt x="18" y="8"/>
                  </a:cubicBezTo>
                  <a:cubicBezTo>
                    <a:pt x="18" y="6"/>
                    <a:pt x="18" y="5"/>
                    <a:pt x="18" y="5"/>
                  </a:cubicBezTo>
                  <a:cubicBezTo>
                    <a:pt x="19" y="2"/>
                    <a:pt x="18" y="2"/>
                    <a:pt x="18" y="2"/>
                  </a:cubicBezTo>
                  <a:cubicBezTo>
                    <a:pt x="17" y="0"/>
                    <a:pt x="15" y="3"/>
                    <a:pt x="15" y="3"/>
                  </a:cubicBezTo>
                  <a:cubicBezTo>
                    <a:pt x="14" y="4"/>
                    <a:pt x="10" y="8"/>
                    <a:pt x="10" y="8"/>
                  </a:cubicBezTo>
                  <a:cubicBezTo>
                    <a:pt x="10" y="8"/>
                    <a:pt x="9" y="9"/>
                    <a:pt x="9" y="9"/>
                  </a:cubicBezTo>
                  <a:cubicBezTo>
                    <a:pt x="8" y="10"/>
                    <a:pt x="8" y="10"/>
                    <a:pt x="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Microsoft YaHei Regular"/>
              </a:endParaRPr>
            </a:p>
          </p:txBody>
        </p:sp>
        <p:sp>
          <p:nvSpPr>
            <p:cNvPr id="137" name="Freeform 81"/>
            <p:cNvSpPr/>
            <p:nvPr/>
          </p:nvSpPr>
          <p:spPr bwMode="auto">
            <a:xfrm>
              <a:off x="1224" y="2049"/>
              <a:ext cx="9" cy="21"/>
            </a:xfrm>
            <a:custGeom>
              <a:avLst/>
              <a:gdLst>
                <a:gd name="T0" fmla="*/ 0 w 5"/>
                <a:gd name="T1" fmla="*/ 0 h 11"/>
                <a:gd name="T2" fmla="*/ 2 w 5"/>
                <a:gd name="T3" fmla="*/ 5 h 11"/>
                <a:gd name="T4" fmla="*/ 3 w 5"/>
                <a:gd name="T5" fmla="*/ 7 h 11"/>
                <a:gd name="T6" fmla="*/ 3 w 5"/>
                <a:gd name="T7" fmla="*/ 10 h 11"/>
                <a:gd name="T8" fmla="*/ 5 w 5"/>
                <a:gd name="T9" fmla="*/ 9 h 11"/>
                <a:gd name="T10" fmla="*/ 4 w 5"/>
                <a:gd name="T11" fmla="*/ 3 h 11"/>
                <a:gd name="T12" fmla="*/ 3 w 5"/>
                <a:gd name="T13" fmla="*/ 0 h 11"/>
                <a:gd name="T14" fmla="*/ 0 w 5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11">
                  <a:moveTo>
                    <a:pt x="0" y="0"/>
                  </a:moveTo>
                  <a:cubicBezTo>
                    <a:pt x="1" y="3"/>
                    <a:pt x="2" y="4"/>
                    <a:pt x="2" y="5"/>
                  </a:cubicBezTo>
                  <a:cubicBezTo>
                    <a:pt x="3" y="6"/>
                    <a:pt x="3" y="7"/>
                    <a:pt x="3" y="7"/>
                  </a:cubicBezTo>
                  <a:cubicBezTo>
                    <a:pt x="4" y="9"/>
                    <a:pt x="3" y="8"/>
                    <a:pt x="3" y="10"/>
                  </a:cubicBezTo>
                  <a:cubicBezTo>
                    <a:pt x="4" y="11"/>
                    <a:pt x="4" y="10"/>
                    <a:pt x="5" y="9"/>
                  </a:cubicBezTo>
                  <a:cubicBezTo>
                    <a:pt x="4" y="8"/>
                    <a:pt x="4" y="5"/>
                    <a:pt x="4" y="3"/>
                  </a:cubicBez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Microsoft YaHei Regular"/>
              </a:endParaRPr>
            </a:p>
          </p:txBody>
        </p:sp>
        <p:sp>
          <p:nvSpPr>
            <p:cNvPr id="138" name="Freeform 82"/>
            <p:cNvSpPr/>
            <p:nvPr/>
          </p:nvSpPr>
          <p:spPr bwMode="auto">
            <a:xfrm>
              <a:off x="1190" y="2064"/>
              <a:ext cx="34" cy="12"/>
            </a:xfrm>
            <a:custGeom>
              <a:avLst/>
              <a:gdLst>
                <a:gd name="T0" fmla="*/ 0 w 18"/>
                <a:gd name="T1" fmla="*/ 6 h 6"/>
                <a:gd name="T2" fmla="*/ 5 w 18"/>
                <a:gd name="T3" fmla="*/ 5 h 6"/>
                <a:gd name="T4" fmla="*/ 17 w 18"/>
                <a:gd name="T5" fmla="*/ 3 h 6"/>
                <a:gd name="T6" fmla="*/ 18 w 18"/>
                <a:gd name="T7" fmla="*/ 2 h 6"/>
                <a:gd name="T8" fmla="*/ 18 w 18"/>
                <a:gd name="T9" fmla="*/ 1 h 6"/>
                <a:gd name="T10" fmla="*/ 17 w 18"/>
                <a:gd name="T11" fmla="*/ 0 h 6"/>
                <a:gd name="T12" fmla="*/ 0 w 18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6">
                  <a:moveTo>
                    <a:pt x="0" y="6"/>
                  </a:moveTo>
                  <a:cubicBezTo>
                    <a:pt x="1" y="6"/>
                    <a:pt x="4" y="5"/>
                    <a:pt x="5" y="5"/>
                  </a:cubicBezTo>
                  <a:cubicBezTo>
                    <a:pt x="9" y="5"/>
                    <a:pt x="15" y="4"/>
                    <a:pt x="17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8" y="0"/>
                    <a:pt x="17" y="0"/>
                  </a:cubicBezTo>
                  <a:cubicBezTo>
                    <a:pt x="13" y="3"/>
                    <a:pt x="3" y="4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Microsoft YaHei Regular"/>
              </a:endParaRPr>
            </a:p>
          </p:txBody>
        </p:sp>
        <p:sp>
          <p:nvSpPr>
            <p:cNvPr id="139" name="Freeform 83"/>
            <p:cNvSpPr/>
            <p:nvPr/>
          </p:nvSpPr>
          <p:spPr bwMode="auto">
            <a:xfrm>
              <a:off x="1671" y="647"/>
              <a:ext cx="63" cy="71"/>
            </a:xfrm>
            <a:custGeom>
              <a:avLst/>
              <a:gdLst>
                <a:gd name="T0" fmla="*/ 12 w 33"/>
                <a:gd name="T1" fmla="*/ 35 h 37"/>
                <a:gd name="T2" fmla="*/ 24 w 33"/>
                <a:gd name="T3" fmla="*/ 34 h 37"/>
                <a:gd name="T4" fmla="*/ 32 w 33"/>
                <a:gd name="T5" fmla="*/ 22 h 37"/>
                <a:gd name="T6" fmla="*/ 31 w 33"/>
                <a:gd name="T7" fmla="*/ 8 h 37"/>
                <a:gd name="T8" fmla="*/ 21 w 33"/>
                <a:gd name="T9" fmla="*/ 1 h 37"/>
                <a:gd name="T10" fmla="*/ 9 w 33"/>
                <a:gd name="T11" fmla="*/ 2 h 37"/>
                <a:gd name="T12" fmla="*/ 1 w 33"/>
                <a:gd name="T13" fmla="*/ 14 h 37"/>
                <a:gd name="T14" fmla="*/ 2 w 33"/>
                <a:gd name="T15" fmla="*/ 28 h 37"/>
                <a:gd name="T16" fmla="*/ 12 w 33"/>
                <a:gd name="T17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7">
                  <a:moveTo>
                    <a:pt x="12" y="35"/>
                  </a:moveTo>
                  <a:cubicBezTo>
                    <a:pt x="16" y="37"/>
                    <a:pt x="20" y="36"/>
                    <a:pt x="24" y="34"/>
                  </a:cubicBezTo>
                  <a:cubicBezTo>
                    <a:pt x="27" y="32"/>
                    <a:pt x="30" y="28"/>
                    <a:pt x="32" y="22"/>
                  </a:cubicBezTo>
                  <a:cubicBezTo>
                    <a:pt x="33" y="16"/>
                    <a:pt x="33" y="12"/>
                    <a:pt x="31" y="8"/>
                  </a:cubicBezTo>
                  <a:cubicBezTo>
                    <a:pt x="29" y="4"/>
                    <a:pt x="26" y="2"/>
                    <a:pt x="21" y="1"/>
                  </a:cubicBezTo>
                  <a:cubicBezTo>
                    <a:pt x="17" y="0"/>
                    <a:pt x="13" y="0"/>
                    <a:pt x="9" y="2"/>
                  </a:cubicBezTo>
                  <a:cubicBezTo>
                    <a:pt x="5" y="4"/>
                    <a:pt x="3" y="8"/>
                    <a:pt x="1" y="14"/>
                  </a:cubicBezTo>
                  <a:cubicBezTo>
                    <a:pt x="0" y="20"/>
                    <a:pt x="0" y="24"/>
                    <a:pt x="2" y="28"/>
                  </a:cubicBezTo>
                  <a:cubicBezTo>
                    <a:pt x="4" y="32"/>
                    <a:pt x="7" y="34"/>
                    <a:pt x="12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Microsoft YaHei Regular"/>
              </a:endParaRPr>
            </a:p>
          </p:txBody>
        </p:sp>
        <p:sp>
          <p:nvSpPr>
            <p:cNvPr id="140" name="Freeform 84"/>
            <p:cNvSpPr>
              <a:spLocks noEditPoints="1"/>
            </p:cNvSpPr>
            <p:nvPr/>
          </p:nvSpPr>
          <p:spPr bwMode="auto">
            <a:xfrm>
              <a:off x="653" y="521"/>
              <a:ext cx="1726" cy="1733"/>
            </a:xfrm>
            <a:custGeom>
              <a:avLst/>
              <a:gdLst>
                <a:gd name="T0" fmla="*/ 811 w 904"/>
                <a:gd name="T1" fmla="*/ 404 h 905"/>
                <a:gd name="T2" fmla="*/ 773 w 904"/>
                <a:gd name="T3" fmla="*/ 280 h 905"/>
                <a:gd name="T4" fmla="*/ 778 w 904"/>
                <a:gd name="T5" fmla="*/ 210 h 905"/>
                <a:gd name="T6" fmla="*/ 721 w 904"/>
                <a:gd name="T7" fmla="*/ 187 h 905"/>
                <a:gd name="T8" fmla="*/ 685 w 904"/>
                <a:gd name="T9" fmla="*/ 149 h 905"/>
                <a:gd name="T10" fmla="*/ 616 w 904"/>
                <a:gd name="T11" fmla="*/ 113 h 905"/>
                <a:gd name="T12" fmla="*/ 564 w 904"/>
                <a:gd name="T13" fmla="*/ 108 h 905"/>
                <a:gd name="T14" fmla="*/ 460 w 904"/>
                <a:gd name="T15" fmla="*/ 45 h 905"/>
                <a:gd name="T16" fmla="*/ 374 w 904"/>
                <a:gd name="T17" fmla="*/ 52 h 905"/>
                <a:gd name="T18" fmla="*/ 347 w 904"/>
                <a:gd name="T19" fmla="*/ 78 h 905"/>
                <a:gd name="T20" fmla="*/ 361 w 904"/>
                <a:gd name="T21" fmla="*/ 92 h 905"/>
                <a:gd name="T22" fmla="*/ 311 w 904"/>
                <a:gd name="T23" fmla="*/ 104 h 905"/>
                <a:gd name="T24" fmla="*/ 249 w 904"/>
                <a:gd name="T25" fmla="*/ 97 h 905"/>
                <a:gd name="T26" fmla="*/ 174 w 904"/>
                <a:gd name="T27" fmla="*/ 151 h 905"/>
                <a:gd name="T28" fmla="*/ 120 w 904"/>
                <a:gd name="T29" fmla="*/ 211 h 905"/>
                <a:gd name="T30" fmla="*/ 120 w 904"/>
                <a:gd name="T31" fmla="*/ 282 h 905"/>
                <a:gd name="T32" fmla="*/ 131 w 904"/>
                <a:gd name="T33" fmla="*/ 289 h 905"/>
                <a:gd name="T34" fmla="*/ 95 w 904"/>
                <a:gd name="T35" fmla="*/ 411 h 905"/>
                <a:gd name="T36" fmla="*/ 40 w 904"/>
                <a:gd name="T37" fmla="*/ 454 h 905"/>
                <a:gd name="T38" fmla="*/ 50 w 904"/>
                <a:gd name="T39" fmla="*/ 519 h 905"/>
                <a:gd name="T40" fmla="*/ 101 w 904"/>
                <a:gd name="T41" fmla="*/ 526 h 905"/>
                <a:gd name="T42" fmla="*/ 237 w 904"/>
                <a:gd name="T43" fmla="*/ 764 h 905"/>
                <a:gd name="T44" fmla="*/ 217 w 904"/>
                <a:gd name="T45" fmla="*/ 741 h 905"/>
                <a:gd name="T46" fmla="*/ 195 w 904"/>
                <a:gd name="T47" fmla="*/ 742 h 905"/>
                <a:gd name="T48" fmla="*/ 288 w 904"/>
                <a:gd name="T49" fmla="*/ 830 h 905"/>
                <a:gd name="T50" fmla="*/ 283 w 904"/>
                <a:gd name="T51" fmla="*/ 801 h 905"/>
                <a:gd name="T52" fmla="*/ 308 w 904"/>
                <a:gd name="T53" fmla="*/ 811 h 905"/>
                <a:gd name="T54" fmla="*/ 316 w 904"/>
                <a:gd name="T55" fmla="*/ 787 h 905"/>
                <a:gd name="T56" fmla="*/ 309 w 904"/>
                <a:gd name="T57" fmla="*/ 843 h 905"/>
                <a:gd name="T58" fmla="*/ 351 w 904"/>
                <a:gd name="T59" fmla="*/ 858 h 905"/>
                <a:gd name="T60" fmla="*/ 420 w 904"/>
                <a:gd name="T61" fmla="*/ 807 h 905"/>
                <a:gd name="T62" fmla="*/ 412 w 904"/>
                <a:gd name="T63" fmla="*/ 875 h 905"/>
                <a:gd name="T64" fmla="*/ 399 w 904"/>
                <a:gd name="T65" fmla="*/ 866 h 905"/>
                <a:gd name="T66" fmla="*/ 429 w 904"/>
                <a:gd name="T67" fmla="*/ 859 h 905"/>
                <a:gd name="T68" fmla="*/ 478 w 904"/>
                <a:gd name="T69" fmla="*/ 857 h 905"/>
                <a:gd name="T70" fmla="*/ 476 w 904"/>
                <a:gd name="T71" fmla="*/ 832 h 905"/>
                <a:gd name="T72" fmla="*/ 528 w 904"/>
                <a:gd name="T73" fmla="*/ 866 h 905"/>
                <a:gd name="T74" fmla="*/ 485 w 904"/>
                <a:gd name="T75" fmla="*/ 851 h 905"/>
                <a:gd name="T76" fmla="*/ 515 w 904"/>
                <a:gd name="T77" fmla="*/ 820 h 905"/>
                <a:gd name="T78" fmla="*/ 598 w 904"/>
                <a:gd name="T79" fmla="*/ 840 h 905"/>
                <a:gd name="T80" fmla="*/ 587 w 904"/>
                <a:gd name="T81" fmla="*/ 835 h 905"/>
                <a:gd name="T82" fmla="*/ 583 w 904"/>
                <a:gd name="T83" fmla="*/ 805 h 905"/>
                <a:gd name="T84" fmla="*/ 599 w 904"/>
                <a:gd name="T85" fmla="*/ 797 h 905"/>
                <a:gd name="T86" fmla="*/ 615 w 904"/>
                <a:gd name="T87" fmla="*/ 825 h 905"/>
                <a:gd name="T88" fmla="*/ 655 w 904"/>
                <a:gd name="T89" fmla="*/ 793 h 905"/>
                <a:gd name="T90" fmla="*/ 653 w 904"/>
                <a:gd name="T91" fmla="*/ 761 h 905"/>
                <a:gd name="T92" fmla="*/ 663 w 904"/>
                <a:gd name="T93" fmla="*/ 752 h 905"/>
                <a:gd name="T94" fmla="*/ 667 w 904"/>
                <a:gd name="T95" fmla="*/ 737 h 905"/>
                <a:gd name="T96" fmla="*/ 675 w 904"/>
                <a:gd name="T97" fmla="*/ 737 h 905"/>
                <a:gd name="T98" fmla="*/ 676 w 904"/>
                <a:gd name="T99" fmla="*/ 722 h 905"/>
                <a:gd name="T100" fmla="*/ 690 w 904"/>
                <a:gd name="T101" fmla="*/ 738 h 905"/>
                <a:gd name="T102" fmla="*/ 665 w 904"/>
                <a:gd name="T103" fmla="*/ 771 h 905"/>
                <a:gd name="T104" fmla="*/ 688 w 904"/>
                <a:gd name="T105" fmla="*/ 807 h 905"/>
                <a:gd name="T106" fmla="*/ 679 w 904"/>
                <a:gd name="T107" fmla="*/ 769 h 905"/>
                <a:gd name="T108" fmla="*/ 705 w 904"/>
                <a:gd name="T109" fmla="*/ 766 h 905"/>
                <a:gd name="T110" fmla="*/ 777 w 904"/>
                <a:gd name="T111" fmla="*/ 296 h 905"/>
                <a:gd name="T112" fmla="*/ 809 w 904"/>
                <a:gd name="T113" fmla="*/ 386 h 905"/>
                <a:gd name="T114" fmla="*/ 842 w 904"/>
                <a:gd name="T115" fmla="*/ 517 h 905"/>
                <a:gd name="T116" fmla="*/ 806 w 904"/>
                <a:gd name="T117" fmla="*/ 478 h 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04" h="905">
                  <a:moveTo>
                    <a:pt x="452" y="0"/>
                  </a:moveTo>
                  <a:cubicBezTo>
                    <a:pt x="202" y="0"/>
                    <a:pt x="0" y="203"/>
                    <a:pt x="0" y="453"/>
                  </a:cubicBezTo>
                  <a:cubicBezTo>
                    <a:pt x="0" y="703"/>
                    <a:pt x="202" y="905"/>
                    <a:pt x="452" y="905"/>
                  </a:cubicBezTo>
                  <a:cubicBezTo>
                    <a:pt x="702" y="905"/>
                    <a:pt x="904" y="703"/>
                    <a:pt x="904" y="453"/>
                  </a:cubicBezTo>
                  <a:cubicBezTo>
                    <a:pt x="904" y="203"/>
                    <a:pt x="702" y="0"/>
                    <a:pt x="452" y="0"/>
                  </a:cubicBezTo>
                  <a:close/>
                  <a:moveTo>
                    <a:pt x="857" y="430"/>
                  </a:moveTo>
                  <a:cubicBezTo>
                    <a:pt x="849" y="431"/>
                    <a:pt x="849" y="431"/>
                    <a:pt x="849" y="431"/>
                  </a:cubicBezTo>
                  <a:cubicBezTo>
                    <a:pt x="845" y="400"/>
                    <a:pt x="845" y="400"/>
                    <a:pt x="845" y="400"/>
                  </a:cubicBezTo>
                  <a:cubicBezTo>
                    <a:pt x="834" y="402"/>
                    <a:pt x="834" y="402"/>
                    <a:pt x="834" y="402"/>
                  </a:cubicBezTo>
                  <a:cubicBezTo>
                    <a:pt x="837" y="430"/>
                    <a:pt x="837" y="430"/>
                    <a:pt x="837" y="430"/>
                  </a:cubicBezTo>
                  <a:cubicBezTo>
                    <a:pt x="828" y="431"/>
                    <a:pt x="828" y="431"/>
                    <a:pt x="828" y="431"/>
                  </a:cubicBezTo>
                  <a:cubicBezTo>
                    <a:pt x="825" y="403"/>
                    <a:pt x="825" y="403"/>
                    <a:pt x="825" y="403"/>
                  </a:cubicBezTo>
                  <a:cubicBezTo>
                    <a:pt x="811" y="404"/>
                    <a:pt x="811" y="404"/>
                    <a:pt x="811" y="404"/>
                  </a:cubicBezTo>
                  <a:cubicBezTo>
                    <a:pt x="815" y="436"/>
                    <a:pt x="815" y="436"/>
                    <a:pt x="815" y="436"/>
                  </a:cubicBezTo>
                  <a:cubicBezTo>
                    <a:pt x="806" y="437"/>
                    <a:pt x="806" y="437"/>
                    <a:pt x="806" y="437"/>
                  </a:cubicBezTo>
                  <a:cubicBezTo>
                    <a:pt x="802" y="394"/>
                    <a:pt x="802" y="394"/>
                    <a:pt x="802" y="394"/>
                  </a:cubicBezTo>
                  <a:cubicBezTo>
                    <a:pt x="853" y="388"/>
                    <a:pt x="853" y="388"/>
                    <a:pt x="853" y="388"/>
                  </a:cubicBezTo>
                  <a:lnTo>
                    <a:pt x="857" y="430"/>
                  </a:lnTo>
                  <a:close/>
                  <a:moveTo>
                    <a:pt x="798" y="241"/>
                  </a:moveTo>
                  <a:cubicBezTo>
                    <a:pt x="801" y="246"/>
                    <a:pt x="803" y="250"/>
                    <a:pt x="804" y="253"/>
                  </a:cubicBezTo>
                  <a:cubicBezTo>
                    <a:pt x="804" y="256"/>
                    <a:pt x="804" y="258"/>
                    <a:pt x="803" y="261"/>
                  </a:cubicBezTo>
                  <a:cubicBezTo>
                    <a:pt x="802" y="264"/>
                    <a:pt x="800" y="266"/>
                    <a:pt x="797" y="267"/>
                  </a:cubicBezTo>
                  <a:cubicBezTo>
                    <a:pt x="794" y="270"/>
                    <a:pt x="791" y="270"/>
                    <a:pt x="787" y="269"/>
                  </a:cubicBezTo>
                  <a:cubicBezTo>
                    <a:pt x="784" y="268"/>
                    <a:pt x="780" y="266"/>
                    <a:pt x="777" y="262"/>
                  </a:cubicBezTo>
                  <a:cubicBezTo>
                    <a:pt x="777" y="265"/>
                    <a:pt x="777" y="267"/>
                    <a:pt x="777" y="270"/>
                  </a:cubicBezTo>
                  <a:cubicBezTo>
                    <a:pt x="776" y="272"/>
                    <a:pt x="775" y="275"/>
                    <a:pt x="773" y="280"/>
                  </a:cubicBezTo>
                  <a:cubicBezTo>
                    <a:pt x="768" y="291"/>
                    <a:pt x="768" y="291"/>
                    <a:pt x="768" y="291"/>
                  </a:cubicBezTo>
                  <a:cubicBezTo>
                    <a:pt x="761" y="279"/>
                    <a:pt x="761" y="279"/>
                    <a:pt x="761" y="279"/>
                  </a:cubicBezTo>
                  <a:cubicBezTo>
                    <a:pt x="766" y="266"/>
                    <a:pt x="766" y="266"/>
                    <a:pt x="766" y="266"/>
                  </a:cubicBezTo>
                  <a:cubicBezTo>
                    <a:pt x="768" y="262"/>
                    <a:pt x="769" y="259"/>
                    <a:pt x="769" y="257"/>
                  </a:cubicBezTo>
                  <a:cubicBezTo>
                    <a:pt x="770" y="256"/>
                    <a:pt x="770" y="254"/>
                    <a:pt x="770" y="253"/>
                  </a:cubicBezTo>
                  <a:cubicBezTo>
                    <a:pt x="769" y="252"/>
                    <a:pt x="768" y="250"/>
                    <a:pt x="767" y="248"/>
                  </a:cubicBezTo>
                  <a:cubicBezTo>
                    <a:pt x="766" y="246"/>
                    <a:pt x="766" y="246"/>
                    <a:pt x="766" y="246"/>
                  </a:cubicBezTo>
                  <a:cubicBezTo>
                    <a:pt x="747" y="257"/>
                    <a:pt x="747" y="257"/>
                    <a:pt x="747" y="257"/>
                  </a:cubicBezTo>
                  <a:cubicBezTo>
                    <a:pt x="741" y="247"/>
                    <a:pt x="741" y="247"/>
                    <a:pt x="741" y="247"/>
                  </a:cubicBezTo>
                  <a:cubicBezTo>
                    <a:pt x="785" y="220"/>
                    <a:pt x="785" y="220"/>
                    <a:pt x="785" y="220"/>
                  </a:cubicBezTo>
                  <a:lnTo>
                    <a:pt x="798" y="241"/>
                  </a:lnTo>
                  <a:close/>
                  <a:moveTo>
                    <a:pt x="750" y="176"/>
                  </a:moveTo>
                  <a:cubicBezTo>
                    <a:pt x="778" y="210"/>
                    <a:pt x="778" y="210"/>
                    <a:pt x="778" y="210"/>
                  </a:cubicBezTo>
                  <a:cubicBezTo>
                    <a:pt x="771" y="216"/>
                    <a:pt x="771" y="216"/>
                    <a:pt x="771" y="216"/>
                  </a:cubicBezTo>
                  <a:cubicBezTo>
                    <a:pt x="761" y="203"/>
                    <a:pt x="761" y="203"/>
                    <a:pt x="761" y="203"/>
                  </a:cubicBezTo>
                  <a:cubicBezTo>
                    <a:pt x="728" y="230"/>
                    <a:pt x="728" y="230"/>
                    <a:pt x="728" y="230"/>
                  </a:cubicBezTo>
                  <a:cubicBezTo>
                    <a:pt x="720" y="222"/>
                    <a:pt x="720" y="222"/>
                    <a:pt x="720" y="222"/>
                  </a:cubicBezTo>
                  <a:cubicBezTo>
                    <a:pt x="754" y="194"/>
                    <a:pt x="754" y="194"/>
                    <a:pt x="754" y="194"/>
                  </a:cubicBezTo>
                  <a:cubicBezTo>
                    <a:pt x="743" y="181"/>
                    <a:pt x="743" y="181"/>
                    <a:pt x="743" y="181"/>
                  </a:cubicBezTo>
                  <a:lnTo>
                    <a:pt x="750" y="176"/>
                  </a:lnTo>
                  <a:close/>
                  <a:moveTo>
                    <a:pt x="742" y="168"/>
                  </a:moveTo>
                  <a:cubicBezTo>
                    <a:pt x="736" y="174"/>
                    <a:pt x="736" y="174"/>
                    <a:pt x="736" y="174"/>
                  </a:cubicBezTo>
                  <a:cubicBezTo>
                    <a:pt x="713" y="153"/>
                    <a:pt x="713" y="153"/>
                    <a:pt x="713" y="153"/>
                  </a:cubicBezTo>
                  <a:cubicBezTo>
                    <a:pt x="706" y="162"/>
                    <a:pt x="706" y="162"/>
                    <a:pt x="706" y="162"/>
                  </a:cubicBezTo>
                  <a:cubicBezTo>
                    <a:pt x="726" y="181"/>
                    <a:pt x="726" y="181"/>
                    <a:pt x="726" y="181"/>
                  </a:cubicBezTo>
                  <a:cubicBezTo>
                    <a:pt x="721" y="187"/>
                    <a:pt x="721" y="187"/>
                    <a:pt x="721" y="187"/>
                  </a:cubicBezTo>
                  <a:cubicBezTo>
                    <a:pt x="700" y="168"/>
                    <a:pt x="700" y="168"/>
                    <a:pt x="700" y="168"/>
                  </a:cubicBezTo>
                  <a:cubicBezTo>
                    <a:pt x="690" y="178"/>
                    <a:pt x="690" y="178"/>
                    <a:pt x="690" y="178"/>
                  </a:cubicBezTo>
                  <a:cubicBezTo>
                    <a:pt x="713" y="200"/>
                    <a:pt x="713" y="200"/>
                    <a:pt x="713" y="200"/>
                  </a:cubicBezTo>
                  <a:cubicBezTo>
                    <a:pt x="708" y="206"/>
                    <a:pt x="708" y="206"/>
                    <a:pt x="708" y="206"/>
                  </a:cubicBezTo>
                  <a:cubicBezTo>
                    <a:pt x="676" y="177"/>
                    <a:pt x="676" y="177"/>
                    <a:pt x="676" y="177"/>
                  </a:cubicBezTo>
                  <a:cubicBezTo>
                    <a:pt x="711" y="139"/>
                    <a:pt x="711" y="139"/>
                    <a:pt x="711" y="139"/>
                  </a:cubicBezTo>
                  <a:lnTo>
                    <a:pt x="742" y="168"/>
                  </a:lnTo>
                  <a:close/>
                  <a:moveTo>
                    <a:pt x="664" y="106"/>
                  </a:moveTo>
                  <a:cubicBezTo>
                    <a:pt x="679" y="116"/>
                    <a:pt x="679" y="116"/>
                    <a:pt x="679" y="116"/>
                  </a:cubicBezTo>
                  <a:cubicBezTo>
                    <a:pt x="685" y="120"/>
                    <a:pt x="689" y="123"/>
                    <a:pt x="690" y="124"/>
                  </a:cubicBezTo>
                  <a:cubicBezTo>
                    <a:pt x="692" y="127"/>
                    <a:pt x="693" y="130"/>
                    <a:pt x="694" y="133"/>
                  </a:cubicBezTo>
                  <a:cubicBezTo>
                    <a:pt x="694" y="137"/>
                    <a:pt x="693" y="140"/>
                    <a:pt x="691" y="143"/>
                  </a:cubicBezTo>
                  <a:cubicBezTo>
                    <a:pt x="689" y="146"/>
                    <a:pt x="687" y="148"/>
                    <a:pt x="685" y="149"/>
                  </a:cubicBezTo>
                  <a:cubicBezTo>
                    <a:pt x="682" y="150"/>
                    <a:pt x="680" y="150"/>
                    <a:pt x="678" y="150"/>
                  </a:cubicBezTo>
                  <a:cubicBezTo>
                    <a:pt x="676" y="150"/>
                    <a:pt x="673" y="150"/>
                    <a:pt x="672" y="149"/>
                  </a:cubicBezTo>
                  <a:cubicBezTo>
                    <a:pt x="669" y="148"/>
                    <a:pt x="666" y="146"/>
                    <a:pt x="661" y="143"/>
                  </a:cubicBezTo>
                  <a:cubicBezTo>
                    <a:pt x="655" y="138"/>
                    <a:pt x="655" y="138"/>
                    <a:pt x="655" y="138"/>
                  </a:cubicBezTo>
                  <a:cubicBezTo>
                    <a:pt x="644" y="154"/>
                    <a:pt x="644" y="154"/>
                    <a:pt x="644" y="154"/>
                  </a:cubicBezTo>
                  <a:cubicBezTo>
                    <a:pt x="635" y="148"/>
                    <a:pt x="635" y="148"/>
                    <a:pt x="635" y="148"/>
                  </a:cubicBezTo>
                  <a:lnTo>
                    <a:pt x="664" y="106"/>
                  </a:lnTo>
                  <a:close/>
                  <a:moveTo>
                    <a:pt x="631" y="87"/>
                  </a:moveTo>
                  <a:cubicBezTo>
                    <a:pt x="628" y="95"/>
                    <a:pt x="628" y="95"/>
                    <a:pt x="628" y="95"/>
                  </a:cubicBezTo>
                  <a:cubicBezTo>
                    <a:pt x="603" y="84"/>
                    <a:pt x="603" y="84"/>
                    <a:pt x="603" y="84"/>
                  </a:cubicBezTo>
                  <a:cubicBezTo>
                    <a:pt x="598" y="95"/>
                    <a:pt x="598" y="95"/>
                    <a:pt x="598" y="95"/>
                  </a:cubicBezTo>
                  <a:cubicBezTo>
                    <a:pt x="620" y="105"/>
                    <a:pt x="620" y="105"/>
                    <a:pt x="620" y="105"/>
                  </a:cubicBezTo>
                  <a:cubicBezTo>
                    <a:pt x="616" y="113"/>
                    <a:pt x="616" y="113"/>
                    <a:pt x="616" y="113"/>
                  </a:cubicBezTo>
                  <a:cubicBezTo>
                    <a:pt x="594" y="103"/>
                    <a:pt x="594" y="103"/>
                    <a:pt x="594" y="103"/>
                  </a:cubicBezTo>
                  <a:cubicBezTo>
                    <a:pt x="585" y="124"/>
                    <a:pt x="585" y="124"/>
                    <a:pt x="585" y="124"/>
                  </a:cubicBezTo>
                  <a:cubicBezTo>
                    <a:pt x="575" y="119"/>
                    <a:pt x="575" y="119"/>
                    <a:pt x="575" y="119"/>
                  </a:cubicBezTo>
                  <a:cubicBezTo>
                    <a:pt x="596" y="72"/>
                    <a:pt x="596" y="72"/>
                    <a:pt x="596" y="72"/>
                  </a:cubicBezTo>
                  <a:lnTo>
                    <a:pt x="631" y="87"/>
                  </a:lnTo>
                  <a:close/>
                  <a:moveTo>
                    <a:pt x="523" y="77"/>
                  </a:moveTo>
                  <a:cubicBezTo>
                    <a:pt x="524" y="72"/>
                    <a:pt x="526" y="68"/>
                    <a:pt x="529" y="65"/>
                  </a:cubicBezTo>
                  <a:cubicBezTo>
                    <a:pt x="531" y="63"/>
                    <a:pt x="533" y="61"/>
                    <a:pt x="536" y="60"/>
                  </a:cubicBezTo>
                  <a:cubicBezTo>
                    <a:pt x="538" y="58"/>
                    <a:pt x="541" y="57"/>
                    <a:pt x="544" y="57"/>
                  </a:cubicBezTo>
                  <a:cubicBezTo>
                    <a:pt x="548" y="57"/>
                    <a:pt x="552" y="57"/>
                    <a:pt x="556" y="58"/>
                  </a:cubicBezTo>
                  <a:cubicBezTo>
                    <a:pt x="564" y="60"/>
                    <a:pt x="570" y="64"/>
                    <a:pt x="574" y="70"/>
                  </a:cubicBezTo>
                  <a:cubicBezTo>
                    <a:pt x="578" y="76"/>
                    <a:pt x="578" y="83"/>
                    <a:pt x="576" y="91"/>
                  </a:cubicBezTo>
                  <a:cubicBezTo>
                    <a:pt x="574" y="99"/>
                    <a:pt x="570" y="105"/>
                    <a:pt x="564" y="108"/>
                  </a:cubicBezTo>
                  <a:cubicBezTo>
                    <a:pt x="558" y="112"/>
                    <a:pt x="551" y="112"/>
                    <a:pt x="542" y="110"/>
                  </a:cubicBezTo>
                  <a:cubicBezTo>
                    <a:pt x="534" y="108"/>
                    <a:pt x="528" y="104"/>
                    <a:pt x="525" y="98"/>
                  </a:cubicBezTo>
                  <a:cubicBezTo>
                    <a:pt x="521" y="92"/>
                    <a:pt x="521" y="85"/>
                    <a:pt x="523" y="77"/>
                  </a:cubicBezTo>
                  <a:close/>
                  <a:moveTo>
                    <a:pt x="460" y="45"/>
                  </a:moveTo>
                  <a:cubicBezTo>
                    <a:pt x="472" y="66"/>
                    <a:pt x="472" y="66"/>
                    <a:pt x="472" y="66"/>
                  </a:cubicBezTo>
                  <a:cubicBezTo>
                    <a:pt x="486" y="46"/>
                    <a:pt x="486" y="46"/>
                    <a:pt x="486" y="46"/>
                  </a:cubicBezTo>
                  <a:cubicBezTo>
                    <a:pt x="499" y="47"/>
                    <a:pt x="499" y="47"/>
                    <a:pt x="499" y="47"/>
                  </a:cubicBezTo>
                  <a:cubicBezTo>
                    <a:pt x="477" y="76"/>
                    <a:pt x="477" y="76"/>
                    <a:pt x="477" y="76"/>
                  </a:cubicBezTo>
                  <a:cubicBezTo>
                    <a:pt x="475" y="97"/>
                    <a:pt x="475" y="97"/>
                    <a:pt x="475" y="97"/>
                  </a:cubicBezTo>
                  <a:cubicBezTo>
                    <a:pt x="464" y="97"/>
                    <a:pt x="464" y="97"/>
                    <a:pt x="464" y="97"/>
                  </a:cubicBezTo>
                  <a:cubicBezTo>
                    <a:pt x="465" y="75"/>
                    <a:pt x="465" y="75"/>
                    <a:pt x="465" y="75"/>
                  </a:cubicBezTo>
                  <a:cubicBezTo>
                    <a:pt x="446" y="44"/>
                    <a:pt x="446" y="44"/>
                    <a:pt x="446" y="44"/>
                  </a:cubicBezTo>
                  <a:lnTo>
                    <a:pt x="460" y="45"/>
                  </a:lnTo>
                  <a:close/>
                  <a:moveTo>
                    <a:pt x="440" y="44"/>
                  </a:moveTo>
                  <a:cubicBezTo>
                    <a:pt x="441" y="53"/>
                    <a:pt x="441" y="53"/>
                    <a:pt x="441" y="53"/>
                  </a:cubicBezTo>
                  <a:cubicBezTo>
                    <a:pt x="424" y="54"/>
                    <a:pt x="424" y="54"/>
                    <a:pt x="424" y="54"/>
                  </a:cubicBezTo>
                  <a:cubicBezTo>
                    <a:pt x="427" y="97"/>
                    <a:pt x="427" y="97"/>
                    <a:pt x="427" y="97"/>
                  </a:cubicBezTo>
                  <a:cubicBezTo>
                    <a:pt x="416" y="98"/>
                    <a:pt x="416" y="98"/>
                    <a:pt x="416" y="98"/>
                  </a:cubicBezTo>
                  <a:cubicBezTo>
                    <a:pt x="413" y="55"/>
                    <a:pt x="413" y="55"/>
                    <a:pt x="413" y="55"/>
                  </a:cubicBezTo>
                  <a:cubicBezTo>
                    <a:pt x="396" y="57"/>
                    <a:pt x="396" y="57"/>
                    <a:pt x="396" y="57"/>
                  </a:cubicBezTo>
                  <a:cubicBezTo>
                    <a:pt x="395" y="48"/>
                    <a:pt x="395" y="48"/>
                    <a:pt x="395" y="48"/>
                  </a:cubicBezTo>
                  <a:lnTo>
                    <a:pt x="440" y="44"/>
                  </a:lnTo>
                  <a:close/>
                  <a:moveTo>
                    <a:pt x="386" y="50"/>
                  </a:moveTo>
                  <a:cubicBezTo>
                    <a:pt x="394" y="101"/>
                    <a:pt x="394" y="101"/>
                    <a:pt x="394" y="101"/>
                  </a:cubicBezTo>
                  <a:cubicBezTo>
                    <a:pt x="383" y="103"/>
                    <a:pt x="383" y="103"/>
                    <a:pt x="383" y="103"/>
                  </a:cubicBezTo>
                  <a:cubicBezTo>
                    <a:pt x="374" y="52"/>
                    <a:pt x="374" y="52"/>
                    <a:pt x="374" y="52"/>
                  </a:cubicBezTo>
                  <a:lnTo>
                    <a:pt x="386" y="50"/>
                  </a:lnTo>
                  <a:close/>
                  <a:moveTo>
                    <a:pt x="324" y="71"/>
                  </a:moveTo>
                  <a:cubicBezTo>
                    <a:pt x="325" y="68"/>
                    <a:pt x="327" y="66"/>
                    <a:pt x="329" y="64"/>
                  </a:cubicBezTo>
                  <a:cubicBezTo>
                    <a:pt x="332" y="62"/>
                    <a:pt x="335" y="60"/>
                    <a:pt x="339" y="59"/>
                  </a:cubicBezTo>
                  <a:cubicBezTo>
                    <a:pt x="346" y="57"/>
                    <a:pt x="352" y="57"/>
                    <a:pt x="356" y="59"/>
                  </a:cubicBezTo>
                  <a:cubicBezTo>
                    <a:pt x="360" y="61"/>
                    <a:pt x="363" y="64"/>
                    <a:pt x="365" y="68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353" y="69"/>
                    <a:pt x="351" y="68"/>
                    <a:pt x="349" y="67"/>
                  </a:cubicBezTo>
                  <a:cubicBezTo>
                    <a:pt x="347" y="66"/>
                    <a:pt x="345" y="66"/>
                    <a:pt x="342" y="67"/>
                  </a:cubicBezTo>
                  <a:cubicBezTo>
                    <a:pt x="338" y="68"/>
                    <a:pt x="336" y="69"/>
                    <a:pt x="335" y="71"/>
                  </a:cubicBezTo>
                  <a:cubicBezTo>
                    <a:pt x="334" y="72"/>
                    <a:pt x="333" y="73"/>
                    <a:pt x="334" y="75"/>
                  </a:cubicBezTo>
                  <a:cubicBezTo>
                    <a:pt x="334" y="76"/>
                    <a:pt x="335" y="77"/>
                    <a:pt x="336" y="77"/>
                  </a:cubicBezTo>
                  <a:cubicBezTo>
                    <a:pt x="338" y="78"/>
                    <a:pt x="342" y="78"/>
                    <a:pt x="347" y="78"/>
                  </a:cubicBezTo>
                  <a:cubicBezTo>
                    <a:pt x="353" y="78"/>
                    <a:pt x="357" y="78"/>
                    <a:pt x="360" y="78"/>
                  </a:cubicBezTo>
                  <a:cubicBezTo>
                    <a:pt x="363" y="79"/>
                    <a:pt x="366" y="80"/>
                    <a:pt x="368" y="82"/>
                  </a:cubicBezTo>
                  <a:cubicBezTo>
                    <a:pt x="370" y="83"/>
                    <a:pt x="371" y="86"/>
                    <a:pt x="372" y="89"/>
                  </a:cubicBezTo>
                  <a:cubicBezTo>
                    <a:pt x="373" y="92"/>
                    <a:pt x="373" y="95"/>
                    <a:pt x="372" y="98"/>
                  </a:cubicBezTo>
                  <a:cubicBezTo>
                    <a:pt x="370" y="101"/>
                    <a:pt x="369" y="103"/>
                    <a:pt x="366" y="105"/>
                  </a:cubicBezTo>
                  <a:cubicBezTo>
                    <a:pt x="363" y="107"/>
                    <a:pt x="359" y="109"/>
                    <a:pt x="354" y="110"/>
                  </a:cubicBezTo>
                  <a:cubicBezTo>
                    <a:pt x="347" y="112"/>
                    <a:pt x="342" y="112"/>
                    <a:pt x="337" y="111"/>
                  </a:cubicBezTo>
                  <a:cubicBezTo>
                    <a:pt x="333" y="109"/>
                    <a:pt x="329" y="105"/>
                    <a:pt x="327" y="100"/>
                  </a:cubicBezTo>
                  <a:cubicBezTo>
                    <a:pt x="337" y="96"/>
                    <a:pt x="337" y="96"/>
                    <a:pt x="337" y="96"/>
                  </a:cubicBezTo>
                  <a:cubicBezTo>
                    <a:pt x="339" y="99"/>
                    <a:pt x="341" y="101"/>
                    <a:pt x="343" y="102"/>
                  </a:cubicBezTo>
                  <a:cubicBezTo>
                    <a:pt x="346" y="103"/>
                    <a:pt x="349" y="103"/>
                    <a:pt x="352" y="102"/>
                  </a:cubicBezTo>
                  <a:cubicBezTo>
                    <a:pt x="356" y="101"/>
                    <a:pt x="358" y="99"/>
                    <a:pt x="360" y="98"/>
                  </a:cubicBezTo>
                  <a:cubicBezTo>
                    <a:pt x="361" y="96"/>
                    <a:pt x="361" y="94"/>
                    <a:pt x="361" y="92"/>
                  </a:cubicBezTo>
                  <a:cubicBezTo>
                    <a:pt x="361" y="91"/>
                    <a:pt x="360" y="90"/>
                    <a:pt x="359" y="89"/>
                  </a:cubicBezTo>
                  <a:cubicBezTo>
                    <a:pt x="358" y="89"/>
                    <a:pt x="356" y="89"/>
                    <a:pt x="354" y="88"/>
                  </a:cubicBezTo>
                  <a:cubicBezTo>
                    <a:pt x="353" y="88"/>
                    <a:pt x="350" y="88"/>
                    <a:pt x="345" y="89"/>
                  </a:cubicBezTo>
                  <a:cubicBezTo>
                    <a:pt x="339" y="89"/>
                    <a:pt x="334" y="88"/>
                    <a:pt x="331" y="87"/>
                  </a:cubicBezTo>
                  <a:cubicBezTo>
                    <a:pt x="327" y="85"/>
                    <a:pt x="324" y="82"/>
                    <a:pt x="323" y="78"/>
                  </a:cubicBezTo>
                  <a:cubicBezTo>
                    <a:pt x="323" y="76"/>
                    <a:pt x="323" y="73"/>
                    <a:pt x="324" y="71"/>
                  </a:cubicBezTo>
                  <a:close/>
                  <a:moveTo>
                    <a:pt x="285" y="79"/>
                  </a:moveTo>
                  <a:cubicBezTo>
                    <a:pt x="291" y="77"/>
                    <a:pt x="295" y="75"/>
                    <a:pt x="298" y="75"/>
                  </a:cubicBezTo>
                  <a:cubicBezTo>
                    <a:pt x="301" y="75"/>
                    <a:pt x="304" y="76"/>
                    <a:pt x="306" y="77"/>
                  </a:cubicBezTo>
                  <a:cubicBezTo>
                    <a:pt x="308" y="79"/>
                    <a:pt x="310" y="81"/>
                    <a:pt x="312" y="83"/>
                  </a:cubicBezTo>
                  <a:cubicBezTo>
                    <a:pt x="313" y="87"/>
                    <a:pt x="313" y="90"/>
                    <a:pt x="312" y="94"/>
                  </a:cubicBezTo>
                  <a:cubicBezTo>
                    <a:pt x="311" y="97"/>
                    <a:pt x="308" y="100"/>
                    <a:pt x="304" y="103"/>
                  </a:cubicBezTo>
                  <a:cubicBezTo>
                    <a:pt x="306" y="103"/>
                    <a:pt x="309" y="103"/>
                    <a:pt x="311" y="104"/>
                  </a:cubicBezTo>
                  <a:cubicBezTo>
                    <a:pt x="313" y="105"/>
                    <a:pt x="316" y="107"/>
                    <a:pt x="320" y="109"/>
                  </a:cubicBezTo>
                  <a:cubicBezTo>
                    <a:pt x="331" y="116"/>
                    <a:pt x="331" y="116"/>
                    <a:pt x="331" y="116"/>
                  </a:cubicBezTo>
                  <a:cubicBezTo>
                    <a:pt x="318" y="121"/>
                    <a:pt x="318" y="121"/>
                    <a:pt x="318" y="121"/>
                  </a:cubicBezTo>
                  <a:cubicBezTo>
                    <a:pt x="306" y="114"/>
                    <a:pt x="306" y="114"/>
                    <a:pt x="306" y="114"/>
                  </a:cubicBezTo>
                  <a:cubicBezTo>
                    <a:pt x="302" y="112"/>
                    <a:pt x="299" y="110"/>
                    <a:pt x="297" y="110"/>
                  </a:cubicBezTo>
                  <a:cubicBezTo>
                    <a:pt x="296" y="109"/>
                    <a:pt x="295" y="109"/>
                    <a:pt x="293" y="109"/>
                  </a:cubicBezTo>
                  <a:cubicBezTo>
                    <a:pt x="292" y="109"/>
                    <a:pt x="290" y="110"/>
                    <a:pt x="288" y="111"/>
                  </a:cubicBezTo>
                  <a:cubicBezTo>
                    <a:pt x="286" y="112"/>
                    <a:pt x="286" y="112"/>
                    <a:pt x="286" y="11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84" y="136"/>
                    <a:pt x="284" y="136"/>
                    <a:pt x="284" y="136"/>
                  </a:cubicBezTo>
                  <a:cubicBezTo>
                    <a:pt x="263" y="89"/>
                    <a:pt x="263" y="89"/>
                    <a:pt x="263" y="89"/>
                  </a:cubicBezTo>
                  <a:lnTo>
                    <a:pt x="285" y="79"/>
                  </a:lnTo>
                  <a:close/>
                  <a:moveTo>
                    <a:pt x="249" y="97"/>
                  </a:moveTo>
                  <a:cubicBezTo>
                    <a:pt x="254" y="104"/>
                    <a:pt x="254" y="104"/>
                    <a:pt x="254" y="104"/>
                  </a:cubicBezTo>
                  <a:cubicBezTo>
                    <a:pt x="228" y="120"/>
                    <a:pt x="228" y="120"/>
                    <a:pt x="228" y="120"/>
                  </a:cubicBezTo>
                  <a:cubicBezTo>
                    <a:pt x="234" y="130"/>
                    <a:pt x="234" y="130"/>
                    <a:pt x="234" y="130"/>
                  </a:cubicBezTo>
                  <a:cubicBezTo>
                    <a:pt x="258" y="115"/>
                    <a:pt x="258" y="115"/>
                    <a:pt x="258" y="115"/>
                  </a:cubicBezTo>
                  <a:cubicBezTo>
                    <a:pt x="263" y="122"/>
                    <a:pt x="263" y="122"/>
                    <a:pt x="263" y="122"/>
                  </a:cubicBezTo>
                  <a:cubicBezTo>
                    <a:pt x="239" y="137"/>
                    <a:pt x="239" y="137"/>
                    <a:pt x="239" y="137"/>
                  </a:cubicBezTo>
                  <a:cubicBezTo>
                    <a:pt x="246" y="149"/>
                    <a:pt x="246" y="149"/>
                    <a:pt x="246" y="149"/>
                  </a:cubicBezTo>
                  <a:cubicBezTo>
                    <a:pt x="273" y="132"/>
                    <a:pt x="273" y="132"/>
                    <a:pt x="273" y="132"/>
                  </a:cubicBezTo>
                  <a:cubicBezTo>
                    <a:pt x="278" y="140"/>
                    <a:pt x="278" y="140"/>
                    <a:pt x="278" y="140"/>
                  </a:cubicBezTo>
                  <a:cubicBezTo>
                    <a:pt x="241" y="163"/>
                    <a:pt x="241" y="163"/>
                    <a:pt x="241" y="163"/>
                  </a:cubicBezTo>
                  <a:cubicBezTo>
                    <a:pt x="214" y="119"/>
                    <a:pt x="214" y="119"/>
                    <a:pt x="214" y="119"/>
                  </a:cubicBezTo>
                  <a:lnTo>
                    <a:pt x="249" y="97"/>
                  </a:lnTo>
                  <a:close/>
                  <a:moveTo>
                    <a:pt x="174" y="151"/>
                  </a:moveTo>
                  <a:cubicBezTo>
                    <a:pt x="210" y="171"/>
                    <a:pt x="210" y="171"/>
                    <a:pt x="210" y="171"/>
                  </a:cubicBezTo>
                  <a:cubicBezTo>
                    <a:pt x="196" y="133"/>
                    <a:pt x="196" y="133"/>
                    <a:pt x="196" y="133"/>
                  </a:cubicBezTo>
                  <a:cubicBezTo>
                    <a:pt x="205" y="125"/>
                    <a:pt x="205" y="125"/>
                    <a:pt x="205" y="125"/>
                  </a:cubicBezTo>
                  <a:cubicBezTo>
                    <a:pt x="223" y="178"/>
                    <a:pt x="223" y="178"/>
                    <a:pt x="223" y="178"/>
                  </a:cubicBezTo>
                  <a:cubicBezTo>
                    <a:pt x="213" y="186"/>
                    <a:pt x="213" y="186"/>
                    <a:pt x="213" y="186"/>
                  </a:cubicBezTo>
                  <a:cubicBezTo>
                    <a:pt x="165" y="159"/>
                    <a:pt x="165" y="159"/>
                    <a:pt x="165" y="159"/>
                  </a:cubicBezTo>
                  <a:lnTo>
                    <a:pt x="174" y="151"/>
                  </a:lnTo>
                  <a:close/>
                  <a:moveTo>
                    <a:pt x="159" y="166"/>
                  </a:moveTo>
                  <a:cubicBezTo>
                    <a:pt x="197" y="201"/>
                    <a:pt x="197" y="201"/>
                    <a:pt x="197" y="201"/>
                  </a:cubicBezTo>
                  <a:cubicBezTo>
                    <a:pt x="189" y="210"/>
                    <a:pt x="189" y="210"/>
                    <a:pt x="189" y="210"/>
                  </a:cubicBezTo>
                  <a:cubicBezTo>
                    <a:pt x="151" y="174"/>
                    <a:pt x="151" y="174"/>
                    <a:pt x="151" y="174"/>
                  </a:cubicBezTo>
                  <a:lnTo>
                    <a:pt x="159" y="166"/>
                  </a:lnTo>
                  <a:close/>
                  <a:moveTo>
                    <a:pt x="120" y="211"/>
                  </a:moveTo>
                  <a:cubicBezTo>
                    <a:pt x="162" y="214"/>
                    <a:pt x="162" y="214"/>
                    <a:pt x="162" y="214"/>
                  </a:cubicBezTo>
                  <a:cubicBezTo>
                    <a:pt x="134" y="193"/>
                    <a:pt x="134" y="193"/>
                    <a:pt x="134" y="193"/>
                  </a:cubicBezTo>
                  <a:cubicBezTo>
                    <a:pt x="141" y="185"/>
                    <a:pt x="141" y="185"/>
                    <a:pt x="141" y="185"/>
                  </a:cubicBezTo>
                  <a:cubicBezTo>
                    <a:pt x="182" y="216"/>
                    <a:pt x="182" y="216"/>
                    <a:pt x="182" y="216"/>
                  </a:cubicBezTo>
                  <a:cubicBezTo>
                    <a:pt x="175" y="225"/>
                    <a:pt x="175" y="225"/>
                    <a:pt x="175" y="225"/>
                  </a:cubicBezTo>
                  <a:cubicBezTo>
                    <a:pt x="134" y="223"/>
                    <a:pt x="134" y="223"/>
                    <a:pt x="134" y="223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54" y="252"/>
                    <a:pt x="154" y="252"/>
                    <a:pt x="154" y="252"/>
                  </a:cubicBezTo>
                  <a:cubicBezTo>
                    <a:pt x="113" y="220"/>
                    <a:pt x="113" y="220"/>
                    <a:pt x="113" y="220"/>
                  </a:cubicBezTo>
                  <a:lnTo>
                    <a:pt x="120" y="211"/>
                  </a:lnTo>
                  <a:close/>
                  <a:moveTo>
                    <a:pt x="87" y="264"/>
                  </a:moveTo>
                  <a:cubicBezTo>
                    <a:pt x="112" y="278"/>
                    <a:pt x="112" y="278"/>
                    <a:pt x="112" y="278"/>
                  </a:cubicBezTo>
                  <a:cubicBezTo>
                    <a:pt x="116" y="280"/>
                    <a:pt x="118" y="281"/>
                    <a:pt x="120" y="282"/>
                  </a:cubicBezTo>
                  <a:cubicBezTo>
                    <a:pt x="122" y="282"/>
                    <a:pt x="124" y="282"/>
                    <a:pt x="126" y="281"/>
                  </a:cubicBezTo>
                  <a:cubicBezTo>
                    <a:pt x="128" y="280"/>
                    <a:pt x="130" y="278"/>
                    <a:pt x="131" y="275"/>
                  </a:cubicBezTo>
                  <a:cubicBezTo>
                    <a:pt x="133" y="273"/>
                    <a:pt x="133" y="270"/>
                    <a:pt x="133" y="268"/>
                  </a:cubicBezTo>
                  <a:cubicBezTo>
                    <a:pt x="133" y="266"/>
                    <a:pt x="132" y="264"/>
                    <a:pt x="131" y="263"/>
                  </a:cubicBezTo>
                  <a:cubicBezTo>
                    <a:pt x="129" y="262"/>
                    <a:pt x="127" y="260"/>
                    <a:pt x="123" y="258"/>
                  </a:cubicBezTo>
                  <a:cubicBezTo>
                    <a:pt x="98" y="244"/>
                    <a:pt x="98" y="244"/>
                    <a:pt x="98" y="244"/>
                  </a:cubicBezTo>
                  <a:cubicBezTo>
                    <a:pt x="104" y="234"/>
                    <a:pt x="104" y="234"/>
                    <a:pt x="104" y="234"/>
                  </a:cubicBezTo>
                  <a:cubicBezTo>
                    <a:pt x="127" y="248"/>
                    <a:pt x="127" y="248"/>
                    <a:pt x="127" y="248"/>
                  </a:cubicBezTo>
                  <a:cubicBezTo>
                    <a:pt x="133" y="251"/>
                    <a:pt x="137" y="253"/>
                    <a:pt x="138" y="255"/>
                  </a:cubicBezTo>
                  <a:cubicBezTo>
                    <a:pt x="140" y="257"/>
                    <a:pt x="142" y="259"/>
                    <a:pt x="142" y="261"/>
                  </a:cubicBezTo>
                  <a:cubicBezTo>
                    <a:pt x="143" y="263"/>
                    <a:pt x="143" y="266"/>
                    <a:pt x="143" y="269"/>
                  </a:cubicBezTo>
                  <a:cubicBezTo>
                    <a:pt x="142" y="272"/>
                    <a:pt x="141" y="275"/>
                    <a:pt x="139" y="279"/>
                  </a:cubicBezTo>
                  <a:cubicBezTo>
                    <a:pt x="136" y="284"/>
                    <a:pt x="134" y="287"/>
                    <a:pt x="131" y="289"/>
                  </a:cubicBezTo>
                  <a:cubicBezTo>
                    <a:pt x="129" y="291"/>
                    <a:pt x="127" y="292"/>
                    <a:pt x="124" y="293"/>
                  </a:cubicBezTo>
                  <a:cubicBezTo>
                    <a:pt x="122" y="293"/>
                    <a:pt x="120" y="293"/>
                    <a:pt x="118" y="293"/>
                  </a:cubicBezTo>
                  <a:cubicBezTo>
                    <a:pt x="115" y="292"/>
                    <a:pt x="111" y="290"/>
                    <a:pt x="106" y="287"/>
                  </a:cubicBezTo>
                  <a:cubicBezTo>
                    <a:pt x="82" y="274"/>
                    <a:pt x="82" y="274"/>
                    <a:pt x="82" y="274"/>
                  </a:cubicBezTo>
                  <a:lnTo>
                    <a:pt x="87" y="264"/>
                  </a:lnTo>
                  <a:close/>
                  <a:moveTo>
                    <a:pt x="44" y="402"/>
                  </a:moveTo>
                  <a:cubicBezTo>
                    <a:pt x="82" y="384"/>
                    <a:pt x="82" y="384"/>
                    <a:pt x="82" y="384"/>
                  </a:cubicBezTo>
                  <a:cubicBezTo>
                    <a:pt x="47" y="379"/>
                    <a:pt x="47" y="379"/>
                    <a:pt x="47" y="379"/>
                  </a:cubicBezTo>
                  <a:cubicBezTo>
                    <a:pt x="49" y="368"/>
                    <a:pt x="49" y="368"/>
                    <a:pt x="49" y="368"/>
                  </a:cubicBezTo>
                  <a:cubicBezTo>
                    <a:pt x="100" y="376"/>
                    <a:pt x="100" y="376"/>
                    <a:pt x="100" y="376"/>
                  </a:cubicBezTo>
                  <a:cubicBezTo>
                    <a:pt x="98" y="388"/>
                    <a:pt x="98" y="388"/>
                    <a:pt x="98" y="388"/>
                  </a:cubicBezTo>
                  <a:cubicBezTo>
                    <a:pt x="61" y="405"/>
                    <a:pt x="61" y="405"/>
                    <a:pt x="61" y="405"/>
                  </a:cubicBezTo>
                  <a:cubicBezTo>
                    <a:pt x="95" y="411"/>
                    <a:pt x="95" y="411"/>
                    <a:pt x="95" y="411"/>
                  </a:cubicBezTo>
                  <a:cubicBezTo>
                    <a:pt x="93" y="421"/>
                    <a:pt x="93" y="421"/>
                    <a:pt x="93" y="421"/>
                  </a:cubicBezTo>
                  <a:cubicBezTo>
                    <a:pt x="42" y="413"/>
                    <a:pt x="42" y="413"/>
                    <a:pt x="42" y="413"/>
                  </a:cubicBezTo>
                  <a:lnTo>
                    <a:pt x="44" y="402"/>
                  </a:lnTo>
                  <a:close/>
                  <a:moveTo>
                    <a:pt x="42" y="427"/>
                  </a:moveTo>
                  <a:cubicBezTo>
                    <a:pt x="93" y="430"/>
                    <a:pt x="93" y="430"/>
                    <a:pt x="93" y="430"/>
                  </a:cubicBezTo>
                  <a:cubicBezTo>
                    <a:pt x="93" y="441"/>
                    <a:pt x="93" y="441"/>
                    <a:pt x="93" y="441"/>
                  </a:cubicBezTo>
                  <a:cubicBezTo>
                    <a:pt x="41" y="439"/>
                    <a:pt x="41" y="439"/>
                    <a:pt x="41" y="439"/>
                  </a:cubicBezTo>
                  <a:lnTo>
                    <a:pt x="42" y="427"/>
                  </a:lnTo>
                  <a:close/>
                  <a:moveTo>
                    <a:pt x="42" y="488"/>
                  </a:moveTo>
                  <a:cubicBezTo>
                    <a:pt x="62" y="486"/>
                    <a:pt x="62" y="486"/>
                    <a:pt x="62" y="486"/>
                  </a:cubicBezTo>
                  <a:cubicBezTo>
                    <a:pt x="61" y="464"/>
                    <a:pt x="61" y="464"/>
                    <a:pt x="61" y="464"/>
                  </a:cubicBezTo>
                  <a:cubicBezTo>
                    <a:pt x="41" y="465"/>
                    <a:pt x="41" y="465"/>
                    <a:pt x="41" y="465"/>
                  </a:cubicBezTo>
                  <a:cubicBezTo>
                    <a:pt x="40" y="454"/>
                    <a:pt x="40" y="454"/>
                    <a:pt x="40" y="454"/>
                  </a:cubicBezTo>
                  <a:cubicBezTo>
                    <a:pt x="92" y="451"/>
                    <a:pt x="92" y="451"/>
                    <a:pt x="92" y="451"/>
                  </a:cubicBezTo>
                  <a:cubicBezTo>
                    <a:pt x="92" y="462"/>
                    <a:pt x="92" y="462"/>
                    <a:pt x="92" y="462"/>
                  </a:cubicBezTo>
                  <a:cubicBezTo>
                    <a:pt x="70" y="463"/>
                    <a:pt x="70" y="463"/>
                    <a:pt x="70" y="463"/>
                  </a:cubicBezTo>
                  <a:cubicBezTo>
                    <a:pt x="71" y="486"/>
                    <a:pt x="71" y="486"/>
                    <a:pt x="71" y="486"/>
                  </a:cubicBezTo>
                  <a:cubicBezTo>
                    <a:pt x="94" y="485"/>
                    <a:pt x="94" y="485"/>
                    <a:pt x="94" y="485"/>
                  </a:cubicBezTo>
                  <a:cubicBezTo>
                    <a:pt x="94" y="496"/>
                    <a:pt x="94" y="496"/>
                    <a:pt x="94" y="496"/>
                  </a:cubicBezTo>
                  <a:cubicBezTo>
                    <a:pt x="43" y="499"/>
                    <a:pt x="43" y="499"/>
                    <a:pt x="43" y="499"/>
                  </a:cubicBezTo>
                  <a:lnTo>
                    <a:pt x="42" y="488"/>
                  </a:lnTo>
                  <a:close/>
                  <a:moveTo>
                    <a:pt x="98" y="546"/>
                  </a:moveTo>
                  <a:cubicBezTo>
                    <a:pt x="94" y="552"/>
                    <a:pt x="88" y="555"/>
                    <a:pt x="80" y="557"/>
                  </a:cubicBezTo>
                  <a:cubicBezTo>
                    <a:pt x="72" y="559"/>
                    <a:pt x="65" y="558"/>
                    <a:pt x="59" y="554"/>
                  </a:cubicBezTo>
                  <a:cubicBezTo>
                    <a:pt x="54" y="550"/>
                    <a:pt x="50" y="544"/>
                    <a:pt x="48" y="536"/>
                  </a:cubicBezTo>
                  <a:cubicBezTo>
                    <a:pt x="47" y="530"/>
                    <a:pt x="48" y="524"/>
                    <a:pt x="50" y="519"/>
                  </a:cubicBezTo>
                  <a:cubicBezTo>
                    <a:pt x="52" y="516"/>
                    <a:pt x="55" y="513"/>
                    <a:pt x="58" y="511"/>
                  </a:cubicBezTo>
                  <a:cubicBezTo>
                    <a:pt x="63" y="522"/>
                    <a:pt x="63" y="522"/>
                    <a:pt x="63" y="522"/>
                  </a:cubicBezTo>
                  <a:cubicBezTo>
                    <a:pt x="61" y="523"/>
                    <a:pt x="59" y="525"/>
                    <a:pt x="58" y="527"/>
                  </a:cubicBezTo>
                  <a:cubicBezTo>
                    <a:pt x="57" y="529"/>
                    <a:pt x="56" y="532"/>
                    <a:pt x="57" y="535"/>
                  </a:cubicBezTo>
                  <a:cubicBezTo>
                    <a:pt x="58" y="539"/>
                    <a:pt x="60" y="542"/>
                    <a:pt x="63" y="544"/>
                  </a:cubicBezTo>
                  <a:cubicBezTo>
                    <a:pt x="67" y="546"/>
                    <a:pt x="71" y="547"/>
                    <a:pt x="77" y="546"/>
                  </a:cubicBezTo>
                  <a:cubicBezTo>
                    <a:pt x="84" y="544"/>
                    <a:pt x="88" y="542"/>
                    <a:pt x="90" y="539"/>
                  </a:cubicBezTo>
                  <a:cubicBezTo>
                    <a:pt x="92" y="536"/>
                    <a:pt x="93" y="532"/>
                    <a:pt x="92" y="528"/>
                  </a:cubicBezTo>
                  <a:cubicBezTo>
                    <a:pt x="91" y="525"/>
                    <a:pt x="90" y="523"/>
                    <a:pt x="88" y="521"/>
                  </a:cubicBezTo>
                  <a:cubicBezTo>
                    <a:pt x="86" y="519"/>
                    <a:pt x="83" y="518"/>
                    <a:pt x="79" y="518"/>
                  </a:cubicBezTo>
                  <a:cubicBezTo>
                    <a:pt x="80" y="506"/>
                    <a:pt x="80" y="506"/>
                    <a:pt x="80" y="506"/>
                  </a:cubicBezTo>
                  <a:cubicBezTo>
                    <a:pt x="85" y="507"/>
                    <a:pt x="90" y="509"/>
                    <a:pt x="94" y="512"/>
                  </a:cubicBezTo>
                  <a:cubicBezTo>
                    <a:pt x="97" y="515"/>
                    <a:pt x="100" y="520"/>
                    <a:pt x="101" y="526"/>
                  </a:cubicBezTo>
                  <a:cubicBezTo>
                    <a:pt x="102" y="534"/>
                    <a:pt x="101" y="540"/>
                    <a:pt x="98" y="546"/>
                  </a:cubicBezTo>
                  <a:close/>
                  <a:moveTo>
                    <a:pt x="114" y="330"/>
                  </a:moveTo>
                  <a:cubicBezTo>
                    <a:pt x="101" y="331"/>
                    <a:pt x="101" y="331"/>
                    <a:pt x="101" y="331"/>
                  </a:cubicBezTo>
                  <a:cubicBezTo>
                    <a:pt x="94" y="353"/>
                    <a:pt x="94" y="353"/>
                    <a:pt x="94" y="353"/>
                  </a:cubicBezTo>
                  <a:cubicBezTo>
                    <a:pt x="104" y="361"/>
                    <a:pt x="104" y="361"/>
                    <a:pt x="104" y="361"/>
                  </a:cubicBezTo>
                  <a:cubicBezTo>
                    <a:pt x="100" y="373"/>
                    <a:pt x="100" y="373"/>
                    <a:pt x="100" y="373"/>
                  </a:cubicBezTo>
                  <a:cubicBezTo>
                    <a:pt x="58" y="336"/>
                    <a:pt x="58" y="336"/>
                    <a:pt x="58" y="336"/>
                  </a:cubicBezTo>
                  <a:cubicBezTo>
                    <a:pt x="62" y="325"/>
                    <a:pt x="62" y="325"/>
                    <a:pt x="62" y="325"/>
                  </a:cubicBezTo>
                  <a:cubicBezTo>
                    <a:pt x="118" y="318"/>
                    <a:pt x="118" y="318"/>
                    <a:pt x="118" y="318"/>
                  </a:cubicBezTo>
                  <a:lnTo>
                    <a:pt x="114" y="330"/>
                  </a:lnTo>
                  <a:close/>
                  <a:moveTo>
                    <a:pt x="252" y="762"/>
                  </a:moveTo>
                  <a:cubicBezTo>
                    <a:pt x="251" y="763"/>
                    <a:pt x="251" y="764"/>
                    <a:pt x="250" y="764"/>
                  </a:cubicBezTo>
                  <a:cubicBezTo>
                    <a:pt x="248" y="766"/>
                    <a:pt x="238" y="764"/>
                    <a:pt x="237" y="764"/>
                  </a:cubicBezTo>
                  <a:cubicBezTo>
                    <a:pt x="233" y="764"/>
                    <a:pt x="231" y="764"/>
                    <a:pt x="230" y="766"/>
                  </a:cubicBezTo>
                  <a:cubicBezTo>
                    <a:pt x="231" y="767"/>
                    <a:pt x="230" y="770"/>
                    <a:pt x="228" y="770"/>
                  </a:cubicBezTo>
                  <a:cubicBezTo>
                    <a:pt x="226" y="770"/>
                    <a:pt x="222" y="768"/>
                    <a:pt x="218" y="768"/>
                  </a:cubicBezTo>
                  <a:cubicBezTo>
                    <a:pt x="217" y="768"/>
                    <a:pt x="216" y="768"/>
                    <a:pt x="215" y="768"/>
                  </a:cubicBezTo>
                  <a:cubicBezTo>
                    <a:pt x="205" y="781"/>
                    <a:pt x="196" y="792"/>
                    <a:pt x="185" y="805"/>
                  </a:cubicBezTo>
                  <a:cubicBezTo>
                    <a:pt x="184" y="804"/>
                    <a:pt x="183" y="805"/>
                    <a:pt x="182" y="805"/>
                  </a:cubicBezTo>
                  <a:cubicBezTo>
                    <a:pt x="191" y="793"/>
                    <a:pt x="199" y="779"/>
                    <a:pt x="208" y="766"/>
                  </a:cubicBezTo>
                  <a:cubicBezTo>
                    <a:pt x="208" y="765"/>
                    <a:pt x="207" y="764"/>
                    <a:pt x="207" y="763"/>
                  </a:cubicBezTo>
                  <a:cubicBezTo>
                    <a:pt x="207" y="761"/>
                    <a:pt x="209" y="758"/>
                    <a:pt x="211" y="758"/>
                  </a:cubicBezTo>
                  <a:cubicBezTo>
                    <a:pt x="211" y="758"/>
                    <a:pt x="212" y="758"/>
                    <a:pt x="213" y="758"/>
                  </a:cubicBezTo>
                  <a:cubicBezTo>
                    <a:pt x="218" y="750"/>
                    <a:pt x="218" y="750"/>
                    <a:pt x="220" y="748"/>
                  </a:cubicBezTo>
                  <a:cubicBezTo>
                    <a:pt x="219" y="746"/>
                    <a:pt x="210" y="743"/>
                    <a:pt x="212" y="741"/>
                  </a:cubicBezTo>
                  <a:cubicBezTo>
                    <a:pt x="213" y="741"/>
                    <a:pt x="216" y="741"/>
                    <a:pt x="217" y="741"/>
                  </a:cubicBezTo>
                  <a:cubicBezTo>
                    <a:pt x="219" y="742"/>
                    <a:pt x="221" y="742"/>
                    <a:pt x="223" y="743"/>
                  </a:cubicBezTo>
                  <a:cubicBezTo>
                    <a:pt x="226" y="739"/>
                    <a:pt x="228" y="736"/>
                    <a:pt x="230" y="731"/>
                  </a:cubicBezTo>
                  <a:cubicBezTo>
                    <a:pt x="230" y="730"/>
                    <a:pt x="233" y="726"/>
                    <a:pt x="232" y="726"/>
                  </a:cubicBezTo>
                  <a:cubicBezTo>
                    <a:pt x="232" y="725"/>
                    <a:pt x="232" y="724"/>
                    <a:pt x="232" y="723"/>
                  </a:cubicBezTo>
                  <a:cubicBezTo>
                    <a:pt x="236" y="725"/>
                    <a:pt x="238" y="727"/>
                    <a:pt x="238" y="731"/>
                  </a:cubicBezTo>
                  <a:cubicBezTo>
                    <a:pt x="239" y="731"/>
                    <a:pt x="239" y="734"/>
                    <a:pt x="238" y="735"/>
                  </a:cubicBezTo>
                  <a:cubicBezTo>
                    <a:pt x="236" y="738"/>
                    <a:pt x="233" y="742"/>
                    <a:pt x="231" y="745"/>
                  </a:cubicBezTo>
                  <a:cubicBezTo>
                    <a:pt x="232" y="746"/>
                    <a:pt x="232" y="746"/>
                    <a:pt x="233" y="747"/>
                  </a:cubicBezTo>
                  <a:cubicBezTo>
                    <a:pt x="236" y="748"/>
                    <a:pt x="239" y="748"/>
                    <a:pt x="242" y="750"/>
                  </a:cubicBezTo>
                  <a:cubicBezTo>
                    <a:pt x="242" y="750"/>
                    <a:pt x="243" y="750"/>
                    <a:pt x="244" y="749"/>
                  </a:cubicBezTo>
                  <a:cubicBezTo>
                    <a:pt x="251" y="753"/>
                    <a:pt x="253" y="761"/>
                    <a:pt x="252" y="762"/>
                  </a:cubicBezTo>
                  <a:close/>
                  <a:moveTo>
                    <a:pt x="188" y="735"/>
                  </a:moveTo>
                  <a:cubicBezTo>
                    <a:pt x="191" y="738"/>
                    <a:pt x="194" y="740"/>
                    <a:pt x="195" y="742"/>
                  </a:cubicBezTo>
                  <a:cubicBezTo>
                    <a:pt x="196" y="743"/>
                    <a:pt x="200" y="748"/>
                    <a:pt x="202" y="755"/>
                  </a:cubicBezTo>
                  <a:cubicBezTo>
                    <a:pt x="203" y="757"/>
                    <a:pt x="204" y="758"/>
                    <a:pt x="203" y="761"/>
                  </a:cubicBezTo>
                  <a:cubicBezTo>
                    <a:pt x="199" y="758"/>
                    <a:pt x="199" y="757"/>
                    <a:pt x="197" y="752"/>
                  </a:cubicBezTo>
                  <a:cubicBezTo>
                    <a:pt x="197" y="750"/>
                    <a:pt x="196" y="748"/>
                    <a:pt x="193" y="744"/>
                  </a:cubicBezTo>
                  <a:cubicBezTo>
                    <a:pt x="192" y="742"/>
                    <a:pt x="188" y="738"/>
                    <a:pt x="188" y="735"/>
                  </a:cubicBezTo>
                  <a:close/>
                  <a:moveTo>
                    <a:pt x="261" y="821"/>
                  </a:moveTo>
                  <a:cubicBezTo>
                    <a:pt x="261" y="819"/>
                    <a:pt x="259" y="818"/>
                    <a:pt x="260" y="815"/>
                  </a:cubicBezTo>
                  <a:cubicBezTo>
                    <a:pt x="265" y="807"/>
                    <a:pt x="273" y="790"/>
                    <a:pt x="281" y="779"/>
                  </a:cubicBezTo>
                  <a:cubicBezTo>
                    <a:pt x="281" y="778"/>
                    <a:pt x="282" y="776"/>
                    <a:pt x="283" y="777"/>
                  </a:cubicBezTo>
                  <a:cubicBezTo>
                    <a:pt x="283" y="778"/>
                    <a:pt x="284" y="778"/>
                    <a:pt x="282" y="782"/>
                  </a:cubicBezTo>
                  <a:cubicBezTo>
                    <a:pt x="282" y="783"/>
                    <a:pt x="262" y="820"/>
                    <a:pt x="264" y="821"/>
                  </a:cubicBezTo>
                  <a:cubicBezTo>
                    <a:pt x="262" y="821"/>
                    <a:pt x="263" y="821"/>
                    <a:pt x="261" y="821"/>
                  </a:cubicBezTo>
                  <a:close/>
                  <a:moveTo>
                    <a:pt x="288" y="830"/>
                  </a:moveTo>
                  <a:cubicBezTo>
                    <a:pt x="288" y="830"/>
                    <a:pt x="287" y="830"/>
                    <a:pt x="287" y="830"/>
                  </a:cubicBezTo>
                  <a:cubicBezTo>
                    <a:pt x="285" y="830"/>
                    <a:pt x="283" y="829"/>
                    <a:pt x="281" y="828"/>
                  </a:cubicBezTo>
                  <a:cubicBezTo>
                    <a:pt x="280" y="826"/>
                    <a:pt x="275" y="818"/>
                    <a:pt x="275" y="816"/>
                  </a:cubicBezTo>
                  <a:cubicBezTo>
                    <a:pt x="275" y="816"/>
                    <a:pt x="275" y="816"/>
                    <a:pt x="276" y="816"/>
                  </a:cubicBezTo>
                  <a:cubicBezTo>
                    <a:pt x="277" y="822"/>
                    <a:pt x="286" y="820"/>
                    <a:pt x="293" y="818"/>
                  </a:cubicBezTo>
                  <a:cubicBezTo>
                    <a:pt x="299" y="816"/>
                    <a:pt x="304" y="813"/>
                    <a:pt x="305" y="812"/>
                  </a:cubicBezTo>
                  <a:cubicBezTo>
                    <a:pt x="304" y="811"/>
                    <a:pt x="305" y="811"/>
                    <a:pt x="303" y="809"/>
                  </a:cubicBezTo>
                  <a:cubicBezTo>
                    <a:pt x="303" y="810"/>
                    <a:pt x="300" y="811"/>
                    <a:pt x="296" y="812"/>
                  </a:cubicBezTo>
                  <a:cubicBezTo>
                    <a:pt x="288" y="814"/>
                    <a:pt x="274" y="816"/>
                    <a:pt x="273" y="815"/>
                  </a:cubicBezTo>
                  <a:cubicBezTo>
                    <a:pt x="269" y="814"/>
                    <a:pt x="270" y="813"/>
                    <a:pt x="272" y="809"/>
                  </a:cubicBezTo>
                  <a:cubicBezTo>
                    <a:pt x="279" y="807"/>
                    <a:pt x="290" y="805"/>
                    <a:pt x="296" y="802"/>
                  </a:cubicBezTo>
                  <a:cubicBezTo>
                    <a:pt x="297" y="802"/>
                    <a:pt x="298" y="801"/>
                    <a:pt x="297" y="799"/>
                  </a:cubicBezTo>
                  <a:cubicBezTo>
                    <a:pt x="294" y="801"/>
                    <a:pt x="286" y="801"/>
                    <a:pt x="283" y="801"/>
                  </a:cubicBezTo>
                  <a:cubicBezTo>
                    <a:pt x="280" y="798"/>
                    <a:pt x="282" y="795"/>
                    <a:pt x="284" y="792"/>
                  </a:cubicBezTo>
                  <a:cubicBezTo>
                    <a:pt x="284" y="792"/>
                    <a:pt x="284" y="792"/>
                    <a:pt x="284" y="792"/>
                  </a:cubicBezTo>
                  <a:cubicBezTo>
                    <a:pt x="286" y="794"/>
                    <a:pt x="293" y="793"/>
                    <a:pt x="295" y="791"/>
                  </a:cubicBezTo>
                  <a:cubicBezTo>
                    <a:pt x="294" y="789"/>
                    <a:pt x="291" y="784"/>
                    <a:pt x="293" y="785"/>
                  </a:cubicBezTo>
                  <a:cubicBezTo>
                    <a:pt x="295" y="786"/>
                    <a:pt x="295" y="787"/>
                    <a:pt x="297" y="788"/>
                  </a:cubicBezTo>
                  <a:cubicBezTo>
                    <a:pt x="298" y="788"/>
                    <a:pt x="298" y="787"/>
                    <a:pt x="298" y="787"/>
                  </a:cubicBezTo>
                  <a:cubicBezTo>
                    <a:pt x="296" y="786"/>
                    <a:pt x="295" y="785"/>
                    <a:pt x="294" y="785"/>
                  </a:cubicBezTo>
                  <a:cubicBezTo>
                    <a:pt x="295" y="782"/>
                    <a:pt x="297" y="782"/>
                    <a:pt x="299" y="783"/>
                  </a:cubicBezTo>
                  <a:cubicBezTo>
                    <a:pt x="301" y="784"/>
                    <a:pt x="307" y="790"/>
                    <a:pt x="308" y="790"/>
                  </a:cubicBezTo>
                  <a:cubicBezTo>
                    <a:pt x="308" y="790"/>
                    <a:pt x="308" y="790"/>
                    <a:pt x="308" y="790"/>
                  </a:cubicBezTo>
                  <a:cubicBezTo>
                    <a:pt x="309" y="791"/>
                    <a:pt x="309" y="792"/>
                    <a:pt x="310" y="793"/>
                  </a:cubicBezTo>
                  <a:cubicBezTo>
                    <a:pt x="309" y="797"/>
                    <a:pt x="307" y="798"/>
                    <a:pt x="305" y="798"/>
                  </a:cubicBezTo>
                  <a:cubicBezTo>
                    <a:pt x="305" y="802"/>
                    <a:pt x="305" y="806"/>
                    <a:pt x="308" y="811"/>
                  </a:cubicBezTo>
                  <a:cubicBezTo>
                    <a:pt x="310" y="810"/>
                    <a:pt x="312" y="809"/>
                    <a:pt x="313" y="808"/>
                  </a:cubicBezTo>
                  <a:cubicBezTo>
                    <a:pt x="315" y="810"/>
                    <a:pt x="316" y="811"/>
                    <a:pt x="316" y="814"/>
                  </a:cubicBezTo>
                  <a:cubicBezTo>
                    <a:pt x="314" y="818"/>
                    <a:pt x="309" y="817"/>
                    <a:pt x="309" y="819"/>
                  </a:cubicBezTo>
                  <a:cubicBezTo>
                    <a:pt x="307" y="824"/>
                    <a:pt x="308" y="831"/>
                    <a:pt x="307" y="835"/>
                  </a:cubicBezTo>
                  <a:cubicBezTo>
                    <a:pt x="306" y="835"/>
                    <a:pt x="305" y="835"/>
                    <a:pt x="305" y="835"/>
                  </a:cubicBezTo>
                  <a:cubicBezTo>
                    <a:pt x="304" y="831"/>
                    <a:pt x="304" y="824"/>
                    <a:pt x="305" y="821"/>
                  </a:cubicBezTo>
                  <a:cubicBezTo>
                    <a:pt x="302" y="821"/>
                    <a:pt x="299" y="823"/>
                    <a:pt x="294" y="824"/>
                  </a:cubicBezTo>
                  <a:cubicBezTo>
                    <a:pt x="294" y="825"/>
                    <a:pt x="294" y="824"/>
                    <a:pt x="294" y="825"/>
                  </a:cubicBezTo>
                  <a:cubicBezTo>
                    <a:pt x="296" y="826"/>
                    <a:pt x="297" y="827"/>
                    <a:pt x="297" y="828"/>
                  </a:cubicBezTo>
                  <a:cubicBezTo>
                    <a:pt x="297" y="829"/>
                    <a:pt x="296" y="831"/>
                    <a:pt x="295" y="831"/>
                  </a:cubicBezTo>
                  <a:cubicBezTo>
                    <a:pt x="294" y="831"/>
                    <a:pt x="293" y="830"/>
                    <a:pt x="290" y="829"/>
                  </a:cubicBezTo>
                  <a:cubicBezTo>
                    <a:pt x="289" y="829"/>
                    <a:pt x="289" y="829"/>
                    <a:pt x="288" y="830"/>
                  </a:cubicBezTo>
                  <a:close/>
                  <a:moveTo>
                    <a:pt x="316" y="787"/>
                  </a:moveTo>
                  <a:cubicBezTo>
                    <a:pt x="316" y="785"/>
                    <a:pt x="319" y="786"/>
                    <a:pt x="320" y="787"/>
                  </a:cubicBezTo>
                  <a:cubicBezTo>
                    <a:pt x="322" y="788"/>
                    <a:pt x="324" y="789"/>
                    <a:pt x="326" y="794"/>
                  </a:cubicBezTo>
                  <a:cubicBezTo>
                    <a:pt x="325" y="796"/>
                    <a:pt x="325" y="797"/>
                    <a:pt x="324" y="798"/>
                  </a:cubicBezTo>
                  <a:cubicBezTo>
                    <a:pt x="323" y="799"/>
                    <a:pt x="318" y="798"/>
                    <a:pt x="318" y="795"/>
                  </a:cubicBezTo>
                  <a:cubicBezTo>
                    <a:pt x="317" y="793"/>
                    <a:pt x="316" y="788"/>
                    <a:pt x="316" y="787"/>
                  </a:cubicBezTo>
                  <a:close/>
                  <a:moveTo>
                    <a:pt x="340" y="802"/>
                  </a:moveTo>
                  <a:cubicBezTo>
                    <a:pt x="333" y="803"/>
                    <a:pt x="318" y="845"/>
                    <a:pt x="312" y="854"/>
                  </a:cubicBezTo>
                  <a:cubicBezTo>
                    <a:pt x="307" y="861"/>
                    <a:pt x="305" y="861"/>
                    <a:pt x="302" y="858"/>
                  </a:cubicBezTo>
                  <a:cubicBezTo>
                    <a:pt x="298" y="854"/>
                    <a:pt x="293" y="836"/>
                    <a:pt x="294" y="832"/>
                  </a:cubicBezTo>
                  <a:cubicBezTo>
                    <a:pt x="295" y="833"/>
                    <a:pt x="296" y="836"/>
                    <a:pt x="297" y="837"/>
                  </a:cubicBezTo>
                  <a:cubicBezTo>
                    <a:pt x="297" y="836"/>
                    <a:pt x="297" y="836"/>
                    <a:pt x="297" y="835"/>
                  </a:cubicBezTo>
                  <a:cubicBezTo>
                    <a:pt x="298" y="838"/>
                    <a:pt x="302" y="846"/>
                    <a:pt x="303" y="847"/>
                  </a:cubicBezTo>
                  <a:cubicBezTo>
                    <a:pt x="306" y="849"/>
                    <a:pt x="307" y="845"/>
                    <a:pt x="309" y="843"/>
                  </a:cubicBezTo>
                  <a:cubicBezTo>
                    <a:pt x="313" y="834"/>
                    <a:pt x="324" y="807"/>
                    <a:pt x="329" y="799"/>
                  </a:cubicBezTo>
                  <a:cubicBezTo>
                    <a:pt x="331" y="794"/>
                    <a:pt x="334" y="789"/>
                    <a:pt x="330" y="786"/>
                  </a:cubicBezTo>
                  <a:cubicBezTo>
                    <a:pt x="319" y="780"/>
                    <a:pt x="305" y="785"/>
                    <a:pt x="295" y="779"/>
                  </a:cubicBezTo>
                  <a:cubicBezTo>
                    <a:pt x="295" y="778"/>
                    <a:pt x="295" y="778"/>
                    <a:pt x="296" y="778"/>
                  </a:cubicBezTo>
                  <a:cubicBezTo>
                    <a:pt x="301" y="776"/>
                    <a:pt x="327" y="782"/>
                    <a:pt x="327" y="782"/>
                  </a:cubicBezTo>
                  <a:cubicBezTo>
                    <a:pt x="335" y="784"/>
                    <a:pt x="345" y="793"/>
                    <a:pt x="340" y="802"/>
                  </a:cubicBezTo>
                  <a:close/>
                  <a:moveTo>
                    <a:pt x="364" y="858"/>
                  </a:moveTo>
                  <a:cubicBezTo>
                    <a:pt x="364" y="858"/>
                    <a:pt x="362" y="859"/>
                    <a:pt x="362" y="860"/>
                  </a:cubicBezTo>
                  <a:cubicBezTo>
                    <a:pt x="362" y="860"/>
                    <a:pt x="361" y="861"/>
                    <a:pt x="360" y="861"/>
                  </a:cubicBezTo>
                  <a:cubicBezTo>
                    <a:pt x="360" y="861"/>
                    <a:pt x="357" y="862"/>
                    <a:pt x="355" y="861"/>
                  </a:cubicBezTo>
                  <a:cubicBezTo>
                    <a:pt x="355" y="861"/>
                    <a:pt x="354" y="860"/>
                    <a:pt x="353" y="860"/>
                  </a:cubicBezTo>
                  <a:cubicBezTo>
                    <a:pt x="353" y="860"/>
                    <a:pt x="351" y="859"/>
                    <a:pt x="350" y="859"/>
                  </a:cubicBezTo>
                  <a:cubicBezTo>
                    <a:pt x="350" y="859"/>
                    <a:pt x="349" y="859"/>
                    <a:pt x="351" y="858"/>
                  </a:cubicBezTo>
                  <a:cubicBezTo>
                    <a:pt x="351" y="858"/>
                    <a:pt x="351" y="858"/>
                    <a:pt x="353" y="858"/>
                  </a:cubicBezTo>
                  <a:cubicBezTo>
                    <a:pt x="353" y="858"/>
                    <a:pt x="353" y="858"/>
                    <a:pt x="354" y="857"/>
                  </a:cubicBezTo>
                  <a:cubicBezTo>
                    <a:pt x="354" y="857"/>
                    <a:pt x="354" y="857"/>
                    <a:pt x="354" y="857"/>
                  </a:cubicBezTo>
                  <a:cubicBezTo>
                    <a:pt x="354" y="857"/>
                    <a:pt x="355" y="858"/>
                    <a:pt x="356" y="856"/>
                  </a:cubicBezTo>
                  <a:cubicBezTo>
                    <a:pt x="356" y="856"/>
                    <a:pt x="356" y="855"/>
                    <a:pt x="357" y="855"/>
                  </a:cubicBezTo>
                  <a:cubicBezTo>
                    <a:pt x="357" y="855"/>
                    <a:pt x="361" y="853"/>
                    <a:pt x="370" y="848"/>
                  </a:cubicBezTo>
                  <a:cubicBezTo>
                    <a:pt x="370" y="848"/>
                    <a:pt x="378" y="843"/>
                    <a:pt x="384" y="837"/>
                  </a:cubicBezTo>
                  <a:cubicBezTo>
                    <a:pt x="384" y="837"/>
                    <a:pt x="388" y="834"/>
                    <a:pt x="392" y="831"/>
                  </a:cubicBezTo>
                  <a:cubicBezTo>
                    <a:pt x="392" y="831"/>
                    <a:pt x="405" y="820"/>
                    <a:pt x="408" y="817"/>
                  </a:cubicBezTo>
                  <a:cubicBezTo>
                    <a:pt x="408" y="817"/>
                    <a:pt x="398" y="813"/>
                    <a:pt x="400" y="808"/>
                  </a:cubicBezTo>
                  <a:cubicBezTo>
                    <a:pt x="400" y="808"/>
                    <a:pt x="400" y="806"/>
                    <a:pt x="401" y="808"/>
                  </a:cubicBezTo>
                  <a:cubicBezTo>
                    <a:pt x="401" y="808"/>
                    <a:pt x="405" y="812"/>
                    <a:pt x="412" y="810"/>
                  </a:cubicBezTo>
                  <a:cubicBezTo>
                    <a:pt x="412" y="810"/>
                    <a:pt x="416" y="810"/>
                    <a:pt x="420" y="807"/>
                  </a:cubicBezTo>
                  <a:cubicBezTo>
                    <a:pt x="420" y="807"/>
                    <a:pt x="424" y="807"/>
                    <a:pt x="426" y="815"/>
                  </a:cubicBezTo>
                  <a:cubicBezTo>
                    <a:pt x="426" y="815"/>
                    <a:pt x="427" y="819"/>
                    <a:pt x="424" y="818"/>
                  </a:cubicBezTo>
                  <a:cubicBezTo>
                    <a:pt x="424" y="818"/>
                    <a:pt x="421" y="818"/>
                    <a:pt x="419" y="819"/>
                  </a:cubicBezTo>
                  <a:cubicBezTo>
                    <a:pt x="418" y="819"/>
                    <a:pt x="417" y="819"/>
                    <a:pt x="416" y="820"/>
                  </a:cubicBezTo>
                  <a:cubicBezTo>
                    <a:pt x="416" y="820"/>
                    <a:pt x="409" y="826"/>
                    <a:pt x="396" y="835"/>
                  </a:cubicBezTo>
                  <a:cubicBezTo>
                    <a:pt x="396" y="835"/>
                    <a:pt x="390" y="839"/>
                    <a:pt x="380" y="848"/>
                  </a:cubicBezTo>
                  <a:cubicBezTo>
                    <a:pt x="380" y="848"/>
                    <a:pt x="373" y="855"/>
                    <a:pt x="364" y="858"/>
                  </a:cubicBezTo>
                  <a:close/>
                  <a:moveTo>
                    <a:pt x="429" y="859"/>
                  </a:moveTo>
                  <a:cubicBezTo>
                    <a:pt x="429" y="859"/>
                    <a:pt x="429" y="860"/>
                    <a:pt x="429" y="861"/>
                  </a:cubicBezTo>
                  <a:cubicBezTo>
                    <a:pt x="429" y="861"/>
                    <a:pt x="429" y="863"/>
                    <a:pt x="427" y="862"/>
                  </a:cubicBezTo>
                  <a:cubicBezTo>
                    <a:pt x="427" y="862"/>
                    <a:pt x="420" y="864"/>
                    <a:pt x="418" y="866"/>
                  </a:cubicBezTo>
                  <a:cubicBezTo>
                    <a:pt x="418" y="866"/>
                    <a:pt x="415" y="870"/>
                    <a:pt x="415" y="872"/>
                  </a:cubicBezTo>
                  <a:cubicBezTo>
                    <a:pt x="415" y="872"/>
                    <a:pt x="415" y="875"/>
                    <a:pt x="412" y="875"/>
                  </a:cubicBezTo>
                  <a:cubicBezTo>
                    <a:pt x="412" y="875"/>
                    <a:pt x="411" y="876"/>
                    <a:pt x="409" y="875"/>
                  </a:cubicBezTo>
                  <a:cubicBezTo>
                    <a:pt x="409" y="875"/>
                    <a:pt x="406" y="873"/>
                    <a:pt x="403" y="876"/>
                  </a:cubicBezTo>
                  <a:cubicBezTo>
                    <a:pt x="403" y="876"/>
                    <a:pt x="403" y="877"/>
                    <a:pt x="402" y="875"/>
                  </a:cubicBezTo>
                  <a:cubicBezTo>
                    <a:pt x="402" y="875"/>
                    <a:pt x="402" y="874"/>
                    <a:pt x="400" y="874"/>
                  </a:cubicBezTo>
                  <a:cubicBezTo>
                    <a:pt x="400" y="874"/>
                    <a:pt x="400" y="873"/>
                    <a:pt x="400" y="872"/>
                  </a:cubicBezTo>
                  <a:cubicBezTo>
                    <a:pt x="400" y="872"/>
                    <a:pt x="400" y="870"/>
                    <a:pt x="398" y="869"/>
                  </a:cubicBezTo>
                  <a:cubicBezTo>
                    <a:pt x="398" y="869"/>
                    <a:pt x="397" y="869"/>
                    <a:pt x="396" y="867"/>
                  </a:cubicBezTo>
                  <a:cubicBezTo>
                    <a:pt x="396" y="867"/>
                    <a:pt x="395" y="861"/>
                    <a:pt x="394" y="858"/>
                  </a:cubicBezTo>
                  <a:cubicBezTo>
                    <a:pt x="394" y="858"/>
                    <a:pt x="393" y="855"/>
                    <a:pt x="390" y="854"/>
                  </a:cubicBezTo>
                  <a:cubicBezTo>
                    <a:pt x="390" y="854"/>
                    <a:pt x="386" y="848"/>
                    <a:pt x="388" y="848"/>
                  </a:cubicBezTo>
                  <a:cubicBezTo>
                    <a:pt x="388" y="848"/>
                    <a:pt x="393" y="848"/>
                    <a:pt x="395" y="854"/>
                  </a:cubicBezTo>
                  <a:cubicBezTo>
                    <a:pt x="395" y="854"/>
                    <a:pt x="395" y="856"/>
                    <a:pt x="396" y="858"/>
                  </a:cubicBezTo>
                  <a:cubicBezTo>
                    <a:pt x="396" y="858"/>
                    <a:pt x="396" y="860"/>
                    <a:pt x="399" y="866"/>
                  </a:cubicBezTo>
                  <a:cubicBezTo>
                    <a:pt x="399" y="866"/>
                    <a:pt x="399" y="867"/>
                    <a:pt x="400" y="865"/>
                  </a:cubicBezTo>
                  <a:cubicBezTo>
                    <a:pt x="401" y="863"/>
                    <a:pt x="401" y="863"/>
                    <a:pt x="401" y="863"/>
                  </a:cubicBezTo>
                  <a:cubicBezTo>
                    <a:pt x="401" y="863"/>
                    <a:pt x="402" y="861"/>
                    <a:pt x="403" y="862"/>
                  </a:cubicBezTo>
                  <a:cubicBezTo>
                    <a:pt x="403" y="862"/>
                    <a:pt x="404" y="863"/>
                    <a:pt x="404" y="862"/>
                  </a:cubicBezTo>
                  <a:cubicBezTo>
                    <a:pt x="404" y="862"/>
                    <a:pt x="407" y="861"/>
                    <a:pt x="409" y="858"/>
                  </a:cubicBezTo>
                  <a:cubicBezTo>
                    <a:pt x="409" y="858"/>
                    <a:pt x="412" y="856"/>
                    <a:pt x="411" y="855"/>
                  </a:cubicBezTo>
                  <a:cubicBezTo>
                    <a:pt x="411" y="855"/>
                    <a:pt x="408" y="852"/>
                    <a:pt x="407" y="850"/>
                  </a:cubicBezTo>
                  <a:cubicBezTo>
                    <a:pt x="407" y="850"/>
                    <a:pt x="405" y="849"/>
                    <a:pt x="406" y="848"/>
                  </a:cubicBezTo>
                  <a:cubicBezTo>
                    <a:pt x="406" y="848"/>
                    <a:pt x="407" y="848"/>
                    <a:pt x="410" y="849"/>
                  </a:cubicBezTo>
                  <a:cubicBezTo>
                    <a:pt x="410" y="849"/>
                    <a:pt x="416" y="850"/>
                    <a:pt x="418" y="848"/>
                  </a:cubicBezTo>
                  <a:cubicBezTo>
                    <a:pt x="418" y="848"/>
                    <a:pt x="419" y="846"/>
                    <a:pt x="420" y="847"/>
                  </a:cubicBezTo>
                  <a:cubicBezTo>
                    <a:pt x="420" y="847"/>
                    <a:pt x="423" y="850"/>
                    <a:pt x="424" y="850"/>
                  </a:cubicBezTo>
                  <a:cubicBezTo>
                    <a:pt x="424" y="850"/>
                    <a:pt x="430" y="852"/>
                    <a:pt x="429" y="859"/>
                  </a:cubicBezTo>
                  <a:close/>
                  <a:moveTo>
                    <a:pt x="485" y="876"/>
                  </a:moveTo>
                  <a:cubicBezTo>
                    <a:pt x="485" y="876"/>
                    <a:pt x="484" y="878"/>
                    <a:pt x="482" y="877"/>
                  </a:cubicBezTo>
                  <a:cubicBezTo>
                    <a:pt x="482" y="877"/>
                    <a:pt x="476" y="874"/>
                    <a:pt x="474" y="867"/>
                  </a:cubicBezTo>
                  <a:cubicBezTo>
                    <a:pt x="474" y="867"/>
                    <a:pt x="472" y="857"/>
                    <a:pt x="472" y="856"/>
                  </a:cubicBezTo>
                  <a:cubicBezTo>
                    <a:pt x="472" y="856"/>
                    <a:pt x="473" y="856"/>
                    <a:pt x="472" y="855"/>
                  </a:cubicBezTo>
                  <a:cubicBezTo>
                    <a:pt x="472" y="849"/>
                    <a:pt x="472" y="849"/>
                    <a:pt x="472" y="849"/>
                  </a:cubicBezTo>
                  <a:cubicBezTo>
                    <a:pt x="472" y="849"/>
                    <a:pt x="472" y="848"/>
                    <a:pt x="472" y="847"/>
                  </a:cubicBezTo>
                  <a:cubicBezTo>
                    <a:pt x="472" y="847"/>
                    <a:pt x="472" y="846"/>
                    <a:pt x="472" y="846"/>
                  </a:cubicBezTo>
                  <a:cubicBezTo>
                    <a:pt x="472" y="846"/>
                    <a:pt x="472" y="845"/>
                    <a:pt x="472" y="845"/>
                  </a:cubicBezTo>
                  <a:cubicBezTo>
                    <a:pt x="472" y="845"/>
                    <a:pt x="472" y="842"/>
                    <a:pt x="474" y="844"/>
                  </a:cubicBezTo>
                  <a:cubicBezTo>
                    <a:pt x="474" y="844"/>
                    <a:pt x="475" y="845"/>
                    <a:pt x="474" y="846"/>
                  </a:cubicBezTo>
                  <a:cubicBezTo>
                    <a:pt x="474" y="846"/>
                    <a:pt x="473" y="848"/>
                    <a:pt x="477" y="855"/>
                  </a:cubicBezTo>
                  <a:cubicBezTo>
                    <a:pt x="477" y="855"/>
                    <a:pt x="477" y="856"/>
                    <a:pt x="478" y="857"/>
                  </a:cubicBezTo>
                  <a:cubicBezTo>
                    <a:pt x="478" y="857"/>
                    <a:pt x="480" y="857"/>
                    <a:pt x="480" y="860"/>
                  </a:cubicBezTo>
                  <a:cubicBezTo>
                    <a:pt x="480" y="860"/>
                    <a:pt x="480" y="862"/>
                    <a:pt x="480" y="862"/>
                  </a:cubicBezTo>
                  <a:cubicBezTo>
                    <a:pt x="480" y="862"/>
                    <a:pt x="480" y="864"/>
                    <a:pt x="481" y="863"/>
                  </a:cubicBezTo>
                  <a:cubicBezTo>
                    <a:pt x="481" y="863"/>
                    <a:pt x="482" y="863"/>
                    <a:pt x="482" y="864"/>
                  </a:cubicBezTo>
                  <a:cubicBezTo>
                    <a:pt x="482" y="864"/>
                    <a:pt x="482" y="868"/>
                    <a:pt x="483" y="869"/>
                  </a:cubicBezTo>
                  <a:cubicBezTo>
                    <a:pt x="483" y="869"/>
                    <a:pt x="483" y="870"/>
                    <a:pt x="483" y="870"/>
                  </a:cubicBezTo>
                  <a:cubicBezTo>
                    <a:pt x="483" y="870"/>
                    <a:pt x="483" y="871"/>
                    <a:pt x="484" y="871"/>
                  </a:cubicBezTo>
                  <a:cubicBezTo>
                    <a:pt x="484" y="871"/>
                    <a:pt x="484" y="871"/>
                    <a:pt x="484" y="872"/>
                  </a:cubicBezTo>
                  <a:cubicBezTo>
                    <a:pt x="484" y="872"/>
                    <a:pt x="485" y="876"/>
                    <a:pt x="485" y="876"/>
                  </a:cubicBezTo>
                  <a:close/>
                  <a:moveTo>
                    <a:pt x="482" y="834"/>
                  </a:moveTo>
                  <a:cubicBezTo>
                    <a:pt x="482" y="834"/>
                    <a:pt x="480" y="833"/>
                    <a:pt x="480" y="833"/>
                  </a:cubicBezTo>
                  <a:cubicBezTo>
                    <a:pt x="480" y="833"/>
                    <a:pt x="479" y="833"/>
                    <a:pt x="477" y="833"/>
                  </a:cubicBezTo>
                  <a:cubicBezTo>
                    <a:pt x="477" y="833"/>
                    <a:pt x="476" y="833"/>
                    <a:pt x="476" y="832"/>
                  </a:cubicBezTo>
                  <a:cubicBezTo>
                    <a:pt x="476" y="832"/>
                    <a:pt x="479" y="827"/>
                    <a:pt x="478" y="823"/>
                  </a:cubicBezTo>
                  <a:cubicBezTo>
                    <a:pt x="478" y="823"/>
                    <a:pt x="477" y="822"/>
                    <a:pt x="478" y="821"/>
                  </a:cubicBezTo>
                  <a:cubicBezTo>
                    <a:pt x="478" y="821"/>
                    <a:pt x="479" y="820"/>
                    <a:pt x="480" y="821"/>
                  </a:cubicBezTo>
                  <a:cubicBezTo>
                    <a:pt x="480" y="821"/>
                    <a:pt x="484" y="829"/>
                    <a:pt x="485" y="832"/>
                  </a:cubicBezTo>
                  <a:cubicBezTo>
                    <a:pt x="485" y="832"/>
                    <a:pt x="485" y="835"/>
                    <a:pt x="482" y="834"/>
                  </a:cubicBezTo>
                  <a:close/>
                  <a:moveTo>
                    <a:pt x="540" y="839"/>
                  </a:moveTo>
                  <a:cubicBezTo>
                    <a:pt x="540" y="839"/>
                    <a:pt x="538" y="842"/>
                    <a:pt x="536" y="843"/>
                  </a:cubicBezTo>
                  <a:cubicBezTo>
                    <a:pt x="536" y="843"/>
                    <a:pt x="535" y="844"/>
                    <a:pt x="535" y="846"/>
                  </a:cubicBezTo>
                  <a:cubicBezTo>
                    <a:pt x="535" y="846"/>
                    <a:pt x="532" y="852"/>
                    <a:pt x="530" y="853"/>
                  </a:cubicBezTo>
                  <a:cubicBezTo>
                    <a:pt x="530" y="853"/>
                    <a:pt x="527" y="855"/>
                    <a:pt x="528" y="858"/>
                  </a:cubicBezTo>
                  <a:cubicBezTo>
                    <a:pt x="528" y="858"/>
                    <a:pt x="532" y="860"/>
                    <a:pt x="531" y="864"/>
                  </a:cubicBezTo>
                  <a:cubicBezTo>
                    <a:pt x="531" y="864"/>
                    <a:pt x="532" y="866"/>
                    <a:pt x="530" y="866"/>
                  </a:cubicBezTo>
                  <a:cubicBezTo>
                    <a:pt x="530" y="866"/>
                    <a:pt x="529" y="866"/>
                    <a:pt x="528" y="866"/>
                  </a:cubicBezTo>
                  <a:cubicBezTo>
                    <a:pt x="528" y="866"/>
                    <a:pt x="527" y="867"/>
                    <a:pt x="527" y="867"/>
                  </a:cubicBezTo>
                  <a:cubicBezTo>
                    <a:pt x="527" y="867"/>
                    <a:pt x="524" y="868"/>
                    <a:pt x="521" y="868"/>
                  </a:cubicBezTo>
                  <a:cubicBezTo>
                    <a:pt x="521" y="868"/>
                    <a:pt x="519" y="868"/>
                    <a:pt x="517" y="868"/>
                  </a:cubicBezTo>
                  <a:cubicBezTo>
                    <a:pt x="517" y="868"/>
                    <a:pt x="516" y="867"/>
                    <a:pt x="516" y="868"/>
                  </a:cubicBezTo>
                  <a:cubicBezTo>
                    <a:pt x="516" y="868"/>
                    <a:pt x="511" y="873"/>
                    <a:pt x="506" y="869"/>
                  </a:cubicBezTo>
                  <a:cubicBezTo>
                    <a:pt x="506" y="869"/>
                    <a:pt x="505" y="868"/>
                    <a:pt x="504" y="868"/>
                  </a:cubicBezTo>
                  <a:cubicBezTo>
                    <a:pt x="503" y="867"/>
                    <a:pt x="502" y="866"/>
                    <a:pt x="501" y="866"/>
                  </a:cubicBezTo>
                  <a:cubicBezTo>
                    <a:pt x="501" y="866"/>
                    <a:pt x="496" y="862"/>
                    <a:pt x="493" y="861"/>
                  </a:cubicBezTo>
                  <a:cubicBezTo>
                    <a:pt x="493" y="861"/>
                    <a:pt x="490" y="858"/>
                    <a:pt x="489" y="856"/>
                  </a:cubicBezTo>
                  <a:cubicBezTo>
                    <a:pt x="489" y="856"/>
                    <a:pt x="488" y="853"/>
                    <a:pt x="487" y="853"/>
                  </a:cubicBezTo>
                  <a:cubicBezTo>
                    <a:pt x="487" y="853"/>
                    <a:pt x="485" y="853"/>
                    <a:pt x="485" y="852"/>
                  </a:cubicBezTo>
                  <a:cubicBezTo>
                    <a:pt x="485" y="851"/>
                    <a:pt x="485" y="851"/>
                    <a:pt x="485" y="851"/>
                  </a:cubicBezTo>
                  <a:cubicBezTo>
                    <a:pt x="485" y="851"/>
                    <a:pt x="485" y="851"/>
                    <a:pt x="485" y="851"/>
                  </a:cubicBezTo>
                  <a:cubicBezTo>
                    <a:pt x="485" y="851"/>
                    <a:pt x="485" y="849"/>
                    <a:pt x="487" y="846"/>
                  </a:cubicBezTo>
                  <a:cubicBezTo>
                    <a:pt x="487" y="846"/>
                    <a:pt x="489" y="844"/>
                    <a:pt x="490" y="843"/>
                  </a:cubicBezTo>
                  <a:cubicBezTo>
                    <a:pt x="490" y="843"/>
                    <a:pt x="494" y="839"/>
                    <a:pt x="497" y="838"/>
                  </a:cubicBezTo>
                  <a:cubicBezTo>
                    <a:pt x="497" y="838"/>
                    <a:pt x="498" y="836"/>
                    <a:pt x="499" y="835"/>
                  </a:cubicBezTo>
                  <a:cubicBezTo>
                    <a:pt x="500" y="834"/>
                    <a:pt x="501" y="833"/>
                    <a:pt x="502" y="833"/>
                  </a:cubicBezTo>
                  <a:cubicBezTo>
                    <a:pt x="502" y="833"/>
                    <a:pt x="503" y="831"/>
                    <a:pt x="505" y="830"/>
                  </a:cubicBezTo>
                  <a:cubicBezTo>
                    <a:pt x="505" y="830"/>
                    <a:pt x="509" y="829"/>
                    <a:pt x="509" y="828"/>
                  </a:cubicBezTo>
                  <a:cubicBezTo>
                    <a:pt x="509" y="828"/>
                    <a:pt x="508" y="825"/>
                    <a:pt x="508" y="824"/>
                  </a:cubicBezTo>
                  <a:cubicBezTo>
                    <a:pt x="506" y="809"/>
                    <a:pt x="506" y="809"/>
                    <a:pt x="506" y="809"/>
                  </a:cubicBezTo>
                  <a:cubicBezTo>
                    <a:pt x="506" y="809"/>
                    <a:pt x="506" y="808"/>
                    <a:pt x="507" y="809"/>
                  </a:cubicBezTo>
                  <a:cubicBezTo>
                    <a:pt x="507" y="809"/>
                    <a:pt x="508" y="809"/>
                    <a:pt x="510" y="809"/>
                  </a:cubicBezTo>
                  <a:cubicBezTo>
                    <a:pt x="510" y="809"/>
                    <a:pt x="511" y="809"/>
                    <a:pt x="512" y="812"/>
                  </a:cubicBezTo>
                  <a:cubicBezTo>
                    <a:pt x="512" y="812"/>
                    <a:pt x="514" y="816"/>
                    <a:pt x="515" y="820"/>
                  </a:cubicBezTo>
                  <a:cubicBezTo>
                    <a:pt x="515" y="820"/>
                    <a:pt x="516" y="826"/>
                    <a:pt x="516" y="827"/>
                  </a:cubicBezTo>
                  <a:cubicBezTo>
                    <a:pt x="516" y="827"/>
                    <a:pt x="515" y="828"/>
                    <a:pt x="517" y="828"/>
                  </a:cubicBezTo>
                  <a:cubicBezTo>
                    <a:pt x="517" y="828"/>
                    <a:pt x="520" y="828"/>
                    <a:pt x="522" y="829"/>
                  </a:cubicBezTo>
                  <a:cubicBezTo>
                    <a:pt x="526" y="829"/>
                    <a:pt x="531" y="829"/>
                    <a:pt x="532" y="829"/>
                  </a:cubicBezTo>
                  <a:cubicBezTo>
                    <a:pt x="532" y="829"/>
                    <a:pt x="537" y="830"/>
                    <a:pt x="540" y="835"/>
                  </a:cubicBezTo>
                  <a:cubicBezTo>
                    <a:pt x="540" y="835"/>
                    <a:pt x="541" y="835"/>
                    <a:pt x="540" y="839"/>
                  </a:cubicBezTo>
                  <a:close/>
                  <a:moveTo>
                    <a:pt x="604" y="809"/>
                  </a:moveTo>
                  <a:cubicBezTo>
                    <a:pt x="604" y="809"/>
                    <a:pt x="603" y="810"/>
                    <a:pt x="603" y="811"/>
                  </a:cubicBezTo>
                  <a:cubicBezTo>
                    <a:pt x="603" y="811"/>
                    <a:pt x="602" y="815"/>
                    <a:pt x="602" y="816"/>
                  </a:cubicBezTo>
                  <a:cubicBezTo>
                    <a:pt x="602" y="816"/>
                    <a:pt x="602" y="819"/>
                    <a:pt x="601" y="821"/>
                  </a:cubicBezTo>
                  <a:cubicBezTo>
                    <a:pt x="601" y="821"/>
                    <a:pt x="597" y="826"/>
                    <a:pt x="601" y="831"/>
                  </a:cubicBezTo>
                  <a:cubicBezTo>
                    <a:pt x="601" y="831"/>
                    <a:pt x="604" y="834"/>
                    <a:pt x="601" y="837"/>
                  </a:cubicBezTo>
                  <a:cubicBezTo>
                    <a:pt x="601" y="837"/>
                    <a:pt x="599" y="837"/>
                    <a:pt x="598" y="840"/>
                  </a:cubicBezTo>
                  <a:cubicBezTo>
                    <a:pt x="598" y="840"/>
                    <a:pt x="598" y="842"/>
                    <a:pt x="598" y="842"/>
                  </a:cubicBezTo>
                  <a:cubicBezTo>
                    <a:pt x="598" y="842"/>
                    <a:pt x="598" y="844"/>
                    <a:pt x="598" y="845"/>
                  </a:cubicBezTo>
                  <a:cubicBezTo>
                    <a:pt x="598" y="845"/>
                    <a:pt x="597" y="847"/>
                    <a:pt x="595" y="848"/>
                  </a:cubicBezTo>
                  <a:cubicBezTo>
                    <a:pt x="595" y="848"/>
                    <a:pt x="592" y="850"/>
                    <a:pt x="592" y="851"/>
                  </a:cubicBezTo>
                  <a:cubicBezTo>
                    <a:pt x="592" y="851"/>
                    <a:pt x="590" y="853"/>
                    <a:pt x="590" y="853"/>
                  </a:cubicBezTo>
                  <a:cubicBezTo>
                    <a:pt x="590" y="853"/>
                    <a:pt x="589" y="853"/>
                    <a:pt x="589" y="854"/>
                  </a:cubicBezTo>
                  <a:cubicBezTo>
                    <a:pt x="589" y="854"/>
                    <a:pt x="588" y="856"/>
                    <a:pt x="585" y="857"/>
                  </a:cubicBezTo>
                  <a:cubicBezTo>
                    <a:pt x="585" y="857"/>
                    <a:pt x="585" y="851"/>
                    <a:pt x="585" y="848"/>
                  </a:cubicBezTo>
                  <a:cubicBezTo>
                    <a:pt x="585" y="848"/>
                    <a:pt x="585" y="845"/>
                    <a:pt x="586" y="843"/>
                  </a:cubicBezTo>
                  <a:cubicBezTo>
                    <a:pt x="586" y="843"/>
                    <a:pt x="585" y="840"/>
                    <a:pt x="587" y="840"/>
                  </a:cubicBezTo>
                  <a:cubicBezTo>
                    <a:pt x="587" y="840"/>
                    <a:pt x="588" y="841"/>
                    <a:pt x="588" y="840"/>
                  </a:cubicBezTo>
                  <a:cubicBezTo>
                    <a:pt x="588" y="840"/>
                    <a:pt x="589" y="836"/>
                    <a:pt x="589" y="836"/>
                  </a:cubicBezTo>
                  <a:cubicBezTo>
                    <a:pt x="589" y="836"/>
                    <a:pt x="588" y="835"/>
                    <a:pt x="587" y="835"/>
                  </a:cubicBezTo>
                  <a:cubicBezTo>
                    <a:pt x="587" y="835"/>
                    <a:pt x="586" y="834"/>
                    <a:pt x="587" y="832"/>
                  </a:cubicBezTo>
                  <a:cubicBezTo>
                    <a:pt x="587" y="832"/>
                    <a:pt x="587" y="832"/>
                    <a:pt x="585" y="831"/>
                  </a:cubicBezTo>
                  <a:cubicBezTo>
                    <a:pt x="585" y="831"/>
                    <a:pt x="583" y="830"/>
                    <a:pt x="583" y="831"/>
                  </a:cubicBezTo>
                  <a:cubicBezTo>
                    <a:pt x="583" y="831"/>
                    <a:pt x="583" y="832"/>
                    <a:pt x="581" y="831"/>
                  </a:cubicBezTo>
                  <a:cubicBezTo>
                    <a:pt x="581" y="831"/>
                    <a:pt x="572" y="829"/>
                    <a:pt x="576" y="827"/>
                  </a:cubicBezTo>
                  <a:cubicBezTo>
                    <a:pt x="576" y="827"/>
                    <a:pt x="581" y="827"/>
                    <a:pt x="584" y="823"/>
                  </a:cubicBezTo>
                  <a:cubicBezTo>
                    <a:pt x="584" y="823"/>
                    <a:pt x="586" y="822"/>
                    <a:pt x="586" y="815"/>
                  </a:cubicBezTo>
                  <a:cubicBezTo>
                    <a:pt x="586" y="815"/>
                    <a:pt x="586" y="814"/>
                    <a:pt x="585" y="813"/>
                  </a:cubicBezTo>
                  <a:cubicBezTo>
                    <a:pt x="585" y="813"/>
                    <a:pt x="585" y="813"/>
                    <a:pt x="585" y="812"/>
                  </a:cubicBezTo>
                  <a:cubicBezTo>
                    <a:pt x="585" y="812"/>
                    <a:pt x="585" y="811"/>
                    <a:pt x="584" y="810"/>
                  </a:cubicBezTo>
                  <a:cubicBezTo>
                    <a:pt x="584" y="810"/>
                    <a:pt x="584" y="809"/>
                    <a:pt x="584" y="808"/>
                  </a:cubicBezTo>
                  <a:cubicBezTo>
                    <a:pt x="584" y="808"/>
                    <a:pt x="584" y="807"/>
                    <a:pt x="583" y="807"/>
                  </a:cubicBezTo>
                  <a:cubicBezTo>
                    <a:pt x="583" y="807"/>
                    <a:pt x="583" y="806"/>
                    <a:pt x="583" y="805"/>
                  </a:cubicBezTo>
                  <a:cubicBezTo>
                    <a:pt x="583" y="805"/>
                    <a:pt x="583" y="805"/>
                    <a:pt x="583" y="804"/>
                  </a:cubicBezTo>
                  <a:cubicBezTo>
                    <a:pt x="583" y="804"/>
                    <a:pt x="582" y="803"/>
                    <a:pt x="583" y="803"/>
                  </a:cubicBezTo>
                  <a:cubicBezTo>
                    <a:pt x="583" y="803"/>
                    <a:pt x="584" y="803"/>
                    <a:pt x="583" y="801"/>
                  </a:cubicBezTo>
                  <a:cubicBezTo>
                    <a:pt x="583" y="801"/>
                    <a:pt x="582" y="800"/>
                    <a:pt x="581" y="799"/>
                  </a:cubicBezTo>
                  <a:cubicBezTo>
                    <a:pt x="580" y="798"/>
                    <a:pt x="580" y="798"/>
                    <a:pt x="580" y="798"/>
                  </a:cubicBezTo>
                  <a:cubicBezTo>
                    <a:pt x="577" y="791"/>
                    <a:pt x="577" y="791"/>
                    <a:pt x="577" y="791"/>
                  </a:cubicBezTo>
                  <a:cubicBezTo>
                    <a:pt x="577" y="791"/>
                    <a:pt x="573" y="788"/>
                    <a:pt x="577" y="789"/>
                  </a:cubicBezTo>
                  <a:cubicBezTo>
                    <a:pt x="577" y="789"/>
                    <a:pt x="581" y="788"/>
                    <a:pt x="583" y="789"/>
                  </a:cubicBezTo>
                  <a:cubicBezTo>
                    <a:pt x="583" y="789"/>
                    <a:pt x="587" y="789"/>
                    <a:pt x="588" y="789"/>
                  </a:cubicBezTo>
                  <a:cubicBezTo>
                    <a:pt x="588" y="789"/>
                    <a:pt x="589" y="789"/>
                    <a:pt x="591" y="792"/>
                  </a:cubicBezTo>
                  <a:cubicBezTo>
                    <a:pt x="591" y="792"/>
                    <a:pt x="592" y="796"/>
                    <a:pt x="593" y="796"/>
                  </a:cubicBezTo>
                  <a:cubicBezTo>
                    <a:pt x="593" y="796"/>
                    <a:pt x="597" y="797"/>
                    <a:pt x="598" y="797"/>
                  </a:cubicBezTo>
                  <a:cubicBezTo>
                    <a:pt x="598" y="797"/>
                    <a:pt x="598" y="797"/>
                    <a:pt x="599" y="797"/>
                  </a:cubicBezTo>
                  <a:cubicBezTo>
                    <a:pt x="599" y="797"/>
                    <a:pt x="601" y="796"/>
                    <a:pt x="602" y="798"/>
                  </a:cubicBezTo>
                  <a:cubicBezTo>
                    <a:pt x="602" y="798"/>
                    <a:pt x="602" y="800"/>
                    <a:pt x="603" y="799"/>
                  </a:cubicBezTo>
                  <a:cubicBezTo>
                    <a:pt x="603" y="799"/>
                    <a:pt x="605" y="799"/>
                    <a:pt x="605" y="802"/>
                  </a:cubicBezTo>
                  <a:cubicBezTo>
                    <a:pt x="605" y="802"/>
                    <a:pt x="607" y="807"/>
                    <a:pt x="604" y="809"/>
                  </a:cubicBezTo>
                  <a:close/>
                  <a:moveTo>
                    <a:pt x="631" y="834"/>
                  </a:moveTo>
                  <a:cubicBezTo>
                    <a:pt x="631" y="834"/>
                    <a:pt x="630" y="838"/>
                    <a:pt x="627" y="838"/>
                  </a:cubicBezTo>
                  <a:cubicBezTo>
                    <a:pt x="627" y="838"/>
                    <a:pt x="625" y="839"/>
                    <a:pt x="624" y="839"/>
                  </a:cubicBezTo>
                  <a:cubicBezTo>
                    <a:pt x="624" y="839"/>
                    <a:pt x="622" y="839"/>
                    <a:pt x="621" y="838"/>
                  </a:cubicBezTo>
                  <a:cubicBezTo>
                    <a:pt x="621" y="838"/>
                    <a:pt x="620" y="838"/>
                    <a:pt x="619" y="839"/>
                  </a:cubicBezTo>
                  <a:cubicBezTo>
                    <a:pt x="619" y="839"/>
                    <a:pt x="619" y="839"/>
                    <a:pt x="617" y="837"/>
                  </a:cubicBezTo>
                  <a:cubicBezTo>
                    <a:pt x="617" y="837"/>
                    <a:pt x="616" y="836"/>
                    <a:pt x="616" y="834"/>
                  </a:cubicBezTo>
                  <a:cubicBezTo>
                    <a:pt x="616" y="834"/>
                    <a:pt x="616" y="832"/>
                    <a:pt x="614" y="829"/>
                  </a:cubicBezTo>
                  <a:cubicBezTo>
                    <a:pt x="614" y="829"/>
                    <a:pt x="613" y="825"/>
                    <a:pt x="615" y="825"/>
                  </a:cubicBezTo>
                  <a:cubicBezTo>
                    <a:pt x="615" y="825"/>
                    <a:pt x="617" y="825"/>
                    <a:pt x="618" y="825"/>
                  </a:cubicBezTo>
                  <a:cubicBezTo>
                    <a:pt x="618" y="825"/>
                    <a:pt x="621" y="825"/>
                    <a:pt x="625" y="826"/>
                  </a:cubicBezTo>
                  <a:cubicBezTo>
                    <a:pt x="625" y="826"/>
                    <a:pt x="628" y="828"/>
                    <a:pt x="629" y="828"/>
                  </a:cubicBezTo>
                  <a:cubicBezTo>
                    <a:pt x="629" y="828"/>
                    <a:pt x="631" y="828"/>
                    <a:pt x="631" y="831"/>
                  </a:cubicBezTo>
                  <a:cubicBezTo>
                    <a:pt x="631" y="831"/>
                    <a:pt x="631" y="832"/>
                    <a:pt x="631" y="833"/>
                  </a:cubicBezTo>
                  <a:cubicBezTo>
                    <a:pt x="631" y="833"/>
                    <a:pt x="631" y="834"/>
                    <a:pt x="631" y="834"/>
                  </a:cubicBezTo>
                  <a:close/>
                  <a:moveTo>
                    <a:pt x="667" y="773"/>
                  </a:moveTo>
                  <a:cubicBezTo>
                    <a:pt x="667" y="773"/>
                    <a:pt x="664" y="773"/>
                    <a:pt x="663" y="772"/>
                  </a:cubicBezTo>
                  <a:cubicBezTo>
                    <a:pt x="663" y="772"/>
                    <a:pt x="662" y="771"/>
                    <a:pt x="661" y="773"/>
                  </a:cubicBezTo>
                  <a:cubicBezTo>
                    <a:pt x="661" y="773"/>
                    <a:pt x="655" y="778"/>
                    <a:pt x="656" y="783"/>
                  </a:cubicBezTo>
                  <a:cubicBezTo>
                    <a:pt x="656" y="783"/>
                    <a:pt x="655" y="784"/>
                    <a:pt x="656" y="786"/>
                  </a:cubicBezTo>
                  <a:cubicBezTo>
                    <a:pt x="656" y="786"/>
                    <a:pt x="656" y="788"/>
                    <a:pt x="656" y="789"/>
                  </a:cubicBezTo>
                  <a:cubicBezTo>
                    <a:pt x="656" y="789"/>
                    <a:pt x="656" y="792"/>
                    <a:pt x="655" y="793"/>
                  </a:cubicBezTo>
                  <a:cubicBezTo>
                    <a:pt x="655" y="793"/>
                    <a:pt x="653" y="793"/>
                    <a:pt x="652" y="794"/>
                  </a:cubicBezTo>
                  <a:cubicBezTo>
                    <a:pt x="652" y="794"/>
                    <a:pt x="652" y="794"/>
                    <a:pt x="651" y="794"/>
                  </a:cubicBezTo>
                  <a:cubicBezTo>
                    <a:pt x="651" y="794"/>
                    <a:pt x="647" y="794"/>
                    <a:pt x="647" y="791"/>
                  </a:cubicBezTo>
                  <a:cubicBezTo>
                    <a:pt x="647" y="791"/>
                    <a:pt x="648" y="788"/>
                    <a:pt x="647" y="785"/>
                  </a:cubicBezTo>
                  <a:cubicBezTo>
                    <a:pt x="647" y="785"/>
                    <a:pt x="646" y="782"/>
                    <a:pt x="648" y="781"/>
                  </a:cubicBezTo>
                  <a:cubicBezTo>
                    <a:pt x="648" y="781"/>
                    <a:pt x="651" y="780"/>
                    <a:pt x="652" y="780"/>
                  </a:cubicBezTo>
                  <a:cubicBezTo>
                    <a:pt x="652" y="780"/>
                    <a:pt x="653" y="780"/>
                    <a:pt x="653" y="779"/>
                  </a:cubicBezTo>
                  <a:cubicBezTo>
                    <a:pt x="653" y="779"/>
                    <a:pt x="658" y="773"/>
                    <a:pt x="660" y="770"/>
                  </a:cubicBezTo>
                  <a:cubicBezTo>
                    <a:pt x="660" y="770"/>
                    <a:pt x="661" y="770"/>
                    <a:pt x="659" y="768"/>
                  </a:cubicBezTo>
                  <a:cubicBezTo>
                    <a:pt x="659" y="768"/>
                    <a:pt x="654" y="762"/>
                    <a:pt x="649" y="761"/>
                  </a:cubicBezTo>
                  <a:cubicBezTo>
                    <a:pt x="649" y="761"/>
                    <a:pt x="644" y="758"/>
                    <a:pt x="642" y="759"/>
                  </a:cubicBezTo>
                  <a:cubicBezTo>
                    <a:pt x="642" y="759"/>
                    <a:pt x="633" y="758"/>
                    <a:pt x="639" y="757"/>
                  </a:cubicBezTo>
                  <a:cubicBezTo>
                    <a:pt x="639" y="757"/>
                    <a:pt x="645" y="755"/>
                    <a:pt x="653" y="761"/>
                  </a:cubicBezTo>
                  <a:cubicBezTo>
                    <a:pt x="653" y="761"/>
                    <a:pt x="659" y="764"/>
                    <a:pt x="661" y="767"/>
                  </a:cubicBezTo>
                  <a:cubicBezTo>
                    <a:pt x="661" y="767"/>
                    <a:pt x="661" y="769"/>
                    <a:pt x="662" y="767"/>
                  </a:cubicBezTo>
                  <a:cubicBezTo>
                    <a:pt x="662" y="767"/>
                    <a:pt x="665" y="765"/>
                    <a:pt x="663" y="763"/>
                  </a:cubicBezTo>
                  <a:cubicBezTo>
                    <a:pt x="663" y="763"/>
                    <a:pt x="660" y="757"/>
                    <a:pt x="649" y="750"/>
                  </a:cubicBezTo>
                  <a:cubicBezTo>
                    <a:pt x="649" y="750"/>
                    <a:pt x="645" y="748"/>
                    <a:pt x="643" y="748"/>
                  </a:cubicBezTo>
                  <a:cubicBezTo>
                    <a:pt x="643" y="748"/>
                    <a:pt x="641" y="748"/>
                    <a:pt x="643" y="747"/>
                  </a:cubicBezTo>
                  <a:cubicBezTo>
                    <a:pt x="643" y="747"/>
                    <a:pt x="649" y="745"/>
                    <a:pt x="655" y="750"/>
                  </a:cubicBezTo>
                  <a:cubicBezTo>
                    <a:pt x="655" y="750"/>
                    <a:pt x="660" y="755"/>
                    <a:pt x="664" y="758"/>
                  </a:cubicBezTo>
                  <a:cubicBezTo>
                    <a:pt x="664" y="758"/>
                    <a:pt x="665" y="760"/>
                    <a:pt x="664" y="758"/>
                  </a:cubicBezTo>
                  <a:cubicBezTo>
                    <a:pt x="664" y="758"/>
                    <a:pt x="664" y="756"/>
                    <a:pt x="665" y="756"/>
                  </a:cubicBezTo>
                  <a:cubicBezTo>
                    <a:pt x="665" y="756"/>
                    <a:pt x="665" y="755"/>
                    <a:pt x="664" y="755"/>
                  </a:cubicBezTo>
                  <a:cubicBezTo>
                    <a:pt x="664" y="755"/>
                    <a:pt x="663" y="753"/>
                    <a:pt x="664" y="753"/>
                  </a:cubicBezTo>
                  <a:cubicBezTo>
                    <a:pt x="664" y="753"/>
                    <a:pt x="664" y="752"/>
                    <a:pt x="663" y="752"/>
                  </a:cubicBezTo>
                  <a:cubicBezTo>
                    <a:pt x="663" y="752"/>
                    <a:pt x="662" y="751"/>
                    <a:pt x="661" y="751"/>
                  </a:cubicBezTo>
                  <a:cubicBezTo>
                    <a:pt x="661" y="751"/>
                    <a:pt x="656" y="751"/>
                    <a:pt x="659" y="750"/>
                  </a:cubicBezTo>
                  <a:cubicBezTo>
                    <a:pt x="659" y="750"/>
                    <a:pt x="661" y="750"/>
                    <a:pt x="662" y="750"/>
                  </a:cubicBezTo>
                  <a:cubicBezTo>
                    <a:pt x="662" y="750"/>
                    <a:pt x="663" y="750"/>
                    <a:pt x="662" y="749"/>
                  </a:cubicBezTo>
                  <a:cubicBezTo>
                    <a:pt x="662" y="749"/>
                    <a:pt x="660" y="745"/>
                    <a:pt x="660" y="744"/>
                  </a:cubicBezTo>
                  <a:cubicBezTo>
                    <a:pt x="660" y="744"/>
                    <a:pt x="659" y="742"/>
                    <a:pt x="659" y="744"/>
                  </a:cubicBezTo>
                  <a:cubicBezTo>
                    <a:pt x="659" y="744"/>
                    <a:pt x="658" y="746"/>
                    <a:pt x="655" y="745"/>
                  </a:cubicBezTo>
                  <a:cubicBezTo>
                    <a:pt x="655" y="745"/>
                    <a:pt x="650" y="744"/>
                    <a:pt x="650" y="741"/>
                  </a:cubicBezTo>
                  <a:cubicBezTo>
                    <a:pt x="650" y="741"/>
                    <a:pt x="651" y="737"/>
                    <a:pt x="648" y="737"/>
                  </a:cubicBezTo>
                  <a:cubicBezTo>
                    <a:pt x="648" y="737"/>
                    <a:pt x="645" y="736"/>
                    <a:pt x="648" y="735"/>
                  </a:cubicBezTo>
                  <a:cubicBezTo>
                    <a:pt x="648" y="735"/>
                    <a:pt x="651" y="735"/>
                    <a:pt x="655" y="736"/>
                  </a:cubicBezTo>
                  <a:cubicBezTo>
                    <a:pt x="655" y="736"/>
                    <a:pt x="655" y="737"/>
                    <a:pt x="657" y="735"/>
                  </a:cubicBezTo>
                  <a:cubicBezTo>
                    <a:pt x="657" y="735"/>
                    <a:pt x="666" y="732"/>
                    <a:pt x="667" y="737"/>
                  </a:cubicBezTo>
                  <a:cubicBezTo>
                    <a:pt x="667" y="737"/>
                    <a:pt x="667" y="742"/>
                    <a:pt x="668" y="744"/>
                  </a:cubicBezTo>
                  <a:cubicBezTo>
                    <a:pt x="668" y="744"/>
                    <a:pt x="669" y="746"/>
                    <a:pt x="668" y="747"/>
                  </a:cubicBezTo>
                  <a:cubicBezTo>
                    <a:pt x="668" y="747"/>
                    <a:pt x="668" y="748"/>
                    <a:pt x="669" y="750"/>
                  </a:cubicBezTo>
                  <a:cubicBezTo>
                    <a:pt x="669" y="750"/>
                    <a:pt x="670" y="751"/>
                    <a:pt x="669" y="751"/>
                  </a:cubicBezTo>
                  <a:cubicBezTo>
                    <a:pt x="669" y="751"/>
                    <a:pt x="669" y="753"/>
                    <a:pt x="670" y="755"/>
                  </a:cubicBezTo>
                  <a:cubicBezTo>
                    <a:pt x="670" y="755"/>
                    <a:pt x="668" y="758"/>
                    <a:pt x="670" y="756"/>
                  </a:cubicBezTo>
                  <a:cubicBezTo>
                    <a:pt x="670" y="756"/>
                    <a:pt x="675" y="749"/>
                    <a:pt x="678" y="746"/>
                  </a:cubicBezTo>
                  <a:cubicBezTo>
                    <a:pt x="678" y="746"/>
                    <a:pt x="679" y="744"/>
                    <a:pt x="677" y="744"/>
                  </a:cubicBezTo>
                  <a:cubicBezTo>
                    <a:pt x="677" y="744"/>
                    <a:pt x="673" y="743"/>
                    <a:pt x="671" y="742"/>
                  </a:cubicBezTo>
                  <a:cubicBezTo>
                    <a:pt x="671" y="742"/>
                    <a:pt x="669" y="741"/>
                    <a:pt x="671" y="741"/>
                  </a:cubicBezTo>
                  <a:cubicBezTo>
                    <a:pt x="671" y="741"/>
                    <a:pt x="673" y="741"/>
                    <a:pt x="673" y="740"/>
                  </a:cubicBezTo>
                  <a:cubicBezTo>
                    <a:pt x="673" y="740"/>
                    <a:pt x="672" y="739"/>
                    <a:pt x="674" y="739"/>
                  </a:cubicBezTo>
                  <a:cubicBezTo>
                    <a:pt x="674" y="739"/>
                    <a:pt x="676" y="739"/>
                    <a:pt x="675" y="737"/>
                  </a:cubicBezTo>
                  <a:cubicBezTo>
                    <a:pt x="675" y="737"/>
                    <a:pt x="674" y="734"/>
                    <a:pt x="673" y="735"/>
                  </a:cubicBezTo>
                  <a:cubicBezTo>
                    <a:pt x="673" y="735"/>
                    <a:pt x="670" y="735"/>
                    <a:pt x="668" y="733"/>
                  </a:cubicBezTo>
                  <a:cubicBezTo>
                    <a:pt x="668" y="733"/>
                    <a:pt x="666" y="732"/>
                    <a:pt x="667" y="732"/>
                  </a:cubicBezTo>
                  <a:cubicBezTo>
                    <a:pt x="667" y="732"/>
                    <a:pt x="666" y="730"/>
                    <a:pt x="668" y="731"/>
                  </a:cubicBezTo>
                  <a:cubicBezTo>
                    <a:pt x="668" y="731"/>
                    <a:pt x="672" y="733"/>
                    <a:pt x="671" y="731"/>
                  </a:cubicBezTo>
                  <a:cubicBezTo>
                    <a:pt x="669" y="728"/>
                    <a:pt x="669" y="728"/>
                    <a:pt x="669" y="728"/>
                  </a:cubicBezTo>
                  <a:cubicBezTo>
                    <a:pt x="669" y="728"/>
                    <a:pt x="668" y="726"/>
                    <a:pt x="665" y="728"/>
                  </a:cubicBezTo>
                  <a:cubicBezTo>
                    <a:pt x="665" y="728"/>
                    <a:pt x="660" y="729"/>
                    <a:pt x="662" y="727"/>
                  </a:cubicBezTo>
                  <a:cubicBezTo>
                    <a:pt x="662" y="727"/>
                    <a:pt x="664" y="726"/>
                    <a:pt x="663" y="725"/>
                  </a:cubicBezTo>
                  <a:cubicBezTo>
                    <a:pt x="663" y="725"/>
                    <a:pt x="662" y="725"/>
                    <a:pt x="664" y="723"/>
                  </a:cubicBezTo>
                  <a:cubicBezTo>
                    <a:pt x="664" y="723"/>
                    <a:pt x="665" y="723"/>
                    <a:pt x="664" y="722"/>
                  </a:cubicBezTo>
                  <a:cubicBezTo>
                    <a:pt x="664" y="722"/>
                    <a:pt x="665" y="721"/>
                    <a:pt x="667" y="720"/>
                  </a:cubicBezTo>
                  <a:cubicBezTo>
                    <a:pt x="667" y="720"/>
                    <a:pt x="675" y="717"/>
                    <a:pt x="676" y="722"/>
                  </a:cubicBezTo>
                  <a:cubicBezTo>
                    <a:pt x="676" y="722"/>
                    <a:pt x="677" y="724"/>
                    <a:pt x="676" y="725"/>
                  </a:cubicBezTo>
                  <a:cubicBezTo>
                    <a:pt x="676" y="725"/>
                    <a:pt x="676" y="725"/>
                    <a:pt x="677" y="729"/>
                  </a:cubicBezTo>
                  <a:cubicBezTo>
                    <a:pt x="677" y="729"/>
                    <a:pt x="676" y="731"/>
                    <a:pt x="678" y="732"/>
                  </a:cubicBezTo>
                  <a:cubicBezTo>
                    <a:pt x="678" y="732"/>
                    <a:pt x="680" y="735"/>
                    <a:pt x="680" y="737"/>
                  </a:cubicBezTo>
                  <a:cubicBezTo>
                    <a:pt x="680" y="737"/>
                    <a:pt x="682" y="739"/>
                    <a:pt x="682" y="740"/>
                  </a:cubicBezTo>
                  <a:cubicBezTo>
                    <a:pt x="682" y="740"/>
                    <a:pt x="682" y="742"/>
                    <a:pt x="683" y="741"/>
                  </a:cubicBezTo>
                  <a:cubicBezTo>
                    <a:pt x="683" y="741"/>
                    <a:pt x="691" y="731"/>
                    <a:pt x="697" y="734"/>
                  </a:cubicBezTo>
                  <a:cubicBezTo>
                    <a:pt x="697" y="734"/>
                    <a:pt x="700" y="733"/>
                    <a:pt x="697" y="739"/>
                  </a:cubicBezTo>
                  <a:cubicBezTo>
                    <a:pt x="697" y="739"/>
                    <a:pt x="695" y="740"/>
                    <a:pt x="694" y="741"/>
                  </a:cubicBezTo>
                  <a:cubicBezTo>
                    <a:pt x="688" y="743"/>
                    <a:pt x="688" y="743"/>
                    <a:pt x="688" y="743"/>
                  </a:cubicBezTo>
                  <a:cubicBezTo>
                    <a:pt x="688" y="743"/>
                    <a:pt x="686" y="744"/>
                    <a:pt x="688" y="742"/>
                  </a:cubicBezTo>
                  <a:cubicBezTo>
                    <a:pt x="688" y="742"/>
                    <a:pt x="691" y="740"/>
                    <a:pt x="691" y="738"/>
                  </a:cubicBezTo>
                  <a:cubicBezTo>
                    <a:pt x="691" y="738"/>
                    <a:pt x="692" y="736"/>
                    <a:pt x="690" y="738"/>
                  </a:cubicBezTo>
                  <a:cubicBezTo>
                    <a:pt x="690" y="738"/>
                    <a:pt x="687" y="742"/>
                    <a:pt x="685" y="742"/>
                  </a:cubicBezTo>
                  <a:cubicBezTo>
                    <a:pt x="685" y="742"/>
                    <a:pt x="683" y="744"/>
                    <a:pt x="684" y="746"/>
                  </a:cubicBezTo>
                  <a:cubicBezTo>
                    <a:pt x="684" y="746"/>
                    <a:pt x="685" y="746"/>
                    <a:pt x="684" y="747"/>
                  </a:cubicBezTo>
                  <a:cubicBezTo>
                    <a:pt x="684" y="747"/>
                    <a:pt x="684" y="747"/>
                    <a:pt x="685" y="748"/>
                  </a:cubicBezTo>
                  <a:cubicBezTo>
                    <a:pt x="685" y="748"/>
                    <a:pt x="687" y="751"/>
                    <a:pt x="683" y="751"/>
                  </a:cubicBezTo>
                  <a:cubicBezTo>
                    <a:pt x="683" y="751"/>
                    <a:pt x="680" y="751"/>
                    <a:pt x="679" y="750"/>
                  </a:cubicBezTo>
                  <a:cubicBezTo>
                    <a:pt x="679" y="750"/>
                    <a:pt x="679" y="747"/>
                    <a:pt x="677" y="750"/>
                  </a:cubicBezTo>
                  <a:cubicBezTo>
                    <a:pt x="677" y="750"/>
                    <a:pt x="674" y="755"/>
                    <a:pt x="672" y="757"/>
                  </a:cubicBezTo>
                  <a:cubicBezTo>
                    <a:pt x="672" y="757"/>
                    <a:pt x="667" y="762"/>
                    <a:pt x="668" y="764"/>
                  </a:cubicBezTo>
                  <a:cubicBezTo>
                    <a:pt x="668" y="764"/>
                    <a:pt x="671" y="765"/>
                    <a:pt x="669" y="766"/>
                  </a:cubicBezTo>
                  <a:cubicBezTo>
                    <a:pt x="669" y="766"/>
                    <a:pt x="668" y="766"/>
                    <a:pt x="667" y="765"/>
                  </a:cubicBezTo>
                  <a:cubicBezTo>
                    <a:pt x="667" y="765"/>
                    <a:pt x="666" y="765"/>
                    <a:pt x="665" y="767"/>
                  </a:cubicBezTo>
                  <a:cubicBezTo>
                    <a:pt x="665" y="767"/>
                    <a:pt x="662" y="770"/>
                    <a:pt x="665" y="771"/>
                  </a:cubicBezTo>
                  <a:cubicBezTo>
                    <a:pt x="665" y="771"/>
                    <a:pt x="665" y="771"/>
                    <a:pt x="666" y="772"/>
                  </a:cubicBezTo>
                  <a:cubicBezTo>
                    <a:pt x="666" y="772"/>
                    <a:pt x="668" y="772"/>
                    <a:pt x="667" y="773"/>
                  </a:cubicBezTo>
                  <a:close/>
                  <a:moveTo>
                    <a:pt x="706" y="796"/>
                  </a:moveTo>
                  <a:cubicBezTo>
                    <a:pt x="706" y="796"/>
                    <a:pt x="705" y="797"/>
                    <a:pt x="705" y="800"/>
                  </a:cubicBezTo>
                  <a:cubicBezTo>
                    <a:pt x="705" y="800"/>
                    <a:pt x="705" y="800"/>
                    <a:pt x="704" y="801"/>
                  </a:cubicBezTo>
                  <a:cubicBezTo>
                    <a:pt x="695" y="808"/>
                    <a:pt x="695" y="808"/>
                    <a:pt x="695" y="808"/>
                  </a:cubicBezTo>
                  <a:cubicBezTo>
                    <a:pt x="695" y="808"/>
                    <a:pt x="694" y="807"/>
                    <a:pt x="693" y="809"/>
                  </a:cubicBezTo>
                  <a:cubicBezTo>
                    <a:pt x="693" y="809"/>
                    <a:pt x="692" y="809"/>
                    <a:pt x="692" y="808"/>
                  </a:cubicBezTo>
                  <a:cubicBezTo>
                    <a:pt x="692" y="808"/>
                    <a:pt x="692" y="808"/>
                    <a:pt x="691" y="809"/>
                  </a:cubicBezTo>
                  <a:cubicBezTo>
                    <a:pt x="691" y="809"/>
                    <a:pt x="690" y="808"/>
                    <a:pt x="689" y="809"/>
                  </a:cubicBezTo>
                  <a:cubicBezTo>
                    <a:pt x="683" y="810"/>
                    <a:pt x="683" y="810"/>
                    <a:pt x="683" y="810"/>
                  </a:cubicBezTo>
                  <a:cubicBezTo>
                    <a:pt x="683" y="810"/>
                    <a:pt x="681" y="811"/>
                    <a:pt x="684" y="809"/>
                  </a:cubicBezTo>
                  <a:cubicBezTo>
                    <a:pt x="684" y="809"/>
                    <a:pt x="691" y="807"/>
                    <a:pt x="688" y="807"/>
                  </a:cubicBezTo>
                  <a:cubicBezTo>
                    <a:pt x="688" y="807"/>
                    <a:pt x="685" y="807"/>
                    <a:pt x="687" y="806"/>
                  </a:cubicBezTo>
                  <a:cubicBezTo>
                    <a:pt x="687" y="806"/>
                    <a:pt x="694" y="801"/>
                    <a:pt x="697" y="796"/>
                  </a:cubicBezTo>
                  <a:cubicBezTo>
                    <a:pt x="697" y="796"/>
                    <a:pt x="703" y="786"/>
                    <a:pt x="695" y="779"/>
                  </a:cubicBezTo>
                  <a:cubicBezTo>
                    <a:pt x="695" y="779"/>
                    <a:pt x="691" y="780"/>
                    <a:pt x="687" y="784"/>
                  </a:cubicBezTo>
                  <a:cubicBezTo>
                    <a:pt x="687" y="784"/>
                    <a:pt x="685" y="790"/>
                    <a:pt x="683" y="790"/>
                  </a:cubicBezTo>
                  <a:cubicBezTo>
                    <a:pt x="683" y="790"/>
                    <a:pt x="677" y="790"/>
                    <a:pt x="675" y="787"/>
                  </a:cubicBezTo>
                  <a:cubicBezTo>
                    <a:pt x="675" y="787"/>
                    <a:pt x="672" y="786"/>
                    <a:pt x="674" y="786"/>
                  </a:cubicBezTo>
                  <a:cubicBezTo>
                    <a:pt x="674" y="786"/>
                    <a:pt x="675" y="787"/>
                    <a:pt x="677" y="784"/>
                  </a:cubicBezTo>
                  <a:cubicBezTo>
                    <a:pt x="677" y="784"/>
                    <a:pt x="680" y="783"/>
                    <a:pt x="680" y="782"/>
                  </a:cubicBezTo>
                  <a:cubicBezTo>
                    <a:pt x="680" y="782"/>
                    <a:pt x="682" y="779"/>
                    <a:pt x="685" y="777"/>
                  </a:cubicBezTo>
                  <a:cubicBezTo>
                    <a:pt x="685" y="777"/>
                    <a:pt x="687" y="775"/>
                    <a:pt x="688" y="774"/>
                  </a:cubicBezTo>
                  <a:cubicBezTo>
                    <a:pt x="688" y="774"/>
                    <a:pt x="688" y="772"/>
                    <a:pt x="686" y="772"/>
                  </a:cubicBezTo>
                  <a:cubicBezTo>
                    <a:pt x="686" y="772"/>
                    <a:pt x="682" y="777"/>
                    <a:pt x="679" y="769"/>
                  </a:cubicBezTo>
                  <a:cubicBezTo>
                    <a:pt x="679" y="769"/>
                    <a:pt x="679" y="761"/>
                    <a:pt x="677" y="764"/>
                  </a:cubicBezTo>
                  <a:cubicBezTo>
                    <a:pt x="677" y="764"/>
                    <a:pt x="676" y="769"/>
                    <a:pt x="672" y="770"/>
                  </a:cubicBezTo>
                  <a:cubicBezTo>
                    <a:pt x="672" y="770"/>
                    <a:pt x="670" y="771"/>
                    <a:pt x="668" y="770"/>
                  </a:cubicBezTo>
                  <a:cubicBezTo>
                    <a:pt x="668" y="770"/>
                    <a:pt x="666" y="769"/>
                    <a:pt x="668" y="769"/>
                  </a:cubicBezTo>
                  <a:cubicBezTo>
                    <a:pt x="668" y="769"/>
                    <a:pt x="671" y="768"/>
                    <a:pt x="673" y="764"/>
                  </a:cubicBezTo>
                  <a:cubicBezTo>
                    <a:pt x="673" y="764"/>
                    <a:pt x="676" y="761"/>
                    <a:pt x="675" y="759"/>
                  </a:cubicBezTo>
                  <a:cubicBezTo>
                    <a:pt x="675" y="759"/>
                    <a:pt x="675" y="758"/>
                    <a:pt x="678" y="757"/>
                  </a:cubicBezTo>
                  <a:cubicBezTo>
                    <a:pt x="678" y="757"/>
                    <a:pt x="684" y="752"/>
                    <a:pt x="687" y="755"/>
                  </a:cubicBezTo>
                  <a:cubicBezTo>
                    <a:pt x="687" y="755"/>
                    <a:pt x="689" y="757"/>
                    <a:pt x="687" y="760"/>
                  </a:cubicBezTo>
                  <a:cubicBezTo>
                    <a:pt x="687" y="760"/>
                    <a:pt x="686" y="763"/>
                    <a:pt x="689" y="765"/>
                  </a:cubicBezTo>
                  <a:cubicBezTo>
                    <a:pt x="689" y="765"/>
                    <a:pt x="693" y="768"/>
                    <a:pt x="694" y="766"/>
                  </a:cubicBezTo>
                  <a:cubicBezTo>
                    <a:pt x="694" y="766"/>
                    <a:pt x="699" y="762"/>
                    <a:pt x="701" y="763"/>
                  </a:cubicBezTo>
                  <a:cubicBezTo>
                    <a:pt x="701" y="763"/>
                    <a:pt x="705" y="764"/>
                    <a:pt x="705" y="766"/>
                  </a:cubicBezTo>
                  <a:cubicBezTo>
                    <a:pt x="705" y="766"/>
                    <a:pt x="704" y="768"/>
                    <a:pt x="703" y="769"/>
                  </a:cubicBezTo>
                  <a:cubicBezTo>
                    <a:pt x="703" y="769"/>
                    <a:pt x="703" y="770"/>
                    <a:pt x="702" y="771"/>
                  </a:cubicBezTo>
                  <a:cubicBezTo>
                    <a:pt x="702" y="771"/>
                    <a:pt x="699" y="772"/>
                    <a:pt x="701" y="775"/>
                  </a:cubicBezTo>
                  <a:cubicBezTo>
                    <a:pt x="706" y="782"/>
                    <a:pt x="706" y="782"/>
                    <a:pt x="706" y="782"/>
                  </a:cubicBezTo>
                  <a:cubicBezTo>
                    <a:pt x="706" y="782"/>
                    <a:pt x="708" y="789"/>
                    <a:pt x="707" y="793"/>
                  </a:cubicBezTo>
                  <a:cubicBezTo>
                    <a:pt x="707" y="794"/>
                    <a:pt x="706" y="796"/>
                    <a:pt x="706" y="796"/>
                  </a:cubicBezTo>
                  <a:close/>
                  <a:moveTo>
                    <a:pt x="451" y="788"/>
                  </a:moveTo>
                  <a:cubicBezTo>
                    <a:pt x="267" y="788"/>
                    <a:pt x="118" y="639"/>
                    <a:pt x="118" y="455"/>
                  </a:cubicBezTo>
                  <a:cubicBezTo>
                    <a:pt x="118" y="271"/>
                    <a:pt x="267" y="121"/>
                    <a:pt x="451" y="121"/>
                  </a:cubicBezTo>
                  <a:cubicBezTo>
                    <a:pt x="635" y="121"/>
                    <a:pt x="784" y="271"/>
                    <a:pt x="784" y="455"/>
                  </a:cubicBezTo>
                  <a:cubicBezTo>
                    <a:pt x="784" y="639"/>
                    <a:pt x="635" y="788"/>
                    <a:pt x="451" y="788"/>
                  </a:cubicBezTo>
                  <a:close/>
                  <a:moveTo>
                    <a:pt x="778" y="318"/>
                  </a:moveTo>
                  <a:cubicBezTo>
                    <a:pt x="775" y="310"/>
                    <a:pt x="775" y="303"/>
                    <a:pt x="777" y="296"/>
                  </a:cubicBezTo>
                  <a:cubicBezTo>
                    <a:pt x="779" y="290"/>
                    <a:pt x="784" y="285"/>
                    <a:pt x="792" y="282"/>
                  </a:cubicBezTo>
                  <a:cubicBezTo>
                    <a:pt x="797" y="280"/>
                    <a:pt x="801" y="279"/>
                    <a:pt x="805" y="279"/>
                  </a:cubicBezTo>
                  <a:cubicBezTo>
                    <a:pt x="808" y="280"/>
                    <a:pt x="811" y="280"/>
                    <a:pt x="814" y="282"/>
                  </a:cubicBezTo>
                  <a:cubicBezTo>
                    <a:pt x="817" y="283"/>
                    <a:pt x="819" y="285"/>
                    <a:pt x="821" y="287"/>
                  </a:cubicBezTo>
                  <a:cubicBezTo>
                    <a:pt x="824" y="289"/>
                    <a:pt x="826" y="293"/>
                    <a:pt x="828" y="297"/>
                  </a:cubicBezTo>
                  <a:cubicBezTo>
                    <a:pt x="831" y="305"/>
                    <a:pt x="831" y="312"/>
                    <a:pt x="829" y="318"/>
                  </a:cubicBezTo>
                  <a:cubicBezTo>
                    <a:pt x="826" y="325"/>
                    <a:pt x="821" y="330"/>
                    <a:pt x="813" y="333"/>
                  </a:cubicBezTo>
                  <a:cubicBezTo>
                    <a:pt x="806" y="336"/>
                    <a:pt x="799" y="336"/>
                    <a:pt x="792" y="334"/>
                  </a:cubicBezTo>
                  <a:cubicBezTo>
                    <a:pt x="786" y="331"/>
                    <a:pt x="781" y="325"/>
                    <a:pt x="778" y="318"/>
                  </a:cubicBezTo>
                  <a:close/>
                  <a:moveTo>
                    <a:pt x="841" y="337"/>
                  </a:moveTo>
                  <a:cubicBezTo>
                    <a:pt x="843" y="348"/>
                    <a:pt x="843" y="348"/>
                    <a:pt x="843" y="348"/>
                  </a:cubicBezTo>
                  <a:cubicBezTo>
                    <a:pt x="802" y="358"/>
                    <a:pt x="802" y="358"/>
                    <a:pt x="802" y="358"/>
                  </a:cubicBezTo>
                  <a:cubicBezTo>
                    <a:pt x="809" y="386"/>
                    <a:pt x="809" y="386"/>
                    <a:pt x="809" y="386"/>
                  </a:cubicBezTo>
                  <a:cubicBezTo>
                    <a:pt x="801" y="388"/>
                    <a:pt x="801" y="388"/>
                    <a:pt x="801" y="388"/>
                  </a:cubicBezTo>
                  <a:cubicBezTo>
                    <a:pt x="791" y="349"/>
                    <a:pt x="791" y="349"/>
                    <a:pt x="791" y="349"/>
                  </a:cubicBezTo>
                  <a:lnTo>
                    <a:pt x="841" y="337"/>
                  </a:lnTo>
                  <a:close/>
                  <a:moveTo>
                    <a:pt x="851" y="525"/>
                  </a:moveTo>
                  <a:cubicBezTo>
                    <a:pt x="815" y="528"/>
                    <a:pt x="815" y="528"/>
                    <a:pt x="815" y="528"/>
                  </a:cubicBezTo>
                  <a:cubicBezTo>
                    <a:pt x="847" y="545"/>
                    <a:pt x="847" y="545"/>
                    <a:pt x="847" y="545"/>
                  </a:cubicBezTo>
                  <a:cubicBezTo>
                    <a:pt x="844" y="562"/>
                    <a:pt x="844" y="562"/>
                    <a:pt x="844" y="562"/>
                  </a:cubicBezTo>
                  <a:cubicBezTo>
                    <a:pt x="793" y="552"/>
                    <a:pt x="793" y="552"/>
                    <a:pt x="793" y="552"/>
                  </a:cubicBezTo>
                  <a:cubicBezTo>
                    <a:pt x="795" y="541"/>
                    <a:pt x="795" y="541"/>
                    <a:pt x="795" y="541"/>
                  </a:cubicBezTo>
                  <a:cubicBezTo>
                    <a:pt x="835" y="549"/>
                    <a:pt x="835" y="549"/>
                    <a:pt x="835" y="549"/>
                  </a:cubicBezTo>
                  <a:cubicBezTo>
                    <a:pt x="798" y="530"/>
                    <a:pt x="798" y="530"/>
                    <a:pt x="798" y="530"/>
                  </a:cubicBezTo>
                  <a:cubicBezTo>
                    <a:pt x="800" y="519"/>
                    <a:pt x="800" y="519"/>
                    <a:pt x="800" y="519"/>
                  </a:cubicBezTo>
                  <a:cubicBezTo>
                    <a:pt x="842" y="517"/>
                    <a:pt x="842" y="517"/>
                    <a:pt x="842" y="517"/>
                  </a:cubicBezTo>
                  <a:cubicBezTo>
                    <a:pt x="802" y="508"/>
                    <a:pt x="802" y="508"/>
                    <a:pt x="802" y="508"/>
                  </a:cubicBezTo>
                  <a:cubicBezTo>
                    <a:pt x="804" y="498"/>
                    <a:pt x="804" y="498"/>
                    <a:pt x="804" y="498"/>
                  </a:cubicBezTo>
                  <a:cubicBezTo>
                    <a:pt x="855" y="508"/>
                    <a:pt x="855" y="508"/>
                    <a:pt x="855" y="508"/>
                  </a:cubicBezTo>
                  <a:lnTo>
                    <a:pt x="851" y="525"/>
                  </a:lnTo>
                  <a:close/>
                  <a:moveTo>
                    <a:pt x="815" y="474"/>
                  </a:moveTo>
                  <a:cubicBezTo>
                    <a:pt x="816" y="476"/>
                    <a:pt x="818" y="477"/>
                    <a:pt x="819" y="478"/>
                  </a:cubicBezTo>
                  <a:cubicBezTo>
                    <a:pt x="821" y="478"/>
                    <a:pt x="824" y="478"/>
                    <a:pt x="828" y="478"/>
                  </a:cubicBezTo>
                  <a:cubicBezTo>
                    <a:pt x="857" y="479"/>
                    <a:pt x="857" y="479"/>
                    <a:pt x="857" y="479"/>
                  </a:cubicBezTo>
                  <a:cubicBezTo>
                    <a:pt x="856" y="491"/>
                    <a:pt x="856" y="491"/>
                    <a:pt x="856" y="491"/>
                  </a:cubicBezTo>
                  <a:cubicBezTo>
                    <a:pt x="829" y="490"/>
                    <a:pt x="829" y="490"/>
                    <a:pt x="829" y="490"/>
                  </a:cubicBezTo>
                  <a:cubicBezTo>
                    <a:pt x="823" y="490"/>
                    <a:pt x="819" y="489"/>
                    <a:pt x="816" y="489"/>
                  </a:cubicBezTo>
                  <a:cubicBezTo>
                    <a:pt x="814" y="488"/>
                    <a:pt x="812" y="487"/>
                    <a:pt x="810" y="485"/>
                  </a:cubicBezTo>
                  <a:cubicBezTo>
                    <a:pt x="808" y="483"/>
                    <a:pt x="807" y="481"/>
                    <a:pt x="806" y="478"/>
                  </a:cubicBezTo>
                  <a:cubicBezTo>
                    <a:pt x="805" y="475"/>
                    <a:pt x="805" y="472"/>
                    <a:pt x="805" y="467"/>
                  </a:cubicBezTo>
                  <a:cubicBezTo>
                    <a:pt x="805" y="462"/>
                    <a:pt x="806" y="458"/>
                    <a:pt x="807" y="455"/>
                  </a:cubicBezTo>
                  <a:cubicBezTo>
                    <a:pt x="808" y="452"/>
                    <a:pt x="810" y="450"/>
                    <a:pt x="812" y="448"/>
                  </a:cubicBezTo>
                  <a:cubicBezTo>
                    <a:pt x="813" y="447"/>
                    <a:pt x="815" y="446"/>
                    <a:pt x="817" y="445"/>
                  </a:cubicBezTo>
                  <a:cubicBezTo>
                    <a:pt x="820" y="445"/>
                    <a:pt x="825" y="444"/>
                    <a:pt x="831" y="445"/>
                  </a:cubicBezTo>
                  <a:cubicBezTo>
                    <a:pt x="858" y="446"/>
                    <a:pt x="858" y="446"/>
                    <a:pt x="858" y="446"/>
                  </a:cubicBezTo>
                  <a:cubicBezTo>
                    <a:pt x="858" y="457"/>
                    <a:pt x="858" y="457"/>
                    <a:pt x="858" y="457"/>
                  </a:cubicBezTo>
                  <a:cubicBezTo>
                    <a:pt x="830" y="456"/>
                    <a:pt x="830" y="456"/>
                    <a:pt x="830" y="456"/>
                  </a:cubicBezTo>
                  <a:cubicBezTo>
                    <a:pt x="825" y="456"/>
                    <a:pt x="822" y="456"/>
                    <a:pt x="821" y="456"/>
                  </a:cubicBezTo>
                  <a:cubicBezTo>
                    <a:pt x="819" y="457"/>
                    <a:pt x="817" y="458"/>
                    <a:pt x="816" y="459"/>
                  </a:cubicBezTo>
                  <a:cubicBezTo>
                    <a:pt x="814" y="461"/>
                    <a:pt x="814" y="464"/>
                    <a:pt x="813" y="467"/>
                  </a:cubicBezTo>
                  <a:cubicBezTo>
                    <a:pt x="813" y="470"/>
                    <a:pt x="814" y="473"/>
                    <a:pt x="815" y="4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Microsoft YaHei Regular"/>
              </a:endParaRPr>
            </a:p>
          </p:txBody>
        </p:sp>
        <p:sp>
          <p:nvSpPr>
            <p:cNvPr id="141" name="Freeform 85"/>
            <p:cNvSpPr/>
            <p:nvPr/>
          </p:nvSpPr>
          <p:spPr bwMode="auto">
            <a:xfrm>
              <a:off x="1913" y="749"/>
              <a:ext cx="42" cy="40"/>
            </a:xfrm>
            <a:custGeom>
              <a:avLst/>
              <a:gdLst>
                <a:gd name="T0" fmla="*/ 13 w 22"/>
                <a:gd name="T1" fmla="*/ 20 h 21"/>
                <a:gd name="T2" fmla="*/ 18 w 22"/>
                <a:gd name="T3" fmla="*/ 20 h 21"/>
                <a:gd name="T4" fmla="*/ 21 w 22"/>
                <a:gd name="T5" fmla="*/ 18 h 21"/>
                <a:gd name="T6" fmla="*/ 22 w 22"/>
                <a:gd name="T7" fmla="*/ 13 h 21"/>
                <a:gd name="T8" fmla="*/ 20 w 22"/>
                <a:gd name="T9" fmla="*/ 8 h 21"/>
                <a:gd name="T10" fmla="*/ 13 w 22"/>
                <a:gd name="T11" fmla="*/ 3 h 21"/>
                <a:gd name="T12" fmla="*/ 9 w 22"/>
                <a:gd name="T13" fmla="*/ 0 h 21"/>
                <a:gd name="T14" fmla="*/ 0 w 22"/>
                <a:gd name="T15" fmla="*/ 12 h 21"/>
                <a:gd name="T16" fmla="*/ 5 w 22"/>
                <a:gd name="T17" fmla="*/ 16 h 21"/>
                <a:gd name="T18" fmla="*/ 13 w 22"/>
                <a:gd name="T19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1">
                  <a:moveTo>
                    <a:pt x="13" y="20"/>
                  </a:moveTo>
                  <a:cubicBezTo>
                    <a:pt x="15" y="21"/>
                    <a:pt x="16" y="21"/>
                    <a:pt x="18" y="20"/>
                  </a:cubicBezTo>
                  <a:cubicBezTo>
                    <a:pt x="19" y="20"/>
                    <a:pt x="20" y="19"/>
                    <a:pt x="21" y="18"/>
                  </a:cubicBezTo>
                  <a:cubicBezTo>
                    <a:pt x="22" y="16"/>
                    <a:pt x="22" y="14"/>
                    <a:pt x="22" y="13"/>
                  </a:cubicBezTo>
                  <a:cubicBezTo>
                    <a:pt x="22" y="11"/>
                    <a:pt x="21" y="10"/>
                    <a:pt x="20" y="8"/>
                  </a:cubicBezTo>
                  <a:cubicBezTo>
                    <a:pt x="19" y="7"/>
                    <a:pt x="16" y="6"/>
                    <a:pt x="13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9" y="18"/>
                    <a:pt x="12" y="20"/>
                    <a:pt x="1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Microsoft YaHei Regular"/>
              </a:endParaRPr>
            </a:p>
          </p:txBody>
        </p:sp>
        <p:sp>
          <p:nvSpPr>
            <p:cNvPr id="142" name="Freeform 86"/>
            <p:cNvSpPr/>
            <p:nvPr/>
          </p:nvSpPr>
          <p:spPr bwMode="auto">
            <a:xfrm>
              <a:off x="1636" y="2110"/>
              <a:ext cx="35" cy="54"/>
            </a:xfrm>
            <a:custGeom>
              <a:avLst/>
              <a:gdLst>
                <a:gd name="T0" fmla="*/ 4 w 18"/>
                <a:gd name="T1" fmla="*/ 3 h 28"/>
                <a:gd name="T2" fmla="*/ 6 w 18"/>
                <a:gd name="T3" fmla="*/ 6 h 28"/>
                <a:gd name="T4" fmla="*/ 7 w 18"/>
                <a:gd name="T5" fmla="*/ 9 h 28"/>
                <a:gd name="T6" fmla="*/ 7 w 18"/>
                <a:gd name="T7" fmla="*/ 12 h 28"/>
                <a:gd name="T8" fmla="*/ 6 w 18"/>
                <a:gd name="T9" fmla="*/ 13 h 28"/>
                <a:gd name="T10" fmla="*/ 3 w 18"/>
                <a:gd name="T11" fmla="*/ 19 h 28"/>
                <a:gd name="T12" fmla="*/ 3 w 18"/>
                <a:gd name="T13" fmla="*/ 25 h 28"/>
                <a:gd name="T14" fmla="*/ 8 w 18"/>
                <a:gd name="T15" fmla="*/ 22 h 28"/>
                <a:gd name="T16" fmla="*/ 10 w 18"/>
                <a:gd name="T17" fmla="*/ 21 h 28"/>
                <a:gd name="T18" fmla="*/ 11 w 18"/>
                <a:gd name="T19" fmla="*/ 19 h 28"/>
                <a:gd name="T20" fmla="*/ 15 w 18"/>
                <a:gd name="T21" fmla="*/ 13 h 28"/>
                <a:gd name="T22" fmla="*/ 18 w 18"/>
                <a:gd name="T23" fmla="*/ 7 h 28"/>
                <a:gd name="T24" fmla="*/ 18 w 18"/>
                <a:gd name="T25" fmla="*/ 4 h 28"/>
                <a:gd name="T26" fmla="*/ 12 w 18"/>
                <a:gd name="T27" fmla="*/ 1 h 28"/>
                <a:gd name="T28" fmla="*/ 8 w 18"/>
                <a:gd name="T29" fmla="*/ 0 h 28"/>
                <a:gd name="T30" fmla="*/ 4 w 18"/>
                <a:gd name="T31" fmla="*/ 0 h 28"/>
                <a:gd name="T32" fmla="*/ 4 w 18"/>
                <a:gd name="T33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28">
                  <a:moveTo>
                    <a:pt x="4" y="3"/>
                  </a:moveTo>
                  <a:cubicBezTo>
                    <a:pt x="4" y="4"/>
                    <a:pt x="6" y="6"/>
                    <a:pt x="6" y="6"/>
                  </a:cubicBezTo>
                  <a:cubicBezTo>
                    <a:pt x="6" y="8"/>
                    <a:pt x="7" y="9"/>
                    <a:pt x="7" y="9"/>
                  </a:cubicBezTo>
                  <a:cubicBezTo>
                    <a:pt x="8" y="10"/>
                    <a:pt x="7" y="12"/>
                    <a:pt x="7" y="12"/>
                  </a:cubicBezTo>
                  <a:cubicBezTo>
                    <a:pt x="7" y="12"/>
                    <a:pt x="6" y="13"/>
                    <a:pt x="6" y="13"/>
                  </a:cubicBezTo>
                  <a:cubicBezTo>
                    <a:pt x="6" y="16"/>
                    <a:pt x="3" y="19"/>
                    <a:pt x="3" y="19"/>
                  </a:cubicBezTo>
                  <a:cubicBezTo>
                    <a:pt x="0" y="21"/>
                    <a:pt x="3" y="25"/>
                    <a:pt x="3" y="25"/>
                  </a:cubicBezTo>
                  <a:cubicBezTo>
                    <a:pt x="4" y="28"/>
                    <a:pt x="8" y="22"/>
                    <a:pt x="8" y="22"/>
                  </a:cubicBezTo>
                  <a:cubicBezTo>
                    <a:pt x="9" y="21"/>
                    <a:pt x="10" y="21"/>
                    <a:pt x="10" y="21"/>
                  </a:cubicBezTo>
                  <a:cubicBezTo>
                    <a:pt x="10" y="20"/>
                    <a:pt x="10" y="20"/>
                    <a:pt x="11" y="19"/>
                  </a:cubicBezTo>
                  <a:cubicBezTo>
                    <a:pt x="12" y="16"/>
                    <a:pt x="15" y="13"/>
                    <a:pt x="15" y="13"/>
                  </a:cubicBezTo>
                  <a:cubicBezTo>
                    <a:pt x="15" y="12"/>
                    <a:pt x="18" y="7"/>
                    <a:pt x="18" y="7"/>
                  </a:cubicBezTo>
                  <a:cubicBezTo>
                    <a:pt x="18" y="6"/>
                    <a:pt x="18" y="4"/>
                    <a:pt x="18" y="4"/>
                  </a:cubicBezTo>
                  <a:cubicBezTo>
                    <a:pt x="17" y="3"/>
                    <a:pt x="12" y="1"/>
                    <a:pt x="12" y="1"/>
                  </a:cubicBezTo>
                  <a:cubicBezTo>
                    <a:pt x="12" y="1"/>
                    <a:pt x="10" y="1"/>
                    <a:pt x="8" y="0"/>
                  </a:cubicBezTo>
                  <a:cubicBezTo>
                    <a:pt x="6" y="0"/>
                    <a:pt x="4" y="0"/>
                    <a:pt x="4" y="0"/>
                  </a:cubicBezTo>
                  <a:cubicBezTo>
                    <a:pt x="1" y="1"/>
                    <a:pt x="4" y="3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Microsoft YaHei Regular"/>
              </a:endParaRPr>
            </a:p>
          </p:txBody>
        </p:sp>
        <p:sp>
          <p:nvSpPr>
            <p:cNvPr id="143" name="Freeform 87"/>
            <p:cNvSpPr/>
            <p:nvPr/>
          </p:nvSpPr>
          <p:spPr bwMode="auto">
            <a:xfrm>
              <a:off x="2152" y="1076"/>
              <a:ext cx="68" cy="67"/>
            </a:xfrm>
            <a:custGeom>
              <a:avLst/>
              <a:gdLst>
                <a:gd name="T0" fmla="*/ 24 w 36"/>
                <a:gd name="T1" fmla="*/ 32 h 35"/>
                <a:gd name="T2" fmla="*/ 35 w 36"/>
                <a:gd name="T3" fmla="*/ 23 h 35"/>
                <a:gd name="T4" fmla="*/ 35 w 36"/>
                <a:gd name="T5" fmla="*/ 11 h 35"/>
                <a:gd name="T6" fmla="*/ 26 w 36"/>
                <a:gd name="T7" fmla="*/ 2 h 35"/>
                <a:gd name="T8" fmla="*/ 12 w 36"/>
                <a:gd name="T9" fmla="*/ 3 h 35"/>
                <a:gd name="T10" fmla="*/ 1 w 36"/>
                <a:gd name="T11" fmla="*/ 12 h 35"/>
                <a:gd name="T12" fmla="*/ 1 w 36"/>
                <a:gd name="T13" fmla="*/ 24 h 35"/>
                <a:gd name="T14" fmla="*/ 10 w 36"/>
                <a:gd name="T15" fmla="*/ 33 h 35"/>
                <a:gd name="T16" fmla="*/ 24 w 36"/>
                <a:gd name="T17" fmla="*/ 3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5">
                  <a:moveTo>
                    <a:pt x="24" y="32"/>
                  </a:moveTo>
                  <a:cubicBezTo>
                    <a:pt x="30" y="30"/>
                    <a:pt x="33" y="27"/>
                    <a:pt x="35" y="23"/>
                  </a:cubicBezTo>
                  <a:cubicBezTo>
                    <a:pt x="36" y="19"/>
                    <a:pt x="36" y="15"/>
                    <a:pt x="35" y="11"/>
                  </a:cubicBezTo>
                  <a:cubicBezTo>
                    <a:pt x="33" y="6"/>
                    <a:pt x="30" y="3"/>
                    <a:pt x="26" y="2"/>
                  </a:cubicBezTo>
                  <a:cubicBezTo>
                    <a:pt x="22" y="0"/>
                    <a:pt x="17" y="1"/>
                    <a:pt x="12" y="3"/>
                  </a:cubicBezTo>
                  <a:cubicBezTo>
                    <a:pt x="7" y="5"/>
                    <a:pt x="3" y="8"/>
                    <a:pt x="1" y="12"/>
                  </a:cubicBezTo>
                  <a:cubicBezTo>
                    <a:pt x="0" y="16"/>
                    <a:pt x="0" y="20"/>
                    <a:pt x="1" y="24"/>
                  </a:cubicBezTo>
                  <a:cubicBezTo>
                    <a:pt x="3" y="29"/>
                    <a:pt x="6" y="31"/>
                    <a:pt x="10" y="33"/>
                  </a:cubicBezTo>
                  <a:cubicBezTo>
                    <a:pt x="14" y="35"/>
                    <a:pt x="18" y="34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Microsoft YaHei Regular"/>
              </a:endParaRPr>
            </a:p>
          </p:txBody>
        </p:sp>
      </p:grpSp>
      <p:sp>
        <p:nvSpPr>
          <p:cNvPr id="144" name="文本框 143"/>
          <p:cNvSpPr txBox="1"/>
          <p:nvPr/>
        </p:nvSpPr>
        <p:spPr>
          <a:xfrm>
            <a:off x="4081903" y="1440805"/>
            <a:ext cx="4317365" cy="18637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zh-CN" sz="9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jQuery</a:t>
            </a:r>
          </a:p>
        </p:txBody>
      </p:sp>
      <p:cxnSp>
        <p:nvCxnSpPr>
          <p:cNvPr id="78" name="直线连接符 77"/>
          <p:cNvCxnSpPr/>
          <p:nvPr/>
        </p:nvCxnSpPr>
        <p:spPr>
          <a:xfrm flipH="1">
            <a:off x="-1" y="5041255"/>
            <a:ext cx="12192001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圆角矩形 190"/>
          <p:cNvSpPr/>
          <p:nvPr/>
        </p:nvSpPr>
        <p:spPr>
          <a:xfrm>
            <a:off x="2378710" y="5683885"/>
            <a:ext cx="7859395" cy="497205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kumimoji="1"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 ： 计算</a:t>
            </a:r>
            <a:r>
              <a:rPr kumimoji="1"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2001</a:t>
            </a:r>
            <a:r>
              <a:rPr kumimoji="1"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刘茵</a:t>
            </a:r>
          </a:p>
          <a:p>
            <a:pPr algn="just"/>
            <a:r>
              <a:rPr kumimoji="1"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回答人</a:t>
            </a:r>
            <a:r>
              <a:rPr kumimoji="1"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kumimoji="1"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</a:t>
            </a:r>
            <a:r>
              <a:rPr kumimoji="1"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2102</a:t>
            </a:r>
            <a:r>
              <a:rPr kumimoji="1"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姜宇轩</a:t>
            </a:r>
          </a:p>
        </p:txBody>
      </p:sp>
      <p:sp>
        <p:nvSpPr>
          <p:cNvPr id="10" name="矩形 9"/>
          <p:cNvSpPr/>
          <p:nvPr/>
        </p:nvSpPr>
        <p:spPr>
          <a:xfrm>
            <a:off x="4947300" y="4710756"/>
            <a:ext cx="2297403" cy="638773"/>
          </a:xfrm>
          <a:prstGeom prst="rect">
            <a:avLst/>
          </a:prstGeom>
          <a:solidFill>
            <a:srgbClr val="F6D9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6" name="Group 4"/>
          <p:cNvGrpSpPr>
            <a:grpSpLocks noChangeAspect="1"/>
          </p:cNvGrpSpPr>
          <p:nvPr/>
        </p:nvGrpSpPr>
        <p:grpSpPr bwMode="auto">
          <a:xfrm>
            <a:off x="5147429" y="4825676"/>
            <a:ext cx="1886143" cy="453653"/>
            <a:chOff x="2838" y="1917"/>
            <a:chExt cx="2004" cy="482"/>
          </a:xfrm>
          <a:solidFill>
            <a:srgbClr val="09234F"/>
          </a:solidFill>
        </p:grpSpPr>
        <p:sp>
          <p:nvSpPr>
            <p:cNvPr id="217" name="Freeform 5"/>
            <p:cNvSpPr/>
            <p:nvPr/>
          </p:nvSpPr>
          <p:spPr bwMode="auto">
            <a:xfrm>
              <a:off x="3174" y="1952"/>
              <a:ext cx="191" cy="302"/>
            </a:xfrm>
            <a:custGeom>
              <a:avLst/>
              <a:gdLst>
                <a:gd name="T0" fmla="*/ 97 w 100"/>
                <a:gd name="T1" fmla="*/ 25 h 156"/>
                <a:gd name="T2" fmla="*/ 98 w 100"/>
                <a:gd name="T3" fmla="*/ 138 h 156"/>
                <a:gd name="T4" fmla="*/ 85 w 100"/>
                <a:gd name="T5" fmla="*/ 153 h 156"/>
                <a:gd name="T6" fmla="*/ 49 w 100"/>
                <a:gd name="T7" fmla="*/ 117 h 156"/>
                <a:gd name="T8" fmla="*/ 57 w 100"/>
                <a:gd name="T9" fmla="*/ 123 h 156"/>
                <a:gd name="T10" fmla="*/ 57 w 100"/>
                <a:gd name="T11" fmla="*/ 119 h 156"/>
                <a:gd name="T12" fmla="*/ 77 w 100"/>
                <a:gd name="T13" fmla="*/ 134 h 156"/>
                <a:gd name="T14" fmla="*/ 83 w 100"/>
                <a:gd name="T15" fmla="*/ 121 h 156"/>
                <a:gd name="T16" fmla="*/ 76 w 100"/>
                <a:gd name="T17" fmla="*/ 31 h 156"/>
                <a:gd name="T18" fmla="*/ 66 w 100"/>
                <a:gd name="T19" fmla="*/ 7 h 156"/>
                <a:gd name="T20" fmla="*/ 0 w 100"/>
                <a:gd name="T21" fmla="*/ 28 h 156"/>
                <a:gd name="T22" fmla="*/ 1 w 100"/>
                <a:gd name="T23" fmla="*/ 26 h 156"/>
                <a:gd name="T24" fmla="*/ 58 w 100"/>
                <a:gd name="T25" fmla="*/ 4 h 156"/>
                <a:gd name="T26" fmla="*/ 97 w 100"/>
                <a:gd name="T27" fmla="*/ 25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0" h="156">
                  <a:moveTo>
                    <a:pt x="97" y="25"/>
                  </a:moveTo>
                  <a:cubicBezTo>
                    <a:pt x="87" y="33"/>
                    <a:pt x="100" y="117"/>
                    <a:pt x="98" y="138"/>
                  </a:cubicBezTo>
                  <a:cubicBezTo>
                    <a:pt x="96" y="153"/>
                    <a:pt x="93" y="156"/>
                    <a:pt x="85" y="153"/>
                  </a:cubicBezTo>
                  <a:cubicBezTo>
                    <a:pt x="75" y="149"/>
                    <a:pt x="51" y="124"/>
                    <a:pt x="49" y="117"/>
                  </a:cubicBezTo>
                  <a:cubicBezTo>
                    <a:pt x="50" y="117"/>
                    <a:pt x="55" y="122"/>
                    <a:pt x="57" y="123"/>
                  </a:cubicBezTo>
                  <a:cubicBezTo>
                    <a:pt x="57" y="121"/>
                    <a:pt x="56" y="121"/>
                    <a:pt x="57" y="119"/>
                  </a:cubicBezTo>
                  <a:cubicBezTo>
                    <a:pt x="61" y="123"/>
                    <a:pt x="74" y="133"/>
                    <a:pt x="77" y="134"/>
                  </a:cubicBezTo>
                  <a:cubicBezTo>
                    <a:pt x="84" y="134"/>
                    <a:pt x="81" y="126"/>
                    <a:pt x="83" y="121"/>
                  </a:cubicBezTo>
                  <a:cubicBezTo>
                    <a:pt x="82" y="103"/>
                    <a:pt x="75" y="47"/>
                    <a:pt x="76" y="31"/>
                  </a:cubicBezTo>
                  <a:cubicBezTo>
                    <a:pt x="75" y="20"/>
                    <a:pt x="75" y="10"/>
                    <a:pt x="66" y="7"/>
                  </a:cubicBezTo>
                  <a:cubicBezTo>
                    <a:pt x="42" y="8"/>
                    <a:pt x="23" y="28"/>
                    <a:pt x="0" y="28"/>
                  </a:cubicBezTo>
                  <a:cubicBezTo>
                    <a:pt x="0" y="27"/>
                    <a:pt x="1" y="27"/>
                    <a:pt x="1" y="26"/>
                  </a:cubicBezTo>
                  <a:cubicBezTo>
                    <a:pt x="8" y="17"/>
                    <a:pt x="58" y="4"/>
                    <a:pt x="58" y="4"/>
                  </a:cubicBezTo>
                  <a:cubicBezTo>
                    <a:pt x="73" y="0"/>
                    <a:pt x="97" y="4"/>
                    <a:pt x="9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8" name="Freeform 6"/>
            <p:cNvSpPr/>
            <p:nvPr/>
          </p:nvSpPr>
          <p:spPr bwMode="auto">
            <a:xfrm>
              <a:off x="3254" y="1985"/>
              <a:ext cx="48" cy="39"/>
            </a:xfrm>
            <a:custGeom>
              <a:avLst/>
              <a:gdLst>
                <a:gd name="T0" fmla="*/ 7 w 25"/>
                <a:gd name="T1" fmla="*/ 1 h 20"/>
                <a:gd name="T2" fmla="*/ 24 w 25"/>
                <a:gd name="T3" fmla="*/ 9 h 20"/>
                <a:gd name="T4" fmla="*/ 24 w 25"/>
                <a:gd name="T5" fmla="*/ 16 h 20"/>
                <a:gd name="T6" fmla="*/ 12 w 25"/>
                <a:gd name="T7" fmla="*/ 17 h 20"/>
                <a:gd name="T8" fmla="*/ 1 w 25"/>
                <a:gd name="T9" fmla="*/ 5 h 20"/>
                <a:gd name="T10" fmla="*/ 7 w 25"/>
                <a:gd name="T11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0">
                  <a:moveTo>
                    <a:pt x="7" y="1"/>
                  </a:moveTo>
                  <a:cubicBezTo>
                    <a:pt x="12" y="2"/>
                    <a:pt x="17" y="1"/>
                    <a:pt x="24" y="9"/>
                  </a:cubicBezTo>
                  <a:cubicBezTo>
                    <a:pt x="25" y="11"/>
                    <a:pt x="25" y="13"/>
                    <a:pt x="24" y="16"/>
                  </a:cubicBezTo>
                  <a:cubicBezTo>
                    <a:pt x="23" y="18"/>
                    <a:pt x="15" y="20"/>
                    <a:pt x="12" y="17"/>
                  </a:cubicBezTo>
                  <a:cubicBezTo>
                    <a:pt x="9" y="13"/>
                    <a:pt x="2" y="8"/>
                    <a:pt x="1" y="5"/>
                  </a:cubicBezTo>
                  <a:cubicBezTo>
                    <a:pt x="0" y="2"/>
                    <a:pt x="5" y="0"/>
                    <a:pt x="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9" name="Freeform 7"/>
            <p:cNvSpPr/>
            <p:nvPr/>
          </p:nvSpPr>
          <p:spPr bwMode="auto">
            <a:xfrm>
              <a:off x="3124" y="2020"/>
              <a:ext cx="27" cy="180"/>
            </a:xfrm>
            <a:custGeom>
              <a:avLst/>
              <a:gdLst>
                <a:gd name="T0" fmla="*/ 5 w 14"/>
                <a:gd name="T1" fmla="*/ 0 h 93"/>
                <a:gd name="T2" fmla="*/ 8 w 14"/>
                <a:gd name="T3" fmla="*/ 9 h 93"/>
                <a:gd name="T4" fmla="*/ 14 w 14"/>
                <a:gd name="T5" fmla="*/ 91 h 93"/>
                <a:gd name="T6" fmla="*/ 9 w 14"/>
                <a:gd name="T7" fmla="*/ 93 h 93"/>
                <a:gd name="T8" fmla="*/ 1 w 14"/>
                <a:gd name="T9" fmla="*/ 86 h 93"/>
                <a:gd name="T10" fmla="*/ 3 w 14"/>
                <a:gd name="T11" fmla="*/ 6 h 93"/>
                <a:gd name="T12" fmla="*/ 5 w 14"/>
                <a:gd name="T13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93">
                  <a:moveTo>
                    <a:pt x="5" y="0"/>
                  </a:moveTo>
                  <a:cubicBezTo>
                    <a:pt x="6" y="1"/>
                    <a:pt x="8" y="1"/>
                    <a:pt x="8" y="9"/>
                  </a:cubicBezTo>
                  <a:cubicBezTo>
                    <a:pt x="9" y="10"/>
                    <a:pt x="10" y="90"/>
                    <a:pt x="14" y="91"/>
                  </a:cubicBezTo>
                  <a:cubicBezTo>
                    <a:pt x="11" y="92"/>
                    <a:pt x="12" y="93"/>
                    <a:pt x="9" y="93"/>
                  </a:cubicBezTo>
                  <a:cubicBezTo>
                    <a:pt x="6" y="90"/>
                    <a:pt x="3" y="90"/>
                    <a:pt x="1" y="86"/>
                  </a:cubicBezTo>
                  <a:cubicBezTo>
                    <a:pt x="4" y="67"/>
                    <a:pt x="0" y="31"/>
                    <a:pt x="3" y="6"/>
                  </a:cubicBezTo>
                  <a:cubicBezTo>
                    <a:pt x="3" y="3"/>
                    <a:pt x="3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0" name="Freeform 8"/>
            <p:cNvSpPr/>
            <p:nvPr/>
          </p:nvSpPr>
          <p:spPr bwMode="auto">
            <a:xfrm>
              <a:off x="2838" y="2053"/>
              <a:ext cx="99" cy="46"/>
            </a:xfrm>
            <a:custGeom>
              <a:avLst/>
              <a:gdLst>
                <a:gd name="T0" fmla="*/ 52 w 52"/>
                <a:gd name="T1" fmla="*/ 24 h 24"/>
                <a:gd name="T2" fmla="*/ 33 w 52"/>
                <a:gd name="T3" fmla="*/ 16 h 24"/>
                <a:gd name="T4" fmla="*/ 17 w 52"/>
                <a:gd name="T5" fmla="*/ 9 h 24"/>
                <a:gd name="T6" fmla="*/ 0 w 52"/>
                <a:gd name="T7" fmla="*/ 0 h 24"/>
                <a:gd name="T8" fmla="*/ 20 w 52"/>
                <a:gd name="T9" fmla="*/ 2 h 24"/>
                <a:gd name="T10" fmla="*/ 44 w 52"/>
                <a:gd name="T11" fmla="*/ 15 h 24"/>
                <a:gd name="T12" fmla="*/ 52 w 52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24">
                  <a:moveTo>
                    <a:pt x="52" y="24"/>
                  </a:moveTo>
                  <a:cubicBezTo>
                    <a:pt x="43" y="24"/>
                    <a:pt x="42" y="22"/>
                    <a:pt x="33" y="16"/>
                  </a:cubicBezTo>
                  <a:cubicBezTo>
                    <a:pt x="31" y="14"/>
                    <a:pt x="27" y="11"/>
                    <a:pt x="17" y="9"/>
                  </a:cubicBezTo>
                  <a:cubicBezTo>
                    <a:pt x="14" y="6"/>
                    <a:pt x="3" y="4"/>
                    <a:pt x="0" y="0"/>
                  </a:cubicBezTo>
                  <a:cubicBezTo>
                    <a:pt x="8" y="0"/>
                    <a:pt x="14" y="0"/>
                    <a:pt x="20" y="2"/>
                  </a:cubicBezTo>
                  <a:cubicBezTo>
                    <a:pt x="22" y="4"/>
                    <a:pt x="34" y="6"/>
                    <a:pt x="44" y="15"/>
                  </a:cubicBezTo>
                  <a:cubicBezTo>
                    <a:pt x="48" y="18"/>
                    <a:pt x="51" y="19"/>
                    <a:pt x="5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1" name="Freeform 9"/>
            <p:cNvSpPr>
              <a:spLocks noEditPoints="1"/>
            </p:cNvSpPr>
            <p:nvPr/>
          </p:nvSpPr>
          <p:spPr bwMode="auto">
            <a:xfrm>
              <a:off x="2924" y="1917"/>
              <a:ext cx="164" cy="360"/>
            </a:xfrm>
            <a:custGeom>
              <a:avLst/>
              <a:gdLst>
                <a:gd name="T0" fmla="*/ 39 w 86"/>
                <a:gd name="T1" fmla="*/ 38 h 186"/>
                <a:gd name="T2" fmla="*/ 56 w 86"/>
                <a:gd name="T3" fmla="*/ 34 h 186"/>
                <a:gd name="T4" fmla="*/ 59 w 86"/>
                <a:gd name="T5" fmla="*/ 31 h 186"/>
                <a:gd name="T6" fmla="*/ 85 w 86"/>
                <a:gd name="T7" fmla="*/ 43 h 186"/>
                <a:gd name="T8" fmla="*/ 85 w 86"/>
                <a:gd name="T9" fmla="*/ 48 h 186"/>
                <a:gd name="T10" fmla="*/ 64 w 86"/>
                <a:gd name="T11" fmla="*/ 61 h 186"/>
                <a:gd name="T12" fmla="*/ 55 w 86"/>
                <a:gd name="T13" fmla="*/ 72 h 186"/>
                <a:gd name="T14" fmla="*/ 57 w 86"/>
                <a:gd name="T15" fmla="*/ 81 h 186"/>
                <a:gd name="T16" fmla="*/ 39 w 86"/>
                <a:gd name="T17" fmla="*/ 88 h 186"/>
                <a:gd name="T18" fmla="*/ 39 w 86"/>
                <a:gd name="T19" fmla="*/ 55 h 186"/>
                <a:gd name="T20" fmla="*/ 45 w 86"/>
                <a:gd name="T21" fmla="*/ 48 h 186"/>
                <a:gd name="T22" fmla="*/ 39 w 86"/>
                <a:gd name="T23" fmla="*/ 49 h 186"/>
                <a:gd name="T24" fmla="*/ 39 w 86"/>
                <a:gd name="T25" fmla="*/ 38 h 186"/>
                <a:gd name="T26" fmla="*/ 12 w 86"/>
                <a:gd name="T27" fmla="*/ 1 h 186"/>
                <a:gd name="T28" fmla="*/ 30 w 86"/>
                <a:gd name="T29" fmla="*/ 8 h 186"/>
                <a:gd name="T30" fmla="*/ 34 w 86"/>
                <a:gd name="T31" fmla="*/ 14 h 186"/>
                <a:gd name="T32" fmla="*/ 34 w 86"/>
                <a:gd name="T33" fmla="*/ 39 h 186"/>
                <a:gd name="T34" fmla="*/ 39 w 86"/>
                <a:gd name="T35" fmla="*/ 38 h 186"/>
                <a:gd name="T36" fmla="*/ 39 w 86"/>
                <a:gd name="T37" fmla="*/ 49 h 186"/>
                <a:gd name="T38" fmla="*/ 34 w 86"/>
                <a:gd name="T39" fmla="*/ 50 h 186"/>
                <a:gd name="T40" fmla="*/ 33 w 86"/>
                <a:gd name="T41" fmla="*/ 63 h 186"/>
                <a:gd name="T42" fmla="*/ 39 w 86"/>
                <a:gd name="T43" fmla="*/ 55 h 186"/>
                <a:gd name="T44" fmla="*/ 39 w 86"/>
                <a:gd name="T45" fmla="*/ 88 h 186"/>
                <a:gd name="T46" fmla="*/ 35 w 86"/>
                <a:gd name="T47" fmla="*/ 91 h 186"/>
                <a:gd name="T48" fmla="*/ 26 w 86"/>
                <a:gd name="T49" fmla="*/ 183 h 186"/>
                <a:gd name="T50" fmla="*/ 23 w 86"/>
                <a:gd name="T51" fmla="*/ 186 h 186"/>
                <a:gd name="T52" fmla="*/ 20 w 86"/>
                <a:gd name="T53" fmla="*/ 97 h 186"/>
                <a:gd name="T54" fmla="*/ 16 w 86"/>
                <a:gd name="T55" fmla="*/ 92 h 186"/>
                <a:gd name="T56" fmla="*/ 17 w 86"/>
                <a:gd name="T57" fmla="*/ 81 h 186"/>
                <a:gd name="T58" fmla="*/ 20 w 86"/>
                <a:gd name="T59" fmla="*/ 79 h 186"/>
                <a:gd name="T60" fmla="*/ 19 w 86"/>
                <a:gd name="T61" fmla="*/ 54 h 186"/>
                <a:gd name="T62" fmla="*/ 0 w 86"/>
                <a:gd name="T63" fmla="*/ 53 h 186"/>
                <a:gd name="T64" fmla="*/ 8 w 86"/>
                <a:gd name="T65" fmla="*/ 47 h 186"/>
                <a:gd name="T66" fmla="*/ 18 w 86"/>
                <a:gd name="T67" fmla="*/ 44 h 186"/>
                <a:gd name="T68" fmla="*/ 17 w 86"/>
                <a:gd name="T69" fmla="*/ 17 h 186"/>
                <a:gd name="T70" fmla="*/ 15 w 86"/>
                <a:gd name="T71" fmla="*/ 6 h 186"/>
                <a:gd name="T72" fmla="*/ 12 w 86"/>
                <a:gd name="T73" fmla="*/ 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6" h="186">
                  <a:moveTo>
                    <a:pt x="39" y="38"/>
                  </a:moveTo>
                  <a:cubicBezTo>
                    <a:pt x="45" y="37"/>
                    <a:pt x="50" y="35"/>
                    <a:pt x="56" y="34"/>
                  </a:cubicBezTo>
                  <a:cubicBezTo>
                    <a:pt x="56" y="33"/>
                    <a:pt x="59" y="32"/>
                    <a:pt x="59" y="31"/>
                  </a:cubicBezTo>
                  <a:cubicBezTo>
                    <a:pt x="75" y="29"/>
                    <a:pt x="85" y="39"/>
                    <a:pt x="85" y="43"/>
                  </a:cubicBezTo>
                  <a:cubicBezTo>
                    <a:pt x="86" y="45"/>
                    <a:pt x="86" y="46"/>
                    <a:pt x="85" y="48"/>
                  </a:cubicBezTo>
                  <a:cubicBezTo>
                    <a:pt x="83" y="52"/>
                    <a:pt x="65" y="60"/>
                    <a:pt x="64" y="61"/>
                  </a:cubicBezTo>
                  <a:cubicBezTo>
                    <a:pt x="57" y="66"/>
                    <a:pt x="55" y="68"/>
                    <a:pt x="55" y="72"/>
                  </a:cubicBezTo>
                  <a:cubicBezTo>
                    <a:pt x="57" y="73"/>
                    <a:pt x="60" y="78"/>
                    <a:pt x="57" y="81"/>
                  </a:cubicBezTo>
                  <a:cubicBezTo>
                    <a:pt x="53" y="82"/>
                    <a:pt x="45" y="85"/>
                    <a:pt x="39" y="88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38"/>
                  </a:lnTo>
                  <a:close/>
                  <a:moveTo>
                    <a:pt x="12" y="1"/>
                  </a:moveTo>
                  <a:cubicBezTo>
                    <a:pt x="19" y="0"/>
                    <a:pt x="26" y="1"/>
                    <a:pt x="30" y="8"/>
                  </a:cubicBezTo>
                  <a:cubicBezTo>
                    <a:pt x="31" y="8"/>
                    <a:pt x="33" y="12"/>
                    <a:pt x="34" y="14"/>
                  </a:cubicBezTo>
                  <a:cubicBezTo>
                    <a:pt x="34" y="22"/>
                    <a:pt x="34" y="30"/>
                    <a:pt x="34" y="39"/>
                  </a:cubicBezTo>
                  <a:cubicBezTo>
                    <a:pt x="36" y="39"/>
                    <a:pt x="37" y="38"/>
                    <a:pt x="39" y="38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34" y="50"/>
                    <a:pt x="34" y="50"/>
                    <a:pt x="34" y="50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7" y="89"/>
                    <a:pt x="35" y="90"/>
                    <a:pt x="35" y="91"/>
                  </a:cubicBezTo>
                  <a:cubicBezTo>
                    <a:pt x="32" y="124"/>
                    <a:pt x="31" y="150"/>
                    <a:pt x="26" y="183"/>
                  </a:cubicBezTo>
                  <a:cubicBezTo>
                    <a:pt x="25" y="183"/>
                    <a:pt x="24" y="186"/>
                    <a:pt x="23" y="186"/>
                  </a:cubicBezTo>
                  <a:cubicBezTo>
                    <a:pt x="22" y="157"/>
                    <a:pt x="20" y="127"/>
                    <a:pt x="20" y="97"/>
                  </a:cubicBezTo>
                  <a:cubicBezTo>
                    <a:pt x="19" y="94"/>
                    <a:pt x="17" y="94"/>
                    <a:pt x="16" y="92"/>
                  </a:cubicBezTo>
                  <a:cubicBezTo>
                    <a:pt x="13" y="90"/>
                    <a:pt x="14" y="82"/>
                    <a:pt x="17" y="81"/>
                  </a:cubicBezTo>
                  <a:cubicBezTo>
                    <a:pt x="18" y="81"/>
                    <a:pt x="19" y="79"/>
                    <a:pt x="20" y="79"/>
                  </a:cubicBezTo>
                  <a:cubicBezTo>
                    <a:pt x="20" y="60"/>
                    <a:pt x="19" y="61"/>
                    <a:pt x="19" y="54"/>
                  </a:cubicBezTo>
                  <a:cubicBezTo>
                    <a:pt x="15" y="53"/>
                    <a:pt x="0" y="58"/>
                    <a:pt x="0" y="53"/>
                  </a:cubicBezTo>
                  <a:cubicBezTo>
                    <a:pt x="1" y="51"/>
                    <a:pt x="6" y="49"/>
                    <a:pt x="8" y="47"/>
                  </a:cubicBezTo>
                  <a:cubicBezTo>
                    <a:pt x="12" y="46"/>
                    <a:pt x="15" y="45"/>
                    <a:pt x="18" y="44"/>
                  </a:cubicBezTo>
                  <a:cubicBezTo>
                    <a:pt x="19" y="34"/>
                    <a:pt x="19" y="27"/>
                    <a:pt x="17" y="17"/>
                  </a:cubicBezTo>
                  <a:cubicBezTo>
                    <a:pt x="17" y="15"/>
                    <a:pt x="17" y="6"/>
                    <a:pt x="15" y="6"/>
                  </a:cubicBezTo>
                  <a:cubicBezTo>
                    <a:pt x="14" y="4"/>
                    <a:pt x="12" y="4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2" name="Freeform 10"/>
            <p:cNvSpPr>
              <a:spLocks noEditPoints="1"/>
            </p:cNvSpPr>
            <p:nvPr/>
          </p:nvSpPr>
          <p:spPr bwMode="auto">
            <a:xfrm>
              <a:off x="3155" y="2012"/>
              <a:ext cx="154" cy="176"/>
            </a:xfrm>
            <a:custGeom>
              <a:avLst/>
              <a:gdLst>
                <a:gd name="T0" fmla="*/ 62 w 81"/>
                <a:gd name="T1" fmla="*/ 38 h 91"/>
                <a:gd name="T2" fmla="*/ 67 w 81"/>
                <a:gd name="T3" fmla="*/ 28 h 91"/>
                <a:gd name="T4" fmla="*/ 78 w 81"/>
                <a:gd name="T5" fmla="*/ 36 h 91"/>
                <a:gd name="T6" fmla="*/ 70 w 81"/>
                <a:gd name="T7" fmla="*/ 51 h 91"/>
                <a:gd name="T8" fmla="*/ 81 w 81"/>
                <a:gd name="T9" fmla="*/ 79 h 91"/>
                <a:gd name="T10" fmla="*/ 78 w 81"/>
                <a:gd name="T11" fmla="*/ 80 h 91"/>
                <a:gd name="T12" fmla="*/ 65 w 81"/>
                <a:gd name="T13" fmla="*/ 57 h 91"/>
                <a:gd name="T14" fmla="*/ 50 w 81"/>
                <a:gd name="T15" fmla="*/ 72 h 91"/>
                <a:gd name="T16" fmla="*/ 52 w 81"/>
                <a:gd name="T17" fmla="*/ 74 h 91"/>
                <a:gd name="T18" fmla="*/ 59 w 81"/>
                <a:gd name="T19" fmla="*/ 77 h 91"/>
                <a:gd name="T20" fmla="*/ 59 w 81"/>
                <a:gd name="T21" fmla="*/ 83 h 91"/>
                <a:gd name="T22" fmla="*/ 49 w 81"/>
                <a:gd name="T23" fmla="*/ 85 h 91"/>
                <a:gd name="T24" fmla="*/ 46 w 81"/>
                <a:gd name="T25" fmla="*/ 87 h 91"/>
                <a:gd name="T26" fmla="*/ 44 w 81"/>
                <a:gd name="T27" fmla="*/ 89 h 91"/>
                <a:gd name="T28" fmla="*/ 44 w 81"/>
                <a:gd name="T29" fmla="*/ 63 h 91"/>
                <a:gd name="T30" fmla="*/ 58 w 81"/>
                <a:gd name="T31" fmla="*/ 43 h 91"/>
                <a:gd name="T32" fmla="*/ 53 w 81"/>
                <a:gd name="T33" fmla="*/ 40 h 91"/>
                <a:gd name="T34" fmla="*/ 44 w 81"/>
                <a:gd name="T35" fmla="*/ 51 h 91"/>
                <a:gd name="T36" fmla="*/ 44 w 81"/>
                <a:gd name="T37" fmla="*/ 43 h 91"/>
                <a:gd name="T38" fmla="*/ 45 w 81"/>
                <a:gd name="T39" fmla="*/ 40 h 91"/>
                <a:gd name="T40" fmla="*/ 44 w 81"/>
                <a:gd name="T41" fmla="*/ 40 h 91"/>
                <a:gd name="T42" fmla="*/ 44 w 81"/>
                <a:gd name="T43" fmla="*/ 32 h 91"/>
                <a:gd name="T44" fmla="*/ 46 w 81"/>
                <a:gd name="T45" fmla="*/ 35 h 91"/>
                <a:gd name="T46" fmla="*/ 50 w 81"/>
                <a:gd name="T47" fmla="*/ 39 h 91"/>
                <a:gd name="T48" fmla="*/ 51 w 81"/>
                <a:gd name="T49" fmla="*/ 36 h 91"/>
                <a:gd name="T50" fmla="*/ 44 w 81"/>
                <a:gd name="T51" fmla="*/ 27 h 91"/>
                <a:gd name="T52" fmla="*/ 44 w 81"/>
                <a:gd name="T53" fmla="*/ 3 h 91"/>
                <a:gd name="T54" fmla="*/ 48 w 81"/>
                <a:gd name="T55" fmla="*/ 7 h 91"/>
                <a:gd name="T56" fmla="*/ 44 w 81"/>
                <a:gd name="T57" fmla="*/ 19 h 91"/>
                <a:gd name="T58" fmla="*/ 62 w 81"/>
                <a:gd name="T59" fmla="*/ 38 h 91"/>
                <a:gd name="T60" fmla="*/ 44 w 81"/>
                <a:gd name="T61" fmla="*/ 89 h 91"/>
                <a:gd name="T62" fmla="*/ 33 w 81"/>
                <a:gd name="T63" fmla="*/ 91 h 91"/>
                <a:gd name="T64" fmla="*/ 12 w 81"/>
                <a:gd name="T65" fmla="*/ 77 h 91"/>
                <a:gd name="T66" fmla="*/ 13 w 81"/>
                <a:gd name="T67" fmla="*/ 77 h 91"/>
                <a:gd name="T68" fmla="*/ 44 w 81"/>
                <a:gd name="T69" fmla="*/ 63 h 91"/>
                <a:gd name="T70" fmla="*/ 44 w 81"/>
                <a:gd name="T71" fmla="*/ 89 h 91"/>
                <a:gd name="T72" fmla="*/ 44 w 81"/>
                <a:gd name="T73" fmla="*/ 51 h 91"/>
                <a:gd name="T74" fmla="*/ 44 w 81"/>
                <a:gd name="T75" fmla="*/ 43 h 91"/>
                <a:gd name="T76" fmla="*/ 26 w 81"/>
                <a:gd name="T77" fmla="*/ 59 h 91"/>
                <a:gd name="T78" fmla="*/ 18 w 81"/>
                <a:gd name="T79" fmla="*/ 64 h 91"/>
                <a:gd name="T80" fmla="*/ 41 w 81"/>
                <a:gd name="T81" fmla="*/ 38 h 91"/>
                <a:gd name="T82" fmla="*/ 44 w 81"/>
                <a:gd name="T83" fmla="*/ 40 h 91"/>
                <a:gd name="T84" fmla="*/ 44 w 81"/>
                <a:gd name="T85" fmla="*/ 32 h 91"/>
                <a:gd name="T86" fmla="*/ 36 w 81"/>
                <a:gd name="T87" fmla="*/ 25 h 91"/>
                <a:gd name="T88" fmla="*/ 40 w 81"/>
                <a:gd name="T89" fmla="*/ 23 h 91"/>
                <a:gd name="T90" fmla="*/ 44 w 81"/>
                <a:gd name="T91" fmla="*/ 27 h 91"/>
                <a:gd name="T92" fmla="*/ 44 w 81"/>
                <a:gd name="T93" fmla="*/ 3 h 91"/>
                <a:gd name="T94" fmla="*/ 42 w 81"/>
                <a:gd name="T95" fmla="*/ 3 h 91"/>
                <a:gd name="T96" fmla="*/ 21 w 81"/>
                <a:gd name="T97" fmla="*/ 0 h 91"/>
                <a:gd name="T98" fmla="*/ 15 w 81"/>
                <a:gd name="T99" fmla="*/ 7 h 91"/>
                <a:gd name="T100" fmla="*/ 23 w 81"/>
                <a:gd name="T101" fmla="*/ 7 h 91"/>
                <a:gd name="T102" fmla="*/ 22 w 81"/>
                <a:gd name="T103" fmla="*/ 9 h 91"/>
                <a:gd name="T104" fmla="*/ 13 w 81"/>
                <a:gd name="T105" fmla="*/ 9 h 91"/>
                <a:gd name="T106" fmla="*/ 21 w 81"/>
                <a:gd name="T107" fmla="*/ 17 h 91"/>
                <a:gd name="T108" fmla="*/ 5 w 81"/>
                <a:gd name="T109" fmla="*/ 29 h 91"/>
                <a:gd name="T110" fmla="*/ 4 w 81"/>
                <a:gd name="T111" fmla="*/ 30 h 91"/>
                <a:gd name="T112" fmla="*/ 11 w 81"/>
                <a:gd name="T113" fmla="*/ 45 h 91"/>
                <a:gd name="T114" fmla="*/ 32 w 81"/>
                <a:gd name="T115" fmla="*/ 28 h 91"/>
                <a:gd name="T116" fmla="*/ 34 w 81"/>
                <a:gd name="T117" fmla="*/ 34 h 91"/>
                <a:gd name="T118" fmla="*/ 1 w 81"/>
                <a:gd name="T119" fmla="*/ 69 h 91"/>
                <a:gd name="T120" fmla="*/ 7 w 81"/>
                <a:gd name="T121" fmla="*/ 77 h 91"/>
                <a:gd name="T122" fmla="*/ 44 w 81"/>
                <a:gd name="T123" fmla="*/ 5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1" h="91">
                  <a:moveTo>
                    <a:pt x="62" y="38"/>
                  </a:moveTo>
                  <a:cubicBezTo>
                    <a:pt x="64" y="34"/>
                    <a:pt x="67" y="32"/>
                    <a:pt x="67" y="28"/>
                  </a:cubicBezTo>
                  <a:cubicBezTo>
                    <a:pt x="72" y="30"/>
                    <a:pt x="75" y="31"/>
                    <a:pt x="78" y="36"/>
                  </a:cubicBezTo>
                  <a:cubicBezTo>
                    <a:pt x="79" y="45"/>
                    <a:pt x="70" y="48"/>
                    <a:pt x="70" y="51"/>
                  </a:cubicBezTo>
                  <a:cubicBezTo>
                    <a:pt x="72" y="60"/>
                    <a:pt x="80" y="71"/>
                    <a:pt x="81" y="79"/>
                  </a:cubicBezTo>
                  <a:cubicBezTo>
                    <a:pt x="81" y="80"/>
                    <a:pt x="79" y="81"/>
                    <a:pt x="78" y="80"/>
                  </a:cubicBezTo>
                  <a:cubicBezTo>
                    <a:pt x="73" y="76"/>
                    <a:pt x="67" y="64"/>
                    <a:pt x="65" y="57"/>
                  </a:cubicBezTo>
                  <a:cubicBezTo>
                    <a:pt x="62" y="61"/>
                    <a:pt x="57" y="66"/>
                    <a:pt x="50" y="72"/>
                  </a:cubicBezTo>
                  <a:cubicBezTo>
                    <a:pt x="51" y="74"/>
                    <a:pt x="51" y="73"/>
                    <a:pt x="52" y="74"/>
                  </a:cubicBezTo>
                  <a:cubicBezTo>
                    <a:pt x="56" y="75"/>
                    <a:pt x="57" y="75"/>
                    <a:pt x="59" y="77"/>
                  </a:cubicBezTo>
                  <a:cubicBezTo>
                    <a:pt x="60" y="79"/>
                    <a:pt x="59" y="82"/>
                    <a:pt x="59" y="83"/>
                  </a:cubicBezTo>
                  <a:cubicBezTo>
                    <a:pt x="58" y="85"/>
                    <a:pt x="54" y="84"/>
                    <a:pt x="49" y="85"/>
                  </a:cubicBezTo>
                  <a:cubicBezTo>
                    <a:pt x="48" y="86"/>
                    <a:pt x="47" y="87"/>
                    <a:pt x="46" y="87"/>
                  </a:cubicBezTo>
                  <a:cubicBezTo>
                    <a:pt x="45" y="88"/>
                    <a:pt x="45" y="89"/>
                    <a:pt x="44" y="89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52" y="55"/>
                    <a:pt x="58" y="45"/>
                    <a:pt x="58" y="43"/>
                  </a:cubicBezTo>
                  <a:cubicBezTo>
                    <a:pt x="56" y="42"/>
                    <a:pt x="56" y="41"/>
                    <a:pt x="53" y="40"/>
                  </a:cubicBezTo>
                  <a:cubicBezTo>
                    <a:pt x="53" y="42"/>
                    <a:pt x="49" y="46"/>
                    <a:pt x="44" y="51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4" y="42"/>
                    <a:pt x="45" y="41"/>
                    <a:pt x="45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5" y="33"/>
                    <a:pt x="46" y="34"/>
                    <a:pt x="46" y="35"/>
                  </a:cubicBezTo>
                  <a:cubicBezTo>
                    <a:pt x="50" y="37"/>
                    <a:pt x="48" y="36"/>
                    <a:pt x="50" y="39"/>
                  </a:cubicBezTo>
                  <a:cubicBezTo>
                    <a:pt x="52" y="39"/>
                    <a:pt x="51" y="38"/>
                    <a:pt x="51" y="36"/>
                  </a:cubicBezTo>
                  <a:cubicBezTo>
                    <a:pt x="49" y="34"/>
                    <a:pt x="47" y="30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5" y="4"/>
                    <a:pt x="47" y="6"/>
                    <a:pt x="48" y="7"/>
                  </a:cubicBezTo>
                  <a:cubicBezTo>
                    <a:pt x="50" y="14"/>
                    <a:pt x="49" y="16"/>
                    <a:pt x="44" y="19"/>
                  </a:cubicBezTo>
                  <a:cubicBezTo>
                    <a:pt x="50" y="26"/>
                    <a:pt x="52" y="33"/>
                    <a:pt x="62" y="38"/>
                  </a:cubicBezTo>
                  <a:close/>
                  <a:moveTo>
                    <a:pt x="44" y="89"/>
                  </a:moveTo>
                  <a:cubicBezTo>
                    <a:pt x="41" y="91"/>
                    <a:pt x="37" y="91"/>
                    <a:pt x="33" y="91"/>
                  </a:cubicBezTo>
                  <a:cubicBezTo>
                    <a:pt x="29" y="90"/>
                    <a:pt x="13" y="81"/>
                    <a:pt x="12" y="77"/>
                  </a:cubicBezTo>
                  <a:cubicBezTo>
                    <a:pt x="12" y="77"/>
                    <a:pt x="13" y="77"/>
                    <a:pt x="13" y="77"/>
                  </a:cubicBezTo>
                  <a:cubicBezTo>
                    <a:pt x="20" y="84"/>
                    <a:pt x="33" y="74"/>
                    <a:pt x="44" y="63"/>
                  </a:cubicBezTo>
                  <a:cubicBezTo>
                    <a:pt x="44" y="89"/>
                    <a:pt x="44" y="89"/>
                    <a:pt x="44" y="89"/>
                  </a:cubicBezTo>
                  <a:close/>
                  <a:moveTo>
                    <a:pt x="44" y="51"/>
                  </a:moveTo>
                  <a:cubicBezTo>
                    <a:pt x="44" y="43"/>
                    <a:pt x="44" y="43"/>
                    <a:pt x="44" y="43"/>
                  </a:cubicBezTo>
                  <a:cubicBezTo>
                    <a:pt x="41" y="47"/>
                    <a:pt x="33" y="54"/>
                    <a:pt x="26" y="59"/>
                  </a:cubicBezTo>
                  <a:cubicBezTo>
                    <a:pt x="24" y="60"/>
                    <a:pt x="20" y="64"/>
                    <a:pt x="18" y="64"/>
                  </a:cubicBezTo>
                  <a:cubicBezTo>
                    <a:pt x="22" y="58"/>
                    <a:pt x="36" y="48"/>
                    <a:pt x="41" y="38"/>
                  </a:cubicBezTo>
                  <a:cubicBezTo>
                    <a:pt x="42" y="39"/>
                    <a:pt x="43" y="39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0"/>
                    <a:pt x="40" y="28"/>
                    <a:pt x="36" y="25"/>
                  </a:cubicBezTo>
                  <a:cubicBezTo>
                    <a:pt x="37" y="25"/>
                    <a:pt x="39" y="23"/>
                    <a:pt x="40" y="23"/>
                  </a:cubicBezTo>
                  <a:cubicBezTo>
                    <a:pt x="42" y="24"/>
                    <a:pt x="43" y="25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2" y="3"/>
                    <a:pt x="42" y="3"/>
                  </a:cubicBezTo>
                  <a:cubicBezTo>
                    <a:pt x="41" y="3"/>
                    <a:pt x="25" y="0"/>
                    <a:pt x="21" y="0"/>
                  </a:cubicBezTo>
                  <a:cubicBezTo>
                    <a:pt x="17" y="1"/>
                    <a:pt x="14" y="2"/>
                    <a:pt x="15" y="7"/>
                  </a:cubicBezTo>
                  <a:cubicBezTo>
                    <a:pt x="16" y="8"/>
                    <a:pt x="20" y="8"/>
                    <a:pt x="23" y="7"/>
                  </a:cubicBezTo>
                  <a:cubicBezTo>
                    <a:pt x="24" y="8"/>
                    <a:pt x="23" y="9"/>
                    <a:pt x="22" y="9"/>
                  </a:cubicBezTo>
                  <a:cubicBezTo>
                    <a:pt x="18" y="10"/>
                    <a:pt x="17" y="9"/>
                    <a:pt x="13" y="9"/>
                  </a:cubicBezTo>
                  <a:cubicBezTo>
                    <a:pt x="9" y="9"/>
                    <a:pt x="18" y="15"/>
                    <a:pt x="21" y="17"/>
                  </a:cubicBezTo>
                  <a:cubicBezTo>
                    <a:pt x="20" y="21"/>
                    <a:pt x="10" y="30"/>
                    <a:pt x="5" y="29"/>
                  </a:cubicBezTo>
                  <a:cubicBezTo>
                    <a:pt x="5" y="30"/>
                    <a:pt x="5" y="29"/>
                    <a:pt x="4" y="30"/>
                  </a:cubicBezTo>
                  <a:cubicBezTo>
                    <a:pt x="4" y="36"/>
                    <a:pt x="4" y="43"/>
                    <a:pt x="11" y="45"/>
                  </a:cubicBezTo>
                  <a:cubicBezTo>
                    <a:pt x="15" y="42"/>
                    <a:pt x="29" y="33"/>
                    <a:pt x="32" y="28"/>
                  </a:cubicBezTo>
                  <a:cubicBezTo>
                    <a:pt x="36" y="31"/>
                    <a:pt x="34" y="33"/>
                    <a:pt x="34" y="34"/>
                  </a:cubicBezTo>
                  <a:cubicBezTo>
                    <a:pt x="26" y="45"/>
                    <a:pt x="10" y="59"/>
                    <a:pt x="1" y="69"/>
                  </a:cubicBezTo>
                  <a:cubicBezTo>
                    <a:pt x="0" y="76"/>
                    <a:pt x="0" y="79"/>
                    <a:pt x="7" y="77"/>
                  </a:cubicBezTo>
                  <a:cubicBezTo>
                    <a:pt x="10" y="78"/>
                    <a:pt x="31" y="62"/>
                    <a:pt x="4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3" name="Freeform 11"/>
            <p:cNvSpPr/>
            <p:nvPr/>
          </p:nvSpPr>
          <p:spPr bwMode="auto">
            <a:xfrm>
              <a:off x="4241" y="1931"/>
              <a:ext cx="280" cy="191"/>
            </a:xfrm>
            <a:custGeom>
              <a:avLst/>
              <a:gdLst>
                <a:gd name="T0" fmla="*/ 29 w 147"/>
                <a:gd name="T1" fmla="*/ 27 h 99"/>
                <a:gd name="T2" fmla="*/ 50 w 147"/>
                <a:gd name="T3" fmla="*/ 67 h 99"/>
                <a:gd name="T4" fmla="*/ 59 w 147"/>
                <a:gd name="T5" fmla="*/ 64 h 99"/>
                <a:gd name="T6" fmla="*/ 44 w 147"/>
                <a:gd name="T7" fmla="*/ 19 h 99"/>
                <a:gd name="T8" fmla="*/ 60 w 147"/>
                <a:gd name="T9" fmla="*/ 35 h 99"/>
                <a:gd name="T10" fmla="*/ 66 w 147"/>
                <a:gd name="T11" fmla="*/ 56 h 99"/>
                <a:gd name="T12" fmla="*/ 69 w 147"/>
                <a:gd name="T13" fmla="*/ 51 h 99"/>
                <a:gd name="T14" fmla="*/ 70 w 147"/>
                <a:gd name="T15" fmla="*/ 45 h 99"/>
                <a:gd name="T16" fmla="*/ 66 w 147"/>
                <a:gd name="T17" fmla="*/ 40 h 99"/>
                <a:gd name="T18" fmla="*/ 72 w 147"/>
                <a:gd name="T19" fmla="*/ 40 h 99"/>
                <a:gd name="T20" fmla="*/ 73 w 147"/>
                <a:gd name="T21" fmla="*/ 30 h 99"/>
                <a:gd name="T22" fmla="*/ 63 w 147"/>
                <a:gd name="T23" fmla="*/ 16 h 99"/>
                <a:gd name="T24" fmla="*/ 66 w 147"/>
                <a:gd name="T25" fmla="*/ 5 h 99"/>
                <a:gd name="T26" fmla="*/ 80 w 147"/>
                <a:gd name="T27" fmla="*/ 15 h 99"/>
                <a:gd name="T28" fmla="*/ 87 w 147"/>
                <a:gd name="T29" fmla="*/ 39 h 99"/>
                <a:gd name="T30" fmla="*/ 82 w 147"/>
                <a:gd name="T31" fmla="*/ 50 h 99"/>
                <a:gd name="T32" fmla="*/ 77 w 147"/>
                <a:gd name="T33" fmla="*/ 58 h 99"/>
                <a:gd name="T34" fmla="*/ 99 w 147"/>
                <a:gd name="T35" fmla="*/ 53 h 99"/>
                <a:gd name="T36" fmla="*/ 94 w 147"/>
                <a:gd name="T37" fmla="*/ 40 h 99"/>
                <a:gd name="T38" fmla="*/ 99 w 147"/>
                <a:gd name="T39" fmla="*/ 38 h 99"/>
                <a:gd name="T40" fmla="*/ 104 w 147"/>
                <a:gd name="T41" fmla="*/ 37 h 99"/>
                <a:gd name="T42" fmla="*/ 98 w 147"/>
                <a:gd name="T43" fmla="*/ 23 h 99"/>
                <a:gd name="T44" fmla="*/ 101 w 147"/>
                <a:gd name="T45" fmla="*/ 19 h 99"/>
                <a:gd name="T46" fmla="*/ 105 w 147"/>
                <a:gd name="T47" fmla="*/ 15 h 99"/>
                <a:gd name="T48" fmla="*/ 96 w 147"/>
                <a:gd name="T49" fmla="*/ 6 h 99"/>
                <a:gd name="T50" fmla="*/ 104 w 147"/>
                <a:gd name="T51" fmla="*/ 3 h 99"/>
                <a:gd name="T52" fmla="*/ 111 w 147"/>
                <a:gd name="T53" fmla="*/ 2 h 99"/>
                <a:gd name="T54" fmla="*/ 120 w 147"/>
                <a:gd name="T55" fmla="*/ 19 h 99"/>
                <a:gd name="T56" fmla="*/ 114 w 147"/>
                <a:gd name="T57" fmla="*/ 32 h 99"/>
                <a:gd name="T58" fmla="*/ 112 w 147"/>
                <a:gd name="T59" fmla="*/ 49 h 99"/>
                <a:gd name="T60" fmla="*/ 143 w 147"/>
                <a:gd name="T61" fmla="*/ 56 h 99"/>
                <a:gd name="T62" fmla="*/ 130 w 147"/>
                <a:gd name="T63" fmla="*/ 63 h 99"/>
                <a:gd name="T64" fmla="*/ 119 w 147"/>
                <a:gd name="T65" fmla="*/ 58 h 99"/>
                <a:gd name="T66" fmla="*/ 127 w 147"/>
                <a:gd name="T67" fmla="*/ 55 h 99"/>
                <a:gd name="T68" fmla="*/ 109 w 147"/>
                <a:gd name="T69" fmla="*/ 59 h 99"/>
                <a:gd name="T70" fmla="*/ 108 w 147"/>
                <a:gd name="T71" fmla="*/ 63 h 99"/>
                <a:gd name="T72" fmla="*/ 98 w 147"/>
                <a:gd name="T73" fmla="*/ 60 h 99"/>
                <a:gd name="T74" fmla="*/ 79 w 147"/>
                <a:gd name="T75" fmla="*/ 64 h 99"/>
                <a:gd name="T76" fmla="*/ 65 w 147"/>
                <a:gd name="T77" fmla="*/ 74 h 99"/>
                <a:gd name="T78" fmla="*/ 58 w 147"/>
                <a:gd name="T79" fmla="*/ 71 h 99"/>
                <a:gd name="T80" fmla="*/ 53 w 147"/>
                <a:gd name="T81" fmla="*/ 80 h 99"/>
                <a:gd name="T82" fmla="*/ 48 w 147"/>
                <a:gd name="T83" fmla="*/ 76 h 99"/>
                <a:gd name="T84" fmla="*/ 25 w 147"/>
                <a:gd name="T85" fmla="*/ 86 h 99"/>
                <a:gd name="T86" fmla="*/ 19 w 147"/>
                <a:gd name="T87" fmla="*/ 94 h 99"/>
                <a:gd name="T88" fmla="*/ 8 w 147"/>
                <a:gd name="T89" fmla="*/ 98 h 99"/>
                <a:gd name="T90" fmla="*/ 4 w 147"/>
                <a:gd name="T91" fmla="*/ 88 h 99"/>
                <a:gd name="T92" fmla="*/ 16 w 147"/>
                <a:gd name="T93" fmla="*/ 74 h 99"/>
                <a:gd name="T94" fmla="*/ 25 w 147"/>
                <a:gd name="T95" fmla="*/ 76 h 99"/>
                <a:gd name="T96" fmla="*/ 48 w 147"/>
                <a:gd name="T97" fmla="*/ 66 h 99"/>
                <a:gd name="T98" fmla="*/ 31 w 147"/>
                <a:gd name="T99" fmla="*/ 3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7" h="99">
                  <a:moveTo>
                    <a:pt x="31" y="33"/>
                  </a:moveTo>
                  <a:cubicBezTo>
                    <a:pt x="31" y="33"/>
                    <a:pt x="18" y="23"/>
                    <a:pt x="29" y="27"/>
                  </a:cubicBezTo>
                  <a:cubicBezTo>
                    <a:pt x="29" y="27"/>
                    <a:pt x="40" y="30"/>
                    <a:pt x="46" y="48"/>
                  </a:cubicBezTo>
                  <a:cubicBezTo>
                    <a:pt x="46" y="48"/>
                    <a:pt x="51" y="60"/>
                    <a:pt x="50" y="67"/>
                  </a:cubicBezTo>
                  <a:cubicBezTo>
                    <a:pt x="50" y="67"/>
                    <a:pt x="50" y="69"/>
                    <a:pt x="53" y="68"/>
                  </a:cubicBezTo>
                  <a:cubicBezTo>
                    <a:pt x="53" y="68"/>
                    <a:pt x="59" y="68"/>
                    <a:pt x="59" y="64"/>
                  </a:cubicBezTo>
                  <a:cubicBezTo>
                    <a:pt x="59" y="64"/>
                    <a:pt x="61" y="50"/>
                    <a:pt x="51" y="28"/>
                  </a:cubicBezTo>
                  <a:cubicBezTo>
                    <a:pt x="51" y="28"/>
                    <a:pt x="48" y="20"/>
                    <a:pt x="44" y="19"/>
                  </a:cubicBezTo>
                  <a:cubicBezTo>
                    <a:pt x="44" y="19"/>
                    <a:pt x="42" y="16"/>
                    <a:pt x="45" y="18"/>
                  </a:cubicBezTo>
                  <a:cubicBezTo>
                    <a:pt x="45" y="18"/>
                    <a:pt x="56" y="20"/>
                    <a:pt x="60" y="35"/>
                  </a:cubicBezTo>
                  <a:cubicBezTo>
                    <a:pt x="60" y="35"/>
                    <a:pt x="63" y="47"/>
                    <a:pt x="64" y="56"/>
                  </a:cubicBezTo>
                  <a:cubicBezTo>
                    <a:pt x="64" y="56"/>
                    <a:pt x="65" y="60"/>
                    <a:pt x="66" y="56"/>
                  </a:cubicBezTo>
                  <a:cubicBezTo>
                    <a:pt x="66" y="56"/>
                    <a:pt x="67" y="54"/>
                    <a:pt x="69" y="53"/>
                  </a:cubicBezTo>
                  <a:cubicBezTo>
                    <a:pt x="69" y="53"/>
                    <a:pt x="70" y="52"/>
                    <a:pt x="69" y="51"/>
                  </a:cubicBezTo>
                  <a:cubicBezTo>
                    <a:pt x="69" y="51"/>
                    <a:pt x="69" y="48"/>
                    <a:pt x="70" y="48"/>
                  </a:cubicBezTo>
                  <a:cubicBezTo>
                    <a:pt x="70" y="48"/>
                    <a:pt x="72" y="47"/>
                    <a:pt x="70" y="45"/>
                  </a:cubicBezTo>
                  <a:cubicBezTo>
                    <a:pt x="70" y="45"/>
                    <a:pt x="69" y="43"/>
                    <a:pt x="67" y="43"/>
                  </a:cubicBezTo>
                  <a:cubicBezTo>
                    <a:pt x="67" y="43"/>
                    <a:pt x="60" y="37"/>
                    <a:pt x="66" y="40"/>
                  </a:cubicBezTo>
                  <a:cubicBezTo>
                    <a:pt x="66" y="40"/>
                    <a:pt x="69" y="41"/>
                    <a:pt x="70" y="42"/>
                  </a:cubicBezTo>
                  <a:cubicBezTo>
                    <a:pt x="70" y="42"/>
                    <a:pt x="72" y="44"/>
                    <a:pt x="72" y="40"/>
                  </a:cubicBezTo>
                  <a:cubicBezTo>
                    <a:pt x="72" y="40"/>
                    <a:pt x="74" y="32"/>
                    <a:pt x="75" y="31"/>
                  </a:cubicBezTo>
                  <a:cubicBezTo>
                    <a:pt x="75" y="31"/>
                    <a:pt x="76" y="27"/>
                    <a:pt x="73" y="30"/>
                  </a:cubicBezTo>
                  <a:cubicBezTo>
                    <a:pt x="73" y="30"/>
                    <a:pt x="69" y="32"/>
                    <a:pt x="67" y="26"/>
                  </a:cubicBezTo>
                  <a:cubicBezTo>
                    <a:pt x="67" y="26"/>
                    <a:pt x="59" y="19"/>
                    <a:pt x="63" y="16"/>
                  </a:cubicBezTo>
                  <a:cubicBezTo>
                    <a:pt x="63" y="16"/>
                    <a:pt x="68" y="11"/>
                    <a:pt x="64" y="7"/>
                  </a:cubicBezTo>
                  <a:cubicBezTo>
                    <a:pt x="64" y="7"/>
                    <a:pt x="60" y="2"/>
                    <a:pt x="66" y="5"/>
                  </a:cubicBezTo>
                  <a:cubicBezTo>
                    <a:pt x="66" y="5"/>
                    <a:pt x="71" y="7"/>
                    <a:pt x="76" y="12"/>
                  </a:cubicBezTo>
                  <a:cubicBezTo>
                    <a:pt x="76" y="12"/>
                    <a:pt x="75" y="14"/>
                    <a:pt x="80" y="15"/>
                  </a:cubicBezTo>
                  <a:cubicBezTo>
                    <a:pt x="80" y="15"/>
                    <a:pt x="97" y="18"/>
                    <a:pt x="94" y="28"/>
                  </a:cubicBezTo>
                  <a:cubicBezTo>
                    <a:pt x="94" y="28"/>
                    <a:pt x="87" y="34"/>
                    <a:pt x="87" y="39"/>
                  </a:cubicBezTo>
                  <a:cubicBezTo>
                    <a:pt x="87" y="39"/>
                    <a:pt x="85" y="44"/>
                    <a:pt x="83" y="45"/>
                  </a:cubicBezTo>
                  <a:cubicBezTo>
                    <a:pt x="83" y="45"/>
                    <a:pt x="82" y="45"/>
                    <a:pt x="82" y="50"/>
                  </a:cubicBezTo>
                  <a:cubicBezTo>
                    <a:pt x="82" y="50"/>
                    <a:pt x="83" y="51"/>
                    <a:pt x="81" y="52"/>
                  </a:cubicBezTo>
                  <a:cubicBezTo>
                    <a:pt x="81" y="52"/>
                    <a:pt x="79" y="55"/>
                    <a:pt x="77" y="58"/>
                  </a:cubicBezTo>
                  <a:cubicBezTo>
                    <a:pt x="77" y="58"/>
                    <a:pt x="72" y="62"/>
                    <a:pt x="76" y="60"/>
                  </a:cubicBezTo>
                  <a:cubicBezTo>
                    <a:pt x="76" y="60"/>
                    <a:pt x="92" y="55"/>
                    <a:pt x="99" y="53"/>
                  </a:cubicBezTo>
                  <a:cubicBezTo>
                    <a:pt x="99" y="53"/>
                    <a:pt x="104" y="51"/>
                    <a:pt x="100" y="48"/>
                  </a:cubicBezTo>
                  <a:cubicBezTo>
                    <a:pt x="100" y="48"/>
                    <a:pt x="95" y="43"/>
                    <a:pt x="94" y="40"/>
                  </a:cubicBezTo>
                  <a:cubicBezTo>
                    <a:pt x="94" y="40"/>
                    <a:pt x="92" y="35"/>
                    <a:pt x="95" y="37"/>
                  </a:cubicBezTo>
                  <a:cubicBezTo>
                    <a:pt x="95" y="37"/>
                    <a:pt x="98" y="40"/>
                    <a:pt x="99" y="38"/>
                  </a:cubicBezTo>
                  <a:cubicBezTo>
                    <a:pt x="99" y="38"/>
                    <a:pt x="98" y="37"/>
                    <a:pt x="101" y="38"/>
                  </a:cubicBezTo>
                  <a:cubicBezTo>
                    <a:pt x="101" y="38"/>
                    <a:pt x="104" y="40"/>
                    <a:pt x="104" y="37"/>
                  </a:cubicBezTo>
                  <a:cubicBezTo>
                    <a:pt x="104" y="37"/>
                    <a:pt x="107" y="31"/>
                    <a:pt x="104" y="32"/>
                  </a:cubicBezTo>
                  <a:cubicBezTo>
                    <a:pt x="104" y="32"/>
                    <a:pt x="98" y="28"/>
                    <a:pt x="98" y="23"/>
                  </a:cubicBezTo>
                  <a:cubicBezTo>
                    <a:pt x="98" y="23"/>
                    <a:pt x="97" y="20"/>
                    <a:pt x="98" y="19"/>
                  </a:cubicBezTo>
                  <a:cubicBezTo>
                    <a:pt x="98" y="19"/>
                    <a:pt x="99" y="17"/>
                    <a:pt x="101" y="19"/>
                  </a:cubicBezTo>
                  <a:cubicBezTo>
                    <a:pt x="101" y="19"/>
                    <a:pt x="105" y="27"/>
                    <a:pt x="105" y="22"/>
                  </a:cubicBezTo>
                  <a:cubicBezTo>
                    <a:pt x="105" y="15"/>
                    <a:pt x="105" y="15"/>
                    <a:pt x="105" y="15"/>
                  </a:cubicBezTo>
                  <a:cubicBezTo>
                    <a:pt x="105" y="15"/>
                    <a:pt x="106" y="12"/>
                    <a:pt x="100" y="12"/>
                  </a:cubicBezTo>
                  <a:cubicBezTo>
                    <a:pt x="100" y="12"/>
                    <a:pt x="90" y="7"/>
                    <a:pt x="96" y="6"/>
                  </a:cubicBezTo>
                  <a:cubicBezTo>
                    <a:pt x="96" y="6"/>
                    <a:pt x="100" y="7"/>
                    <a:pt x="99" y="4"/>
                  </a:cubicBezTo>
                  <a:cubicBezTo>
                    <a:pt x="99" y="4"/>
                    <a:pt x="99" y="3"/>
                    <a:pt x="104" y="3"/>
                  </a:cubicBezTo>
                  <a:cubicBezTo>
                    <a:pt x="104" y="3"/>
                    <a:pt x="105" y="3"/>
                    <a:pt x="106" y="1"/>
                  </a:cubicBezTo>
                  <a:cubicBezTo>
                    <a:pt x="106" y="1"/>
                    <a:pt x="107" y="0"/>
                    <a:pt x="111" y="2"/>
                  </a:cubicBezTo>
                  <a:cubicBezTo>
                    <a:pt x="111" y="2"/>
                    <a:pt x="127" y="6"/>
                    <a:pt x="124" y="14"/>
                  </a:cubicBezTo>
                  <a:cubicBezTo>
                    <a:pt x="124" y="14"/>
                    <a:pt x="123" y="18"/>
                    <a:pt x="120" y="19"/>
                  </a:cubicBezTo>
                  <a:cubicBezTo>
                    <a:pt x="120" y="19"/>
                    <a:pt x="119" y="18"/>
                    <a:pt x="116" y="26"/>
                  </a:cubicBezTo>
                  <a:cubicBezTo>
                    <a:pt x="116" y="26"/>
                    <a:pt x="114" y="29"/>
                    <a:pt x="114" y="32"/>
                  </a:cubicBezTo>
                  <a:cubicBezTo>
                    <a:pt x="114" y="32"/>
                    <a:pt x="115" y="38"/>
                    <a:pt x="113" y="41"/>
                  </a:cubicBezTo>
                  <a:cubicBezTo>
                    <a:pt x="113" y="41"/>
                    <a:pt x="113" y="47"/>
                    <a:pt x="112" y="49"/>
                  </a:cubicBezTo>
                  <a:cubicBezTo>
                    <a:pt x="112" y="49"/>
                    <a:pt x="111" y="52"/>
                    <a:pt x="114" y="51"/>
                  </a:cubicBezTo>
                  <a:cubicBezTo>
                    <a:pt x="114" y="51"/>
                    <a:pt x="136" y="46"/>
                    <a:pt x="143" y="56"/>
                  </a:cubicBezTo>
                  <a:cubicBezTo>
                    <a:pt x="143" y="56"/>
                    <a:pt x="147" y="58"/>
                    <a:pt x="136" y="62"/>
                  </a:cubicBezTo>
                  <a:cubicBezTo>
                    <a:pt x="136" y="62"/>
                    <a:pt x="132" y="64"/>
                    <a:pt x="130" y="63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8" y="60"/>
                    <a:pt x="113" y="59"/>
                    <a:pt x="119" y="58"/>
                  </a:cubicBezTo>
                  <a:cubicBezTo>
                    <a:pt x="119" y="58"/>
                    <a:pt x="127" y="58"/>
                    <a:pt x="128" y="56"/>
                  </a:cubicBezTo>
                  <a:cubicBezTo>
                    <a:pt x="128" y="56"/>
                    <a:pt x="131" y="54"/>
                    <a:pt x="127" y="55"/>
                  </a:cubicBezTo>
                  <a:cubicBezTo>
                    <a:pt x="127" y="55"/>
                    <a:pt x="118" y="56"/>
                    <a:pt x="115" y="55"/>
                  </a:cubicBezTo>
                  <a:cubicBezTo>
                    <a:pt x="115" y="55"/>
                    <a:pt x="110" y="55"/>
                    <a:pt x="109" y="59"/>
                  </a:cubicBezTo>
                  <a:cubicBezTo>
                    <a:pt x="109" y="59"/>
                    <a:pt x="110" y="60"/>
                    <a:pt x="108" y="61"/>
                  </a:cubicBezTo>
                  <a:cubicBezTo>
                    <a:pt x="108" y="61"/>
                    <a:pt x="108" y="61"/>
                    <a:pt x="108" y="63"/>
                  </a:cubicBezTo>
                  <a:cubicBezTo>
                    <a:pt x="108" y="63"/>
                    <a:pt x="108" y="70"/>
                    <a:pt x="102" y="66"/>
                  </a:cubicBezTo>
                  <a:cubicBezTo>
                    <a:pt x="102" y="66"/>
                    <a:pt x="97" y="64"/>
                    <a:pt x="98" y="60"/>
                  </a:cubicBezTo>
                  <a:cubicBezTo>
                    <a:pt x="98" y="60"/>
                    <a:pt x="99" y="56"/>
                    <a:pt x="95" y="58"/>
                  </a:cubicBezTo>
                  <a:cubicBezTo>
                    <a:pt x="95" y="58"/>
                    <a:pt x="84" y="63"/>
                    <a:pt x="79" y="64"/>
                  </a:cubicBezTo>
                  <a:cubicBezTo>
                    <a:pt x="79" y="64"/>
                    <a:pt x="65" y="66"/>
                    <a:pt x="66" y="70"/>
                  </a:cubicBezTo>
                  <a:cubicBezTo>
                    <a:pt x="66" y="70"/>
                    <a:pt x="68" y="74"/>
                    <a:pt x="65" y="74"/>
                  </a:cubicBezTo>
                  <a:cubicBezTo>
                    <a:pt x="65" y="74"/>
                    <a:pt x="63" y="73"/>
                    <a:pt x="61" y="70"/>
                  </a:cubicBezTo>
                  <a:cubicBezTo>
                    <a:pt x="61" y="70"/>
                    <a:pt x="61" y="69"/>
                    <a:pt x="58" y="71"/>
                  </a:cubicBezTo>
                  <a:cubicBezTo>
                    <a:pt x="58" y="71"/>
                    <a:pt x="50" y="73"/>
                    <a:pt x="52" y="77"/>
                  </a:cubicBezTo>
                  <a:cubicBezTo>
                    <a:pt x="52" y="77"/>
                    <a:pt x="53" y="78"/>
                    <a:pt x="53" y="80"/>
                  </a:cubicBezTo>
                  <a:cubicBezTo>
                    <a:pt x="53" y="80"/>
                    <a:pt x="56" y="82"/>
                    <a:pt x="53" y="82"/>
                  </a:cubicBezTo>
                  <a:cubicBezTo>
                    <a:pt x="53" y="82"/>
                    <a:pt x="50" y="79"/>
                    <a:pt x="48" y="76"/>
                  </a:cubicBezTo>
                  <a:cubicBezTo>
                    <a:pt x="48" y="76"/>
                    <a:pt x="48" y="73"/>
                    <a:pt x="44" y="76"/>
                  </a:cubicBezTo>
                  <a:cubicBezTo>
                    <a:pt x="44" y="76"/>
                    <a:pt x="31" y="77"/>
                    <a:pt x="25" y="86"/>
                  </a:cubicBezTo>
                  <a:cubicBezTo>
                    <a:pt x="25" y="86"/>
                    <a:pt x="23" y="87"/>
                    <a:pt x="23" y="90"/>
                  </a:cubicBezTo>
                  <a:cubicBezTo>
                    <a:pt x="23" y="90"/>
                    <a:pt x="20" y="93"/>
                    <a:pt x="19" y="94"/>
                  </a:cubicBezTo>
                  <a:cubicBezTo>
                    <a:pt x="19" y="94"/>
                    <a:pt x="15" y="99"/>
                    <a:pt x="13" y="99"/>
                  </a:cubicBezTo>
                  <a:cubicBezTo>
                    <a:pt x="13" y="99"/>
                    <a:pt x="10" y="98"/>
                    <a:pt x="8" y="98"/>
                  </a:cubicBezTo>
                  <a:cubicBezTo>
                    <a:pt x="8" y="98"/>
                    <a:pt x="8" y="98"/>
                    <a:pt x="6" y="96"/>
                  </a:cubicBezTo>
                  <a:cubicBezTo>
                    <a:pt x="6" y="96"/>
                    <a:pt x="0" y="92"/>
                    <a:pt x="4" y="88"/>
                  </a:cubicBezTo>
                  <a:cubicBezTo>
                    <a:pt x="4" y="88"/>
                    <a:pt x="8" y="84"/>
                    <a:pt x="10" y="79"/>
                  </a:cubicBezTo>
                  <a:cubicBezTo>
                    <a:pt x="10" y="79"/>
                    <a:pt x="11" y="73"/>
                    <a:pt x="16" y="74"/>
                  </a:cubicBezTo>
                  <a:cubicBezTo>
                    <a:pt x="16" y="74"/>
                    <a:pt x="21" y="75"/>
                    <a:pt x="22" y="77"/>
                  </a:cubicBezTo>
                  <a:cubicBezTo>
                    <a:pt x="22" y="77"/>
                    <a:pt x="23" y="78"/>
                    <a:pt x="25" y="76"/>
                  </a:cubicBezTo>
                  <a:cubicBezTo>
                    <a:pt x="25" y="76"/>
                    <a:pt x="40" y="74"/>
                    <a:pt x="47" y="70"/>
                  </a:cubicBezTo>
                  <a:cubicBezTo>
                    <a:pt x="47" y="70"/>
                    <a:pt x="48" y="70"/>
                    <a:pt x="48" y="66"/>
                  </a:cubicBezTo>
                  <a:cubicBezTo>
                    <a:pt x="48" y="66"/>
                    <a:pt x="45" y="51"/>
                    <a:pt x="40" y="44"/>
                  </a:cubicBezTo>
                  <a:cubicBezTo>
                    <a:pt x="40" y="44"/>
                    <a:pt x="35" y="35"/>
                    <a:pt x="3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4" name="Freeform 12"/>
            <p:cNvSpPr/>
            <p:nvPr/>
          </p:nvSpPr>
          <p:spPr bwMode="auto">
            <a:xfrm>
              <a:off x="4306" y="2062"/>
              <a:ext cx="168" cy="188"/>
            </a:xfrm>
            <a:custGeom>
              <a:avLst/>
              <a:gdLst>
                <a:gd name="T0" fmla="*/ 26 w 88"/>
                <a:gd name="T1" fmla="*/ 10 h 97"/>
                <a:gd name="T2" fmla="*/ 39 w 88"/>
                <a:gd name="T3" fmla="*/ 7 h 97"/>
                <a:gd name="T4" fmla="*/ 47 w 88"/>
                <a:gd name="T5" fmla="*/ 3 h 97"/>
                <a:gd name="T6" fmla="*/ 53 w 88"/>
                <a:gd name="T7" fmla="*/ 2 h 97"/>
                <a:gd name="T8" fmla="*/ 69 w 88"/>
                <a:gd name="T9" fmla="*/ 9 h 97"/>
                <a:gd name="T10" fmla="*/ 64 w 88"/>
                <a:gd name="T11" fmla="*/ 16 h 97"/>
                <a:gd name="T12" fmla="*/ 61 w 88"/>
                <a:gd name="T13" fmla="*/ 26 h 97"/>
                <a:gd name="T14" fmla="*/ 69 w 88"/>
                <a:gd name="T15" fmla="*/ 33 h 97"/>
                <a:gd name="T16" fmla="*/ 82 w 88"/>
                <a:gd name="T17" fmla="*/ 36 h 97"/>
                <a:gd name="T18" fmla="*/ 84 w 88"/>
                <a:gd name="T19" fmla="*/ 45 h 97"/>
                <a:gd name="T20" fmla="*/ 79 w 88"/>
                <a:gd name="T21" fmla="*/ 48 h 97"/>
                <a:gd name="T22" fmla="*/ 75 w 88"/>
                <a:gd name="T23" fmla="*/ 48 h 97"/>
                <a:gd name="T24" fmla="*/ 69 w 88"/>
                <a:gd name="T25" fmla="*/ 55 h 97"/>
                <a:gd name="T26" fmla="*/ 69 w 88"/>
                <a:gd name="T27" fmla="*/ 70 h 97"/>
                <a:gd name="T28" fmla="*/ 58 w 88"/>
                <a:gd name="T29" fmla="*/ 89 h 97"/>
                <a:gd name="T30" fmla="*/ 53 w 88"/>
                <a:gd name="T31" fmla="*/ 92 h 97"/>
                <a:gd name="T32" fmla="*/ 48 w 88"/>
                <a:gd name="T33" fmla="*/ 96 h 97"/>
                <a:gd name="T34" fmla="*/ 45 w 88"/>
                <a:gd name="T35" fmla="*/ 97 h 97"/>
                <a:gd name="T36" fmla="*/ 24 w 88"/>
                <a:gd name="T37" fmla="*/ 97 h 97"/>
                <a:gd name="T38" fmla="*/ 20 w 88"/>
                <a:gd name="T39" fmla="*/ 97 h 97"/>
                <a:gd name="T40" fmla="*/ 18 w 88"/>
                <a:gd name="T41" fmla="*/ 95 h 97"/>
                <a:gd name="T42" fmla="*/ 17 w 88"/>
                <a:gd name="T43" fmla="*/ 95 h 97"/>
                <a:gd name="T44" fmla="*/ 14 w 88"/>
                <a:gd name="T45" fmla="*/ 94 h 97"/>
                <a:gd name="T46" fmla="*/ 4 w 88"/>
                <a:gd name="T47" fmla="*/ 89 h 97"/>
                <a:gd name="T48" fmla="*/ 6 w 88"/>
                <a:gd name="T49" fmla="*/ 88 h 97"/>
                <a:gd name="T50" fmla="*/ 14 w 88"/>
                <a:gd name="T51" fmla="*/ 89 h 97"/>
                <a:gd name="T52" fmla="*/ 15 w 88"/>
                <a:gd name="T53" fmla="*/ 86 h 97"/>
                <a:gd name="T54" fmla="*/ 40 w 88"/>
                <a:gd name="T55" fmla="*/ 81 h 97"/>
                <a:gd name="T56" fmla="*/ 55 w 88"/>
                <a:gd name="T57" fmla="*/ 54 h 97"/>
                <a:gd name="T58" fmla="*/ 38 w 88"/>
                <a:gd name="T59" fmla="*/ 53 h 97"/>
                <a:gd name="T60" fmla="*/ 25 w 88"/>
                <a:gd name="T61" fmla="*/ 57 h 97"/>
                <a:gd name="T62" fmla="*/ 15 w 88"/>
                <a:gd name="T63" fmla="*/ 44 h 97"/>
                <a:gd name="T64" fmla="*/ 16 w 88"/>
                <a:gd name="T65" fmla="*/ 42 h 97"/>
                <a:gd name="T66" fmla="*/ 23 w 88"/>
                <a:gd name="T67" fmla="*/ 43 h 97"/>
                <a:gd name="T68" fmla="*/ 30 w 88"/>
                <a:gd name="T69" fmla="*/ 42 h 97"/>
                <a:gd name="T70" fmla="*/ 42 w 88"/>
                <a:gd name="T71" fmla="*/ 40 h 97"/>
                <a:gd name="T72" fmla="*/ 51 w 88"/>
                <a:gd name="T73" fmla="*/ 38 h 97"/>
                <a:gd name="T74" fmla="*/ 49 w 88"/>
                <a:gd name="T75" fmla="*/ 35 h 97"/>
                <a:gd name="T76" fmla="*/ 42 w 88"/>
                <a:gd name="T77" fmla="*/ 21 h 97"/>
                <a:gd name="T78" fmla="*/ 45 w 88"/>
                <a:gd name="T79" fmla="*/ 12 h 97"/>
                <a:gd name="T80" fmla="*/ 31 w 88"/>
                <a:gd name="T81" fmla="*/ 15 h 97"/>
                <a:gd name="T82" fmla="*/ 25 w 88"/>
                <a:gd name="T83" fmla="*/ 12 h 97"/>
                <a:gd name="T84" fmla="*/ 26 w 88"/>
                <a:gd name="T85" fmla="*/ 1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8" h="97">
                  <a:moveTo>
                    <a:pt x="26" y="10"/>
                  </a:moveTo>
                  <a:cubicBezTo>
                    <a:pt x="26" y="10"/>
                    <a:pt x="31" y="11"/>
                    <a:pt x="39" y="7"/>
                  </a:cubicBezTo>
                  <a:cubicBezTo>
                    <a:pt x="39" y="7"/>
                    <a:pt x="46" y="6"/>
                    <a:pt x="47" y="3"/>
                  </a:cubicBezTo>
                  <a:cubicBezTo>
                    <a:pt x="47" y="3"/>
                    <a:pt x="48" y="0"/>
                    <a:pt x="53" y="2"/>
                  </a:cubicBezTo>
                  <a:cubicBezTo>
                    <a:pt x="53" y="2"/>
                    <a:pt x="67" y="1"/>
                    <a:pt x="69" y="9"/>
                  </a:cubicBezTo>
                  <a:cubicBezTo>
                    <a:pt x="69" y="9"/>
                    <a:pt x="70" y="13"/>
                    <a:pt x="64" y="16"/>
                  </a:cubicBezTo>
                  <a:cubicBezTo>
                    <a:pt x="64" y="16"/>
                    <a:pt x="60" y="20"/>
                    <a:pt x="61" y="26"/>
                  </a:cubicBezTo>
                  <a:cubicBezTo>
                    <a:pt x="61" y="26"/>
                    <a:pt x="65" y="35"/>
                    <a:pt x="69" y="33"/>
                  </a:cubicBezTo>
                  <a:cubicBezTo>
                    <a:pt x="69" y="33"/>
                    <a:pt x="81" y="33"/>
                    <a:pt x="82" y="36"/>
                  </a:cubicBezTo>
                  <a:cubicBezTo>
                    <a:pt x="82" y="36"/>
                    <a:pt x="88" y="42"/>
                    <a:pt x="84" y="45"/>
                  </a:cubicBezTo>
                  <a:cubicBezTo>
                    <a:pt x="84" y="45"/>
                    <a:pt x="81" y="46"/>
                    <a:pt x="79" y="48"/>
                  </a:cubicBezTo>
                  <a:cubicBezTo>
                    <a:pt x="79" y="48"/>
                    <a:pt x="78" y="49"/>
                    <a:pt x="75" y="48"/>
                  </a:cubicBezTo>
                  <a:cubicBezTo>
                    <a:pt x="75" y="48"/>
                    <a:pt x="68" y="48"/>
                    <a:pt x="69" y="55"/>
                  </a:cubicBezTo>
                  <a:cubicBezTo>
                    <a:pt x="69" y="70"/>
                    <a:pt x="69" y="70"/>
                    <a:pt x="69" y="70"/>
                  </a:cubicBezTo>
                  <a:cubicBezTo>
                    <a:pt x="69" y="70"/>
                    <a:pt x="65" y="83"/>
                    <a:pt x="58" y="89"/>
                  </a:cubicBezTo>
                  <a:cubicBezTo>
                    <a:pt x="58" y="89"/>
                    <a:pt x="54" y="92"/>
                    <a:pt x="53" y="92"/>
                  </a:cubicBezTo>
                  <a:cubicBezTo>
                    <a:pt x="53" y="92"/>
                    <a:pt x="51" y="93"/>
                    <a:pt x="48" y="96"/>
                  </a:cubicBezTo>
                  <a:cubicBezTo>
                    <a:pt x="48" y="96"/>
                    <a:pt x="47" y="97"/>
                    <a:pt x="45" y="97"/>
                  </a:cubicBezTo>
                  <a:cubicBezTo>
                    <a:pt x="24" y="97"/>
                    <a:pt x="24" y="97"/>
                    <a:pt x="24" y="97"/>
                  </a:cubicBezTo>
                  <a:cubicBezTo>
                    <a:pt x="24" y="97"/>
                    <a:pt x="22" y="96"/>
                    <a:pt x="20" y="97"/>
                  </a:cubicBezTo>
                  <a:cubicBezTo>
                    <a:pt x="20" y="97"/>
                    <a:pt x="18" y="96"/>
                    <a:pt x="18" y="95"/>
                  </a:cubicBezTo>
                  <a:cubicBezTo>
                    <a:pt x="18" y="95"/>
                    <a:pt x="19" y="94"/>
                    <a:pt x="17" y="95"/>
                  </a:cubicBezTo>
                  <a:cubicBezTo>
                    <a:pt x="17" y="95"/>
                    <a:pt x="16" y="93"/>
                    <a:pt x="14" y="94"/>
                  </a:cubicBezTo>
                  <a:cubicBezTo>
                    <a:pt x="4" y="89"/>
                    <a:pt x="4" y="89"/>
                    <a:pt x="4" y="89"/>
                  </a:cubicBezTo>
                  <a:cubicBezTo>
                    <a:pt x="4" y="89"/>
                    <a:pt x="0" y="87"/>
                    <a:pt x="6" y="88"/>
                  </a:cubicBezTo>
                  <a:cubicBezTo>
                    <a:pt x="6" y="88"/>
                    <a:pt x="19" y="93"/>
                    <a:pt x="14" y="89"/>
                  </a:cubicBezTo>
                  <a:cubicBezTo>
                    <a:pt x="14" y="89"/>
                    <a:pt x="11" y="86"/>
                    <a:pt x="15" y="86"/>
                  </a:cubicBezTo>
                  <a:cubicBezTo>
                    <a:pt x="15" y="86"/>
                    <a:pt x="30" y="87"/>
                    <a:pt x="40" y="81"/>
                  </a:cubicBezTo>
                  <a:cubicBezTo>
                    <a:pt x="40" y="81"/>
                    <a:pt x="61" y="73"/>
                    <a:pt x="55" y="54"/>
                  </a:cubicBezTo>
                  <a:cubicBezTo>
                    <a:pt x="55" y="54"/>
                    <a:pt x="48" y="50"/>
                    <a:pt x="38" y="53"/>
                  </a:cubicBezTo>
                  <a:cubicBezTo>
                    <a:pt x="38" y="53"/>
                    <a:pt x="29" y="59"/>
                    <a:pt x="25" y="57"/>
                  </a:cubicBezTo>
                  <a:cubicBezTo>
                    <a:pt x="25" y="57"/>
                    <a:pt x="17" y="51"/>
                    <a:pt x="15" y="44"/>
                  </a:cubicBezTo>
                  <a:cubicBezTo>
                    <a:pt x="15" y="44"/>
                    <a:pt x="12" y="40"/>
                    <a:pt x="16" y="42"/>
                  </a:cubicBezTo>
                  <a:cubicBezTo>
                    <a:pt x="16" y="42"/>
                    <a:pt x="17" y="44"/>
                    <a:pt x="23" y="43"/>
                  </a:cubicBezTo>
                  <a:cubicBezTo>
                    <a:pt x="23" y="43"/>
                    <a:pt x="28" y="44"/>
                    <a:pt x="30" y="42"/>
                  </a:cubicBezTo>
                  <a:cubicBezTo>
                    <a:pt x="30" y="42"/>
                    <a:pt x="35" y="41"/>
                    <a:pt x="42" y="40"/>
                  </a:cubicBezTo>
                  <a:cubicBezTo>
                    <a:pt x="42" y="40"/>
                    <a:pt x="49" y="39"/>
                    <a:pt x="51" y="38"/>
                  </a:cubicBezTo>
                  <a:cubicBezTo>
                    <a:pt x="51" y="38"/>
                    <a:pt x="53" y="35"/>
                    <a:pt x="49" y="35"/>
                  </a:cubicBezTo>
                  <a:cubicBezTo>
                    <a:pt x="49" y="35"/>
                    <a:pt x="39" y="37"/>
                    <a:pt x="42" y="21"/>
                  </a:cubicBezTo>
                  <a:cubicBezTo>
                    <a:pt x="42" y="21"/>
                    <a:pt x="50" y="9"/>
                    <a:pt x="45" y="12"/>
                  </a:cubicBezTo>
                  <a:cubicBezTo>
                    <a:pt x="45" y="12"/>
                    <a:pt x="37" y="17"/>
                    <a:pt x="31" y="15"/>
                  </a:cubicBezTo>
                  <a:cubicBezTo>
                    <a:pt x="31" y="15"/>
                    <a:pt x="27" y="15"/>
                    <a:pt x="25" y="12"/>
                  </a:cubicBezTo>
                  <a:cubicBezTo>
                    <a:pt x="25" y="12"/>
                    <a:pt x="22" y="7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5" name="Freeform 13"/>
            <p:cNvSpPr/>
            <p:nvPr/>
          </p:nvSpPr>
          <p:spPr bwMode="auto">
            <a:xfrm>
              <a:off x="4023" y="1962"/>
              <a:ext cx="151" cy="247"/>
            </a:xfrm>
            <a:custGeom>
              <a:avLst/>
              <a:gdLst>
                <a:gd name="T0" fmla="*/ 37 w 79"/>
                <a:gd name="T1" fmla="*/ 7 h 128"/>
                <a:gd name="T2" fmla="*/ 39 w 79"/>
                <a:gd name="T3" fmla="*/ 5 h 128"/>
                <a:gd name="T4" fmla="*/ 49 w 79"/>
                <a:gd name="T5" fmla="*/ 8 h 128"/>
                <a:gd name="T6" fmla="*/ 58 w 79"/>
                <a:gd name="T7" fmla="*/ 12 h 128"/>
                <a:gd name="T8" fmla="*/ 60 w 79"/>
                <a:gd name="T9" fmla="*/ 19 h 128"/>
                <a:gd name="T10" fmla="*/ 61 w 79"/>
                <a:gd name="T11" fmla="*/ 26 h 128"/>
                <a:gd name="T12" fmla="*/ 69 w 79"/>
                <a:gd name="T13" fmla="*/ 33 h 128"/>
                <a:gd name="T14" fmla="*/ 70 w 79"/>
                <a:gd name="T15" fmla="*/ 33 h 128"/>
                <a:gd name="T16" fmla="*/ 74 w 79"/>
                <a:gd name="T17" fmla="*/ 38 h 128"/>
                <a:gd name="T18" fmla="*/ 75 w 79"/>
                <a:gd name="T19" fmla="*/ 41 h 128"/>
                <a:gd name="T20" fmla="*/ 77 w 79"/>
                <a:gd name="T21" fmla="*/ 47 h 128"/>
                <a:gd name="T22" fmla="*/ 70 w 79"/>
                <a:gd name="T23" fmla="*/ 58 h 128"/>
                <a:gd name="T24" fmla="*/ 66 w 79"/>
                <a:gd name="T25" fmla="*/ 61 h 128"/>
                <a:gd name="T26" fmla="*/ 62 w 79"/>
                <a:gd name="T27" fmla="*/ 69 h 128"/>
                <a:gd name="T28" fmla="*/ 56 w 79"/>
                <a:gd name="T29" fmla="*/ 77 h 128"/>
                <a:gd name="T30" fmla="*/ 48 w 79"/>
                <a:gd name="T31" fmla="*/ 94 h 128"/>
                <a:gd name="T32" fmla="*/ 44 w 79"/>
                <a:gd name="T33" fmla="*/ 103 h 128"/>
                <a:gd name="T34" fmla="*/ 38 w 79"/>
                <a:gd name="T35" fmla="*/ 107 h 128"/>
                <a:gd name="T36" fmla="*/ 36 w 79"/>
                <a:gd name="T37" fmla="*/ 111 h 128"/>
                <a:gd name="T38" fmla="*/ 33 w 79"/>
                <a:gd name="T39" fmla="*/ 115 h 128"/>
                <a:gd name="T40" fmla="*/ 25 w 79"/>
                <a:gd name="T41" fmla="*/ 119 h 128"/>
                <a:gd name="T42" fmla="*/ 18 w 79"/>
                <a:gd name="T43" fmla="*/ 122 h 128"/>
                <a:gd name="T44" fmla="*/ 13 w 79"/>
                <a:gd name="T45" fmla="*/ 123 h 128"/>
                <a:gd name="T46" fmla="*/ 11 w 79"/>
                <a:gd name="T47" fmla="*/ 125 h 128"/>
                <a:gd name="T48" fmla="*/ 3 w 79"/>
                <a:gd name="T49" fmla="*/ 127 h 128"/>
                <a:gd name="T50" fmla="*/ 9 w 79"/>
                <a:gd name="T51" fmla="*/ 111 h 128"/>
                <a:gd name="T52" fmla="*/ 14 w 79"/>
                <a:gd name="T53" fmla="*/ 103 h 128"/>
                <a:gd name="T54" fmla="*/ 18 w 79"/>
                <a:gd name="T55" fmla="*/ 99 h 128"/>
                <a:gd name="T56" fmla="*/ 20 w 79"/>
                <a:gd name="T57" fmla="*/ 99 h 128"/>
                <a:gd name="T58" fmla="*/ 25 w 79"/>
                <a:gd name="T59" fmla="*/ 93 h 128"/>
                <a:gd name="T60" fmla="*/ 23 w 79"/>
                <a:gd name="T61" fmla="*/ 90 h 128"/>
                <a:gd name="T62" fmla="*/ 23 w 79"/>
                <a:gd name="T63" fmla="*/ 85 h 128"/>
                <a:gd name="T64" fmla="*/ 22 w 79"/>
                <a:gd name="T65" fmla="*/ 83 h 128"/>
                <a:gd name="T66" fmla="*/ 18 w 79"/>
                <a:gd name="T67" fmla="*/ 81 h 128"/>
                <a:gd name="T68" fmla="*/ 15 w 79"/>
                <a:gd name="T69" fmla="*/ 80 h 128"/>
                <a:gd name="T70" fmla="*/ 9 w 79"/>
                <a:gd name="T71" fmla="*/ 69 h 128"/>
                <a:gd name="T72" fmla="*/ 27 w 79"/>
                <a:gd name="T73" fmla="*/ 67 h 128"/>
                <a:gd name="T74" fmla="*/ 36 w 79"/>
                <a:gd name="T75" fmla="*/ 55 h 128"/>
                <a:gd name="T76" fmla="*/ 35 w 79"/>
                <a:gd name="T77" fmla="*/ 52 h 128"/>
                <a:gd name="T78" fmla="*/ 36 w 79"/>
                <a:gd name="T79" fmla="*/ 49 h 128"/>
                <a:gd name="T80" fmla="*/ 36 w 79"/>
                <a:gd name="T81" fmla="*/ 45 h 128"/>
                <a:gd name="T82" fmla="*/ 37 w 79"/>
                <a:gd name="T83" fmla="*/ 42 h 128"/>
                <a:gd name="T84" fmla="*/ 37 w 79"/>
                <a:gd name="T85" fmla="*/ 39 h 128"/>
                <a:gd name="T86" fmla="*/ 38 w 79"/>
                <a:gd name="T87" fmla="*/ 36 h 128"/>
                <a:gd name="T88" fmla="*/ 38 w 79"/>
                <a:gd name="T89" fmla="*/ 33 h 128"/>
                <a:gd name="T90" fmla="*/ 39 w 79"/>
                <a:gd name="T91" fmla="*/ 32 h 128"/>
                <a:gd name="T92" fmla="*/ 40 w 79"/>
                <a:gd name="T93" fmla="*/ 29 h 128"/>
                <a:gd name="T94" fmla="*/ 39 w 79"/>
                <a:gd name="T95" fmla="*/ 25 h 128"/>
                <a:gd name="T96" fmla="*/ 37 w 79"/>
                <a:gd name="T97" fmla="*/ 22 h 128"/>
                <a:gd name="T98" fmla="*/ 37 w 79"/>
                <a:gd name="T99" fmla="*/ 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9" h="128">
                  <a:moveTo>
                    <a:pt x="37" y="7"/>
                  </a:moveTo>
                  <a:cubicBezTo>
                    <a:pt x="37" y="7"/>
                    <a:pt x="33" y="0"/>
                    <a:pt x="39" y="5"/>
                  </a:cubicBezTo>
                  <a:cubicBezTo>
                    <a:pt x="39" y="5"/>
                    <a:pt x="46" y="5"/>
                    <a:pt x="49" y="8"/>
                  </a:cubicBezTo>
                  <a:cubicBezTo>
                    <a:pt x="49" y="8"/>
                    <a:pt x="55" y="11"/>
                    <a:pt x="58" y="12"/>
                  </a:cubicBezTo>
                  <a:cubicBezTo>
                    <a:pt x="58" y="12"/>
                    <a:pt x="60" y="12"/>
                    <a:pt x="60" y="19"/>
                  </a:cubicBezTo>
                  <a:cubicBezTo>
                    <a:pt x="60" y="19"/>
                    <a:pt x="59" y="26"/>
                    <a:pt x="61" y="26"/>
                  </a:cubicBezTo>
                  <a:cubicBezTo>
                    <a:pt x="61" y="26"/>
                    <a:pt x="67" y="31"/>
                    <a:pt x="69" y="33"/>
                  </a:cubicBezTo>
                  <a:cubicBezTo>
                    <a:pt x="69" y="33"/>
                    <a:pt x="69" y="34"/>
                    <a:pt x="70" y="33"/>
                  </a:cubicBezTo>
                  <a:cubicBezTo>
                    <a:pt x="70" y="33"/>
                    <a:pt x="74" y="33"/>
                    <a:pt x="74" y="38"/>
                  </a:cubicBezTo>
                  <a:cubicBezTo>
                    <a:pt x="74" y="38"/>
                    <a:pt x="73" y="41"/>
                    <a:pt x="75" y="41"/>
                  </a:cubicBezTo>
                  <a:cubicBezTo>
                    <a:pt x="75" y="41"/>
                    <a:pt x="79" y="42"/>
                    <a:pt x="77" y="47"/>
                  </a:cubicBezTo>
                  <a:cubicBezTo>
                    <a:pt x="77" y="47"/>
                    <a:pt x="77" y="56"/>
                    <a:pt x="70" y="58"/>
                  </a:cubicBezTo>
                  <a:cubicBezTo>
                    <a:pt x="70" y="58"/>
                    <a:pt x="67" y="58"/>
                    <a:pt x="66" y="61"/>
                  </a:cubicBezTo>
                  <a:cubicBezTo>
                    <a:pt x="66" y="61"/>
                    <a:pt x="62" y="66"/>
                    <a:pt x="62" y="69"/>
                  </a:cubicBezTo>
                  <a:cubicBezTo>
                    <a:pt x="62" y="69"/>
                    <a:pt x="60" y="73"/>
                    <a:pt x="56" y="77"/>
                  </a:cubicBezTo>
                  <a:cubicBezTo>
                    <a:pt x="56" y="77"/>
                    <a:pt x="47" y="82"/>
                    <a:pt x="48" y="94"/>
                  </a:cubicBezTo>
                  <a:cubicBezTo>
                    <a:pt x="48" y="94"/>
                    <a:pt x="51" y="100"/>
                    <a:pt x="44" y="103"/>
                  </a:cubicBezTo>
                  <a:cubicBezTo>
                    <a:pt x="44" y="103"/>
                    <a:pt x="42" y="103"/>
                    <a:pt x="38" y="107"/>
                  </a:cubicBezTo>
                  <a:cubicBezTo>
                    <a:pt x="38" y="107"/>
                    <a:pt x="36" y="110"/>
                    <a:pt x="36" y="111"/>
                  </a:cubicBezTo>
                  <a:cubicBezTo>
                    <a:pt x="36" y="111"/>
                    <a:pt x="33" y="114"/>
                    <a:pt x="33" y="115"/>
                  </a:cubicBezTo>
                  <a:cubicBezTo>
                    <a:pt x="33" y="115"/>
                    <a:pt x="31" y="118"/>
                    <a:pt x="25" y="119"/>
                  </a:cubicBezTo>
                  <a:cubicBezTo>
                    <a:pt x="25" y="119"/>
                    <a:pt x="20" y="119"/>
                    <a:pt x="18" y="122"/>
                  </a:cubicBezTo>
                  <a:cubicBezTo>
                    <a:pt x="18" y="122"/>
                    <a:pt x="15" y="124"/>
                    <a:pt x="13" y="123"/>
                  </a:cubicBezTo>
                  <a:cubicBezTo>
                    <a:pt x="13" y="123"/>
                    <a:pt x="12" y="123"/>
                    <a:pt x="11" y="125"/>
                  </a:cubicBezTo>
                  <a:cubicBezTo>
                    <a:pt x="11" y="125"/>
                    <a:pt x="8" y="128"/>
                    <a:pt x="3" y="127"/>
                  </a:cubicBezTo>
                  <a:cubicBezTo>
                    <a:pt x="3" y="127"/>
                    <a:pt x="7" y="116"/>
                    <a:pt x="9" y="111"/>
                  </a:cubicBezTo>
                  <a:cubicBezTo>
                    <a:pt x="9" y="111"/>
                    <a:pt x="11" y="105"/>
                    <a:pt x="14" y="103"/>
                  </a:cubicBezTo>
                  <a:cubicBezTo>
                    <a:pt x="14" y="103"/>
                    <a:pt x="15" y="98"/>
                    <a:pt x="18" y="99"/>
                  </a:cubicBezTo>
                  <a:cubicBezTo>
                    <a:pt x="18" y="99"/>
                    <a:pt x="19" y="101"/>
                    <a:pt x="20" y="99"/>
                  </a:cubicBezTo>
                  <a:cubicBezTo>
                    <a:pt x="20" y="99"/>
                    <a:pt x="24" y="93"/>
                    <a:pt x="25" y="93"/>
                  </a:cubicBezTo>
                  <a:cubicBezTo>
                    <a:pt x="25" y="93"/>
                    <a:pt x="24" y="90"/>
                    <a:pt x="23" y="90"/>
                  </a:cubicBezTo>
                  <a:cubicBezTo>
                    <a:pt x="23" y="90"/>
                    <a:pt x="22" y="87"/>
                    <a:pt x="23" y="85"/>
                  </a:cubicBezTo>
                  <a:cubicBezTo>
                    <a:pt x="23" y="85"/>
                    <a:pt x="24" y="84"/>
                    <a:pt x="22" y="83"/>
                  </a:cubicBezTo>
                  <a:cubicBezTo>
                    <a:pt x="22" y="83"/>
                    <a:pt x="19" y="79"/>
                    <a:pt x="18" y="81"/>
                  </a:cubicBezTo>
                  <a:cubicBezTo>
                    <a:pt x="18" y="81"/>
                    <a:pt x="17" y="81"/>
                    <a:pt x="15" y="80"/>
                  </a:cubicBezTo>
                  <a:cubicBezTo>
                    <a:pt x="15" y="80"/>
                    <a:pt x="0" y="69"/>
                    <a:pt x="9" y="69"/>
                  </a:cubicBezTo>
                  <a:cubicBezTo>
                    <a:pt x="9" y="69"/>
                    <a:pt x="18" y="72"/>
                    <a:pt x="27" y="67"/>
                  </a:cubicBezTo>
                  <a:cubicBezTo>
                    <a:pt x="27" y="67"/>
                    <a:pt x="29" y="66"/>
                    <a:pt x="36" y="55"/>
                  </a:cubicBezTo>
                  <a:cubicBezTo>
                    <a:pt x="36" y="55"/>
                    <a:pt x="37" y="53"/>
                    <a:pt x="35" y="52"/>
                  </a:cubicBezTo>
                  <a:cubicBezTo>
                    <a:pt x="35" y="52"/>
                    <a:pt x="35" y="50"/>
                    <a:pt x="36" y="49"/>
                  </a:cubicBezTo>
                  <a:cubicBezTo>
                    <a:pt x="36" y="49"/>
                    <a:pt x="36" y="48"/>
                    <a:pt x="36" y="45"/>
                  </a:cubicBezTo>
                  <a:cubicBezTo>
                    <a:pt x="36" y="45"/>
                    <a:pt x="36" y="43"/>
                    <a:pt x="37" y="42"/>
                  </a:cubicBezTo>
                  <a:cubicBezTo>
                    <a:pt x="37" y="42"/>
                    <a:pt x="38" y="40"/>
                    <a:pt x="37" y="39"/>
                  </a:cubicBezTo>
                  <a:cubicBezTo>
                    <a:pt x="37" y="39"/>
                    <a:pt x="37" y="37"/>
                    <a:pt x="38" y="36"/>
                  </a:cubicBezTo>
                  <a:cubicBezTo>
                    <a:pt x="38" y="36"/>
                    <a:pt x="38" y="35"/>
                    <a:pt x="38" y="33"/>
                  </a:cubicBezTo>
                  <a:cubicBezTo>
                    <a:pt x="38" y="33"/>
                    <a:pt x="37" y="32"/>
                    <a:pt x="39" y="32"/>
                  </a:cubicBezTo>
                  <a:cubicBezTo>
                    <a:pt x="39" y="32"/>
                    <a:pt x="41" y="33"/>
                    <a:pt x="40" y="29"/>
                  </a:cubicBezTo>
                  <a:cubicBezTo>
                    <a:pt x="40" y="29"/>
                    <a:pt x="39" y="27"/>
                    <a:pt x="39" y="25"/>
                  </a:cubicBezTo>
                  <a:cubicBezTo>
                    <a:pt x="37" y="22"/>
                    <a:pt x="37" y="22"/>
                    <a:pt x="37" y="22"/>
                  </a:cubicBezTo>
                  <a:lnTo>
                    <a:pt x="37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6" name="Freeform 14"/>
            <p:cNvSpPr/>
            <p:nvPr/>
          </p:nvSpPr>
          <p:spPr bwMode="auto">
            <a:xfrm>
              <a:off x="4157" y="2138"/>
              <a:ext cx="63" cy="70"/>
            </a:xfrm>
            <a:custGeom>
              <a:avLst/>
              <a:gdLst>
                <a:gd name="T0" fmla="*/ 3 w 33"/>
                <a:gd name="T1" fmla="*/ 8 h 36"/>
                <a:gd name="T2" fmla="*/ 7 w 33"/>
                <a:gd name="T3" fmla="*/ 3 h 36"/>
                <a:gd name="T4" fmla="*/ 13 w 33"/>
                <a:gd name="T5" fmla="*/ 4 h 36"/>
                <a:gd name="T6" fmla="*/ 23 w 33"/>
                <a:gd name="T7" fmla="*/ 12 h 36"/>
                <a:gd name="T8" fmla="*/ 30 w 33"/>
                <a:gd name="T9" fmla="*/ 18 h 36"/>
                <a:gd name="T10" fmla="*/ 31 w 33"/>
                <a:gd name="T11" fmla="*/ 25 h 36"/>
                <a:gd name="T12" fmla="*/ 30 w 33"/>
                <a:gd name="T13" fmla="*/ 28 h 36"/>
                <a:gd name="T14" fmla="*/ 28 w 33"/>
                <a:gd name="T15" fmla="*/ 31 h 36"/>
                <a:gd name="T16" fmla="*/ 19 w 33"/>
                <a:gd name="T17" fmla="*/ 34 h 36"/>
                <a:gd name="T18" fmla="*/ 12 w 33"/>
                <a:gd name="T19" fmla="*/ 33 h 36"/>
                <a:gd name="T20" fmla="*/ 8 w 33"/>
                <a:gd name="T21" fmla="*/ 30 h 36"/>
                <a:gd name="T22" fmla="*/ 5 w 33"/>
                <a:gd name="T23" fmla="*/ 29 h 36"/>
                <a:gd name="T24" fmla="*/ 2 w 33"/>
                <a:gd name="T25" fmla="*/ 25 h 36"/>
                <a:gd name="T26" fmla="*/ 2 w 33"/>
                <a:gd name="T27" fmla="*/ 19 h 36"/>
                <a:gd name="T28" fmla="*/ 3 w 33"/>
                <a:gd name="T29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36">
                  <a:moveTo>
                    <a:pt x="3" y="8"/>
                  </a:moveTo>
                  <a:cubicBezTo>
                    <a:pt x="3" y="8"/>
                    <a:pt x="4" y="0"/>
                    <a:pt x="7" y="3"/>
                  </a:cubicBezTo>
                  <a:cubicBezTo>
                    <a:pt x="7" y="3"/>
                    <a:pt x="10" y="4"/>
                    <a:pt x="13" y="4"/>
                  </a:cubicBezTo>
                  <a:cubicBezTo>
                    <a:pt x="13" y="4"/>
                    <a:pt x="19" y="7"/>
                    <a:pt x="23" y="12"/>
                  </a:cubicBezTo>
                  <a:cubicBezTo>
                    <a:pt x="23" y="12"/>
                    <a:pt x="28" y="17"/>
                    <a:pt x="30" y="18"/>
                  </a:cubicBezTo>
                  <a:cubicBezTo>
                    <a:pt x="30" y="18"/>
                    <a:pt x="33" y="20"/>
                    <a:pt x="31" y="25"/>
                  </a:cubicBezTo>
                  <a:cubicBezTo>
                    <a:pt x="31" y="25"/>
                    <a:pt x="29" y="27"/>
                    <a:pt x="30" y="28"/>
                  </a:cubicBezTo>
                  <a:cubicBezTo>
                    <a:pt x="30" y="28"/>
                    <a:pt x="29" y="30"/>
                    <a:pt x="28" y="31"/>
                  </a:cubicBezTo>
                  <a:cubicBezTo>
                    <a:pt x="28" y="31"/>
                    <a:pt x="24" y="36"/>
                    <a:pt x="19" y="34"/>
                  </a:cubicBezTo>
                  <a:cubicBezTo>
                    <a:pt x="19" y="34"/>
                    <a:pt x="15" y="34"/>
                    <a:pt x="12" y="33"/>
                  </a:cubicBezTo>
                  <a:cubicBezTo>
                    <a:pt x="12" y="33"/>
                    <a:pt x="9" y="32"/>
                    <a:pt x="8" y="30"/>
                  </a:cubicBezTo>
                  <a:cubicBezTo>
                    <a:pt x="8" y="30"/>
                    <a:pt x="6" y="29"/>
                    <a:pt x="5" y="29"/>
                  </a:cubicBezTo>
                  <a:cubicBezTo>
                    <a:pt x="5" y="29"/>
                    <a:pt x="4" y="29"/>
                    <a:pt x="2" y="25"/>
                  </a:cubicBezTo>
                  <a:cubicBezTo>
                    <a:pt x="2" y="25"/>
                    <a:pt x="0" y="23"/>
                    <a:pt x="2" y="19"/>
                  </a:cubicBezTo>
                  <a:cubicBezTo>
                    <a:pt x="2" y="19"/>
                    <a:pt x="4" y="14"/>
                    <a:pt x="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7" name="Freeform 15"/>
            <p:cNvSpPr/>
            <p:nvPr/>
          </p:nvSpPr>
          <p:spPr bwMode="auto">
            <a:xfrm>
              <a:off x="3720" y="2064"/>
              <a:ext cx="36" cy="142"/>
            </a:xfrm>
            <a:custGeom>
              <a:avLst/>
              <a:gdLst>
                <a:gd name="T0" fmla="*/ 0 w 19"/>
                <a:gd name="T1" fmla="*/ 48 h 73"/>
                <a:gd name="T2" fmla="*/ 1 w 19"/>
                <a:gd name="T3" fmla="*/ 27 h 73"/>
                <a:gd name="T4" fmla="*/ 1 w 19"/>
                <a:gd name="T5" fmla="*/ 24 h 73"/>
                <a:gd name="T6" fmla="*/ 1 w 19"/>
                <a:gd name="T7" fmla="*/ 12 h 73"/>
                <a:gd name="T8" fmla="*/ 3 w 19"/>
                <a:gd name="T9" fmla="*/ 10 h 73"/>
                <a:gd name="T10" fmla="*/ 3 w 19"/>
                <a:gd name="T11" fmla="*/ 7 h 73"/>
                <a:gd name="T12" fmla="*/ 3 w 19"/>
                <a:gd name="T13" fmla="*/ 5 h 73"/>
                <a:gd name="T14" fmla="*/ 7 w 19"/>
                <a:gd name="T15" fmla="*/ 3 h 73"/>
                <a:gd name="T16" fmla="*/ 6 w 19"/>
                <a:gd name="T17" fmla="*/ 8 h 73"/>
                <a:gd name="T18" fmla="*/ 9 w 19"/>
                <a:gd name="T19" fmla="*/ 26 h 73"/>
                <a:gd name="T20" fmla="*/ 11 w 19"/>
                <a:gd name="T21" fmla="*/ 30 h 73"/>
                <a:gd name="T22" fmla="*/ 14 w 19"/>
                <a:gd name="T23" fmla="*/ 37 h 73"/>
                <a:gd name="T24" fmla="*/ 14 w 19"/>
                <a:gd name="T25" fmla="*/ 42 h 73"/>
                <a:gd name="T26" fmla="*/ 15 w 19"/>
                <a:gd name="T27" fmla="*/ 43 h 73"/>
                <a:gd name="T28" fmla="*/ 17 w 19"/>
                <a:gd name="T29" fmla="*/ 45 h 73"/>
                <a:gd name="T30" fmla="*/ 16 w 19"/>
                <a:gd name="T31" fmla="*/ 54 h 73"/>
                <a:gd name="T32" fmla="*/ 17 w 19"/>
                <a:gd name="T33" fmla="*/ 57 h 73"/>
                <a:gd name="T34" fmla="*/ 18 w 19"/>
                <a:gd name="T35" fmla="*/ 59 h 73"/>
                <a:gd name="T36" fmla="*/ 18 w 19"/>
                <a:gd name="T37" fmla="*/ 61 h 73"/>
                <a:gd name="T38" fmla="*/ 18 w 19"/>
                <a:gd name="T39" fmla="*/ 70 h 73"/>
                <a:gd name="T40" fmla="*/ 13 w 19"/>
                <a:gd name="T41" fmla="*/ 71 h 73"/>
                <a:gd name="T42" fmla="*/ 0 w 19"/>
                <a:gd name="T43" fmla="*/ 4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73">
                  <a:moveTo>
                    <a:pt x="0" y="48"/>
                  </a:moveTo>
                  <a:cubicBezTo>
                    <a:pt x="0" y="48"/>
                    <a:pt x="0" y="28"/>
                    <a:pt x="1" y="27"/>
                  </a:cubicBezTo>
                  <a:cubicBezTo>
                    <a:pt x="1" y="27"/>
                    <a:pt x="1" y="26"/>
                    <a:pt x="1" y="24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2" y="11"/>
                    <a:pt x="3" y="10"/>
                  </a:cubicBezTo>
                  <a:cubicBezTo>
                    <a:pt x="3" y="10"/>
                    <a:pt x="2" y="7"/>
                    <a:pt x="3" y="7"/>
                  </a:cubicBezTo>
                  <a:cubicBezTo>
                    <a:pt x="3" y="7"/>
                    <a:pt x="3" y="6"/>
                    <a:pt x="3" y="5"/>
                  </a:cubicBezTo>
                  <a:cubicBezTo>
                    <a:pt x="3" y="5"/>
                    <a:pt x="4" y="0"/>
                    <a:pt x="7" y="3"/>
                  </a:cubicBezTo>
                  <a:cubicBezTo>
                    <a:pt x="7" y="3"/>
                    <a:pt x="8" y="5"/>
                    <a:pt x="6" y="8"/>
                  </a:cubicBezTo>
                  <a:cubicBezTo>
                    <a:pt x="6" y="8"/>
                    <a:pt x="3" y="11"/>
                    <a:pt x="9" y="26"/>
                  </a:cubicBezTo>
                  <a:cubicBezTo>
                    <a:pt x="9" y="26"/>
                    <a:pt x="9" y="28"/>
                    <a:pt x="11" y="30"/>
                  </a:cubicBezTo>
                  <a:cubicBezTo>
                    <a:pt x="11" y="30"/>
                    <a:pt x="14" y="32"/>
                    <a:pt x="14" y="37"/>
                  </a:cubicBezTo>
                  <a:cubicBezTo>
                    <a:pt x="14" y="37"/>
                    <a:pt x="14" y="40"/>
                    <a:pt x="14" y="42"/>
                  </a:cubicBezTo>
                  <a:cubicBezTo>
                    <a:pt x="14" y="42"/>
                    <a:pt x="12" y="44"/>
                    <a:pt x="15" y="43"/>
                  </a:cubicBezTo>
                  <a:cubicBezTo>
                    <a:pt x="15" y="43"/>
                    <a:pt x="17" y="43"/>
                    <a:pt x="17" y="45"/>
                  </a:cubicBezTo>
                  <a:cubicBezTo>
                    <a:pt x="17" y="45"/>
                    <a:pt x="16" y="52"/>
                    <a:pt x="16" y="54"/>
                  </a:cubicBezTo>
                  <a:cubicBezTo>
                    <a:pt x="16" y="54"/>
                    <a:pt x="18" y="56"/>
                    <a:pt x="17" y="57"/>
                  </a:cubicBezTo>
                  <a:cubicBezTo>
                    <a:pt x="17" y="57"/>
                    <a:pt x="17" y="58"/>
                    <a:pt x="18" y="59"/>
                  </a:cubicBezTo>
                  <a:cubicBezTo>
                    <a:pt x="18" y="59"/>
                    <a:pt x="18" y="59"/>
                    <a:pt x="18" y="61"/>
                  </a:cubicBezTo>
                  <a:cubicBezTo>
                    <a:pt x="18" y="61"/>
                    <a:pt x="19" y="69"/>
                    <a:pt x="18" y="70"/>
                  </a:cubicBezTo>
                  <a:cubicBezTo>
                    <a:pt x="18" y="70"/>
                    <a:pt x="16" y="73"/>
                    <a:pt x="13" y="71"/>
                  </a:cubicBezTo>
                  <a:cubicBezTo>
                    <a:pt x="13" y="71"/>
                    <a:pt x="3" y="62"/>
                    <a:pt x="0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8" name="Freeform 16"/>
            <p:cNvSpPr/>
            <p:nvPr/>
          </p:nvSpPr>
          <p:spPr bwMode="auto">
            <a:xfrm>
              <a:off x="3746" y="1985"/>
              <a:ext cx="35" cy="60"/>
            </a:xfrm>
            <a:custGeom>
              <a:avLst/>
              <a:gdLst>
                <a:gd name="T0" fmla="*/ 7 w 18"/>
                <a:gd name="T1" fmla="*/ 5 h 31"/>
                <a:gd name="T2" fmla="*/ 8 w 18"/>
                <a:gd name="T3" fmla="*/ 2 h 31"/>
                <a:gd name="T4" fmla="*/ 11 w 18"/>
                <a:gd name="T5" fmla="*/ 3 h 31"/>
                <a:gd name="T6" fmla="*/ 18 w 18"/>
                <a:gd name="T7" fmla="*/ 25 h 31"/>
                <a:gd name="T8" fmla="*/ 11 w 18"/>
                <a:gd name="T9" fmla="*/ 28 h 31"/>
                <a:gd name="T10" fmla="*/ 7 w 18"/>
                <a:gd name="T11" fmla="*/ 25 h 31"/>
                <a:gd name="T12" fmla="*/ 2 w 18"/>
                <a:gd name="T13" fmla="*/ 25 h 31"/>
                <a:gd name="T14" fmla="*/ 2 w 18"/>
                <a:gd name="T15" fmla="*/ 22 h 31"/>
                <a:gd name="T16" fmla="*/ 7 w 18"/>
                <a:gd name="T17" fmla="*/ 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31">
                  <a:moveTo>
                    <a:pt x="7" y="5"/>
                  </a:moveTo>
                  <a:cubicBezTo>
                    <a:pt x="7" y="5"/>
                    <a:pt x="6" y="4"/>
                    <a:pt x="8" y="2"/>
                  </a:cubicBezTo>
                  <a:cubicBezTo>
                    <a:pt x="8" y="2"/>
                    <a:pt x="10" y="0"/>
                    <a:pt x="11" y="3"/>
                  </a:cubicBezTo>
                  <a:cubicBezTo>
                    <a:pt x="11" y="3"/>
                    <a:pt x="18" y="18"/>
                    <a:pt x="18" y="25"/>
                  </a:cubicBezTo>
                  <a:cubicBezTo>
                    <a:pt x="18" y="25"/>
                    <a:pt x="17" y="31"/>
                    <a:pt x="11" y="28"/>
                  </a:cubicBezTo>
                  <a:cubicBezTo>
                    <a:pt x="11" y="28"/>
                    <a:pt x="9" y="27"/>
                    <a:pt x="7" y="25"/>
                  </a:cubicBezTo>
                  <a:cubicBezTo>
                    <a:pt x="7" y="25"/>
                    <a:pt x="5" y="26"/>
                    <a:pt x="2" y="25"/>
                  </a:cubicBezTo>
                  <a:cubicBezTo>
                    <a:pt x="2" y="25"/>
                    <a:pt x="0" y="24"/>
                    <a:pt x="2" y="22"/>
                  </a:cubicBezTo>
                  <a:cubicBezTo>
                    <a:pt x="2" y="22"/>
                    <a:pt x="7" y="13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9" name="Freeform 17"/>
            <p:cNvSpPr>
              <a:spLocks noEditPoints="1"/>
            </p:cNvSpPr>
            <p:nvPr/>
          </p:nvSpPr>
          <p:spPr bwMode="auto">
            <a:xfrm>
              <a:off x="3769" y="1956"/>
              <a:ext cx="218" cy="246"/>
            </a:xfrm>
            <a:custGeom>
              <a:avLst/>
              <a:gdLst>
                <a:gd name="T0" fmla="*/ 98 w 114"/>
                <a:gd name="T1" fmla="*/ 50 h 127"/>
                <a:gd name="T2" fmla="*/ 110 w 114"/>
                <a:gd name="T3" fmla="*/ 70 h 127"/>
                <a:gd name="T4" fmla="*/ 98 w 114"/>
                <a:gd name="T5" fmla="*/ 83 h 127"/>
                <a:gd name="T6" fmla="*/ 82 w 114"/>
                <a:gd name="T7" fmla="*/ 103 h 127"/>
                <a:gd name="T8" fmla="*/ 83 w 114"/>
                <a:gd name="T9" fmla="*/ 119 h 127"/>
                <a:gd name="T10" fmla="*/ 79 w 114"/>
                <a:gd name="T11" fmla="*/ 85 h 127"/>
                <a:gd name="T12" fmla="*/ 97 w 114"/>
                <a:gd name="T13" fmla="*/ 64 h 127"/>
                <a:gd name="T14" fmla="*/ 88 w 114"/>
                <a:gd name="T15" fmla="*/ 51 h 127"/>
                <a:gd name="T16" fmla="*/ 79 w 114"/>
                <a:gd name="T17" fmla="*/ 45 h 127"/>
                <a:gd name="T18" fmla="*/ 38 w 114"/>
                <a:gd name="T19" fmla="*/ 47 h 127"/>
                <a:gd name="T20" fmla="*/ 53 w 114"/>
                <a:gd name="T21" fmla="*/ 40 h 127"/>
                <a:gd name="T22" fmla="*/ 54 w 114"/>
                <a:gd name="T23" fmla="*/ 3 h 127"/>
                <a:gd name="T24" fmla="*/ 61 w 114"/>
                <a:gd name="T25" fmla="*/ 3 h 127"/>
                <a:gd name="T26" fmla="*/ 67 w 114"/>
                <a:gd name="T27" fmla="*/ 27 h 127"/>
                <a:gd name="T28" fmla="*/ 69 w 114"/>
                <a:gd name="T29" fmla="*/ 43 h 127"/>
                <a:gd name="T30" fmla="*/ 79 w 114"/>
                <a:gd name="T31" fmla="*/ 49 h 127"/>
                <a:gd name="T32" fmla="*/ 71 w 114"/>
                <a:gd name="T33" fmla="*/ 53 h 127"/>
                <a:gd name="T34" fmla="*/ 76 w 114"/>
                <a:gd name="T35" fmla="*/ 64 h 127"/>
                <a:gd name="T36" fmla="*/ 72 w 114"/>
                <a:gd name="T37" fmla="*/ 73 h 127"/>
                <a:gd name="T38" fmla="*/ 62 w 114"/>
                <a:gd name="T39" fmla="*/ 95 h 127"/>
                <a:gd name="T40" fmla="*/ 77 w 114"/>
                <a:gd name="T41" fmla="*/ 88 h 127"/>
                <a:gd name="T42" fmla="*/ 79 w 114"/>
                <a:gd name="T43" fmla="*/ 120 h 127"/>
                <a:gd name="T44" fmla="*/ 65 w 114"/>
                <a:gd name="T45" fmla="*/ 120 h 127"/>
                <a:gd name="T46" fmla="*/ 54 w 114"/>
                <a:gd name="T47" fmla="*/ 119 h 127"/>
                <a:gd name="T48" fmla="*/ 33 w 114"/>
                <a:gd name="T49" fmla="*/ 115 h 127"/>
                <a:gd name="T50" fmla="*/ 38 w 114"/>
                <a:gd name="T51" fmla="*/ 109 h 127"/>
                <a:gd name="T52" fmla="*/ 49 w 114"/>
                <a:gd name="T53" fmla="*/ 98 h 127"/>
                <a:gd name="T54" fmla="*/ 50 w 114"/>
                <a:gd name="T55" fmla="*/ 84 h 127"/>
                <a:gd name="T56" fmla="*/ 43 w 114"/>
                <a:gd name="T57" fmla="*/ 67 h 127"/>
                <a:gd name="T58" fmla="*/ 51 w 114"/>
                <a:gd name="T59" fmla="*/ 61 h 127"/>
                <a:gd name="T60" fmla="*/ 53 w 114"/>
                <a:gd name="T61" fmla="*/ 50 h 127"/>
                <a:gd name="T62" fmla="*/ 35 w 114"/>
                <a:gd name="T63" fmla="*/ 59 h 127"/>
                <a:gd name="T64" fmla="*/ 33 w 114"/>
                <a:gd name="T65" fmla="*/ 51 h 127"/>
                <a:gd name="T66" fmla="*/ 0 w 114"/>
                <a:gd name="T67" fmla="*/ 78 h 127"/>
                <a:gd name="T68" fmla="*/ 0 w 114"/>
                <a:gd name="T69" fmla="*/ 76 h 127"/>
                <a:gd name="T70" fmla="*/ 13 w 114"/>
                <a:gd name="T71" fmla="*/ 63 h 127"/>
                <a:gd name="T72" fmla="*/ 33 w 114"/>
                <a:gd name="T73" fmla="*/ 51 h 127"/>
                <a:gd name="T74" fmla="*/ 30 w 114"/>
                <a:gd name="T75" fmla="*/ 63 h 127"/>
                <a:gd name="T76" fmla="*/ 18 w 114"/>
                <a:gd name="T77" fmla="*/ 69 h 127"/>
                <a:gd name="T78" fmla="*/ 12 w 114"/>
                <a:gd name="T79" fmla="*/ 86 h 127"/>
                <a:gd name="T80" fmla="*/ 26 w 114"/>
                <a:gd name="T81" fmla="*/ 106 h 127"/>
                <a:gd name="T82" fmla="*/ 33 w 114"/>
                <a:gd name="T83" fmla="*/ 115 h 127"/>
                <a:gd name="T84" fmla="*/ 13 w 114"/>
                <a:gd name="T85" fmla="*/ 98 h 127"/>
                <a:gd name="T86" fmla="*/ 3 w 114"/>
                <a:gd name="T87" fmla="*/ 8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4" h="127">
                  <a:moveTo>
                    <a:pt x="79" y="45"/>
                  </a:moveTo>
                  <a:cubicBezTo>
                    <a:pt x="86" y="47"/>
                    <a:pt x="95" y="49"/>
                    <a:pt x="98" y="50"/>
                  </a:cubicBezTo>
                  <a:cubicBezTo>
                    <a:pt x="98" y="50"/>
                    <a:pt x="106" y="52"/>
                    <a:pt x="112" y="63"/>
                  </a:cubicBezTo>
                  <a:cubicBezTo>
                    <a:pt x="112" y="63"/>
                    <a:pt x="114" y="64"/>
                    <a:pt x="110" y="70"/>
                  </a:cubicBezTo>
                  <a:cubicBezTo>
                    <a:pt x="110" y="70"/>
                    <a:pt x="106" y="75"/>
                    <a:pt x="101" y="77"/>
                  </a:cubicBezTo>
                  <a:cubicBezTo>
                    <a:pt x="101" y="77"/>
                    <a:pt x="99" y="78"/>
                    <a:pt x="98" y="83"/>
                  </a:cubicBezTo>
                  <a:cubicBezTo>
                    <a:pt x="98" y="83"/>
                    <a:pt x="91" y="93"/>
                    <a:pt x="87" y="95"/>
                  </a:cubicBezTo>
                  <a:cubicBezTo>
                    <a:pt x="87" y="95"/>
                    <a:pt x="81" y="97"/>
                    <a:pt x="82" y="103"/>
                  </a:cubicBezTo>
                  <a:cubicBezTo>
                    <a:pt x="82" y="103"/>
                    <a:pt x="88" y="109"/>
                    <a:pt x="86" y="117"/>
                  </a:cubicBezTo>
                  <a:cubicBezTo>
                    <a:pt x="86" y="117"/>
                    <a:pt x="86" y="119"/>
                    <a:pt x="83" y="119"/>
                  </a:cubicBezTo>
                  <a:cubicBezTo>
                    <a:pt x="83" y="119"/>
                    <a:pt x="82" y="119"/>
                    <a:pt x="79" y="120"/>
                  </a:cubicBezTo>
                  <a:cubicBezTo>
                    <a:pt x="79" y="85"/>
                    <a:pt x="79" y="85"/>
                    <a:pt x="79" y="85"/>
                  </a:cubicBezTo>
                  <a:cubicBezTo>
                    <a:pt x="83" y="81"/>
                    <a:pt x="89" y="76"/>
                    <a:pt x="89" y="76"/>
                  </a:cubicBezTo>
                  <a:cubicBezTo>
                    <a:pt x="90" y="73"/>
                    <a:pt x="97" y="64"/>
                    <a:pt x="97" y="64"/>
                  </a:cubicBezTo>
                  <a:cubicBezTo>
                    <a:pt x="98" y="63"/>
                    <a:pt x="97" y="59"/>
                    <a:pt x="97" y="59"/>
                  </a:cubicBezTo>
                  <a:cubicBezTo>
                    <a:pt x="97" y="57"/>
                    <a:pt x="88" y="51"/>
                    <a:pt x="88" y="51"/>
                  </a:cubicBezTo>
                  <a:cubicBezTo>
                    <a:pt x="87" y="50"/>
                    <a:pt x="83" y="50"/>
                    <a:pt x="79" y="49"/>
                  </a:cubicBezTo>
                  <a:lnTo>
                    <a:pt x="79" y="45"/>
                  </a:lnTo>
                  <a:close/>
                  <a:moveTo>
                    <a:pt x="33" y="51"/>
                  </a:moveTo>
                  <a:cubicBezTo>
                    <a:pt x="35" y="50"/>
                    <a:pt x="37" y="48"/>
                    <a:pt x="38" y="47"/>
                  </a:cubicBezTo>
                  <a:cubicBezTo>
                    <a:pt x="38" y="47"/>
                    <a:pt x="42" y="44"/>
                    <a:pt x="46" y="43"/>
                  </a:cubicBezTo>
                  <a:cubicBezTo>
                    <a:pt x="46" y="43"/>
                    <a:pt x="53" y="42"/>
                    <a:pt x="53" y="40"/>
                  </a:cubicBezTo>
                  <a:cubicBezTo>
                    <a:pt x="53" y="40"/>
                    <a:pt x="54" y="34"/>
                    <a:pt x="54" y="3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4" y="3"/>
                    <a:pt x="54" y="0"/>
                    <a:pt x="57" y="2"/>
                  </a:cubicBezTo>
                  <a:cubicBezTo>
                    <a:pt x="57" y="2"/>
                    <a:pt x="58" y="4"/>
                    <a:pt x="61" y="3"/>
                  </a:cubicBezTo>
                  <a:cubicBezTo>
                    <a:pt x="61" y="3"/>
                    <a:pt x="64" y="3"/>
                    <a:pt x="65" y="10"/>
                  </a:cubicBezTo>
                  <a:cubicBezTo>
                    <a:pt x="65" y="10"/>
                    <a:pt x="67" y="19"/>
                    <a:pt x="67" y="27"/>
                  </a:cubicBezTo>
                  <a:cubicBezTo>
                    <a:pt x="67" y="27"/>
                    <a:pt x="67" y="37"/>
                    <a:pt x="67" y="39"/>
                  </a:cubicBezTo>
                  <a:cubicBezTo>
                    <a:pt x="67" y="39"/>
                    <a:pt x="66" y="42"/>
                    <a:pt x="69" y="43"/>
                  </a:cubicBezTo>
                  <a:cubicBezTo>
                    <a:pt x="69" y="43"/>
                    <a:pt x="74" y="44"/>
                    <a:pt x="79" y="45"/>
                  </a:cubicBezTo>
                  <a:cubicBezTo>
                    <a:pt x="79" y="49"/>
                    <a:pt x="79" y="49"/>
                    <a:pt x="79" y="49"/>
                  </a:cubicBezTo>
                  <a:cubicBezTo>
                    <a:pt x="76" y="48"/>
                    <a:pt x="73" y="48"/>
                    <a:pt x="73" y="48"/>
                  </a:cubicBezTo>
                  <a:cubicBezTo>
                    <a:pt x="67" y="47"/>
                    <a:pt x="71" y="53"/>
                    <a:pt x="71" y="53"/>
                  </a:cubicBezTo>
                  <a:cubicBezTo>
                    <a:pt x="72" y="55"/>
                    <a:pt x="74" y="60"/>
                    <a:pt x="74" y="60"/>
                  </a:cubicBezTo>
                  <a:cubicBezTo>
                    <a:pt x="74" y="63"/>
                    <a:pt x="76" y="64"/>
                    <a:pt x="76" y="64"/>
                  </a:cubicBezTo>
                  <a:cubicBezTo>
                    <a:pt x="78" y="67"/>
                    <a:pt x="75" y="70"/>
                    <a:pt x="75" y="70"/>
                  </a:cubicBezTo>
                  <a:cubicBezTo>
                    <a:pt x="74" y="71"/>
                    <a:pt x="72" y="73"/>
                    <a:pt x="72" y="73"/>
                  </a:cubicBezTo>
                  <a:cubicBezTo>
                    <a:pt x="70" y="79"/>
                    <a:pt x="64" y="83"/>
                    <a:pt x="64" y="83"/>
                  </a:cubicBezTo>
                  <a:cubicBezTo>
                    <a:pt x="59" y="86"/>
                    <a:pt x="62" y="95"/>
                    <a:pt x="62" y="95"/>
                  </a:cubicBezTo>
                  <a:cubicBezTo>
                    <a:pt x="64" y="101"/>
                    <a:pt x="73" y="91"/>
                    <a:pt x="73" y="91"/>
                  </a:cubicBezTo>
                  <a:cubicBezTo>
                    <a:pt x="75" y="89"/>
                    <a:pt x="77" y="88"/>
                    <a:pt x="77" y="88"/>
                  </a:cubicBezTo>
                  <a:cubicBezTo>
                    <a:pt x="77" y="88"/>
                    <a:pt x="78" y="86"/>
                    <a:pt x="79" y="85"/>
                  </a:cubicBezTo>
                  <a:cubicBezTo>
                    <a:pt x="79" y="120"/>
                    <a:pt x="79" y="120"/>
                    <a:pt x="79" y="120"/>
                  </a:cubicBezTo>
                  <a:cubicBezTo>
                    <a:pt x="79" y="120"/>
                    <a:pt x="77" y="120"/>
                    <a:pt x="76" y="120"/>
                  </a:cubicBezTo>
                  <a:cubicBezTo>
                    <a:pt x="76" y="120"/>
                    <a:pt x="70" y="121"/>
                    <a:pt x="65" y="120"/>
                  </a:cubicBezTo>
                  <a:cubicBezTo>
                    <a:pt x="65" y="120"/>
                    <a:pt x="61" y="120"/>
                    <a:pt x="57" y="119"/>
                  </a:cubicBezTo>
                  <a:cubicBezTo>
                    <a:pt x="57" y="119"/>
                    <a:pt x="56" y="118"/>
                    <a:pt x="54" y="119"/>
                  </a:cubicBezTo>
                  <a:cubicBezTo>
                    <a:pt x="54" y="119"/>
                    <a:pt x="44" y="127"/>
                    <a:pt x="36" y="118"/>
                  </a:cubicBezTo>
                  <a:cubicBezTo>
                    <a:pt x="36" y="118"/>
                    <a:pt x="34" y="116"/>
                    <a:pt x="33" y="115"/>
                  </a:cubicBezTo>
                  <a:cubicBezTo>
                    <a:pt x="33" y="108"/>
                    <a:pt x="33" y="108"/>
                    <a:pt x="33" y="108"/>
                  </a:cubicBezTo>
                  <a:cubicBezTo>
                    <a:pt x="34" y="109"/>
                    <a:pt x="36" y="109"/>
                    <a:pt x="38" y="109"/>
                  </a:cubicBezTo>
                  <a:cubicBezTo>
                    <a:pt x="45" y="109"/>
                    <a:pt x="46" y="103"/>
                    <a:pt x="46" y="103"/>
                  </a:cubicBezTo>
                  <a:cubicBezTo>
                    <a:pt x="45" y="101"/>
                    <a:pt x="49" y="98"/>
                    <a:pt x="49" y="98"/>
                  </a:cubicBezTo>
                  <a:cubicBezTo>
                    <a:pt x="51" y="96"/>
                    <a:pt x="51" y="94"/>
                    <a:pt x="51" y="94"/>
                  </a:cubicBezTo>
                  <a:cubicBezTo>
                    <a:pt x="50" y="91"/>
                    <a:pt x="50" y="84"/>
                    <a:pt x="50" y="84"/>
                  </a:cubicBezTo>
                  <a:cubicBezTo>
                    <a:pt x="47" y="82"/>
                    <a:pt x="41" y="75"/>
                    <a:pt x="41" y="75"/>
                  </a:cubicBezTo>
                  <a:cubicBezTo>
                    <a:pt x="37" y="67"/>
                    <a:pt x="43" y="67"/>
                    <a:pt x="43" y="67"/>
                  </a:cubicBezTo>
                  <a:cubicBezTo>
                    <a:pt x="46" y="68"/>
                    <a:pt x="47" y="67"/>
                    <a:pt x="47" y="67"/>
                  </a:cubicBezTo>
                  <a:cubicBezTo>
                    <a:pt x="51" y="67"/>
                    <a:pt x="51" y="61"/>
                    <a:pt x="51" y="61"/>
                  </a:cubicBezTo>
                  <a:cubicBezTo>
                    <a:pt x="51" y="58"/>
                    <a:pt x="52" y="56"/>
                    <a:pt x="52" y="56"/>
                  </a:cubicBezTo>
                  <a:cubicBezTo>
                    <a:pt x="54" y="50"/>
                    <a:pt x="53" y="50"/>
                    <a:pt x="53" y="50"/>
                  </a:cubicBezTo>
                  <a:cubicBezTo>
                    <a:pt x="50" y="45"/>
                    <a:pt x="47" y="50"/>
                    <a:pt x="47" y="50"/>
                  </a:cubicBezTo>
                  <a:cubicBezTo>
                    <a:pt x="45" y="53"/>
                    <a:pt x="35" y="59"/>
                    <a:pt x="35" y="59"/>
                  </a:cubicBezTo>
                  <a:cubicBezTo>
                    <a:pt x="34" y="59"/>
                    <a:pt x="33" y="60"/>
                    <a:pt x="33" y="60"/>
                  </a:cubicBezTo>
                  <a:lnTo>
                    <a:pt x="33" y="51"/>
                  </a:lnTo>
                  <a:close/>
                  <a:moveTo>
                    <a:pt x="3" y="82"/>
                  </a:moveTo>
                  <a:cubicBezTo>
                    <a:pt x="3" y="82"/>
                    <a:pt x="0" y="81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7"/>
                    <a:pt x="0" y="77"/>
                    <a:pt x="0" y="76"/>
                  </a:cubicBezTo>
                  <a:cubicBezTo>
                    <a:pt x="0" y="76"/>
                    <a:pt x="0" y="74"/>
                    <a:pt x="5" y="69"/>
                  </a:cubicBezTo>
                  <a:cubicBezTo>
                    <a:pt x="5" y="69"/>
                    <a:pt x="9" y="65"/>
                    <a:pt x="13" y="63"/>
                  </a:cubicBezTo>
                  <a:cubicBezTo>
                    <a:pt x="13" y="63"/>
                    <a:pt x="22" y="57"/>
                    <a:pt x="28" y="55"/>
                  </a:cubicBezTo>
                  <a:cubicBezTo>
                    <a:pt x="28" y="55"/>
                    <a:pt x="30" y="53"/>
                    <a:pt x="33" y="51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1" y="62"/>
                    <a:pt x="30" y="63"/>
                    <a:pt x="30" y="63"/>
                  </a:cubicBezTo>
                  <a:cubicBezTo>
                    <a:pt x="26" y="62"/>
                    <a:pt x="22" y="65"/>
                    <a:pt x="22" y="65"/>
                  </a:cubicBezTo>
                  <a:cubicBezTo>
                    <a:pt x="17" y="67"/>
                    <a:pt x="18" y="69"/>
                    <a:pt x="18" y="69"/>
                  </a:cubicBezTo>
                  <a:cubicBezTo>
                    <a:pt x="17" y="72"/>
                    <a:pt x="14" y="78"/>
                    <a:pt x="14" y="78"/>
                  </a:cubicBezTo>
                  <a:cubicBezTo>
                    <a:pt x="13" y="79"/>
                    <a:pt x="12" y="84"/>
                    <a:pt x="12" y="86"/>
                  </a:cubicBezTo>
                  <a:cubicBezTo>
                    <a:pt x="12" y="86"/>
                    <a:pt x="14" y="92"/>
                    <a:pt x="14" y="92"/>
                  </a:cubicBezTo>
                  <a:cubicBezTo>
                    <a:pt x="16" y="97"/>
                    <a:pt x="26" y="106"/>
                    <a:pt x="26" y="106"/>
                  </a:cubicBezTo>
                  <a:cubicBezTo>
                    <a:pt x="28" y="107"/>
                    <a:pt x="30" y="108"/>
                    <a:pt x="33" y="108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1" y="113"/>
                    <a:pt x="29" y="111"/>
                    <a:pt x="27" y="111"/>
                  </a:cubicBezTo>
                  <a:cubicBezTo>
                    <a:pt x="27" y="111"/>
                    <a:pt x="17" y="102"/>
                    <a:pt x="13" y="98"/>
                  </a:cubicBezTo>
                  <a:cubicBezTo>
                    <a:pt x="13" y="98"/>
                    <a:pt x="7" y="92"/>
                    <a:pt x="7" y="87"/>
                  </a:cubicBezTo>
                  <a:cubicBezTo>
                    <a:pt x="7" y="87"/>
                    <a:pt x="6" y="82"/>
                    <a:pt x="3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0" name="Freeform 18"/>
            <p:cNvSpPr/>
            <p:nvPr/>
          </p:nvSpPr>
          <p:spPr bwMode="auto">
            <a:xfrm>
              <a:off x="3397" y="1954"/>
              <a:ext cx="212" cy="261"/>
            </a:xfrm>
            <a:custGeom>
              <a:avLst/>
              <a:gdLst>
                <a:gd name="T0" fmla="*/ 92 w 111"/>
                <a:gd name="T1" fmla="*/ 4 h 135"/>
                <a:gd name="T2" fmla="*/ 108 w 111"/>
                <a:gd name="T3" fmla="*/ 13 h 135"/>
                <a:gd name="T4" fmla="*/ 106 w 111"/>
                <a:gd name="T5" fmla="*/ 20 h 135"/>
                <a:gd name="T6" fmla="*/ 98 w 111"/>
                <a:gd name="T7" fmla="*/ 25 h 135"/>
                <a:gd name="T8" fmla="*/ 93 w 111"/>
                <a:gd name="T9" fmla="*/ 28 h 135"/>
                <a:gd name="T10" fmla="*/ 68 w 111"/>
                <a:gd name="T11" fmla="*/ 65 h 135"/>
                <a:gd name="T12" fmla="*/ 48 w 111"/>
                <a:gd name="T13" fmla="*/ 97 h 135"/>
                <a:gd name="T14" fmla="*/ 27 w 111"/>
                <a:gd name="T15" fmla="*/ 124 h 135"/>
                <a:gd name="T16" fmla="*/ 23 w 111"/>
                <a:gd name="T17" fmla="*/ 128 h 135"/>
                <a:gd name="T18" fmla="*/ 20 w 111"/>
                <a:gd name="T19" fmla="*/ 132 h 135"/>
                <a:gd name="T20" fmla="*/ 13 w 111"/>
                <a:gd name="T21" fmla="*/ 135 h 135"/>
                <a:gd name="T22" fmla="*/ 8 w 111"/>
                <a:gd name="T23" fmla="*/ 134 h 135"/>
                <a:gd name="T24" fmla="*/ 3 w 111"/>
                <a:gd name="T25" fmla="*/ 134 h 135"/>
                <a:gd name="T26" fmla="*/ 4 w 111"/>
                <a:gd name="T27" fmla="*/ 132 h 135"/>
                <a:gd name="T28" fmla="*/ 6 w 111"/>
                <a:gd name="T29" fmla="*/ 130 h 135"/>
                <a:gd name="T30" fmla="*/ 8 w 111"/>
                <a:gd name="T31" fmla="*/ 129 h 135"/>
                <a:gd name="T32" fmla="*/ 9 w 111"/>
                <a:gd name="T33" fmla="*/ 128 h 135"/>
                <a:gd name="T34" fmla="*/ 11 w 111"/>
                <a:gd name="T35" fmla="*/ 125 h 135"/>
                <a:gd name="T36" fmla="*/ 13 w 111"/>
                <a:gd name="T37" fmla="*/ 123 h 135"/>
                <a:gd name="T38" fmla="*/ 31 w 111"/>
                <a:gd name="T39" fmla="*/ 102 h 135"/>
                <a:gd name="T40" fmla="*/ 48 w 111"/>
                <a:gd name="T41" fmla="*/ 77 h 135"/>
                <a:gd name="T42" fmla="*/ 58 w 111"/>
                <a:gd name="T43" fmla="*/ 61 h 135"/>
                <a:gd name="T44" fmla="*/ 78 w 111"/>
                <a:gd name="T45" fmla="*/ 28 h 135"/>
                <a:gd name="T46" fmla="*/ 58 w 111"/>
                <a:gd name="T47" fmla="*/ 17 h 135"/>
                <a:gd name="T48" fmla="*/ 61 w 111"/>
                <a:gd name="T49" fmla="*/ 16 h 135"/>
                <a:gd name="T50" fmla="*/ 81 w 111"/>
                <a:gd name="T51" fmla="*/ 13 h 135"/>
                <a:gd name="T52" fmla="*/ 92 w 111"/>
                <a:gd name="T53" fmla="*/ 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1" h="135">
                  <a:moveTo>
                    <a:pt x="92" y="4"/>
                  </a:moveTo>
                  <a:cubicBezTo>
                    <a:pt x="92" y="4"/>
                    <a:pt x="100" y="0"/>
                    <a:pt x="108" y="13"/>
                  </a:cubicBezTo>
                  <a:cubicBezTo>
                    <a:pt x="108" y="13"/>
                    <a:pt x="111" y="20"/>
                    <a:pt x="106" y="20"/>
                  </a:cubicBezTo>
                  <a:cubicBezTo>
                    <a:pt x="106" y="20"/>
                    <a:pt x="102" y="21"/>
                    <a:pt x="98" y="25"/>
                  </a:cubicBezTo>
                  <a:cubicBezTo>
                    <a:pt x="97" y="25"/>
                    <a:pt x="94" y="25"/>
                    <a:pt x="93" y="28"/>
                  </a:cubicBezTo>
                  <a:cubicBezTo>
                    <a:pt x="93" y="28"/>
                    <a:pt x="85" y="42"/>
                    <a:pt x="68" y="65"/>
                  </a:cubicBezTo>
                  <a:cubicBezTo>
                    <a:pt x="68" y="65"/>
                    <a:pt x="59" y="77"/>
                    <a:pt x="48" y="97"/>
                  </a:cubicBezTo>
                  <a:cubicBezTo>
                    <a:pt x="48" y="97"/>
                    <a:pt x="40" y="113"/>
                    <a:pt x="27" y="124"/>
                  </a:cubicBezTo>
                  <a:cubicBezTo>
                    <a:pt x="27" y="124"/>
                    <a:pt x="23" y="127"/>
                    <a:pt x="23" y="128"/>
                  </a:cubicBezTo>
                  <a:cubicBezTo>
                    <a:pt x="23" y="128"/>
                    <a:pt x="22" y="130"/>
                    <a:pt x="20" y="132"/>
                  </a:cubicBezTo>
                  <a:cubicBezTo>
                    <a:pt x="20" y="132"/>
                    <a:pt x="17" y="135"/>
                    <a:pt x="13" y="135"/>
                  </a:cubicBezTo>
                  <a:cubicBezTo>
                    <a:pt x="13" y="135"/>
                    <a:pt x="10" y="134"/>
                    <a:pt x="8" y="134"/>
                  </a:cubicBezTo>
                  <a:cubicBezTo>
                    <a:pt x="8" y="134"/>
                    <a:pt x="5" y="134"/>
                    <a:pt x="3" y="134"/>
                  </a:cubicBezTo>
                  <a:cubicBezTo>
                    <a:pt x="3" y="134"/>
                    <a:pt x="0" y="135"/>
                    <a:pt x="4" y="132"/>
                  </a:cubicBezTo>
                  <a:cubicBezTo>
                    <a:pt x="4" y="132"/>
                    <a:pt x="4" y="131"/>
                    <a:pt x="6" y="130"/>
                  </a:cubicBezTo>
                  <a:cubicBezTo>
                    <a:pt x="6" y="130"/>
                    <a:pt x="7" y="130"/>
                    <a:pt x="8" y="129"/>
                  </a:cubicBezTo>
                  <a:cubicBezTo>
                    <a:pt x="8" y="129"/>
                    <a:pt x="7" y="128"/>
                    <a:pt x="9" y="128"/>
                  </a:cubicBezTo>
                  <a:cubicBezTo>
                    <a:pt x="9" y="128"/>
                    <a:pt x="11" y="129"/>
                    <a:pt x="11" y="125"/>
                  </a:cubicBezTo>
                  <a:cubicBezTo>
                    <a:pt x="11" y="125"/>
                    <a:pt x="11" y="124"/>
                    <a:pt x="13" y="123"/>
                  </a:cubicBezTo>
                  <a:cubicBezTo>
                    <a:pt x="13" y="123"/>
                    <a:pt x="19" y="118"/>
                    <a:pt x="31" y="102"/>
                  </a:cubicBezTo>
                  <a:cubicBezTo>
                    <a:pt x="31" y="102"/>
                    <a:pt x="42" y="89"/>
                    <a:pt x="48" y="77"/>
                  </a:cubicBezTo>
                  <a:cubicBezTo>
                    <a:pt x="48" y="77"/>
                    <a:pt x="53" y="69"/>
                    <a:pt x="58" y="61"/>
                  </a:cubicBezTo>
                  <a:cubicBezTo>
                    <a:pt x="58" y="61"/>
                    <a:pt x="75" y="34"/>
                    <a:pt x="78" y="28"/>
                  </a:cubicBezTo>
                  <a:cubicBezTo>
                    <a:pt x="78" y="28"/>
                    <a:pt x="59" y="25"/>
                    <a:pt x="58" y="17"/>
                  </a:cubicBezTo>
                  <a:cubicBezTo>
                    <a:pt x="58" y="17"/>
                    <a:pt x="58" y="14"/>
                    <a:pt x="61" y="16"/>
                  </a:cubicBezTo>
                  <a:cubicBezTo>
                    <a:pt x="61" y="16"/>
                    <a:pt x="70" y="20"/>
                    <a:pt x="81" y="13"/>
                  </a:cubicBezTo>
                  <a:cubicBezTo>
                    <a:pt x="81" y="13"/>
                    <a:pt x="87" y="11"/>
                    <a:pt x="9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1" name="Freeform 19"/>
            <p:cNvSpPr/>
            <p:nvPr/>
          </p:nvSpPr>
          <p:spPr bwMode="auto">
            <a:xfrm>
              <a:off x="3508" y="2093"/>
              <a:ext cx="158" cy="118"/>
            </a:xfrm>
            <a:custGeom>
              <a:avLst/>
              <a:gdLst>
                <a:gd name="T0" fmla="*/ 11 w 83"/>
                <a:gd name="T1" fmla="*/ 29 h 61"/>
                <a:gd name="T2" fmla="*/ 4 w 83"/>
                <a:gd name="T3" fmla="*/ 21 h 61"/>
                <a:gd name="T4" fmla="*/ 20 w 83"/>
                <a:gd name="T5" fmla="*/ 27 h 61"/>
                <a:gd name="T6" fmla="*/ 23 w 83"/>
                <a:gd name="T7" fmla="*/ 33 h 61"/>
                <a:gd name="T8" fmla="*/ 33 w 83"/>
                <a:gd name="T9" fmla="*/ 46 h 61"/>
                <a:gd name="T10" fmla="*/ 34 w 83"/>
                <a:gd name="T11" fmla="*/ 44 h 61"/>
                <a:gd name="T12" fmla="*/ 34 w 83"/>
                <a:gd name="T13" fmla="*/ 39 h 61"/>
                <a:gd name="T14" fmla="*/ 38 w 83"/>
                <a:gd name="T15" fmla="*/ 36 h 61"/>
                <a:gd name="T16" fmla="*/ 40 w 83"/>
                <a:gd name="T17" fmla="*/ 35 h 61"/>
                <a:gd name="T18" fmla="*/ 47 w 83"/>
                <a:gd name="T19" fmla="*/ 26 h 61"/>
                <a:gd name="T20" fmla="*/ 47 w 83"/>
                <a:gd name="T21" fmla="*/ 19 h 61"/>
                <a:gd name="T22" fmla="*/ 37 w 83"/>
                <a:gd name="T23" fmla="*/ 13 h 61"/>
                <a:gd name="T24" fmla="*/ 35 w 83"/>
                <a:gd name="T25" fmla="*/ 11 h 61"/>
                <a:gd name="T26" fmla="*/ 42 w 83"/>
                <a:gd name="T27" fmla="*/ 10 h 61"/>
                <a:gd name="T28" fmla="*/ 55 w 83"/>
                <a:gd name="T29" fmla="*/ 4 h 61"/>
                <a:gd name="T30" fmla="*/ 59 w 83"/>
                <a:gd name="T31" fmla="*/ 1 h 61"/>
                <a:gd name="T32" fmla="*/ 68 w 83"/>
                <a:gd name="T33" fmla="*/ 3 h 61"/>
                <a:gd name="T34" fmla="*/ 81 w 83"/>
                <a:gd name="T35" fmla="*/ 15 h 61"/>
                <a:gd name="T36" fmla="*/ 82 w 83"/>
                <a:gd name="T37" fmla="*/ 18 h 61"/>
                <a:gd name="T38" fmla="*/ 78 w 83"/>
                <a:gd name="T39" fmla="*/ 23 h 61"/>
                <a:gd name="T40" fmla="*/ 66 w 83"/>
                <a:gd name="T41" fmla="*/ 34 h 61"/>
                <a:gd name="T42" fmla="*/ 64 w 83"/>
                <a:gd name="T43" fmla="*/ 46 h 61"/>
                <a:gd name="T44" fmla="*/ 62 w 83"/>
                <a:gd name="T45" fmla="*/ 53 h 61"/>
                <a:gd name="T46" fmla="*/ 55 w 83"/>
                <a:gd name="T47" fmla="*/ 55 h 61"/>
                <a:gd name="T48" fmla="*/ 46 w 83"/>
                <a:gd name="T49" fmla="*/ 59 h 61"/>
                <a:gd name="T50" fmla="*/ 43 w 83"/>
                <a:gd name="T51" fmla="*/ 59 h 61"/>
                <a:gd name="T52" fmla="*/ 40 w 83"/>
                <a:gd name="T53" fmla="*/ 58 h 61"/>
                <a:gd name="T54" fmla="*/ 38 w 83"/>
                <a:gd name="T55" fmla="*/ 55 h 61"/>
                <a:gd name="T56" fmla="*/ 33 w 83"/>
                <a:gd name="T57" fmla="*/ 51 h 61"/>
                <a:gd name="T58" fmla="*/ 29 w 83"/>
                <a:gd name="T59" fmla="*/ 49 h 61"/>
                <a:gd name="T60" fmla="*/ 20 w 83"/>
                <a:gd name="T61" fmla="*/ 35 h 61"/>
                <a:gd name="T62" fmla="*/ 11 w 83"/>
                <a:gd name="T63" fmla="*/ 2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3" h="61">
                  <a:moveTo>
                    <a:pt x="11" y="29"/>
                  </a:moveTo>
                  <a:cubicBezTo>
                    <a:pt x="11" y="29"/>
                    <a:pt x="0" y="23"/>
                    <a:pt x="4" y="21"/>
                  </a:cubicBezTo>
                  <a:cubicBezTo>
                    <a:pt x="4" y="21"/>
                    <a:pt x="12" y="18"/>
                    <a:pt x="20" y="27"/>
                  </a:cubicBezTo>
                  <a:cubicBezTo>
                    <a:pt x="20" y="27"/>
                    <a:pt x="21" y="30"/>
                    <a:pt x="23" y="33"/>
                  </a:cubicBezTo>
                  <a:cubicBezTo>
                    <a:pt x="23" y="33"/>
                    <a:pt x="24" y="36"/>
                    <a:pt x="33" y="46"/>
                  </a:cubicBezTo>
                  <a:cubicBezTo>
                    <a:pt x="33" y="46"/>
                    <a:pt x="34" y="47"/>
                    <a:pt x="34" y="44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39"/>
                    <a:pt x="36" y="35"/>
                    <a:pt x="38" y="36"/>
                  </a:cubicBezTo>
                  <a:cubicBezTo>
                    <a:pt x="38" y="36"/>
                    <a:pt x="39" y="37"/>
                    <a:pt x="40" y="35"/>
                  </a:cubicBezTo>
                  <a:cubicBezTo>
                    <a:pt x="40" y="35"/>
                    <a:pt x="45" y="31"/>
                    <a:pt x="47" y="26"/>
                  </a:cubicBezTo>
                  <a:cubicBezTo>
                    <a:pt x="47" y="26"/>
                    <a:pt x="50" y="21"/>
                    <a:pt x="47" y="19"/>
                  </a:cubicBezTo>
                  <a:cubicBezTo>
                    <a:pt x="47" y="19"/>
                    <a:pt x="40" y="15"/>
                    <a:pt x="37" y="13"/>
                  </a:cubicBezTo>
                  <a:cubicBezTo>
                    <a:pt x="37" y="13"/>
                    <a:pt x="33" y="12"/>
                    <a:pt x="35" y="11"/>
                  </a:cubicBezTo>
                  <a:cubicBezTo>
                    <a:pt x="35" y="11"/>
                    <a:pt x="37" y="10"/>
                    <a:pt x="42" y="10"/>
                  </a:cubicBezTo>
                  <a:cubicBezTo>
                    <a:pt x="42" y="10"/>
                    <a:pt x="53" y="8"/>
                    <a:pt x="55" y="4"/>
                  </a:cubicBezTo>
                  <a:cubicBezTo>
                    <a:pt x="55" y="4"/>
                    <a:pt x="56" y="0"/>
                    <a:pt x="59" y="1"/>
                  </a:cubicBezTo>
                  <a:cubicBezTo>
                    <a:pt x="59" y="1"/>
                    <a:pt x="65" y="4"/>
                    <a:pt x="68" y="3"/>
                  </a:cubicBezTo>
                  <a:cubicBezTo>
                    <a:pt x="68" y="3"/>
                    <a:pt x="79" y="3"/>
                    <a:pt x="81" y="15"/>
                  </a:cubicBezTo>
                  <a:cubicBezTo>
                    <a:pt x="81" y="15"/>
                    <a:pt x="81" y="17"/>
                    <a:pt x="82" y="18"/>
                  </a:cubicBezTo>
                  <a:cubicBezTo>
                    <a:pt x="82" y="18"/>
                    <a:pt x="83" y="22"/>
                    <a:pt x="78" y="23"/>
                  </a:cubicBezTo>
                  <a:cubicBezTo>
                    <a:pt x="78" y="23"/>
                    <a:pt x="68" y="30"/>
                    <a:pt x="66" y="34"/>
                  </a:cubicBezTo>
                  <a:cubicBezTo>
                    <a:pt x="66" y="34"/>
                    <a:pt x="62" y="42"/>
                    <a:pt x="64" y="46"/>
                  </a:cubicBezTo>
                  <a:cubicBezTo>
                    <a:pt x="64" y="46"/>
                    <a:pt x="66" y="51"/>
                    <a:pt x="62" y="53"/>
                  </a:cubicBezTo>
                  <a:cubicBezTo>
                    <a:pt x="62" y="53"/>
                    <a:pt x="59" y="55"/>
                    <a:pt x="55" y="55"/>
                  </a:cubicBezTo>
                  <a:cubicBezTo>
                    <a:pt x="55" y="55"/>
                    <a:pt x="50" y="54"/>
                    <a:pt x="46" y="59"/>
                  </a:cubicBezTo>
                  <a:cubicBezTo>
                    <a:pt x="46" y="59"/>
                    <a:pt x="46" y="61"/>
                    <a:pt x="43" y="59"/>
                  </a:cubicBezTo>
                  <a:cubicBezTo>
                    <a:pt x="43" y="59"/>
                    <a:pt x="43" y="58"/>
                    <a:pt x="40" y="58"/>
                  </a:cubicBezTo>
                  <a:cubicBezTo>
                    <a:pt x="40" y="58"/>
                    <a:pt x="38" y="58"/>
                    <a:pt x="38" y="55"/>
                  </a:cubicBezTo>
                  <a:cubicBezTo>
                    <a:pt x="38" y="55"/>
                    <a:pt x="37" y="52"/>
                    <a:pt x="33" y="51"/>
                  </a:cubicBezTo>
                  <a:cubicBezTo>
                    <a:pt x="33" y="51"/>
                    <a:pt x="31" y="52"/>
                    <a:pt x="29" y="49"/>
                  </a:cubicBezTo>
                  <a:cubicBezTo>
                    <a:pt x="29" y="49"/>
                    <a:pt x="23" y="39"/>
                    <a:pt x="20" y="35"/>
                  </a:cubicBezTo>
                  <a:cubicBezTo>
                    <a:pt x="20" y="35"/>
                    <a:pt x="16" y="30"/>
                    <a:pt x="1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2" name="Freeform 20"/>
            <p:cNvSpPr/>
            <p:nvPr/>
          </p:nvSpPr>
          <p:spPr bwMode="auto">
            <a:xfrm>
              <a:off x="4556" y="2116"/>
              <a:ext cx="19" cy="97"/>
            </a:xfrm>
            <a:custGeom>
              <a:avLst/>
              <a:gdLst>
                <a:gd name="T0" fmla="*/ 10 w 10"/>
                <a:gd name="T1" fmla="*/ 50 h 50"/>
                <a:gd name="T2" fmla="*/ 6 w 10"/>
                <a:gd name="T3" fmla="*/ 50 h 50"/>
                <a:gd name="T4" fmla="*/ 0 w 10"/>
                <a:gd name="T5" fmla="*/ 25 h 50"/>
                <a:gd name="T6" fmla="*/ 6 w 10"/>
                <a:gd name="T7" fmla="*/ 0 h 50"/>
                <a:gd name="T8" fmla="*/ 10 w 10"/>
                <a:gd name="T9" fmla="*/ 0 h 50"/>
                <a:gd name="T10" fmla="*/ 4 w 10"/>
                <a:gd name="T11" fmla="*/ 25 h 50"/>
                <a:gd name="T12" fmla="*/ 10 w 10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10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2" y="43"/>
                    <a:pt x="0" y="35"/>
                    <a:pt x="0" y="25"/>
                  </a:cubicBezTo>
                  <a:cubicBezTo>
                    <a:pt x="0" y="15"/>
                    <a:pt x="2" y="7"/>
                    <a:pt x="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8"/>
                    <a:pt x="4" y="16"/>
                    <a:pt x="4" y="25"/>
                  </a:cubicBezTo>
                  <a:cubicBezTo>
                    <a:pt x="4" y="35"/>
                    <a:pt x="6" y="43"/>
                    <a:pt x="10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3" name="Freeform 21"/>
            <p:cNvSpPr>
              <a:spLocks noEditPoints="1"/>
            </p:cNvSpPr>
            <p:nvPr/>
          </p:nvSpPr>
          <p:spPr bwMode="auto">
            <a:xfrm>
              <a:off x="4594" y="2116"/>
              <a:ext cx="95" cy="99"/>
            </a:xfrm>
            <a:custGeom>
              <a:avLst/>
              <a:gdLst>
                <a:gd name="T0" fmla="*/ 15 w 50"/>
                <a:gd name="T1" fmla="*/ 0 h 51"/>
                <a:gd name="T2" fmla="*/ 19 w 50"/>
                <a:gd name="T3" fmla="*/ 3 h 51"/>
                <a:gd name="T4" fmla="*/ 16 w 50"/>
                <a:gd name="T5" fmla="*/ 5 h 51"/>
                <a:gd name="T6" fmla="*/ 14 w 50"/>
                <a:gd name="T7" fmla="*/ 26 h 51"/>
                <a:gd name="T8" fmla="*/ 14 w 50"/>
                <a:gd name="T9" fmla="*/ 30 h 51"/>
                <a:gd name="T10" fmla="*/ 11 w 50"/>
                <a:gd name="T11" fmla="*/ 26 h 51"/>
                <a:gd name="T12" fmla="*/ 8 w 50"/>
                <a:gd name="T13" fmla="*/ 16 h 51"/>
                <a:gd name="T14" fmla="*/ 0 w 50"/>
                <a:gd name="T15" fmla="*/ 18 h 51"/>
                <a:gd name="T16" fmla="*/ 25 w 50"/>
                <a:gd name="T17" fmla="*/ 35 h 51"/>
                <a:gd name="T18" fmla="*/ 24 w 50"/>
                <a:gd name="T19" fmla="*/ 29 h 51"/>
                <a:gd name="T20" fmla="*/ 29 w 50"/>
                <a:gd name="T21" fmla="*/ 29 h 51"/>
                <a:gd name="T22" fmla="*/ 28 w 50"/>
                <a:gd name="T23" fmla="*/ 34 h 51"/>
                <a:gd name="T24" fmla="*/ 46 w 50"/>
                <a:gd name="T25" fmla="*/ 35 h 51"/>
                <a:gd name="T26" fmla="*/ 50 w 50"/>
                <a:gd name="T27" fmla="*/ 38 h 51"/>
                <a:gd name="T28" fmla="*/ 46 w 50"/>
                <a:gd name="T29" fmla="*/ 38 h 51"/>
                <a:gd name="T30" fmla="*/ 28 w 50"/>
                <a:gd name="T31" fmla="*/ 46 h 51"/>
                <a:gd name="T32" fmla="*/ 28 w 50"/>
                <a:gd name="T33" fmla="*/ 51 h 51"/>
                <a:gd name="T34" fmla="*/ 25 w 50"/>
                <a:gd name="T35" fmla="*/ 46 h 51"/>
                <a:gd name="T36" fmla="*/ 6 w 50"/>
                <a:gd name="T37" fmla="*/ 38 h 51"/>
                <a:gd name="T38" fmla="*/ 2 w 50"/>
                <a:gd name="T39" fmla="*/ 35 h 51"/>
                <a:gd name="T40" fmla="*/ 27 w 50"/>
                <a:gd name="T41" fmla="*/ 13 h 51"/>
                <a:gd name="T42" fmla="*/ 27 w 50"/>
                <a:gd name="T43" fmla="*/ 0 h 51"/>
                <a:gd name="T44" fmla="*/ 32 w 50"/>
                <a:gd name="T45" fmla="*/ 1 h 51"/>
                <a:gd name="T46" fmla="*/ 31 w 50"/>
                <a:gd name="T47" fmla="*/ 6 h 51"/>
                <a:gd name="T48" fmla="*/ 44 w 50"/>
                <a:gd name="T49" fmla="*/ 3 h 51"/>
                <a:gd name="T50" fmla="*/ 47 w 50"/>
                <a:gd name="T51" fmla="*/ 7 h 51"/>
                <a:gd name="T52" fmla="*/ 41 w 50"/>
                <a:gd name="T53" fmla="*/ 9 h 51"/>
                <a:gd name="T54" fmla="*/ 31 w 50"/>
                <a:gd name="T55" fmla="*/ 22 h 51"/>
                <a:gd name="T56" fmla="*/ 46 w 50"/>
                <a:gd name="T57" fmla="*/ 22 h 51"/>
                <a:gd name="T58" fmla="*/ 50 w 50"/>
                <a:gd name="T59" fmla="*/ 20 h 51"/>
                <a:gd name="T60" fmla="*/ 49 w 50"/>
                <a:gd name="T61" fmla="*/ 24 h 51"/>
                <a:gd name="T62" fmla="*/ 32 w 50"/>
                <a:gd name="T63" fmla="*/ 29 h 51"/>
                <a:gd name="T64" fmla="*/ 27 w 50"/>
                <a:gd name="T65" fmla="*/ 16 h 51"/>
                <a:gd name="T66" fmla="*/ 18 w 50"/>
                <a:gd name="T67" fmla="*/ 17 h 51"/>
                <a:gd name="T68" fmla="*/ 27 w 50"/>
                <a:gd name="T69" fmla="*/ 1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0" h="51">
                  <a:moveTo>
                    <a:pt x="0" y="18"/>
                  </a:moveTo>
                  <a:cubicBezTo>
                    <a:pt x="8" y="13"/>
                    <a:pt x="13" y="6"/>
                    <a:pt x="15" y="0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0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7" y="4"/>
                    <a:pt x="16" y="5"/>
                  </a:cubicBezTo>
                  <a:cubicBezTo>
                    <a:pt x="15" y="7"/>
                    <a:pt x="15" y="9"/>
                    <a:pt x="14" y="10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7"/>
                    <a:pt x="14" y="29"/>
                  </a:cubicBezTo>
                  <a:cubicBezTo>
                    <a:pt x="14" y="29"/>
                    <a:pt x="14" y="30"/>
                    <a:pt x="14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28"/>
                    <a:pt x="11" y="27"/>
                    <a:pt x="11" y="2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0" y="14"/>
                    <a:pt x="9" y="15"/>
                    <a:pt x="8" y="16"/>
                  </a:cubicBezTo>
                  <a:cubicBezTo>
                    <a:pt x="7" y="17"/>
                    <a:pt x="6" y="18"/>
                    <a:pt x="3" y="21"/>
                  </a:cubicBezTo>
                  <a:cubicBezTo>
                    <a:pt x="2" y="19"/>
                    <a:pt x="1" y="19"/>
                    <a:pt x="0" y="18"/>
                  </a:cubicBezTo>
                  <a:close/>
                  <a:moveTo>
                    <a:pt x="6" y="35"/>
                  </a:moveTo>
                  <a:cubicBezTo>
                    <a:pt x="25" y="35"/>
                    <a:pt x="25" y="35"/>
                    <a:pt x="25" y="3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3"/>
                    <a:pt x="24" y="31"/>
                    <a:pt x="24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8" y="30"/>
                    <a:pt x="28" y="32"/>
                    <a:pt x="28" y="3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7" y="35"/>
                    <a:pt x="48" y="35"/>
                    <a:pt x="50" y="35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38"/>
                    <a:pt x="49" y="38"/>
                    <a:pt x="48" y="38"/>
                  </a:cubicBezTo>
                  <a:cubicBezTo>
                    <a:pt x="48" y="38"/>
                    <a:pt x="47" y="38"/>
                    <a:pt x="46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8" y="47"/>
                    <a:pt x="28" y="48"/>
                    <a:pt x="28" y="49"/>
                  </a:cubicBezTo>
                  <a:cubicBezTo>
                    <a:pt x="28" y="50"/>
                    <a:pt x="28" y="50"/>
                    <a:pt x="28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8"/>
                    <a:pt x="25" y="47"/>
                    <a:pt x="25" y="46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5" y="38"/>
                    <a:pt x="3" y="38"/>
                    <a:pt x="2" y="38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3" y="35"/>
                    <a:pt x="4" y="35"/>
                    <a:pt x="6" y="35"/>
                  </a:cubicBezTo>
                  <a:close/>
                  <a:moveTo>
                    <a:pt x="27" y="13"/>
                  </a:moveTo>
                  <a:cubicBezTo>
                    <a:pt x="27" y="5"/>
                    <a:pt x="27" y="5"/>
                    <a:pt x="27" y="5"/>
                  </a:cubicBezTo>
                  <a:cubicBezTo>
                    <a:pt x="27" y="5"/>
                    <a:pt x="27" y="3"/>
                    <a:pt x="27" y="0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3"/>
                    <a:pt x="31" y="6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6" y="9"/>
                    <a:pt x="40" y="6"/>
                    <a:pt x="44" y="3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8"/>
                    <a:pt x="46" y="8"/>
                    <a:pt x="46" y="8"/>
                  </a:cubicBezTo>
                  <a:cubicBezTo>
                    <a:pt x="44" y="8"/>
                    <a:pt x="42" y="9"/>
                    <a:pt x="41" y="9"/>
                  </a:cubicBezTo>
                  <a:cubicBezTo>
                    <a:pt x="39" y="11"/>
                    <a:pt x="36" y="13"/>
                    <a:pt x="31" y="15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5"/>
                    <a:pt x="32" y="26"/>
                    <a:pt x="38" y="26"/>
                  </a:cubicBezTo>
                  <a:cubicBezTo>
                    <a:pt x="43" y="26"/>
                    <a:pt x="46" y="25"/>
                    <a:pt x="46" y="22"/>
                  </a:cubicBezTo>
                  <a:cubicBezTo>
                    <a:pt x="46" y="21"/>
                    <a:pt x="46" y="20"/>
                    <a:pt x="46" y="19"/>
                  </a:cubicBezTo>
                  <a:cubicBezTo>
                    <a:pt x="48" y="20"/>
                    <a:pt x="49" y="20"/>
                    <a:pt x="50" y="20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2"/>
                    <a:pt x="50" y="23"/>
                    <a:pt x="49" y="24"/>
                  </a:cubicBezTo>
                  <a:cubicBezTo>
                    <a:pt x="48" y="27"/>
                    <a:pt x="45" y="29"/>
                    <a:pt x="40" y="29"/>
                  </a:cubicBezTo>
                  <a:cubicBezTo>
                    <a:pt x="35" y="29"/>
                    <a:pt x="33" y="29"/>
                    <a:pt x="32" y="29"/>
                  </a:cubicBezTo>
                  <a:cubicBezTo>
                    <a:pt x="29" y="28"/>
                    <a:pt x="27" y="27"/>
                    <a:pt x="27" y="24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5" y="17"/>
                    <a:pt x="22" y="18"/>
                    <a:pt x="20" y="19"/>
                  </a:cubicBezTo>
                  <a:cubicBezTo>
                    <a:pt x="19" y="19"/>
                    <a:pt x="18" y="18"/>
                    <a:pt x="18" y="17"/>
                  </a:cubicBezTo>
                  <a:cubicBezTo>
                    <a:pt x="17" y="17"/>
                    <a:pt x="17" y="16"/>
                    <a:pt x="17" y="16"/>
                  </a:cubicBezTo>
                  <a:cubicBezTo>
                    <a:pt x="20" y="16"/>
                    <a:pt x="23" y="15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4" name="Freeform 22"/>
            <p:cNvSpPr>
              <a:spLocks noEditPoints="1"/>
            </p:cNvSpPr>
            <p:nvPr/>
          </p:nvSpPr>
          <p:spPr bwMode="auto">
            <a:xfrm>
              <a:off x="4703" y="2115"/>
              <a:ext cx="93" cy="100"/>
            </a:xfrm>
            <a:custGeom>
              <a:avLst/>
              <a:gdLst>
                <a:gd name="T0" fmla="*/ 19 w 49"/>
                <a:gd name="T1" fmla="*/ 0 h 52"/>
                <a:gd name="T2" fmla="*/ 22 w 49"/>
                <a:gd name="T3" fmla="*/ 1 h 52"/>
                <a:gd name="T4" fmla="*/ 23 w 49"/>
                <a:gd name="T5" fmla="*/ 1 h 52"/>
                <a:gd name="T6" fmla="*/ 22 w 49"/>
                <a:gd name="T7" fmla="*/ 2 h 52"/>
                <a:gd name="T8" fmla="*/ 21 w 49"/>
                <a:gd name="T9" fmla="*/ 4 h 52"/>
                <a:gd name="T10" fmla="*/ 20 w 49"/>
                <a:gd name="T11" fmla="*/ 6 h 52"/>
                <a:gd name="T12" fmla="*/ 19 w 49"/>
                <a:gd name="T13" fmla="*/ 9 h 52"/>
                <a:gd name="T14" fmla="*/ 44 w 49"/>
                <a:gd name="T15" fmla="*/ 9 h 52"/>
                <a:gd name="T16" fmla="*/ 47 w 49"/>
                <a:gd name="T17" fmla="*/ 8 h 52"/>
                <a:gd name="T18" fmla="*/ 49 w 49"/>
                <a:gd name="T19" fmla="*/ 8 h 52"/>
                <a:gd name="T20" fmla="*/ 49 w 49"/>
                <a:gd name="T21" fmla="*/ 12 h 52"/>
                <a:gd name="T22" fmla="*/ 47 w 49"/>
                <a:gd name="T23" fmla="*/ 11 h 52"/>
                <a:gd name="T24" fmla="*/ 44 w 49"/>
                <a:gd name="T25" fmla="*/ 11 h 52"/>
                <a:gd name="T26" fmla="*/ 18 w 49"/>
                <a:gd name="T27" fmla="*/ 11 h 52"/>
                <a:gd name="T28" fmla="*/ 11 w 49"/>
                <a:gd name="T29" fmla="*/ 25 h 52"/>
                <a:gd name="T30" fmla="*/ 24 w 49"/>
                <a:gd name="T31" fmla="*/ 25 h 52"/>
                <a:gd name="T32" fmla="*/ 24 w 49"/>
                <a:gd name="T33" fmla="*/ 21 h 52"/>
                <a:gd name="T34" fmla="*/ 24 w 49"/>
                <a:gd name="T35" fmla="*/ 16 h 52"/>
                <a:gd name="T36" fmla="*/ 28 w 49"/>
                <a:gd name="T37" fmla="*/ 16 h 52"/>
                <a:gd name="T38" fmla="*/ 28 w 49"/>
                <a:gd name="T39" fmla="*/ 17 h 52"/>
                <a:gd name="T40" fmla="*/ 28 w 49"/>
                <a:gd name="T41" fmla="*/ 17 h 52"/>
                <a:gd name="T42" fmla="*/ 27 w 49"/>
                <a:gd name="T43" fmla="*/ 21 h 52"/>
                <a:gd name="T44" fmla="*/ 27 w 49"/>
                <a:gd name="T45" fmla="*/ 25 h 52"/>
                <a:gd name="T46" fmla="*/ 39 w 49"/>
                <a:gd name="T47" fmla="*/ 25 h 52"/>
                <a:gd name="T48" fmla="*/ 44 w 49"/>
                <a:gd name="T49" fmla="*/ 25 h 52"/>
                <a:gd name="T50" fmla="*/ 44 w 49"/>
                <a:gd name="T51" fmla="*/ 28 h 52"/>
                <a:gd name="T52" fmla="*/ 39 w 49"/>
                <a:gd name="T53" fmla="*/ 28 h 52"/>
                <a:gd name="T54" fmla="*/ 27 w 49"/>
                <a:gd name="T55" fmla="*/ 28 h 52"/>
                <a:gd name="T56" fmla="*/ 27 w 49"/>
                <a:gd name="T57" fmla="*/ 47 h 52"/>
                <a:gd name="T58" fmla="*/ 19 w 49"/>
                <a:gd name="T59" fmla="*/ 52 h 52"/>
                <a:gd name="T60" fmla="*/ 17 w 49"/>
                <a:gd name="T61" fmla="*/ 47 h 52"/>
                <a:gd name="T62" fmla="*/ 24 w 49"/>
                <a:gd name="T63" fmla="*/ 46 h 52"/>
                <a:gd name="T64" fmla="*/ 24 w 49"/>
                <a:gd name="T65" fmla="*/ 28 h 52"/>
                <a:gd name="T66" fmla="*/ 11 w 49"/>
                <a:gd name="T67" fmla="*/ 28 h 52"/>
                <a:gd name="T68" fmla="*/ 8 w 49"/>
                <a:gd name="T69" fmla="*/ 29 h 52"/>
                <a:gd name="T70" fmla="*/ 6 w 49"/>
                <a:gd name="T71" fmla="*/ 25 h 52"/>
                <a:gd name="T72" fmla="*/ 9 w 49"/>
                <a:gd name="T73" fmla="*/ 22 h 52"/>
                <a:gd name="T74" fmla="*/ 14 w 49"/>
                <a:gd name="T75" fmla="*/ 11 h 52"/>
                <a:gd name="T76" fmla="*/ 4 w 49"/>
                <a:gd name="T77" fmla="*/ 11 h 52"/>
                <a:gd name="T78" fmla="*/ 1 w 49"/>
                <a:gd name="T79" fmla="*/ 11 h 52"/>
                <a:gd name="T80" fmla="*/ 0 w 49"/>
                <a:gd name="T81" fmla="*/ 12 h 52"/>
                <a:gd name="T82" fmla="*/ 0 w 49"/>
                <a:gd name="T83" fmla="*/ 8 h 52"/>
                <a:gd name="T84" fmla="*/ 2 w 49"/>
                <a:gd name="T85" fmla="*/ 8 h 52"/>
                <a:gd name="T86" fmla="*/ 4 w 49"/>
                <a:gd name="T87" fmla="*/ 9 h 52"/>
                <a:gd name="T88" fmla="*/ 15 w 49"/>
                <a:gd name="T89" fmla="*/ 9 h 52"/>
                <a:gd name="T90" fmla="*/ 19 w 49"/>
                <a:gd name="T91" fmla="*/ 0 h 52"/>
                <a:gd name="T92" fmla="*/ 0 w 49"/>
                <a:gd name="T93" fmla="*/ 46 h 52"/>
                <a:gd name="T94" fmla="*/ 14 w 49"/>
                <a:gd name="T95" fmla="*/ 33 h 52"/>
                <a:gd name="T96" fmla="*/ 18 w 49"/>
                <a:gd name="T97" fmla="*/ 36 h 52"/>
                <a:gd name="T98" fmla="*/ 19 w 49"/>
                <a:gd name="T99" fmla="*/ 36 h 52"/>
                <a:gd name="T100" fmla="*/ 18 w 49"/>
                <a:gd name="T101" fmla="*/ 37 h 52"/>
                <a:gd name="T102" fmla="*/ 15 w 49"/>
                <a:gd name="T103" fmla="*/ 39 h 52"/>
                <a:gd name="T104" fmla="*/ 4 w 49"/>
                <a:gd name="T105" fmla="*/ 49 h 52"/>
                <a:gd name="T106" fmla="*/ 0 w 49"/>
                <a:gd name="T107" fmla="*/ 46 h 52"/>
                <a:gd name="T108" fmla="*/ 32 w 49"/>
                <a:gd name="T109" fmla="*/ 37 h 52"/>
                <a:gd name="T110" fmla="*/ 34 w 49"/>
                <a:gd name="T111" fmla="*/ 34 h 52"/>
                <a:gd name="T112" fmla="*/ 48 w 49"/>
                <a:gd name="T113" fmla="*/ 45 h 52"/>
                <a:gd name="T114" fmla="*/ 46 w 49"/>
                <a:gd name="T115" fmla="*/ 48 h 52"/>
                <a:gd name="T116" fmla="*/ 32 w 49"/>
                <a:gd name="T117" fmla="*/ 3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" h="52">
                  <a:moveTo>
                    <a:pt x="19" y="0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2" y="2"/>
                  </a:cubicBezTo>
                  <a:cubicBezTo>
                    <a:pt x="22" y="2"/>
                    <a:pt x="21" y="3"/>
                    <a:pt x="21" y="4"/>
                  </a:cubicBezTo>
                  <a:cubicBezTo>
                    <a:pt x="21" y="4"/>
                    <a:pt x="20" y="5"/>
                    <a:pt x="20" y="6"/>
                  </a:cubicBezTo>
                  <a:cubicBezTo>
                    <a:pt x="20" y="7"/>
                    <a:pt x="19" y="8"/>
                    <a:pt x="19" y="9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5" y="9"/>
                    <a:pt x="46" y="8"/>
                    <a:pt x="47" y="8"/>
                  </a:cubicBezTo>
                  <a:cubicBezTo>
                    <a:pt x="48" y="8"/>
                    <a:pt x="49" y="8"/>
                    <a:pt x="49" y="8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8" y="12"/>
                    <a:pt x="47" y="11"/>
                  </a:cubicBezTo>
                  <a:cubicBezTo>
                    <a:pt x="46" y="11"/>
                    <a:pt x="45" y="11"/>
                    <a:pt x="44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6" y="15"/>
                    <a:pt x="14" y="19"/>
                    <a:pt x="11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19"/>
                    <a:pt x="24" y="17"/>
                    <a:pt x="24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7"/>
                    <a:pt x="27" y="19"/>
                    <a:pt x="27" y="21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40" y="25"/>
                    <a:pt x="42" y="25"/>
                    <a:pt x="44" y="25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42" y="28"/>
                    <a:pt x="41" y="28"/>
                    <a:pt x="39" y="28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5" y="51"/>
                    <a:pt x="19" y="52"/>
                  </a:cubicBezTo>
                  <a:cubicBezTo>
                    <a:pt x="18" y="50"/>
                    <a:pt x="18" y="49"/>
                    <a:pt x="17" y="47"/>
                  </a:cubicBezTo>
                  <a:cubicBezTo>
                    <a:pt x="22" y="48"/>
                    <a:pt x="25" y="48"/>
                    <a:pt x="24" y="46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8"/>
                    <a:pt x="9" y="28"/>
                    <a:pt x="8" y="29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7" y="25"/>
                    <a:pt x="8" y="24"/>
                    <a:pt x="9" y="22"/>
                  </a:cubicBezTo>
                  <a:cubicBezTo>
                    <a:pt x="11" y="19"/>
                    <a:pt x="12" y="16"/>
                    <a:pt x="1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3" y="11"/>
                    <a:pt x="1" y="11"/>
                  </a:cubicBezTo>
                  <a:cubicBezTo>
                    <a:pt x="1" y="12"/>
                    <a:pt x="0" y="12"/>
                    <a:pt x="0" y="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1" y="8"/>
                    <a:pt x="2" y="8"/>
                  </a:cubicBezTo>
                  <a:cubicBezTo>
                    <a:pt x="3" y="8"/>
                    <a:pt x="4" y="9"/>
                    <a:pt x="4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7" y="6"/>
                    <a:pt x="18" y="3"/>
                    <a:pt x="19" y="0"/>
                  </a:cubicBezTo>
                  <a:close/>
                  <a:moveTo>
                    <a:pt x="0" y="46"/>
                  </a:moveTo>
                  <a:cubicBezTo>
                    <a:pt x="6" y="43"/>
                    <a:pt x="11" y="39"/>
                    <a:pt x="14" y="33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36"/>
                    <a:pt x="18" y="36"/>
                    <a:pt x="18" y="37"/>
                  </a:cubicBezTo>
                  <a:cubicBezTo>
                    <a:pt x="17" y="37"/>
                    <a:pt x="16" y="38"/>
                    <a:pt x="15" y="39"/>
                  </a:cubicBezTo>
                  <a:cubicBezTo>
                    <a:pt x="12" y="42"/>
                    <a:pt x="8" y="46"/>
                    <a:pt x="4" y="49"/>
                  </a:cubicBezTo>
                  <a:cubicBezTo>
                    <a:pt x="3" y="47"/>
                    <a:pt x="2" y="46"/>
                    <a:pt x="0" y="46"/>
                  </a:cubicBezTo>
                  <a:close/>
                  <a:moveTo>
                    <a:pt x="32" y="37"/>
                  </a:moveTo>
                  <a:cubicBezTo>
                    <a:pt x="34" y="34"/>
                    <a:pt x="34" y="34"/>
                    <a:pt x="34" y="34"/>
                  </a:cubicBezTo>
                  <a:cubicBezTo>
                    <a:pt x="39" y="37"/>
                    <a:pt x="44" y="41"/>
                    <a:pt x="48" y="45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1" y="44"/>
                    <a:pt x="37" y="40"/>
                    <a:pt x="32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5" name="Freeform 23"/>
            <p:cNvSpPr/>
            <p:nvPr/>
          </p:nvSpPr>
          <p:spPr bwMode="auto">
            <a:xfrm>
              <a:off x="4821" y="2116"/>
              <a:ext cx="19" cy="97"/>
            </a:xfrm>
            <a:custGeom>
              <a:avLst/>
              <a:gdLst>
                <a:gd name="T0" fmla="*/ 0 w 10"/>
                <a:gd name="T1" fmla="*/ 0 h 50"/>
                <a:gd name="T2" fmla="*/ 4 w 10"/>
                <a:gd name="T3" fmla="*/ 0 h 50"/>
                <a:gd name="T4" fmla="*/ 10 w 10"/>
                <a:gd name="T5" fmla="*/ 25 h 50"/>
                <a:gd name="T6" fmla="*/ 4 w 10"/>
                <a:gd name="T7" fmla="*/ 50 h 50"/>
                <a:gd name="T8" fmla="*/ 0 w 10"/>
                <a:gd name="T9" fmla="*/ 50 h 50"/>
                <a:gd name="T10" fmla="*/ 6 w 10"/>
                <a:gd name="T11" fmla="*/ 25 h 50"/>
                <a:gd name="T12" fmla="*/ 0 w 10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8" y="7"/>
                    <a:pt x="10" y="15"/>
                    <a:pt x="10" y="25"/>
                  </a:cubicBezTo>
                  <a:cubicBezTo>
                    <a:pt x="10" y="35"/>
                    <a:pt x="8" y="43"/>
                    <a:pt x="4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4" y="43"/>
                    <a:pt x="6" y="35"/>
                    <a:pt x="6" y="25"/>
                  </a:cubicBezTo>
                  <a:cubicBezTo>
                    <a:pt x="6" y="16"/>
                    <a:pt x="4" y="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6" name="Freeform 24"/>
            <p:cNvSpPr/>
            <p:nvPr/>
          </p:nvSpPr>
          <p:spPr bwMode="auto">
            <a:xfrm>
              <a:off x="2857" y="2324"/>
              <a:ext cx="71" cy="75"/>
            </a:xfrm>
            <a:custGeom>
              <a:avLst/>
              <a:gdLst>
                <a:gd name="T0" fmla="*/ 35 w 37"/>
                <a:gd name="T1" fmla="*/ 0 h 39"/>
                <a:gd name="T2" fmla="*/ 36 w 37"/>
                <a:gd name="T3" fmla="*/ 13 h 39"/>
                <a:gd name="T4" fmla="*/ 35 w 37"/>
                <a:gd name="T5" fmla="*/ 13 h 39"/>
                <a:gd name="T6" fmla="*/ 30 w 37"/>
                <a:gd name="T7" fmla="*/ 5 h 39"/>
                <a:gd name="T8" fmla="*/ 21 w 37"/>
                <a:gd name="T9" fmla="*/ 2 h 39"/>
                <a:gd name="T10" fmla="*/ 14 w 37"/>
                <a:gd name="T11" fmla="*/ 4 h 39"/>
                <a:gd name="T12" fmla="*/ 9 w 37"/>
                <a:gd name="T13" fmla="*/ 10 h 39"/>
                <a:gd name="T14" fmla="*/ 7 w 37"/>
                <a:gd name="T15" fmla="*/ 20 h 39"/>
                <a:gd name="T16" fmla="*/ 9 w 37"/>
                <a:gd name="T17" fmla="*/ 29 h 39"/>
                <a:gd name="T18" fmla="*/ 14 w 37"/>
                <a:gd name="T19" fmla="*/ 35 h 39"/>
                <a:gd name="T20" fmla="*/ 22 w 37"/>
                <a:gd name="T21" fmla="*/ 37 h 39"/>
                <a:gd name="T22" fmla="*/ 29 w 37"/>
                <a:gd name="T23" fmla="*/ 35 h 39"/>
                <a:gd name="T24" fmla="*/ 36 w 37"/>
                <a:gd name="T25" fmla="*/ 29 h 39"/>
                <a:gd name="T26" fmla="*/ 37 w 37"/>
                <a:gd name="T27" fmla="*/ 30 h 39"/>
                <a:gd name="T28" fmla="*/ 30 w 37"/>
                <a:gd name="T29" fmla="*/ 37 h 39"/>
                <a:gd name="T30" fmla="*/ 20 w 37"/>
                <a:gd name="T31" fmla="*/ 39 h 39"/>
                <a:gd name="T32" fmla="*/ 4 w 37"/>
                <a:gd name="T33" fmla="*/ 32 h 39"/>
                <a:gd name="T34" fmla="*/ 0 w 37"/>
                <a:gd name="T35" fmla="*/ 20 h 39"/>
                <a:gd name="T36" fmla="*/ 3 w 37"/>
                <a:gd name="T37" fmla="*/ 10 h 39"/>
                <a:gd name="T38" fmla="*/ 10 w 37"/>
                <a:gd name="T39" fmla="*/ 3 h 39"/>
                <a:gd name="T40" fmla="*/ 21 w 37"/>
                <a:gd name="T41" fmla="*/ 0 h 39"/>
                <a:gd name="T42" fmla="*/ 30 w 37"/>
                <a:gd name="T43" fmla="*/ 2 h 39"/>
                <a:gd name="T44" fmla="*/ 31 w 37"/>
                <a:gd name="T45" fmla="*/ 3 h 39"/>
                <a:gd name="T46" fmla="*/ 33 w 37"/>
                <a:gd name="T47" fmla="*/ 2 h 39"/>
                <a:gd name="T48" fmla="*/ 34 w 37"/>
                <a:gd name="T49" fmla="*/ 0 h 39"/>
                <a:gd name="T50" fmla="*/ 35 w 37"/>
                <a:gd name="T5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" h="39">
                  <a:moveTo>
                    <a:pt x="35" y="0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4" y="9"/>
                    <a:pt x="32" y="6"/>
                    <a:pt x="30" y="5"/>
                  </a:cubicBezTo>
                  <a:cubicBezTo>
                    <a:pt x="27" y="3"/>
                    <a:pt x="25" y="2"/>
                    <a:pt x="21" y="2"/>
                  </a:cubicBezTo>
                  <a:cubicBezTo>
                    <a:pt x="19" y="2"/>
                    <a:pt x="16" y="3"/>
                    <a:pt x="14" y="4"/>
                  </a:cubicBezTo>
                  <a:cubicBezTo>
                    <a:pt x="12" y="5"/>
                    <a:pt x="10" y="7"/>
                    <a:pt x="9" y="10"/>
                  </a:cubicBezTo>
                  <a:cubicBezTo>
                    <a:pt x="7" y="13"/>
                    <a:pt x="7" y="16"/>
                    <a:pt x="7" y="20"/>
                  </a:cubicBezTo>
                  <a:cubicBezTo>
                    <a:pt x="7" y="24"/>
                    <a:pt x="7" y="27"/>
                    <a:pt x="9" y="29"/>
                  </a:cubicBezTo>
                  <a:cubicBezTo>
                    <a:pt x="10" y="32"/>
                    <a:pt x="12" y="33"/>
                    <a:pt x="14" y="35"/>
                  </a:cubicBezTo>
                  <a:cubicBezTo>
                    <a:pt x="16" y="36"/>
                    <a:pt x="19" y="37"/>
                    <a:pt x="22" y="37"/>
                  </a:cubicBezTo>
                  <a:cubicBezTo>
                    <a:pt x="25" y="37"/>
                    <a:pt x="27" y="36"/>
                    <a:pt x="29" y="35"/>
                  </a:cubicBezTo>
                  <a:cubicBezTo>
                    <a:pt x="31" y="34"/>
                    <a:pt x="34" y="32"/>
                    <a:pt x="36" y="29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5" y="33"/>
                    <a:pt x="32" y="35"/>
                    <a:pt x="30" y="37"/>
                  </a:cubicBezTo>
                  <a:cubicBezTo>
                    <a:pt x="27" y="38"/>
                    <a:pt x="24" y="39"/>
                    <a:pt x="20" y="39"/>
                  </a:cubicBezTo>
                  <a:cubicBezTo>
                    <a:pt x="13" y="39"/>
                    <a:pt x="8" y="37"/>
                    <a:pt x="4" y="32"/>
                  </a:cubicBezTo>
                  <a:cubicBezTo>
                    <a:pt x="1" y="29"/>
                    <a:pt x="0" y="25"/>
                    <a:pt x="0" y="20"/>
                  </a:cubicBezTo>
                  <a:cubicBezTo>
                    <a:pt x="0" y="17"/>
                    <a:pt x="1" y="13"/>
                    <a:pt x="3" y="10"/>
                  </a:cubicBezTo>
                  <a:cubicBezTo>
                    <a:pt x="4" y="7"/>
                    <a:pt x="7" y="5"/>
                    <a:pt x="10" y="3"/>
                  </a:cubicBezTo>
                  <a:cubicBezTo>
                    <a:pt x="13" y="1"/>
                    <a:pt x="17" y="0"/>
                    <a:pt x="21" y="0"/>
                  </a:cubicBezTo>
                  <a:cubicBezTo>
                    <a:pt x="24" y="0"/>
                    <a:pt x="27" y="1"/>
                    <a:pt x="30" y="2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2" y="3"/>
                    <a:pt x="32" y="3"/>
                    <a:pt x="33" y="2"/>
                  </a:cubicBezTo>
                  <a:cubicBezTo>
                    <a:pt x="33" y="2"/>
                    <a:pt x="34" y="1"/>
                    <a:pt x="34" y="0"/>
                  </a:cubicBezTo>
                  <a:lnTo>
                    <a:pt x="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7" name="Freeform 25"/>
            <p:cNvSpPr/>
            <p:nvPr/>
          </p:nvSpPr>
          <p:spPr bwMode="auto">
            <a:xfrm>
              <a:off x="2932" y="2326"/>
              <a:ext cx="82" cy="71"/>
            </a:xfrm>
            <a:custGeom>
              <a:avLst/>
              <a:gdLst>
                <a:gd name="T0" fmla="*/ 12 w 43"/>
                <a:gd name="T1" fmla="*/ 17 h 37"/>
                <a:gd name="T2" fmla="*/ 31 w 43"/>
                <a:gd name="T3" fmla="*/ 17 h 37"/>
                <a:gd name="T4" fmla="*/ 31 w 43"/>
                <a:gd name="T5" fmla="*/ 7 h 37"/>
                <a:gd name="T6" fmla="*/ 31 w 43"/>
                <a:gd name="T7" fmla="*/ 3 h 37"/>
                <a:gd name="T8" fmla="*/ 30 w 43"/>
                <a:gd name="T9" fmla="*/ 2 h 37"/>
                <a:gd name="T10" fmla="*/ 27 w 43"/>
                <a:gd name="T11" fmla="*/ 1 h 37"/>
                <a:gd name="T12" fmla="*/ 25 w 43"/>
                <a:gd name="T13" fmla="*/ 1 h 37"/>
                <a:gd name="T14" fmla="*/ 25 w 43"/>
                <a:gd name="T15" fmla="*/ 0 h 37"/>
                <a:gd name="T16" fmla="*/ 43 w 43"/>
                <a:gd name="T17" fmla="*/ 0 h 37"/>
                <a:gd name="T18" fmla="*/ 43 w 43"/>
                <a:gd name="T19" fmla="*/ 1 h 37"/>
                <a:gd name="T20" fmla="*/ 42 w 43"/>
                <a:gd name="T21" fmla="*/ 1 h 37"/>
                <a:gd name="T22" fmla="*/ 39 w 43"/>
                <a:gd name="T23" fmla="*/ 2 h 37"/>
                <a:gd name="T24" fmla="*/ 37 w 43"/>
                <a:gd name="T25" fmla="*/ 3 h 37"/>
                <a:gd name="T26" fmla="*/ 37 w 43"/>
                <a:gd name="T27" fmla="*/ 7 h 37"/>
                <a:gd name="T28" fmla="*/ 37 w 43"/>
                <a:gd name="T29" fmla="*/ 31 h 37"/>
                <a:gd name="T30" fmla="*/ 37 w 43"/>
                <a:gd name="T31" fmla="*/ 34 h 37"/>
                <a:gd name="T32" fmla="*/ 39 w 43"/>
                <a:gd name="T33" fmla="*/ 36 h 37"/>
                <a:gd name="T34" fmla="*/ 42 w 43"/>
                <a:gd name="T35" fmla="*/ 36 h 37"/>
                <a:gd name="T36" fmla="*/ 43 w 43"/>
                <a:gd name="T37" fmla="*/ 36 h 37"/>
                <a:gd name="T38" fmla="*/ 43 w 43"/>
                <a:gd name="T39" fmla="*/ 37 h 37"/>
                <a:gd name="T40" fmla="*/ 25 w 43"/>
                <a:gd name="T41" fmla="*/ 37 h 37"/>
                <a:gd name="T42" fmla="*/ 25 w 43"/>
                <a:gd name="T43" fmla="*/ 36 h 37"/>
                <a:gd name="T44" fmla="*/ 27 w 43"/>
                <a:gd name="T45" fmla="*/ 36 h 37"/>
                <a:gd name="T46" fmla="*/ 31 w 43"/>
                <a:gd name="T47" fmla="*/ 35 h 37"/>
                <a:gd name="T48" fmla="*/ 31 w 43"/>
                <a:gd name="T49" fmla="*/ 31 h 37"/>
                <a:gd name="T50" fmla="*/ 31 w 43"/>
                <a:gd name="T51" fmla="*/ 19 h 37"/>
                <a:gd name="T52" fmla="*/ 12 w 43"/>
                <a:gd name="T53" fmla="*/ 19 h 37"/>
                <a:gd name="T54" fmla="*/ 12 w 43"/>
                <a:gd name="T55" fmla="*/ 31 h 37"/>
                <a:gd name="T56" fmla="*/ 13 w 43"/>
                <a:gd name="T57" fmla="*/ 34 h 37"/>
                <a:gd name="T58" fmla="*/ 14 w 43"/>
                <a:gd name="T59" fmla="*/ 36 h 37"/>
                <a:gd name="T60" fmla="*/ 17 w 43"/>
                <a:gd name="T61" fmla="*/ 36 h 37"/>
                <a:gd name="T62" fmla="*/ 18 w 43"/>
                <a:gd name="T63" fmla="*/ 36 h 37"/>
                <a:gd name="T64" fmla="*/ 18 w 43"/>
                <a:gd name="T65" fmla="*/ 37 h 37"/>
                <a:gd name="T66" fmla="*/ 0 w 43"/>
                <a:gd name="T67" fmla="*/ 37 h 37"/>
                <a:gd name="T68" fmla="*/ 0 w 43"/>
                <a:gd name="T69" fmla="*/ 36 h 37"/>
                <a:gd name="T70" fmla="*/ 2 w 43"/>
                <a:gd name="T71" fmla="*/ 36 h 37"/>
                <a:gd name="T72" fmla="*/ 6 w 43"/>
                <a:gd name="T73" fmla="*/ 35 h 37"/>
                <a:gd name="T74" fmla="*/ 6 w 43"/>
                <a:gd name="T75" fmla="*/ 31 h 37"/>
                <a:gd name="T76" fmla="*/ 6 w 43"/>
                <a:gd name="T77" fmla="*/ 7 h 37"/>
                <a:gd name="T78" fmla="*/ 6 w 43"/>
                <a:gd name="T79" fmla="*/ 3 h 37"/>
                <a:gd name="T80" fmla="*/ 5 w 43"/>
                <a:gd name="T81" fmla="*/ 2 h 37"/>
                <a:gd name="T82" fmla="*/ 2 w 43"/>
                <a:gd name="T83" fmla="*/ 1 h 37"/>
                <a:gd name="T84" fmla="*/ 0 w 43"/>
                <a:gd name="T85" fmla="*/ 1 h 37"/>
                <a:gd name="T86" fmla="*/ 0 w 43"/>
                <a:gd name="T87" fmla="*/ 0 h 37"/>
                <a:gd name="T88" fmla="*/ 18 w 43"/>
                <a:gd name="T89" fmla="*/ 0 h 37"/>
                <a:gd name="T90" fmla="*/ 18 w 43"/>
                <a:gd name="T91" fmla="*/ 1 h 37"/>
                <a:gd name="T92" fmla="*/ 17 w 43"/>
                <a:gd name="T93" fmla="*/ 1 h 37"/>
                <a:gd name="T94" fmla="*/ 14 w 43"/>
                <a:gd name="T95" fmla="*/ 2 h 37"/>
                <a:gd name="T96" fmla="*/ 13 w 43"/>
                <a:gd name="T97" fmla="*/ 3 h 37"/>
                <a:gd name="T98" fmla="*/ 12 w 43"/>
                <a:gd name="T99" fmla="*/ 7 h 37"/>
                <a:gd name="T100" fmla="*/ 12 w 43"/>
                <a:gd name="T101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3" h="37">
                  <a:moveTo>
                    <a:pt x="12" y="17"/>
                  </a:moveTo>
                  <a:cubicBezTo>
                    <a:pt x="31" y="17"/>
                    <a:pt x="31" y="17"/>
                    <a:pt x="31" y="1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5"/>
                    <a:pt x="31" y="3"/>
                    <a:pt x="31" y="3"/>
                  </a:cubicBezTo>
                  <a:cubicBezTo>
                    <a:pt x="31" y="2"/>
                    <a:pt x="30" y="2"/>
                    <a:pt x="30" y="2"/>
                  </a:cubicBezTo>
                  <a:cubicBezTo>
                    <a:pt x="29" y="1"/>
                    <a:pt x="28" y="1"/>
                    <a:pt x="27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40" y="1"/>
                    <a:pt x="39" y="2"/>
                  </a:cubicBezTo>
                  <a:cubicBezTo>
                    <a:pt x="38" y="2"/>
                    <a:pt x="38" y="2"/>
                    <a:pt x="37" y="3"/>
                  </a:cubicBezTo>
                  <a:cubicBezTo>
                    <a:pt x="37" y="4"/>
                    <a:pt x="37" y="5"/>
                    <a:pt x="37" y="7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3"/>
                    <a:pt x="37" y="34"/>
                    <a:pt x="37" y="34"/>
                  </a:cubicBezTo>
                  <a:cubicBezTo>
                    <a:pt x="38" y="35"/>
                    <a:pt x="38" y="35"/>
                    <a:pt x="39" y="36"/>
                  </a:cubicBezTo>
                  <a:cubicBezTo>
                    <a:pt x="40" y="36"/>
                    <a:pt x="41" y="36"/>
                    <a:pt x="42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6"/>
                    <a:pt x="30" y="36"/>
                    <a:pt x="31" y="35"/>
                  </a:cubicBezTo>
                  <a:cubicBezTo>
                    <a:pt x="31" y="34"/>
                    <a:pt x="31" y="33"/>
                    <a:pt x="31" y="31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3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7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3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lnTo>
                    <a:pt x="12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8" name="Freeform 26"/>
            <p:cNvSpPr/>
            <p:nvPr/>
          </p:nvSpPr>
          <p:spPr bwMode="auto">
            <a:xfrm>
              <a:off x="3017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4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3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3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9" name="Freeform 27"/>
            <p:cNvSpPr/>
            <p:nvPr/>
          </p:nvSpPr>
          <p:spPr bwMode="auto">
            <a:xfrm>
              <a:off x="3052" y="2326"/>
              <a:ext cx="86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1 w 45"/>
                <a:gd name="T31" fmla="*/ 8 h 38"/>
                <a:gd name="T32" fmla="*/ 11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0" name="Freeform 28"/>
            <p:cNvSpPr>
              <a:spLocks noEditPoints="1"/>
            </p:cNvSpPr>
            <p:nvPr/>
          </p:nvSpPr>
          <p:spPr bwMode="auto">
            <a:xfrm>
              <a:off x="3138" y="2324"/>
              <a:ext cx="84" cy="73"/>
            </a:xfrm>
            <a:custGeom>
              <a:avLst/>
              <a:gdLst>
                <a:gd name="T0" fmla="*/ 28 w 44"/>
                <a:gd name="T1" fmla="*/ 26 h 38"/>
                <a:gd name="T2" fmla="*/ 12 w 44"/>
                <a:gd name="T3" fmla="*/ 26 h 38"/>
                <a:gd name="T4" fmla="*/ 9 w 44"/>
                <a:gd name="T5" fmla="*/ 32 h 38"/>
                <a:gd name="T6" fmla="*/ 8 w 44"/>
                <a:gd name="T7" fmla="*/ 35 h 38"/>
                <a:gd name="T8" fmla="*/ 9 w 44"/>
                <a:gd name="T9" fmla="*/ 37 h 38"/>
                <a:gd name="T10" fmla="*/ 13 w 44"/>
                <a:gd name="T11" fmla="*/ 37 h 38"/>
                <a:gd name="T12" fmla="*/ 13 w 44"/>
                <a:gd name="T13" fmla="*/ 38 h 38"/>
                <a:gd name="T14" fmla="*/ 0 w 44"/>
                <a:gd name="T15" fmla="*/ 38 h 38"/>
                <a:gd name="T16" fmla="*/ 0 w 44"/>
                <a:gd name="T17" fmla="*/ 37 h 38"/>
                <a:gd name="T18" fmla="*/ 4 w 44"/>
                <a:gd name="T19" fmla="*/ 36 h 38"/>
                <a:gd name="T20" fmla="*/ 7 w 44"/>
                <a:gd name="T21" fmla="*/ 31 h 38"/>
                <a:gd name="T22" fmla="*/ 22 w 44"/>
                <a:gd name="T23" fmla="*/ 0 h 38"/>
                <a:gd name="T24" fmla="*/ 23 w 44"/>
                <a:gd name="T25" fmla="*/ 0 h 38"/>
                <a:gd name="T26" fmla="*/ 37 w 44"/>
                <a:gd name="T27" fmla="*/ 31 h 38"/>
                <a:gd name="T28" fmla="*/ 40 w 44"/>
                <a:gd name="T29" fmla="*/ 36 h 38"/>
                <a:gd name="T30" fmla="*/ 44 w 44"/>
                <a:gd name="T31" fmla="*/ 37 h 38"/>
                <a:gd name="T32" fmla="*/ 44 w 44"/>
                <a:gd name="T33" fmla="*/ 38 h 38"/>
                <a:gd name="T34" fmla="*/ 28 w 44"/>
                <a:gd name="T35" fmla="*/ 38 h 38"/>
                <a:gd name="T36" fmla="*/ 28 w 44"/>
                <a:gd name="T37" fmla="*/ 37 h 38"/>
                <a:gd name="T38" fmla="*/ 31 w 44"/>
                <a:gd name="T39" fmla="*/ 37 h 38"/>
                <a:gd name="T40" fmla="*/ 32 w 44"/>
                <a:gd name="T41" fmla="*/ 35 h 38"/>
                <a:gd name="T42" fmla="*/ 31 w 44"/>
                <a:gd name="T43" fmla="*/ 31 h 38"/>
                <a:gd name="T44" fmla="*/ 28 w 44"/>
                <a:gd name="T45" fmla="*/ 26 h 38"/>
                <a:gd name="T46" fmla="*/ 27 w 44"/>
                <a:gd name="T47" fmla="*/ 24 h 38"/>
                <a:gd name="T48" fmla="*/ 20 w 44"/>
                <a:gd name="T49" fmla="*/ 9 h 38"/>
                <a:gd name="T50" fmla="*/ 13 w 44"/>
                <a:gd name="T51" fmla="*/ 24 h 38"/>
                <a:gd name="T52" fmla="*/ 27 w 44"/>
                <a:gd name="T53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4" h="38">
                  <a:moveTo>
                    <a:pt x="28" y="26"/>
                  </a:moveTo>
                  <a:cubicBezTo>
                    <a:pt x="12" y="26"/>
                    <a:pt x="12" y="26"/>
                    <a:pt x="12" y="26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3"/>
                    <a:pt x="8" y="34"/>
                    <a:pt x="8" y="35"/>
                  </a:cubicBezTo>
                  <a:cubicBezTo>
                    <a:pt x="8" y="36"/>
                    <a:pt x="9" y="36"/>
                    <a:pt x="9" y="37"/>
                  </a:cubicBezTo>
                  <a:cubicBezTo>
                    <a:pt x="10" y="37"/>
                    <a:pt x="11" y="37"/>
                    <a:pt x="13" y="37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2" y="37"/>
                    <a:pt x="3" y="37"/>
                    <a:pt x="4" y="36"/>
                  </a:cubicBezTo>
                  <a:cubicBezTo>
                    <a:pt x="5" y="35"/>
                    <a:pt x="6" y="34"/>
                    <a:pt x="7" y="3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8" y="34"/>
                    <a:pt x="39" y="35"/>
                    <a:pt x="40" y="36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9" y="37"/>
                    <a:pt x="31" y="37"/>
                    <a:pt x="31" y="37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4"/>
                    <a:pt x="32" y="33"/>
                    <a:pt x="31" y="31"/>
                  </a:cubicBezTo>
                  <a:lnTo>
                    <a:pt x="28" y="26"/>
                  </a:lnTo>
                  <a:close/>
                  <a:moveTo>
                    <a:pt x="27" y="24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13" y="24"/>
                    <a:pt x="13" y="24"/>
                    <a:pt x="13" y="24"/>
                  </a:cubicBezTo>
                  <a:lnTo>
                    <a:pt x="27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1" name="Freeform 29"/>
            <p:cNvSpPr/>
            <p:nvPr/>
          </p:nvSpPr>
          <p:spPr bwMode="auto">
            <a:xfrm>
              <a:off x="324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8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6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29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0" y="1"/>
                    <a:pt x="39" y="2"/>
                    <a:pt x="38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7" y="29"/>
                    <a:pt x="36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7" y="38"/>
                    <a:pt x="14" y="37"/>
                    <a:pt x="12" y="36"/>
                  </a:cubicBezTo>
                  <a:cubicBezTo>
                    <a:pt x="9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4" y="33"/>
                    <a:pt x="15" y="34"/>
                    <a:pt x="17" y="35"/>
                  </a:cubicBezTo>
                  <a:cubicBezTo>
                    <a:pt x="18" y="35"/>
                    <a:pt x="20" y="36"/>
                    <a:pt x="22" y="36"/>
                  </a:cubicBezTo>
                  <a:cubicBezTo>
                    <a:pt x="25" y="36"/>
                    <a:pt x="27" y="35"/>
                    <a:pt x="29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3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2" name="Freeform 30"/>
            <p:cNvSpPr/>
            <p:nvPr/>
          </p:nvSpPr>
          <p:spPr bwMode="auto">
            <a:xfrm>
              <a:off x="3327" y="2326"/>
              <a:ext cx="85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0 w 45"/>
                <a:gd name="T31" fmla="*/ 8 h 38"/>
                <a:gd name="T32" fmla="*/ 10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3" name="Freeform 31"/>
            <p:cNvSpPr/>
            <p:nvPr/>
          </p:nvSpPr>
          <p:spPr bwMode="auto">
            <a:xfrm>
              <a:off x="3414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4" name="Freeform 32"/>
            <p:cNvSpPr/>
            <p:nvPr/>
          </p:nvSpPr>
          <p:spPr bwMode="auto">
            <a:xfrm>
              <a:off x="3451" y="2326"/>
              <a:ext cx="84" cy="73"/>
            </a:xfrm>
            <a:custGeom>
              <a:avLst/>
              <a:gdLst>
                <a:gd name="T0" fmla="*/ 44 w 44"/>
                <a:gd name="T1" fmla="*/ 0 h 38"/>
                <a:gd name="T2" fmla="*/ 44 w 44"/>
                <a:gd name="T3" fmla="*/ 1 h 38"/>
                <a:gd name="T4" fmla="*/ 41 w 44"/>
                <a:gd name="T5" fmla="*/ 2 h 38"/>
                <a:gd name="T6" fmla="*/ 38 w 44"/>
                <a:gd name="T7" fmla="*/ 6 h 38"/>
                <a:gd name="T8" fmla="*/ 23 w 44"/>
                <a:gd name="T9" fmla="*/ 38 h 38"/>
                <a:gd name="T10" fmla="*/ 22 w 44"/>
                <a:gd name="T11" fmla="*/ 38 h 38"/>
                <a:gd name="T12" fmla="*/ 7 w 44"/>
                <a:gd name="T13" fmla="*/ 6 h 38"/>
                <a:gd name="T14" fmla="*/ 5 w 44"/>
                <a:gd name="T15" fmla="*/ 3 h 38"/>
                <a:gd name="T16" fmla="*/ 3 w 44"/>
                <a:gd name="T17" fmla="*/ 2 h 38"/>
                <a:gd name="T18" fmla="*/ 0 w 44"/>
                <a:gd name="T19" fmla="*/ 1 h 38"/>
                <a:gd name="T20" fmla="*/ 0 w 44"/>
                <a:gd name="T21" fmla="*/ 0 h 38"/>
                <a:gd name="T22" fmla="*/ 17 w 44"/>
                <a:gd name="T23" fmla="*/ 0 h 38"/>
                <a:gd name="T24" fmla="*/ 17 w 44"/>
                <a:gd name="T25" fmla="*/ 1 h 38"/>
                <a:gd name="T26" fmla="*/ 13 w 44"/>
                <a:gd name="T27" fmla="*/ 2 h 38"/>
                <a:gd name="T28" fmla="*/ 13 w 44"/>
                <a:gd name="T29" fmla="*/ 4 h 38"/>
                <a:gd name="T30" fmla="*/ 14 w 44"/>
                <a:gd name="T31" fmla="*/ 8 h 38"/>
                <a:gd name="T32" fmla="*/ 24 w 44"/>
                <a:gd name="T33" fmla="*/ 30 h 38"/>
                <a:gd name="T34" fmla="*/ 34 w 44"/>
                <a:gd name="T35" fmla="*/ 8 h 38"/>
                <a:gd name="T36" fmla="*/ 36 w 44"/>
                <a:gd name="T37" fmla="*/ 4 h 38"/>
                <a:gd name="T38" fmla="*/ 35 w 44"/>
                <a:gd name="T39" fmla="*/ 2 h 38"/>
                <a:gd name="T40" fmla="*/ 32 w 44"/>
                <a:gd name="T41" fmla="*/ 1 h 38"/>
                <a:gd name="T42" fmla="*/ 31 w 44"/>
                <a:gd name="T43" fmla="*/ 1 h 38"/>
                <a:gd name="T44" fmla="*/ 31 w 44"/>
                <a:gd name="T45" fmla="*/ 0 h 38"/>
                <a:gd name="T46" fmla="*/ 44 w 44"/>
                <a:gd name="T4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4" h="38">
                  <a:moveTo>
                    <a:pt x="44" y="0"/>
                  </a:move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1" y="2"/>
                    <a:pt x="41" y="2"/>
                  </a:cubicBezTo>
                  <a:cubicBezTo>
                    <a:pt x="39" y="3"/>
                    <a:pt x="39" y="5"/>
                    <a:pt x="38" y="6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4"/>
                    <a:pt x="5" y="3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3" y="2"/>
                    <a:pt x="13" y="3"/>
                    <a:pt x="13" y="4"/>
                  </a:cubicBezTo>
                  <a:cubicBezTo>
                    <a:pt x="13" y="4"/>
                    <a:pt x="13" y="6"/>
                    <a:pt x="14" y="8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5" y="6"/>
                    <a:pt x="36" y="5"/>
                    <a:pt x="36" y="4"/>
                  </a:cubicBezTo>
                  <a:cubicBezTo>
                    <a:pt x="36" y="3"/>
                    <a:pt x="35" y="3"/>
                    <a:pt x="35" y="2"/>
                  </a:cubicBezTo>
                  <a:cubicBezTo>
                    <a:pt x="34" y="2"/>
                    <a:pt x="33" y="1"/>
                    <a:pt x="32" y="1"/>
                  </a:cubicBezTo>
                  <a:cubicBezTo>
                    <a:pt x="32" y="1"/>
                    <a:pt x="31" y="1"/>
                    <a:pt x="31" y="1"/>
                  </a:cubicBezTo>
                  <a:cubicBezTo>
                    <a:pt x="31" y="0"/>
                    <a:pt x="31" y="0"/>
                    <a:pt x="31" y="0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5" name="Freeform 33"/>
            <p:cNvSpPr/>
            <p:nvPr/>
          </p:nvSpPr>
          <p:spPr bwMode="auto">
            <a:xfrm>
              <a:off x="3537" y="2326"/>
              <a:ext cx="66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6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7 w 35"/>
                <a:gd name="T17" fmla="*/ 21 h 37"/>
                <a:gd name="T18" fmla="*/ 25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2 w 35"/>
                <a:gd name="T49" fmla="*/ 36 h 37"/>
                <a:gd name="T50" fmla="*/ 4 w 35"/>
                <a:gd name="T51" fmla="*/ 36 h 37"/>
                <a:gd name="T52" fmla="*/ 6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2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30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5" y="16"/>
                    <a:pt x="26" y="16"/>
                  </a:cubicBezTo>
                  <a:cubicBezTo>
                    <a:pt x="27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7" y="21"/>
                    <a:pt x="27" y="21"/>
                  </a:cubicBezTo>
                  <a:cubicBezTo>
                    <a:pt x="26" y="20"/>
                    <a:pt x="26" y="20"/>
                    <a:pt x="25" y="19"/>
                  </a:cubicBezTo>
                  <a:cubicBezTo>
                    <a:pt x="24" y="19"/>
                    <a:pt x="23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3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5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2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4" y="36"/>
                    <a:pt x="4" y="36"/>
                  </a:cubicBezTo>
                  <a:cubicBezTo>
                    <a:pt x="5" y="35"/>
                    <a:pt x="6" y="35"/>
                    <a:pt x="6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6"/>
                    <a:pt x="30" y="5"/>
                    <a:pt x="30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7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6" name="Freeform 34"/>
            <p:cNvSpPr>
              <a:spLocks noEditPoints="1"/>
            </p:cNvSpPr>
            <p:nvPr/>
          </p:nvSpPr>
          <p:spPr bwMode="auto">
            <a:xfrm>
              <a:off x="3607" y="2326"/>
              <a:ext cx="78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6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3 w 41"/>
                <a:gd name="T69" fmla="*/ 16 h 37"/>
                <a:gd name="T70" fmla="*/ 26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4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2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4" y="18"/>
                    <a:pt x="14" y="18"/>
                  </a:cubicBezTo>
                  <a:cubicBezTo>
                    <a:pt x="18" y="18"/>
                    <a:pt x="21" y="17"/>
                    <a:pt x="23" y="16"/>
                  </a:cubicBezTo>
                  <a:cubicBezTo>
                    <a:pt x="25" y="14"/>
                    <a:pt x="26" y="12"/>
                    <a:pt x="26" y="10"/>
                  </a:cubicBezTo>
                  <a:cubicBezTo>
                    <a:pt x="26" y="8"/>
                    <a:pt x="25" y="6"/>
                    <a:pt x="23" y="4"/>
                  </a:cubicBezTo>
                  <a:cubicBezTo>
                    <a:pt x="22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7" name="Freeform 35"/>
            <p:cNvSpPr/>
            <p:nvPr/>
          </p:nvSpPr>
          <p:spPr bwMode="auto">
            <a:xfrm>
              <a:off x="3691" y="2324"/>
              <a:ext cx="52" cy="75"/>
            </a:xfrm>
            <a:custGeom>
              <a:avLst/>
              <a:gdLst>
                <a:gd name="T0" fmla="*/ 24 w 27"/>
                <a:gd name="T1" fmla="*/ 0 h 39"/>
                <a:gd name="T2" fmla="*/ 24 w 27"/>
                <a:gd name="T3" fmla="*/ 13 h 39"/>
                <a:gd name="T4" fmla="*/ 23 w 27"/>
                <a:gd name="T5" fmla="*/ 13 h 39"/>
                <a:gd name="T6" fmla="*/ 21 w 27"/>
                <a:gd name="T7" fmla="*/ 7 h 39"/>
                <a:gd name="T8" fmla="*/ 17 w 27"/>
                <a:gd name="T9" fmla="*/ 4 h 39"/>
                <a:gd name="T10" fmla="*/ 12 w 27"/>
                <a:gd name="T11" fmla="*/ 2 h 39"/>
                <a:gd name="T12" fmla="*/ 7 w 27"/>
                <a:gd name="T13" fmla="*/ 4 h 39"/>
                <a:gd name="T14" fmla="*/ 5 w 27"/>
                <a:gd name="T15" fmla="*/ 8 h 39"/>
                <a:gd name="T16" fmla="*/ 6 w 27"/>
                <a:gd name="T17" fmla="*/ 11 h 39"/>
                <a:gd name="T18" fmla="*/ 15 w 27"/>
                <a:gd name="T19" fmla="*/ 17 h 39"/>
                <a:gd name="T20" fmla="*/ 23 w 27"/>
                <a:gd name="T21" fmla="*/ 21 h 39"/>
                <a:gd name="T22" fmla="*/ 26 w 27"/>
                <a:gd name="T23" fmla="*/ 25 h 39"/>
                <a:gd name="T24" fmla="*/ 27 w 27"/>
                <a:gd name="T25" fmla="*/ 29 h 39"/>
                <a:gd name="T26" fmla="*/ 24 w 27"/>
                <a:gd name="T27" fmla="*/ 36 h 39"/>
                <a:gd name="T28" fmla="*/ 14 w 27"/>
                <a:gd name="T29" fmla="*/ 39 h 39"/>
                <a:gd name="T30" fmla="*/ 11 w 27"/>
                <a:gd name="T31" fmla="*/ 39 h 39"/>
                <a:gd name="T32" fmla="*/ 7 w 27"/>
                <a:gd name="T33" fmla="*/ 38 h 39"/>
                <a:gd name="T34" fmla="*/ 3 w 27"/>
                <a:gd name="T35" fmla="*/ 37 h 39"/>
                <a:gd name="T36" fmla="*/ 2 w 27"/>
                <a:gd name="T37" fmla="*/ 37 h 39"/>
                <a:gd name="T38" fmla="*/ 1 w 27"/>
                <a:gd name="T39" fmla="*/ 39 h 39"/>
                <a:gd name="T40" fmla="*/ 0 w 27"/>
                <a:gd name="T41" fmla="*/ 39 h 39"/>
                <a:gd name="T42" fmla="*/ 0 w 27"/>
                <a:gd name="T43" fmla="*/ 26 h 39"/>
                <a:gd name="T44" fmla="*/ 1 w 27"/>
                <a:gd name="T45" fmla="*/ 26 h 39"/>
                <a:gd name="T46" fmla="*/ 3 w 27"/>
                <a:gd name="T47" fmla="*/ 32 h 39"/>
                <a:gd name="T48" fmla="*/ 8 w 27"/>
                <a:gd name="T49" fmla="*/ 36 h 39"/>
                <a:gd name="T50" fmla="*/ 14 w 27"/>
                <a:gd name="T51" fmla="*/ 37 h 39"/>
                <a:gd name="T52" fmla="*/ 20 w 27"/>
                <a:gd name="T53" fmla="*/ 35 h 39"/>
                <a:gd name="T54" fmla="*/ 22 w 27"/>
                <a:gd name="T55" fmla="*/ 31 h 39"/>
                <a:gd name="T56" fmla="*/ 21 w 27"/>
                <a:gd name="T57" fmla="*/ 28 h 39"/>
                <a:gd name="T58" fmla="*/ 18 w 27"/>
                <a:gd name="T59" fmla="*/ 26 h 39"/>
                <a:gd name="T60" fmla="*/ 12 w 27"/>
                <a:gd name="T61" fmla="*/ 22 h 39"/>
                <a:gd name="T62" fmla="*/ 4 w 27"/>
                <a:gd name="T63" fmla="*/ 18 h 39"/>
                <a:gd name="T64" fmla="*/ 1 w 27"/>
                <a:gd name="T65" fmla="*/ 14 h 39"/>
                <a:gd name="T66" fmla="*/ 0 w 27"/>
                <a:gd name="T67" fmla="*/ 10 h 39"/>
                <a:gd name="T68" fmla="*/ 3 w 27"/>
                <a:gd name="T69" fmla="*/ 3 h 39"/>
                <a:gd name="T70" fmla="*/ 12 w 27"/>
                <a:gd name="T71" fmla="*/ 0 h 39"/>
                <a:gd name="T72" fmla="*/ 19 w 27"/>
                <a:gd name="T73" fmla="*/ 2 h 39"/>
                <a:gd name="T74" fmla="*/ 21 w 27"/>
                <a:gd name="T75" fmla="*/ 2 h 39"/>
                <a:gd name="T76" fmla="*/ 23 w 27"/>
                <a:gd name="T77" fmla="*/ 2 h 39"/>
                <a:gd name="T78" fmla="*/ 23 w 27"/>
                <a:gd name="T79" fmla="*/ 0 h 39"/>
                <a:gd name="T80" fmla="*/ 24 w 27"/>
                <a:gd name="T8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7" h="39">
                  <a:moveTo>
                    <a:pt x="24" y="0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1"/>
                    <a:pt x="22" y="9"/>
                    <a:pt x="21" y="7"/>
                  </a:cubicBezTo>
                  <a:cubicBezTo>
                    <a:pt x="20" y="6"/>
                    <a:pt x="19" y="5"/>
                    <a:pt x="17" y="4"/>
                  </a:cubicBezTo>
                  <a:cubicBezTo>
                    <a:pt x="16" y="3"/>
                    <a:pt x="14" y="2"/>
                    <a:pt x="12" y="2"/>
                  </a:cubicBezTo>
                  <a:cubicBezTo>
                    <a:pt x="10" y="2"/>
                    <a:pt x="8" y="3"/>
                    <a:pt x="7" y="4"/>
                  </a:cubicBezTo>
                  <a:cubicBezTo>
                    <a:pt x="5" y="5"/>
                    <a:pt x="5" y="7"/>
                    <a:pt x="5" y="8"/>
                  </a:cubicBezTo>
                  <a:cubicBezTo>
                    <a:pt x="5" y="9"/>
                    <a:pt x="5" y="10"/>
                    <a:pt x="6" y="11"/>
                  </a:cubicBezTo>
                  <a:cubicBezTo>
                    <a:pt x="7" y="13"/>
                    <a:pt x="10" y="14"/>
                    <a:pt x="15" y="17"/>
                  </a:cubicBezTo>
                  <a:cubicBezTo>
                    <a:pt x="19" y="19"/>
                    <a:pt x="21" y="20"/>
                    <a:pt x="23" y="21"/>
                  </a:cubicBezTo>
                  <a:cubicBezTo>
                    <a:pt x="24" y="22"/>
                    <a:pt x="25" y="23"/>
                    <a:pt x="26" y="25"/>
                  </a:cubicBezTo>
                  <a:cubicBezTo>
                    <a:pt x="27" y="26"/>
                    <a:pt x="27" y="27"/>
                    <a:pt x="27" y="29"/>
                  </a:cubicBezTo>
                  <a:cubicBezTo>
                    <a:pt x="27" y="32"/>
                    <a:pt x="26" y="34"/>
                    <a:pt x="24" y="36"/>
                  </a:cubicBezTo>
                  <a:cubicBezTo>
                    <a:pt x="21" y="38"/>
                    <a:pt x="18" y="39"/>
                    <a:pt x="14" y="39"/>
                  </a:cubicBezTo>
                  <a:cubicBezTo>
                    <a:pt x="13" y="39"/>
                    <a:pt x="12" y="39"/>
                    <a:pt x="11" y="39"/>
                  </a:cubicBezTo>
                  <a:cubicBezTo>
                    <a:pt x="10" y="39"/>
                    <a:pt x="9" y="38"/>
                    <a:pt x="7" y="38"/>
                  </a:cubicBezTo>
                  <a:cubicBezTo>
                    <a:pt x="5" y="37"/>
                    <a:pt x="4" y="37"/>
                    <a:pt x="3" y="37"/>
                  </a:cubicBezTo>
                  <a:cubicBezTo>
                    <a:pt x="3" y="37"/>
                    <a:pt x="2" y="37"/>
                    <a:pt x="2" y="37"/>
                  </a:cubicBezTo>
                  <a:cubicBezTo>
                    <a:pt x="2" y="38"/>
                    <a:pt x="1" y="38"/>
                    <a:pt x="1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2" y="29"/>
                    <a:pt x="3" y="31"/>
                    <a:pt x="3" y="32"/>
                  </a:cubicBezTo>
                  <a:cubicBezTo>
                    <a:pt x="4" y="34"/>
                    <a:pt x="6" y="35"/>
                    <a:pt x="8" y="36"/>
                  </a:cubicBezTo>
                  <a:cubicBezTo>
                    <a:pt x="9" y="37"/>
                    <a:pt x="11" y="37"/>
                    <a:pt x="14" y="37"/>
                  </a:cubicBezTo>
                  <a:cubicBezTo>
                    <a:pt x="16" y="37"/>
                    <a:pt x="18" y="36"/>
                    <a:pt x="20" y="35"/>
                  </a:cubicBezTo>
                  <a:cubicBezTo>
                    <a:pt x="21" y="34"/>
                    <a:pt x="22" y="33"/>
                    <a:pt x="22" y="31"/>
                  </a:cubicBezTo>
                  <a:cubicBezTo>
                    <a:pt x="22" y="30"/>
                    <a:pt x="21" y="29"/>
                    <a:pt x="21" y="28"/>
                  </a:cubicBezTo>
                  <a:cubicBezTo>
                    <a:pt x="20" y="27"/>
                    <a:pt x="20" y="26"/>
                    <a:pt x="18" y="26"/>
                  </a:cubicBezTo>
                  <a:cubicBezTo>
                    <a:pt x="18" y="25"/>
                    <a:pt x="15" y="24"/>
                    <a:pt x="12" y="22"/>
                  </a:cubicBezTo>
                  <a:cubicBezTo>
                    <a:pt x="8" y="20"/>
                    <a:pt x="6" y="19"/>
                    <a:pt x="4" y="18"/>
                  </a:cubicBezTo>
                  <a:cubicBezTo>
                    <a:pt x="3" y="17"/>
                    <a:pt x="2" y="16"/>
                    <a:pt x="1" y="14"/>
                  </a:cubicBezTo>
                  <a:cubicBezTo>
                    <a:pt x="0" y="13"/>
                    <a:pt x="0" y="12"/>
                    <a:pt x="0" y="10"/>
                  </a:cubicBezTo>
                  <a:cubicBezTo>
                    <a:pt x="0" y="7"/>
                    <a:pt x="1" y="5"/>
                    <a:pt x="3" y="3"/>
                  </a:cubicBezTo>
                  <a:cubicBezTo>
                    <a:pt x="5" y="1"/>
                    <a:pt x="8" y="0"/>
                    <a:pt x="12" y="0"/>
                  </a:cubicBezTo>
                  <a:cubicBezTo>
                    <a:pt x="14" y="0"/>
                    <a:pt x="16" y="1"/>
                    <a:pt x="19" y="2"/>
                  </a:cubicBezTo>
                  <a:cubicBezTo>
                    <a:pt x="20" y="2"/>
                    <a:pt x="21" y="2"/>
                    <a:pt x="21" y="2"/>
                  </a:cubicBezTo>
                  <a:cubicBezTo>
                    <a:pt x="22" y="2"/>
                    <a:pt x="22" y="2"/>
                    <a:pt x="23" y="2"/>
                  </a:cubicBezTo>
                  <a:cubicBezTo>
                    <a:pt x="23" y="2"/>
                    <a:pt x="23" y="1"/>
                    <a:pt x="23" y="0"/>
                  </a:cubicBezTo>
                  <a:lnTo>
                    <a:pt x="2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8" name="Freeform 36"/>
            <p:cNvSpPr/>
            <p:nvPr/>
          </p:nvSpPr>
          <p:spPr bwMode="auto">
            <a:xfrm>
              <a:off x="3750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6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9" name="Freeform 37"/>
            <p:cNvSpPr/>
            <p:nvPr/>
          </p:nvSpPr>
          <p:spPr bwMode="auto">
            <a:xfrm>
              <a:off x="3790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0" name="Freeform 38"/>
            <p:cNvSpPr/>
            <p:nvPr/>
          </p:nvSpPr>
          <p:spPr bwMode="auto">
            <a:xfrm>
              <a:off x="3859" y="2326"/>
              <a:ext cx="82" cy="71"/>
            </a:xfrm>
            <a:custGeom>
              <a:avLst/>
              <a:gdLst>
                <a:gd name="T0" fmla="*/ 29 w 43"/>
                <a:gd name="T1" fmla="*/ 0 h 37"/>
                <a:gd name="T2" fmla="*/ 43 w 43"/>
                <a:gd name="T3" fmla="*/ 0 h 37"/>
                <a:gd name="T4" fmla="*/ 43 w 43"/>
                <a:gd name="T5" fmla="*/ 1 h 37"/>
                <a:gd name="T6" fmla="*/ 42 w 43"/>
                <a:gd name="T7" fmla="*/ 1 h 37"/>
                <a:gd name="T8" fmla="*/ 40 w 43"/>
                <a:gd name="T9" fmla="*/ 2 h 37"/>
                <a:gd name="T10" fmla="*/ 37 w 43"/>
                <a:gd name="T11" fmla="*/ 3 h 37"/>
                <a:gd name="T12" fmla="*/ 34 w 43"/>
                <a:gd name="T13" fmla="*/ 7 h 37"/>
                <a:gd name="T14" fmla="*/ 24 w 43"/>
                <a:gd name="T15" fmla="*/ 21 h 37"/>
                <a:gd name="T16" fmla="*/ 24 w 43"/>
                <a:gd name="T17" fmla="*/ 31 h 37"/>
                <a:gd name="T18" fmla="*/ 25 w 43"/>
                <a:gd name="T19" fmla="*/ 35 h 37"/>
                <a:gd name="T20" fmla="*/ 29 w 43"/>
                <a:gd name="T21" fmla="*/ 36 h 37"/>
                <a:gd name="T22" fmla="*/ 30 w 43"/>
                <a:gd name="T23" fmla="*/ 36 h 37"/>
                <a:gd name="T24" fmla="*/ 30 w 43"/>
                <a:gd name="T25" fmla="*/ 37 h 37"/>
                <a:gd name="T26" fmla="*/ 13 w 43"/>
                <a:gd name="T27" fmla="*/ 37 h 37"/>
                <a:gd name="T28" fmla="*/ 13 w 43"/>
                <a:gd name="T29" fmla="*/ 36 h 37"/>
                <a:gd name="T30" fmla="*/ 14 w 43"/>
                <a:gd name="T31" fmla="*/ 36 h 37"/>
                <a:gd name="T32" fmla="*/ 18 w 43"/>
                <a:gd name="T33" fmla="*/ 35 h 37"/>
                <a:gd name="T34" fmla="*/ 18 w 43"/>
                <a:gd name="T35" fmla="*/ 31 h 37"/>
                <a:gd name="T36" fmla="*/ 18 w 43"/>
                <a:gd name="T37" fmla="*/ 22 h 37"/>
                <a:gd name="T38" fmla="*/ 7 w 43"/>
                <a:gd name="T39" fmla="*/ 6 h 37"/>
                <a:gd name="T40" fmla="*/ 4 w 43"/>
                <a:gd name="T41" fmla="*/ 3 h 37"/>
                <a:gd name="T42" fmla="*/ 1 w 43"/>
                <a:gd name="T43" fmla="*/ 1 h 37"/>
                <a:gd name="T44" fmla="*/ 0 w 43"/>
                <a:gd name="T45" fmla="*/ 1 h 37"/>
                <a:gd name="T46" fmla="*/ 0 w 43"/>
                <a:gd name="T47" fmla="*/ 0 h 37"/>
                <a:gd name="T48" fmla="*/ 17 w 43"/>
                <a:gd name="T49" fmla="*/ 0 h 37"/>
                <a:gd name="T50" fmla="*/ 17 w 43"/>
                <a:gd name="T51" fmla="*/ 1 h 37"/>
                <a:gd name="T52" fmla="*/ 16 w 43"/>
                <a:gd name="T53" fmla="*/ 1 h 37"/>
                <a:gd name="T54" fmla="*/ 14 w 43"/>
                <a:gd name="T55" fmla="*/ 2 h 37"/>
                <a:gd name="T56" fmla="*/ 13 w 43"/>
                <a:gd name="T57" fmla="*/ 3 h 37"/>
                <a:gd name="T58" fmla="*/ 14 w 43"/>
                <a:gd name="T59" fmla="*/ 7 h 37"/>
                <a:gd name="T60" fmla="*/ 23 w 43"/>
                <a:gd name="T61" fmla="*/ 19 h 37"/>
                <a:gd name="T62" fmla="*/ 31 w 43"/>
                <a:gd name="T63" fmla="*/ 8 h 37"/>
                <a:gd name="T64" fmla="*/ 33 w 43"/>
                <a:gd name="T65" fmla="*/ 4 h 37"/>
                <a:gd name="T66" fmla="*/ 32 w 43"/>
                <a:gd name="T67" fmla="*/ 2 h 37"/>
                <a:gd name="T68" fmla="*/ 31 w 43"/>
                <a:gd name="T69" fmla="*/ 1 h 37"/>
                <a:gd name="T70" fmla="*/ 29 w 43"/>
                <a:gd name="T71" fmla="*/ 1 h 37"/>
                <a:gd name="T72" fmla="*/ 29 w 43"/>
                <a:gd name="T7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3" h="37">
                  <a:moveTo>
                    <a:pt x="29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1" y="1"/>
                    <a:pt x="40" y="2"/>
                  </a:cubicBezTo>
                  <a:cubicBezTo>
                    <a:pt x="39" y="2"/>
                    <a:pt x="38" y="3"/>
                    <a:pt x="37" y="3"/>
                  </a:cubicBezTo>
                  <a:cubicBezTo>
                    <a:pt x="36" y="4"/>
                    <a:pt x="35" y="6"/>
                    <a:pt x="34" y="7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3"/>
                    <a:pt x="24" y="35"/>
                    <a:pt x="25" y="35"/>
                  </a:cubicBezTo>
                  <a:cubicBezTo>
                    <a:pt x="26" y="36"/>
                    <a:pt x="27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6" y="36"/>
                    <a:pt x="17" y="36"/>
                    <a:pt x="18" y="35"/>
                  </a:cubicBezTo>
                  <a:cubicBezTo>
                    <a:pt x="18" y="34"/>
                    <a:pt x="18" y="33"/>
                    <a:pt x="18" y="31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5"/>
                    <a:pt x="5" y="3"/>
                    <a:pt x="4" y="3"/>
                  </a:cubicBezTo>
                  <a:cubicBezTo>
                    <a:pt x="4" y="3"/>
                    <a:pt x="3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4" y="2"/>
                  </a:cubicBezTo>
                  <a:cubicBezTo>
                    <a:pt x="13" y="2"/>
                    <a:pt x="13" y="3"/>
                    <a:pt x="13" y="3"/>
                  </a:cubicBezTo>
                  <a:cubicBezTo>
                    <a:pt x="13" y="4"/>
                    <a:pt x="13" y="5"/>
                    <a:pt x="14" y="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2" y="6"/>
                    <a:pt x="33" y="5"/>
                    <a:pt x="33" y="4"/>
                  </a:cubicBezTo>
                  <a:cubicBezTo>
                    <a:pt x="33" y="3"/>
                    <a:pt x="33" y="3"/>
                    <a:pt x="32" y="2"/>
                  </a:cubicBezTo>
                  <a:cubicBezTo>
                    <a:pt x="32" y="2"/>
                    <a:pt x="32" y="2"/>
                    <a:pt x="31" y="1"/>
                  </a:cubicBezTo>
                  <a:cubicBezTo>
                    <a:pt x="31" y="1"/>
                    <a:pt x="30" y="1"/>
                    <a:pt x="29" y="1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1" name="Freeform 39"/>
            <p:cNvSpPr>
              <a:spLocks noEditPoints="1"/>
            </p:cNvSpPr>
            <p:nvPr/>
          </p:nvSpPr>
          <p:spPr bwMode="auto">
            <a:xfrm>
              <a:off x="3970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4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4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0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3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2" name="Freeform 40"/>
            <p:cNvSpPr/>
            <p:nvPr/>
          </p:nvSpPr>
          <p:spPr bwMode="auto">
            <a:xfrm>
              <a:off x="4052" y="2326"/>
              <a:ext cx="59" cy="71"/>
            </a:xfrm>
            <a:custGeom>
              <a:avLst/>
              <a:gdLst>
                <a:gd name="T0" fmla="*/ 12 w 31"/>
                <a:gd name="T1" fmla="*/ 2 h 37"/>
                <a:gd name="T2" fmla="*/ 12 w 31"/>
                <a:gd name="T3" fmla="*/ 17 h 37"/>
                <a:gd name="T4" fmla="*/ 19 w 31"/>
                <a:gd name="T5" fmla="*/ 17 h 37"/>
                <a:gd name="T6" fmla="*/ 23 w 31"/>
                <a:gd name="T7" fmla="*/ 16 h 37"/>
                <a:gd name="T8" fmla="*/ 25 w 31"/>
                <a:gd name="T9" fmla="*/ 12 h 37"/>
                <a:gd name="T10" fmla="*/ 26 w 31"/>
                <a:gd name="T11" fmla="*/ 12 h 37"/>
                <a:gd name="T12" fmla="*/ 26 w 31"/>
                <a:gd name="T13" fmla="*/ 24 h 37"/>
                <a:gd name="T14" fmla="*/ 25 w 31"/>
                <a:gd name="T15" fmla="*/ 24 h 37"/>
                <a:gd name="T16" fmla="*/ 24 w 31"/>
                <a:gd name="T17" fmla="*/ 21 h 37"/>
                <a:gd name="T18" fmla="*/ 22 w 31"/>
                <a:gd name="T19" fmla="*/ 20 h 37"/>
                <a:gd name="T20" fmla="*/ 19 w 31"/>
                <a:gd name="T21" fmla="*/ 19 h 37"/>
                <a:gd name="T22" fmla="*/ 12 w 31"/>
                <a:gd name="T23" fmla="*/ 19 h 37"/>
                <a:gd name="T24" fmla="*/ 12 w 31"/>
                <a:gd name="T25" fmla="*/ 31 h 37"/>
                <a:gd name="T26" fmla="*/ 12 w 31"/>
                <a:gd name="T27" fmla="*/ 34 h 37"/>
                <a:gd name="T28" fmla="*/ 13 w 31"/>
                <a:gd name="T29" fmla="*/ 36 h 37"/>
                <a:gd name="T30" fmla="*/ 16 w 31"/>
                <a:gd name="T31" fmla="*/ 36 h 37"/>
                <a:gd name="T32" fmla="*/ 18 w 31"/>
                <a:gd name="T33" fmla="*/ 36 h 37"/>
                <a:gd name="T34" fmla="*/ 18 w 31"/>
                <a:gd name="T35" fmla="*/ 37 h 37"/>
                <a:gd name="T36" fmla="*/ 0 w 31"/>
                <a:gd name="T37" fmla="*/ 37 h 37"/>
                <a:gd name="T38" fmla="*/ 0 w 31"/>
                <a:gd name="T39" fmla="*/ 36 h 37"/>
                <a:gd name="T40" fmla="*/ 1 w 31"/>
                <a:gd name="T41" fmla="*/ 36 h 37"/>
                <a:gd name="T42" fmla="*/ 5 w 31"/>
                <a:gd name="T43" fmla="*/ 35 h 37"/>
                <a:gd name="T44" fmla="*/ 6 w 31"/>
                <a:gd name="T45" fmla="*/ 31 h 37"/>
                <a:gd name="T46" fmla="*/ 6 w 31"/>
                <a:gd name="T47" fmla="*/ 7 h 37"/>
                <a:gd name="T48" fmla="*/ 5 w 31"/>
                <a:gd name="T49" fmla="*/ 3 h 37"/>
                <a:gd name="T50" fmla="*/ 4 w 31"/>
                <a:gd name="T51" fmla="*/ 2 h 37"/>
                <a:gd name="T52" fmla="*/ 1 w 31"/>
                <a:gd name="T53" fmla="*/ 1 h 37"/>
                <a:gd name="T54" fmla="*/ 0 w 31"/>
                <a:gd name="T55" fmla="*/ 1 h 37"/>
                <a:gd name="T56" fmla="*/ 0 w 31"/>
                <a:gd name="T57" fmla="*/ 0 h 37"/>
                <a:gd name="T58" fmla="*/ 31 w 31"/>
                <a:gd name="T59" fmla="*/ 0 h 37"/>
                <a:gd name="T60" fmla="*/ 31 w 31"/>
                <a:gd name="T61" fmla="*/ 8 h 37"/>
                <a:gd name="T62" fmla="*/ 30 w 31"/>
                <a:gd name="T63" fmla="*/ 8 h 37"/>
                <a:gd name="T64" fmla="*/ 28 w 31"/>
                <a:gd name="T65" fmla="*/ 4 h 37"/>
                <a:gd name="T66" fmla="*/ 26 w 31"/>
                <a:gd name="T67" fmla="*/ 3 h 37"/>
                <a:gd name="T68" fmla="*/ 21 w 31"/>
                <a:gd name="T69" fmla="*/ 2 h 37"/>
                <a:gd name="T70" fmla="*/ 12 w 31"/>
                <a:gd name="T71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1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1" y="17"/>
                    <a:pt x="22" y="16"/>
                    <a:pt x="23" y="16"/>
                  </a:cubicBezTo>
                  <a:cubicBezTo>
                    <a:pt x="24" y="15"/>
                    <a:pt x="24" y="14"/>
                    <a:pt x="25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3"/>
                    <a:pt x="24" y="22"/>
                    <a:pt x="24" y="21"/>
                  </a:cubicBezTo>
                  <a:cubicBezTo>
                    <a:pt x="24" y="20"/>
                    <a:pt x="23" y="20"/>
                    <a:pt x="22" y="20"/>
                  </a:cubicBezTo>
                  <a:cubicBezTo>
                    <a:pt x="22" y="19"/>
                    <a:pt x="21" y="19"/>
                    <a:pt x="19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5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3" y="1"/>
                    <a:pt x="2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9" y="6"/>
                    <a:pt x="29" y="5"/>
                    <a:pt x="28" y="4"/>
                  </a:cubicBezTo>
                  <a:cubicBezTo>
                    <a:pt x="27" y="4"/>
                    <a:pt x="27" y="3"/>
                    <a:pt x="26" y="3"/>
                  </a:cubicBezTo>
                  <a:cubicBezTo>
                    <a:pt x="25" y="2"/>
                    <a:pt x="23" y="2"/>
                    <a:pt x="21" y="2"/>
                  </a:cubicBezTo>
                  <a:lnTo>
                    <a:pt x="1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3" name="Freeform 41"/>
            <p:cNvSpPr>
              <a:spLocks noEditPoints="1"/>
            </p:cNvSpPr>
            <p:nvPr/>
          </p:nvSpPr>
          <p:spPr bwMode="auto">
            <a:xfrm>
              <a:off x="4145" y="2326"/>
              <a:ext cx="59" cy="71"/>
            </a:xfrm>
            <a:custGeom>
              <a:avLst/>
              <a:gdLst>
                <a:gd name="T0" fmla="*/ 11 w 31"/>
                <a:gd name="T1" fmla="*/ 20 h 37"/>
                <a:gd name="T2" fmla="*/ 11 w 31"/>
                <a:gd name="T3" fmla="*/ 31 h 37"/>
                <a:gd name="T4" fmla="*/ 12 w 31"/>
                <a:gd name="T5" fmla="*/ 35 h 37"/>
                <a:gd name="T6" fmla="*/ 16 w 31"/>
                <a:gd name="T7" fmla="*/ 36 h 37"/>
                <a:gd name="T8" fmla="*/ 17 w 31"/>
                <a:gd name="T9" fmla="*/ 36 h 37"/>
                <a:gd name="T10" fmla="*/ 17 w 31"/>
                <a:gd name="T11" fmla="*/ 37 h 37"/>
                <a:gd name="T12" fmla="*/ 0 w 31"/>
                <a:gd name="T13" fmla="*/ 37 h 37"/>
                <a:gd name="T14" fmla="*/ 0 w 31"/>
                <a:gd name="T15" fmla="*/ 36 h 37"/>
                <a:gd name="T16" fmla="*/ 1 w 31"/>
                <a:gd name="T17" fmla="*/ 36 h 37"/>
                <a:gd name="T18" fmla="*/ 5 w 31"/>
                <a:gd name="T19" fmla="*/ 35 h 37"/>
                <a:gd name="T20" fmla="*/ 6 w 31"/>
                <a:gd name="T21" fmla="*/ 31 h 37"/>
                <a:gd name="T22" fmla="*/ 6 w 31"/>
                <a:gd name="T23" fmla="*/ 7 h 37"/>
                <a:gd name="T24" fmla="*/ 5 w 31"/>
                <a:gd name="T25" fmla="*/ 2 h 37"/>
                <a:gd name="T26" fmla="*/ 1 w 31"/>
                <a:gd name="T27" fmla="*/ 1 h 37"/>
                <a:gd name="T28" fmla="*/ 0 w 31"/>
                <a:gd name="T29" fmla="*/ 1 h 37"/>
                <a:gd name="T30" fmla="*/ 0 w 31"/>
                <a:gd name="T31" fmla="*/ 0 h 37"/>
                <a:gd name="T32" fmla="*/ 15 w 31"/>
                <a:gd name="T33" fmla="*/ 0 h 37"/>
                <a:gd name="T34" fmla="*/ 24 w 31"/>
                <a:gd name="T35" fmla="*/ 1 h 37"/>
                <a:gd name="T36" fmla="*/ 29 w 31"/>
                <a:gd name="T37" fmla="*/ 5 h 37"/>
                <a:gd name="T38" fmla="*/ 31 w 31"/>
                <a:gd name="T39" fmla="*/ 10 h 37"/>
                <a:gd name="T40" fmla="*/ 28 w 31"/>
                <a:gd name="T41" fmla="*/ 18 h 37"/>
                <a:gd name="T42" fmla="*/ 18 w 31"/>
                <a:gd name="T43" fmla="*/ 21 h 37"/>
                <a:gd name="T44" fmla="*/ 15 w 31"/>
                <a:gd name="T45" fmla="*/ 20 h 37"/>
                <a:gd name="T46" fmla="*/ 11 w 31"/>
                <a:gd name="T47" fmla="*/ 20 h 37"/>
                <a:gd name="T48" fmla="*/ 11 w 31"/>
                <a:gd name="T49" fmla="*/ 18 h 37"/>
                <a:gd name="T50" fmla="*/ 14 w 31"/>
                <a:gd name="T51" fmla="*/ 19 h 37"/>
                <a:gd name="T52" fmla="*/ 16 w 31"/>
                <a:gd name="T53" fmla="*/ 19 h 37"/>
                <a:gd name="T54" fmla="*/ 22 w 31"/>
                <a:gd name="T55" fmla="*/ 17 h 37"/>
                <a:gd name="T56" fmla="*/ 24 w 31"/>
                <a:gd name="T57" fmla="*/ 11 h 37"/>
                <a:gd name="T58" fmla="*/ 23 w 31"/>
                <a:gd name="T59" fmla="*/ 6 h 37"/>
                <a:gd name="T60" fmla="*/ 20 w 31"/>
                <a:gd name="T61" fmla="*/ 3 h 37"/>
                <a:gd name="T62" fmla="*/ 15 w 31"/>
                <a:gd name="T63" fmla="*/ 2 h 37"/>
                <a:gd name="T64" fmla="*/ 11 w 31"/>
                <a:gd name="T65" fmla="*/ 3 h 37"/>
                <a:gd name="T66" fmla="*/ 11 w 31"/>
                <a:gd name="T67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" h="37">
                  <a:moveTo>
                    <a:pt x="11" y="20"/>
                  </a:move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2" y="35"/>
                    <a:pt x="12" y="35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9" y="0"/>
                    <a:pt x="21" y="0"/>
                    <a:pt x="24" y="1"/>
                  </a:cubicBezTo>
                  <a:cubicBezTo>
                    <a:pt x="26" y="2"/>
                    <a:pt x="27" y="3"/>
                    <a:pt x="29" y="5"/>
                  </a:cubicBezTo>
                  <a:cubicBezTo>
                    <a:pt x="30" y="6"/>
                    <a:pt x="31" y="8"/>
                    <a:pt x="31" y="10"/>
                  </a:cubicBezTo>
                  <a:cubicBezTo>
                    <a:pt x="31" y="13"/>
                    <a:pt x="30" y="16"/>
                    <a:pt x="28" y="18"/>
                  </a:cubicBezTo>
                  <a:cubicBezTo>
                    <a:pt x="26" y="20"/>
                    <a:pt x="22" y="21"/>
                    <a:pt x="18" y="21"/>
                  </a:cubicBezTo>
                  <a:cubicBezTo>
                    <a:pt x="17" y="21"/>
                    <a:pt x="16" y="21"/>
                    <a:pt x="15" y="20"/>
                  </a:cubicBezTo>
                  <a:cubicBezTo>
                    <a:pt x="14" y="20"/>
                    <a:pt x="13" y="20"/>
                    <a:pt x="11" y="20"/>
                  </a:cubicBezTo>
                  <a:close/>
                  <a:moveTo>
                    <a:pt x="11" y="18"/>
                  </a:moveTo>
                  <a:cubicBezTo>
                    <a:pt x="13" y="18"/>
                    <a:pt x="13" y="19"/>
                    <a:pt x="14" y="19"/>
                  </a:cubicBezTo>
                  <a:cubicBezTo>
                    <a:pt x="15" y="19"/>
                    <a:pt x="16" y="19"/>
                    <a:pt x="16" y="19"/>
                  </a:cubicBezTo>
                  <a:cubicBezTo>
                    <a:pt x="19" y="19"/>
                    <a:pt x="20" y="18"/>
                    <a:pt x="22" y="17"/>
                  </a:cubicBezTo>
                  <a:cubicBezTo>
                    <a:pt x="23" y="15"/>
                    <a:pt x="24" y="13"/>
                    <a:pt x="24" y="11"/>
                  </a:cubicBezTo>
                  <a:cubicBezTo>
                    <a:pt x="24" y="9"/>
                    <a:pt x="24" y="8"/>
                    <a:pt x="23" y="6"/>
                  </a:cubicBezTo>
                  <a:cubicBezTo>
                    <a:pt x="22" y="5"/>
                    <a:pt x="21" y="4"/>
                    <a:pt x="20" y="3"/>
                  </a:cubicBezTo>
                  <a:cubicBezTo>
                    <a:pt x="19" y="3"/>
                    <a:pt x="17" y="2"/>
                    <a:pt x="15" y="2"/>
                  </a:cubicBezTo>
                  <a:cubicBezTo>
                    <a:pt x="14" y="2"/>
                    <a:pt x="13" y="2"/>
                    <a:pt x="11" y="3"/>
                  </a:cubicBezTo>
                  <a:lnTo>
                    <a:pt x="11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4" name="Freeform 42"/>
            <p:cNvSpPr/>
            <p:nvPr/>
          </p:nvSpPr>
          <p:spPr bwMode="auto">
            <a:xfrm>
              <a:off x="4210" y="2326"/>
              <a:ext cx="67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4" y="19"/>
                    <a:pt x="22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2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5" y="35"/>
                    <a:pt x="5" y="35"/>
                    <a:pt x="5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5" name="Freeform 43"/>
            <p:cNvSpPr/>
            <p:nvPr/>
          </p:nvSpPr>
          <p:spPr bwMode="auto">
            <a:xfrm>
              <a:off x="4283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6" name="Freeform 44"/>
            <p:cNvSpPr>
              <a:spLocks noEditPoints="1"/>
            </p:cNvSpPr>
            <p:nvPr/>
          </p:nvSpPr>
          <p:spPr bwMode="auto">
            <a:xfrm>
              <a:off x="4351" y="2326"/>
              <a:ext cx="79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5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2 w 41"/>
                <a:gd name="T69" fmla="*/ 16 h 37"/>
                <a:gd name="T70" fmla="*/ 25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1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3" y="18"/>
                    <a:pt x="14" y="18"/>
                  </a:cubicBezTo>
                  <a:cubicBezTo>
                    <a:pt x="18" y="18"/>
                    <a:pt x="20" y="17"/>
                    <a:pt x="22" y="16"/>
                  </a:cubicBezTo>
                  <a:cubicBezTo>
                    <a:pt x="24" y="14"/>
                    <a:pt x="25" y="12"/>
                    <a:pt x="25" y="10"/>
                  </a:cubicBezTo>
                  <a:cubicBezTo>
                    <a:pt x="25" y="8"/>
                    <a:pt x="25" y="6"/>
                    <a:pt x="23" y="4"/>
                  </a:cubicBezTo>
                  <a:cubicBezTo>
                    <a:pt x="21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7" name="Freeform 45"/>
            <p:cNvSpPr>
              <a:spLocks noEditPoints="1"/>
            </p:cNvSpPr>
            <p:nvPr/>
          </p:nvSpPr>
          <p:spPr bwMode="auto">
            <a:xfrm>
              <a:off x="4432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5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5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1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4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8" name="Freeform 46"/>
            <p:cNvSpPr/>
            <p:nvPr/>
          </p:nvSpPr>
          <p:spPr bwMode="auto">
            <a:xfrm>
              <a:off x="4514" y="2326"/>
              <a:ext cx="68" cy="71"/>
            </a:xfrm>
            <a:custGeom>
              <a:avLst/>
              <a:gdLst>
                <a:gd name="T0" fmla="*/ 35 w 36"/>
                <a:gd name="T1" fmla="*/ 27 h 37"/>
                <a:gd name="T2" fmla="*/ 36 w 36"/>
                <a:gd name="T3" fmla="*/ 27 h 37"/>
                <a:gd name="T4" fmla="*/ 32 w 36"/>
                <a:gd name="T5" fmla="*/ 37 h 37"/>
                <a:gd name="T6" fmla="*/ 0 w 36"/>
                <a:gd name="T7" fmla="*/ 37 h 37"/>
                <a:gd name="T8" fmla="*/ 0 w 36"/>
                <a:gd name="T9" fmla="*/ 36 h 37"/>
                <a:gd name="T10" fmla="*/ 2 w 36"/>
                <a:gd name="T11" fmla="*/ 36 h 37"/>
                <a:gd name="T12" fmla="*/ 6 w 36"/>
                <a:gd name="T13" fmla="*/ 35 h 37"/>
                <a:gd name="T14" fmla="*/ 6 w 36"/>
                <a:gd name="T15" fmla="*/ 31 h 37"/>
                <a:gd name="T16" fmla="*/ 6 w 36"/>
                <a:gd name="T17" fmla="*/ 7 h 37"/>
                <a:gd name="T18" fmla="*/ 5 w 36"/>
                <a:gd name="T19" fmla="*/ 2 h 37"/>
                <a:gd name="T20" fmla="*/ 2 w 36"/>
                <a:gd name="T21" fmla="*/ 1 h 37"/>
                <a:gd name="T22" fmla="*/ 0 w 36"/>
                <a:gd name="T23" fmla="*/ 1 h 37"/>
                <a:gd name="T24" fmla="*/ 0 w 36"/>
                <a:gd name="T25" fmla="*/ 0 h 37"/>
                <a:gd name="T26" fmla="*/ 19 w 36"/>
                <a:gd name="T27" fmla="*/ 0 h 37"/>
                <a:gd name="T28" fmla="*/ 19 w 36"/>
                <a:gd name="T29" fmla="*/ 1 h 37"/>
                <a:gd name="T30" fmla="*/ 14 w 36"/>
                <a:gd name="T31" fmla="*/ 2 h 37"/>
                <a:gd name="T32" fmla="*/ 13 w 36"/>
                <a:gd name="T33" fmla="*/ 3 h 37"/>
                <a:gd name="T34" fmla="*/ 12 w 36"/>
                <a:gd name="T35" fmla="*/ 7 h 37"/>
                <a:gd name="T36" fmla="*/ 12 w 36"/>
                <a:gd name="T37" fmla="*/ 31 h 37"/>
                <a:gd name="T38" fmla="*/ 13 w 36"/>
                <a:gd name="T39" fmla="*/ 34 h 37"/>
                <a:gd name="T40" fmla="*/ 14 w 36"/>
                <a:gd name="T41" fmla="*/ 35 h 37"/>
                <a:gd name="T42" fmla="*/ 18 w 36"/>
                <a:gd name="T43" fmla="*/ 35 h 37"/>
                <a:gd name="T44" fmla="*/ 21 w 36"/>
                <a:gd name="T45" fmla="*/ 35 h 37"/>
                <a:gd name="T46" fmla="*/ 28 w 36"/>
                <a:gd name="T47" fmla="*/ 34 h 37"/>
                <a:gd name="T48" fmla="*/ 32 w 36"/>
                <a:gd name="T49" fmla="*/ 32 h 37"/>
                <a:gd name="T50" fmla="*/ 35 w 36"/>
                <a:gd name="T51" fmla="*/ 2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6" h="37">
                  <a:moveTo>
                    <a:pt x="35" y="2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7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2"/>
                    <a:pt x="12" y="33"/>
                    <a:pt x="13" y="34"/>
                  </a:cubicBezTo>
                  <a:cubicBezTo>
                    <a:pt x="13" y="34"/>
                    <a:pt x="13" y="35"/>
                    <a:pt x="14" y="35"/>
                  </a:cubicBezTo>
                  <a:cubicBezTo>
                    <a:pt x="14" y="35"/>
                    <a:pt x="16" y="35"/>
                    <a:pt x="18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5" y="35"/>
                    <a:pt x="27" y="35"/>
                    <a:pt x="28" y="34"/>
                  </a:cubicBezTo>
                  <a:cubicBezTo>
                    <a:pt x="29" y="34"/>
                    <a:pt x="30" y="33"/>
                    <a:pt x="32" y="32"/>
                  </a:cubicBezTo>
                  <a:cubicBezTo>
                    <a:pt x="33" y="31"/>
                    <a:pt x="34" y="29"/>
                    <a:pt x="35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9" name="Freeform 47"/>
            <p:cNvSpPr/>
            <p:nvPr/>
          </p:nvSpPr>
          <p:spPr bwMode="auto">
            <a:xfrm>
              <a:off x="4586" y="2326"/>
              <a:ext cx="67" cy="71"/>
            </a:xfrm>
            <a:custGeom>
              <a:avLst/>
              <a:gdLst>
                <a:gd name="T0" fmla="*/ 11 w 35"/>
                <a:gd name="T1" fmla="*/ 2 h 37"/>
                <a:gd name="T2" fmla="*/ 11 w 35"/>
                <a:gd name="T3" fmla="*/ 17 h 37"/>
                <a:gd name="T4" fmla="*/ 20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0 w 35"/>
                <a:gd name="T21" fmla="*/ 19 h 37"/>
                <a:gd name="T22" fmla="*/ 11 w 35"/>
                <a:gd name="T23" fmla="*/ 19 h 37"/>
                <a:gd name="T24" fmla="*/ 11 w 35"/>
                <a:gd name="T25" fmla="*/ 31 h 37"/>
                <a:gd name="T26" fmla="*/ 12 w 35"/>
                <a:gd name="T27" fmla="*/ 34 h 37"/>
                <a:gd name="T28" fmla="*/ 12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1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1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1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1" y="2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6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3" y="19"/>
                    <a:pt x="22" y="19"/>
                    <a:pt x="20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4"/>
                    <a:pt x="12" y="34"/>
                  </a:cubicBezTo>
                  <a:cubicBezTo>
                    <a:pt x="12" y="34"/>
                    <a:pt x="12" y="35"/>
                    <a:pt x="12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2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4" y="35"/>
                    <a:pt x="5" y="35"/>
                    <a:pt x="5" y="34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0" name="Freeform 48"/>
            <p:cNvSpPr/>
            <p:nvPr/>
          </p:nvSpPr>
          <p:spPr bwMode="auto">
            <a:xfrm>
              <a:off x="465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9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7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30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39" y="2"/>
                    <a:pt x="39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8" y="29"/>
                    <a:pt x="37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8" y="38"/>
                    <a:pt x="14" y="37"/>
                    <a:pt x="12" y="36"/>
                  </a:cubicBezTo>
                  <a:cubicBezTo>
                    <a:pt x="10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5" y="33"/>
                    <a:pt x="16" y="34"/>
                    <a:pt x="17" y="35"/>
                  </a:cubicBezTo>
                  <a:cubicBezTo>
                    <a:pt x="19" y="35"/>
                    <a:pt x="20" y="36"/>
                    <a:pt x="22" y="36"/>
                  </a:cubicBezTo>
                  <a:cubicBezTo>
                    <a:pt x="25" y="36"/>
                    <a:pt x="28" y="35"/>
                    <a:pt x="30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4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1" name="Freeform 49"/>
            <p:cNvSpPr/>
            <p:nvPr/>
          </p:nvSpPr>
          <p:spPr bwMode="auto">
            <a:xfrm>
              <a:off x="4741" y="2326"/>
              <a:ext cx="101" cy="71"/>
            </a:xfrm>
            <a:custGeom>
              <a:avLst/>
              <a:gdLst>
                <a:gd name="T0" fmla="*/ 24 w 53"/>
                <a:gd name="T1" fmla="*/ 37 h 37"/>
                <a:gd name="T2" fmla="*/ 8 w 53"/>
                <a:gd name="T3" fmla="*/ 6 h 37"/>
                <a:gd name="T4" fmla="*/ 8 w 53"/>
                <a:gd name="T5" fmla="*/ 31 h 37"/>
                <a:gd name="T6" fmla="*/ 9 w 53"/>
                <a:gd name="T7" fmla="*/ 35 h 37"/>
                <a:gd name="T8" fmla="*/ 13 w 53"/>
                <a:gd name="T9" fmla="*/ 36 h 37"/>
                <a:gd name="T10" fmla="*/ 14 w 53"/>
                <a:gd name="T11" fmla="*/ 36 h 37"/>
                <a:gd name="T12" fmla="*/ 14 w 53"/>
                <a:gd name="T13" fmla="*/ 37 h 37"/>
                <a:gd name="T14" fmla="*/ 0 w 53"/>
                <a:gd name="T15" fmla="*/ 37 h 37"/>
                <a:gd name="T16" fmla="*/ 0 w 53"/>
                <a:gd name="T17" fmla="*/ 36 h 37"/>
                <a:gd name="T18" fmla="*/ 1 w 53"/>
                <a:gd name="T19" fmla="*/ 36 h 37"/>
                <a:gd name="T20" fmla="*/ 5 w 53"/>
                <a:gd name="T21" fmla="*/ 35 h 37"/>
                <a:gd name="T22" fmla="*/ 6 w 53"/>
                <a:gd name="T23" fmla="*/ 31 h 37"/>
                <a:gd name="T24" fmla="*/ 6 w 53"/>
                <a:gd name="T25" fmla="*/ 6 h 37"/>
                <a:gd name="T26" fmla="*/ 5 w 53"/>
                <a:gd name="T27" fmla="*/ 3 h 37"/>
                <a:gd name="T28" fmla="*/ 3 w 53"/>
                <a:gd name="T29" fmla="*/ 2 h 37"/>
                <a:gd name="T30" fmla="*/ 0 w 53"/>
                <a:gd name="T31" fmla="*/ 1 h 37"/>
                <a:gd name="T32" fmla="*/ 0 w 53"/>
                <a:gd name="T33" fmla="*/ 0 h 37"/>
                <a:gd name="T34" fmla="*/ 12 w 53"/>
                <a:gd name="T35" fmla="*/ 0 h 37"/>
                <a:gd name="T36" fmla="*/ 26 w 53"/>
                <a:gd name="T37" fmla="*/ 29 h 37"/>
                <a:gd name="T38" fmla="*/ 41 w 53"/>
                <a:gd name="T39" fmla="*/ 0 h 37"/>
                <a:gd name="T40" fmla="*/ 53 w 53"/>
                <a:gd name="T41" fmla="*/ 0 h 37"/>
                <a:gd name="T42" fmla="*/ 53 w 53"/>
                <a:gd name="T43" fmla="*/ 1 h 37"/>
                <a:gd name="T44" fmla="*/ 51 w 53"/>
                <a:gd name="T45" fmla="*/ 1 h 37"/>
                <a:gd name="T46" fmla="*/ 48 w 53"/>
                <a:gd name="T47" fmla="*/ 2 h 37"/>
                <a:gd name="T48" fmla="*/ 47 w 53"/>
                <a:gd name="T49" fmla="*/ 6 h 37"/>
                <a:gd name="T50" fmla="*/ 47 w 53"/>
                <a:gd name="T51" fmla="*/ 31 h 37"/>
                <a:gd name="T52" fmla="*/ 48 w 53"/>
                <a:gd name="T53" fmla="*/ 35 h 37"/>
                <a:gd name="T54" fmla="*/ 51 w 53"/>
                <a:gd name="T55" fmla="*/ 36 h 37"/>
                <a:gd name="T56" fmla="*/ 53 w 53"/>
                <a:gd name="T57" fmla="*/ 36 h 37"/>
                <a:gd name="T58" fmla="*/ 53 w 53"/>
                <a:gd name="T59" fmla="*/ 37 h 37"/>
                <a:gd name="T60" fmla="*/ 35 w 53"/>
                <a:gd name="T61" fmla="*/ 37 h 37"/>
                <a:gd name="T62" fmla="*/ 35 w 53"/>
                <a:gd name="T63" fmla="*/ 36 h 37"/>
                <a:gd name="T64" fmla="*/ 37 w 53"/>
                <a:gd name="T65" fmla="*/ 36 h 37"/>
                <a:gd name="T66" fmla="*/ 40 w 53"/>
                <a:gd name="T67" fmla="*/ 35 h 37"/>
                <a:gd name="T68" fmla="*/ 41 w 53"/>
                <a:gd name="T69" fmla="*/ 31 h 37"/>
                <a:gd name="T70" fmla="*/ 41 w 53"/>
                <a:gd name="T71" fmla="*/ 6 h 37"/>
                <a:gd name="T72" fmla="*/ 25 w 53"/>
                <a:gd name="T73" fmla="*/ 37 h 37"/>
                <a:gd name="T74" fmla="*/ 24 w 53"/>
                <a:gd name="T7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3" h="37">
                  <a:moveTo>
                    <a:pt x="24" y="37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3"/>
                    <a:pt x="9" y="35"/>
                    <a:pt x="9" y="35"/>
                  </a:cubicBezTo>
                  <a:cubicBezTo>
                    <a:pt x="10" y="36"/>
                    <a:pt x="11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5"/>
                    <a:pt x="5" y="4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50" y="1"/>
                    <a:pt x="48" y="2"/>
                    <a:pt x="48" y="2"/>
                  </a:cubicBezTo>
                  <a:cubicBezTo>
                    <a:pt x="47" y="3"/>
                    <a:pt x="47" y="4"/>
                    <a:pt x="47" y="6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3"/>
                    <a:pt x="47" y="35"/>
                    <a:pt x="48" y="35"/>
                  </a:cubicBezTo>
                  <a:cubicBezTo>
                    <a:pt x="49" y="36"/>
                    <a:pt x="50" y="36"/>
                    <a:pt x="51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40" y="36"/>
                    <a:pt x="40" y="35"/>
                  </a:cubicBezTo>
                  <a:cubicBezTo>
                    <a:pt x="41" y="34"/>
                    <a:pt x="41" y="33"/>
                    <a:pt x="41" y="31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25" y="37"/>
                    <a:pt x="25" y="37"/>
                    <a:pt x="25" y="37"/>
                  </a:cubicBezTo>
                  <a:lnTo>
                    <a:pt x="24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直角三角形 10"/>
          <p:cNvSpPr/>
          <p:nvPr/>
        </p:nvSpPr>
        <p:spPr>
          <a:xfrm>
            <a:off x="7241927" y="4700241"/>
            <a:ext cx="91883" cy="291083"/>
          </a:xfrm>
          <a:prstGeom prst="rtTriangle">
            <a:avLst/>
          </a:prstGeom>
          <a:solidFill>
            <a:srgbClr val="D6AA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2" name="直角三角形 261"/>
          <p:cNvSpPr/>
          <p:nvPr/>
        </p:nvSpPr>
        <p:spPr>
          <a:xfrm flipH="1">
            <a:off x="4852688" y="4708917"/>
            <a:ext cx="91883" cy="291083"/>
          </a:xfrm>
          <a:prstGeom prst="rtTriangle">
            <a:avLst/>
          </a:prstGeom>
          <a:solidFill>
            <a:srgbClr val="D6AA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图片 76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0" name="Group 67"/>
          <p:cNvGrpSpPr>
            <a:grpSpLocks noChangeAspect="1"/>
          </p:cNvGrpSpPr>
          <p:nvPr/>
        </p:nvGrpSpPr>
        <p:grpSpPr bwMode="auto">
          <a:xfrm>
            <a:off x="4403655" y="866343"/>
            <a:ext cx="3384692" cy="3395692"/>
            <a:chOff x="594" y="467"/>
            <a:chExt cx="1846" cy="1852"/>
          </a:xfrm>
          <a:solidFill>
            <a:schemeClr val="bg1">
              <a:alpha val="10000"/>
            </a:schemeClr>
          </a:solidFill>
        </p:grpSpPr>
        <p:sp>
          <p:nvSpPr>
            <p:cNvPr id="81" name="Rectangle 68"/>
            <p:cNvSpPr>
              <a:spLocks noChangeArrowheads="1"/>
            </p:cNvSpPr>
            <p:nvPr/>
          </p:nvSpPr>
          <p:spPr bwMode="auto">
            <a:xfrm>
              <a:off x="1779" y="1208"/>
              <a:ext cx="10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" name="Freeform 69"/>
            <p:cNvSpPr>
              <a:spLocks noEditPoints="1"/>
            </p:cNvSpPr>
            <p:nvPr/>
          </p:nvSpPr>
          <p:spPr bwMode="auto">
            <a:xfrm>
              <a:off x="1020" y="843"/>
              <a:ext cx="945" cy="1112"/>
            </a:xfrm>
            <a:custGeom>
              <a:avLst/>
              <a:gdLst>
                <a:gd name="T0" fmla="*/ 342 w 495"/>
                <a:gd name="T1" fmla="*/ 490 h 581"/>
                <a:gd name="T2" fmla="*/ 266 w 495"/>
                <a:gd name="T3" fmla="*/ 393 h 581"/>
                <a:gd name="T4" fmla="*/ 155 w 495"/>
                <a:gd name="T5" fmla="*/ 426 h 581"/>
                <a:gd name="T6" fmla="*/ 158 w 495"/>
                <a:gd name="T7" fmla="*/ 351 h 581"/>
                <a:gd name="T8" fmla="*/ 108 w 495"/>
                <a:gd name="T9" fmla="*/ 266 h 581"/>
                <a:gd name="T10" fmla="*/ 117 w 495"/>
                <a:gd name="T11" fmla="*/ 114 h 581"/>
                <a:gd name="T12" fmla="*/ 157 w 495"/>
                <a:gd name="T13" fmla="*/ 119 h 581"/>
                <a:gd name="T14" fmla="*/ 167 w 495"/>
                <a:gd name="T15" fmla="*/ 129 h 581"/>
                <a:gd name="T16" fmla="*/ 172 w 495"/>
                <a:gd name="T17" fmla="*/ 169 h 581"/>
                <a:gd name="T18" fmla="*/ 67 w 495"/>
                <a:gd name="T19" fmla="*/ 266 h 581"/>
                <a:gd name="T20" fmla="*/ 152 w 495"/>
                <a:gd name="T21" fmla="*/ 111 h 581"/>
                <a:gd name="T22" fmla="*/ 142 w 495"/>
                <a:gd name="T23" fmla="*/ 149 h 581"/>
                <a:gd name="T24" fmla="*/ 180 w 495"/>
                <a:gd name="T25" fmla="*/ 133 h 581"/>
                <a:gd name="T26" fmla="*/ 181 w 495"/>
                <a:gd name="T27" fmla="*/ 47 h 581"/>
                <a:gd name="T28" fmla="*/ 196 w 495"/>
                <a:gd name="T29" fmla="*/ 283 h 581"/>
                <a:gd name="T30" fmla="*/ 198 w 495"/>
                <a:gd name="T31" fmla="*/ 136 h 581"/>
                <a:gd name="T32" fmla="*/ 201 w 495"/>
                <a:gd name="T33" fmla="*/ 5 h 581"/>
                <a:gd name="T34" fmla="*/ 211 w 495"/>
                <a:gd name="T35" fmla="*/ 61 h 581"/>
                <a:gd name="T36" fmla="*/ 255 w 495"/>
                <a:gd name="T37" fmla="*/ 145 h 581"/>
                <a:gd name="T38" fmla="*/ 278 w 495"/>
                <a:gd name="T39" fmla="*/ 84 h 581"/>
                <a:gd name="T40" fmla="*/ 357 w 495"/>
                <a:gd name="T41" fmla="*/ 54 h 581"/>
                <a:gd name="T42" fmla="*/ 411 w 495"/>
                <a:gd name="T43" fmla="*/ 93 h 581"/>
                <a:gd name="T44" fmla="*/ 430 w 495"/>
                <a:gd name="T45" fmla="*/ 95 h 581"/>
                <a:gd name="T46" fmla="*/ 463 w 495"/>
                <a:gd name="T47" fmla="*/ 155 h 581"/>
                <a:gd name="T48" fmla="*/ 221 w 495"/>
                <a:gd name="T49" fmla="*/ 279 h 581"/>
                <a:gd name="T50" fmla="*/ 349 w 495"/>
                <a:gd name="T51" fmla="*/ 257 h 581"/>
                <a:gd name="T52" fmla="*/ 398 w 495"/>
                <a:gd name="T53" fmla="*/ 210 h 581"/>
                <a:gd name="T54" fmla="*/ 406 w 495"/>
                <a:gd name="T55" fmla="*/ 220 h 581"/>
                <a:gd name="T56" fmla="*/ 411 w 495"/>
                <a:gd name="T57" fmla="*/ 451 h 581"/>
                <a:gd name="T58" fmla="*/ 406 w 495"/>
                <a:gd name="T59" fmla="*/ 321 h 581"/>
                <a:gd name="T60" fmla="*/ 468 w 495"/>
                <a:gd name="T61" fmla="*/ 184 h 581"/>
                <a:gd name="T62" fmla="*/ 460 w 495"/>
                <a:gd name="T63" fmla="*/ 233 h 581"/>
                <a:gd name="T64" fmla="*/ 384 w 495"/>
                <a:gd name="T65" fmla="*/ 222 h 581"/>
                <a:gd name="T66" fmla="*/ 420 w 495"/>
                <a:gd name="T67" fmla="*/ 188 h 581"/>
                <a:gd name="T68" fmla="*/ 364 w 495"/>
                <a:gd name="T69" fmla="*/ 225 h 581"/>
                <a:gd name="T70" fmla="*/ 360 w 495"/>
                <a:gd name="T71" fmla="*/ 188 h 581"/>
                <a:gd name="T72" fmla="*/ 386 w 495"/>
                <a:gd name="T73" fmla="*/ 356 h 581"/>
                <a:gd name="T74" fmla="*/ 220 w 495"/>
                <a:gd name="T75" fmla="*/ 351 h 581"/>
                <a:gd name="T76" fmla="*/ 235 w 495"/>
                <a:gd name="T77" fmla="*/ 315 h 581"/>
                <a:gd name="T78" fmla="*/ 206 w 495"/>
                <a:gd name="T79" fmla="*/ 172 h 581"/>
                <a:gd name="T80" fmla="*/ 238 w 495"/>
                <a:gd name="T81" fmla="*/ 167 h 581"/>
                <a:gd name="T82" fmla="*/ 251 w 495"/>
                <a:gd name="T83" fmla="*/ 158 h 581"/>
                <a:gd name="T84" fmla="*/ 269 w 495"/>
                <a:gd name="T85" fmla="*/ 131 h 581"/>
                <a:gd name="T86" fmla="*/ 278 w 495"/>
                <a:gd name="T87" fmla="*/ 100 h 581"/>
                <a:gd name="T88" fmla="*/ 393 w 495"/>
                <a:gd name="T89" fmla="*/ 130 h 581"/>
                <a:gd name="T90" fmla="*/ 438 w 495"/>
                <a:gd name="T91" fmla="*/ 100 h 581"/>
                <a:gd name="T92" fmla="*/ 438 w 495"/>
                <a:gd name="T93" fmla="*/ 154 h 581"/>
                <a:gd name="T94" fmla="*/ 456 w 495"/>
                <a:gd name="T95" fmla="*/ 159 h 581"/>
                <a:gd name="T96" fmla="*/ 474 w 495"/>
                <a:gd name="T97" fmla="*/ 100 h 581"/>
                <a:gd name="T98" fmla="*/ 455 w 495"/>
                <a:gd name="T99" fmla="*/ 80 h 581"/>
                <a:gd name="T100" fmla="*/ 343 w 495"/>
                <a:gd name="T101" fmla="*/ 34 h 581"/>
                <a:gd name="T102" fmla="*/ 206 w 495"/>
                <a:gd name="T103" fmla="*/ 0 h 581"/>
                <a:gd name="T104" fmla="*/ 173 w 495"/>
                <a:gd name="T105" fmla="*/ 7 h 581"/>
                <a:gd name="T106" fmla="*/ 143 w 495"/>
                <a:gd name="T107" fmla="*/ 23 h 581"/>
                <a:gd name="T108" fmla="*/ 121 w 495"/>
                <a:gd name="T109" fmla="*/ 51 h 581"/>
                <a:gd name="T110" fmla="*/ 148 w 495"/>
                <a:gd name="T111" fmla="*/ 83 h 581"/>
                <a:gd name="T112" fmla="*/ 59 w 495"/>
                <a:gd name="T113" fmla="*/ 98 h 581"/>
                <a:gd name="T114" fmla="*/ 108 w 495"/>
                <a:gd name="T115" fmla="*/ 286 h 581"/>
                <a:gd name="T116" fmla="*/ 152 w 495"/>
                <a:gd name="T117" fmla="*/ 307 h 581"/>
                <a:gd name="T118" fmla="*/ 102 w 495"/>
                <a:gd name="T119" fmla="*/ 418 h 581"/>
                <a:gd name="T120" fmla="*/ 495 w 495"/>
                <a:gd name="T121" fmla="*/ 512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95" h="581">
                  <a:moveTo>
                    <a:pt x="369" y="368"/>
                  </a:moveTo>
                  <a:cubicBezTo>
                    <a:pt x="334" y="361"/>
                    <a:pt x="334" y="361"/>
                    <a:pt x="334" y="361"/>
                  </a:cubicBezTo>
                  <a:cubicBezTo>
                    <a:pt x="289" y="371"/>
                    <a:pt x="289" y="371"/>
                    <a:pt x="289" y="371"/>
                  </a:cubicBezTo>
                  <a:cubicBezTo>
                    <a:pt x="298" y="361"/>
                    <a:pt x="298" y="361"/>
                    <a:pt x="298" y="361"/>
                  </a:cubicBezTo>
                  <a:cubicBezTo>
                    <a:pt x="337" y="349"/>
                    <a:pt x="337" y="349"/>
                    <a:pt x="337" y="349"/>
                  </a:cubicBezTo>
                  <a:cubicBezTo>
                    <a:pt x="376" y="362"/>
                    <a:pt x="376" y="362"/>
                    <a:pt x="376" y="362"/>
                  </a:cubicBezTo>
                  <a:lnTo>
                    <a:pt x="369" y="368"/>
                  </a:lnTo>
                  <a:close/>
                  <a:moveTo>
                    <a:pt x="342" y="490"/>
                  </a:moveTo>
                  <a:cubicBezTo>
                    <a:pt x="337" y="470"/>
                    <a:pt x="337" y="470"/>
                    <a:pt x="337" y="470"/>
                  </a:cubicBezTo>
                  <a:cubicBezTo>
                    <a:pt x="349" y="422"/>
                    <a:pt x="349" y="422"/>
                    <a:pt x="349" y="422"/>
                  </a:cubicBezTo>
                  <a:cubicBezTo>
                    <a:pt x="350" y="422"/>
                    <a:pt x="350" y="422"/>
                    <a:pt x="350" y="422"/>
                  </a:cubicBezTo>
                  <a:cubicBezTo>
                    <a:pt x="350" y="422"/>
                    <a:pt x="350" y="422"/>
                    <a:pt x="350" y="422"/>
                  </a:cubicBezTo>
                  <a:cubicBezTo>
                    <a:pt x="364" y="420"/>
                    <a:pt x="364" y="420"/>
                    <a:pt x="364" y="420"/>
                  </a:cubicBezTo>
                  <a:cubicBezTo>
                    <a:pt x="375" y="493"/>
                    <a:pt x="375" y="493"/>
                    <a:pt x="375" y="493"/>
                  </a:cubicBezTo>
                  <a:cubicBezTo>
                    <a:pt x="364" y="492"/>
                    <a:pt x="353" y="491"/>
                    <a:pt x="342" y="490"/>
                  </a:cubicBezTo>
                  <a:close/>
                  <a:moveTo>
                    <a:pt x="266" y="393"/>
                  </a:moveTo>
                  <a:cubicBezTo>
                    <a:pt x="299" y="401"/>
                    <a:pt x="299" y="401"/>
                    <a:pt x="299" y="401"/>
                  </a:cubicBezTo>
                  <a:cubicBezTo>
                    <a:pt x="344" y="384"/>
                    <a:pt x="344" y="384"/>
                    <a:pt x="344" y="384"/>
                  </a:cubicBezTo>
                  <a:cubicBezTo>
                    <a:pt x="369" y="396"/>
                    <a:pt x="369" y="396"/>
                    <a:pt x="369" y="396"/>
                  </a:cubicBezTo>
                  <a:cubicBezTo>
                    <a:pt x="344" y="392"/>
                    <a:pt x="344" y="392"/>
                    <a:pt x="344" y="392"/>
                  </a:cubicBezTo>
                  <a:cubicBezTo>
                    <a:pt x="298" y="409"/>
                    <a:pt x="298" y="409"/>
                    <a:pt x="298" y="409"/>
                  </a:cubicBezTo>
                  <a:lnTo>
                    <a:pt x="266" y="393"/>
                  </a:lnTo>
                  <a:close/>
                  <a:moveTo>
                    <a:pt x="171" y="472"/>
                  </a:moveTo>
                  <a:cubicBezTo>
                    <a:pt x="155" y="426"/>
                    <a:pt x="155" y="426"/>
                    <a:pt x="155" y="426"/>
                  </a:cubicBezTo>
                  <a:cubicBezTo>
                    <a:pt x="132" y="419"/>
                    <a:pt x="132" y="419"/>
                    <a:pt x="132" y="419"/>
                  </a:cubicBezTo>
                  <a:cubicBezTo>
                    <a:pt x="170" y="407"/>
                    <a:pt x="170" y="407"/>
                    <a:pt x="170" y="407"/>
                  </a:cubicBezTo>
                  <a:cubicBezTo>
                    <a:pt x="185" y="457"/>
                    <a:pt x="185" y="457"/>
                    <a:pt x="185" y="457"/>
                  </a:cubicBezTo>
                  <a:cubicBezTo>
                    <a:pt x="278" y="443"/>
                    <a:pt x="278" y="443"/>
                    <a:pt x="278" y="443"/>
                  </a:cubicBezTo>
                  <a:lnTo>
                    <a:pt x="171" y="472"/>
                  </a:lnTo>
                  <a:close/>
                  <a:moveTo>
                    <a:pt x="154" y="326"/>
                  </a:moveTo>
                  <a:cubicBezTo>
                    <a:pt x="158" y="326"/>
                    <a:pt x="158" y="326"/>
                    <a:pt x="158" y="326"/>
                  </a:cubicBezTo>
                  <a:cubicBezTo>
                    <a:pt x="158" y="351"/>
                    <a:pt x="158" y="351"/>
                    <a:pt x="158" y="351"/>
                  </a:cubicBezTo>
                  <a:cubicBezTo>
                    <a:pt x="154" y="351"/>
                    <a:pt x="154" y="351"/>
                    <a:pt x="154" y="351"/>
                  </a:cubicBezTo>
                  <a:lnTo>
                    <a:pt x="154" y="326"/>
                  </a:lnTo>
                  <a:close/>
                  <a:moveTo>
                    <a:pt x="164" y="326"/>
                  </a:moveTo>
                  <a:cubicBezTo>
                    <a:pt x="187" y="326"/>
                    <a:pt x="187" y="326"/>
                    <a:pt x="187" y="326"/>
                  </a:cubicBezTo>
                  <a:cubicBezTo>
                    <a:pt x="187" y="351"/>
                    <a:pt x="187" y="351"/>
                    <a:pt x="187" y="351"/>
                  </a:cubicBezTo>
                  <a:cubicBezTo>
                    <a:pt x="164" y="351"/>
                    <a:pt x="164" y="351"/>
                    <a:pt x="164" y="351"/>
                  </a:cubicBezTo>
                  <a:lnTo>
                    <a:pt x="164" y="326"/>
                  </a:lnTo>
                  <a:close/>
                  <a:moveTo>
                    <a:pt x="108" y="266"/>
                  </a:moveTo>
                  <a:cubicBezTo>
                    <a:pt x="108" y="266"/>
                    <a:pt x="108" y="266"/>
                    <a:pt x="108" y="266"/>
                  </a:cubicBezTo>
                  <a:cubicBezTo>
                    <a:pt x="78" y="266"/>
                    <a:pt x="78" y="266"/>
                    <a:pt x="78" y="266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109" y="100"/>
                    <a:pt x="109" y="100"/>
                    <a:pt x="109" y="100"/>
                  </a:cubicBezTo>
                  <a:cubicBezTo>
                    <a:pt x="109" y="98"/>
                    <a:pt x="109" y="98"/>
                    <a:pt x="109" y="98"/>
                  </a:cubicBezTo>
                  <a:cubicBezTo>
                    <a:pt x="148" y="98"/>
                    <a:pt x="148" y="98"/>
                    <a:pt x="148" y="98"/>
                  </a:cubicBezTo>
                  <a:cubicBezTo>
                    <a:pt x="149" y="99"/>
                    <a:pt x="149" y="100"/>
                    <a:pt x="149" y="101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20" y="132"/>
                    <a:pt x="120" y="132"/>
                    <a:pt x="120" y="132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3" y="128"/>
                    <a:pt x="123" y="128"/>
                    <a:pt x="123" y="128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6"/>
                    <a:pt x="156" y="118"/>
                    <a:pt x="157" y="119"/>
                  </a:cubicBezTo>
                  <a:cubicBezTo>
                    <a:pt x="133" y="143"/>
                    <a:pt x="133" y="143"/>
                    <a:pt x="133" y="143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42" y="158"/>
                    <a:pt x="142" y="158"/>
                    <a:pt x="142" y="158"/>
                  </a:cubicBezTo>
                  <a:cubicBezTo>
                    <a:pt x="146" y="155"/>
                    <a:pt x="146" y="155"/>
                    <a:pt x="146" y="155"/>
                  </a:cubicBezTo>
                  <a:cubicBezTo>
                    <a:pt x="144" y="153"/>
                    <a:pt x="144" y="153"/>
                    <a:pt x="144" y="153"/>
                  </a:cubicBezTo>
                  <a:cubicBezTo>
                    <a:pt x="167" y="129"/>
                    <a:pt x="167" y="129"/>
                    <a:pt x="167" y="129"/>
                  </a:cubicBezTo>
                  <a:cubicBezTo>
                    <a:pt x="169" y="130"/>
                    <a:pt x="170" y="131"/>
                    <a:pt x="171" y="131"/>
                  </a:cubicBezTo>
                  <a:cubicBezTo>
                    <a:pt x="158" y="163"/>
                    <a:pt x="158" y="163"/>
                    <a:pt x="158" y="163"/>
                  </a:cubicBezTo>
                  <a:cubicBezTo>
                    <a:pt x="156" y="162"/>
                    <a:pt x="156" y="162"/>
                    <a:pt x="156" y="162"/>
                  </a:cubicBezTo>
                  <a:cubicBezTo>
                    <a:pt x="156" y="162"/>
                    <a:pt x="156" y="162"/>
                    <a:pt x="156" y="162"/>
                  </a:cubicBezTo>
                  <a:cubicBezTo>
                    <a:pt x="154" y="166"/>
                    <a:pt x="154" y="166"/>
                    <a:pt x="154" y="166"/>
                  </a:cubicBezTo>
                  <a:cubicBezTo>
                    <a:pt x="173" y="173"/>
                    <a:pt x="173" y="173"/>
                    <a:pt x="173" y="173"/>
                  </a:cubicBezTo>
                  <a:cubicBezTo>
                    <a:pt x="174" y="169"/>
                    <a:pt x="174" y="169"/>
                    <a:pt x="174" y="169"/>
                  </a:cubicBezTo>
                  <a:cubicBezTo>
                    <a:pt x="172" y="169"/>
                    <a:pt x="172" y="169"/>
                    <a:pt x="172" y="169"/>
                  </a:cubicBezTo>
                  <a:cubicBezTo>
                    <a:pt x="185" y="137"/>
                    <a:pt x="185" y="137"/>
                    <a:pt x="185" y="137"/>
                  </a:cubicBezTo>
                  <a:cubicBezTo>
                    <a:pt x="186" y="138"/>
                    <a:pt x="187" y="138"/>
                    <a:pt x="189" y="138"/>
                  </a:cubicBezTo>
                  <a:cubicBezTo>
                    <a:pt x="189" y="172"/>
                    <a:pt x="189" y="172"/>
                    <a:pt x="189" y="172"/>
                  </a:cubicBezTo>
                  <a:cubicBezTo>
                    <a:pt x="187" y="172"/>
                    <a:pt x="187" y="172"/>
                    <a:pt x="187" y="172"/>
                  </a:cubicBezTo>
                  <a:cubicBezTo>
                    <a:pt x="187" y="266"/>
                    <a:pt x="187" y="266"/>
                    <a:pt x="187" y="266"/>
                  </a:cubicBezTo>
                  <a:lnTo>
                    <a:pt x="108" y="266"/>
                  </a:lnTo>
                  <a:close/>
                  <a:moveTo>
                    <a:pt x="73" y="266"/>
                  </a:moveTo>
                  <a:cubicBezTo>
                    <a:pt x="67" y="266"/>
                    <a:pt x="67" y="266"/>
                    <a:pt x="67" y="266"/>
                  </a:cubicBezTo>
                  <a:cubicBezTo>
                    <a:pt x="67" y="100"/>
                    <a:pt x="67" y="100"/>
                    <a:pt x="67" y="100"/>
                  </a:cubicBezTo>
                  <a:cubicBezTo>
                    <a:pt x="73" y="100"/>
                    <a:pt x="73" y="100"/>
                    <a:pt x="73" y="100"/>
                  </a:cubicBezTo>
                  <a:lnTo>
                    <a:pt x="73" y="266"/>
                  </a:lnTo>
                  <a:close/>
                  <a:moveTo>
                    <a:pt x="152" y="111"/>
                  </a:moveTo>
                  <a:cubicBezTo>
                    <a:pt x="153" y="112"/>
                    <a:pt x="153" y="112"/>
                    <a:pt x="153" y="113"/>
                  </a:cubicBezTo>
                  <a:cubicBezTo>
                    <a:pt x="124" y="125"/>
                    <a:pt x="124" y="125"/>
                    <a:pt x="124" y="125"/>
                  </a:cubicBezTo>
                  <a:cubicBezTo>
                    <a:pt x="123" y="123"/>
                    <a:pt x="123" y="123"/>
                    <a:pt x="123" y="123"/>
                  </a:cubicBezTo>
                  <a:lnTo>
                    <a:pt x="152" y="111"/>
                  </a:lnTo>
                  <a:close/>
                  <a:moveTo>
                    <a:pt x="122" y="57"/>
                  </a:moveTo>
                  <a:cubicBezTo>
                    <a:pt x="122" y="55"/>
                    <a:pt x="122" y="55"/>
                    <a:pt x="122" y="55"/>
                  </a:cubicBezTo>
                  <a:cubicBezTo>
                    <a:pt x="155" y="69"/>
                    <a:pt x="155" y="69"/>
                    <a:pt x="155" y="69"/>
                  </a:cubicBezTo>
                  <a:cubicBezTo>
                    <a:pt x="154" y="71"/>
                    <a:pt x="154" y="71"/>
                    <a:pt x="154" y="71"/>
                  </a:cubicBezTo>
                  <a:lnTo>
                    <a:pt x="122" y="57"/>
                  </a:lnTo>
                  <a:close/>
                  <a:moveTo>
                    <a:pt x="165" y="124"/>
                  </a:moveTo>
                  <a:cubicBezTo>
                    <a:pt x="166" y="125"/>
                    <a:pt x="166" y="125"/>
                    <a:pt x="167" y="126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1" y="148"/>
                    <a:pt x="141" y="148"/>
                    <a:pt x="141" y="148"/>
                  </a:cubicBezTo>
                  <a:lnTo>
                    <a:pt x="165" y="124"/>
                  </a:lnTo>
                  <a:close/>
                  <a:moveTo>
                    <a:pt x="139" y="29"/>
                  </a:moveTo>
                  <a:cubicBezTo>
                    <a:pt x="143" y="30"/>
                    <a:pt x="143" y="30"/>
                    <a:pt x="143" y="30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5" y="57"/>
                    <a:pt x="165" y="57"/>
                    <a:pt x="165" y="57"/>
                  </a:cubicBezTo>
                  <a:lnTo>
                    <a:pt x="139" y="29"/>
                  </a:lnTo>
                  <a:close/>
                  <a:moveTo>
                    <a:pt x="180" y="133"/>
                  </a:moveTo>
                  <a:cubicBezTo>
                    <a:pt x="181" y="134"/>
                    <a:pt x="182" y="134"/>
                    <a:pt x="183" y="134"/>
                  </a:cubicBezTo>
                  <a:cubicBezTo>
                    <a:pt x="169" y="166"/>
                    <a:pt x="169" y="166"/>
                    <a:pt x="169" y="166"/>
                  </a:cubicBezTo>
                  <a:cubicBezTo>
                    <a:pt x="167" y="166"/>
                    <a:pt x="167" y="166"/>
                    <a:pt x="167" y="166"/>
                  </a:cubicBezTo>
                  <a:lnTo>
                    <a:pt x="180" y="133"/>
                  </a:lnTo>
                  <a:close/>
                  <a:moveTo>
                    <a:pt x="166" y="11"/>
                  </a:moveTo>
                  <a:cubicBezTo>
                    <a:pt x="170" y="18"/>
                    <a:pt x="170" y="18"/>
                    <a:pt x="170" y="18"/>
                  </a:cubicBezTo>
                  <a:cubicBezTo>
                    <a:pt x="184" y="46"/>
                    <a:pt x="184" y="46"/>
                    <a:pt x="184" y="46"/>
                  </a:cubicBezTo>
                  <a:cubicBezTo>
                    <a:pt x="183" y="46"/>
                    <a:pt x="182" y="47"/>
                    <a:pt x="181" y="47"/>
                  </a:cubicBezTo>
                  <a:lnTo>
                    <a:pt x="166" y="11"/>
                  </a:lnTo>
                  <a:close/>
                  <a:moveTo>
                    <a:pt x="196" y="324"/>
                  </a:moveTo>
                  <a:cubicBezTo>
                    <a:pt x="196" y="324"/>
                    <a:pt x="196" y="324"/>
                    <a:pt x="196" y="324"/>
                  </a:cubicBezTo>
                  <a:cubicBezTo>
                    <a:pt x="201" y="328"/>
                    <a:pt x="201" y="328"/>
                    <a:pt x="201" y="328"/>
                  </a:cubicBezTo>
                  <a:cubicBezTo>
                    <a:pt x="201" y="351"/>
                    <a:pt x="201" y="351"/>
                    <a:pt x="201" y="351"/>
                  </a:cubicBezTo>
                  <a:cubicBezTo>
                    <a:pt x="196" y="351"/>
                    <a:pt x="196" y="351"/>
                    <a:pt x="196" y="351"/>
                  </a:cubicBezTo>
                  <a:lnTo>
                    <a:pt x="196" y="324"/>
                  </a:lnTo>
                  <a:close/>
                  <a:moveTo>
                    <a:pt x="196" y="283"/>
                  </a:moveTo>
                  <a:cubicBezTo>
                    <a:pt x="196" y="283"/>
                    <a:pt x="196" y="283"/>
                    <a:pt x="196" y="283"/>
                  </a:cubicBezTo>
                  <a:cubicBezTo>
                    <a:pt x="201" y="287"/>
                    <a:pt x="201" y="287"/>
                    <a:pt x="201" y="287"/>
                  </a:cubicBezTo>
                  <a:cubicBezTo>
                    <a:pt x="201" y="307"/>
                    <a:pt x="201" y="307"/>
                    <a:pt x="201" y="307"/>
                  </a:cubicBezTo>
                  <a:cubicBezTo>
                    <a:pt x="196" y="307"/>
                    <a:pt x="196" y="307"/>
                    <a:pt x="196" y="307"/>
                  </a:cubicBezTo>
                  <a:lnTo>
                    <a:pt x="196" y="283"/>
                  </a:lnTo>
                  <a:close/>
                  <a:moveTo>
                    <a:pt x="196" y="172"/>
                  </a:moveTo>
                  <a:cubicBezTo>
                    <a:pt x="198" y="172"/>
                    <a:pt x="198" y="172"/>
                    <a:pt x="198" y="172"/>
                  </a:cubicBezTo>
                  <a:cubicBezTo>
                    <a:pt x="198" y="136"/>
                    <a:pt x="198" y="136"/>
                    <a:pt x="198" y="136"/>
                  </a:cubicBezTo>
                  <a:cubicBezTo>
                    <a:pt x="199" y="136"/>
                    <a:pt x="200" y="136"/>
                    <a:pt x="201" y="136"/>
                  </a:cubicBezTo>
                  <a:cubicBezTo>
                    <a:pt x="201" y="172"/>
                    <a:pt x="201" y="172"/>
                    <a:pt x="201" y="172"/>
                  </a:cubicBezTo>
                  <a:cubicBezTo>
                    <a:pt x="201" y="172"/>
                    <a:pt x="201" y="172"/>
                    <a:pt x="201" y="172"/>
                  </a:cubicBezTo>
                  <a:cubicBezTo>
                    <a:pt x="201" y="267"/>
                    <a:pt x="201" y="267"/>
                    <a:pt x="201" y="267"/>
                  </a:cubicBezTo>
                  <a:cubicBezTo>
                    <a:pt x="196" y="267"/>
                    <a:pt x="196" y="267"/>
                    <a:pt x="196" y="267"/>
                  </a:cubicBezTo>
                  <a:lnTo>
                    <a:pt x="196" y="172"/>
                  </a:lnTo>
                  <a:close/>
                  <a:moveTo>
                    <a:pt x="199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45"/>
                    <a:pt x="201" y="45"/>
                    <a:pt x="201" y="45"/>
                  </a:cubicBezTo>
                  <a:cubicBezTo>
                    <a:pt x="200" y="45"/>
                    <a:pt x="199" y="45"/>
                    <a:pt x="199" y="45"/>
                  </a:cubicBezTo>
                  <a:lnTo>
                    <a:pt x="199" y="5"/>
                  </a:lnTo>
                  <a:close/>
                  <a:moveTo>
                    <a:pt x="211" y="61"/>
                  </a:moveTo>
                  <a:cubicBezTo>
                    <a:pt x="217" y="61"/>
                    <a:pt x="221" y="66"/>
                    <a:pt x="221" y="72"/>
                  </a:cubicBezTo>
                  <a:cubicBezTo>
                    <a:pt x="221" y="77"/>
                    <a:pt x="217" y="82"/>
                    <a:pt x="211" y="82"/>
                  </a:cubicBezTo>
                  <a:cubicBezTo>
                    <a:pt x="206" y="82"/>
                    <a:pt x="201" y="77"/>
                    <a:pt x="201" y="72"/>
                  </a:cubicBezTo>
                  <a:cubicBezTo>
                    <a:pt x="201" y="66"/>
                    <a:pt x="206" y="61"/>
                    <a:pt x="211" y="61"/>
                  </a:cubicBezTo>
                  <a:close/>
                  <a:moveTo>
                    <a:pt x="231" y="164"/>
                  </a:moveTo>
                  <a:cubicBezTo>
                    <a:pt x="229" y="164"/>
                    <a:pt x="229" y="164"/>
                    <a:pt x="229" y="164"/>
                  </a:cubicBezTo>
                  <a:cubicBezTo>
                    <a:pt x="216" y="132"/>
                    <a:pt x="216" y="132"/>
                    <a:pt x="216" y="132"/>
                  </a:cubicBezTo>
                  <a:cubicBezTo>
                    <a:pt x="219" y="130"/>
                    <a:pt x="219" y="130"/>
                    <a:pt x="219" y="130"/>
                  </a:cubicBezTo>
                  <a:lnTo>
                    <a:pt x="231" y="164"/>
                  </a:lnTo>
                  <a:close/>
                  <a:moveTo>
                    <a:pt x="232" y="119"/>
                  </a:moveTo>
                  <a:cubicBezTo>
                    <a:pt x="257" y="144"/>
                    <a:pt x="257" y="144"/>
                    <a:pt x="257" y="144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31" y="121"/>
                    <a:pt x="231" y="121"/>
                    <a:pt x="231" y="121"/>
                  </a:cubicBezTo>
                  <a:cubicBezTo>
                    <a:pt x="231" y="120"/>
                    <a:pt x="232" y="119"/>
                    <a:pt x="232" y="119"/>
                  </a:cubicBezTo>
                  <a:close/>
                  <a:moveTo>
                    <a:pt x="240" y="103"/>
                  </a:moveTo>
                  <a:cubicBezTo>
                    <a:pt x="272" y="116"/>
                    <a:pt x="272" y="116"/>
                    <a:pt x="272" y="116"/>
                  </a:cubicBezTo>
                  <a:cubicBezTo>
                    <a:pt x="271" y="118"/>
                    <a:pt x="271" y="118"/>
                    <a:pt x="271" y="118"/>
                  </a:cubicBezTo>
                  <a:cubicBezTo>
                    <a:pt x="240" y="105"/>
                    <a:pt x="240" y="105"/>
                    <a:pt x="240" y="105"/>
                  </a:cubicBezTo>
                  <a:cubicBezTo>
                    <a:pt x="240" y="104"/>
                    <a:pt x="240" y="103"/>
                    <a:pt x="240" y="103"/>
                  </a:cubicBezTo>
                  <a:close/>
                  <a:moveTo>
                    <a:pt x="278" y="84"/>
                  </a:moveTo>
                  <a:cubicBezTo>
                    <a:pt x="374" y="84"/>
                    <a:pt x="374" y="84"/>
                    <a:pt x="374" y="84"/>
                  </a:cubicBezTo>
                  <a:cubicBezTo>
                    <a:pt x="374" y="88"/>
                    <a:pt x="374" y="88"/>
                    <a:pt x="374" y="88"/>
                  </a:cubicBezTo>
                  <a:cubicBezTo>
                    <a:pt x="278" y="88"/>
                    <a:pt x="278" y="88"/>
                    <a:pt x="278" y="88"/>
                  </a:cubicBezTo>
                  <a:lnTo>
                    <a:pt x="278" y="84"/>
                  </a:lnTo>
                  <a:close/>
                  <a:moveTo>
                    <a:pt x="359" y="56"/>
                  </a:moveTo>
                  <a:cubicBezTo>
                    <a:pt x="361" y="80"/>
                    <a:pt x="361" y="80"/>
                    <a:pt x="361" y="80"/>
                  </a:cubicBezTo>
                  <a:cubicBezTo>
                    <a:pt x="359" y="80"/>
                    <a:pt x="359" y="80"/>
                    <a:pt x="359" y="80"/>
                  </a:cubicBezTo>
                  <a:cubicBezTo>
                    <a:pt x="357" y="54"/>
                    <a:pt x="357" y="54"/>
                    <a:pt x="357" y="54"/>
                  </a:cubicBezTo>
                  <a:lnTo>
                    <a:pt x="359" y="56"/>
                  </a:lnTo>
                  <a:close/>
                  <a:moveTo>
                    <a:pt x="370" y="68"/>
                  </a:moveTo>
                  <a:cubicBezTo>
                    <a:pt x="397" y="84"/>
                    <a:pt x="397" y="84"/>
                    <a:pt x="397" y="84"/>
                  </a:cubicBezTo>
                  <a:cubicBezTo>
                    <a:pt x="397" y="85"/>
                    <a:pt x="397" y="85"/>
                    <a:pt x="397" y="85"/>
                  </a:cubicBezTo>
                  <a:cubicBezTo>
                    <a:pt x="370" y="72"/>
                    <a:pt x="370" y="72"/>
                    <a:pt x="370" y="72"/>
                  </a:cubicBezTo>
                  <a:lnTo>
                    <a:pt x="370" y="68"/>
                  </a:lnTo>
                  <a:close/>
                  <a:moveTo>
                    <a:pt x="411" y="89"/>
                  </a:moveTo>
                  <a:cubicBezTo>
                    <a:pt x="411" y="93"/>
                    <a:pt x="411" y="93"/>
                    <a:pt x="411" y="93"/>
                  </a:cubicBezTo>
                  <a:cubicBezTo>
                    <a:pt x="381" y="99"/>
                    <a:pt x="381" y="99"/>
                    <a:pt x="381" y="99"/>
                  </a:cubicBezTo>
                  <a:cubicBezTo>
                    <a:pt x="377" y="97"/>
                    <a:pt x="377" y="97"/>
                    <a:pt x="377" y="97"/>
                  </a:cubicBezTo>
                  <a:lnTo>
                    <a:pt x="411" y="89"/>
                  </a:lnTo>
                  <a:close/>
                  <a:moveTo>
                    <a:pt x="430" y="95"/>
                  </a:moveTo>
                  <a:cubicBezTo>
                    <a:pt x="402" y="131"/>
                    <a:pt x="402" y="131"/>
                    <a:pt x="402" y="131"/>
                  </a:cubicBezTo>
                  <a:cubicBezTo>
                    <a:pt x="399" y="127"/>
                    <a:pt x="399" y="127"/>
                    <a:pt x="399" y="127"/>
                  </a:cubicBezTo>
                  <a:cubicBezTo>
                    <a:pt x="427" y="91"/>
                    <a:pt x="427" y="91"/>
                    <a:pt x="427" y="91"/>
                  </a:cubicBezTo>
                  <a:lnTo>
                    <a:pt x="430" y="95"/>
                  </a:lnTo>
                  <a:close/>
                  <a:moveTo>
                    <a:pt x="446" y="98"/>
                  </a:moveTo>
                  <a:cubicBezTo>
                    <a:pt x="431" y="144"/>
                    <a:pt x="431" y="144"/>
                    <a:pt x="431" y="144"/>
                  </a:cubicBezTo>
                  <a:cubicBezTo>
                    <a:pt x="429" y="143"/>
                    <a:pt x="429" y="143"/>
                    <a:pt x="429" y="143"/>
                  </a:cubicBezTo>
                  <a:cubicBezTo>
                    <a:pt x="444" y="96"/>
                    <a:pt x="444" y="96"/>
                    <a:pt x="444" y="96"/>
                  </a:cubicBezTo>
                  <a:lnTo>
                    <a:pt x="446" y="98"/>
                  </a:lnTo>
                  <a:close/>
                  <a:moveTo>
                    <a:pt x="460" y="96"/>
                  </a:moveTo>
                  <a:cubicBezTo>
                    <a:pt x="463" y="96"/>
                    <a:pt x="463" y="96"/>
                    <a:pt x="463" y="96"/>
                  </a:cubicBezTo>
                  <a:cubicBezTo>
                    <a:pt x="463" y="155"/>
                    <a:pt x="463" y="155"/>
                    <a:pt x="463" y="155"/>
                  </a:cubicBezTo>
                  <a:cubicBezTo>
                    <a:pt x="460" y="155"/>
                    <a:pt x="460" y="155"/>
                    <a:pt x="460" y="155"/>
                  </a:cubicBezTo>
                  <a:lnTo>
                    <a:pt x="460" y="96"/>
                  </a:lnTo>
                  <a:close/>
                  <a:moveTo>
                    <a:pt x="206" y="286"/>
                  </a:moveTo>
                  <a:cubicBezTo>
                    <a:pt x="216" y="286"/>
                    <a:pt x="216" y="286"/>
                    <a:pt x="216" y="286"/>
                  </a:cubicBezTo>
                  <a:cubicBezTo>
                    <a:pt x="216" y="307"/>
                    <a:pt x="216" y="307"/>
                    <a:pt x="216" y="307"/>
                  </a:cubicBezTo>
                  <a:cubicBezTo>
                    <a:pt x="206" y="307"/>
                    <a:pt x="206" y="307"/>
                    <a:pt x="206" y="307"/>
                  </a:cubicBezTo>
                  <a:lnTo>
                    <a:pt x="206" y="286"/>
                  </a:lnTo>
                  <a:close/>
                  <a:moveTo>
                    <a:pt x="221" y="279"/>
                  </a:moveTo>
                  <a:cubicBezTo>
                    <a:pt x="226" y="276"/>
                    <a:pt x="226" y="276"/>
                    <a:pt x="226" y="276"/>
                  </a:cubicBezTo>
                  <a:cubicBezTo>
                    <a:pt x="226" y="312"/>
                    <a:pt x="226" y="312"/>
                    <a:pt x="226" y="312"/>
                  </a:cubicBezTo>
                  <a:cubicBezTo>
                    <a:pt x="221" y="309"/>
                    <a:pt x="221" y="309"/>
                    <a:pt x="221" y="309"/>
                  </a:cubicBezTo>
                  <a:lnTo>
                    <a:pt x="221" y="279"/>
                  </a:lnTo>
                  <a:close/>
                  <a:moveTo>
                    <a:pt x="345" y="260"/>
                  </a:moveTo>
                  <a:cubicBezTo>
                    <a:pt x="345" y="236"/>
                    <a:pt x="345" y="236"/>
                    <a:pt x="345" y="236"/>
                  </a:cubicBezTo>
                  <a:cubicBezTo>
                    <a:pt x="348" y="236"/>
                    <a:pt x="348" y="236"/>
                    <a:pt x="348" y="236"/>
                  </a:cubicBezTo>
                  <a:cubicBezTo>
                    <a:pt x="349" y="257"/>
                    <a:pt x="349" y="257"/>
                    <a:pt x="349" y="257"/>
                  </a:cubicBezTo>
                  <a:cubicBezTo>
                    <a:pt x="364" y="285"/>
                    <a:pt x="364" y="285"/>
                    <a:pt x="364" y="285"/>
                  </a:cubicBezTo>
                  <a:lnTo>
                    <a:pt x="345" y="260"/>
                  </a:lnTo>
                  <a:close/>
                  <a:moveTo>
                    <a:pt x="397" y="192"/>
                  </a:moveTo>
                  <a:cubicBezTo>
                    <a:pt x="397" y="182"/>
                    <a:pt x="397" y="182"/>
                    <a:pt x="397" y="182"/>
                  </a:cubicBezTo>
                  <a:cubicBezTo>
                    <a:pt x="400" y="182"/>
                    <a:pt x="400" y="182"/>
                    <a:pt x="400" y="182"/>
                  </a:cubicBezTo>
                  <a:cubicBezTo>
                    <a:pt x="409" y="190"/>
                    <a:pt x="409" y="190"/>
                    <a:pt x="409" y="190"/>
                  </a:cubicBezTo>
                  <a:cubicBezTo>
                    <a:pt x="407" y="204"/>
                    <a:pt x="407" y="204"/>
                    <a:pt x="407" y="204"/>
                  </a:cubicBezTo>
                  <a:cubicBezTo>
                    <a:pt x="398" y="210"/>
                    <a:pt x="398" y="210"/>
                    <a:pt x="398" y="210"/>
                  </a:cubicBezTo>
                  <a:cubicBezTo>
                    <a:pt x="394" y="210"/>
                    <a:pt x="394" y="210"/>
                    <a:pt x="394" y="210"/>
                  </a:cubicBezTo>
                  <a:cubicBezTo>
                    <a:pt x="394" y="204"/>
                    <a:pt x="394" y="204"/>
                    <a:pt x="394" y="204"/>
                  </a:cubicBezTo>
                  <a:cubicBezTo>
                    <a:pt x="399" y="204"/>
                    <a:pt x="399" y="204"/>
                    <a:pt x="399" y="204"/>
                  </a:cubicBezTo>
                  <a:cubicBezTo>
                    <a:pt x="399" y="202"/>
                    <a:pt x="399" y="202"/>
                    <a:pt x="399" y="202"/>
                  </a:cubicBezTo>
                  <a:cubicBezTo>
                    <a:pt x="394" y="202"/>
                    <a:pt x="394" y="202"/>
                    <a:pt x="394" y="202"/>
                  </a:cubicBezTo>
                  <a:cubicBezTo>
                    <a:pt x="394" y="192"/>
                    <a:pt x="394" y="192"/>
                    <a:pt x="394" y="192"/>
                  </a:cubicBezTo>
                  <a:lnTo>
                    <a:pt x="397" y="192"/>
                  </a:lnTo>
                  <a:close/>
                  <a:moveTo>
                    <a:pt x="406" y="220"/>
                  </a:moveTo>
                  <a:cubicBezTo>
                    <a:pt x="400" y="220"/>
                    <a:pt x="400" y="220"/>
                    <a:pt x="400" y="220"/>
                  </a:cubicBezTo>
                  <a:cubicBezTo>
                    <a:pt x="400" y="212"/>
                    <a:pt x="400" y="212"/>
                    <a:pt x="400" y="212"/>
                  </a:cubicBezTo>
                  <a:cubicBezTo>
                    <a:pt x="412" y="206"/>
                    <a:pt x="412" y="206"/>
                    <a:pt x="412" y="206"/>
                  </a:cubicBezTo>
                  <a:lnTo>
                    <a:pt x="406" y="220"/>
                  </a:lnTo>
                  <a:close/>
                  <a:moveTo>
                    <a:pt x="413" y="497"/>
                  </a:moveTo>
                  <a:cubicBezTo>
                    <a:pt x="426" y="429"/>
                    <a:pt x="426" y="429"/>
                    <a:pt x="426" y="429"/>
                  </a:cubicBezTo>
                  <a:cubicBezTo>
                    <a:pt x="422" y="403"/>
                    <a:pt x="422" y="403"/>
                    <a:pt x="422" y="403"/>
                  </a:cubicBezTo>
                  <a:cubicBezTo>
                    <a:pt x="411" y="451"/>
                    <a:pt x="411" y="451"/>
                    <a:pt x="411" y="451"/>
                  </a:cubicBezTo>
                  <a:cubicBezTo>
                    <a:pt x="405" y="451"/>
                    <a:pt x="405" y="451"/>
                    <a:pt x="405" y="451"/>
                  </a:cubicBezTo>
                  <a:cubicBezTo>
                    <a:pt x="405" y="408"/>
                    <a:pt x="405" y="408"/>
                    <a:pt x="405" y="408"/>
                  </a:cubicBezTo>
                  <a:cubicBezTo>
                    <a:pt x="423" y="395"/>
                    <a:pt x="423" y="395"/>
                    <a:pt x="423" y="395"/>
                  </a:cubicBezTo>
                  <a:cubicBezTo>
                    <a:pt x="432" y="320"/>
                    <a:pt x="432" y="320"/>
                    <a:pt x="432" y="320"/>
                  </a:cubicBezTo>
                  <a:cubicBezTo>
                    <a:pt x="397" y="401"/>
                    <a:pt x="397" y="401"/>
                    <a:pt x="397" y="401"/>
                  </a:cubicBezTo>
                  <a:cubicBezTo>
                    <a:pt x="395" y="401"/>
                    <a:pt x="395" y="401"/>
                    <a:pt x="395" y="401"/>
                  </a:cubicBezTo>
                  <a:cubicBezTo>
                    <a:pt x="394" y="351"/>
                    <a:pt x="394" y="351"/>
                    <a:pt x="394" y="351"/>
                  </a:cubicBezTo>
                  <a:cubicBezTo>
                    <a:pt x="406" y="321"/>
                    <a:pt x="406" y="321"/>
                    <a:pt x="406" y="321"/>
                  </a:cubicBezTo>
                  <a:cubicBezTo>
                    <a:pt x="385" y="302"/>
                    <a:pt x="385" y="302"/>
                    <a:pt x="385" y="302"/>
                  </a:cubicBezTo>
                  <a:cubicBezTo>
                    <a:pt x="405" y="281"/>
                    <a:pt x="405" y="281"/>
                    <a:pt x="405" y="281"/>
                  </a:cubicBezTo>
                  <a:cubicBezTo>
                    <a:pt x="412" y="284"/>
                    <a:pt x="412" y="284"/>
                    <a:pt x="412" y="284"/>
                  </a:cubicBezTo>
                  <a:cubicBezTo>
                    <a:pt x="403" y="302"/>
                    <a:pt x="403" y="302"/>
                    <a:pt x="403" y="302"/>
                  </a:cubicBezTo>
                  <a:cubicBezTo>
                    <a:pt x="425" y="319"/>
                    <a:pt x="425" y="319"/>
                    <a:pt x="425" y="319"/>
                  </a:cubicBezTo>
                  <a:cubicBezTo>
                    <a:pt x="455" y="296"/>
                    <a:pt x="455" y="296"/>
                    <a:pt x="455" y="296"/>
                  </a:cubicBezTo>
                  <a:cubicBezTo>
                    <a:pt x="478" y="218"/>
                    <a:pt x="478" y="218"/>
                    <a:pt x="478" y="218"/>
                  </a:cubicBezTo>
                  <a:cubicBezTo>
                    <a:pt x="468" y="184"/>
                    <a:pt x="468" y="184"/>
                    <a:pt x="468" y="184"/>
                  </a:cubicBezTo>
                  <a:cubicBezTo>
                    <a:pt x="481" y="173"/>
                    <a:pt x="481" y="173"/>
                    <a:pt x="481" y="173"/>
                  </a:cubicBezTo>
                  <a:cubicBezTo>
                    <a:pt x="485" y="167"/>
                    <a:pt x="485" y="167"/>
                    <a:pt x="485" y="167"/>
                  </a:cubicBezTo>
                  <a:cubicBezTo>
                    <a:pt x="484" y="167"/>
                    <a:pt x="484" y="167"/>
                    <a:pt x="484" y="167"/>
                  </a:cubicBezTo>
                  <a:cubicBezTo>
                    <a:pt x="484" y="167"/>
                    <a:pt x="484" y="167"/>
                    <a:pt x="484" y="167"/>
                  </a:cubicBezTo>
                  <a:cubicBezTo>
                    <a:pt x="461" y="176"/>
                    <a:pt x="461" y="176"/>
                    <a:pt x="461" y="176"/>
                  </a:cubicBezTo>
                  <a:cubicBezTo>
                    <a:pt x="457" y="226"/>
                    <a:pt x="457" y="226"/>
                    <a:pt x="457" y="226"/>
                  </a:cubicBezTo>
                  <a:cubicBezTo>
                    <a:pt x="416" y="228"/>
                    <a:pt x="416" y="228"/>
                    <a:pt x="416" y="228"/>
                  </a:cubicBezTo>
                  <a:cubicBezTo>
                    <a:pt x="460" y="233"/>
                    <a:pt x="460" y="233"/>
                    <a:pt x="460" y="233"/>
                  </a:cubicBezTo>
                  <a:cubicBezTo>
                    <a:pt x="415" y="240"/>
                    <a:pt x="415" y="240"/>
                    <a:pt x="415" y="240"/>
                  </a:cubicBezTo>
                  <a:cubicBezTo>
                    <a:pt x="421" y="255"/>
                    <a:pt x="421" y="255"/>
                    <a:pt x="421" y="255"/>
                  </a:cubicBezTo>
                  <a:cubicBezTo>
                    <a:pt x="412" y="265"/>
                    <a:pt x="412" y="265"/>
                    <a:pt x="412" y="265"/>
                  </a:cubicBezTo>
                  <a:cubicBezTo>
                    <a:pt x="393" y="258"/>
                    <a:pt x="393" y="258"/>
                    <a:pt x="393" y="258"/>
                  </a:cubicBezTo>
                  <a:cubicBezTo>
                    <a:pt x="376" y="267"/>
                    <a:pt x="376" y="267"/>
                    <a:pt x="376" y="267"/>
                  </a:cubicBezTo>
                  <a:cubicBezTo>
                    <a:pt x="367" y="256"/>
                    <a:pt x="367" y="256"/>
                    <a:pt x="367" y="256"/>
                  </a:cubicBezTo>
                  <a:cubicBezTo>
                    <a:pt x="379" y="222"/>
                    <a:pt x="379" y="222"/>
                    <a:pt x="379" y="222"/>
                  </a:cubicBezTo>
                  <a:cubicBezTo>
                    <a:pt x="384" y="222"/>
                    <a:pt x="384" y="222"/>
                    <a:pt x="384" y="222"/>
                  </a:cubicBezTo>
                  <a:cubicBezTo>
                    <a:pt x="386" y="251"/>
                    <a:pt x="386" y="251"/>
                    <a:pt x="386" y="251"/>
                  </a:cubicBezTo>
                  <a:cubicBezTo>
                    <a:pt x="393" y="230"/>
                    <a:pt x="393" y="230"/>
                    <a:pt x="393" y="230"/>
                  </a:cubicBezTo>
                  <a:cubicBezTo>
                    <a:pt x="410" y="232"/>
                    <a:pt x="410" y="232"/>
                    <a:pt x="410" y="232"/>
                  </a:cubicBezTo>
                  <a:cubicBezTo>
                    <a:pt x="403" y="228"/>
                    <a:pt x="403" y="228"/>
                    <a:pt x="403" y="228"/>
                  </a:cubicBezTo>
                  <a:cubicBezTo>
                    <a:pt x="414" y="228"/>
                    <a:pt x="414" y="228"/>
                    <a:pt x="414" y="228"/>
                  </a:cubicBezTo>
                  <a:cubicBezTo>
                    <a:pt x="411" y="220"/>
                    <a:pt x="411" y="220"/>
                    <a:pt x="411" y="220"/>
                  </a:cubicBezTo>
                  <a:cubicBezTo>
                    <a:pt x="418" y="210"/>
                    <a:pt x="418" y="210"/>
                    <a:pt x="418" y="210"/>
                  </a:cubicBezTo>
                  <a:cubicBezTo>
                    <a:pt x="420" y="188"/>
                    <a:pt x="420" y="188"/>
                    <a:pt x="420" y="188"/>
                  </a:cubicBezTo>
                  <a:cubicBezTo>
                    <a:pt x="405" y="176"/>
                    <a:pt x="405" y="176"/>
                    <a:pt x="405" y="176"/>
                  </a:cubicBezTo>
                  <a:cubicBezTo>
                    <a:pt x="393" y="176"/>
                    <a:pt x="393" y="176"/>
                    <a:pt x="393" y="176"/>
                  </a:cubicBezTo>
                  <a:cubicBezTo>
                    <a:pt x="383" y="184"/>
                    <a:pt x="383" y="184"/>
                    <a:pt x="383" y="184"/>
                  </a:cubicBezTo>
                  <a:cubicBezTo>
                    <a:pt x="380" y="122"/>
                    <a:pt x="380" y="122"/>
                    <a:pt x="380" y="122"/>
                  </a:cubicBezTo>
                  <a:cubicBezTo>
                    <a:pt x="377" y="118"/>
                    <a:pt x="377" y="118"/>
                    <a:pt x="377" y="118"/>
                  </a:cubicBezTo>
                  <a:cubicBezTo>
                    <a:pt x="374" y="221"/>
                    <a:pt x="374" y="221"/>
                    <a:pt x="374" y="221"/>
                  </a:cubicBezTo>
                  <a:cubicBezTo>
                    <a:pt x="367" y="234"/>
                    <a:pt x="367" y="234"/>
                    <a:pt x="367" y="234"/>
                  </a:cubicBezTo>
                  <a:cubicBezTo>
                    <a:pt x="367" y="234"/>
                    <a:pt x="366" y="232"/>
                    <a:pt x="364" y="225"/>
                  </a:cubicBezTo>
                  <a:cubicBezTo>
                    <a:pt x="362" y="219"/>
                    <a:pt x="365" y="200"/>
                    <a:pt x="365" y="200"/>
                  </a:cubicBezTo>
                  <a:cubicBezTo>
                    <a:pt x="372" y="120"/>
                    <a:pt x="372" y="120"/>
                    <a:pt x="372" y="120"/>
                  </a:cubicBezTo>
                  <a:cubicBezTo>
                    <a:pt x="366" y="127"/>
                    <a:pt x="366" y="127"/>
                    <a:pt x="366" y="127"/>
                  </a:cubicBezTo>
                  <a:cubicBezTo>
                    <a:pt x="362" y="176"/>
                    <a:pt x="362" y="176"/>
                    <a:pt x="362" y="176"/>
                  </a:cubicBezTo>
                  <a:cubicBezTo>
                    <a:pt x="344" y="189"/>
                    <a:pt x="344" y="189"/>
                    <a:pt x="344" y="189"/>
                  </a:cubicBezTo>
                  <a:cubicBezTo>
                    <a:pt x="339" y="216"/>
                    <a:pt x="339" y="216"/>
                    <a:pt x="339" y="216"/>
                  </a:cubicBezTo>
                  <a:cubicBezTo>
                    <a:pt x="347" y="195"/>
                    <a:pt x="347" y="195"/>
                    <a:pt x="347" y="195"/>
                  </a:cubicBezTo>
                  <a:cubicBezTo>
                    <a:pt x="360" y="188"/>
                    <a:pt x="360" y="188"/>
                    <a:pt x="360" y="188"/>
                  </a:cubicBezTo>
                  <a:cubicBezTo>
                    <a:pt x="359" y="201"/>
                    <a:pt x="359" y="201"/>
                    <a:pt x="359" y="201"/>
                  </a:cubicBezTo>
                  <a:cubicBezTo>
                    <a:pt x="349" y="207"/>
                    <a:pt x="349" y="207"/>
                    <a:pt x="349" y="207"/>
                  </a:cubicBezTo>
                  <a:cubicBezTo>
                    <a:pt x="331" y="230"/>
                    <a:pt x="331" y="230"/>
                    <a:pt x="331" y="230"/>
                  </a:cubicBezTo>
                  <a:cubicBezTo>
                    <a:pt x="329" y="270"/>
                    <a:pt x="329" y="270"/>
                    <a:pt x="329" y="270"/>
                  </a:cubicBezTo>
                  <a:cubicBezTo>
                    <a:pt x="369" y="305"/>
                    <a:pt x="369" y="305"/>
                    <a:pt x="369" y="305"/>
                  </a:cubicBezTo>
                  <a:cubicBezTo>
                    <a:pt x="361" y="327"/>
                    <a:pt x="361" y="327"/>
                    <a:pt x="361" y="327"/>
                  </a:cubicBezTo>
                  <a:cubicBezTo>
                    <a:pt x="394" y="351"/>
                    <a:pt x="394" y="351"/>
                    <a:pt x="394" y="351"/>
                  </a:cubicBezTo>
                  <a:cubicBezTo>
                    <a:pt x="386" y="356"/>
                    <a:pt x="386" y="356"/>
                    <a:pt x="386" y="356"/>
                  </a:cubicBezTo>
                  <a:cubicBezTo>
                    <a:pt x="349" y="337"/>
                    <a:pt x="349" y="337"/>
                    <a:pt x="349" y="337"/>
                  </a:cubicBezTo>
                  <a:cubicBezTo>
                    <a:pt x="361" y="327"/>
                    <a:pt x="361" y="327"/>
                    <a:pt x="361" y="327"/>
                  </a:cubicBezTo>
                  <a:cubicBezTo>
                    <a:pt x="289" y="318"/>
                    <a:pt x="289" y="318"/>
                    <a:pt x="289" y="318"/>
                  </a:cubicBezTo>
                  <a:cubicBezTo>
                    <a:pt x="252" y="337"/>
                    <a:pt x="252" y="337"/>
                    <a:pt x="252" y="337"/>
                  </a:cubicBezTo>
                  <a:cubicBezTo>
                    <a:pt x="252" y="350"/>
                    <a:pt x="252" y="350"/>
                    <a:pt x="252" y="350"/>
                  </a:cubicBezTo>
                  <a:cubicBezTo>
                    <a:pt x="252" y="367"/>
                    <a:pt x="252" y="367"/>
                    <a:pt x="252" y="367"/>
                  </a:cubicBezTo>
                  <a:cubicBezTo>
                    <a:pt x="229" y="367"/>
                    <a:pt x="229" y="367"/>
                    <a:pt x="229" y="367"/>
                  </a:cubicBezTo>
                  <a:cubicBezTo>
                    <a:pt x="220" y="351"/>
                    <a:pt x="220" y="351"/>
                    <a:pt x="220" y="351"/>
                  </a:cubicBezTo>
                  <a:cubicBezTo>
                    <a:pt x="206" y="351"/>
                    <a:pt x="206" y="351"/>
                    <a:pt x="206" y="351"/>
                  </a:cubicBezTo>
                  <a:cubicBezTo>
                    <a:pt x="206" y="326"/>
                    <a:pt x="206" y="326"/>
                    <a:pt x="206" y="326"/>
                  </a:cubicBezTo>
                  <a:cubicBezTo>
                    <a:pt x="226" y="326"/>
                    <a:pt x="226" y="326"/>
                    <a:pt x="226" y="326"/>
                  </a:cubicBezTo>
                  <a:cubicBezTo>
                    <a:pt x="226" y="326"/>
                    <a:pt x="226" y="326"/>
                    <a:pt x="227" y="326"/>
                  </a:cubicBezTo>
                  <a:cubicBezTo>
                    <a:pt x="231" y="326"/>
                    <a:pt x="235" y="323"/>
                    <a:pt x="235" y="318"/>
                  </a:cubicBezTo>
                  <a:cubicBezTo>
                    <a:pt x="235" y="318"/>
                    <a:pt x="235" y="318"/>
                    <a:pt x="235" y="318"/>
                  </a:cubicBezTo>
                  <a:cubicBezTo>
                    <a:pt x="235" y="315"/>
                    <a:pt x="235" y="315"/>
                    <a:pt x="235" y="315"/>
                  </a:cubicBezTo>
                  <a:cubicBezTo>
                    <a:pt x="235" y="315"/>
                    <a:pt x="235" y="315"/>
                    <a:pt x="235" y="315"/>
                  </a:cubicBezTo>
                  <a:cubicBezTo>
                    <a:pt x="235" y="286"/>
                    <a:pt x="235" y="286"/>
                    <a:pt x="235" y="286"/>
                  </a:cubicBezTo>
                  <a:cubicBezTo>
                    <a:pt x="235" y="286"/>
                    <a:pt x="235" y="286"/>
                    <a:pt x="235" y="286"/>
                  </a:cubicBezTo>
                  <a:cubicBezTo>
                    <a:pt x="235" y="275"/>
                    <a:pt x="235" y="275"/>
                    <a:pt x="235" y="275"/>
                  </a:cubicBezTo>
                  <a:cubicBezTo>
                    <a:pt x="235" y="275"/>
                    <a:pt x="235" y="275"/>
                    <a:pt x="235" y="275"/>
                  </a:cubicBezTo>
                  <a:cubicBezTo>
                    <a:pt x="235" y="270"/>
                    <a:pt x="231" y="266"/>
                    <a:pt x="227" y="266"/>
                  </a:cubicBezTo>
                  <a:cubicBezTo>
                    <a:pt x="227" y="266"/>
                    <a:pt x="226" y="266"/>
                    <a:pt x="226" y="266"/>
                  </a:cubicBezTo>
                  <a:cubicBezTo>
                    <a:pt x="206" y="266"/>
                    <a:pt x="206" y="266"/>
                    <a:pt x="206" y="266"/>
                  </a:cubicBezTo>
                  <a:cubicBezTo>
                    <a:pt x="206" y="172"/>
                    <a:pt x="206" y="172"/>
                    <a:pt x="206" y="172"/>
                  </a:cubicBezTo>
                  <a:cubicBezTo>
                    <a:pt x="204" y="172"/>
                    <a:pt x="204" y="172"/>
                    <a:pt x="204" y="172"/>
                  </a:cubicBezTo>
                  <a:cubicBezTo>
                    <a:pt x="204" y="138"/>
                    <a:pt x="204" y="138"/>
                    <a:pt x="204" y="138"/>
                  </a:cubicBezTo>
                  <a:cubicBezTo>
                    <a:pt x="206" y="138"/>
                    <a:pt x="207" y="137"/>
                    <a:pt x="208" y="137"/>
                  </a:cubicBezTo>
                  <a:cubicBezTo>
                    <a:pt x="220" y="169"/>
                    <a:pt x="220" y="169"/>
                    <a:pt x="220" y="169"/>
                  </a:cubicBezTo>
                  <a:cubicBezTo>
                    <a:pt x="218" y="170"/>
                    <a:pt x="218" y="170"/>
                    <a:pt x="218" y="170"/>
                  </a:cubicBezTo>
                  <a:cubicBezTo>
                    <a:pt x="218" y="170"/>
                    <a:pt x="218" y="170"/>
                    <a:pt x="218" y="170"/>
                  </a:cubicBezTo>
                  <a:cubicBezTo>
                    <a:pt x="220" y="174"/>
                    <a:pt x="220" y="174"/>
                    <a:pt x="220" y="174"/>
                  </a:cubicBezTo>
                  <a:cubicBezTo>
                    <a:pt x="238" y="167"/>
                    <a:pt x="238" y="167"/>
                    <a:pt x="238" y="167"/>
                  </a:cubicBezTo>
                  <a:cubicBezTo>
                    <a:pt x="237" y="163"/>
                    <a:pt x="237" y="163"/>
                    <a:pt x="237" y="163"/>
                  </a:cubicBezTo>
                  <a:cubicBezTo>
                    <a:pt x="235" y="163"/>
                    <a:pt x="235" y="163"/>
                    <a:pt x="235" y="163"/>
                  </a:cubicBezTo>
                  <a:cubicBezTo>
                    <a:pt x="222" y="131"/>
                    <a:pt x="222" y="131"/>
                    <a:pt x="222" y="131"/>
                  </a:cubicBezTo>
                  <a:cubicBezTo>
                    <a:pt x="223" y="130"/>
                    <a:pt x="224" y="130"/>
                    <a:pt x="225" y="129"/>
                  </a:cubicBezTo>
                  <a:cubicBezTo>
                    <a:pt x="250" y="153"/>
                    <a:pt x="250" y="153"/>
                    <a:pt x="250" y="153"/>
                  </a:cubicBezTo>
                  <a:cubicBezTo>
                    <a:pt x="248" y="155"/>
                    <a:pt x="248" y="155"/>
                    <a:pt x="248" y="155"/>
                  </a:cubicBezTo>
                  <a:cubicBezTo>
                    <a:pt x="248" y="155"/>
                    <a:pt x="248" y="155"/>
                    <a:pt x="248" y="155"/>
                  </a:cubicBezTo>
                  <a:cubicBezTo>
                    <a:pt x="251" y="158"/>
                    <a:pt x="251" y="158"/>
                    <a:pt x="251" y="158"/>
                  </a:cubicBezTo>
                  <a:cubicBezTo>
                    <a:pt x="265" y="144"/>
                    <a:pt x="265" y="144"/>
                    <a:pt x="265" y="144"/>
                  </a:cubicBezTo>
                  <a:cubicBezTo>
                    <a:pt x="262" y="141"/>
                    <a:pt x="262" y="141"/>
                    <a:pt x="262" y="141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35" y="118"/>
                    <a:pt x="235" y="118"/>
                    <a:pt x="235" y="118"/>
                  </a:cubicBezTo>
                  <a:cubicBezTo>
                    <a:pt x="236" y="117"/>
                    <a:pt x="237" y="116"/>
                    <a:pt x="237" y="115"/>
                  </a:cubicBezTo>
                  <a:cubicBezTo>
                    <a:pt x="270" y="128"/>
                    <a:pt x="270" y="128"/>
                    <a:pt x="270" y="128"/>
                  </a:cubicBezTo>
                  <a:cubicBezTo>
                    <a:pt x="269" y="131"/>
                    <a:pt x="269" y="131"/>
                    <a:pt x="269" y="131"/>
                  </a:cubicBezTo>
                  <a:cubicBezTo>
                    <a:pt x="269" y="131"/>
                    <a:pt x="269" y="131"/>
                    <a:pt x="269" y="131"/>
                  </a:cubicBezTo>
                  <a:cubicBezTo>
                    <a:pt x="273" y="132"/>
                    <a:pt x="273" y="132"/>
                    <a:pt x="273" y="132"/>
                  </a:cubicBezTo>
                  <a:cubicBezTo>
                    <a:pt x="281" y="114"/>
                    <a:pt x="281" y="114"/>
                    <a:pt x="281" y="114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6" y="114"/>
                    <a:pt x="276" y="114"/>
                    <a:pt x="276" y="114"/>
                  </a:cubicBezTo>
                  <a:cubicBezTo>
                    <a:pt x="243" y="101"/>
                    <a:pt x="243" y="101"/>
                    <a:pt x="243" y="101"/>
                  </a:cubicBezTo>
                  <a:cubicBezTo>
                    <a:pt x="243" y="100"/>
                    <a:pt x="243" y="99"/>
                    <a:pt x="243" y="98"/>
                  </a:cubicBezTo>
                  <a:cubicBezTo>
                    <a:pt x="278" y="98"/>
                    <a:pt x="278" y="98"/>
                    <a:pt x="278" y="98"/>
                  </a:cubicBezTo>
                  <a:cubicBezTo>
                    <a:pt x="278" y="100"/>
                    <a:pt x="278" y="100"/>
                    <a:pt x="278" y="100"/>
                  </a:cubicBezTo>
                  <a:cubicBezTo>
                    <a:pt x="368" y="100"/>
                    <a:pt x="368" y="100"/>
                    <a:pt x="368" y="100"/>
                  </a:cubicBezTo>
                  <a:cubicBezTo>
                    <a:pt x="368" y="101"/>
                    <a:pt x="368" y="103"/>
                    <a:pt x="369" y="105"/>
                  </a:cubicBezTo>
                  <a:cubicBezTo>
                    <a:pt x="371" y="109"/>
                    <a:pt x="373" y="112"/>
                    <a:pt x="374" y="112"/>
                  </a:cubicBezTo>
                  <a:cubicBezTo>
                    <a:pt x="374" y="112"/>
                    <a:pt x="374" y="112"/>
                    <a:pt x="374" y="112"/>
                  </a:cubicBezTo>
                  <a:cubicBezTo>
                    <a:pt x="374" y="112"/>
                    <a:pt x="374" y="112"/>
                    <a:pt x="374" y="112"/>
                  </a:cubicBezTo>
                  <a:cubicBezTo>
                    <a:pt x="406" y="100"/>
                    <a:pt x="406" y="100"/>
                    <a:pt x="406" y="100"/>
                  </a:cubicBezTo>
                  <a:cubicBezTo>
                    <a:pt x="415" y="100"/>
                    <a:pt x="415" y="100"/>
                    <a:pt x="415" y="10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1"/>
                    <a:pt x="395" y="134"/>
                    <a:pt x="398" y="137"/>
                  </a:cubicBezTo>
                  <a:cubicBezTo>
                    <a:pt x="402" y="139"/>
                    <a:pt x="405" y="140"/>
                    <a:pt x="406" y="139"/>
                  </a:cubicBezTo>
                  <a:cubicBezTo>
                    <a:pt x="406" y="139"/>
                    <a:pt x="406" y="139"/>
                    <a:pt x="406" y="139"/>
                  </a:cubicBezTo>
                  <a:cubicBezTo>
                    <a:pt x="438" y="100"/>
                    <a:pt x="438" y="100"/>
                    <a:pt x="438" y="100"/>
                  </a:cubicBezTo>
                  <a:cubicBezTo>
                    <a:pt x="438" y="100"/>
                    <a:pt x="438" y="100"/>
                    <a:pt x="438" y="100"/>
                  </a:cubicBezTo>
                  <a:cubicBezTo>
                    <a:pt x="422" y="147"/>
                    <a:pt x="422" y="147"/>
                    <a:pt x="422" y="147"/>
                  </a:cubicBezTo>
                  <a:cubicBezTo>
                    <a:pt x="422" y="147"/>
                    <a:pt x="422" y="147"/>
                    <a:pt x="422" y="147"/>
                  </a:cubicBezTo>
                  <a:cubicBezTo>
                    <a:pt x="422" y="147"/>
                    <a:pt x="422" y="147"/>
                    <a:pt x="422" y="147"/>
                  </a:cubicBezTo>
                  <a:cubicBezTo>
                    <a:pt x="422" y="149"/>
                    <a:pt x="425" y="151"/>
                    <a:pt x="429" y="153"/>
                  </a:cubicBezTo>
                  <a:cubicBezTo>
                    <a:pt x="434" y="154"/>
                    <a:pt x="437" y="155"/>
                    <a:pt x="438" y="154"/>
                  </a:cubicBezTo>
                  <a:cubicBezTo>
                    <a:pt x="438" y="154"/>
                    <a:pt x="438" y="154"/>
                    <a:pt x="438" y="154"/>
                  </a:cubicBezTo>
                  <a:cubicBezTo>
                    <a:pt x="438" y="154"/>
                    <a:pt x="438" y="154"/>
                    <a:pt x="438" y="154"/>
                  </a:cubicBezTo>
                  <a:cubicBezTo>
                    <a:pt x="438" y="154"/>
                    <a:pt x="438" y="153"/>
                    <a:pt x="438" y="153"/>
                  </a:cubicBezTo>
                  <a:cubicBezTo>
                    <a:pt x="438" y="153"/>
                    <a:pt x="438" y="153"/>
                    <a:pt x="438" y="153"/>
                  </a:cubicBezTo>
                  <a:cubicBezTo>
                    <a:pt x="456" y="100"/>
                    <a:pt x="456" y="100"/>
                    <a:pt x="456" y="100"/>
                  </a:cubicBezTo>
                  <a:cubicBezTo>
                    <a:pt x="456" y="100"/>
                    <a:pt x="456" y="100"/>
                    <a:pt x="456" y="100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7" y="160"/>
                    <a:pt x="461" y="161"/>
                    <a:pt x="465" y="161"/>
                  </a:cubicBezTo>
                  <a:cubicBezTo>
                    <a:pt x="470" y="161"/>
                    <a:pt x="474" y="160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00"/>
                    <a:pt x="474" y="100"/>
                    <a:pt x="474" y="100"/>
                  </a:cubicBezTo>
                  <a:cubicBezTo>
                    <a:pt x="481" y="100"/>
                    <a:pt x="481" y="100"/>
                    <a:pt x="481" y="100"/>
                  </a:cubicBezTo>
                  <a:cubicBezTo>
                    <a:pt x="481" y="88"/>
                    <a:pt x="481" y="88"/>
                    <a:pt x="481" y="88"/>
                  </a:cubicBezTo>
                  <a:cubicBezTo>
                    <a:pt x="412" y="88"/>
                    <a:pt x="412" y="88"/>
                    <a:pt x="412" y="88"/>
                  </a:cubicBezTo>
                  <a:cubicBezTo>
                    <a:pt x="412" y="84"/>
                    <a:pt x="412" y="84"/>
                    <a:pt x="412" y="84"/>
                  </a:cubicBezTo>
                  <a:cubicBezTo>
                    <a:pt x="481" y="84"/>
                    <a:pt x="481" y="84"/>
                    <a:pt x="481" y="84"/>
                  </a:cubicBezTo>
                  <a:cubicBezTo>
                    <a:pt x="481" y="80"/>
                    <a:pt x="481" y="80"/>
                    <a:pt x="481" y="80"/>
                  </a:cubicBezTo>
                  <a:cubicBezTo>
                    <a:pt x="455" y="80"/>
                    <a:pt x="455" y="80"/>
                    <a:pt x="455" y="80"/>
                  </a:cubicBezTo>
                  <a:cubicBezTo>
                    <a:pt x="455" y="80"/>
                    <a:pt x="455" y="80"/>
                    <a:pt x="455" y="80"/>
                  </a:cubicBezTo>
                  <a:cubicBezTo>
                    <a:pt x="411" y="80"/>
                    <a:pt x="411" y="80"/>
                    <a:pt x="411" y="80"/>
                  </a:cubicBezTo>
                  <a:cubicBezTo>
                    <a:pt x="404" y="79"/>
                    <a:pt x="385" y="75"/>
                    <a:pt x="373" y="63"/>
                  </a:cubicBezTo>
                  <a:cubicBezTo>
                    <a:pt x="357" y="46"/>
                    <a:pt x="356" y="34"/>
                    <a:pt x="356" y="34"/>
                  </a:cubicBezTo>
                  <a:cubicBezTo>
                    <a:pt x="353" y="34"/>
                    <a:pt x="353" y="34"/>
                    <a:pt x="353" y="34"/>
                  </a:cubicBezTo>
                  <a:cubicBezTo>
                    <a:pt x="353" y="80"/>
                    <a:pt x="353" y="80"/>
                    <a:pt x="353" y="80"/>
                  </a:cubicBezTo>
                  <a:cubicBezTo>
                    <a:pt x="350" y="80"/>
                    <a:pt x="350" y="80"/>
                    <a:pt x="350" y="80"/>
                  </a:cubicBezTo>
                  <a:cubicBezTo>
                    <a:pt x="350" y="34"/>
                    <a:pt x="350" y="34"/>
                    <a:pt x="350" y="34"/>
                  </a:cubicBezTo>
                  <a:cubicBezTo>
                    <a:pt x="343" y="34"/>
                    <a:pt x="343" y="34"/>
                    <a:pt x="343" y="34"/>
                  </a:cubicBezTo>
                  <a:cubicBezTo>
                    <a:pt x="343" y="80"/>
                    <a:pt x="343" y="80"/>
                    <a:pt x="343" y="80"/>
                  </a:cubicBezTo>
                  <a:cubicBezTo>
                    <a:pt x="278" y="80"/>
                    <a:pt x="278" y="80"/>
                    <a:pt x="278" y="80"/>
                  </a:cubicBezTo>
                  <a:cubicBezTo>
                    <a:pt x="278" y="83"/>
                    <a:pt x="278" y="83"/>
                    <a:pt x="278" y="83"/>
                  </a:cubicBezTo>
                  <a:cubicBezTo>
                    <a:pt x="243" y="83"/>
                    <a:pt x="243" y="83"/>
                    <a:pt x="243" y="83"/>
                  </a:cubicBezTo>
                  <a:cubicBezTo>
                    <a:pt x="240" y="62"/>
                    <a:pt x="224" y="46"/>
                    <a:pt x="204" y="43"/>
                  </a:cubicBezTo>
                  <a:cubicBezTo>
                    <a:pt x="204" y="4"/>
                    <a:pt x="204" y="4"/>
                    <a:pt x="204" y="4"/>
                  </a:cubicBezTo>
                  <a:cubicBezTo>
                    <a:pt x="206" y="4"/>
                    <a:pt x="206" y="4"/>
                    <a:pt x="206" y="4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6" y="4"/>
                    <a:pt x="186" y="4"/>
                    <a:pt x="186" y="4"/>
                  </a:cubicBezTo>
                  <a:cubicBezTo>
                    <a:pt x="189" y="4"/>
                    <a:pt x="189" y="4"/>
                    <a:pt x="189" y="4"/>
                  </a:cubicBezTo>
                  <a:cubicBezTo>
                    <a:pt x="189" y="43"/>
                    <a:pt x="189" y="43"/>
                    <a:pt x="189" y="43"/>
                  </a:cubicBezTo>
                  <a:cubicBezTo>
                    <a:pt x="188" y="43"/>
                    <a:pt x="186" y="43"/>
                    <a:pt x="185" y="44"/>
                  </a:cubicBezTo>
                  <a:cubicBezTo>
                    <a:pt x="171" y="8"/>
                    <a:pt x="171" y="8"/>
                    <a:pt x="171" y="8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5" y="15"/>
                    <a:pt x="155" y="15"/>
                    <a:pt x="155" y="15"/>
                  </a:cubicBezTo>
                  <a:cubicBezTo>
                    <a:pt x="157" y="14"/>
                    <a:pt x="157" y="14"/>
                    <a:pt x="157" y="14"/>
                  </a:cubicBezTo>
                  <a:cubicBezTo>
                    <a:pt x="171" y="49"/>
                    <a:pt x="171" y="49"/>
                    <a:pt x="171" y="49"/>
                  </a:cubicBezTo>
                  <a:cubicBezTo>
                    <a:pt x="170" y="50"/>
                    <a:pt x="169" y="50"/>
                    <a:pt x="168" y="51"/>
                  </a:cubicBezTo>
                  <a:cubicBezTo>
                    <a:pt x="142" y="25"/>
                    <a:pt x="142" y="25"/>
                    <a:pt x="142" y="25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9" y="37"/>
                    <a:pt x="129" y="37"/>
                    <a:pt x="129" y="37"/>
                  </a:cubicBezTo>
                  <a:cubicBezTo>
                    <a:pt x="131" y="35"/>
                    <a:pt x="131" y="35"/>
                    <a:pt x="131" y="35"/>
                  </a:cubicBezTo>
                  <a:cubicBezTo>
                    <a:pt x="157" y="61"/>
                    <a:pt x="157" y="61"/>
                    <a:pt x="157" y="61"/>
                  </a:cubicBezTo>
                  <a:cubicBezTo>
                    <a:pt x="157" y="62"/>
                    <a:pt x="156" y="63"/>
                    <a:pt x="155" y="64"/>
                  </a:cubicBezTo>
                  <a:cubicBezTo>
                    <a:pt x="121" y="51"/>
                    <a:pt x="121" y="51"/>
                    <a:pt x="121" y="51"/>
                  </a:cubicBezTo>
                  <a:cubicBezTo>
                    <a:pt x="122" y="49"/>
                    <a:pt x="122" y="49"/>
                    <a:pt x="122" y="49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1" y="65"/>
                    <a:pt x="111" y="65"/>
                    <a:pt x="111" y="65"/>
                  </a:cubicBezTo>
                  <a:cubicBezTo>
                    <a:pt x="115" y="67"/>
                    <a:pt x="115" y="67"/>
                    <a:pt x="115" y="67"/>
                  </a:cubicBezTo>
                  <a:cubicBezTo>
                    <a:pt x="116" y="65"/>
                    <a:pt x="116" y="65"/>
                    <a:pt x="116" y="65"/>
                  </a:cubicBezTo>
                  <a:cubicBezTo>
                    <a:pt x="149" y="78"/>
                    <a:pt x="149" y="78"/>
                    <a:pt x="149" y="78"/>
                  </a:cubicBezTo>
                  <a:cubicBezTo>
                    <a:pt x="149" y="80"/>
                    <a:pt x="149" y="81"/>
                    <a:pt x="148" y="83"/>
                  </a:cubicBezTo>
                  <a:cubicBezTo>
                    <a:pt x="109" y="83"/>
                    <a:pt x="109" y="83"/>
                    <a:pt x="109" y="83"/>
                  </a:cubicBezTo>
                  <a:cubicBezTo>
                    <a:pt x="109" y="81"/>
                    <a:pt x="109" y="81"/>
                    <a:pt x="109" y="81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2" y="81"/>
                    <a:pt x="59" y="84"/>
                    <a:pt x="59" y="89"/>
                  </a:cubicBezTo>
                  <a:cubicBezTo>
                    <a:pt x="59" y="89"/>
                    <a:pt x="59" y="89"/>
                    <a:pt x="59" y="89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59" y="266"/>
                    <a:pt x="59" y="266"/>
                    <a:pt x="59" y="266"/>
                  </a:cubicBezTo>
                  <a:cubicBezTo>
                    <a:pt x="59" y="266"/>
                    <a:pt x="59" y="266"/>
                    <a:pt x="59" y="266"/>
                  </a:cubicBezTo>
                  <a:cubicBezTo>
                    <a:pt x="59" y="277"/>
                    <a:pt x="59" y="277"/>
                    <a:pt x="59" y="277"/>
                  </a:cubicBezTo>
                  <a:cubicBezTo>
                    <a:pt x="59" y="277"/>
                    <a:pt x="59" y="278"/>
                    <a:pt x="59" y="278"/>
                  </a:cubicBezTo>
                  <a:cubicBezTo>
                    <a:pt x="59" y="282"/>
                    <a:pt x="62" y="286"/>
                    <a:pt x="67" y="286"/>
                  </a:cubicBezTo>
                  <a:cubicBezTo>
                    <a:pt x="67" y="286"/>
                    <a:pt x="67" y="286"/>
                    <a:pt x="67" y="286"/>
                  </a:cubicBezTo>
                  <a:cubicBezTo>
                    <a:pt x="108" y="286"/>
                    <a:pt x="108" y="286"/>
                    <a:pt x="108" y="286"/>
                  </a:cubicBezTo>
                  <a:cubicBezTo>
                    <a:pt x="108" y="286"/>
                    <a:pt x="108" y="286"/>
                    <a:pt x="108" y="286"/>
                  </a:cubicBezTo>
                  <a:cubicBezTo>
                    <a:pt x="184" y="286"/>
                    <a:pt x="184" y="286"/>
                    <a:pt x="184" y="286"/>
                  </a:cubicBezTo>
                  <a:cubicBezTo>
                    <a:pt x="184" y="286"/>
                    <a:pt x="184" y="286"/>
                    <a:pt x="184" y="286"/>
                  </a:cubicBezTo>
                  <a:cubicBezTo>
                    <a:pt x="187" y="286"/>
                    <a:pt x="187" y="286"/>
                    <a:pt x="187" y="286"/>
                  </a:cubicBezTo>
                  <a:cubicBezTo>
                    <a:pt x="187" y="307"/>
                    <a:pt x="187" y="307"/>
                    <a:pt x="187" y="307"/>
                  </a:cubicBezTo>
                  <a:cubicBezTo>
                    <a:pt x="184" y="307"/>
                    <a:pt x="184" y="307"/>
                    <a:pt x="184" y="307"/>
                  </a:cubicBezTo>
                  <a:cubicBezTo>
                    <a:pt x="184" y="307"/>
                    <a:pt x="184" y="307"/>
                    <a:pt x="184" y="307"/>
                  </a:cubicBezTo>
                  <a:cubicBezTo>
                    <a:pt x="153" y="307"/>
                    <a:pt x="153" y="307"/>
                    <a:pt x="153" y="307"/>
                  </a:cubicBezTo>
                  <a:cubicBezTo>
                    <a:pt x="152" y="307"/>
                    <a:pt x="152" y="307"/>
                    <a:pt x="152" y="307"/>
                  </a:cubicBezTo>
                  <a:cubicBezTo>
                    <a:pt x="147" y="307"/>
                    <a:pt x="144" y="311"/>
                    <a:pt x="144" y="315"/>
                  </a:cubicBezTo>
                  <a:cubicBezTo>
                    <a:pt x="144" y="315"/>
                    <a:pt x="144" y="315"/>
                    <a:pt x="144" y="315"/>
                  </a:cubicBezTo>
                  <a:cubicBezTo>
                    <a:pt x="144" y="326"/>
                    <a:pt x="144" y="326"/>
                    <a:pt x="144" y="326"/>
                  </a:cubicBezTo>
                  <a:cubicBezTo>
                    <a:pt x="144" y="326"/>
                    <a:pt x="144" y="326"/>
                    <a:pt x="144" y="326"/>
                  </a:cubicBezTo>
                  <a:cubicBezTo>
                    <a:pt x="144" y="351"/>
                    <a:pt x="144" y="351"/>
                    <a:pt x="144" y="351"/>
                  </a:cubicBezTo>
                  <a:cubicBezTo>
                    <a:pt x="86" y="351"/>
                    <a:pt x="86" y="351"/>
                    <a:pt x="86" y="351"/>
                  </a:cubicBezTo>
                  <a:cubicBezTo>
                    <a:pt x="86" y="400"/>
                    <a:pt x="86" y="400"/>
                    <a:pt x="86" y="400"/>
                  </a:cubicBezTo>
                  <a:cubicBezTo>
                    <a:pt x="102" y="418"/>
                    <a:pt x="102" y="418"/>
                    <a:pt x="102" y="418"/>
                  </a:cubicBezTo>
                  <a:cubicBezTo>
                    <a:pt x="102" y="451"/>
                    <a:pt x="102" y="451"/>
                    <a:pt x="102" y="451"/>
                  </a:cubicBezTo>
                  <a:cubicBezTo>
                    <a:pt x="121" y="459"/>
                    <a:pt x="121" y="459"/>
                    <a:pt x="121" y="459"/>
                  </a:cubicBezTo>
                  <a:cubicBezTo>
                    <a:pt x="121" y="505"/>
                    <a:pt x="121" y="505"/>
                    <a:pt x="121" y="505"/>
                  </a:cubicBezTo>
                  <a:cubicBezTo>
                    <a:pt x="38" y="520"/>
                    <a:pt x="7" y="539"/>
                    <a:pt x="4" y="540"/>
                  </a:cubicBezTo>
                  <a:cubicBezTo>
                    <a:pt x="0" y="541"/>
                    <a:pt x="19" y="544"/>
                    <a:pt x="46" y="556"/>
                  </a:cubicBezTo>
                  <a:cubicBezTo>
                    <a:pt x="80" y="572"/>
                    <a:pt x="75" y="581"/>
                    <a:pt x="75" y="581"/>
                  </a:cubicBezTo>
                  <a:cubicBezTo>
                    <a:pt x="75" y="581"/>
                    <a:pt x="135" y="543"/>
                    <a:pt x="263" y="520"/>
                  </a:cubicBezTo>
                  <a:cubicBezTo>
                    <a:pt x="329" y="509"/>
                    <a:pt x="450" y="504"/>
                    <a:pt x="495" y="512"/>
                  </a:cubicBezTo>
                  <a:cubicBezTo>
                    <a:pt x="495" y="512"/>
                    <a:pt x="460" y="504"/>
                    <a:pt x="413" y="4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3" name="Freeform 70"/>
            <p:cNvSpPr>
              <a:spLocks noEditPoints="1"/>
            </p:cNvSpPr>
            <p:nvPr/>
          </p:nvSpPr>
          <p:spPr bwMode="auto">
            <a:xfrm>
              <a:off x="594" y="467"/>
              <a:ext cx="1846" cy="1852"/>
            </a:xfrm>
            <a:custGeom>
              <a:avLst/>
              <a:gdLst>
                <a:gd name="T0" fmla="*/ 483 w 967"/>
                <a:gd name="T1" fmla="*/ 953 h 967"/>
                <a:gd name="T2" fmla="*/ 13 w 967"/>
                <a:gd name="T3" fmla="*/ 483 h 967"/>
                <a:gd name="T4" fmla="*/ 483 w 967"/>
                <a:gd name="T5" fmla="*/ 12 h 967"/>
                <a:gd name="T6" fmla="*/ 954 w 967"/>
                <a:gd name="T7" fmla="*/ 483 h 967"/>
                <a:gd name="T8" fmla="*/ 483 w 967"/>
                <a:gd name="T9" fmla="*/ 953 h 967"/>
                <a:gd name="T10" fmla="*/ 483 w 967"/>
                <a:gd name="T11" fmla="*/ 0 h 967"/>
                <a:gd name="T12" fmla="*/ 0 w 967"/>
                <a:gd name="T13" fmla="*/ 483 h 967"/>
                <a:gd name="T14" fmla="*/ 483 w 967"/>
                <a:gd name="T15" fmla="*/ 967 h 967"/>
                <a:gd name="T16" fmla="*/ 967 w 967"/>
                <a:gd name="T17" fmla="*/ 483 h 967"/>
                <a:gd name="T18" fmla="*/ 483 w 967"/>
                <a:gd name="T19" fmla="*/ 0 h 9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7" h="967">
                  <a:moveTo>
                    <a:pt x="483" y="953"/>
                  </a:moveTo>
                  <a:cubicBezTo>
                    <a:pt x="224" y="953"/>
                    <a:pt x="13" y="742"/>
                    <a:pt x="13" y="483"/>
                  </a:cubicBezTo>
                  <a:cubicBezTo>
                    <a:pt x="13" y="223"/>
                    <a:pt x="224" y="12"/>
                    <a:pt x="483" y="12"/>
                  </a:cubicBezTo>
                  <a:cubicBezTo>
                    <a:pt x="743" y="12"/>
                    <a:pt x="954" y="223"/>
                    <a:pt x="954" y="483"/>
                  </a:cubicBezTo>
                  <a:cubicBezTo>
                    <a:pt x="954" y="742"/>
                    <a:pt x="743" y="953"/>
                    <a:pt x="483" y="953"/>
                  </a:cubicBezTo>
                  <a:close/>
                  <a:moveTo>
                    <a:pt x="483" y="0"/>
                  </a:moveTo>
                  <a:cubicBezTo>
                    <a:pt x="216" y="0"/>
                    <a:pt x="0" y="216"/>
                    <a:pt x="0" y="483"/>
                  </a:cubicBezTo>
                  <a:cubicBezTo>
                    <a:pt x="0" y="751"/>
                    <a:pt x="216" y="967"/>
                    <a:pt x="483" y="967"/>
                  </a:cubicBezTo>
                  <a:cubicBezTo>
                    <a:pt x="750" y="967"/>
                    <a:pt x="967" y="751"/>
                    <a:pt x="967" y="483"/>
                  </a:cubicBezTo>
                  <a:cubicBezTo>
                    <a:pt x="967" y="216"/>
                    <a:pt x="750" y="0"/>
                    <a:pt x="48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4" name="Freeform 71"/>
            <p:cNvSpPr/>
            <p:nvPr/>
          </p:nvSpPr>
          <p:spPr bwMode="auto">
            <a:xfrm>
              <a:off x="802" y="1063"/>
              <a:ext cx="67" cy="61"/>
            </a:xfrm>
            <a:custGeom>
              <a:avLst/>
              <a:gdLst>
                <a:gd name="T0" fmla="*/ 23 w 35"/>
                <a:gd name="T1" fmla="*/ 3 h 32"/>
                <a:gd name="T2" fmla="*/ 10 w 35"/>
                <a:gd name="T3" fmla="*/ 1 h 32"/>
                <a:gd name="T4" fmla="*/ 2 w 35"/>
                <a:gd name="T5" fmla="*/ 9 h 32"/>
                <a:gd name="T6" fmla="*/ 2 w 35"/>
                <a:gd name="T7" fmla="*/ 21 h 32"/>
                <a:gd name="T8" fmla="*/ 12 w 35"/>
                <a:gd name="T9" fmla="*/ 29 h 32"/>
                <a:gd name="T10" fmla="*/ 25 w 35"/>
                <a:gd name="T11" fmla="*/ 31 h 32"/>
                <a:gd name="T12" fmla="*/ 33 w 35"/>
                <a:gd name="T13" fmla="*/ 23 h 32"/>
                <a:gd name="T14" fmla="*/ 33 w 35"/>
                <a:gd name="T15" fmla="*/ 12 h 32"/>
                <a:gd name="T16" fmla="*/ 23 w 35"/>
                <a:gd name="T17" fmla="*/ 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32">
                  <a:moveTo>
                    <a:pt x="23" y="3"/>
                  </a:moveTo>
                  <a:cubicBezTo>
                    <a:pt x="18" y="0"/>
                    <a:pt x="13" y="0"/>
                    <a:pt x="10" y="1"/>
                  </a:cubicBezTo>
                  <a:cubicBezTo>
                    <a:pt x="6" y="3"/>
                    <a:pt x="4" y="5"/>
                    <a:pt x="2" y="9"/>
                  </a:cubicBezTo>
                  <a:cubicBezTo>
                    <a:pt x="0" y="13"/>
                    <a:pt x="0" y="17"/>
                    <a:pt x="2" y="21"/>
                  </a:cubicBezTo>
                  <a:cubicBezTo>
                    <a:pt x="3" y="24"/>
                    <a:pt x="6" y="27"/>
                    <a:pt x="12" y="29"/>
                  </a:cubicBezTo>
                  <a:cubicBezTo>
                    <a:pt x="17" y="32"/>
                    <a:pt x="21" y="32"/>
                    <a:pt x="25" y="31"/>
                  </a:cubicBezTo>
                  <a:cubicBezTo>
                    <a:pt x="29" y="29"/>
                    <a:pt x="32" y="27"/>
                    <a:pt x="33" y="23"/>
                  </a:cubicBezTo>
                  <a:cubicBezTo>
                    <a:pt x="35" y="19"/>
                    <a:pt x="35" y="15"/>
                    <a:pt x="33" y="12"/>
                  </a:cubicBezTo>
                  <a:cubicBezTo>
                    <a:pt x="32" y="8"/>
                    <a:pt x="28" y="5"/>
                    <a:pt x="2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5" name="Freeform 72"/>
            <p:cNvSpPr/>
            <p:nvPr/>
          </p:nvSpPr>
          <p:spPr bwMode="auto">
            <a:xfrm>
              <a:off x="1392" y="1886"/>
              <a:ext cx="42" cy="77"/>
            </a:xfrm>
            <a:custGeom>
              <a:avLst/>
              <a:gdLst>
                <a:gd name="T0" fmla="*/ 22 w 22"/>
                <a:gd name="T1" fmla="*/ 0 h 40"/>
                <a:gd name="T2" fmla="*/ 22 w 22"/>
                <a:gd name="T3" fmla="*/ 40 h 40"/>
                <a:gd name="T4" fmla="*/ 12 w 22"/>
                <a:gd name="T5" fmla="*/ 40 h 40"/>
                <a:gd name="T6" fmla="*/ 12 w 22"/>
                <a:gd name="T7" fmla="*/ 14 h 40"/>
                <a:gd name="T8" fmla="*/ 6 w 22"/>
                <a:gd name="T9" fmla="*/ 17 h 40"/>
                <a:gd name="T10" fmla="*/ 0 w 22"/>
                <a:gd name="T11" fmla="*/ 20 h 40"/>
                <a:gd name="T12" fmla="*/ 0 w 22"/>
                <a:gd name="T13" fmla="*/ 11 h 40"/>
                <a:gd name="T14" fmla="*/ 9 w 22"/>
                <a:gd name="T15" fmla="*/ 7 h 40"/>
                <a:gd name="T16" fmla="*/ 14 w 22"/>
                <a:gd name="T17" fmla="*/ 0 h 40"/>
                <a:gd name="T18" fmla="*/ 22 w 22"/>
                <a:gd name="T1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40">
                  <a:moveTo>
                    <a:pt x="22" y="0"/>
                  </a:moveTo>
                  <a:cubicBezTo>
                    <a:pt x="22" y="40"/>
                    <a:pt x="22" y="40"/>
                    <a:pt x="2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0" y="15"/>
                    <a:pt x="8" y="17"/>
                    <a:pt x="6" y="17"/>
                  </a:cubicBezTo>
                  <a:cubicBezTo>
                    <a:pt x="5" y="18"/>
                    <a:pt x="3" y="19"/>
                    <a:pt x="0" y="2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10"/>
                    <a:pt x="7" y="8"/>
                    <a:pt x="9" y="7"/>
                  </a:cubicBezTo>
                  <a:cubicBezTo>
                    <a:pt x="11" y="5"/>
                    <a:pt x="12" y="3"/>
                    <a:pt x="14" y="0"/>
                  </a:cubicBezTo>
                  <a:lnTo>
                    <a:pt x="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6" name="Freeform 73"/>
            <p:cNvSpPr>
              <a:spLocks noEditPoints="1"/>
            </p:cNvSpPr>
            <p:nvPr/>
          </p:nvSpPr>
          <p:spPr bwMode="auto">
            <a:xfrm>
              <a:off x="1453" y="1886"/>
              <a:ext cx="61" cy="77"/>
            </a:xfrm>
            <a:custGeom>
              <a:avLst/>
              <a:gdLst>
                <a:gd name="T0" fmla="*/ 21 w 32"/>
                <a:gd name="T1" fmla="*/ 14 h 40"/>
                <a:gd name="T2" fmla="*/ 19 w 32"/>
                <a:gd name="T3" fmla="*/ 9 h 40"/>
                <a:gd name="T4" fmla="*/ 16 w 32"/>
                <a:gd name="T5" fmla="*/ 7 h 40"/>
                <a:gd name="T6" fmla="*/ 12 w 32"/>
                <a:gd name="T7" fmla="*/ 9 h 40"/>
                <a:gd name="T8" fmla="*/ 11 w 32"/>
                <a:gd name="T9" fmla="*/ 14 h 40"/>
                <a:gd name="T10" fmla="*/ 12 w 32"/>
                <a:gd name="T11" fmla="*/ 19 h 40"/>
                <a:gd name="T12" fmla="*/ 16 w 32"/>
                <a:gd name="T13" fmla="*/ 20 h 40"/>
                <a:gd name="T14" fmla="*/ 20 w 32"/>
                <a:gd name="T15" fmla="*/ 19 h 40"/>
                <a:gd name="T16" fmla="*/ 21 w 32"/>
                <a:gd name="T17" fmla="*/ 14 h 40"/>
                <a:gd name="T18" fmla="*/ 1 w 32"/>
                <a:gd name="T19" fmla="*/ 31 h 40"/>
                <a:gd name="T20" fmla="*/ 12 w 32"/>
                <a:gd name="T21" fmla="*/ 30 h 40"/>
                <a:gd name="T22" fmla="*/ 13 w 32"/>
                <a:gd name="T23" fmla="*/ 33 h 40"/>
                <a:gd name="T24" fmla="*/ 16 w 32"/>
                <a:gd name="T25" fmla="*/ 34 h 40"/>
                <a:gd name="T26" fmla="*/ 20 w 32"/>
                <a:gd name="T27" fmla="*/ 31 h 40"/>
                <a:gd name="T28" fmla="*/ 21 w 32"/>
                <a:gd name="T29" fmla="*/ 23 h 40"/>
                <a:gd name="T30" fmla="*/ 18 w 32"/>
                <a:gd name="T31" fmla="*/ 26 h 40"/>
                <a:gd name="T32" fmla="*/ 13 w 32"/>
                <a:gd name="T33" fmla="*/ 27 h 40"/>
                <a:gd name="T34" fmla="*/ 4 w 32"/>
                <a:gd name="T35" fmla="*/ 23 h 40"/>
                <a:gd name="T36" fmla="*/ 0 w 32"/>
                <a:gd name="T37" fmla="*/ 14 h 40"/>
                <a:gd name="T38" fmla="*/ 2 w 32"/>
                <a:gd name="T39" fmla="*/ 7 h 40"/>
                <a:gd name="T40" fmla="*/ 7 w 32"/>
                <a:gd name="T41" fmla="*/ 2 h 40"/>
                <a:gd name="T42" fmla="*/ 15 w 32"/>
                <a:gd name="T43" fmla="*/ 0 h 40"/>
                <a:gd name="T44" fmla="*/ 25 w 32"/>
                <a:gd name="T45" fmla="*/ 2 h 40"/>
                <a:gd name="T46" fmla="*/ 30 w 32"/>
                <a:gd name="T47" fmla="*/ 9 h 40"/>
                <a:gd name="T48" fmla="*/ 32 w 32"/>
                <a:gd name="T49" fmla="*/ 20 h 40"/>
                <a:gd name="T50" fmla="*/ 28 w 32"/>
                <a:gd name="T51" fmla="*/ 36 h 40"/>
                <a:gd name="T52" fmla="*/ 16 w 32"/>
                <a:gd name="T53" fmla="*/ 40 h 40"/>
                <a:gd name="T54" fmla="*/ 8 w 32"/>
                <a:gd name="T55" fmla="*/ 39 h 40"/>
                <a:gd name="T56" fmla="*/ 4 w 32"/>
                <a:gd name="T57" fmla="*/ 36 h 40"/>
                <a:gd name="T58" fmla="*/ 1 w 32"/>
                <a:gd name="T59" fmla="*/ 3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2" h="40">
                  <a:moveTo>
                    <a:pt x="21" y="14"/>
                  </a:moveTo>
                  <a:cubicBezTo>
                    <a:pt x="21" y="12"/>
                    <a:pt x="21" y="10"/>
                    <a:pt x="19" y="9"/>
                  </a:cubicBezTo>
                  <a:cubicBezTo>
                    <a:pt x="18" y="8"/>
                    <a:pt x="17" y="7"/>
                    <a:pt x="16" y="7"/>
                  </a:cubicBezTo>
                  <a:cubicBezTo>
                    <a:pt x="14" y="7"/>
                    <a:pt x="13" y="8"/>
                    <a:pt x="12" y="9"/>
                  </a:cubicBezTo>
                  <a:cubicBezTo>
                    <a:pt x="11" y="10"/>
                    <a:pt x="11" y="11"/>
                    <a:pt x="11" y="14"/>
                  </a:cubicBezTo>
                  <a:cubicBezTo>
                    <a:pt x="11" y="16"/>
                    <a:pt x="11" y="17"/>
                    <a:pt x="12" y="19"/>
                  </a:cubicBezTo>
                  <a:cubicBezTo>
                    <a:pt x="13" y="20"/>
                    <a:pt x="14" y="20"/>
                    <a:pt x="16" y="20"/>
                  </a:cubicBezTo>
                  <a:cubicBezTo>
                    <a:pt x="17" y="20"/>
                    <a:pt x="19" y="20"/>
                    <a:pt x="20" y="19"/>
                  </a:cubicBezTo>
                  <a:cubicBezTo>
                    <a:pt x="21" y="18"/>
                    <a:pt x="21" y="16"/>
                    <a:pt x="21" y="14"/>
                  </a:cubicBezTo>
                  <a:close/>
                  <a:moveTo>
                    <a:pt x="1" y="31"/>
                  </a:move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3" y="32"/>
                    <a:pt x="13" y="33"/>
                  </a:cubicBezTo>
                  <a:cubicBezTo>
                    <a:pt x="14" y="34"/>
                    <a:pt x="15" y="34"/>
                    <a:pt x="16" y="34"/>
                  </a:cubicBezTo>
                  <a:cubicBezTo>
                    <a:pt x="18" y="34"/>
                    <a:pt x="19" y="33"/>
                    <a:pt x="20" y="31"/>
                  </a:cubicBezTo>
                  <a:cubicBezTo>
                    <a:pt x="21" y="30"/>
                    <a:pt x="21" y="27"/>
                    <a:pt x="21" y="23"/>
                  </a:cubicBezTo>
                  <a:cubicBezTo>
                    <a:pt x="20" y="24"/>
                    <a:pt x="19" y="25"/>
                    <a:pt x="18" y="26"/>
                  </a:cubicBezTo>
                  <a:cubicBezTo>
                    <a:pt x="16" y="27"/>
                    <a:pt x="15" y="27"/>
                    <a:pt x="13" y="27"/>
                  </a:cubicBezTo>
                  <a:cubicBezTo>
                    <a:pt x="9" y="27"/>
                    <a:pt x="6" y="26"/>
                    <a:pt x="4" y="23"/>
                  </a:cubicBezTo>
                  <a:cubicBezTo>
                    <a:pt x="2" y="21"/>
                    <a:pt x="0" y="18"/>
                    <a:pt x="0" y="14"/>
                  </a:cubicBezTo>
                  <a:cubicBezTo>
                    <a:pt x="0" y="11"/>
                    <a:pt x="1" y="9"/>
                    <a:pt x="2" y="7"/>
                  </a:cubicBezTo>
                  <a:cubicBezTo>
                    <a:pt x="3" y="5"/>
                    <a:pt x="5" y="3"/>
                    <a:pt x="7" y="2"/>
                  </a:cubicBezTo>
                  <a:cubicBezTo>
                    <a:pt x="9" y="1"/>
                    <a:pt x="12" y="0"/>
                    <a:pt x="15" y="0"/>
                  </a:cubicBezTo>
                  <a:cubicBezTo>
                    <a:pt x="19" y="0"/>
                    <a:pt x="22" y="1"/>
                    <a:pt x="25" y="2"/>
                  </a:cubicBezTo>
                  <a:cubicBezTo>
                    <a:pt x="27" y="4"/>
                    <a:pt x="29" y="6"/>
                    <a:pt x="30" y="9"/>
                  </a:cubicBezTo>
                  <a:cubicBezTo>
                    <a:pt x="32" y="12"/>
                    <a:pt x="32" y="16"/>
                    <a:pt x="32" y="20"/>
                  </a:cubicBezTo>
                  <a:cubicBezTo>
                    <a:pt x="32" y="27"/>
                    <a:pt x="31" y="32"/>
                    <a:pt x="28" y="36"/>
                  </a:cubicBezTo>
                  <a:cubicBezTo>
                    <a:pt x="25" y="39"/>
                    <a:pt x="21" y="40"/>
                    <a:pt x="16" y="40"/>
                  </a:cubicBezTo>
                  <a:cubicBezTo>
                    <a:pt x="13" y="40"/>
                    <a:pt x="10" y="40"/>
                    <a:pt x="8" y="39"/>
                  </a:cubicBezTo>
                  <a:cubicBezTo>
                    <a:pt x="7" y="39"/>
                    <a:pt x="5" y="38"/>
                    <a:pt x="4" y="36"/>
                  </a:cubicBezTo>
                  <a:cubicBezTo>
                    <a:pt x="3" y="35"/>
                    <a:pt x="2" y="33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7" name="Freeform 74"/>
            <p:cNvSpPr/>
            <p:nvPr/>
          </p:nvSpPr>
          <p:spPr bwMode="auto">
            <a:xfrm>
              <a:off x="1520" y="1888"/>
              <a:ext cx="61" cy="75"/>
            </a:xfrm>
            <a:custGeom>
              <a:avLst/>
              <a:gdLst>
                <a:gd name="T0" fmla="*/ 5 w 32"/>
                <a:gd name="T1" fmla="*/ 0 h 39"/>
                <a:gd name="T2" fmla="*/ 30 w 32"/>
                <a:gd name="T3" fmla="*/ 0 h 39"/>
                <a:gd name="T4" fmla="*/ 30 w 32"/>
                <a:gd name="T5" fmla="*/ 9 h 39"/>
                <a:gd name="T6" fmla="*/ 13 w 32"/>
                <a:gd name="T7" fmla="*/ 9 h 39"/>
                <a:gd name="T8" fmla="*/ 12 w 32"/>
                <a:gd name="T9" fmla="*/ 15 h 39"/>
                <a:gd name="T10" fmla="*/ 16 w 32"/>
                <a:gd name="T11" fmla="*/ 13 h 39"/>
                <a:gd name="T12" fmla="*/ 19 w 32"/>
                <a:gd name="T13" fmla="*/ 13 h 39"/>
                <a:gd name="T14" fmla="*/ 29 w 32"/>
                <a:gd name="T15" fmla="*/ 16 h 39"/>
                <a:gd name="T16" fmla="*/ 32 w 32"/>
                <a:gd name="T17" fmla="*/ 25 h 39"/>
                <a:gd name="T18" fmla="*/ 30 w 32"/>
                <a:gd name="T19" fmla="*/ 32 h 39"/>
                <a:gd name="T20" fmla="*/ 25 w 32"/>
                <a:gd name="T21" fmla="*/ 38 h 39"/>
                <a:gd name="T22" fmla="*/ 16 w 32"/>
                <a:gd name="T23" fmla="*/ 39 h 39"/>
                <a:gd name="T24" fmla="*/ 10 w 32"/>
                <a:gd name="T25" fmla="*/ 39 h 39"/>
                <a:gd name="T26" fmla="*/ 5 w 32"/>
                <a:gd name="T27" fmla="*/ 37 h 39"/>
                <a:gd name="T28" fmla="*/ 2 w 32"/>
                <a:gd name="T29" fmla="*/ 33 h 39"/>
                <a:gd name="T30" fmla="*/ 0 w 32"/>
                <a:gd name="T31" fmla="*/ 29 h 39"/>
                <a:gd name="T32" fmla="*/ 11 w 32"/>
                <a:gd name="T33" fmla="*/ 28 h 39"/>
                <a:gd name="T34" fmla="*/ 13 w 32"/>
                <a:gd name="T35" fmla="*/ 32 h 39"/>
                <a:gd name="T36" fmla="*/ 16 w 32"/>
                <a:gd name="T37" fmla="*/ 33 h 39"/>
                <a:gd name="T38" fmla="*/ 20 w 32"/>
                <a:gd name="T39" fmla="*/ 31 h 39"/>
                <a:gd name="T40" fmla="*/ 21 w 32"/>
                <a:gd name="T41" fmla="*/ 26 h 39"/>
                <a:gd name="T42" fmla="*/ 20 w 32"/>
                <a:gd name="T43" fmla="*/ 21 h 39"/>
                <a:gd name="T44" fmla="*/ 16 w 32"/>
                <a:gd name="T45" fmla="*/ 19 h 39"/>
                <a:gd name="T46" fmla="*/ 13 w 32"/>
                <a:gd name="T47" fmla="*/ 20 h 39"/>
                <a:gd name="T48" fmla="*/ 11 w 32"/>
                <a:gd name="T49" fmla="*/ 22 h 39"/>
                <a:gd name="T50" fmla="*/ 1 w 32"/>
                <a:gd name="T51" fmla="*/ 21 h 39"/>
                <a:gd name="T52" fmla="*/ 5 w 32"/>
                <a:gd name="T5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" h="39">
                  <a:moveTo>
                    <a:pt x="5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3" y="14"/>
                    <a:pt x="14" y="14"/>
                    <a:pt x="16" y="13"/>
                  </a:cubicBezTo>
                  <a:cubicBezTo>
                    <a:pt x="17" y="13"/>
                    <a:pt x="18" y="13"/>
                    <a:pt x="19" y="13"/>
                  </a:cubicBezTo>
                  <a:cubicBezTo>
                    <a:pt x="23" y="13"/>
                    <a:pt x="26" y="14"/>
                    <a:pt x="29" y="16"/>
                  </a:cubicBezTo>
                  <a:cubicBezTo>
                    <a:pt x="31" y="19"/>
                    <a:pt x="32" y="22"/>
                    <a:pt x="32" y="25"/>
                  </a:cubicBezTo>
                  <a:cubicBezTo>
                    <a:pt x="32" y="28"/>
                    <a:pt x="32" y="30"/>
                    <a:pt x="30" y="32"/>
                  </a:cubicBezTo>
                  <a:cubicBezTo>
                    <a:pt x="29" y="35"/>
                    <a:pt x="27" y="36"/>
                    <a:pt x="25" y="38"/>
                  </a:cubicBezTo>
                  <a:cubicBezTo>
                    <a:pt x="23" y="39"/>
                    <a:pt x="20" y="39"/>
                    <a:pt x="16" y="39"/>
                  </a:cubicBezTo>
                  <a:cubicBezTo>
                    <a:pt x="14" y="39"/>
                    <a:pt x="12" y="39"/>
                    <a:pt x="10" y="39"/>
                  </a:cubicBezTo>
                  <a:cubicBezTo>
                    <a:pt x="8" y="38"/>
                    <a:pt x="6" y="38"/>
                    <a:pt x="5" y="37"/>
                  </a:cubicBezTo>
                  <a:cubicBezTo>
                    <a:pt x="4" y="36"/>
                    <a:pt x="3" y="35"/>
                    <a:pt x="2" y="33"/>
                  </a:cubicBezTo>
                  <a:cubicBezTo>
                    <a:pt x="1" y="32"/>
                    <a:pt x="1" y="31"/>
                    <a:pt x="0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9"/>
                    <a:pt x="12" y="31"/>
                    <a:pt x="13" y="32"/>
                  </a:cubicBezTo>
                  <a:cubicBezTo>
                    <a:pt x="14" y="33"/>
                    <a:pt x="15" y="33"/>
                    <a:pt x="16" y="33"/>
                  </a:cubicBezTo>
                  <a:cubicBezTo>
                    <a:pt x="18" y="33"/>
                    <a:pt x="19" y="32"/>
                    <a:pt x="20" y="31"/>
                  </a:cubicBezTo>
                  <a:cubicBezTo>
                    <a:pt x="21" y="30"/>
                    <a:pt x="21" y="28"/>
                    <a:pt x="21" y="26"/>
                  </a:cubicBezTo>
                  <a:cubicBezTo>
                    <a:pt x="21" y="24"/>
                    <a:pt x="21" y="22"/>
                    <a:pt x="20" y="21"/>
                  </a:cubicBezTo>
                  <a:cubicBezTo>
                    <a:pt x="19" y="20"/>
                    <a:pt x="18" y="19"/>
                    <a:pt x="16" y="19"/>
                  </a:cubicBezTo>
                  <a:cubicBezTo>
                    <a:pt x="15" y="19"/>
                    <a:pt x="14" y="20"/>
                    <a:pt x="13" y="20"/>
                  </a:cubicBezTo>
                  <a:cubicBezTo>
                    <a:pt x="12" y="21"/>
                    <a:pt x="11" y="21"/>
                    <a:pt x="11" y="22"/>
                  </a:cubicBezTo>
                  <a:cubicBezTo>
                    <a:pt x="1" y="21"/>
                    <a:pt x="1" y="21"/>
                    <a:pt x="1" y="21"/>
                  </a:cubicBez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8" name="Freeform 75"/>
            <p:cNvSpPr/>
            <p:nvPr/>
          </p:nvSpPr>
          <p:spPr bwMode="auto">
            <a:xfrm>
              <a:off x="1587" y="1886"/>
              <a:ext cx="61" cy="77"/>
            </a:xfrm>
            <a:custGeom>
              <a:avLst/>
              <a:gdLst>
                <a:gd name="T0" fmla="*/ 11 w 32"/>
                <a:gd name="T1" fmla="*/ 12 h 40"/>
                <a:gd name="T2" fmla="*/ 0 w 32"/>
                <a:gd name="T3" fmla="*/ 11 h 40"/>
                <a:gd name="T4" fmla="*/ 5 w 32"/>
                <a:gd name="T5" fmla="*/ 3 h 40"/>
                <a:gd name="T6" fmla="*/ 16 w 32"/>
                <a:gd name="T7" fmla="*/ 0 h 40"/>
                <a:gd name="T8" fmla="*/ 26 w 32"/>
                <a:gd name="T9" fmla="*/ 3 h 40"/>
                <a:gd name="T10" fmla="*/ 30 w 32"/>
                <a:gd name="T11" fmla="*/ 10 h 40"/>
                <a:gd name="T12" fmla="*/ 28 w 32"/>
                <a:gd name="T13" fmla="*/ 15 h 40"/>
                <a:gd name="T14" fmla="*/ 24 w 32"/>
                <a:gd name="T15" fmla="*/ 19 h 40"/>
                <a:gd name="T16" fmla="*/ 28 w 32"/>
                <a:gd name="T17" fmla="*/ 20 h 40"/>
                <a:gd name="T18" fmla="*/ 31 w 32"/>
                <a:gd name="T19" fmla="*/ 23 h 40"/>
                <a:gd name="T20" fmla="*/ 32 w 32"/>
                <a:gd name="T21" fmla="*/ 28 h 40"/>
                <a:gd name="T22" fmla="*/ 30 w 32"/>
                <a:gd name="T23" fmla="*/ 34 h 40"/>
                <a:gd name="T24" fmla="*/ 25 w 32"/>
                <a:gd name="T25" fmla="*/ 39 h 40"/>
                <a:gd name="T26" fmla="*/ 16 w 32"/>
                <a:gd name="T27" fmla="*/ 40 h 40"/>
                <a:gd name="T28" fmla="*/ 8 w 32"/>
                <a:gd name="T29" fmla="*/ 39 h 40"/>
                <a:gd name="T30" fmla="*/ 3 w 32"/>
                <a:gd name="T31" fmla="*/ 36 h 40"/>
                <a:gd name="T32" fmla="*/ 0 w 32"/>
                <a:gd name="T33" fmla="*/ 30 h 40"/>
                <a:gd name="T34" fmla="*/ 11 w 32"/>
                <a:gd name="T35" fmla="*/ 28 h 40"/>
                <a:gd name="T36" fmla="*/ 13 w 32"/>
                <a:gd name="T37" fmla="*/ 33 h 40"/>
                <a:gd name="T38" fmla="*/ 16 w 32"/>
                <a:gd name="T39" fmla="*/ 34 h 40"/>
                <a:gd name="T40" fmla="*/ 20 w 32"/>
                <a:gd name="T41" fmla="*/ 32 h 40"/>
                <a:gd name="T42" fmla="*/ 21 w 32"/>
                <a:gd name="T43" fmla="*/ 28 h 40"/>
                <a:gd name="T44" fmla="*/ 20 w 32"/>
                <a:gd name="T45" fmla="*/ 24 h 40"/>
                <a:gd name="T46" fmla="*/ 16 w 32"/>
                <a:gd name="T47" fmla="*/ 23 h 40"/>
                <a:gd name="T48" fmla="*/ 12 w 32"/>
                <a:gd name="T49" fmla="*/ 23 h 40"/>
                <a:gd name="T50" fmla="*/ 13 w 32"/>
                <a:gd name="T51" fmla="*/ 15 h 40"/>
                <a:gd name="T52" fmla="*/ 14 w 32"/>
                <a:gd name="T53" fmla="*/ 16 h 40"/>
                <a:gd name="T54" fmla="*/ 18 w 32"/>
                <a:gd name="T55" fmla="*/ 14 h 40"/>
                <a:gd name="T56" fmla="*/ 19 w 32"/>
                <a:gd name="T57" fmla="*/ 11 h 40"/>
                <a:gd name="T58" fmla="*/ 18 w 32"/>
                <a:gd name="T59" fmla="*/ 8 h 40"/>
                <a:gd name="T60" fmla="*/ 15 w 32"/>
                <a:gd name="T61" fmla="*/ 7 h 40"/>
                <a:gd name="T62" fmla="*/ 12 w 32"/>
                <a:gd name="T63" fmla="*/ 8 h 40"/>
                <a:gd name="T64" fmla="*/ 11 w 32"/>
                <a:gd name="T65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40">
                  <a:moveTo>
                    <a:pt x="11" y="12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1" y="7"/>
                    <a:pt x="3" y="5"/>
                    <a:pt x="5" y="3"/>
                  </a:cubicBezTo>
                  <a:cubicBezTo>
                    <a:pt x="8" y="1"/>
                    <a:pt x="11" y="0"/>
                    <a:pt x="16" y="0"/>
                  </a:cubicBezTo>
                  <a:cubicBezTo>
                    <a:pt x="21" y="0"/>
                    <a:pt x="24" y="1"/>
                    <a:pt x="26" y="3"/>
                  </a:cubicBezTo>
                  <a:cubicBezTo>
                    <a:pt x="29" y="5"/>
                    <a:pt x="30" y="8"/>
                    <a:pt x="30" y="10"/>
                  </a:cubicBezTo>
                  <a:cubicBezTo>
                    <a:pt x="30" y="12"/>
                    <a:pt x="29" y="14"/>
                    <a:pt x="28" y="15"/>
                  </a:cubicBezTo>
                  <a:cubicBezTo>
                    <a:pt x="27" y="16"/>
                    <a:pt x="26" y="18"/>
                    <a:pt x="24" y="19"/>
                  </a:cubicBezTo>
                  <a:cubicBezTo>
                    <a:pt x="26" y="19"/>
                    <a:pt x="27" y="19"/>
                    <a:pt x="28" y="20"/>
                  </a:cubicBezTo>
                  <a:cubicBezTo>
                    <a:pt x="29" y="21"/>
                    <a:pt x="30" y="22"/>
                    <a:pt x="31" y="23"/>
                  </a:cubicBezTo>
                  <a:cubicBezTo>
                    <a:pt x="31" y="24"/>
                    <a:pt x="32" y="26"/>
                    <a:pt x="32" y="28"/>
                  </a:cubicBezTo>
                  <a:cubicBezTo>
                    <a:pt x="32" y="30"/>
                    <a:pt x="31" y="32"/>
                    <a:pt x="30" y="34"/>
                  </a:cubicBezTo>
                  <a:cubicBezTo>
                    <a:pt x="29" y="36"/>
                    <a:pt x="27" y="38"/>
                    <a:pt x="25" y="39"/>
                  </a:cubicBezTo>
                  <a:cubicBezTo>
                    <a:pt x="23" y="40"/>
                    <a:pt x="20" y="40"/>
                    <a:pt x="16" y="40"/>
                  </a:cubicBezTo>
                  <a:cubicBezTo>
                    <a:pt x="13" y="40"/>
                    <a:pt x="10" y="40"/>
                    <a:pt x="8" y="39"/>
                  </a:cubicBezTo>
                  <a:cubicBezTo>
                    <a:pt x="6" y="38"/>
                    <a:pt x="4" y="37"/>
                    <a:pt x="3" y="36"/>
                  </a:cubicBezTo>
                  <a:cubicBezTo>
                    <a:pt x="2" y="34"/>
                    <a:pt x="1" y="32"/>
                    <a:pt x="0" y="30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30"/>
                    <a:pt x="12" y="32"/>
                    <a:pt x="13" y="33"/>
                  </a:cubicBezTo>
                  <a:cubicBezTo>
                    <a:pt x="13" y="34"/>
                    <a:pt x="15" y="34"/>
                    <a:pt x="16" y="34"/>
                  </a:cubicBezTo>
                  <a:cubicBezTo>
                    <a:pt x="17" y="34"/>
                    <a:pt x="19" y="33"/>
                    <a:pt x="20" y="32"/>
                  </a:cubicBezTo>
                  <a:cubicBezTo>
                    <a:pt x="20" y="31"/>
                    <a:pt x="21" y="30"/>
                    <a:pt x="21" y="28"/>
                  </a:cubicBezTo>
                  <a:cubicBezTo>
                    <a:pt x="21" y="26"/>
                    <a:pt x="20" y="25"/>
                    <a:pt x="20" y="24"/>
                  </a:cubicBezTo>
                  <a:cubicBezTo>
                    <a:pt x="19" y="23"/>
                    <a:pt x="17" y="23"/>
                    <a:pt x="16" y="23"/>
                  </a:cubicBezTo>
                  <a:cubicBezTo>
                    <a:pt x="15" y="23"/>
                    <a:pt x="14" y="23"/>
                    <a:pt x="12" y="23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6"/>
                    <a:pt x="14" y="16"/>
                    <a:pt x="14" y="16"/>
                  </a:cubicBezTo>
                  <a:cubicBezTo>
                    <a:pt x="16" y="16"/>
                    <a:pt x="17" y="15"/>
                    <a:pt x="18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19" y="10"/>
                    <a:pt x="19" y="9"/>
                    <a:pt x="18" y="8"/>
                  </a:cubicBezTo>
                  <a:cubicBezTo>
                    <a:pt x="17" y="8"/>
                    <a:pt x="16" y="7"/>
                    <a:pt x="15" y="7"/>
                  </a:cubicBezTo>
                  <a:cubicBezTo>
                    <a:pt x="14" y="7"/>
                    <a:pt x="13" y="8"/>
                    <a:pt x="12" y="8"/>
                  </a:cubicBezTo>
                  <a:cubicBezTo>
                    <a:pt x="11" y="9"/>
                    <a:pt x="11" y="10"/>
                    <a:pt x="1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9" name="Freeform 76"/>
            <p:cNvSpPr/>
            <p:nvPr/>
          </p:nvSpPr>
          <p:spPr bwMode="auto">
            <a:xfrm>
              <a:off x="1079" y="1957"/>
              <a:ext cx="19" cy="10"/>
            </a:xfrm>
            <a:custGeom>
              <a:avLst/>
              <a:gdLst>
                <a:gd name="T0" fmla="*/ 0 w 19"/>
                <a:gd name="T1" fmla="*/ 10 h 10"/>
                <a:gd name="T2" fmla="*/ 9 w 19"/>
                <a:gd name="T3" fmla="*/ 8 h 10"/>
                <a:gd name="T4" fmla="*/ 19 w 19"/>
                <a:gd name="T5" fmla="*/ 6 h 10"/>
                <a:gd name="T6" fmla="*/ 13 w 19"/>
                <a:gd name="T7" fmla="*/ 2 h 10"/>
                <a:gd name="T8" fmla="*/ 7 w 19"/>
                <a:gd name="T9" fmla="*/ 0 h 10"/>
                <a:gd name="T10" fmla="*/ 0 w 19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0">
                  <a:moveTo>
                    <a:pt x="0" y="10"/>
                  </a:moveTo>
                  <a:lnTo>
                    <a:pt x="9" y="8"/>
                  </a:lnTo>
                  <a:lnTo>
                    <a:pt x="19" y="6"/>
                  </a:lnTo>
                  <a:lnTo>
                    <a:pt x="13" y="2"/>
                  </a:lnTo>
                  <a:lnTo>
                    <a:pt x="7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0" name="Freeform 77"/>
            <p:cNvSpPr/>
            <p:nvPr/>
          </p:nvSpPr>
          <p:spPr bwMode="auto">
            <a:xfrm>
              <a:off x="1182" y="684"/>
              <a:ext cx="48" cy="36"/>
            </a:xfrm>
            <a:custGeom>
              <a:avLst/>
              <a:gdLst>
                <a:gd name="T0" fmla="*/ 22 w 25"/>
                <a:gd name="T1" fmla="*/ 11 h 19"/>
                <a:gd name="T2" fmla="*/ 24 w 25"/>
                <a:gd name="T3" fmla="*/ 8 h 19"/>
                <a:gd name="T4" fmla="*/ 24 w 25"/>
                <a:gd name="T5" fmla="*/ 4 h 19"/>
                <a:gd name="T6" fmla="*/ 21 w 25"/>
                <a:gd name="T7" fmla="*/ 1 h 19"/>
                <a:gd name="T8" fmla="*/ 16 w 25"/>
                <a:gd name="T9" fmla="*/ 1 h 19"/>
                <a:gd name="T10" fmla="*/ 8 w 25"/>
                <a:gd name="T11" fmla="*/ 4 h 19"/>
                <a:gd name="T12" fmla="*/ 0 w 25"/>
                <a:gd name="T13" fmla="*/ 7 h 19"/>
                <a:gd name="T14" fmla="*/ 5 w 25"/>
                <a:gd name="T15" fmla="*/ 19 h 19"/>
                <a:gd name="T16" fmla="*/ 13 w 25"/>
                <a:gd name="T17" fmla="*/ 16 h 19"/>
                <a:gd name="T18" fmla="*/ 22 w 25"/>
                <a:gd name="T19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19">
                  <a:moveTo>
                    <a:pt x="22" y="11"/>
                  </a:moveTo>
                  <a:cubicBezTo>
                    <a:pt x="23" y="10"/>
                    <a:pt x="24" y="9"/>
                    <a:pt x="24" y="8"/>
                  </a:cubicBezTo>
                  <a:cubicBezTo>
                    <a:pt x="25" y="7"/>
                    <a:pt x="25" y="5"/>
                    <a:pt x="24" y="4"/>
                  </a:cubicBezTo>
                  <a:cubicBezTo>
                    <a:pt x="23" y="2"/>
                    <a:pt x="22" y="1"/>
                    <a:pt x="21" y="1"/>
                  </a:cubicBezTo>
                  <a:cubicBezTo>
                    <a:pt x="19" y="0"/>
                    <a:pt x="18" y="0"/>
                    <a:pt x="16" y="1"/>
                  </a:cubicBezTo>
                  <a:cubicBezTo>
                    <a:pt x="15" y="1"/>
                    <a:pt x="13" y="2"/>
                    <a:pt x="8" y="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8" y="14"/>
                    <a:pt x="21" y="12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1" name="Freeform 78"/>
            <p:cNvSpPr/>
            <p:nvPr/>
          </p:nvSpPr>
          <p:spPr bwMode="auto">
            <a:xfrm>
              <a:off x="2129" y="971"/>
              <a:ext cx="40" cy="46"/>
            </a:xfrm>
            <a:custGeom>
              <a:avLst/>
              <a:gdLst>
                <a:gd name="T0" fmla="*/ 10 w 21"/>
                <a:gd name="T1" fmla="*/ 22 h 24"/>
                <a:gd name="T2" fmla="*/ 14 w 21"/>
                <a:gd name="T3" fmla="*/ 24 h 24"/>
                <a:gd name="T4" fmla="*/ 18 w 21"/>
                <a:gd name="T5" fmla="*/ 23 h 24"/>
                <a:gd name="T6" fmla="*/ 20 w 21"/>
                <a:gd name="T7" fmla="*/ 19 h 24"/>
                <a:gd name="T8" fmla="*/ 20 w 21"/>
                <a:gd name="T9" fmla="*/ 14 h 24"/>
                <a:gd name="T10" fmla="*/ 16 w 21"/>
                <a:gd name="T11" fmla="*/ 7 h 24"/>
                <a:gd name="T12" fmla="*/ 11 w 21"/>
                <a:gd name="T13" fmla="*/ 0 h 24"/>
                <a:gd name="T14" fmla="*/ 0 w 21"/>
                <a:gd name="T15" fmla="*/ 6 h 24"/>
                <a:gd name="T16" fmla="*/ 4 w 21"/>
                <a:gd name="T17" fmla="*/ 14 h 24"/>
                <a:gd name="T18" fmla="*/ 10 w 21"/>
                <a:gd name="T19" fmla="*/ 2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4">
                  <a:moveTo>
                    <a:pt x="10" y="22"/>
                  </a:moveTo>
                  <a:cubicBezTo>
                    <a:pt x="11" y="23"/>
                    <a:pt x="12" y="24"/>
                    <a:pt x="14" y="24"/>
                  </a:cubicBezTo>
                  <a:cubicBezTo>
                    <a:pt x="15" y="24"/>
                    <a:pt x="16" y="24"/>
                    <a:pt x="18" y="23"/>
                  </a:cubicBezTo>
                  <a:cubicBezTo>
                    <a:pt x="19" y="22"/>
                    <a:pt x="20" y="21"/>
                    <a:pt x="20" y="19"/>
                  </a:cubicBezTo>
                  <a:cubicBezTo>
                    <a:pt x="21" y="18"/>
                    <a:pt x="21" y="16"/>
                    <a:pt x="20" y="14"/>
                  </a:cubicBezTo>
                  <a:cubicBezTo>
                    <a:pt x="19" y="14"/>
                    <a:pt x="18" y="11"/>
                    <a:pt x="16" y="7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7" y="18"/>
                    <a:pt x="9" y="21"/>
                    <a:pt x="10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3" name="Freeform 79"/>
            <p:cNvSpPr/>
            <p:nvPr/>
          </p:nvSpPr>
          <p:spPr bwMode="auto">
            <a:xfrm>
              <a:off x="789" y="1157"/>
              <a:ext cx="40" cy="28"/>
            </a:xfrm>
            <a:custGeom>
              <a:avLst/>
              <a:gdLst>
                <a:gd name="T0" fmla="*/ 40 w 40"/>
                <a:gd name="T1" fmla="*/ 0 h 28"/>
                <a:gd name="T2" fmla="*/ 0 w 40"/>
                <a:gd name="T3" fmla="*/ 3 h 28"/>
                <a:gd name="T4" fmla="*/ 30 w 40"/>
                <a:gd name="T5" fmla="*/ 28 h 28"/>
                <a:gd name="T6" fmla="*/ 40 w 40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8">
                  <a:moveTo>
                    <a:pt x="40" y="0"/>
                  </a:moveTo>
                  <a:lnTo>
                    <a:pt x="0" y="3"/>
                  </a:lnTo>
                  <a:lnTo>
                    <a:pt x="30" y="28"/>
                  </a:lnTo>
                  <a:lnTo>
                    <a:pt x="4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4" name="Freeform 80"/>
            <p:cNvSpPr/>
            <p:nvPr/>
          </p:nvSpPr>
          <p:spPr bwMode="auto">
            <a:xfrm>
              <a:off x="1590" y="2112"/>
              <a:ext cx="41" cy="63"/>
            </a:xfrm>
            <a:custGeom>
              <a:avLst/>
              <a:gdLst>
                <a:gd name="T0" fmla="*/ 8 w 21"/>
                <a:gd name="T1" fmla="*/ 10 h 33"/>
                <a:gd name="T2" fmla="*/ 4 w 21"/>
                <a:gd name="T3" fmla="*/ 12 h 33"/>
                <a:gd name="T4" fmla="*/ 2 w 21"/>
                <a:gd name="T5" fmla="*/ 15 h 33"/>
                <a:gd name="T6" fmla="*/ 1 w 21"/>
                <a:gd name="T7" fmla="*/ 20 h 33"/>
                <a:gd name="T8" fmla="*/ 1 w 21"/>
                <a:gd name="T9" fmla="*/ 23 h 33"/>
                <a:gd name="T10" fmla="*/ 2 w 21"/>
                <a:gd name="T11" fmla="*/ 27 h 33"/>
                <a:gd name="T12" fmla="*/ 9 w 21"/>
                <a:gd name="T13" fmla="*/ 32 h 33"/>
                <a:gd name="T14" fmla="*/ 13 w 21"/>
                <a:gd name="T15" fmla="*/ 33 h 33"/>
                <a:gd name="T16" fmla="*/ 16 w 21"/>
                <a:gd name="T17" fmla="*/ 33 h 33"/>
                <a:gd name="T18" fmla="*/ 19 w 21"/>
                <a:gd name="T19" fmla="*/ 30 h 33"/>
                <a:gd name="T20" fmla="*/ 20 w 21"/>
                <a:gd name="T21" fmla="*/ 27 h 33"/>
                <a:gd name="T22" fmla="*/ 21 w 21"/>
                <a:gd name="T23" fmla="*/ 25 h 33"/>
                <a:gd name="T24" fmla="*/ 20 w 21"/>
                <a:gd name="T25" fmla="*/ 20 h 33"/>
                <a:gd name="T26" fmla="*/ 14 w 21"/>
                <a:gd name="T27" fmla="*/ 16 h 33"/>
                <a:gd name="T28" fmla="*/ 15 w 21"/>
                <a:gd name="T29" fmla="*/ 12 h 33"/>
                <a:gd name="T30" fmla="*/ 17 w 21"/>
                <a:gd name="T31" fmla="*/ 11 h 33"/>
                <a:gd name="T32" fmla="*/ 18 w 21"/>
                <a:gd name="T33" fmla="*/ 8 h 33"/>
                <a:gd name="T34" fmla="*/ 18 w 21"/>
                <a:gd name="T35" fmla="*/ 5 h 33"/>
                <a:gd name="T36" fmla="*/ 18 w 21"/>
                <a:gd name="T37" fmla="*/ 2 h 33"/>
                <a:gd name="T38" fmla="*/ 15 w 21"/>
                <a:gd name="T39" fmla="*/ 3 h 33"/>
                <a:gd name="T40" fmla="*/ 10 w 21"/>
                <a:gd name="T41" fmla="*/ 8 h 33"/>
                <a:gd name="T42" fmla="*/ 9 w 21"/>
                <a:gd name="T43" fmla="*/ 9 h 33"/>
                <a:gd name="T44" fmla="*/ 8 w 21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33">
                  <a:moveTo>
                    <a:pt x="8" y="10"/>
                  </a:moveTo>
                  <a:cubicBezTo>
                    <a:pt x="6" y="10"/>
                    <a:pt x="4" y="12"/>
                    <a:pt x="4" y="12"/>
                  </a:cubicBezTo>
                  <a:cubicBezTo>
                    <a:pt x="2" y="14"/>
                    <a:pt x="2" y="15"/>
                    <a:pt x="2" y="15"/>
                  </a:cubicBezTo>
                  <a:cubicBezTo>
                    <a:pt x="2" y="16"/>
                    <a:pt x="1" y="20"/>
                    <a:pt x="1" y="20"/>
                  </a:cubicBezTo>
                  <a:cubicBezTo>
                    <a:pt x="1" y="20"/>
                    <a:pt x="0" y="23"/>
                    <a:pt x="1" y="23"/>
                  </a:cubicBezTo>
                  <a:cubicBezTo>
                    <a:pt x="1" y="24"/>
                    <a:pt x="2" y="26"/>
                    <a:pt x="2" y="27"/>
                  </a:cubicBezTo>
                  <a:cubicBezTo>
                    <a:pt x="4" y="29"/>
                    <a:pt x="9" y="32"/>
                    <a:pt x="9" y="32"/>
                  </a:cubicBezTo>
                  <a:cubicBezTo>
                    <a:pt x="10" y="33"/>
                    <a:pt x="12" y="33"/>
                    <a:pt x="13" y="33"/>
                  </a:cubicBezTo>
                  <a:cubicBezTo>
                    <a:pt x="14" y="33"/>
                    <a:pt x="15" y="33"/>
                    <a:pt x="16" y="33"/>
                  </a:cubicBezTo>
                  <a:cubicBezTo>
                    <a:pt x="19" y="33"/>
                    <a:pt x="19" y="30"/>
                    <a:pt x="19" y="30"/>
                  </a:cubicBezTo>
                  <a:cubicBezTo>
                    <a:pt x="19" y="28"/>
                    <a:pt x="20" y="27"/>
                    <a:pt x="20" y="27"/>
                  </a:cubicBezTo>
                  <a:cubicBezTo>
                    <a:pt x="21" y="26"/>
                    <a:pt x="21" y="25"/>
                    <a:pt x="21" y="25"/>
                  </a:cubicBezTo>
                  <a:cubicBezTo>
                    <a:pt x="20" y="23"/>
                    <a:pt x="20" y="20"/>
                    <a:pt x="20" y="20"/>
                  </a:cubicBezTo>
                  <a:cubicBezTo>
                    <a:pt x="18" y="19"/>
                    <a:pt x="14" y="16"/>
                    <a:pt x="14" y="16"/>
                  </a:cubicBezTo>
                  <a:cubicBezTo>
                    <a:pt x="12" y="12"/>
                    <a:pt x="15" y="12"/>
                    <a:pt x="15" y="12"/>
                  </a:cubicBezTo>
                  <a:cubicBezTo>
                    <a:pt x="16" y="12"/>
                    <a:pt x="17" y="11"/>
                    <a:pt x="17" y="11"/>
                  </a:cubicBezTo>
                  <a:cubicBezTo>
                    <a:pt x="19" y="11"/>
                    <a:pt x="18" y="8"/>
                    <a:pt x="18" y="8"/>
                  </a:cubicBezTo>
                  <a:cubicBezTo>
                    <a:pt x="18" y="6"/>
                    <a:pt x="18" y="5"/>
                    <a:pt x="18" y="5"/>
                  </a:cubicBezTo>
                  <a:cubicBezTo>
                    <a:pt x="19" y="2"/>
                    <a:pt x="18" y="2"/>
                    <a:pt x="18" y="2"/>
                  </a:cubicBezTo>
                  <a:cubicBezTo>
                    <a:pt x="17" y="0"/>
                    <a:pt x="15" y="3"/>
                    <a:pt x="15" y="3"/>
                  </a:cubicBezTo>
                  <a:cubicBezTo>
                    <a:pt x="14" y="4"/>
                    <a:pt x="10" y="8"/>
                    <a:pt x="10" y="8"/>
                  </a:cubicBezTo>
                  <a:cubicBezTo>
                    <a:pt x="10" y="8"/>
                    <a:pt x="9" y="9"/>
                    <a:pt x="9" y="9"/>
                  </a:cubicBezTo>
                  <a:cubicBezTo>
                    <a:pt x="8" y="10"/>
                    <a:pt x="8" y="10"/>
                    <a:pt x="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5" name="Freeform 81"/>
            <p:cNvSpPr/>
            <p:nvPr/>
          </p:nvSpPr>
          <p:spPr bwMode="auto">
            <a:xfrm>
              <a:off x="1224" y="2049"/>
              <a:ext cx="9" cy="21"/>
            </a:xfrm>
            <a:custGeom>
              <a:avLst/>
              <a:gdLst>
                <a:gd name="T0" fmla="*/ 0 w 5"/>
                <a:gd name="T1" fmla="*/ 0 h 11"/>
                <a:gd name="T2" fmla="*/ 2 w 5"/>
                <a:gd name="T3" fmla="*/ 5 h 11"/>
                <a:gd name="T4" fmla="*/ 3 w 5"/>
                <a:gd name="T5" fmla="*/ 7 h 11"/>
                <a:gd name="T6" fmla="*/ 3 w 5"/>
                <a:gd name="T7" fmla="*/ 10 h 11"/>
                <a:gd name="T8" fmla="*/ 5 w 5"/>
                <a:gd name="T9" fmla="*/ 9 h 11"/>
                <a:gd name="T10" fmla="*/ 4 w 5"/>
                <a:gd name="T11" fmla="*/ 3 h 11"/>
                <a:gd name="T12" fmla="*/ 3 w 5"/>
                <a:gd name="T13" fmla="*/ 0 h 11"/>
                <a:gd name="T14" fmla="*/ 0 w 5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11">
                  <a:moveTo>
                    <a:pt x="0" y="0"/>
                  </a:moveTo>
                  <a:cubicBezTo>
                    <a:pt x="1" y="3"/>
                    <a:pt x="2" y="4"/>
                    <a:pt x="2" y="5"/>
                  </a:cubicBezTo>
                  <a:cubicBezTo>
                    <a:pt x="3" y="6"/>
                    <a:pt x="3" y="7"/>
                    <a:pt x="3" y="7"/>
                  </a:cubicBezTo>
                  <a:cubicBezTo>
                    <a:pt x="4" y="9"/>
                    <a:pt x="3" y="8"/>
                    <a:pt x="3" y="10"/>
                  </a:cubicBezTo>
                  <a:cubicBezTo>
                    <a:pt x="4" y="11"/>
                    <a:pt x="4" y="10"/>
                    <a:pt x="5" y="9"/>
                  </a:cubicBezTo>
                  <a:cubicBezTo>
                    <a:pt x="4" y="8"/>
                    <a:pt x="4" y="5"/>
                    <a:pt x="4" y="3"/>
                  </a:cubicBez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6" name="Freeform 82"/>
            <p:cNvSpPr/>
            <p:nvPr/>
          </p:nvSpPr>
          <p:spPr bwMode="auto">
            <a:xfrm>
              <a:off x="1190" y="2064"/>
              <a:ext cx="34" cy="12"/>
            </a:xfrm>
            <a:custGeom>
              <a:avLst/>
              <a:gdLst>
                <a:gd name="T0" fmla="*/ 0 w 18"/>
                <a:gd name="T1" fmla="*/ 6 h 6"/>
                <a:gd name="T2" fmla="*/ 5 w 18"/>
                <a:gd name="T3" fmla="*/ 5 h 6"/>
                <a:gd name="T4" fmla="*/ 17 w 18"/>
                <a:gd name="T5" fmla="*/ 3 h 6"/>
                <a:gd name="T6" fmla="*/ 18 w 18"/>
                <a:gd name="T7" fmla="*/ 2 h 6"/>
                <a:gd name="T8" fmla="*/ 18 w 18"/>
                <a:gd name="T9" fmla="*/ 1 h 6"/>
                <a:gd name="T10" fmla="*/ 17 w 18"/>
                <a:gd name="T11" fmla="*/ 0 h 6"/>
                <a:gd name="T12" fmla="*/ 0 w 18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6">
                  <a:moveTo>
                    <a:pt x="0" y="6"/>
                  </a:moveTo>
                  <a:cubicBezTo>
                    <a:pt x="1" y="6"/>
                    <a:pt x="4" y="5"/>
                    <a:pt x="5" y="5"/>
                  </a:cubicBezTo>
                  <a:cubicBezTo>
                    <a:pt x="9" y="5"/>
                    <a:pt x="15" y="4"/>
                    <a:pt x="17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8" y="0"/>
                    <a:pt x="17" y="0"/>
                  </a:cubicBezTo>
                  <a:cubicBezTo>
                    <a:pt x="13" y="3"/>
                    <a:pt x="3" y="4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8" name="Freeform 83"/>
            <p:cNvSpPr/>
            <p:nvPr/>
          </p:nvSpPr>
          <p:spPr bwMode="auto">
            <a:xfrm>
              <a:off x="1671" y="647"/>
              <a:ext cx="63" cy="71"/>
            </a:xfrm>
            <a:custGeom>
              <a:avLst/>
              <a:gdLst>
                <a:gd name="T0" fmla="*/ 12 w 33"/>
                <a:gd name="T1" fmla="*/ 35 h 37"/>
                <a:gd name="T2" fmla="*/ 24 w 33"/>
                <a:gd name="T3" fmla="*/ 34 h 37"/>
                <a:gd name="T4" fmla="*/ 32 w 33"/>
                <a:gd name="T5" fmla="*/ 22 h 37"/>
                <a:gd name="T6" fmla="*/ 31 w 33"/>
                <a:gd name="T7" fmla="*/ 8 h 37"/>
                <a:gd name="T8" fmla="*/ 21 w 33"/>
                <a:gd name="T9" fmla="*/ 1 h 37"/>
                <a:gd name="T10" fmla="*/ 9 w 33"/>
                <a:gd name="T11" fmla="*/ 2 h 37"/>
                <a:gd name="T12" fmla="*/ 1 w 33"/>
                <a:gd name="T13" fmla="*/ 14 h 37"/>
                <a:gd name="T14" fmla="*/ 2 w 33"/>
                <a:gd name="T15" fmla="*/ 28 h 37"/>
                <a:gd name="T16" fmla="*/ 12 w 33"/>
                <a:gd name="T17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7">
                  <a:moveTo>
                    <a:pt x="12" y="35"/>
                  </a:moveTo>
                  <a:cubicBezTo>
                    <a:pt x="16" y="37"/>
                    <a:pt x="20" y="36"/>
                    <a:pt x="24" y="34"/>
                  </a:cubicBezTo>
                  <a:cubicBezTo>
                    <a:pt x="27" y="32"/>
                    <a:pt x="30" y="28"/>
                    <a:pt x="32" y="22"/>
                  </a:cubicBezTo>
                  <a:cubicBezTo>
                    <a:pt x="33" y="16"/>
                    <a:pt x="33" y="12"/>
                    <a:pt x="31" y="8"/>
                  </a:cubicBezTo>
                  <a:cubicBezTo>
                    <a:pt x="29" y="4"/>
                    <a:pt x="26" y="2"/>
                    <a:pt x="21" y="1"/>
                  </a:cubicBezTo>
                  <a:cubicBezTo>
                    <a:pt x="17" y="0"/>
                    <a:pt x="13" y="0"/>
                    <a:pt x="9" y="2"/>
                  </a:cubicBezTo>
                  <a:cubicBezTo>
                    <a:pt x="5" y="4"/>
                    <a:pt x="3" y="8"/>
                    <a:pt x="1" y="14"/>
                  </a:cubicBezTo>
                  <a:cubicBezTo>
                    <a:pt x="0" y="20"/>
                    <a:pt x="0" y="24"/>
                    <a:pt x="2" y="28"/>
                  </a:cubicBezTo>
                  <a:cubicBezTo>
                    <a:pt x="4" y="32"/>
                    <a:pt x="7" y="34"/>
                    <a:pt x="12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9" name="Freeform 84"/>
            <p:cNvSpPr>
              <a:spLocks noEditPoints="1"/>
            </p:cNvSpPr>
            <p:nvPr/>
          </p:nvSpPr>
          <p:spPr bwMode="auto">
            <a:xfrm>
              <a:off x="653" y="521"/>
              <a:ext cx="1726" cy="1733"/>
            </a:xfrm>
            <a:custGeom>
              <a:avLst/>
              <a:gdLst>
                <a:gd name="T0" fmla="*/ 811 w 904"/>
                <a:gd name="T1" fmla="*/ 404 h 905"/>
                <a:gd name="T2" fmla="*/ 773 w 904"/>
                <a:gd name="T3" fmla="*/ 280 h 905"/>
                <a:gd name="T4" fmla="*/ 778 w 904"/>
                <a:gd name="T5" fmla="*/ 210 h 905"/>
                <a:gd name="T6" fmla="*/ 721 w 904"/>
                <a:gd name="T7" fmla="*/ 187 h 905"/>
                <a:gd name="T8" fmla="*/ 685 w 904"/>
                <a:gd name="T9" fmla="*/ 149 h 905"/>
                <a:gd name="T10" fmla="*/ 616 w 904"/>
                <a:gd name="T11" fmla="*/ 113 h 905"/>
                <a:gd name="T12" fmla="*/ 564 w 904"/>
                <a:gd name="T13" fmla="*/ 108 h 905"/>
                <a:gd name="T14" fmla="*/ 460 w 904"/>
                <a:gd name="T15" fmla="*/ 45 h 905"/>
                <a:gd name="T16" fmla="*/ 374 w 904"/>
                <a:gd name="T17" fmla="*/ 52 h 905"/>
                <a:gd name="T18" fmla="*/ 347 w 904"/>
                <a:gd name="T19" fmla="*/ 78 h 905"/>
                <a:gd name="T20" fmla="*/ 361 w 904"/>
                <a:gd name="T21" fmla="*/ 92 h 905"/>
                <a:gd name="T22" fmla="*/ 311 w 904"/>
                <a:gd name="T23" fmla="*/ 104 h 905"/>
                <a:gd name="T24" fmla="*/ 249 w 904"/>
                <a:gd name="T25" fmla="*/ 97 h 905"/>
                <a:gd name="T26" fmla="*/ 174 w 904"/>
                <a:gd name="T27" fmla="*/ 151 h 905"/>
                <a:gd name="T28" fmla="*/ 120 w 904"/>
                <a:gd name="T29" fmla="*/ 211 h 905"/>
                <a:gd name="T30" fmla="*/ 120 w 904"/>
                <a:gd name="T31" fmla="*/ 282 h 905"/>
                <a:gd name="T32" fmla="*/ 131 w 904"/>
                <a:gd name="T33" fmla="*/ 289 h 905"/>
                <a:gd name="T34" fmla="*/ 95 w 904"/>
                <a:gd name="T35" fmla="*/ 411 h 905"/>
                <a:gd name="T36" fmla="*/ 40 w 904"/>
                <a:gd name="T37" fmla="*/ 454 h 905"/>
                <a:gd name="T38" fmla="*/ 50 w 904"/>
                <a:gd name="T39" fmla="*/ 519 h 905"/>
                <a:gd name="T40" fmla="*/ 101 w 904"/>
                <a:gd name="T41" fmla="*/ 526 h 905"/>
                <a:gd name="T42" fmla="*/ 237 w 904"/>
                <a:gd name="T43" fmla="*/ 764 h 905"/>
                <a:gd name="T44" fmla="*/ 217 w 904"/>
                <a:gd name="T45" fmla="*/ 741 h 905"/>
                <a:gd name="T46" fmla="*/ 195 w 904"/>
                <a:gd name="T47" fmla="*/ 742 h 905"/>
                <a:gd name="T48" fmla="*/ 288 w 904"/>
                <a:gd name="T49" fmla="*/ 830 h 905"/>
                <a:gd name="T50" fmla="*/ 283 w 904"/>
                <a:gd name="T51" fmla="*/ 801 h 905"/>
                <a:gd name="T52" fmla="*/ 308 w 904"/>
                <a:gd name="T53" fmla="*/ 811 h 905"/>
                <a:gd name="T54" fmla="*/ 316 w 904"/>
                <a:gd name="T55" fmla="*/ 787 h 905"/>
                <a:gd name="T56" fmla="*/ 309 w 904"/>
                <a:gd name="T57" fmla="*/ 843 h 905"/>
                <a:gd name="T58" fmla="*/ 351 w 904"/>
                <a:gd name="T59" fmla="*/ 858 h 905"/>
                <a:gd name="T60" fmla="*/ 420 w 904"/>
                <a:gd name="T61" fmla="*/ 807 h 905"/>
                <a:gd name="T62" fmla="*/ 412 w 904"/>
                <a:gd name="T63" fmla="*/ 875 h 905"/>
                <a:gd name="T64" fmla="*/ 399 w 904"/>
                <a:gd name="T65" fmla="*/ 866 h 905"/>
                <a:gd name="T66" fmla="*/ 429 w 904"/>
                <a:gd name="T67" fmla="*/ 859 h 905"/>
                <a:gd name="T68" fmla="*/ 478 w 904"/>
                <a:gd name="T69" fmla="*/ 857 h 905"/>
                <a:gd name="T70" fmla="*/ 476 w 904"/>
                <a:gd name="T71" fmla="*/ 832 h 905"/>
                <a:gd name="T72" fmla="*/ 528 w 904"/>
                <a:gd name="T73" fmla="*/ 866 h 905"/>
                <a:gd name="T74" fmla="*/ 485 w 904"/>
                <a:gd name="T75" fmla="*/ 851 h 905"/>
                <a:gd name="T76" fmla="*/ 515 w 904"/>
                <a:gd name="T77" fmla="*/ 820 h 905"/>
                <a:gd name="T78" fmla="*/ 598 w 904"/>
                <a:gd name="T79" fmla="*/ 840 h 905"/>
                <a:gd name="T80" fmla="*/ 587 w 904"/>
                <a:gd name="T81" fmla="*/ 835 h 905"/>
                <a:gd name="T82" fmla="*/ 583 w 904"/>
                <a:gd name="T83" fmla="*/ 805 h 905"/>
                <a:gd name="T84" fmla="*/ 599 w 904"/>
                <a:gd name="T85" fmla="*/ 797 h 905"/>
                <a:gd name="T86" fmla="*/ 615 w 904"/>
                <a:gd name="T87" fmla="*/ 825 h 905"/>
                <a:gd name="T88" fmla="*/ 655 w 904"/>
                <a:gd name="T89" fmla="*/ 793 h 905"/>
                <a:gd name="T90" fmla="*/ 653 w 904"/>
                <a:gd name="T91" fmla="*/ 761 h 905"/>
                <a:gd name="T92" fmla="*/ 663 w 904"/>
                <a:gd name="T93" fmla="*/ 752 h 905"/>
                <a:gd name="T94" fmla="*/ 667 w 904"/>
                <a:gd name="T95" fmla="*/ 737 h 905"/>
                <a:gd name="T96" fmla="*/ 675 w 904"/>
                <a:gd name="T97" fmla="*/ 737 h 905"/>
                <a:gd name="T98" fmla="*/ 676 w 904"/>
                <a:gd name="T99" fmla="*/ 722 h 905"/>
                <a:gd name="T100" fmla="*/ 690 w 904"/>
                <a:gd name="T101" fmla="*/ 738 h 905"/>
                <a:gd name="T102" fmla="*/ 665 w 904"/>
                <a:gd name="T103" fmla="*/ 771 h 905"/>
                <a:gd name="T104" fmla="*/ 688 w 904"/>
                <a:gd name="T105" fmla="*/ 807 h 905"/>
                <a:gd name="T106" fmla="*/ 679 w 904"/>
                <a:gd name="T107" fmla="*/ 769 h 905"/>
                <a:gd name="T108" fmla="*/ 705 w 904"/>
                <a:gd name="T109" fmla="*/ 766 h 905"/>
                <a:gd name="T110" fmla="*/ 777 w 904"/>
                <a:gd name="T111" fmla="*/ 296 h 905"/>
                <a:gd name="T112" fmla="*/ 809 w 904"/>
                <a:gd name="T113" fmla="*/ 386 h 905"/>
                <a:gd name="T114" fmla="*/ 842 w 904"/>
                <a:gd name="T115" fmla="*/ 517 h 905"/>
                <a:gd name="T116" fmla="*/ 806 w 904"/>
                <a:gd name="T117" fmla="*/ 478 h 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04" h="905">
                  <a:moveTo>
                    <a:pt x="452" y="0"/>
                  </a:moveTo>
                  <a:cubicBezTo>
                    <a:pt x="202" y="0"/>
                    <a:pt x="0" y="203"/>
                    <a:pt x="0" y="453"/>
                  </a:cubicBezTo>
                  <a:cubicBezTo>
                    <a:pt x="0" y="703"/>
                    <a:pt x="202" y="905"/>
                    <a:pt x="452" y="905"/>
                  </a:cubicBezTo>
                  <a:cubicBezTo>
                    <a:pt x="702" y="905"/>
                    <a:pt x="904" y="703"/>
                    <a:pt x="904" y="453"/>
                  </a:cubicBezTo>
                  <a:cubicBezTo>
                    <a:pt x="904" y="203"/>
                    <a:pt x="702" y="0"/>
                    <a:pt x="452" y="0"/>
                  </a:cubicBezTo>
                  <a:close/>
                  <a:moveTo>
                    <a:pt x="857" y="430"/>
                  </a:moveTo>
                  <a:cubicBezTo>
                    <a:pt x="849" y="431"/>
                    <a:pt x="849" y="431"/>
                    <a:pt x="849" y="431"/>
                  </a:cubicBezTo>
                  <a:cubicBezTo>
                    <a:pt x="845" y="400"/>
                    <a:pt x="845" y="400"/>
                    <a:pt x="845" y="400"/>
                  </a:cubicBezTo>
                  <a:cubicBezTo>
                    <a:pt x="834" y="402"/>
                    <a:pt x="834" y="402"/>
                    <a:pt x="834" y="402"/>
                  </a:cubicBezTo>
                  <a:cubicBezTo>
                    <a:pt x="837" y="430"/>
                    <a:pt x="837" y="430"/>
                    <a:pt x="837" y="430"/>
                  </a:cubicBezTo>
                  <a:cubicBezTo>
                    <a:pt x="828" y="431"/>
                    <a:pt x="828" y="431"/>
                    <a:pt x="828" y="431"/>
                  </a:cubicBezTo>
                  <a:cubicBezTo>
                    <a:pt x="825" y="403"/>
                    <a:pt x="825" y="403"/>
                    <a:pt x="825" y="403"/>
                  </a:cubicBezTo>
                  <a:cubicBezTo>
                    <a:pt x="811" y="404"/>
                    <a:pt x="811" y="404"/>
                    <a:pt x="811" y="404"/>
                  </a:cubicBezTo>
                  <a:cubicBezTo>
                    <a:pt x="815" y="436"/>
                    <a:pt x="815" y="436"/>
                    <a:pt x="815" y="436"/>
                  </a:cubicBezTo>
                  <a:cubicBezTo>
                    <a:pt x="806" y="437"/>
                    <a:pt x="806" y="437"/>
                    <a:pt x="806" y="437"/>
                  </a:cubicBezTo>
                  <a:cubicBezTo>
                    <a:pt x="802" y="394"/>
                    <a:pt x="802" y="394"/>
                    <a:pt x="802" y="394"/>
                  </a:cubicBezTo>
                  <a:cubicBezTo>
                    <a:pt x="853" y="388"/>
                    <a:pt x="853" y="388"/>
                    <a:pt x="853" y="388"/>
                  </a:cubicBezTo>
                  <a:lnTo>
                    <a:pt x="857" y="430"/>
                  </a:lnTo>
                  <a:close/>
                  <a:moveTo>
                    <a:pt x="798" y="241"/>
                  </a:moveTo>
                  <a:cubicBezTo>
                    <a:pt x="801" y="246"/>
                    <a:pt x="803" y="250"/>
                    <a:pt x="804" y="253"/>
                  </a:cubicBezTo>
                  <a:cubicBezTo>
                    <a:pt x="804" y="256"/>
                    <a:pt x="804" y="258"/>
                    <a:pt x="803" y="261"/>
                  </a:cubicBezTo>
                  <a:cubicBezTo>
                    <a:pt x="802" y="264"/>
                    <a:pt x="800" y="266"/>
                    <a:pt x="797" y="267"/>
                  </a:cubicBezTo>
                  <a:cubicBezTo>
                    <a:pt x="794" y="270"/>
                    <a:pt x="791" y="270"/>
                    <a:pt x="787" y="269"/>
                  </a:cubicBezTo>
                  <a:cubicBezTo>
                    <a:pt x="784" y="268"/>
                    <a:pt x="780" y="266"/>
                    <a:pt x="777" y="262"/>
                  </a:cubicBezTo>
                  <a:cubicBezTo>
                    <a:pt x="777" y="265"/>
                    <a:pt x="777" y="267"/>
                    <a:pt x="777" y="270"/>
                  </a:cubicBezTo>
                  <a:cubicBezTo>
                    <a:pt x="776" y="272"/>
                    <a:pt x="775" y="275"/>
                    <a:pt x="773" y="280"/>
                  </a:cubicBezTo>
                  <a:cubicBezTo>
                    <a:pt x="768" y="291"/>
                    <a:pt x="768" y="291"/>
                    <a:pt x="768" y="291"/>
                  </a:cubicBezTo>
                  <a:cubicBezTo>
                    <a:pt x="761" y="279"/>
                    <a:pt x="761" y="279"/>
                    <a:pt x="761" y="279"/>
                  </a:cubicBezTo>
                  <a:cubicBezTo>
                    <a:pt x="766" y="266"/>
                    <a:pt x="766" y="266"/>
                    <a:pt x="766" y="266"/>
                  </a:cubicBezTo>
                  <a:cubicBezTo>
                    <a:pt x="768" y="262"/>
                    <a:pt x="769" y="259"/>
                    <a:pt x="769" y="257"/>
                  </a:cubicBezTo>
                  <a:cubicBezTo>
                    <a:pt x="770" y="256"/>
                    <a:pt x="770" y="254"/>
                    <a:pt x="770" y="253"/>
                  </a:cubicBezTo>
                  <a:cubicBezTo>
                    <a:pt x="769" y="252"/>
                    <a:pt x="768" y="250"/>
                    <a:pt x="767" y="248"/>
                  </a:cubicBezTo>
                  <a:cubicBezTo>
                    <a:pt x="766" y="246"/>
                    <a:pt x="766" y="246"/>
                    <a:pt x="766" y="246"/>
                  </a:cubicBezTo>
                  <a:cubicBezTo>
                    <a:pt x="747" y="257"/>
                    <a:pt x="747" y="257"/>
                    <a:pt x="747" y="257"/>
                  </a:cubicBezTo>
                  <a:cubicBezTo>
                    <a:pt x="741" y="247"/>
                    <a:pt x="741" y="247"/>
                    <a:pt x="741" y="247"/>
                  </a:cubicBezTo>
                  <a:cubicBezTo>
                    <a:pt x="785" y="220"/>
                    <a:pt x="785" y="220"/>
                    <a:pt x="785" y="220"/>
                  </a:cubicBezTo>
                  <a:lnTo>
                    <a:pt x="798" y="241"/>
                  </a:lnTo>
                  <a:close/>
                  <a:moveTo>
                    <a:pt x="750" y="176"/>
                  </a:moveTo>
                  <a:cubicBezTo>
                    <a:pt x="778" y="210"/>
                    <a:pt x="778" y="210"/>
                    <a:pt x="778" y="210"/>
                  </a:cubicBezTo>
                  <a:cubicBezTo>
                    <a:pt x="771" y="216"/>
                    <a:pt x="771" y="216"/>
                    <a:pt x="771" y="216"/>
                  </a:cubicBezTo>
                  <a:cubicBezTo>
                    <a:pt x="761" y="203"/>
                    <a:pt x="761" y="203"/>
                    <a:pt x="761" y="203"/>
                  </a:cubicBezTo>
                  <a:cubicBezTo>
                    <a:pt x="728" y="230"/>
                    <a:pt x="728" y="230"/>
                    <a:pt x="728" y="230"/>
                  </a:cubicBezTo>
                  <a:cubicBezTo>
                    <a:pt x="720" y="222"/>
                    <a:pt x="720" y="222"/>
                    <a:pt x="720" y="222"/>
                  </a:cubicBezTo>
                  <a:cubicBezTo>
                    <a:pt x="754" y="194"/>
                    <a:pt x="754" y="194"/>
                    <a:pt x="754" y="194"/>
                  </a:cubicBezTo>
                  <a:cubicBezTo>
                    <a:pt x="743" y="181"/>
                    <a:pt x="743" y="181"/>
                    <a:pt x="743" y="181"/>
                  </a:cubicBezTo>
                  <a:lnTo>
                    <a:pt x="750" y="176"/>
                  </a:lnTo>
                  <a:close/>
                  <a:moveTo>
                    <a:pt x="742" y="168"/>
                  </a:moveTo>
                  <a:cubicBezTo>
                    <a:pt x="736" y="174"/>
                    <a:pt x="736" y="174"/>
                    <a:pt x="736" y="174"/>
                  </a:cubicBezTo>
                  <a:cubicBezTo>
                    <a:pt x="713" y="153"/>
                    <a:pt x="713" y="153"/>
                    <a:pt x="713" y="153"/>
                  </a:cubicBezTo>
                  <a:cubicBezTo>
                    <a:pt x="706" y="162"/>
                    <a:pt x="706" y="162"/>
                    <a:pt x="706" y="162"/>
                  </a:cubicBezTo>
                  <a:cubicBezTo>
                    <a:pt x="726" y="181"/>
                    <a:pt x="726" y="181"/>
                    <a:pt x="726" y="181"/>
                  </a:cubicBezTo>
                  <a:cubicBezTo>
                    <a:pt x="721" y="187"/>
                    <a:pt x="721" y="187"/>
                    <a:pt x="721" y="187"/>
                  </a:cubicBezTo>
                  <a:cubicBezTo>
                    <a:pt x="700" y="168"/>
                    <a:pt x="700" y="168"/>
                    <a:pt x="700" y="168"/>
                  </a:cubicBezTo>
                  <a:cubicBezTo>
                    <a:pt x="690" y="178"/>
                    <a:pt x="690" y="178"/>
                    <a:pt x="690" y="178"/>
                  </a:cubicBezTo>
                  <a:cubicBezTo>
                    <a:pt x="713" y="200"/>
                    <a:pt x="713" y="200"/>
                    <a:pt x="713" y="200"/>
                  </a:cubicBezTo>
                  <a:cubicBezTo>
                    <a:pt x="708" y="206"/>
                    <a:pt x="708" y="206"/>
                    <a:pt x="708" y="206"/>
                  </a:cubicBezTo>
                  <a:cubicBezTo>
                    <a:pt x="676" y="177"/>
                    <a:pt x="676" y="177"/>
                    <a:pt x="676" y="177"/>
                  </a:cubicBezTo>
                  <a:cubicBezTo>
                    <a:pt x="711" y="139"/>
                    <a:pt x="711" y="139"/>
                    <a:pt x="711" y="139"/>
                  </a:cubicBezTo>
                  <a:lnTo>
                    <a:pt x="742" y="168"/>
                  </a:lnTo>
                  <a:close/>
                  <a:moveTo>
                    <a:pt x="664" y="106"/>
                  </a:moveTo>
                  <a:cubicBezTo>
                    <a:pt x="679" y="116"/>
                    <a:pt x="679" y="116"/>
                    <a:pt x="679" y="116"/>
                  </a:cubicBezTo>
                  <a:cubicBezTo>
                    <a:pt x="685" y="120"/>
                    <a:pt x="689" y="123"/>
                    <a:pt x="690" y="124"/>
                  </a:cubicBezTo>
                  <a:cubicBezTo>
                    <a:pt x="692" y="127"/>
                    <a:pt x="693" y="130"/>
                    <a:pt x="694" y="133"/>
                  </a:cubicBezTo>
                  <a:cubicBezTo>
                    <a:pt x="694" y="137"/>
                    <a:pt x="693" y="140"/>
                    <a:pt x="691" y="143"/>
                  </a:cubicBezTo>
                  <a:cubicBezTo>
                    <a:pt x="689" y="146"/>
                    <a:pt x="687" y="148"/>
                    <a:pt x="685" y="149"/>
                  </a:cubicBezTo>
                  <a:cubicBezTo>
                    <a:pt x="682" y="150"/>
                    <a:pt x="680" y="150"/>
                    <a:pt x="678" y="150"/>
                  </a:cubicBezTo>
                  <a:cubicBezTo>
                    <a:pt x="676" y="150"/>
                    <a:pt x="673" y="150"/>
                    <a:pt x="672" y="149"/>
                  </a:cubicBezTo>
                  <a:cubicBezTo>
                    <a:pt x="669" y="148"/>
                    <a:pt x="666" y="146"/>
                    <a:pt x="661" y="143"/>
                  </a:cubicBezTo>
                  <a:cubicBezTo>
                    <a:pt x="655" y="138"/>
                    <a:pt x="655" y="138"/>
                    <a:pt x="655" y="138"/>
                  </a:cubicBezTo>
                  <a:cubicBezTo>
                    <a:pt x="644" y="154"/>
                    <a:pt x="644" y="154"/>
                    <a:pt x="644" y="154"/>
                  </a:cubicBezTo>
                  <a:cubicBezTo>
                    <a:pt x="635" y="148"/>
                    <a:pt x="635" y="148"/>
                    <a:pt x="635" y="148"/>
                  </a:cubicBezTo>
                  <a:lnTo>
                    <a:pt x="664" y="106"/>
                  </a:lnTo>
                  <a:close/>
                  <a:moveTo>
                    <a:pt x="631" y="87"/>
                  </a:moveTo>
                  <a:cubicBezTo>
                    <a:pt x="628" y="95"/>
                    <a:pt x="628" y="95"/>
                    <a:pt x="628" y="95"/>
                  </a:cubicBezTo>
                  <a:cubicBezTo>
                    <a:pt x="603" y="84"/>
                    <a:pt x="603" y="84"/>
                    <a:pt x="603" y="84"/>
                  </a:cubicBezTo>
                  <a:cubicBezTo>
                    <a:pt x="598" y="95"/>
                    <a:pt x="598" y="95"/>
                    <a:pt x="598" y="95"/>
                  </a:cubicBezTo>
                  <a:cubicBezTo>
                    <a:pt x="620" y="105"/>
                    <a:pt x="620" y="105"/>
                    <a:pt x="620" y="105"/>
                  </a:cubicBezTo>
                  <a:cubicBezTo>
                    <a:pt x="616" y="113"/>
                    <a:pt x="616" y="113"/>
                    <a:pt x="616" y="113"/>
                  </a:cubicBezTo>
                  <a:cubicBezTo>
                    <a:pt x="594" y="103"/>
                    <a:pt x="594" y="103"/>
                    <a:pt x="594" y="103"/>
                  </a:cubicBezTo>
                  <a:cubicBezTo>
                    <a:pt x="585" y="124"/>
                    <a:pt x="585" y="124"/>
                    <a:pt x="585" y="124"/>
                  </a:cubicBezTo>
                  <a:cubicBezTo>
                    <a:pt x="575" y="119"/>
                    <a:pt x="575" y="119"/>
                    <a:pt x="575" y="119"/>
                  </a:cubicBezTo>
                  <a:cubicBezTo>
                    <a:pt x="596" y="72"/>
                    <a:pt x="596" y="72"/>
                    <a:pt x="596" y="72"/>
                  </a:cubicBezTo>
                  <a:lnTo>
                    <a:pt x="631" y="87"/>
                  </a:lnTo>
                  <a:close/>
                  <a:moveTo>
                    <a:pt x="523" y="77"/>
                  </a:moveTo>
                  <a:cubicBezTo>
                    <a:pt x="524" y="72"/>
                    <a:pt x="526" y="68"/>
                    <a:pt x="529" y="65"/>
                  </a:cubicBezTo>
                  <a:cubicBezTo>
                    <a:pt x="531" y="63"/>
                    <a:pt x="533" y="61"/>
                    <a:pt x="536" y="60"/>
                  </a:cubicBezTo>
                  <a:cubicBezTo>
                    <a:pt x="538" y="58"/>
                    <a:pt x="541" y="57"/>
                    <a:pt x="544" y="57"/>
                  </a:cubicBezTo>
                  <a:cubicBezTo>
                    <a:pt x="548" y="57"/>
                    <a:pt x="552" y="57"/>
                    <a:pt x="556" y="58"/>
                  </a:cubicBezTo>
                  <a:cubicBezTo>
                    <a:pt x="564" y="60"/>
                    <a:pt x="570" y="64"/>
                    <a:pt x="574" y="70"/>
                  </a:cubicBezTo>
                  <a:cubicBezTo>
                    <a:pt x="578" y="76"/>
                    <a:pt x="578" y="83"/>
                    <a:pt x="576" y="91"/>
                  </a:cubicBezTo>
                  <a:cubicBezTo>
                    <a:pt x="574" y="99"/>
                    <a:pt x="570" y="105"/>
                    <a:pt x="564" y="108"/>
                  </a:cubicBezTo>
                  <a:cubicBezTo>
                    <a:pt x="558" y="112"/>
                    <a:pt x="551" y="112"/>
                    <a:pt x="542" y="110"/>
                  </a:cubicBezTo>
                  <a:cubicBezTo>
                    <a:pt x="534" y="108"/>
                    <a:pt x="528" y="104"/>
                    <a:pt x="525" y="98"/>
                  </a:cubicBezTo>
                  <a:cubicBezTo>
                    <a:pt x="521" y="92"/>
                    <a:pt x="521" y="85"/>
                    <a:pt x="523" y="77"/>
                  </a:cubicBezTo>
                  <a:close/>
                  <a:moveTo>
                    <a:pt x="460" y="45"/>
                  </a:moveTo>
                  <a:cubicBezTo>
                    <a:pt x="472" y="66"/>
                    <a:pt x="472" y="66"/>
                    <a:pt x="472" y="66"/>
                  </a:cubicBezTo>
                  <a:cubicBezTo>
                    <a:pt x="486" y="46"/>
                    <a:pt x="486" y="46"/>
                    <a:pt x="486" y="46"/>
                  </a:cubicBezTo>
                  <a:cubicBezTo>
                    <a:pt x="499" y="47"/>
                    <a:pt x="499" y="47"/>
                    <a:pt x="499" y="47"/>
                  </a:cubicBezTo>
                  <a:cubicBezTo>
                    <a:pt x="477" y="76"/>
                    <a:pt x="477" y="76"/>
                    <a:pt x="477" y="76"/>
                  </a:cubicBezTo>
                  <a:cubicBezTo>
                    <a:pt x="475" y="97"/>
                    <a:pt x="475" y="97"/>
                    <a:pt x="475" y="97"/>
                  </a:cubicBezTo>
                  <a:cubicBezTo>
                    <a:pt x="464" y="97"/>
                    <a:pt x="464" y="97"/>
                    <a:pt x="464" y="97"/>
                  </a:cubicBezTo>
                  <a:cubicBezTo>
                    <a:pt x="465" y="75"/>
                    <a:pt x="465" y="75"/>
                    <a:pt x="465" y="75"/>
                  </a:cubicBezTo>
                  <a:cubicBezTo>
                    <a:pt x="446" y="44"/>
                    <a:pt x="446" y="44"/>
                    <a:pt x="446" y="44"/>
                  </a:cubicBezTo>
                  <a:lnTo>
                    <a:pt x="460" y="45"/>
                  </a:lnTo>
                  <a:close/>
                  <a:moveTo>
                    <a:pt x="440" y="44"/>
                  </a:moveTo>
                  <a:cubicBezTo>
                    <a:pt x="441" y="53"/>
                    <a:pt x="441" y="53"/>
                    <a:pt x="441" y="53"/>
                  </a:cubicBezTo>
                  <a:cubicBezTo>
                    <a:pt x="424" y="54"/>
                    <a:pt x="424" y="54"/>
                    <a:pt x="424" y="54"/>
                  </a:cubicBezTo>
                  <a:cubicBezTo>
                    <a:pt x="427" y="97"/>
                    <a:pt x="427" y="97"/>
                    <a:pt x="427" y="97"/>
                  </a:cubicBezTo>
                  <a:cubicBezTo>
                    <a:pt x="416" y="98"/>
                    <a:pt x="416" y="98"/>
                    <a:pt x="416" y="98"/>
                  </a:cubicBezTo>
                  <a:cubicBezTo>
                    <a:pt x="413" y="55"/>
                    <a:pt x="413" y="55"/>
                    <a:pt x="413" y="55"/>
                  </a:cubicBezTo>
                  <a:cubicBezTo>
                    <a:pt x="396" y="57"/>
                    <a:pt x="396" y="57"/>
                    <a:pt x="396" y="57"/>
                  </a:cubicBezTo>
                  <a:cubicBezTo>
                    <a:pt x="395" y="48"/>
                    <a:pt x="395" y="48"/>
                    <a:pt x="395" y="48"/>
                  </a:cubicBezTo>
                  <a:lnTo>
                    <a:pt x="440" y="44"/>
                  </a:lnTo>
                  <a:close/>
                  <a:moveTo>
                    <a:pt x="386" y="50"/>
                  </a:moveTo>
                  <a:cubicBezTo>
                    <a:pt x="394" y="101"/>
                    <a:pt x="394" y="101"/>
                    <a:pt x="394" y="101"/>
                  </a:cubicBezTo>
                  <a:cubicBezTo>
                    <a:pt x="383" y="103"/>
                    <a:pt x="383" y="103"/>
                    <a:pt x="383" y="103"/>
                  </a:cubicBezTo>
                  <a:cubicBezTo>
                    <a:pt x="374" y="52"/>
                    <a:pt x="374" y="52"/>
                    <a:pt x="374" y="52"/>
                  </a:cubicBezTo>
                  <a:lnTo>
                    <a:pt x="386" y="50"/>
                  </a:lnTo>
                  <a:close/>
                  <a:moveTo>
                    <a:pt x="324" y="71"/>
                  </a:moveTo>
                  <a:cubicBezTo>
                    <a:pt x="325" y="68"/>
                    <a:pt x="327" y="66"/>
                    <a:pt x="329" y="64"/>
                  </a:cubicBezTo>
                  <a:cubicBezTo>
                    <a:pt x="332" y="62"/>
                    <a:pt x="335" y="60"/>
                    <a:pt x="339" y="59"/>
                  </a:cubicBezTo>
                  <a:cubicBezTo>
                    <a:pt x="346" y="57"/>
                    <a:pt x="352" y="57"/>
                    <a:pt x="356" y="59"/>
                  </a:cubicBezTo>
                  <a:cubicBezTo>
                    <a:pt x="360" y="61"/>
                    <a:pt x="363" y="64"/>
                    <a:pt x="365" y="68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353" y="69"/>
                    <a:pt x="351" y="68"/>
                    <a:pt x="349" y="67"/>
                  </a:cubicBezTo>
                  <a:cubicBezTo>
                    <a:pt x="347" y="66"/>
                    <a:pt x="345" y="66"/>
                    <a:pt x="342" y="67"/>
                  </a:cubicBezTo>
                  <a:cubicBezTo>
                    <a:pt x="338" y="68"/>
                    <a:pt x="336" y="69"/>
                    <a:pt x="335" y="71"/>
                  </a:cubicBezTo>
                  <a:cubicBezTo>
                    <a:pt x="334" y="72"/>
                    <a:pt x="333" y="73"/>
                    <a:pt x="334" y="75"/>
                  </a:cubicBezTo>
                  <a:cubicBezTo>
                    <a:pt x="334" y="76"/>
                    <a:pt x="335" y="77"/>
                    <a:pt x="336" y="77"/>
                  </a:cubicBezTo>
                  <a:cubicBezTo>
                    <a:pt x="338" y="78"/>
                    <a:pt x="342" y="78"/>
                    <a:pt x="347" y="78"/>
                  </a:cubicBezTo>
                  <a:cubicBezTo>
                    <a:pt x="353" y="78"/>
                    <a:pt x="357" y="78"/>
                    <a:pt x="360" y="78"/>
                  </a:cubicBezTo>
                  <a:cubicBezTo>
                    <a:pt x="363" y="79"/>
                    <a:pt x="366" y="80"/>
                    <a:pt x="368" y="82"/>
                  </a:cubicBezTo>
                  <a:cubicBezTo>
                    <a:pt x="370" y="83"/>
                    <a:pt x="371" y="86"/>
                    <a:pt x="372" y="89"/>
                  </a:cubicBezTo>
                  <a:cubicBezTo>
                    <a:pt x="373" y="92"/>
                    <a:pt x="373" y="95"/>
                    <a:pt x="372" y="98"/>
                  </a:cubicBezTo>
                  <a:cubicBezTo>
                    <a:pt x="370" y="101"/>
                    <a:pt x="369" y="103"/>
                    <a:pt x="366" y="105"/>
                  </a:cubicBezTo>
                  <a:cubicBezTo>
                    <a:pt x="363" y="107"/>
                    <a:pt x="359" y="109"/>
                    <a:pt x="354" y="110"/>
                  </a:cubicBezTo>
                  <a:cubicBezTo>
                    <a:pt x="347" y="112"/>
                    <a:pt x="342" y="112"/>
                    <a:pt x="337" y="111"/>
                  </a:cubicBezTo>
                  <a:cubicBezTo>
                    <a:pt x="333" y="109"/>
                    <a:pt x="329" y="105"/>
                    <a:pt x="327" y="100"/>
                  </a:cubicBezTo>
                  <a:cubicBezTo>
                    <a:pt x="337" y="96"/>
                    <a:pt x="337" y="96"/>
                    <a:pt x="337" y="96"/>
                  </a:cubicBezTo>
                  <a:cubicBezTo>
                    <a:pt x="339" y="99"/>
                    <a:pt x="341" y="101"/>
                    <a:pt x="343" y="102"/>
                  </a:cubicBezTo>
                  <a:cubicBezTo>
                    <a:pt x="346" y="103"/>
                    <a:pt x="349" y="103"/>
                    <a:pt x="352" y="102"/>
                  </a:cubicBezTo>
                  <a:cubicBezTo>
                    <a:pt x="356" y="101"/>
                    <a:pt x="358" y="99"/>
                    <a:pt x="360" y="98"/>
                  </a:cubicBezTo>
                  <a:cubicBezTo>
                    <a:pt x="361" y="96"/>
                    <a:pt x="361" y="94"/>
                    <a:pt x="361" y="92"/>
                  </a:cubicBezTo>
                  <a:cubicBezTo>
                    <a:pt x="361" y="91"/>
                    <a:pt x="360" y="90"/>
                    <a:pt x="359" y="89"/>
                  </a:cubicBezTo>
                  <a:cubicBezTo>
                    <a:pt x="358" y="89"/>
                    <a:pt x="356" y="89"/>
                    <a:pt x="354" y="88"/>
                  </a:cubicBezTo>
                  <a:cubicBezTo>
                    <a:pt x="353" y="88"/>
                    <a:pt x="350" y="88"/>
                    <a:pt x="345" y="89"/>
                  </a:cubicBezTo>
                  <a:cubicBezTo>
                    <a:pt x="339" y="89"/>
                    <a:pt x="334" y="88"/>
                    <a:pt x="331" y="87"/>
                  </a:cubicBezTo>
                  <a:cubicBezTo>
                    <a:pt x="327" y="85"/>
                    <a:pt x="324" y="82"/>
                    <a:pt x="323" y="78"/>
                  </a:cubicBezTo>
                  <a:cubicBezTo>
                    <a:pt x="323" y="76"/>
                    <a:pt x="323" y="73"/>
                    <a:pt x="324" y="71"/>
                  </a:cubicBezTo>
                  <a:close/>
                  <a:moveTo>
                    <a:pt x="285" y="79"/>
                  </a:moveTo>
                  <a:cubicBezTo>
                    <a:pt x="291" y="77"/>
                    <a:pt x="295" y="75"/>
                    <a:pt x="298" y="75"/>
                  </a:cubicBezTo>
                  <a:cubicBezTo>
                    <a:pt x="301" y="75"/>
                    <a:pt x="304" y="76"/>
                    <a:pt x="306" y="77"/>
                  </a:cubicBezTo>
                  <a:cubicBezTo>
                    <a:pt x="308" y="79"/>
                    <a:pt x="310" y="81"/>
                    <a:pt x="312" y="83"/>
                  </a:cubicBezTo>
                  <a:cubicBezTo>
                    <a:pt x="313" y="87"/>
                    <a:pt x="313" y="90"/>
                    <a:pt x="312" y="94"/>
                  </a:cubicBezTo>
                  <a:cubicBezTo>
                    <a:pt x="311" y="97"/>
                    <a:pt x="308" y="100"/>
                    <a:pt x="304" y="103"/>
                  </a:cubicBezTo>
                  <a:cubicBezTo>
                    <a:pt x="306" y="103"/>
                    <a:pt x="309" y="103"/>
                    <a:pt x="311" y="104"/>
                  </a:cubicBezTo>
                  <a:cubicBezTo>
                    <a:pt x="313" y="105"/>
                    <a:pt x="316" y="107"/>
                    <a:pt x="320" y="109"/>
                  </a:cubicBezTo>
                  <a:cubicBezTo>
                    <a:pt x="331" y="116"/>
                    <a:pt x="331" y="116"/>
                    <a:pt x="331" y="116"/>
                  </a:cubicBezTo>
                  <a:cubicBezTo>
                    <a:pt x="318" y="121"/>
                    <a:pt x="318" y="121"/>
                    <a:pt x="318" y="121"/>
                  </a:cubicBezTo>
                  <a:cubicBezTo>
                    <a:pt x="306" y="114"/>
                    <a:pt x="306" y="114"/>
                    <a:pt x="306" y="114"/>
                  </a:cubicBezTo>
                  <a:cubicBezTo>
                    <a:pt x="302" y="112"/>
                    <a:pt x="299" y="110"/>
                    <a:pt x="297" y="110"/>
                  </a:cubicBezTo>
                  <a:cubicBezTo>
                    <a:pt x="296" y="109"/>
                    <a:pt x="295" y="109"/>
                    <a:pt x="293" y="109"/>
                  </a:cubicBezTo>
                  <a:cubicBezTo>
                    <a:pt x="292" y="109"/>
                    <a:pt x="290" y="110"/>
                    <a:pt x="288" y="111"/>
                  </a:cubicBezTo>
                  <a:cubicBezTo>
                    <a:pt x="286" y="112"/>
                    <a:pt x="286" y="112"/>
                    <a:pt x="286" y="11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84" y="136"/>
                    <a:pt x="284" y="136"/>
                    <a:pt x="284" y="136"/>
                  </a:cubicBezTo>
                  <a:cubicBezTo>
                    <a:pt x="263" y="89"/>
                    <a:pt x="263" y="89"/>
                    <a:pt x="263" y="89"/>
                  </a:cubicBezTo>
                  <a:lnTo>
                    <a:pt x="285" y="79"/>
                  </a:lnTo>
                  <a:close/>
                  <a:moveTo>
                    <a:pt x="249" y="97"/>
                  </a:moveTo>
                  <a:cubicBezTo>
                    <a:pt x="254" y="104"/>
                    <a:pt x="254" y="104"/>
                    <a:pt x="254" y="104"/>
                  </a:cubicBezTo>
                  <a:cubicBezTo>
                    <a:pt x="228" y="120"/>
                    <a:pt x="228" y="120"/>
                    <a:pt x="228" y="120"/>
                  </a:cubicBezTo>
                  <a:cubicBezTo>
                    <a:pt x="234" y="130"/>
                    <a:pt x="234" y="130"/>
                    <a:pt x="234" y="130"/>
                  </a:cubicBezTo>
                  <a:cubicBezTo>
                    <a:pt x="258" y="115"/>
                    <a:pt x="258" y="115"/>
                    <a:pt x="258" y="115"/>
                  </a:cubicBezTo>
                  <a:cubicBezTo>
                    <a:pt x="263" y="122"/>
                    <a:pt x="263" y="122"/>
                    <a:pt x="263" y="122"/>
                  </a:cubicBezTo>
                  <a:cubicBezTo>
                    <a:pt x="239" y="137"/>
                    <a:pt x="239" y="137"/>
                    <a:pt x="239" y="137"/>
                  </a:cubicBezTo>
                  <a:cubicBezTo>
                    <a:pt x="246" y="149"/>
                    <a:pt x="246" y="149"/>
                    <a:pt x="246" y="149"/>
                  </a:cubicBezTo>
                  <a:cubicBezTo>
                    <a:pt x="273" y="132"/>
                    <a:pt x="273" y="132"/>
                    <a:pt x="273" y="132"/>
                  </a:cubicBezTo>
                  <a:cubicBezTo>
                    <a:pt x="278" y="140"/>
                    <a:pt x="278" y="140"/>
                    <a:pt x="278" y="140"/>
                  </a:cubicBezTo>
                  <a:cubicBezTo>
                    <a:pt x="241" y="163"/>
                    <a:pt x="241" y="163"/>
                    <a:pt x="241" y="163"/>
                  </a:cubicBezTo>
                  <a:cubicBezTo>
                    <a:pt x="214" y="119"/>
                    <a:pt x="214" y="119"/>
                    <a:pt x="214" y="119"/>
                  </a:cubicBezTo>
                  <a:lnTo>
                    <a:pt x="249" y="97"/>
                  </a:lnTo>
                  <a:close/>
                  <a:moveTo>
                    <a:pt x="174" y="151"/>
                  </a:moveTo>
                  <a:cubicBezTo>
                    <a:pt x="210" y="171"/>
                    <a:pt x="210" y="171"/>
                    <a:pt x="210" y="171"/>
                  </a:cubicBezTo>
                  <a:cubicBezTo>
                    <a:pt x="196" y="133"/>
                    <a:pt x="196" y="133"/>
                    <a:pt x="196" y="133"/>
                  </a:cubicBezTo>
                  <a:cubicBezTo>
                    <a:pt x="205" y="125"/>
                    <a:pt x="205" y="125"/>
                    <a:pt x="205" y="125"/>
                  </a:cubicBezTo>
                  <a:cubicBezTo>
                    <a:pt x="223" y="178"/>
                    <a:pt x="223" y="178"/>
                    <a:pt x="223" y="178"/>
                  </a:cubicBezTo>
                  <a:cubicBezTo>
                    <a:pt x="213" y="186"/>
                    <a:pt x="213" y="186"/>
                    <a:pt x="213" y="186"/>
                  </a:cubicBezTo>
                  <a:cubicBezTo>
                    <a:pt x="165" y="159"/>
                    <a:pt x="165" y="159"/>
                    <a:pt x="165" y="159"/>
                  </a:cubicBezTo>
                  <a:lnTo>
                    <a:pt x="174" y="151"/>
                  </a:lnTo>
                  <a:close/>
                  <a:moveTo>
                    <a:pt x="159" y="166"/>
                  </a:moveTo>
                  <a:cubicBezTo>
                    <a:pt x="197" y="201"/>
                    <a:pt x="197" y="201"/>
                    <a:pt x="197" y="201"/>
                  </a:cubicBezTo>
                  <a:cubicBezTo>
                    <a:pt x="189" y="210"/>
                    <a:pt x="189" y="210"/>
                    <a:pt x="189" y="210"/>
                  </a:cubicBezTo>
                  <a:cubicBezTo>
                    <a:pt x="151" y="174"/>
                    <a:pt x="151" y="174"/>
                    <a:pt x="151" y="174"/>
                  </a:cubicBezTo>
                  <a:lnTo>
                    <a:pt x="159" y="166"/>
                  </a:lnTo>
                  <a:close/>
                  <a:moveTo>
                    <a:pt x="120" y="211"/>
                  </a:moveTo>
                  <a:cubicBezTo>
                    <a:pt x="162" y="214"/>
                    <a:pt x="162" y="214"/>
                    <a:pt x="162" y="214"/>
                  </a:cubicBezTo>
                  <a:cubicBezTo>
                    <a:pt x="134" y="193"/>
                    <a:pt x="134" y="193"/>
                    <a:pt x="134" y="193"/>
                  </a:cubicBezTo>
                  <a:cubicBezTo>
                    <a:pt x="141" y="185"/>
                    <a:pt x="141" y="185"/>
                    <a:pt x="141" y="185"/>
                  </a:cubicBezTo>
                  <a:cubicBezTo>
                    <a:pt x="182" y="216"/>
                    <a:pt x="182" y="216"/>
                    <a:pt x="182" y="216"/>
                  </a:cubicBezTo>
                  <a:cubicBezTo>
                    <a:pt x="175" y="225"/>
                    <a:pt x="175" y="225"/>
                    <a:pt x="175" y="225"/>
                  </a:cubicBezTo>
                  <a:cubicBezTo>
                    <a:pt x="134" y="223"/>
                    <a:pt x="134" y="223"/>
                    <a:pt x="134" y="223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54" y="252"/>
                    <a:pt x="154" y="252"/>
                    <a:pt x="154" y="252"/>
                  </a:cubicBezTo>
                  <a:cubicBezTo>
                    <a:pt x="113" y="220"/>
                    <a:pt x="113" y="220"/>
                    <a:pt x="113" y="220"/>
                  </a:cubicBezTo>
                  <a:lnTo>
                    <a:pt x="120" y="211"/>
                  </a:lnTo>
                  <a:close/>
                  <a:moveTo>
                    <a:pt x="87" y="264"/>
                  </a:moveTo>
                  <a:cubicBezTo>
                    <a:pt x="112" y="278"/>
                    <a:pt x="112" y="278"/>
                    <a:pt x="112" y="278"/>
                  </a:cubicBezTo>
                  <a:cubicBezTo>
                    <a:pt x="116" y="280"/>
                    <a:pt x="118" y="281"/>
                    <a:pt x="120" y="282"/>
                  </a:cubicBezTo>
                  <a:cubicBezTo>
                    <a:pt x="122" y="282"/>
                    <a:pt x="124" y="282"/>
                    <a:pt x="126" y="281"/>
                  </a:cubicBezTo>
                  <a:cubicBezTo>
                    <a:pt x="128" y="280"/>
                    <a:pt x="130" y="278"/>
                    <a:pt x="131" y="275"/>
                  </a:cubicBezTo>
                  <a:cubicBezTo>
                    <a:pt x="133" y="273"/>
                    <a:pt x="133" y="270"/>
                    <a:pt x="133" y="268"/>
                  </a:cubicBezTo>
                  <a:cubicBezTo>
                    <a:pt x="133" y="266"/>
                    <a:pt x="132" y="264"/>
                    <a:pt x="131" y="263"/>
                  </a:cubicBezTo>
                  <a:cubicBezTo>
                    <a:pt x="129" y="262"/>
                    <a:pt x="127" y="260"/>
                    <a:pt x="123" y="258"/>
                  </a:cubicBezTo>
                  <a:cubicBezTo>
                    <a:pt x="98" y="244"/>
                    <a:pt x="98" y="244"/>
                    <a:pt x="98" y="244"/>
                  </a:cubicBezTo>
                  <a:cubicBezTo>
                    <a:pt x="104" y="234"/>
                    <a:pt x="104" y="234"/>
                    <a:pt x="104" y="234"/>
                  </a:cubicBezTo>
                  <a:cubicBezTo>
                    <a:pt x="127" y="248"/>
                    <a:pt x="127" y="248"/>
                    <a:pt x="127" y="248"/>
                  </a:cubicBezTo>
                  <a:cubicBezTo>
                    <a:pt x="133" y="251"/>
                    <a:pt x="137" y="253"/>
                    <a:pt x="138" y="255"/>
                  </a:cubicBezTo>
                  <a:cubicBezTo>
                    <a:pt x="140" y="257"/>
                    <a:pt x="142" y="259"/>
                    <a:pt x="142" y="261"/>
                  </a:cubicBezTo>
                  <a:cubicBezTo>
                    <a:pt x="143" y="263"/>
                    <a:pt x="143" y="266"/>
                    <a:pt x="143" y="269"/>
                  </a:cubicBezTo>
                  <a:cubicBezTo>
                    <a:pt x="142" y="272"/>
                    <a:pt x="141" y="275"/>
                    <a:pt x="139" y="279"/>
                  </a:cubicBezTo>
                  <a:cubicBezTo>
                    <a:pt x="136" y="284"/>
                    <a:pt x="134" y="287"/>
                    <a:pt x="131" y="289"/>
                  </a:cubicBezTo>
                  <a:cubicBezTo>
                    <a:pt x="129" y="291"/>
                    <a:pt x="127" y="292"/>
                    <a:pt x="124" y="293"/>
                  </a:cubicBezTo>
                  <a:cubicBezTo>
                    <a:pt x="122" y="293"/>
                    <a:pt x="120" y="293"/>
                    <a:pt x="118" y="293"/>
                  </a:cubicBezTo>
                  <a:cubicBezTo>
                    <a:pt x="115" y="292"/>
                    <a:pt x="111" y="290"/>
                    <a:pt x="106" y="287"/>
                  </a:cubicBezTo>
                  <a:cubicBezTo>
                    <a:pt x="82" y="274"/>
                    <a:pt x="82" y="274"/>
                    <a:pt x="82" y="274"/>
                  </a:cubicBezTo>
                  <a:lnTo>
                    <a:pt x="87" y="264"/>
                  </a:lnTo>
                  <a:close/>
                  <a:moveTo>
                    <a:pt x="44" y="402"/>
                  </a:moveTo>
                  <a:cubicBezTo>
                    <a:pt x="82" y="384"/>
                    <a:pt x="82" y="384"/>
                    <a:pt x="82" y="384"/>
                  </a:cubicBezTo>
                  <a:cubicBezTo>
                    <a:pt x="47" y="379"/>
                    <a:pt x="47" y="379"/>
                    <a:pt x="47" y="379"/>
                  </a:cubicBezTo>
                  <a:cubicBezTo>
                    <a:pt x="49" y="368"/>
                    <a:pt x="49" y="368"/>
                    <a:pt x="49" y="368"/>
                  </a:cubicBezTo>
                  <a:cubicBezTo>
                    <a:pt x="100" y="376"/>
                    <a:pt x="100" y="376"/>
                    <a:pt x="100" y="376"/>
                  </a:cubicBezTo>
                  <a:cubicBezTo>
                    <a:pt x="98" y="388"/>
                    <a:pt x="98" y="388"/>
                    <a:pt x="98" y="388"/>
                  </a:cubicBezTo>
                  <a:cubicBezTo>
                    <a:pt x="61" y="405"/>
                    <a:pt x="61" y="405"/>
                    <a:pt x="61" y="405"/>
                  </a:cubicBezTo>
                  <a:cubicBezTo>
                    <a:pt x="95" y="411"/>
                    <a:pt x="95" y="411"/>
                    <a:pt x="95" y="411"/>
                  </a:cubicBezTo>
                  <a:cubicBezTo>
                    <a:pt x="93" y="421"/>
                    <a:pt x="93" y="421"/>
                    <a:pt x="93" y="421"/>
                  </a:cubicBezTo>
                  <a:cubicBezTo>
                    <a:pt x="42" y="413"/>
                    <a:pt x="42" y="413"/>
                    <a:pt x="42" y="413"/>
                  </a:cubicBezTo>
                  <a:lnTo>
                    <a:pt x="44" y="402"/>
                  </a:lnTo>
                  <a:close/>
                  <a:moveTo>
                    <a:pt x="42" y="427"/>
                  </a:moveTo>
                  <a:cubicBezTo>
                    <a:pt x="93" y="430"/>
                    <a:pt x="93" y="430"/>
                    <a:pt x="93" y="430"/>
                  </a:cubicBezTo>
                  <a:cubicBezTo>
                    <a:pt x="93" y="441"/>
                    <a:pt x="93" y="441"/>
                    <a:pt x="93" y="441"/>
                  </a:cubicBezTo>
                  <a:cubicBezTo>
                    <a:pt x="41" y="439"/>
                    <a:pt x="41" y="439"/>
                    <a:pt x="41" y="439"/>
                  </a:cubicBezTo>
                  <a:lnTo>
                    <a:pt x="42" y="427"/>
                  </a:lnTo>
                  <a:close/>
                  <a:moveTo>
                    <a:pt x="42" y="488"/>
                  </a:moveTo>
                  <a:cubicBezTo>
                    <a:pt x="62" y="486"/>
                    <a:pt x="62" y="486"/>
                    <a:pt x="62" y="486"/>
                  </a:cubicBezTo>
                  <a:cubicBezTo>
                    <a:pt x="61" y="464"/>
                    <a:pt x="61" y="464"/>
                    <a:pt x="61" y="464"/>
                  </a:cubicBezTo>
                  <a:cubicBezTo>
                    <a:pt x="41" y="465"/>
                    <a:pt x="41" y="465"/>
                    <a:pt x="41" y="465"/>
                  </a:cubicBezTo>
                  <a:cubicBezTo>
                    <a:pt x="40" y="454"/>
                    <a:pt x="40" y="454"/>
                    <a:pt x="40" y="454"/>
                  </a:cubicBezTo>
                  <a:cubicBezTo>
                    <a:pt x="92" y="451"/>
                    <a:pt x="92" y="451"/>
                    <a:pt x="92" y="451"/>
                  </a:cubicBezTo>
                  <a:cubicBezTo>
                    <a:pt x="92" y="462"/>
                    <a:pt x="92" y="462"/>
                    <a:pt x="92" y="462"/>
                  </a:cubicBezTo>
                  <a:cubicBezTo>
                    <a:pt x="70" y="463"/>
                    <a:pt x="70" y="463"/>
                    <a:pt x="70" y="463"/>
                  </a:cubicBezTo>
                  <a:cubicBezTo>
                    <a:pt x="71" y="486"/>
                    <a:pt x="71" y="486"/>
                    <a:pt x="71" y="486"/>
                  </a:cubicBezTo>
                  <a:cubicBezTo>
                    <a:pt x="94" y="485"/>
                    <a:pt x="94" y="485"/>
                    <a:pt x="94" y="485"/>
                  </a:cubicBezTo>
                  <a:cubicBezTo>
                    <a:pt x="94" y="496"/>
                    <a:pt x="94" y="496"/>
                    <a:pt x="94" y="496"/>
                  </a:cubicBezTo>
                  <a:cubicBezTo>
                    <a:pt x="43" y="499"/>
                    <a:pt x="43" y="499"/>
                    <a:pt x="43" y="499"/>
                  </a:cubicBezTo>
                  <a:lnTo>
                    <a:pt x="42" y="488"/>
                  </a:lnTo>
                  <a:close/>
                  <a:moveTo>
                    <a:pt x="98" y="546"/>
                  </a:moveTo>
                  <a:cubicBezTo>
                    <a:pt x="94" y="552"/>
                    <a:pt x="88" y="555"/>
                    <a:pt x="80" y="557"/>
                  </a:cubicBezTo>
                  <a:cubicBezTo>
                    <a:pt x="72" y="559"/>
                    <a:pt x="65" y="558"/>
                    <a:pt x="59" y="554"/>
                  </a:cubicBezTo>
                  <a:cubicBezTo>
                    <a:pt x="54" y="550"/>
                    <a:pt x="50" y="544"/>
                    <a:pt x="48" y="536"/>
                  </a:cubicBezTo>
                  <a:cubicBezTo>
                    <a:pt x="47" y="530"/>
                    <a:pt x="48" y="524"/>
                    <a:pt x="50" y="519"/>
                  </a:cubicBezTo>
                  <a:cubicBezTo>
                    <a:pt x="52" y="516"/>
                    <a:pt x="55" y="513"/>
                    <a:pt x="58" y="511"/>
                  </a:cubicBezTo>
                  <a:cubicBezTo>
                    <a:pt x="63" y="522"/>
                    <a:pt x="63" y="522"/>
                    <a:pt x="63" y="522"/>
                  </a:cubicBezTo>
                  <a:cubicBezTo>
                    <a:pt x="61" y="523"/>
                    <a:pt x="59" y="525"/>
                    <a:pt x="58" y="527"/>
                  </a:cubicBezTo>
                  <a:cubicBezTo>
                    <a:pt x="57" y="529"/>
                    <a:pt x="56" y="532"/>
                    <a:pt x="57" y="535"/>
                  </a:cubicBezTo>
                  <a:cubicBezTo>
                    <a:pt x="58" y="539"/>
                    <a:pt x="60" y="542"/>
                    <a:pt x="63" y="544"/>
                  </a:cubicBezTo>
                  <a:cubicBezTo>
                    <a:pt x="67" y="546"/>
                    <a:pt x="71" y="547"/>
                    <a:pt x="77" y="546"/>
                  </a:cubicBezTo>
                  <a:cubicBezTo>
                    <a:pt x="84" y="544"/>
                    <a:pt x="88" y="542"/>
                    <a:pt x="90" y="539"/>
                  </a:cubicBezTo>
                  <a:cubicBezTo>
                    <a:pt x="92" y="536"/>
                    <a:pt x="93" y="532"/>
                    <a:pt x="92" y="528"/>
                  </a:cubicBezTo>
                  <a:cubicBezTo>
                    <a:pt x="91" y="525"/>
                    <a:pt x="90" y="523"/>
                    <a:pt x="88" y="521"/>
                  </a:cubicBezTo>
                  <a:cubicBezTo>
                    <a:pt x="86" y="519"/>
                    <a:pt x="83" y="518"/>
                    <a:pt x="79" y="518"/>
                  </a:cubicBezTo>
                  <a:cubicBezTo>
                    <a:pt x="80" y="506"/>
                    <a:pt x="80" y="506"/>
                    <a:pt x="80" y="506"/>
                  </a:cubicBezTo>
                  <a:cubicBezTo>
                    <a:pt x="85" y="507"/>
                    <a:pt x="90" y="509"/>
                    <a:pt x="94" y="512"/>
                  </a:cubicBezTo>
                  <a:cubicBezTo>
                    <a:pt x="97" y="515"/>
                    <a:pt x="100" y="520"/>
                    <a:pt x="101" y="526"/>
                  </a:cubicBezTo>
                  <a:cubicBezTo>
                    <a:pt x="102" y="534"/>
                    <a:pt x="101" y="540"/>
                    <a:pt x="98" y="546"/>
                  </a:cubicBezTo>
                  <a:close/>
                  <a:moveTo>
                    <a:pt x="114" y="330"/>
                  </a:moveTo>
                  <a:cubicBezTo>
                    <a:pt x="101" y="331"/>
                    <a:pt x="101" y="331"/>
                    <a:pt x="101" y="331"/>
                  </a:cubicBezTo>
                  <a:cubicBezTo>
                    <a:pt x="94" y="353"/>
                    <a:pt x="94" y="353"/>
                    <a:pt x="94" y="353"/>
                  </a:cubicBezTo>
                  <a:cubicBezTo>
                    <a:pt x="104" y="361"/>
                    <a:pt x="104" y="361"/>
                    <a:pt x="104" y="361"/>
                  </a:cubicBezTo>
                  <a:cubicBezTo>
                    <a:pt x="100" y="373"/>
                    <a:pt x="100" y="373"/>
                    <a:pt x="100" y="373"/>
                  </a:cubicBezTo>
                  <a:cubicBezTo>
                    <a:pt x="58" y="336"/>
                    <a:pt x="58" y="336"/>
                    <a:pt x="58" y="336"/>
                  </a:cubicBezTo>
                  <a:cubicBezTo>
                    <a:pt x="62" y="325"/>
                    <a:pt x="62" y="325"/>
                    <a:pt x="62" y="325"/>
                  </a:cubicBezTo>
                  <a:cubicBezTo>
                    <a:pt x="118" y="318"/>
                    <a:pt x="118" y="318"/>
                    <a:pt x="118" y="318"/>
                  </a:cubicBezTo>
                  <a:lnTo>
                    <a:pt x="114" y="330"/>
                  </a:lnTo>
                  <a:close/>
                  <a:moveTo>
                    <a:pt x="252" y="762"/>
                  </a:moveTo>
                  <a:cubicBezTo>
                    <a:pt x="251" y="763"/>
                    <a:pt x="251" y="764"/>
                    <a:pt x="250" y="764"/>
                  </a:cubicBezTo>
                  <a:cubicBezTo>
                    <a:pt x="248" y="766"/>
                    <a:pt x="238" y="764"/>
                    <a:pt x="237" y="764"/>
                  </a:cubicBezTo>
                  <a:cubicBezTo>
                    <a:pt x="233" y="764"/>
                    <a:pt x="231" y="764"/>
                    <a:pt x="230" y="766"/>
                  </a:cubicBezTo>
                  <a:cubicBezTo>
                    <a:pt x="231" y="767"/>
                    <a:pt x="230" y="770"/>
                    <a:pt x="228" y="770"/>
                  </a:cubicBezTo>
                  <a:cubicBezTo>
                    <a:pt x="226" y="770"/>
                    <a:pt x="222" y="768"/>
                    <a:pt x="218" y="768"/>
                  </a:cubicBezTo>
                  <a:cubicBezTo>
                    <a:pt x="217" y="768"/>
                    <a:pt x="216" y="768"/>
                    <a:pt x="215" y="768"/>
                  </a:cubicBezTo>
                  <a:cubicBezTo>
                    <a:pt x="205" y="781"/>
                    <a:pt x="196" y="792"/>
                    <a:pt x="185" y="805"/>
                  </a:cubicBezTo>
                  <a:cubicBezTo>
                    <a:pt x="184" y="804"/>
                    <a:pt x="183" y="805"/>
                    <a:pt x="182" y="805"/>
                  </a:cubicBezTo>
                  <a:cubicBezTo>
                    <a:pt x="191" y="793"/>
                    <a:pt x="199" y="779"/>
                    <a:pt x="208" y="766"/>
                  </a:cubicBezTo>
                  <a:cubicBezTo>
                    <a:pt x="208" y="765"/>
                    <a:pt x="207" y="764"/>
                    <a:pt x="207" y="763"/>
                  </a:cubicBezTo>
                  <a:cubicBezTo>
                    <a:pt x="207" y="761"/>
                    <a:pt x="209" y="758"/>
                    <a:pt x="211" y="758"/>
                  </a:cubicBezTo>
                  <a:cubicBezTo>
                    <a:pt x="211" y="758"/>
                    <a:pt x="212" y="758"/>
                    <a:pt x="213" y="758"/>
                  </a:cubicBezTo>
                  <a:cubicBezTo>
                    <a:pt x="218" y="750"/>
                    <a:pt x="218" y="750"/>
                    <a:pt x="220" y="748"/>
                  </a:cubicBezTo>
                  <a:cubicBezTo>
                    <a:pt x="219" y="746"/>
                    <a:pt x="210" y="743"/>
                    <a:pt x="212" y="741"/>
                  </a:cubicBezTo>
                  <a:cubicBezTo>
                    <a:pt x="213" y="741"/>
                    <a:pt x="216" y="741"/>
                    <a:pt x="217" y="741"/>
                  </a:cubicBezTo>
                  <a:cubicBezTo>
                    <a:pt x="219" y="742"/>
                    <a:pt x="221" y="742"/>
                    <a:pt x="223" y="743"/>
                  </a:cubicBezTo>
                  <a:cubicBezTo>
                    <a:pt x="226" y="739"/>
                    <a:pt x="228" y="736"/>
                    <a:pt x="230" y="731"/>
                  </a:cubicBezTo>
                  <a:cubicBezTo>
                    <a:pt x="230" y="730"/>
                    <a:pt x="233" y="726"/>
                    <a:pt x="232" y="726"/>
                  </a:cubicBezTo>
                  <a:cubicBezTo>
                    <a:pt x="232" y="725"/>
                    <a:pt x="232" y="724"/>
                    <a:pt x="232" y="723"/>
                  </a:cubicBezTo>
                  <a:cubicBezTo>
                    <a:pt x="236" y="725"/>
                    <a:pt x="238" y="727"/>
                    <a:pt x="238" y="731"/>
                  </a:cubicBezTo>
                  <a:cubicBezTo>
                    <a:pt x="239" y="731"/>
                    <a:pt x="239" y="734"/>
                    <a:pt x="238" y="735"/>
                  </a:cubicBezTo>
                  <a:cubicBezTo>
                    <a:pt x="236" y="738"/>
                    <a:pt x="233" y="742"/>
                    <a:pt x="231" y="745"/>
                  </a:cubicBezTo>
                  <a:cubicBezTo>
                    <a:pt x="232" y="746"/>
                    <a:pt x="232" y="746"/>
                    <a:pt x="233" y="747"/>
                  </a:cubicBezTo>
                  <a:cubicBezTo>
                    <a:pt x="236" y="748"/>
                    <a:pt x="239" y="748"/>
                    <a:pt x="242" y="750"/>
                  </a:cubicBezTo>
                  <a:cubicBezTo>
                    <a:pt x="242" y="750"/>
                    <a:pt x="243" y="750"/>
                    <a:pt x="244" y="749"/>
                  </a:cubicBezTo>
                  <a:cubicBezTo>
                    <a:pt x="251" y="753"/>
                    <a:pt x="253" y="761"/>
                    <a:pt x="252" y="762"/>
                  </a:cubicBezTo>
                  <a:close/>
                  <a:moveTo>
                    <a:pt x="188" y="735"/>
                  </a:moveTo>
                  <a:cubicBezTo>
                    <a:pt x="191" y="738"/>
                    <a:pt x="194" y="740"/>
                    <a:pt x="195" y="742"/>
                  </a:cubicBezTo>
                  <a:cubicBezTo>
                    <a:pt x="196" y="743"/>
                    <a:pt x="200" y="748"/>
                    <a:pt x="202" y="755"/>
                  </a:cubicBezTo>
                  <a:cubicBezTo>
                    <a:pt x="203" y="757"/>
                    <a:pt x="204" y="758"/>
                    <a:pt x="203" y="761"/>
                  </a:cubicBezTo>
                  <a:cubicBezTo>
                    <a:pt x="199" y="758"/>
                    <a:pt x="199" y="757"/>
                    <a:pt x="197" y="752"/>
                  </a:cubicBezTo>
                  <a:cubicBezTo>
                    <a:pt x="197" y="750"/>
                    <a:pt x="196" y="748"/>
                    <a:pt x="193" y="744"/>
                  </a:cubicBezTo>
                  <a:cubicBezTo>
                    <a:pt x="192" y="742"/>
                    <a:pt x="188" y="738"/>
                    <a:pt x="188" y="735"/>
                  </a:cubicBezTo>
                  <a:close/>
                  <a:moveTo>
                    <a:pt x="261" y="821"/>
                  </a:moveTo>
                  <a:cubicBezTo>
                    <a:pt x="261" y="819"/>
                    <a:pt x="259" y="818"/>
                    <a:pt x="260" y="815"/>
                  </a:cubicBezTo>
                  <a:cubicBezTo>
                    <a:pt x="265" y="807"/>
                    <a:pt x="273" y="790"/>
                    <a:pt x="281" y="779"/>
                  </a:cubicBezTo>
                  <a:cubicBezTo>
                    <a:pt x="281" y="778"/>
                    <a:pt x="282" y="776"/>
                    <a:pt x="283" y="777"/>
                  </a:cubicBezTo>
                  <a:cubicBezTo>
                    <a:pt x="283" y="778"/>
                    <a:pt x="284" y="778"/>
                    <a:pt x="282" y="782"/>
                  </a:cubicBezTo>
                  <a:cubicBezTo>
                    <a:pt x="282" y="783"/>
                    <a:pt x="262" y="820"/>
                    <a:pt x="264" y="821"/>
                  </a:cubicBezTo>
                  <a:cubicBezTo>
                    <a:pt x="262" y="821"/>
                    <a:pt x="263" y="821"/>
                    <a:pt x="261" y="821"/>
                  </a:cubicBezTo>
                  <a:close/>
                  <a:moveTo>
                    <a:pt x="288" y="830"/>
                  </a:moveTo>
                  <a:cubicBezTo>
                    <a:pt x="288" y="830"/>
                    <a:pt x="287" y="830"/>
                    <a:pt x="287" y="830"/>
                  </a:cubicBezTo>
                  <a:cubicBezTo>
                    <a:pt x="285" y="830"/>
                    <a:pt x="283" y="829"/>
                    <a:pt x="281" y="828"/>
                  </a:cubicBezTo>
                  <a:cubicBezTo>
                    <a:pt x="280" y="826"/>
                    <a:pt x="275" y="818"/>
                    <a:pt x="275" y="816"/>
                  </a:cubicBezTo>
                  <a:cubicBezTo>
                    <a:pt x="275" y="816"/>
                    <a:pt x="275" y="816"/>
                    <a:pt x="276" y="816"/>
                  </a:cubicBezTo>
                  <a:cubicBezTo>
                    <a:pt x="277" y="822"/>
                    <a:pt x="286" y="820"/>
                    <a:pt x="293" y="818"/>
                  </a:cubicBezTo>
                  <a:cubicBezTo>
                    <a:pt x="299" y="816"/>
                    <a:pt x="304" y="813"/>
                    <a:pt x="305" y="812"/>
                  </a:cubicBezTo>
                  <a:cubicBezTo>
                    <a:pt x="304" y="811"/>
                    <a:pt x="305" y="811"/>
                    <a:pt x="303" y="809"/>
                  </a:cubicBezTo>
                  <a:cubicBezTo>
                    <a:pt x="303" y="810"/>
                    <a:pt x="300" y="811"/>
                    <a:pt x="296" y="812"/>
                  </a:cubicBezTo>
                  <a:cubicBezTo>
                    <a:pt x="288" y="814"/>
                    <a:pt x="274" y="816"/>
                    <a:pt x="273" y="815"/>
                  </a:cubicBezTo>
                  <a:cubicBezTo>
                    <a:pt x="269" y="814"/>
                    <a:pt x="270" y="813"/>
                    <a:pt x="272" y="809"/>
                  </a:cubicBezTo>
                  <a:cubicBezTo>
                    <a:pt x="279" y="807"/>
                    <a:pt x="290" y="805"/>
                    <a:pt x="296" y="802"/>
                  </a:cubicBezTo>
                  <a:cubicBezTo>
                    <a:pt x="297" y="802"/>
                    <a:pt x="298" y="801"/>
                    <a:pt x="297" y="799"/>
                  </a:cubicBezTo>
                  <a:cubicBezTo>
                    <a:pt x="294" y="801"/>
                    <a:pt x="286" y="801"/>
                    <a:pt x="283" y="801"/>
                  </a:cubicBezTo>
                  <a:cubicBezTo>
                    <a:pt x="280" y="798"/>
                    <a:pt x="282" y="795"/>
                    <a:pt x="284" y="792"/>
                  </a:cubicBezTo>
                  <a:cubicBezTo>
                    <a:pt x="284" y="792"/>
                    <a:pt x="284" y="792"/>
                    <a:pt x="284" y="792"/>
                  </a:cubicBezTo>
                  <a:cubicBezTo>
                    <a:pt x="286" y="794"/>
                    <a:pt x="293" y="793"/>
                    <a:pt x="295" y="791"/>
                  </a:cubicBezTo>
                  <a:cubicBezTo>
                    <a:pt x="294" y="789"/>
                    <a:pt x="291" y="784"/>
                    <a:pt x="293" y="785"/>
                  </a:cubicBezTo>
                  <a:cubicBezTo>
                    <a:pt x="295" y="786"/>
                    <a:pt x="295" y="787"/>
                    <a:pt x="297" y="788"/>
                  </a:cubicBezTo>
                  <a:cubicBezTo>
                    <a:pt x="298" y="788"/>
                    <a:pt x="298" y="787"/>
                    <a:pt x="298" y="787"/>
                  </a:cubicBezTo>
                  <a:cubicBezTo>
                    <a:pt x="296" y="786"/>
                    <a:pt x="295" y="785"/>
                    <a:pt x="294" y="785"/>
                  </a:cubicBezTo>
                  <a:cubicBezTo>
                    <a:pt x="295" y="782"/>
                    <a:pt x="297" y="782"/>
                    <a:pt x="299" y="783"/>
                  </a:cubicBezTo>
                  <a:cubicBezTo>
                    <a:pt x="301" y="784"/>
                    <a:pt x="307" y="790"/>
                    <a:pt x="308" y="790"/>
                  </a:cubicBezTo>
                  <a:cubicBezTo>
                    <a:pt x="308" y="790"/>
                    <a:pt x="308" y="790"/>
                    <a:pt x="308" y="790"/>
                  </a:cubicBezTo>
                  <a:cubicBezTo>
                    <a:pt x="309" y="791"/>
                    <a:pt x="309" y="792"/>
                    <a:pt x="310" y="793"/>
                  </a:cubicBezTo>
                  <a:cubicBezTo>
                    <a:pt x="309" y="797"/>
                    <a:pt x="307" y="798"/>
                    <a:pt x="305" y="798"/>
                  </a:cubicBezTo>
                  <a:cubicBezTo>
                    <a:pt x="305" y="802"/>
                    <a:pt x="305" y="806"/>
                    <a:pt x="308" y="811"/>
                  </a:cubicBezTo>
                  <a:cubicBezTo>
                    <a:pt x="310" y="810"/>
                    <a:pt x="312" y="809"/>
                    <a:pt x="313" y="808"/>
                  </a:cubicBezTo>
                  <a:cubicBezTo>
                    <a:pt x="315" y="810"/>
                    <a:pt x="316" y="811"/>
                    <a:pt x="316" y="814"/>
                  </a:cubicBezTo>
                  <a:cubicBezTo>
                    <a:pt x="314" y="818"/>
                    <a:pt x="309" y="817"/>
                    <a:pt x="309" y="819"/>
                  </a:cubicBezTo>
                  <a:cubicBezTo>
                    <a:pt x="307" y="824"/>
                    <a:pt x="308" y="831"/>
                    <a:pt x="307" y="835"/>
                  </a:cubicBezTo>
                  <a:cubicBezTo>
                    <a:pt x="306" y="835"/>
                    <a:pt x="305" y="835"/>
                    <a:pt x="305" y="835"/>
                  </a:cubicBezTo>
                  <a:cubicBezTo>
                    <a:pt x="304" y="831"/>
                    <a:pt x="304" y="824"/>
                    <a:pt x="305" y="821"/>
                  </a:cubicBezTo>
                  <a:cubicBezTo>
                    <a:pt x="302" y="821"/>
                    <a:pt x="299" y="823"/>
                    <a:pt x="294" y="824"/>
                  </a:cubicBezTo>
                  <a:cubicBezTo>
                    <a:pt x="294" y="825"/>
                    <a:pt x="294" y="824"/>
                    <a:pt x="294" y="825"/>
                  </a:cubicBezTo>
                  <a:cubicBezTo>
                    <a:pt x="296" y="826"/>
                    <a:pt x="297" y="827"/>
                    <a:pt x="297" y="828"/>
                  </a:cubicBezTo>
                  <a:cubicBezTo>
                    <a:pt x="297" y="829"/>
                    <a:pt x="296" y="831"/>
                    <a:pt x="295" y="831"/>
                  </a:cubicBezTo>
                  <a:cubicBezTo>
                    <a:pt x="294" y="831"/>
                    <a:pt x="293" y="830"/>
                    <a:pt x="290" y="829"/>
                  </a:cubicBezTo>
                  <a:cubicBezTo>
                    <a:pt x="289" y="829"/>
                    <a:pt x="289" y="829"/>
                    <a:pt x="288" y="830"/>
                  </a:cubicBezTo>
                  <a:close/>
                  <a:moveTo>
                    <a:pt x="316" y="787"/>
                  </a:moveTo>
                  <a:cubicBezTo>
                    <a:pt x="316" y="785"/>
                    <a:pt x="319" y="786"/>
                    <a:pt x="320" y="787"/>
                  </a:cubicBezTo>
                  <a:cubicBezTo>
                    <a:pt x="322" y="788"/>
                    <a:pt x="324" y="789"/>
                    <a:pt x="326" y="794"/>
                  </a:cubicBezTo>
                  <a:cubicBezTo>
                    <a:pt x="325" y="796"/>
                    <a:pt x="325" y="797"/>
                    <a:pt x="324" y="798"/>
                  </a:cubicBezTo>
                  <a:cubicBezTo>
                    <a:pt x="323" y="799"/>
                    <a:pt x="318" y="798"/>
                    <a:pt x="318" y="795"/>
                  </a:cubicBezTo>
                  <a:cubicBezTo>
                    <a:pt x="317" y="793"/>
                    <a:pt x="316" y="788"/>
                    <a:pt x="316" y="787"/>
                  </a:cubicBezTo>
                  <a:close/>
                  <a:moveTo>
                    <a:pt x="340" y="802"/>
                  </a:moveTo>
                  <a:cubicBezTo>
                    <a:pt x="333" y="803"/>
                    <a:pt x="318" y="845"/>
                    <a:pt x="312" y="854"/>
                  </a:cubicBezTo>
                  <a:cubicBezTo>
                    <a:pt x="307" y="861"/>
                    <a:pt x="305" y="861"/>
                    <a:pt x="302" y="858"/>
                  </a:cubicBezTo>
                  <a:cubicBezTo>
                    <a:pt x="298" y="854"/>
                    <a:pt x="293" y="836"/>
                    <a:pt x="294" y="832"/>
                  </a:cubicBezTo>
                  <a:cubicBezTo>
                    <a:pt x="295" y="833"/>
                    <a:pt x="296" y="836"/>
                    <a:pt x="297" y="837"/>
                  </a:cubicBezTo>
                  <a:cubicBezTo>
                    <a:pt x="297" y="836"/>
                    <a:pt x="297" y="836"/>
                    <a:pt x="297" y="835"/>
                  </a:cubicBezTo>
                  <a:cubicBezTo>
                    <a:pt x="298" y="838"/>
                    <a:pt x="302" y="846"/>
                    <a:pt x="303" y="847"/>
                  </a:cubicBezTo>
                  <a:cubicBezTo>
                    <a:pt x="306" y="849"/>
                    <a:pt x="307" y="845"/>
                    <a:pt x="309" y="843"/>
                  </a:cubicBezTo>
                  <a:cubicBezTo>
                    <a:pt x="313" y="834"/>
                    <a:pt x="324" y="807"/>
                    <a:pt x="329" y="799"/>
                  </a:cubicBezTo>
                  <a:cubicBezTo>
                    <a:pt x="331" y="794"/>
                    <a:pt x="334" y="789"/>
                    <a:pt x="330" y="786"/>
                  </a:cubicBezTo>
                  <a:cubicBezTo>
                    <a:pt x="319" y="780"/>
                    <a:pt x="305" y="785"/>
                    <a:pt x="295" y="779"/>
                  </a:cubicBezTo>
                  <a:cubicBezTo>
                    <a:pt x="295" y="778"/>
                    <a:pt x="295" y="778"/>
                    <a:pt x="296" y="778"/>
                  </a:cubicBezTo>
                  <a:cubicBezTo>
                    <a:pt x="301" y="776"/>
                    <a:pt x="327" y="782"/>
                    <a:pt x="327" y="782"/>
                  </a:cubicBezTo>
                  <a:cubicBezTo>
                    <a:pt x="335" y="784"/>
                    <a:pt x="345" y="793"/>
                    <a:pt x="340" y="802"/>
                  </a:cubicBezTo>
                  <a:close/>
                  <a:moveTo>
                    <a:pt x="364" y="858"/>
                  </a:moveTo>
                  <a:cubicBezTo>
                    <a:pt x="364" y="858"/>
                    <a:pt x="362" y="859"/>
                    <a:pt x="362" y="860"/>
                  </a:cubicBezTo>
                  <a:cubicBezTo>
                    <a:pt x="362" y="860"/>
                    <a:pt x="361" y="861"/>
                    <a:pt x="360" y="861"/>
                  </a:cubicBezTo>
                  <a:cubicBezTo>
                    <a:pt x="360" y="861"/>
                    <a:pt x="357" y="862"/>
                    <a:pt x="355" y="861"/>
                  </a:cubicBezTo>
                  <a:cubicBezTo>
                    <a:pt x="355" y="861"/>
                    <a:pt x="354" y="860"/>
                    <a:pt x="353" y="860"/>
                  </a:cubicBezTo>
                  <a:cubicBezTo>
                    <a:pt x="353" y="860"/>
                    <a:pt x="351" y="859"/>
                    <a:pt x="350" y="859"/>
                  </a:cubicBezTo>
                  <a:cubicBezTo>
                    <a:pt x="350" y="859"/>
                    <a:pt x="349" y="859"/>
                    <a:pt x="351" y="858"/>
                  </a:cubicBezTo>
                  <a:cubicBezTo>
                    <a:pt x="351" y="858"/>
                    <a:pt x="351" y="858"/>
                    <a:pt x="353" y="858"/>
                  </a:cubicBezTo>
                  <a:cubicBezTo>
                    <a:pt x="353" y="858"/>
                    <a:pt x="353" y="858"/>
                    <a:pt x="354" y="857"/>
                  </a:cubicBezTo>
                  <a:cubicBezTo>
                    <a:pt x="354" y="857"/>
                    <a:pt x="354" y="857"/>
                    <a:pt x="354" y="857"/>
                  </a:cubicBezTo>
                  <a:cubicBezTo>
                    <a:pt x="354" y="857"/>
                    <a:pt x="355" y="858"/>
                    <a:pt x="356" y="856"/>
                  </a:cubicBezTo>
                  <a:cubicBezTo>
                    <a:pt x="356" y="856"/>
                    <a:pt x="356" y="855"/>
                    <a:pt x="357" y="855"/>
                  </a:cubicBezTo>
                  <a:cubicBezTo>
                    <a:pt x="357" y="855"/>
                    <a:pt x="361" y="853"/>
                    <a:pt x="370" y="848"/>
                  </a:cubicBezTo>
                  <a:cubicBezTo>
                    <a:pt x="370" y="848"/>
                    <a:pt x="378" y="843"/>
                    <a:pt x="384" y="837"/>
                  </a:cubicBezTo>
                  <a:cubicBezTo>
                    <a:pt x="384" y="837"/>
                    <a:pt x="388" y="834"/>
                    <a:pt x="392" y="831"/>
                  </a:cubicBezTo>
                  <a:cubicBezTo>
                    <a:pt x="392" y="831"/>
                    <a:pt x="405" y="820"/>
                    <a:pt x="408" y="817"/>
                  </a:cubicBezTo>
                  <a:cubicBezTo>
                    <a:pt x="408" y="817"/>
                    <a:pt x="398" y="813"/>
                    <a:pt x="400" y="808"/>
                  </a:cubicBezTo>
                  <a:cubicBezTo>
                    <a:pt x="400" y="808"/>
                    <a:pt x="400" y="806"/>
                    <a:pt x="401" y="808"/>
                  </a:cubicBezTo>
                  <a:cubicBezTo>
                    <a:pt x="401" y="808"/>
                    <a:pt x="405" y="812"/>
                    <a:pt x="412" y="810"/>
                  </a:cubicBezTo>
                  <a:cubicBezTo>
                    <a:pt x="412" y="810"/>
                    <a:pt x="416" y="810"/>
                    <a:pt x="420" y="807"/>
                  </a:cubicBezTo>
                  <a:cubicBezTo>
                    <a:pt x="420" y="807"/>
                    <a:pt x="424" y="807"/>
                    <a:pt x="426" y="815"/>
                  </a:cubicBezTo>
                  <a:cubicBezTo>
                    <a:pt x="426" y="815"/>
                    <a:pt x="427" y="819"/>
                    <a:pt x="424" y="818"/>
                  </a:cubicBezTo>
                  <a:cubicBezTo>
                    <a:pt x="424" y="818"/>
                    <a:pt x="421" y="818"/>
                    <a:pt x="419" y="819"/>
                  </a:cubicBezTo>
                  <a:cubicBezTo>
                    <a:pt x="418" y="819"/>
                    <a:pt x="417" y="819"/>
                    <a:pt x="416" y="820"/>
                  </a:cubicBezTo>
                  <a:cubicBezTo>
                    <a:pt x="416" y="820"/>
                    <a:pt x="409" y="826"/>
                    <a:pt x="396" y="835"/>
                  </a:cubicBezTo>
                  <a:cubicBezTo>
                    <a:pt x="396" y="835"/>
                    <a:pt x="390" y="839"/>
                    <a:pt x="380" y="848"/>
                  </a:cubicBezTo>
                  <a:cubicBezTo>
                    <a:pt x="380" y="848"/>
                    <a:pt x="373" y="855"/>
                    <a:pt x="364" y="858"/>
                  </a:cubicBezTo>
                  <a:close/>
                  <a:moveTo>
                    <a:pt x="429" y="859"/>
                  </a:moveTo>
                  <a:cubicBezTo>
                    <a:pt x="429" y="859"/>
                    <a:pt x="429" y="860"/>
                    <a:pt x="429" y="861"/>
                  </a:cubicBezTo>
                  <a:cubicBezTo>
                    <a:pt x="429" y="861"/>
                    <a:pt x="429" y="863"/>
                    <a:pt x="427" y="862"/>
                  </a:cubicBezTo>
                  <a:cubicBezTo>
                    <a:pt x="427" y="862"/>
                    <a:pt x="420" y="864"/>
                    <a:pt x="418" y="866"/>
                  </a:cubicBezTo>
                  <a:cubicBezTo>
                    <a:pt x="418" y="866"/>
                    <a:pt x="415" y="870"/>
                    <a:pt x="415" y="872"/>
                  </a:cubicBezTo>
                  <a:cubicBezTo>
                    <a:pt x="415" y="872"/>
                    <a:pt x="415" y="875"/>
                    <a:pt x="412" y="875"/>
                  </a:cubicBezTo>
                  <a:cubicBezTo>
                    <a:pt x="412" y="875"/>
                    <a:pt x="411" y="876"/>
                    <a:pt x="409" y="875"/>
                  </a:cubicBezTo>
                  <a:cubicBezTo>
                    <a:pt x="409" y="875"/>
                    <a:pt x="406" y="873"/>
                    <a:pt x="403" y="876"/>
                  </a:cubicBezTo>
                  <a:cubicBezTo>
                    <a:pt x="403" y="876"/>
                    <a:pt x="403" y="877"/>
                    <a:pt x="402" y="875"/>
                  </a:cubicBezTo>
                  <a:cubicBezTo>
                    <a:pt x="402" y="875"/>
                    <a:pt x="402" y="874"/>
                    <a:pt x="400" y="874"/>
                  </a:cubicBezTo>
                  <a:cubicBezTo>
                    <a:pt x="400" y="874"/>
                    <a:pt x="400" y="873"/>
                    <a:pt x="400" y="872"/>
                  </a:cubicBezTo>
                  <a:cubicBezTo>
                    <a:pt x="400" y="872"/>
                    <a:pt x="400" y="870"/>
                    <a:pt x="398" y="869"/>
                  </a:cubicBezTo>
                  <a:cubicBezTo>
                    <a:pt x="398" y="869"/>
                    <a:pt x="397" y="869"/>
                    <a:pt x="396" y="867"/>
                  </a:cubicBezTo>
                  <a:cubicBezTo>
                    <a:pt x="396" y="867"/>
                    <a:pt x="395" y="861"/>
                    <a:pt x="394" y="858"/>
                  </a:cubicBezTo>
                  <a:cubicBezTo>
                    <a:pt x="394" y="858"/>
                    <a:pt x="393" y="855"/>
                    <a:pt x="390" y="854"/>
                  </a:cubicBezTo>
                  <a:cubicBezTo>
                    <a:pt x="390" y="854"/>
                    <a:pt x="386" y="848"/>
                    <a:pt x="388" y="848"/>
                  </a:cubicBezTo>
                  <a:cubicBezTo>
                    <a:pt x="388" y="848"/>
                    <a:pt x="393" y="848"/>
                    <a:pt x="395" y="854"/>
                  </a:cubicBezTo>
                  <a:cubicBezTo>
                    <a:pt x="395" y="854"/>
                    <a:pt x="395" y="856"/>
                    <a:pt x="396" y="858"/>
                  </a:cubicBezTo>
                  <a:cubicBezTo>
                    <a:pt x="396" y="858"/>
                    <a:pt x="396" y="860"/>
                    <a:pt x="399" y="866"/>
                  </a:cubicBezTo>
                  <a:cubicBezTo>
                    <a:pt x="399" y="866"/>
                    <a:pt x="399" y="867"/>
                    <a:pt x="400" y="865"/>
                  </a:cubicBezTo>
                  <a:cubicBezTo>
                    <a:pt x="401" y="863"/>
                    <a:pt x="401" y="863"/>
                    <a:pt x="401" y="863"/>
                  </a:cubicBezTo>
                  <a:cubicBezTo>
                    <a:pt x="401" y="863"/>
                    <a:pt x="402" y="861"/>
                    <a:pt x="403" y="862"/>
                  </a:cubicBezTo>
                  <a:cubicBezTo>
                    <a:pt x="403" y="862"/>
                    <a:pt x="404" y="863"/>
                    <a:pt x="404" y="862"/>
                  </a:cubicBezTo>
                  <a:cubicBezTo>
                    <a:pt x="404" y="862"/>
                    <a:pt x="407" y="861"/>
                    <a:pt x="409" y="858"/>
                  </a:cubicBezTo>
                  <a:cubicBezTo>
                    <a:pt x="409" y="858"/>
                    <a:pt x="412" y="856"/>
                    <a:pt x="411" y="855"/>
                  </a:cubicBezTo>
                  <a:cubicBezTo>
                    <a:pt x="411" y="855"/>
                    <a:pt x="408" y="852"/>
                    <a:pt x="407" y="850"/>
                  </a:cubicBezTo>
                  <a:cubicBezTo>
                    <a:pt x="407" y="850"/>
                    <a:pt x="405" y="849"/>
                    <a:pt x="406" y="848"/>
                  </a:cubicBezTo>
                  <a:cubicBezTo>
                    <a:pt x="406" y="848"/>
                    <a:pt x="407" y="848"/>
                    <a:pt x="410" y="849"/>
                  </a:cubicBezTo>
                  <a:cubicBezTo>
                    <a:pt x="410" y="849"/>
                    <a:pt x="416" y="850"/>
                    <a:pt x="418" y="848"/>
                  </a:cubicBezTo>
                  <a:cubicBezTo>
                    <a:pt x="418" y="848"/>
                    <a:pt x="419" y="846"/>
                    <a:pt x="420" y="847"/>
                  </a:cubicBezTo>
                  <a:cubicBezTo>
                    <a:pt x="420" y="847"/>
                    <a:pt x="423" y="850"/>
                    <a:pt x="424" y="850"/>
                  </a:cubicBezTo>
                  <a:cubicBezTo>
                    <a:pt x="424" y="850"/>
                    <a:pt x="430" y="852"/>
                    <a:pt x="429" y="859"/>
                  </a:cubicBezTo>
                  <a:close/>
                  <a:moveTo>
                    <a:pt x="485" y="876"/>
                  </a:moveTo>
                  <a:cubicBezTo>
                    <a:pt x="485" y="876"/>
                    <a:pt x="484" y="878"/>
                    <a:pt x="482" y="877"/>
                  </a:cubicBezTo>
                  <a:cubicBezTo>
                    <a:pt x="482" y="877"/>
                    <a:pt x="476" y="874"/>
                    <a:pt x="474" y="867"/>
                  </a:cubicBezTo>
                  <a:cubicBezTo>
                    <a:pt x="474" y="867"/>
                    <a:pt x="472" y="857"/>
                    <a:pt x="472" y="856"/>
                  </a:cubicBezTo>
                  <a:cubicBezTo>
                    <a:pt x="472" y="856"/>
                    <a:pt x="473" y="856"/>
                    <a:pt x="472" y="855"/>
                  </a:cubicBezTo>
                  <a:cubicBezTo>
                    <a:pt x="472" y="849"/>
                    <a:pt x="472" y="849"/>
                    <a:pt x="472" y="849"/>
                  </a:cubicBezTo>
                  <a:cubicBezTo>
                    <a:pt x="472" y="849"/>
                    <a:pt x="472" y="848"/>
                    <a:pt x="472" y="847"/>
                  </a:cubicBezTo>
                  <a:cubicBezTo>
                    <a:pt x="472" y="847"/>
                    <a:pt x="472" y="846"/>
                    <a:pt x="472" y="846"/>
                  </a:cubicBezTo>
                  <a:cubicBezTo>
                    <a:pt x="472" y="846"/>
                    <a:pt x="472" y="845"/>
                    <a:pt x="472" y="845"/>
                  </a:cubicBezTo>
                  <a:cubicBezTo>
                    <a:pt x="472" y="845"/>
                    <a:pt x="472" y="842"/>
                    <a:pt x="474" y="844"/>
                  </a:cubicBezTo>
                  <a:cubicBezTo>
                    <a:pt x="474" y="844"/>
                    <a:pt x="475" y="845"/>
                    <a:pt x="474" y="846"/>
                  </a:cubicBezTo>
                  <a:cubicBezTo>
                    <a:pt x="474" y="846"/>
                    <a:pt x="473" y="848"/>
                    <a:pt x="477" y="855"/>
                  </a:cubicBezTo>
                  <a:cubicBezTo>
                    <a:pt x="477" y="855"/>
                    <a:pt x="477" y="856"/>
                    <a:pt x="478" y="857"/>
                  </a:cubicBezTo>
                  <a:cubicBezTo>
                    <a:pt x="478" y="857"/>
                    <a:pt x="480" y="857"/>
                    <a:pt x="480" y="860"/>
                  </a:cubicBezTo>
                  <a:cubicBezTo>
                    <a:pt x="480" y="860"/>
                    <a:pt x="480" y="862"/>
                    <a:pt x="480" y="862"/>
                  </a:cubicBezTo>
                  <a:cubicBezTo>
                    <a:pt x="480" y="862"/>
                    <a:pt x="480" y="864"/>
                    <a:pt x="481" y="863"/>
                  </a:cubicBezTo>
                  <a:cubicBezTo>
                    <a:pt x="481" y="863"/>
                    <a:pt x="482" y="863"/>
                    <a:pt x="482" y="864"/>
                  </a:cubicBezTo>
                  <a:cubicBezTo>
                    <a:pt x="482" y="864"/>
                    <a:pt x="482" y="868"/>
                    <a:pt x="483" y="869"/>
                  </a:cubicBezTo>
                  <a:cubicBezTo>
                    <a:pt x="483" y="869"/>
                    <a:pt x="483" y="870"/>
                    <a:pt x="483" y="870"/>
                  </a:cubicBezTo>
                  <a:cubicBezTo>
                    <a:pt x="483" y="870"/>
                    <a:pt x="483" y="871"/>
                    <a:pt x="484" y="871"/>
                  </a:cubicBezTo>
                  <a:cubicBezTo>
                    <a:pt x="484" y="871"/>
                    <a:pt x="484" y="871"/>
                    <a:pt x="484" y="872"/>
                  </a:cubicBezTo>
                  <a:cubicBezTo>
                    <a:pt x="484" y="872"/>
                    <a:pt x="485" y="876"/>
                    <a:pt x="485" y="876"/>
                  </a:cubicBezTo>
                  <a:close/>
                  <a:moveTo>
                    <a:pt x="482" y="834"/>
                  </a:moveTo>
                  <a:cubicBezTo>
                    <a:pt x="482" y="834"/>
                    <a:pt x="480" y="833"/>
                    <a:pt x="480" y="833"/>
                  </a:cubicBezTo>
                  <a:cubicBezTo>
                    <a:pt x="480" y="833"/>
                    <a:pt x="479" y="833"/>
                    <a:pt x="477" y="833"/>
                  </a:cubicBezTo>
                  <a:cubicBezTo>
                    <a:pt x="477" y="833"/>
                    <a:pt x="476" y="833"/>
                    <a:pt x="476" y="832"/>
                  </a:cubicBezTo>
                  <a:cubicBezTo>
                    <a:pt x="476" y="832"/>
                    <a:pt x="479" y="827"/>
                    <a:pt x="478" y="823"/>
                  </a:cubicBezTo>
                  <a:cubicBezTo>
                    <a:pt x="478" y="823"/>
                    <a:pt x="477" y="822"/>
                    <a:pt x="478" y="821"/>
                  </a:cubicBezTo>
                  <a:cubicBezTo>
                    <a:pt x="478" y="821"/>
                    <a:pt x="479" y="820"/>
                    <a:pt x="480" y="821"/>
                  </a:cubicBezTo>
                  <a:cubicBezTo>
                    <a:pt x="480" y="821"/>
                    <a:pt x="484" y="829"/>
                    <a:pt x="485" y="832"/>
                  </a:cubicBezTo>
                  <a:cubicBezTo>
                    <a:pt x="485" y="832"/>
                    <a:pt x="485" y="835"/>
                    <a:pt x="482" y="834"/>
                  </a:cubicBezTo>
                  <a:close/>
                  <a:moveTo>
                    <a:pt x="540" y="839"/>
                  </a:moveTo>
                  <a:cubicBezTo>
                    <a:pt x="540" y="839"/>
                    <a:pt x="538" y="842"/>
                    <a:pt x="536" y="843"/>
                  </a:cubicBezTo>
                  <a:cubicBezTo>
                    <a:pt x="536" y="843"/>
                    <a:pt x="535" y="844"/>
                    <a:pt x="535" y="846"/>
                  </a:cubicBezTo>
                  <a:cubicBezTo>
                    <a:pt x="535" y="846"/>
                    <a:pt x="532" y="852"/>
                    <a:pt x="530" y="853"/>
                  </a:cubicBezTo>
                  <a:cubicBezTo>
                    <a:pt x="530" y="853"/>
                    <a:pt x="527" y="855"/>
                    <a:pt x="528" y="858"/>
                  </a:cubicBezTo>
                  <a:cubicBezTo>
                    <a:pt x="528" y="858"/>
                    <a:pt x="532" y="860"/>
                    <a:pt x="531" y="864"/>
                  </a:cubicBezTo>
                  <a:cubicBezTo>
                    <a:pt x="531" y="864"/>
                    <a:pt x="532" y="866"/>
                    <a:pt x="530" y="866"/>
                  </a:cubicBezTo>
                  <a:cubicBezTo>
                    <a:pt x="530" y="866"/>
                    <a:pt x="529" y="866"/>
                    <a:pt x="528" y="866"/>
                  </a:cubicBezTo>
                  <a:cubicBezTo>
                    <a:pt x="528" y="866"/>
                    <a:pt x="527" y="867"/>
                    <a:pt x="527" y="867"/>
                  </a:cubicBezTo>
                  <a:cubicBezTo>
                    <a:pt x="527" y="867"/>
                    <a:pt x="524" y="868"/>
                    <a:pt x="521" y="868"/>
                  </a:cubicBezTo>
                  <a:cubicBezTo>
                    <a:pt x="521" y="868"/>
                    <a:pt x="519" y="868"/>
                    <a:pt x="517" y="868"/>
                  </a:cubicBezTo>
                  <a:cubicBezTo>
                    <a:pt x="517" y="868"/>
                    <a:pt x="516" y="867"/>
                    <a:pt x="516" y="868"/>
                  </a:cubicBezTo>
                  <a:cubicBezTo>
                    <a:pt x="516" y="868"/>
                    <a:pt x="511" y="873"/>
                    <a:pt x="506" y="869"/>
                  </a:cubicBezTo>
                  <a:cubicBezTo>
                    <a:pt x="506" y="869"/>
                    <a:pt x="505" y="868"/>
                    <a:pt x="504" y="868"/>
                  </a:cubicBezTo>
                  <a:cubicBezTo>
                    <a:pt x="503" y="867"/>
                    <a:pt x="502" y="866"/>
                    <a:pt x="501" y="866"/>
                  </a:cubicBezTo>
                  <a:cubicBezTo>
                    <a:pt x="501" y="866"/>
                    <a:pt x="496" y="862"/>
                    <a:pt x="493" y="861"/>
                  </a:cubicBezTo>
                  <a:cubicBezTo>
                    <a:pt x="493" y="861"/>
                    <a:pt x="490" y="858"/>
                    <a:pt x="489" y="856"/>
                  </a:cubicBezTo>
                  <a:cubicBezTo>
                    <a:pt x="489" y="856"/>
                    <a:pt x="488" y="853"/>
                    <a:pt x="487" y="853"/>
                  </a:cubicBezTo>
                  <a:cubicBezTo>
                    <a:pt x="487" y="853"/>
                    <a:pt x="485" y="853"/>
                    <a:pt x="485" y="852"/>
                  </a:cubicBezTo>
                  <a:cubicBezTo>
                    <a:pt x="485" y="851"/>
                    <a:pt x="485" y="851"/>
                    <a:pt x="485" y="851"/>
                  </a:cubicBezTo>
                  <a:cubicBezTo>
                    <a:pt x="485" y="851"/>
                    <a:pt x="485" y="851"/>
                    <a:pt x="485" y="851"/>
                  </a:cubicBezTo>
                  <a:cubicBezTo>
                    <a:pt x="485" y="851"/>
                    <a:pt x="485" y="849"/>
                    <a:pt x="487" y="846"/>
                  </a:cubicBezTo>
                  <a:cubicBezTo>
                    <a:pt x="487" y="846"/>
                    <a:pt x="489" y="844"/>
                    <a:pt x="490" y="843"/>
                  </a:cubicBezTo>
                  <a:cubicBezTo>
                    <a:pt x="490" y="843"/>
                    <a:pt x="494" y="839"/>
                    <a:pt x="497" y="838"/>
                  </a:cubicBezTo>
                  <a:cubicBezTo>
                    <a:pt x="497" y="838"/>
                    <a:pt x="498" y="836"/>
                    <a:pt x="499" y="835"/>
                  </a:cubicBezTo>
                  <a:cubicBezTo>
                    <a:pt x="500" y="834"/>
                    <a:pt x="501" y="833"/>
                    <a:pt x="502" y="833"/>
                  </a:cubicBezTo>
                  <a:cubicBezTo>
                    <a:pt x="502" y="833"/>
                    <a:pt x="503" y="831"/>
                    <a:pt x="505" y="830"/>
                  </a:cubicBezTo>
                  <a:cubicBezTo>
                    <a:pt x="505" y="830"/>
                    <a:pt x="509" y="829"/>
                    <a:pt x="509" y="828"/>
                  </a:cubicBezTo>
                  <a:cubicBezTo>
                    <a:pt x="509" y="828"/>
                    <a:pt x="508" y="825"/>
                    <a:pt x="508" y="824"/>
                  </a:cubicBezTo>
                  <a:cubicBezTo>
                    <a:pt x="506" y="809"/>
                    <a:pt x="506" y="809"/>
                    <a:pt x="506" y="809"/>
                  </a:cubicBezTo>
                  <a:cubicBezTo>
                    <a:pt x="506" y="809"/>
                    <a:pt x="506" y="808"/>
                    <a:pt x="507" y="809"/>
                  </a:cubicBezTo>
                  <a:cubicBezTo>
                    <a:pt x="507" y="809"/>
                    <a:pt x="508" y="809"/>
                    <a:pt x="510" y="809"/>
                  </a:cubicBezTo>
                  <a:cubicBezTo>
                    <a:pt x="510" y="809"/>
                    <a:pt x="511" y="809"/>
                    <a:pt x="512" y="812"/>
                  </a:cubicBezTo>
                  <a:cubicBezTo>
                    <a:pt x="512" y="812"/>
                    <a:pt x="514" y="816"/>
                    <a:pt x="515" y="820"/>
                  </a:cubicBezTo>
                  <a:cubicBezTo>
                    <a:pt x="515" y="820"/>
                    <a:pt x="516" y="826"/>
                    <a:pt x="516" y="827"/>
                  </a:cubicBezTo>
                  <a:cubicBezTo>
                    <a:pt x="516" y="827"/>
                    <a:pt x="515" y="828"/>
                    <a:pt x="517" y="828"/>
                  </a:cubicBezTo>
                  <a:cubicBezTo>
                    <a:pt x="517" y="828"/>
                    <a:pt x="520" y="828"/>
                    <a:pt x="522" y="829"/>
                  </a:cubicBezTo>
                  <a:cubicBezTo>
                    <a:pt x="526" y="829"/>
                    <a:pt x="531" y="829"/>
                    <a:pt x="532" y="829"/>
                  </a:cubicBezTo>
                  <a:cubicBezTo>
                    <a:pt x="532" y="829"/>
                    <a:pt x="537" y="830"/>
                    <a:pt x="540" y="835"/>
                  </a:cubicBezTo>
                  <a:cubicBezTo>
                    <a:pt x="540" y="835"/>
                    <a:pt x="541" y="835"/>
                    <a:pt x="540" y="839"/>
                  </a:cubicBezTo>
                  <a:close/>
                  <a:moveTo>
                    <a:pt x="604" y="809"/>
                  </a:moveTo>
                  <a:cubicBezTo>
                    <a:pt x="604" y="809"/>
                    <a:pt x="603" y="810"/>
                    <a:pt x="603" y="811"/>
                  </a:cubicBezTo>
                  <a:cubicBezTo>
                    <a:pt x="603" y="811"/>
                    <a:pt x="602" y="815"/>
                    <a:pt x="602" y="816"/>
                  </a:cubicBezTo>
                  <a:cubicBezTo>
                    <a:pt x="602" y="816"/>
                    <a:pt x="602" y="819"/>
                    <a:pt x="601" y="821"/>
                  </a:cubicBezTo>
                  <a:cubicBezTo>
                    <a:pt x="601" y="821"/>
                    <a:pt x="597" y="826"/>
                    <a:pt x="601" y="831"/>
                  </a:cubicBezTo>
                  <a:cubicBezTo>
                    <a:pt x="601" y="831"/>
                    <a:pt x="604" y="834"/>
                    <a:pt x="601" y="837"/>
                  </a:cubicBezTo>
                  <a:cubicBezTo>
                    <a:pt x="601" y="837"/>
                    <a:pt x="599" y="837"/>
                    <a:pt x="598" y="840"/>
                  </a:cubicBezTo>
                  <a:cubicBezTo>
                    <a:pt x="598" y="840"/>
                    <a:pt x="598" y="842"/>
                    <a:pt x="598" y="842"/>
                  </a:cubicBezTo>
                  <a:cubicBezTo>
                    <a:pt x="598" y="842"/>
                    <a:pt x="598" y="844"/>
                    <a:pt x="598" y="845"/>
                  </a:cubicBezTo>
                  <a:cubicBezTo>
                    <a:pt x="598" y="845"/>
                    <a:pt x="597" y="847"/>
                    <a:pt x="595" y="848"/>
                  </a:cubicBezTo>
                  <a:cubicBezTo>
                    <a:pt x="595" y="848"/>
                    <a:pt x="592" y="850"/>
                    <a:pt x="592" y="851"/>
                  </a:cubicBezTo>
                  <a:cubicBezTo>
                    <a:pt x="592" y="851"/>
                    <a:pt x="590" y="853"/>
                    <a:pt x="590" y="853"/>
                  </a:cubicBezTo>
                  <a:cubicBezTo>
                    <a:pt x="590" y="853"/>
                    <a:pt x="589" y="853"/>
                    <a:pt x="589" y="854"/>
                  </a:cubicBezTo>
                  <a:cubicBezTo>
                    <a:pt x="589" y="854"/>
                    <a:pt x="588" y="856"/>
                    <a:pt x="585" y="857"/>
                  </a:cubicBezTo>
                  <a:cubicBezTo>
                    <a:pt x="585" y="857"/>
                    <a:pt x="585" y="851"/>
                    <a:pt x="585" y="848"/>
                  </a:cubicBezTo>
                  <a:cubicBezTo>
                    <a:pt x="585" y="848"/>
                    <a:pt x="585" y="845"/>
                    <a:pt x="586" y="843"/>
                  </a:cubicBezTo>
                  <a:cubicBezTo>
                    <a:pt x="586" y="843"/>
                    <a:pt x="585" y="840"/>
                    <a:pt x="587" y="840"/>
                  </a:cubicBezTo>
                  <a:cubicBezTo>
                    <a:pt x="587" y="840"/>
                    <a:pt x="588" y="841"/>
                    <a:pt x="588" y="840"/>
                  </a:cubicBezTo>
                  <a:cubicBezTo>
                    <a:pt x="588" y="840"/>
                    <a:pt x="589" y="836"/>
                    <a:pt x="589" y="836"/>
                  </a:cubicBezTo>
                  <a:cubicBezTo>
                    <a:pt x="589" y="836"/>
                    <a:pt x="588" y="835"/>
                    <a:pt x="587" y="835"/>
                  </a:cubicBezTo>
                  <a:cubicBezTo>
                    <a:pt x="587" y="835"/>
                    <a:pt x="586" y="834"/>
                    <a:pt x="587" y="832"/>
                  </a:cubicBezTo>
                  <a:cubicBezTo>
                    <a:pt x="587" y="832"/>
                    <a:pt x="587" y="832"/>
                    <a:pt x="585" y="831"/>
                  </a:cubicBezTo>
                  <a:cubicBezTo>
                    <a:pt x="585" y="831"/>
                    <a:pt x="583" y="830"/>
                    <a:pt x="583" y="831"/>
                  </a:cubicBezTo>
                  <a:cubicBezTo>
                    <a:pt x="583" y="831"/>
                    <a:pt x="583" y="832"/>
                    <a:pt x="581" y="831"/>
                  </a:cubicBezTo>
                  <a:cubicBezTo>
                    <a:pt x="581" y="831"/>
                    <a:pt x="572" y="829"/>
                    <a:pt x="576" y="827"/>
                  </a:cubicBezTo>
                  <a:cubicBezTo>
                    <a:pt x="576" y="827"/>
                    <a:pt x="581" y="827"/>
                    <a:pt x="584" y="823"/>
                  </a:cubicBezTo>
                  <a:cubicBezTo>
                    <a:pt x="584" y="823"/>
                    <a:pt x="586" y="822"/>
                    <a:pt x="586" y="815"/>
                  </a:cubicBezTo>
                  <a:cubicBezTo>
                    <a:pt x="586" y="815"/>
                    <a:pt x="586" y="814"/>
                    <a:pt x="585" y="813"/>
                  </a:cubicBezTo>
                  <a:cubicBezTo>
                    <a:pt x="585" y="813"/>
                    <a:pt x="585" y="813"/>
                    <a:pt x="585" y="812"/>
                  </a:cubicBezTo>
                  <a:cubicBezTo>
                    <a:pt x="585" y="812"/>
                    <a:pt x="585" y="811"/>
                    <a:pt x="584" y="810"/>
                  </a:cubicBezTo>
                  <a:cubicBezTo>
                    <a:pt x="584" y="810"/>
                    <a:pt x="584" y="809"/>
                    <a:pt x="584" y="808"/>
                  </a:cubicBezTo>
                  <a:cubicBezTo>
                    <a:pt x="584" y="808"/>
                    <a:pt x="584" y="807"/>
                    <a:pt x="583" y="807"/>
                  </a:cubicBezTo>
                  <a:cubicBezTo>
                    <a:pt x="583" y="807"/>
                    <a:pt x="583" y="806"/>
                    <a:pt x="583" y="805"/>
                  </a:cubicBezTo>
                  <a:cubicBezTo>
                    <a:pt x="583" y="805"/>
                    <a:pt x="583" y="805"/>
                    <a:pt x="583" y="804"/>
                  </a:cubicBezTo>
                  <a:cubicBezTo>
                    <a:pt x="583" y="804"/>
                    <a:pt x="582" y="803"/>
                    <a:pt x="583" y="803"/>
                  </a:cubicBezTo>
                  <a:cubicBezTo>
                    <a:pt x="583" y="803"/>
                    <a:pt x="584" y="803"/>
                    <a:pt x="583" y="801"/>
                  </a:cubicBezTo>
                  <a:cubicBezTo>
                    <a:pt x="583" y="801"/>
                    <a:pt x="582" y="800"/>
                    <a:pt x="581" y="799"/>
                  </a:cubicBezTo>
                  <a:cubicBezTo>
                    <a:pt x="580" y="798"/>
                    <a:pt x="580" y="798"/>
                    <a:pt x="580" y="798"/>
                  </a:cubicBezTo>
                  <a:cubicBezTo>
                    <a:pt x="577" y="791"/>
                    <a:pt x="577" y="791"/>
                    <a:pt x="577" y="791"/>
                  </a:cubicBezTo>
                  <a:cubicBezTo>
                    <a:pt x="577" y="791"/>
                    <a:pt x="573" y="788"/>
                    <a:pt x="577" y="789"/>
                  </a:cubicBezTo>
                  <a:cubicBezTo>
                    <a:pt x="577" y="789"/>
                    <a:pt x="581" y="788"/>
                    <a:pt x="583" y="789"/>
                  </a:cubicBezTo>
                  <a:cubicBezTo>
                    <a:pt x="583" y="789"/>
                    <a:pt x="587" y="789"/>
                    <a:pt x="588" y="789"/>
                  </a:cubicBezTo>
                  <a:cubicBezTo>
                    <a:pt x="588" y="789"/>
                    <a:pt x="589" y="789"/>
                    <a:pt x="591" y="792"/>
                  </a:cubicBezTo>
                  <a:cubicBezTo>
                    <a:pt x="591" y="792"/>
                    <a:pt x="592" y="796"/>
                    <a:pt x="593" y="796"/>
                  </a:cubicBezTo>
                  <a:cubicBezTo>
                    <a:pt x="593" y="796"/>
                    <a:pt x="597" y="797"/>
                    <a:pt x="598" y="797"/>
                  </a:cubicBezTo>
                  <a:cubicBezTo>
                    <a:pt x="598" y="797"/>
                    <a:pt x="598" y="797"/>
                    <a:pt x="599" y="797"/>
                  </a:cubicBezTo>
                  <a:cubicBezTo>
                    <a:pt x="599" y="797"/>
                    <a:pt x="601" y="796"/>
                    <a:pt x="602" y="798"/>
                  </a:cubicBezTo>
                  <a:cubicBezTo>
                    <a:pt x="602" y="798"/>
                    <a:pt x="602" y="800"/>
                    <a:pt x="603" y="799"/>
                  </a:cubicBezTo>
                  <a:cubicBezTo>
                    <a:pt x="603" y="799"/>
                    <a:pt x="605" y="799"/>
                    <a:pt x="605" y="802"/>
                  </a:cubicBezTo>
                  <a:cubicBezTo>
                    <a:pt x="605" y="802"/>
                    <a:pt x="607" y="807"/>
                    <a:pt x="604" y="809"/>
                  </a:cubicBezTo>
                  <a:close/>
                  <a:moveTo>
                    <a:pt x="631" y="834"/>
                  </a:moveTo>
                  <a:cubicBezTo>
                    <a:pt x="631" y="834"/>
                    <a:pt x="630" y="838"/>
                    <a:pt x="627" y="838"/>
                  </a:cubicBezTo>
                  <a:cubicBezTo>
                    <a:pt x="627" y="838"/>
                    <a:pt x="625" y="839"/>
                    <a:pt x="624" y="839"/>
                  </a:cubicBezTo>
                  <a:cubicBezTo>
                    <a:pt x="624" y="839"/>
                    <a:pt x="622" y="839"/>
                    <a:pt x="621" y="838"/>
                  </a:cubicBezTo>
                  <a:cubicBezTo>
                    <a:pt x="621" y="838"/>
                    <a:pt x="620" y="838"/>
                    <a:pt x="619" y="839"/>
                  </a:cubicBezTo>
                  <a:cubicBezTo>
                    <a:pt x="619" y="839"/>
                    <a:pt x="619" y="839"/>
                    <a:pt x="617" y="837"/>
                  </a:cubicBezTo>
                  <a:cubicBezTo>
                    <a:pt x="617" y="837"/>
                    <a:pt x="616" y="836"/>
                    <a:pt x="616" y="834"/>
                  </a:cubicBezTo>
                  <a:cubicBezTo>
                    <a:pt x="616" y="834"/>
                    <a:pt x="616" y="832"/>
                    <a:pt x="614" y="829"/>
                  </a:cubicBezTo>
                  <a:cubicBezTo>
                    <a:pt x="614" y="829"/>
                    <a:pt x="613" y="825"/>
                    <a:pt x="615" y="825"/>
                  </a:cubicBezTo>
                  <a:cubicBezTo>
                    <a:pt x="615" y="825"/>
                    <a:pt x="617" y="825"/>
                    <a:pt x="618" y="825"/>
                  </a:cubicBezTo>
                  <a:cubicBezTo>
                    <a:pt x="618" y="825"/>
                    <a:pt x="621" y="825"/>
                    <a:pt x="625" y="826"/>
                  </a:cubicBezTo>
                  <a:cubicBezTo>
                    <a:pt x="625" y="826"/>
                    <a:pt x="628" y="828"/>
                    <a:pt x="629" y="828"/>
                  </a:cubicBezTo>
                  <a:cubicBezTo>
                    <a:pt x="629" y="828"/>
                    <a:pt x="631" y="828"/>
                    <a:pt x="631" y="831"/>
                  </a:cubicBezTo>
                  <a:cubicBezTo>
                    <a:pt x="631" y="831"/>
                    <a:pt x="631" y="832"/>
                    <a:pt x="631" y="833"/>
                  </a:cubicBezTo>
                  <a:cubicBezTo>
                    <a:pt x="631" y="833"/>
                    <a:pt x="631" y="834"/>
                    <a:pt x="631" y="834"/>
                  </a:cubicBezTo>
                  <a:close/>
                  <a:moveTo>
                    <a:pt x="667" y="773"/>
                  </a:moveTo>
                  <a:cubicBezTo>
                    <a:pt x="667" y="773"/>
                    <a:pt x="664" y="773"/>
                    <a:pt x="663" y="772"/>
                  </a:cubicBezTo>
                  <a:cubicBezTo>
                    <a:pt x="663" y="772"/>
                    <a:pt x="662" y="771"/>
                    <a:pt x="661" y="773"/>
                  </a:cubicBezTo>
                  <a:cubicBezTo>
                    <a:pt x="661" y="773"/>
                    <a:pt x="655" y="778"/>
                    <a:pt x="656" y="783"/>
                  </a:cubicBezTo>
                  <a:cubicBezTo>
                    <a:pt x="656" y="783"/>
                    <a:pt x="655" y="784"/>
                    <a:pt x="656" y="786"/>
                  </a:cubicBezTo>
                  <a:cubicBezTo>
                    <a:pt x="656" y="786"/>
                    <a:pt x="656" y="788"/>
                    <a:pt x="656" y="789"/>
                  </a:cubicBezTo>
                  <a:cubicBezTo>
                    <a:pt x="656" y="789"/>
                    <a:pt x="656" y="792"/>
                    <a:pt x="655" y="793"/>
                  </a:cubicBezTo>
                  <a:cubicBezTo>
                    <a:pt x="655" y="793"/>
                    <a:pt x="653" y="793"/>
                    <a:pt x="652" y="794"/>
                  </a:cubicBezTo>
                  <a:cubicBezTo>
                    <a:pt x="652" y="794"/>
                    <a:pt x="652" y="794"/>
                    <a:pt x="651" y="794"/>
                  </a:cubicBezTo>
                  <a:cubicBezTo>
                    <a:pt x="651" y="794"/>
                    <a:pt x="647" y="794"/>
                    <a:pt x="647" y="791"/>
                  </a:cubicBezTo>
                  <a:cubicBezTo>
                    <a:pt x="647" y="791"/>
                    <a:pt x="648" y="788"/>
                    <a:pt x="647" y="785"/>
                  </a:cubicBezTo>
                  <a:cubicBezTo>
                    <a:pt x="647" y="785"/>
                    <a:pt x="646" y="782"/>
                    <a:pt x="648" y="781"/>
                  </a:cubicBezTo>
                  <a:cubicBezTo>
                    <a:pt x="648" y="781"/>
                    <a:pt x="651" y="780"/>
                    <a:pt x="652" y="780"/>
                  </a:cubicBezTo>
                  <a:cubicBezTo>
                    <a:pt x="652" y="780"/>
                    <a:pt x="653" y="780"/>
                    <a:pt x="653" y="779"/>
                  </a:cubicBezTo>
                  <a:cubicBezTo>
                    <a:pt x="653" y="779"/>
                    <a:pt x="658" y="773"/>
                    <a:pt x="660" y="770"/>
                  </a:cubicBezTo>
                  <a:cubicBezTo>
                    <a:pt x="660" y="770"/>
                    <a:pt x="661" y="770"/>
                    <a:pt x="659" y="768"/>
                  </a:cubicBezTo>
                  <a:cubicBezTo>
                    <a:pt x="659" y="768"/>
                    <a:pt x="654" y="762"/>
                    <a:pt x="649" y="761"/>
                  </a:cubicBezTo>
                  <a:cubicBezTo>
                    <a:pt x="649" y="761"/>
                    <a:pt x="644" y="758"/>
                    <a:pt x="642" y="759"/>
                  </a:cubicBezTo>
                  <a:cubicBezTo>
                    <a:pt x="642" y="759"/>
                    <a:pt x="633" y="758"/>
                    <a:pt x="639" y="757"/>
                  </a:cubicBezTo>
                  <a:cubicBezTo>
                    <a:pt x="639" y="757"/>
                    <a:pt x="645" y="755"/>
                    <a:pt x="653" y="761"/>
                  </a:cubicBezTo>
                  <a:cubicBezTo>
                    <a:pt x="653" y="761"/>
                    <a:pt x="659" y="764"/>
                    <a:pt x="661" y="767"/>
                  </a:cubicBezTo>
                  <a:cubicBezTo>
                    <a:pt x="661" y="767"/>
                    <a:pt x="661" y="769"/>
                    <a:pt x="662" y="767"/>
                  </a:cubicBezTo>
                  <a:cubicBezTo>
                    <a:pt x="662" y="767"/>
                    <a:pt x="665" y="765"/>
                    <a:pt x="663" y="763"/>
                  </a:cubicBezTo>
                  <a:cubicBezTo>
                    <a:pt x="663" y="763"/>
                    <a:pt x="660" y="757"/>
                    <a:pt x="649" y="750"/>
                  </a:cubicBezTo>
                  <a:cubicBezTo>
                    <a:pt x="649" y="750"/>
                    <a:pt x="645" y="748"/>
                    <a:pt x="643" y="748"/>
                  </a:cubicBezTo>
                  <a:cubicBezTo>
                    <a:pt x="643" y="748"/>
                    <a:pt x="641" y="748"/>
                    <a:pt x="643" y="747"/>
                  </a:cubicBezTo>
                  <a:cubicBezTo>
                    <a:pt x="643" y="747"/>
                    <a:pt x="649" y="745"/>
                    <a:pt x="655" y="750"/>
                  </a:cubicBezTo>
                  <a:cubicBezTo>
                    <a:pt x="655" y="750"/>
                    <a:pt x="660" y="755"/>
                    <a:pt x="664" y="758"/>
                  </a:cubicBezTo>
                  <a:cubicBezTo>
                    <a:pt x="664" y="758"/>
                    <a:pt x="665" y="760"/>
                    <a:pt x="664" y="758"/>
                  </a:cubicBezTo>
                  <a:cubicBezTo>
                    <a:pt x="664" y="758"/>
                    <a:pt x="664" y="756"/>
                    <a:pt x="665" y="756"/>
                  </a:cubicBezTo>
                  <a:cubicBezTo>
                    <a:pt x="665" y="756"/>
                    <a:pt x="665" y="755"/>
                    <a:pt x="664" y="755"/>
                  </a:cubicBezTo>
                  <a:cubicBezTo>
                    <a:pt x="664" y="755"/>
                    <a:pt x="663" y="753"/>
                    <a:pt x="664" y="753"/>
                  </a:cubicBezTo>
                  <a:cubicBezTo>
                    <a:pt x="664" y="753"/>
                    <a:pt x="664" y="752"/>
                    <a:pt x="663" y="752"/>
                  </a:cubicBezTo>
                  <a:cubicBezTo>
                    <a:pt x="663" y="752"/>
                    <a:pt x="662" y="751"/>
                    <a:pt x="661" y="751"/>
                  </a:cubicBezTo>
                  <a:cubicBezTo>
                    <a:pt x="661" y="751"/>
                    <a:pt x="656" y="751"/>
                    <a:pt x="659" y="750"/>
                  </a:cubicBezTo>
                  <a:cubicBezTo>
                    <a:pt x="659" y="750"/>
                    <a:pt x="661" y="750"/>
                    <a:pt x="662" y="750"/>
                  </a:cubicBezTo>
                  <a:cubicBezTo>
                    <a:pt x="662" y="750"/>
                    <a:pt x="663" y="750"/>
                    <a:pt x="662" y="749"/>
                  </a:cubicBezTo>
                  <a:cubicBezTo>
                    <a:pt x="662" y="749"/>
                    <a:pt x="660" y="745"/>
                    <a:pt x="660" y="744"/>
                  </a:cubicBezTo>
                  <a:cubicBezTo>
                    <a:pt x="660" y="744"/>
                    <a:pt x="659" y="742"/>
                    <a:pt x="659" y="744"/>
                  </a:cubicBezTo>
                  <a:cubicBezTo>
                    <a:pt x="659" y="744"/>
                    <a:pt x="658" y="746"/>
                    <a:pt x="655" y="745"/>
                  </a:cubicBezTo>
                  <a:cubicBezTo>
                    <a:pt x="655" y="745"/>
                    <a:pt x="650" y="744"/>
                    <a:pt x="650" y="741"/>
                  </a:cubicBezTo>
                  <a:cubicBezTo>
                    <a:pt x="650" y="741"/>
                    <a:pt x="651" y="737"/>
                    <a:pt x="648" y="737"/>
                  </a:cubicBezTo>
                  <a:cubicBezTo>
                    <a:pt x="648" y="737"/>
                    <a:pt x="645" y="736"/>
                    <a:pt x="648" y="735"/>
                  </a:cubicBezTo>
                  <a:cubicBezTo>
                    <a:pt x="648" y="735"/>
                    <a:pt x="651" y="735"/>
                    <a:pt x="655" y="736"/>
                  </a:cubicBezTo>
                  <a:cubicBezTo>
                    <a:pt x="655" y="736"/>
                    <a:pt x="655" y="737"/>
                    <a:pt x="657" y="735"/>
                  </a:cubicBezTo>
                  <a:cubicBezTo>
                    <a:pt x="657" y="735"/>
                    <a:pt x="666" y="732"/>
                    <a:pt x="667" y="737"/>
                  </a:cubicBezTo>
                  <a:cubicBezTo>
                    <a:pt x="667" y="737"/>
                    <a:pt x="667" y="742"/>
                    <a:pt x="668" y="744"/>
                  </a:cubicBezTo>
                  <a:cubicBezTo>
                    <a:pt x="668" y="744"/>
                    <a:pt x="669" y="746"/>
                    <a:pt x="668" y="747"/>
                  </a:cubicBezTo>
                  <a:cubicBezTo>
                    <a:pt x="668" y="747"/>
                    <a:pt x="668" y="748"/>
                    <a:pt x="669" y="750"/>
                  </a:cubicBezTo>
                  <a:cubicBezTo>
                    <a:pt x="669" y="750"/>
                    <a:pt x="670" y="751"/>
                    <a:pt x="669" y="751"/>
                  </a:cubicBezTo>
                  <a:cubicBezTo>
                    <a:pt x="669" y="751"/>
                    <a:pt x="669" y="753"/>
                    <a:pt x="670" y="755"/>
                  </a:cubicBezTo>
                  <a:cubicBezTo>
                    <a:pt x="670" y="755"/>
                    <a:pt x="668" y="758"/>
                    <a:pt x="670" y="756"/>
                  </a:cubicBezTo>
                  <a:cubicBezTo>
                    <a:pt x="670" y="756"/>
                    <a:pt x="675" y="749"/>
                    <a:pt x="678" y="746"/>
                  </a:cubicBezTo>
                  <a:cubicBezTo>
                    <a:pt x="678" y="746"/>
                    <a:pt x="679" y="744"/>
                    <a:pt x="677" y="744"/>
                  </a:cubicBezTo>
                  <a:cubicBezTo>
                    <a:pt x="677" y="744"/>
                    <a:pt x="673" y="743"/>
                    <a:pt x="671" y="742"/>
                  </a:cubicBezTo>
                  <a:cubicBezTo>
                    <a:pt x="671" y="742"/>
                    <a:pt x="669" y="741"/>
                    <a:pt x="671" y="741"/>
                  </a:cubicBezTo>
                  <a:cubicBezTo>
                    <a:pt x="671" y="741"/>
                    <a:pt x="673" y="741"/>
                    <a:pt x="673" y="740"/>
                  </a:cubicBezTo>
                  <a:cubicBezTo>
                    <a:pt x="673" y="740"/>
                    <a:pt x="672" y="739"/>
                    <a:pt x="674" y="739"/>
                  </a:cubicBezTo>
                  <a:cubicBezTo>
                    <a:pt x="674" y="739"/>
                    <a:pt x="676" y="739"/>
                    <a:pt x="675" y="737"/>
                  </a:cubicBezTo>
                  <a:cubicBezTo>
                    <a:pt x="675" y="737"/>
                    <a:pt x="674" y="734"/>
                    <a:pt x="673" y="735"/>
                  </a:cubicBezTo>
                  <a:cubicBezTo>
                    <a:pt x="673" y="735"/>
                    <a:pt x="670" y="735"/>
                    <a:pt x="668" y="733"/>
                  </a:cubicBezTo>
                  <a:cubicBezTo>
                    <a:pt x="668" y="733"/>
                    <a:pt x="666" y="732"/>
                    <a:pt x="667" y="732"/>
                  </a:cubicBezTo>
                  <a:cubicBezTo>
                    <a:pt x="667" y="732"/>
                    <a:pt x="666" y="730"/>
                    <a:pt x="668" y="731"/>
                  </a:cubicBezTo>
                  <a:cubicBezTo>
                    <a:pt x="668" y="731"/>
                    <a:pt x="672" y="733"/>
                    <a:pt x="671" y="731"/>
                  </a:cubicBezTo>
                  <a:cubicBezTo>
                    <a:pt x="669" y="728"/>
                    <a:pt x="669" y="728"/>
                    <a:pt x="669" y="728"/>
                  </a:cubicBezTo>
                  <a:cubicBezTo>
                    <a:pt x="669" y="728"/>
                    <a:pt x="668" y="726"/>
                    <a:pt x="665" y="728"/>
                  </a:cubicBezTo>
                  <a:cubicBezTo>
                    <a:pt x="665" y="728"/>
                    <a:pt x="660" y="729"/>
                    <a:pt x="662" y="727"/>
                  </a:cubicBezTo>
                  <a:cubicBezTo>
                    <a:pt x="662" y="727"/>
                    <a:pt x="664" y="726"/>
                    <a:pt x="663" y="725"/>
                  </a:cubicBezTo>
                  <a:cubicBezTo>
                    <a:pt x="663" y="725"/>
                    <a:pt x="662" y="725"/>
                    <a:pt x="664" y="723"/>
                  </a:cubicBezTo>
                  <a:cubicBezTo>
                    <a:pt x="664" y="723"/>
                    <a:pt x="665" y="723"/>
                    <a:pt x="664" y="722"/>
                  </a:cubicBezTo>
                  <a:cubicBezTo>
                    <a:pt x="664" y="722"/>
                    <a:pt x="665" y="721"/>
                    <a:pt x="667" y="720"/>
                  </a:cubicBezTo>
                  <a:cubicBezTo>
                    <a:pt x="667" y="720"/>
                    <a:pt x="675" y="717"/>
                    <a:pt x="676" y="722"/>
                  </a:cubicBezTo>
                  <a:cubicBezTo>
                    <a:pt x="676" y="722"/>
                    <a:pt x="677" y="724"/>
                    <a:pt x="676" y="725"/>
                  </a:cubicBezTo>
                  <a:cubicBezTo>
                    <a:pt x="676" y="725"/>
                    <a:pt x="676" y="725"/>
                    <a:pt x="677" y="729"/>
                  </a:cubicBezTo>
                  <a:cubicBezTo>
                    <a:pt x="677" y="729"/>
                    <a:pt x="676" y="731"/>
                    <a:pt x="678" y="732"/>
                  </a:cubicBezTo>
                  <a:cubicBezTo>
                    <a:pt x="678" y="732"/>
                    <a:pt x="680" y="735"/>
                    <a:pt x="680" y="737"/>
                  </a:cubicBezTo>
                  <a:cubicBezTo>
                    <a:pt x="680" y="737"/>
                    <a:pt x="682" y="739"/>
                    <a:pt x="682" y="740"/>
                  </a:cubicBezTo>
                  <a:cubicBezTo>
                    <a:pt x="682" y="740"/>
                    <a:pt x="682" y="742"/>
                    <a:pt x="683" y="741"/>
                  </a:cubicBezTo>
                  <a:cubicBezTo>
                    <a:pt x="683" y="741"/>
                    <a:pt x="691" y="731"/>
                    <a:pt x="697" y="734"/>
                  </a:cubicBezTo>
                  <a:cubicBezTo>
                    <a:pt x="697" y="734"/>
                    <a:pt x="700" y="733"/>
                    <a:pt x="697" y="739"/>
                  </a:cubicBezTo>
                  <a:cubicBezTo>
                    <a:pt x="697" y="739"/>
                    <a:pt x="695" y="740"/>
                    <a:pt x="694" y="741"/>
                  </a:cubicBezTo>
                  <a:cubicBezTo>
                    <a:pt x="688" y="743"/>
                    <a:pt x="688" y="743"/>
                    <a:pt x="688" y="743"/>
                  </a:cubicBezTo>
                  <a:cubicBezTo>
                    <a:pt x="688" y="743"/>
                    <a:pt x="686" y="744"/>
                    <a:pt x="688" y="742"/>
                  </a:cubicBezTo>
                  <a:cubicBezTo>
                    <a:pt x="688" y="742"/>
                    <a:pt x="691" y="740"/>
                    <a:pt x="691" y="738"/>
                  </a:cubicBezTo>
                  <a:cubicBezTo>
                    <a:pt x="691" y="738"/>
                    <a:pt x="692" y="736"/>
                    <a:pt x="690" y="738"/>
                  </a:cubicBezTo>
                  <a:cubicBezTo>
                    <a:pt x="690" y="738"/>
                    <a:pt x="687" y="742"/>
                    <a:pt x="685" y="742"/>
                  </a:cubicBezTo>
                  <a:cubicBezTo>
                    <a:pt x="685" y="742"/>
                    <a:pt x="683" y="744"/>
                    <a:pt x="684" y="746"/>
                  </a:cubicBezTo>
                  <a:cubicBezTo>
                    <a:pt x="684" y="746"/>
                    <a:pt x="685" y="746"/>
                    <a:pt x="684" y="747"/>
                  </a:cubicBezTo>
                  <a:cubicBezTo>
                    <a:pt x="684" y="747"/>
                    <a:pt x="684" y="747"/>
                    <a:pt x="685" y="748"/>
                  </a:cubicBezTo>
                  <a:cubicBezTo>
                    <a:pt x="685" y="748"/>
                    <a:pt x="687" y="751"/>
                    <a:pt x="683" y="751"/>
                  </a:cubicBezTo>
                  <a:cubicBezTo>
                    <a:pt x="683" y="751"/>
                    <a:pt x="680" y="751"/>
                    <a:pt x="679" y="750"/>
                  </a:cubicBezTo>
                  <a:cubicBezTo>
                    <a:pt x="679" y="750"/>
                    <a:pt x="679" y="747"/>
                    <a:pt x="677" y="750"/>
                  </a:cubicBezTo>
                  <a:cubicBezTo>
                    <a:pt x="677" y="750"/>
                    <a:pt x="674" y="755"/>
                    <a:pt x="672" y="757"/>
                  </a:cubicBezTo>
                  <a:cubicBezTo>
                    <a:pt x="672" y="757"/>
                    <a:pt x="667" y="762"/>
                    <a:pt x="668" y="764"/>
                  </a:cubicBezTo>
                  <a:cubicBezTo>
                    <a:pt x="668" y="764"/>
                    <a:pt x="671" y="765"/>
                    <a:pt x="669" y="766"/>
                  </a:cubicBezTo>
                  <a:cubicBezTo>
                    <a:pt x="669" y="766"/>
                    <a:pt x="668" y="766"/>
                    <a:pt x="667" y="765"/>
                  </a:cubicBezTo>
                  <a:cubicBezTo>
                    <a:pt x="667" y="765"/>
                    <a:pt x="666" y="765"/>
                    <a:pt x="665" y="767"/>
                  </a:cubicBezTo>
                  <a:cubicBezTo>
                    <a:pt x="665" y="767"/>
                    <a:pt x="662" y="770"/>
                    <a:pt x="665" y="771"/>
                  </a:cubicBezTo>
                  <a:cubicBezTo>
                    <a:pt x="665" y="771"/>
                    <a:pt x="665" y="771"/>
                    <a:pt x="666" y="772"/>
                  </a:cubicBezTo>
                  <a:cubicBezTo>
                    <a:pt x="666" y="772"/>
                    <a:pt x="668" y="772"/>
                    <a:pt x="667" y="773"/>
                  </a:cubicBezTo>
                  <a:close/>
                  <a:moveTo>
                    <a:pt x="706" y="796"/>
                  </a:moveTo>
                  <a:cubicBezTo>
                    <a:pt x="706" y="796"/>
                    <a:pt x="705" y="797"/>
                    <a:pt x="705" y="800"/>
                  </a:cubicBezTo>
                  <a:cubicBezTo>
                    <a:pt x="705" y="800"/>
                    <a:pt x="705" y="800"/>
                    <a:pt x="704" y="801"/>
                  </a:cubicBezTo>
                  <a:cubicBezTo>
                    <a:pt x="695" y="808"/>
                    <a:pt x="695" y="808"/>
                    <a:pt x="695" y="808"/>
                  </a:cubicBezTo>
                  <a:cubicBezTo>
                    <a:pt x="695" y="808"/>
                    <a:pt x="694" y="807"/>
                    <a:pt x="693" y="809"/>
                  </a:cubicBezTo>
                  <a:cubicBezTo>
                    <a:pt x="693" y="809"/>
                    <a:pt x="692" y="809"/>
                    <a:pt x="692" y="808"/>
                  </a:cubicBezTo>
                  <a:cubicBezTo>
                    <a:pt x="692" y="808"/>
                    <a:pt x="692" y="808"/>
                    <a:pt x="691" y="809"/>
                  </a:cubicBezTo>
                  <a:cubicBezTo>
                    <a:pt x="691" y="809"/>
                    <a:pt x="690" y="808"/>
                    <a:pt x="689" y="809"/>
                  </a:cubicBezTo>
                  <a:cubicBezTo>
                    <a:pt x="683" y="810"/>
                    <a:pt x="683" y="810"/>
                    <a:pt x="683" y="810"/>
                  </a:cubicBezTo>
                  <a:cubicBezTo>
                    <a:pt x="683" y="810"/>
                    <a:pt x="681" y="811"/>
                    <a:pt x="684" y="809"/>
                  </a:cubicBezTo>
                  <a:cubicBezTo>
                    <a:pt x="684" y="809"/>
                    <a:pt x="691" y="807"/>
                    <a:pt x="688" y="807"/>
                  </a:cubicBezTo>
                  <a:cubicBezTo>
                    <a:pt x="688" y="807"/>
                    <a:pt x="685" y="807"/>
                    <a:pt x="687" y="806"/>
                  </a:cubicBezTo>
                  <a:cubicBezTo>
                    <a:pt x="687" y="806"/>
                    <a:pt x="694" y="801"/>
                    <a:pt x="697" y="796"/>
                  </a:cubicBezTo>
                  <a:cubicBezTo>
                    <a:pt x="697" y="796"/>
                    <a:pt x="703" y="786"/>
                    <a:pt x="695" y="779"/>
                  </a:cubicBezTo>
                  <a:cubicBezTo>
                    <a:pt x="695" y="779"/>
                    <a:pt x="691" y="780"/>
                    <a:pt x="687" y="784"/>
                  </a:cubicBezTo>
                  <a:cubicBezTo>
                    <a:pt x="687" y="784"/>
                    <a:pt x="685" y="790"/>
                    <a:pt x="683" y="790"/>
                  </a:cubicBezTo>
                  <a:cubicBezTo>
                    <a:pt x="683" y="790"/>
                    <a:pt x="677" y="790"/>
                    <a:pt x="675" y="787"/>
                  </a:cubicBezTo>
                  <a:cubicBezTo>
                    <a:pt x="675" y="787"/>
                    <a:pt x="672" y="786"/>
                    <a:pt x="674" y="786"/>
                  </a:cubicBezTo>
                  <a:cubicBezTo>
                    <a:pt x="674" y="786"/>
                    <a:pt x="675" y="787"/>
                    <a:pt x="677" y="784"/>
                  </a:cubicBezTo>
                  <a:cubicBezTo>
                    <a:pt x="677" y="784"/>
                    <a:pt x="680" y="783"/>
                    <a:pt x="680" y="782"/>
                  </a:cubicBezTo>
                  <a:cubicBezTo>
                    <a:pt x="680" y="782"/>
                    <a:pt x="682" y="779"/>
                    <a:pt x="685" y="777"/>
                  </a:cubicBezTo>
                  <a:cubicBezTo>
                    <a:pt x="685" y="777"/>
                    <a:pt x="687" y="775"/>
                    <a:pt x="688" y="774"/>
                  </a:cubicBezTo>
                  <a:cubicBezTo>
                    <a:pt x="688" y="774"/>
                    <a:pt x="688" y="772"/>
                    <a:pt x="686" y="772"/>
                  </a:cubicBezTo>
                  <a:cubicBezTo>
                    <a:pt x="686" y="772"/>
                    <a:pt x="682" y="777"/>
                    <a:pt x="679" y="769"/>
                  </a:cubicBezTo>
                  <a:cubicBezTo>
                    <a:pt x="679" y="769"/>
                    <a:pt x="679" y="761"/>
                    <a:pt x="677" y="764"/>
                  </a:cubicBezTo>
                  <a:cubicBezTo>
                    <a:pt x="677" y="764"/>
                    <a:pt x="676" y="769"/>
                    <a:pt x="672" y="770"/>
                  </a:cubicBezTo>
                  <a:cubicBezTo>
                    <a:pt x="672" y="770"/>
                    <a:pt x="670" y="771"/>
                    <a:pt x="668" y="770"/>
                  </a:cubicBezTo>
                  <a:cubicBezTo>
                    <a:pt x="668" y="770"/>
                    <a:pt x="666" y="769"/>
                    <a:pt x="668" y="769"/>
                  </a:cubicBezTo>
                  <a:cubicBezTo>
                    <a:pt x="668" y="769"/>
                    <a:pt x="671" y="768"/>
                    <a:pt x="673" y="764"/>
                  </a:cubicBezTo>
                  <a:cubicBezTo>
                    <a:pt x="673" y="764"/>
                    <a:pt x="676" y="761"/>
                    <a:pt x="675" y="759"/>
                  </a:cubicBezTo>
                  <a:cubicBezTo>
                    <a:pt x="675" y="759"/>
                    <a:pt x="675" y="758"/>
                    <a:pt x="678" y="757"/>
                  </a:cubicBezTo>
                  <a:cubicBezTo>
                    <a:pt x="678" y="757"/>
                    <a:pt x="684" y="752"/>
                    <a:pt x="687" y="755"/>
                  </a:cubicBezTo>
                  <a:cubicBezTo>
                    <a:pt x="687" y="755"/>
                    <a:pt x="689" y="757"/>
                    <a:pt x="687" y="760"/>
                  </a:cubicBezTo>
                  <a:cubicBezTo>
                    <a:pt x="687" y="760"/>
                    <a:pt x="686" y="763"/>
                    <a:pt x="689" y="765"/>
                  </a:cubicBezTo>
                  <a:cubicBezTo>
                    <a:pt x="689" y="765"/>
                    <a:pt x="693" y="768"/>
                    <a:pt x="694" y="766"/>
                  </a:cubicBezTo>
                  <a:cubicBezTo>
                    <a:pt x="694" y="766"/>
                    <a:pt x="699" y="762"/>
                    <a:pt x="701" y="763"/>
                  </a:cubicBezTo>
                  <a:cubicBezTo>
                    <a:pt x="701" y="763"/>
                    <a:pt x="705" y="764"/>
                    <a:pt x="705" y="766"/>
                  </a:cubicBezTo>
                  <a:cubicBezTo>
                    <a:pt x="705" y="766"/>
                    <a:pt x="704" y="768"/>
                    <a:pt x="703" y="769"/>
                  </a:cubicBezTo>
                  <a:cubicBezTo>
                    <a:pt x="703" y="769"/>
                    <a:pt x="703" y="770"/>
                    <a:pt x="702" y="771"/>
                  </a:cubicBezTo>
                  <a:cubicBezTo>
                    <a:pt x="702" y="771"/>
                    <a:pt x="699" y="772"/>
                    <a:pt x="701" y="775"/>
                  </a:cubicBezTo>
                  <a:cubicBezTo>
                    <a:pt x="706" y="782"/>
                    <a:pt x="706" y="782"/>
                    <a:pt x="706" y="782"/>
                  </a:cubicBezTo>
                  <a:cubicBezTo>
                    <a:pt x="706" y="782"/>
                    <a:pt x="708" y="789"/>
                    <a:pt x="707" y="793"/>
                  </a:cubicBezTo>
                  <a:cubicBezTo>
                    <a:pt x="707" y="794"/>
                    <a:pt x="706" y="796"/>
                    <a:pt x="706" y="796"/>
                  </a:cubicBezTo>
                  <a:close/>
                  <a:moveTo>
                    <a:pt x="451" y="788"/>
                  </a:moveTo>
                  <a:cubicBezTo>
                    <a:pt x="267" y="788"/>
                    <a:pt x="118" y="639"/>
                    <a:pt x="118" y="455"/>
                  </a:cubicBezTo>
                  <a:cubicBezTo>
                    <a:pt x="118" y="271"/>
                    <a:pt x="267" y="121"/>
                    <a:pt x="451" y="121"/>
                  </a:cubicBezTo>
                  <a:cubicBezTo>
                    <a:pt x="635" y="121"/>
                    <a:pt x="784" y="271"/>
                    <a:pt x="784" y="455"/>
                  </a:cubicBezTo>
                  <a:cubicBezTo>
                    <a:pt x="784" y="639"/>
                    <a:pt x="635" y="788"/>
                    <a:pt x="451" y="788"/>
                  </a:cubicBezTo>
                  <a:close/>
                  <a:moveTo>
                    <a:pt x="778" y="318"/>
                  </a:moveTo>
                  <a:cubicBezTo>
                    <a:pt x="775" y="310"/>
                    <a:pt x="775" y="303"/>
                    <a:pt x="777" y="296"/>
                  </a:cubicBezTo>
                  <a:cubicBezTo>
                    <a:pt x="779" y="290"/>
                    <a:pt x="784" y="285"/>
                    <a:pt x="792" y="282"/>
                  </a:cubicBezTo>
                  <a:cubicBezTo>
                    <a:pt x="797" y="280"/>
                    <a:pt x="801" y="279"/>
                    <a:pt x="805" y="279"/>
                  </a:cubicBezTo>
                  <a:cubicBezTo>
                    <a:pt x="808" y="280"/>
                    <a:pt x="811" y="280"/>
                    <a:pt x="814" y="282"/>
                  </a:cubicBezTo>
                  <a:cubicBezTo>
                    <a:pt x="817" y="283"/>
                    <a:pt x="819" y="285"/>
                    <a:pt x="821" y="287"/>
                  </a:cubicBezTo>
                  <a:cubicBezTo>
                    <a:pt x="824" y="289"/>
                    <a:pt x="826" y="293"/>
                    <a:pt x="828" y="297"/>
                  </a:cubicBezTo>
                  <a:cubicBezTo>
                    <a:pt x="831" y="305"/>
                    <a:pt x="831" y="312"/>
                    <a:pt x="829" y="318"/>
                  </a:cubicBezTo>
                  <a:cubicBezTo>
                    <a:pt x="826" y="325"/>
                    <a:pt x="821" y="330"/>
                    <a:pt x="813" y="333"/>
                  </a:cubicBezTo>
                  <a:cubicBezTo>
                    <a:pt x="806" y="336"/>
                    <a:pt x="799" y="336"/>
                    <a:pt x="792" y="334"/>
                  </a:cubicBezTo>
                  <a:cubicBezTo>
                    <a:pt x="786" y="331"/>
                    <a:pt x="781" y="325"/>
                    <a:pt x="778" y="318"/>
                  </a:cubicBezTo>
                  <a:close/>
                  <a:moveTo>
                    <a:pt x="841" y="337"/>
                  </a:moveTo>
                  <a:cubicBezTo>
                    <a:pt x="843" y="348"/>
                    <a:pt x="843" y="348"/>
                    <a:pt x="843" y="348"/>
                  </a:cubicBezTo>
                  <a:cubicBezTo>
                    <a:pt x="802" y="358"/>
                    <a:pt x="802" y="358"/>
                    <a:pt x="802" y="358"/>
                  </a:cubicBezTo>
                  <a:cubicBezTo>
                    <a:pt x="809" y="386"/>
                    <a:pt x="809" y="386"/>
                    <a:pt x="809" y="386"/>
                  </a:cubicBezTo>
                  <a:cubicBezTo>
                    <a:pt x="801" y="388"/>
                    <a:pt x="801" y="388"/>
                    <a:pt x="801" y="388"/>
                  </a:cubicBezTo>
                  <a:cubicBezTo>
                    <a:pt x="791" y="349"/>
                    <a:pt x="791" y="349"/>
                    <a:pt x="791" y="349"/>
                  </a:cubicBezTo>
                  <a:lnTo>
                    <a:pt x="841" y="337"/>
                  </a:lnTo>
                  <a:close/>
                  <a:moveTo>
                    <a:pt x="851" y="525"/>
                  </a:moveTo>
                  <a:cubicBezTo>
                    <a:pt x="815" y="528"/>
                    <a:pt x="815" y="528"/>
                    <a:pt x="815" y="528"/>
                  </a:cubicBezTo>
                  <a:cubicBezTo>
                    <a:pt x="847" y="545"/>
                    <a:pt x="847" y="545"/>
                    <a:pt x="847" y="545"/>
                  </a:cubicBezTo>
                  <a:cubicBezTo>
                    <a:pt x="844" y="562"/>
                    <a:pt x="844" y="562"/>
                    <a:pt x="844" y="562"/>
                  </a:cubicBezTo>
                  <a:cubicBezTo>
                    <a:pt x="793" y="552"/>
                    <a:pt x="793" y="552"/>
                    <a:pt x="793" y="552"/>
                  </a:cubicBezTo>
                  <a:cubicBezTo>
                    <a:pt x="795" y="541"/>
                    <a:pt x="795" y="541"/>
                    <a:pt x="795" y="541"/>
                  </a:cubicBezTo>
                  <a:cubicBezTo>
                    <a:pt x="835" y="549"/>
                    <a:pt x="835" y="549"/>
                    <a:pt x="835" y="549"/>
                  </a:cubicBezTo>
                  <a:cubicBezTo>
                    <a:pt x="798" y="530"/>
                    <a:pt x="798" y="530"/>
                    <a:pt x="798" y="530"/>
                  </a:cubicBezTo>
                  <a:cubicBezTo>
                    <a:pt x="800" y="519"/>
                    <a:pt x="800" y="519"/>
                    <a:pt x="800" y="519"/>
                  </a:cubicBezTo>
                  <a:cubicBezTo>
                    <a:pt x="842" y="517"/>
                    <a:pt x="842" y="517"/>
                    <a:pt x="842" y="517"/>
                  </a:cubicBezTo>
                  <a:cubicBezTo>
                    <a:pt x="802" y="508"/>
                    <a:pt x="802" y="508"/>
                    <a:pt x="802" y="508"/>
                  </a:cubicBezTo>
                  <a:cubicBezTo>
                    <a:pt x="804" y="498"/>
                    <a:pt x="804" y="498"/>
                    <a:pt x="804" y="498"/>
                  </a:cubicBezTo>
                  <a:cubicBezTo>
                    <a:pt x="855" y="508"/>
                    <a:pt x="855" y="508"/>
                    <a:pt x="855" y="508"/>
                  </a:cubicBezTo>
                  <a:lnTo>
                    <a:pt x="851" y="525"/>
                  </a:lnTo>
                  <a:close/>
                  <a:moveTo>
                    <a:pt x="815" y="474"/>
                  </a:moveTo>
                  <a:cubicBezTo>
                    <a:pt x="816" y="476"/>
                    <a:pt x="818" y="477"/>
                    <a:pt x="819" y="478"/>
                  </a:cubicBezTo>
                  <a:cubicBezTo>
                    <a:pt x="821" y="478"/>
                    <a:pt x="824" y="478"/>
                    <a:pt x="828" y="478"/>
                  </a:cubicBezTo>
                  <a:cubicBezTo>
                    <a:pt x="857" y="479"/>
                    <a:pt x="857" y="479"/>
                    <a:pt x="857" y="479"/>
                  </a:cubicBezTo>
                  <a:cubicBezTo>
                    <a:pt x="856" y="491"/>
                    <a:pt x="856" y="491"/>
                    <a:pt x="856" y="491"/>
                  </a:cubicBezTo>
                  <a:cubicBezTo>
                    <a:pt x="829" y="490"/>
                    <a:pt x="829" y="490"/>
                    <a:pt x="829" y="490"/>
                  </a:cubicBezTo>
                  <a:cubicBezTo>
                    <a:pt x="823" y="490"/>
                    <a:pt x="819" y="489"/>
                    <a:pt x="816" y="489"/>
                  </a:cubicBezTo>
                  <a:cubicBezTo>
                    <a:pt x="814" y="488"/>
                    <a:pt x="812" y="487"/>
                    <a:pt x="810" y="485"/>
                  </a:cubicBezTo>
                  <a:cubicBezTo>
                    <a:pt x="808" y="483"/>
                    <a:pt x="807" y="481"/>
                    <a:pt x="806" y="478"/>
                  </a:cubicBezTo>
                  <a:cubicBezTo>
                    <a:pt x="805" y="475"/>
                    <a:pt x="805" y="472"/>
                    <a:pt x="805" y="467"/>
                  </a:cubicBezTo>
                  <a:cubicBezTo>
                    <a:pt x="805" y="462"/>
                    <a:pt x="806" y="458"/>
                    <a:pt x="807" y="455"/>
                  </a:cubicBezTo>
                  <a:cubicBezTo>
                    <a:pt x="808" y="452"/>
                    <a:pt x="810" y="450"/>
                    <a:pt x="812" y="448"/>
                  </a:cubicBezTo>
                  <a:cubicBezTo>
                    <a:pt x="813" y="447"/>
                    <a:pt x="815" y="446"/>
                    <a:pt x="817" y="445"/>
                  </a:cubicBezTo>
                  <a:cubicBezTo>
                    <a:pt x="820" y="445"/>
                    <a:pt x="825" y="444"/>
                    <a:pt x="831" y="445"/>
                  </a:cubicBezTo>
                  <a:cubicBezTo>
                    <a:pt x="858" y="446"/>
                    <a:pt x="858" y="446"/>
                    <a:pt x="858" y="446"/>
                  </a:cubicBezTo>
                  <a:cubicBezTo>
                    <a:pt x="858" y="457"/>
                    <a:pt x="858" y="457"/>
                    <a:pt x="858" y="457"/>
                  </a:cubicBezTo>
                  <a:cubicBezTo>
                    <a:pt x="830" y="456"/>
                    <a:pt x="830" y="456"/>
                    <a:pt x="830" y="456"/>
                  </a:cubicBezTo>
                  <a:cubicBezTo>
                    <a:pt x="825" y="456"/>
                    <a:pt x="822" y="456"/>
                    <a:pt x="821" y="456"/>
                  </a:cubicBezTo>
                  <a:cubicBezTo>
                    <a:pt x="819" y="457"/>
                    <a:pt x="817" y="458"/>
                    <a:pt x="816" y="459"/>
                  </a:cubicBezTo>
                  <a:cubicBezTo>
                    <a:pt x="814" y="461"/>
                    <a:pt x="814" y="464"/>
                    <a:pt x="813" y="467"/>
                  </a:cubicBezTo>
                  <a:cubicBezTo>
                    <a:pt x="813" y="470"/>
                    <a:pt x="814" y="473"/>
                    <a:pt x="815" y="4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0" name="Freeform 85"/>
            <p:cNvSpPr/>
            <p:nvPr/>
          </p:nvSpPr>
          <p:spPr bwMode="auto">
            <a:xfrm>
              <a:off x="1913" y="749"/>
              <a:ext cx="42" cy="40"/>
            </a:xfrm>
            <a:custGeom>
              <a:avLst/>
              <a:gdLst>
                <a:gd name="T0" fmla="*/ 13 w 22"/>
                <a:gd name="T1" fmla="*/ 20 h 21"/>
                <a:gd name="T2" fmla="*/ 18 w 22"/>
                <a:gd name="T3" fmla="*/ 20 h 21"/>
                <a:gd name="T4" fmla="*/ 21 w 22"/>
                <a:gd name="T5" fmla="*/ 18 h 21"/>
                <a:gd name="T6" fmla="*/ 22 w 22"/>
                <a:gd name="T7" fmla="*/ 13 h 21"/>
                <a:gd name="T8" fmla="*/ 20 w 22"/>
                <a:gd name="T9" fmla="*/ 8 h 21"/>
                <a:gd name="T10" fmla="*/ 13 w 22"/>
                <a:gd name="T11" fmla="*/ 3 h 21"/>
                <a:gd name="T12" fmla="*/ 9 w 22"/>
                <a:gd name="T13" fmla="*/ 0 h 21"/>
                <a:gd name="T14" fmla="*/ 0 w 22"/>
                <a:gd name="T15" fmla="*/ 12 h 21"/>
                <a:gd name="T16" fmla="*/ 5 w 22"/>
                <a:gd name="T17" fmla="*/ 16 h 21"/>
                <a:gd name="T18" fmla="*/ 13 w 22"/>
                <a:gd name="T19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1">
                  <a:moveTo>
                    <a:pt x="13" y="20"/>
                  </a:moveTo>
                  <a:cubicBezTo>
                    <a:pt x="15" y="21"/>
                    <a:pt x="16" y="21"/>
                    <a:pt x="18" y="20"/>
                  </a:cubicBezTo>
                  <a:cubicBezTo>
                    <a:pt x="19" y="20"/>
                    <a:pt x="20" y="19"/>
                    <a:pt x="21" y="18"/>
                  </a:cubicBezTo>
                  <a:cubicBezTo>
                    <a:pt x="22" y="16"/>
                    <a:pt x="22" y="14"/>
                    <a:pt x="22" y="13"/>
                  </a:cubicBezTo>
                  <a:cubicBezTo>
                    <a:pt x="22" y="11"/>
                    <a:pt x="21" y="10"/>
                    <a:pt x="20" y="8"/>
                  </a:cubicBezTo>
                  <a:cubicBezTo>
                    <a:pt x="19" y="7"/>
                    <a:pt x="16" y="6"/>
                    <a:pt x="13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9" y="18"/>
                    <a:pt x="12" y="20"/>
                    <a:pt x="1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1" name="Freeform 86"/>
            <p:cNvSpPr/>
            <p:nvPr/>
          </p:nvSpPr>
          <p:spPr bwMode="auto">
            <a:xfrm>
              <a:off x="1636" y="2110"/>
              <a:ext cx="35" cy="54"/>
            </a:xfrm>
            <a:custGeom>
              <a:avLst/>
              <a:gdLst>
                <a:gd name="T0" fmla="*/ 4 w 18"/>
                <a:gd name="T1" fmla="*/ 3 h 28"/>
                <a:gd name="T2" fmla="*/ 6 w 18"/>
                <a:gd name="T3" fmla="*/ 6 h 28"/>
                <a:gd name="T4" fmla="*/ 7 w 18"/>
                <a:gd name="T5" fmla="*/ 9 h 28"/>
                <a:gd name="T6" fmla="*/ 7 w 18"/>
                <a:gd name="T7" fmla="*/ 12 h 28"/>
                <a:gd name="T8" fmla="*/ 6 w 18"/>
                <a:gd name="T9" fmla="*/ 13 h 28"/>
                <a:gd name="T10" fmla="*/ 3 w 18"/>
                <a:gd name="T11" fmla="*/ 19 h 28"/>
                <a:gd name="T12" fmla="*/ 3 w 18"/>
                <a:gd name="T13" fmla="*/ 25 h 28"/>
                <a:gd name="T14" fmla="*/ 8 w 18"/>
                <a:gd name="T15" fmla="*/ 22 h 28"/>
                <a:gd name="T16" fmla="*/ 10 w 18"/>
                <a:gd name="T17" fmla="*/ 21 h 28"/>
                <a:gd name="T18" fmla="*/ 11 w 18"/>
                <a:gd name="T19" fmla="*/ 19 h 28"/>
                <a:gd name="T20" fmla="*/ 15 w 18"/>
                <a:gd name="T21" fmla="*/ 13 h 28"/>
                <a:gd name="T22" fmla="*/ 18 w 18"/>
                <a:gd name="T23" fmla="*/ 7 h 28"/>
                <a:gd name="T24" fmla="*/ 18 w 18"/>
                <a:gd name="T25" fmla="*/ 4 h 28"/>
                <a:gd name="T26" fmla="*/ 12 w 18"/>
                <a:gd name="T27" fmla="*/ 1 h 28"/>
                <a:gd name="T28" fmla="*/ 8 w 18"/>
                <a:gd name="T29" fmla="*/ 0 h 28"/>
                <a:gd name="T30" fmla="*/ 4 w 18"/>
                <a:gd name="T31" fmla="*/ 0 h 28"/>
                <a:gd name="T32" fmla="*/ 4 w 18"/>
                <a:gd name="T33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28">
                  <a:moveTo>
                    <a:pt x="4" y="3"/>
                  </a:moveTo>
                  <a:cubicBezTo>
                    <a:pt x="4" y="4"/>
                    <a:pt x="6" y="6"/>
                    <a:pt x="6" y="6"/>
                  </a:cubicBezTo>
                  <a:cubicBezTo>
                    <a:pt x="6" y="8"/>
                    <a:pt x="7" y="9"/>
                    <a:pt x="7" y="9"/>
                  </a:cubicBezTo>
                  <a:cubicBezTo>
                    <a:pt x="8" y="10"/>
                    <a:pt x="7" y="12"/>
                    <a:pt x="7" y="12"/>
                  </a:cubicBezTo>
                  <a:cubicBezTo>
                    <a:pt x="7" y="12"/>
                    <a:pt x="6" y="13"/>
                    <a:pt x="6" y="13"/>
                  </a:cubicBezTo>
                  <a:cubicBezTo>
                    <a:pt x="6" y="16"/>
                    <a:pt x="3" y="19"/>
                    <a:pt x="3" y="19"/>
                  </a:cubicBezTo>
                  <a:cubicBezTo>
                    <a:pt x="0" y="21"/>
                    <a:pt x="3" y="25"/>
                    <a:pt x="3" y="25"/>
                  </a:cubicBezTo>
                  <a:cubicBezTo>
                    <a:pt x="4" y="28"/>
                    <a:pt x="8" y="22"/>
                    <a:pt x="8" y="22"/>
                  </a:cubicBezTo>
                  <a:cubicBezTo>
                    <a:pt x="9" y="21"/>
                    <a:pt x="10" y="21"/>
                    <a:pt x="10" y="21"/>
                  </a:cubicBezTo>
                  <a:cubicBezTo>
                    <a:pt x="10" y="20"/>
                    <a:pt x="10" y="20"/>
                    <a:pt x="11" y="19"/>
                  </a:cubicBezTo>
                  <a:cubicBezTo>
                    <a:pt x="12" y="16"/>
                    <a:pt x="15" y="13"/>
                    <a:pt x="15" y="13"/>
                  </a:cubicBezTo>
                  <a:cubicBezTo>
                    <a:pt x="15" y="12"/>
                    <a:pt x="18" y="7"/>
                    <a:pt x="18" y="7"/>
                  </a:cubicBezTo>
                  <a:cubicBezTo>
                    <a:pt x="18" y="6"/>
                    <a:pt x="18" y="4"/>
                    <a:pt x="18" y="4"/>
                  </a:cubicBezTo>
                  <a:cubicBezTo>
                    <a:pt x="17" y="3"/>
                    <a:pt x="12" y="1"/>
                    <a:pt x="12" y="1"/>
                  </a:cubicBezTo>
                  <a:cubicBezTo>
                    <a:pt x="12" y="1"/>
                    <a:pt x="10" y="1"/>
                    <a:pt x="8" y="0"/>
                  </a:cubicBezTo>
                  <a:cubicBezTo>
                    <a:pt x="6" y="0"/>
                    <a:pt x="4" y="0"/>
                    <a:pt x="4" y="0"/>
                  </a:cubicBezTo>
                  <a:cubicBezTo>
                    <a:pt x="1" y="1"/>
                    <a:pt x="4" y="3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2" name="Freeform 87"/>
            <p:cNvSpPr/>
            <p:nvPr/>
          </p:nvSpPr>
          <p:spPr bwMode="auto">
            <a:xfrm>
              <a:off x="2152" y="1076"/>
              <a:ext cx="68" cy="67"/>
            </a:xfrm>
            <a:custGeom>
              <a:avLst/>
              <a:gdLst>
                <a:gd name="T0" fmla="*/ 24 w 36"/>
                <a:gd name="T1" fmla="*/ 32 h 35"/>
                <a:gd name="T2" fmla="*/ 35 w 36"/>
                <a:gd name="T3" fmla="*/ 23 h 35"/>
                <a:gd name="T4" fmla="*/ 35 w 36"/>
                <a:gd name="T5" fmla="*/ 11 h 35"/>
                <a:gd name="T6" fmla="*/ 26 w 36"/>
                <a:gd name="T7" fmla="*/ 2 h 35"/>
                <a:gd name="T8" fmla="*/ 12 w 36"/>
                <a:gd name="T9" fmla="*/ 3 h 35"/>
                <a:gd name="T10" fmla="*/ 1 w 36"/>
                <a:gd name="T11" fmla="*/ 12 h 35"/>
                <a:gd name="T12" fmla="*/ 1 w 36"/>
                <a:gd name="T13" fmla="*/ 24 h 35"/>
                <a:gd name="T14" fmla="*/ 10 w 36"/>
                <a:gd name="T15" fmla="*/ 33 h 35"/>
                <a:gd name="T16" fmla="*/ 24 w 36"/>
                <a:gd name="T17" fmla="*/ 3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5">
                  <a:moveTo>
                    <a:pt x="24" y="32"/>
                  </a:moveTo>
                  <a:cubicBezTo>
                    <a:pt x="30" y="30"/>
                    <a:pt x="33" y="27"/>
                    <a:pt x="35" y="23"/>
                  </a:cubicBezTo>
                  <a:cubicBezTo>
                    <a:pt x="36" y="19"/>
                    <a:pt x="36" y="15"/>
                    <a:pt x="35" y="11"/>
                  </a:cubicBezTo>
                  <a:cubicBezTo>
                    <a:pt x="33" y="6"/>
                    <a:pt x="30" y="3"/>
                    <a:pt x="26" y="2"/>
                  </a:cubicBezTo>
                  <a:cubicBezTo>
                    <a:pt x="22" y="0"/>
                    <a:pt x="17" y="1"/>
                    <a:pt x="12" y="3"/>
                  </a:cubicBezTo>
                  <a:cubicBezTo>
                    <a:pt x="7" y="5"/>
                    <a:pt x="3" y="8"/>
                    <a:pt x="1" y="12"/>
                  </a:cubicBezTo>
                  <a:cubicBezTo>
                    <a:pt x="0" y="16"/>
                    <a:pt x="0" y="20"/>
                    <a:pt x="1" y="24"/>
                  </a:cubicBezTo>
                  <a:cubicBezTo>
                    <a:pt x="3" y="29"/>
                    <a:pt x="6" y="31"/>
                    <a:pt x="10" y="33"/>
                  </a:cubicBezTo>
                  <a:cubicBezTo>
                    <a:pt x="14" y="35"/>
                    <a:pt x="18" y="34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5080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415"/>
            <a:ext cx="12192000" cy="5013703"/>
          </a:xfrm>
          <a:prstGeom prst="rect">
            <a:avLst/>
          </a:prstGeom>
          <a:solidFill>
            <a:schemeClr val="tx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 dirty="0">
              <a:latin typeface="Microsoft YaHei Regular"/>
            </a:endParaRPr>
          </a:p>
        </p:txBody>
      </p:sp>
      <p:sp>
        <p:nvSpPr>
          <p:cNvPr id="144" name="文本框 143"/>
          <p:cNvSpPr txBox="1"/>
          <p:nvPr/>
        </p:nvSpPr>
        <p:spPr>
          <a:xfrm>
            <a:off x="3125195" y="1432774"/>
            <a:ext cx="6083717" cy="2036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zh-CN" altLang="en-US" sz="11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谢谢大家</a:t>
            </a:r>
            <a:endParaRPr kumimoji="1" lang="en-US" altLang="zh-CN" sz="115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8" name="直线连接符 77"/>
          <p:cNvCxnSpPr/>
          <p:nvPr/>
        </p:nvCxnSpPr>
        <p:spPr>
          <a:xfrm flipH="1">
            <a:off x="-1" y="5041255"/>
            <a:ext cx="12192001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圆角矩形 190"/>
          <p:cNvSpPr/>
          <p:nvPr/>
        </p:nvSpPr>
        <p:spPr>
          <a:xfrm>
            <a:off x="2968625" y="5727065"/>
            <a:ext cx="6934835" cy="497205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kumimoji="1"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汇报人 ： 计算</a:t>
            </a:r>
            <a:r>
              <a:rPr kumimoji="1"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2001</a:t>
            </a:r>
            <a:r>
              <a:rPr kumimoji="1"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刘茵</a:t>
            </a:r>
            <a:endParaRPr kumimoji="1"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kumimoji="1"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回答人</a:t>
            </a:r>
            <a:r>
              <a:rPr kumimoji="1"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kumimoji="1"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r>
              <a:rPr kumimoji="1"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kumimoji="1"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计算</a:t>
            </a:r>
            <a:r>
              <a:rPr kumimoji="1"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2102</a:t>
            </a:r>
            <a:r>
              <a:rPr kumimoji="1"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姜宇轩</a:t>
            </a:r>
            <a:endParaRPr kumimoji="1"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947300" y="4710756"/>
            <a:ext cx="2297403" cy="638773"/>
          </a:xfrm>
          <a:prstGeom prst="rect">
            <a:avLst/>
          </a:prstGeom>
          <a:solidFill>
            <a:srgbClr val="F6D9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6" name="Group 4"/>
          <p:cNvGrpSpPr>
            <a:grpSpLocks noChangeAspect="1"/>
          </p:cNvGrpSpPr>
          <p:nvPr/>
        </p:nvGrpSpPr>
        <p:grpSpPr bwMode="auto">
          <a:xfrm>
            <a:off x="5147429" y="4825676"/>
            <a:ext cx="1886143" cy="453653"/>
            <a:chOff x="2838" y="1917"/>
            <a:chExt cx="2004" cy="482"/>
          </a:xfrm>
          <a:solidFill>
            <a:srgbClr val="09234F"/>
          </a:solidFill>
        </p:grpSpPr>
        <p:sp>
          <p:nvSpPr>
            <p:cNvPr id="217" name="Freeform 5"/>
            <p:cNvSpPr/>
            <p:nvPr/>
          </p:nvSpPr>
          <p:spPr bwMode="auto">
            <a:xfrm>
              <a:off x="3174" y="1952"/>
              <a:ext cx="191" cy="302"/>
            </a:xfrm>
            <a:custGeom>
              <a:avLst/>
              <a:gdLst>
                <a:gd name="T0" fmla="*/ 97 w 100"/>
                <a:gd name="T1" fmla="*/ 25 h 156"/>
                <a:gd name="T2" fmla="*/ 98 w 100"/>
                <a:gd name="T3" fmla="*/ 138 h 156"/>
                <a:gd name="T4" fmla="*/ 85 w 100"/>
                <a:gd name="T5" fmla="*/ 153 h 156"/>
                <a:gd name="T6" fmla="*/ 49 w 100"/>
                <a:gd name="T7" fmla="*/ 117 h 156"/>
                <a:gd name="T8" fmla="*/ 57 w 100"/>
                <a:gd name="T9" fmla="*/ 123 h 156"/>
                <a:gd name="T10" fmla="*/ 57 w 100"/>
                <a:gd name="T11" fmla="*/ 119 h 156"/>
                <a:gd name="T12" fmla="*/ 77 w 100"/>
                <a:gd name="T13" fmla="*/ 134 h 156"/>
                <a:gd name="T14" fmla="*/ 83 w 100"/>
                <a:gd name="T15" fmla="*/ 121 h 156"/>
                <a:gd name="T16" fmla="*/ 76 w 100"/>
                <a:gd name="T17" fmla="*/ 31 h 156"/>
                <a:gd name="T18" fmla="*/ 66 w 100"/>
                <a:gd name="T19" fmla="*/ 7 h 156"/>
                <a:gd name="T20" fmla="*/ 0 w 100"/>
                <a:gd name="T21" fmla="*/ 28 h 156"/>
                <a:gd name="T22" fmla="*/ 1 w 100"/>
                <a:gd name="T23" fmla="*/ 26 h 156"/>
                <a:gd name="T24" fmla="*/ 58 w 100"/>
                <a:gd name="T25" fmla="*/ 4 h 156"/>
                <a:gd name="T26" fmla="*/ 97 w 100"/>
                <a:gd name="T27" fmla="*/ 25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0" h="156">
                  <a:moveTo>
                    <a:pt x="97" y="25"/>
                  </a:moveTo>
                  <a:cubicBezTo>
                    <a:pt x="87" y="33"/>
                    <a:pt x="100" y="117"/>
                    <a:pt x="98" y="138"/>
                  </a:cubicBezTo>
                  <a:cubicBezTo>
                    <a:pt x="96" y="153"/>
                    <a:pt x="93" y="156"/>
                    <a:pt x="85" y="153"/>
                  </a:cubicBezTo>
                  <a:cubicBezTo>
                    <a:pt x="75" y="149"/>
                    <a:pt x="51" y="124"/>
                    <a:pt x="49" y="117"/>
                  </a:cubicBezTo>
                  <a:cubicBezTo>
                    <a:pt x="50" y="117"/>
                    <a:pt x="55" y="122"/>
                    <a:pt x="57" y="123"/>
                  </a:cubicBezTo>
                  <a:cubicBezTo>
                    <a:pt x="57" y="121"/>
                    <a:pt x="56" y="121"/>
                    <a:pt x="57" y="119"/>
                  </a:cubicBezTo>
                  <a:cubicBezTo>
                    <a:pt x="61" y="123"/>
                    <a:pt x="74" y="133"/>
                    <a:pt x="77" y="134"/>
                  </a:cubicBezTo>
                  <a:cubicBezTo>
                    <a:pt x="84" y="134"/>
                    <a:pt x="81" y="126"/>
                    <a:pt x="83" y="121"/>
                  </a:cubicBezTo>
                  <a:cubicBezTo>
                    <a:pt x="82" y="103"/>
                    <a:pt x="75" y="47"/>
                    <a:pt x="76" y="31"/>
                  </a:cubicBezTo>
                  <a:cubicBezTo>
                    <a:pt x="75" y="20"/>
                    <a:pt x="75" y="10"/>
                    <a:pt x="66" y="7"/>
                  </a:cubicBezTo>
                  <a:cubicBezTo>
                    <a:pt x="42" y="8"/>
                    <a:pt x="23" y="28"/>
                    <a:pt x="0" y="28"/>
                  </a:cubicBezTo>
                  <a:cubicBezTo>
                    <a:pt x="0" y="27"/>
                    <a:pt x="1" y="27"/>
                    <a:pt x="1" y="26"/>
                  </a:cubicBezTo>
                  <a:cubicBezTo>
                    <a:pt x="8" y="17"/>
                    <a:pt x="58" y="4"/>
                    <a:pt x="58" y="4"/>
                  </a:cubicBezTo>
                  <a:cubicBezTo>
                    <a:pt x="73" y="0"/>
                    <a:pt x="97" y="4"/>
                    <a:pt x="9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8" name="Freeform 6"/>
            <p:cNvSpPr/>
            <p:nvPr/>
          </p:nvSpPr>
          <p:spPr bwMode="auto">
            <a:xfrm>
              <a:off x="3254" y="1985"/>
              <a:ext cx="48" cy="39"/>
            </a:xfrm>
            <a:custGeom>
              <a:avLst/>
              <a:gdLst>
                <a:gd name="T0" fmla="*/ 7 w 25"/>
                <a:gd name="T1" fmla="*/ 1 h 20"/>
                <a:gd name="T2" fmla="*/ 24 w 25"/>
                <a:gd name="T3" fmla="*/ 9 h 20"/>
                <a:gd name="T4" fmla="*/ 24 w 25"/>
                <a:gd name="T5" fmla="*/ 16 h 20"/>
                <a:gd name="T6" fmla="*/ 12 w 25"/>
                <a:gd name="T7" fmla="*/ 17 h 20"/>
                <a:gd name="T8" fmla="*/ 1 w 25"/>
                <a:gd name="T9" fmla="*/ 5 h 20"/>
                <a:gd name="T10" fmla="*/ 7 w 25"/>
                <a:gd name="T11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0">
                  <a:moveTo>
                    <a:pt x="7" y="1"/>
                  </a:moveTo>
                  <a:cubicBezTo>
                    <a:pt x="12" y="2"/>
                    <a:pt x="17" y="1"/>
                    <a:pt x="24" y="9"/>
                  </a:cubicBezTo>
                  <a:cubicBezTo>
                    <a:pt x="25" y="11"/>
                    <a:pt x="25" y="13"/>
                    <a:pt x="24" y="16"/>
                  </a:cubicBezTo>
                  <a:cubicBezTo>
                    <a:pt x="23" y="18"/>
                    <a:pt x="15" y="20"/>
                    <a:pt x="12" y="17"/>
                  </a:cubicBezTo>
                  <a:cubicBezTo>
                    <a:pt x="9" y="13"/>
                    <a:pt x="2" y="8"/>
                    <a:pt x="1" y="5"/>
                  </a:cubicBezTo>
                  <a:cubicBezTo>
                    <a:pt x="0" y="2"/>
                    <a:pt x="5" y="0"/>
                    <a:pt x="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9" name="Freeform 7"/>
            <p:cNvSpPr/>
            <p:nvPr/>
          </p:nvSpPr>
          <p:spPr bwMode="auto">
            <a:xfrm>
              <a:off x="3124" y="2020"/>
              <a:ext cx="27" cy="180"/>
            </a:xfrm>
            <a:custGeom>
              <a:avLst/>
              <a:gdLst>
                <a:gd name="T0" fmla="*/ 5 w 14"/>
                <a:gd name="T1" fmla="*/ 0 h 93"/>
                <a:gd name="T2" fmla="*/ 8 w 14"/>
                <a:gd name="T3" fmla="*/ 9 h 93"/>
                <a:gd name="T4" fmla="*/ 14 w 14"/>
                <a:gd name="T5" fmla="*/ 91 h 93"/>
                <a:gd name="T6" fmla="*/ 9 w 14"/>
                <a:gd name="T7" fmla="*/ 93 h 93"/>
                <a:gd name="T8" fmla="*/ 1 w 14"/>
                <a:gd name="T9" fmla="*/ 86 h 93"/>
                <a:gd name="T10" fmla="*/ 3 w 14"/>
                <a:gd name="T11" fmla="*/ 6 h 93"/>
                <a:gd name="T12" fmla="*/ 5 w 14"/>
                <a:gd name="T13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93">
                  <a:moveTo>
                    <a:pt x="5" y="0"/>
                  </a:moveTo>
                  <a:cubicBezTo>
                    <a:pt x="6" y="1"/>
                    <a:pt x="8" y="1"/>
                    <a:pt x="8" y="9"/>
                  </a:cubicBezTo>
                  <a:cubicBezTo>
                    <a:pt x="9" y="10"/>
                    <a:pt x="10" y="90"/>
                    <a:pt x="14" y="91"/>
                  </a:cubicBezTo>
                  <a:cubicBezTo>
                    <a:pt x="11" y="92"/>
                    <a:pt x="12" y="93"/>
                    <a:pt x="9" y="93"/>
                  </a:cubicBezTo>
                  <a:cubicBezTo>
                    <a:pt x="6" y="90"/>
                    <a:pt x="3" y="90"/>
                    <a:pt x="1" y="86"/>
                  </a:cubicBezTo>
                  <a:cubicBezTo>
                    <a:pt x="4" y="67"/>
                    <a:pt x="0" y="31"/>
                    <a:pt x="3" y="6"/>
                  </a:cubicBezTo>
                  <a:cubicBezTo>
                    <a:pt x="3" y="3"/>
                    <a:pt x="3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0" name="Freeform 8"/>
            <p:cNvSpPr/>
            <p:nvPr/>
          </p:nvSpPr>
          <p:spPr bwMode="auto">
            <a:xfrm>
              <a:off x="2838" y="2053"/>
              <a:ext cx="99" cy="46"/>
            </a:xfrm>
            <a:custGeom>
              <a:avLst/>
              <a:gdLst>
                <a:gd name="T0" fmla="*/ 52 w 52"/>
                <a:gd name="T1" fmla="*/ 24 h 24"/>
                <a:gd name="T2" fmla="*/ 33 w 52"/>
                <a:gd name="T3" fmla="*/ 16 h 24"/>
                <a:gd name="T4" fmla="*/ 17 w 52"/>
                <a:gd name="T5" fmla="*/ 9 h 24"/>
                <a:gd name="T6" fmla="*/ 0 w 52"/>
                <a:gd name="T7" fmla="*/ 0 h 24"/>
                <a:gd name="T8" fmla="*/ 20 w 52"/>
                <a:gd name="T9" fmla="*/ 2 h 24"/>
                <a:gd name="T10" fmla="*/ 44 w 52"/>
                <a:gd name="T11" fmla="*/ 15 h 24"/>
                <a:gd name="T12" fmla="*/ 52 w 52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24">
                  <a:moveTo>
                    <a:pt x="52" y="24"/>
                  </a:moveTo>
                  <a:cubicBezTo>
                    <a:pt x="43" y="24"/>
                    <a:pt x="42" y="22"/>
                    <a:pt x="33" y="16"/>
                  </a:cubicBezTo>
                  <a:cubicBezTo>
                    <a:pt x="31" y="14"/>
                    <a:pt x="27" y="11"/>
                    <a:pt x="17" y="9"/>
                  </a:cubicBezTo>
                  <a:cubicBezTo>
                    <a:pt x="14" y="6"/>
                    <a:pt x="3" y="4"/>
                    <a:pt x="0" y="0"/>
                  </a:cubicBezTo>
                  <a:cubicBezTo>
                    <a:pt x="8" y="0"/>
                    <a:pt x="14" y="0"/>
                    <a:pt x="20" y="2"/>
                  </a:cubicBezTo>
                  <a:cubicBezTo>
                    <a:pt x="22" y="4"/>
                    <a:pt x="34" y="6"/>
                    <a:pt x="44" y="15"/>
                  </a:cubicBezTo>
                  <a:cubicBezTo>
                    <a:pt x="48" y="18"/>
                    <a:pt x="51" y="19"/>
                    <a:pt x="5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1" name="Freeform 9"/>
            <p:cNvSpPr>
              <a:spLocks noEditPoints="1"/>
            </p:cNvSpPr>
            <p:nvPr/>
          </p:nvSpPr>
          <p:spPr bwMode="auto">
            <a:xfrm>
              <a:off x="2924" y="1917"/>
              <a:ext cx="164" cy="360"/>
            </a:xfrm>
            <a:custGeom>
              <a:avLst/>
              <a:gdLst>
                <a:gd name="T0" fmla="*/ 39 w 86"/>
                <a:gd name="T1" fmla="*/ 38 h 186"/>
                <a:gd name="T2" fmla="*/ 56 w 86"/>
                <a:gd name="T3" fmla="*/ 34 h 186"/>
                <a:gd name="T4" fmla="*/ 59 w 86"/>
                <a:gd name="T5" fmla="*/ 31 h 186"/>
                <a:gd name="T6" fmla="*/ 85 w 86"/>
                <a:gd name="T7" fmla="*/ 43 h 186"/>
                <a:gd name="T8" fmla="*/ 85 w 86"/>
                <a:gd name="T9" fmla="*/ 48 h 186"/>
                <a:gd name="T10" fmla="*/ 64 w 86"/>
                <a:gd name="T11" fmla="*/ 61 h 186"/>
                <a:gd name="T12" fmla="*/ 55 w 86"/>
                <a:gd name="T13" fmla="*/ 72 h 186"/>
                <a:gd name="T14" fmla="*/ 57 w 86"/>
                <a:gd name="T15" fmla="*/ 81 h 186"/>
                <a:gd name="T16" fmla="*/ 39 w 86"/>
                <a:gd name="T17" fmla="*/ 88 h 186"/>
                <a:gd name="T18" fmla="*/ 39 w 86"/>
                <a:gd name="T19" fmla="*/ 55 h 186"/>
                <a:gd name="T20" fmla="*/ 45 w 86"/>
                <a:gd name="T21" fmla="*/ 48 h 186"/>
                <a:gd name="T22" fmla="*/ 39 w 86"/>
                <a:gd name="T23" fmla="*/ 49 h 186"/>
                <a:gd name="T24" fmla="*/ 39 w 86"/>
                <a:gd name="T25" fmla="*/ 38 h 186"/>
                <a:gd name="T26" fmla="*/ 12 w 86"/>
                <a:gd name="T27" fmla="*/ 1 h 186"/>
                <a:gd name="T28" fmla="*/ 30 w 86"/>
                <a:gd name="T29" fmla="*/ 8 h 186"/>
                <a:gd name="T30" fmla="*/ 34 w 86"/>
                <a:gd name="T31" fmla="*/ 14 h 186"/>
                <a:gd name="T32" fmla="*/ 34 w 86"/>
                <a:gd name="T33" fmla="*/ 39 h 186"/>
                <a:gd name="T34" fmla="*/ 39 w 86"/>
                <a:gd name="T35" fmla="*/ 38 h 186"/>
                <a:gd name="T36" fmla="*/ 39 w 86"/>
                <a:gd name="T37" fmla="*/ 49 h 186"/>
                <a:gd name="T38" fmla="*/ 34 w 86"/>
                <a:gd name="T39" fmla="*/ 50 h 186"/>
                <a:gd name="T40" fmla="*/ 33 w 86"/>
                <a:gd name="T41" fmla="*/ 63 h 186"/>
                <a:gd name="T42" fmla="*/ 39 w 86"/>
                <a:gd name="T43" fmla="*/ 55 h 186"/>
                <a:gd name="T44" fmla="*/ 39 w 86"/>
                <a:gd name="T45" fmla="*/ 88 h 186"/>
                <a:gd name="T46" fmla="*/ 35 w 86"/>
                <a:gd name="T47" fmla="*/ 91 h 186"/>
                <a:gd name="T48" fmla="*/ 26 w 86"/>
                <a:gd name="T49" fmla="*/ 183 h 186"/>
                <a:gd name="T50" fmla="*/ 23 w 86"/>
                <a:gd name="T51" fmla="*/ 186 h 186"/>
                <a:gd name="T52" fmla="*/ 20 w 86"/>
                <a:gd name="T53" fmla="*/ 97 h 186"/>
                <a:gd name="T54" fmla="*/ 16 w 86"/>
                <a:gd name="T55" fmla="*/ 92 h 186"/>
                <a:gd name="T56" fmla="*/ 17 w 86"/>
                <a:gd name="T57" fmla="*/ 81 h 186"/>
                <a:gd name="T58" fmla="*/ 20 w 86"/>
                <a:gd name="T59" fmla="*/ 79 h 186"/>
                <a:gd name="T60" fmla="*/ 19 w 86"/>
                <a:gd name="T61" fmla="*/ 54 h 186"/>
                <a:gd name="T62" fmla="*/ 0 w 86"/>
                <a:gd name="T63" fmla="*/ 53 h 186"/>
                <a:gd name="T64" fmla="*/ 8 w 86"/>
                <a:gd name="T65" fmla="*/ 47 h 186"/>
                <a:gd name="T66" fmla="*/ 18 w 86"/>
                <a:gd name="T67" fmla="*/ 44 h 186"/>
                <a:gd name="T68" fmla="*/ 17 w 86"/>
                <a:gd name="T69" fmla="*/ 17 h 186"/>
                <a:gd name="T70" fmla="*/ 15 w 86"/>
                <a:gd name="T71" fmla="*/ 6 h 186"/>
                <a:gd name="T72" fmla="*/ 12 w 86"/>
                <a:gd name="T73" fmla="*/ 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6" h="186">
                  <a:moveTo>
                    <a:pt x="39" y="38"/>
                  </a:moveTo>
                  <a:cubicBezTo>
                    <a:pt x="45" y="37"/>
                    <a:pt x="50" y="35"/>
                    <a:pt x="56" y="34"/>
                  </a:cubicBezTo>
                  <a:cubicBezTo>
                    <a:pt x="56" y="33"/>
                    <a:pt x="59" y="32"/>
                    <a:pt x="59" y="31"/>
                  </a:cubicBezTo>
                  <a:cubicBezTo>
                    <a:pt x="75" y="29"/>
                    <a:pt x="85" y="39"/>
                    <a:pt x="85" y="43"/>
                  </a:cubicBezTo>
                  <a:cubicBezTo>
                    <a:pt x="86" y="45"/>
                    <a:pt x="86" y="46"/>
                    <a:pt x="85" y="48"/>
                  </a:cubicBezTo>
                  <a:cubicBezTo>
                    <a:pt x="83" y="52"/>
                    <a:pt x="65" y="60"/>
                    <a:pt x="64" y="61"/>
                  </a:cubicBezTo>
                  <a:cubicBezTo>
                    <a:pt x="57" y="66"/>
                    <a:pt x="55" y="68"/>
                    <a:pt x="55" y="72"/>
                  </a:cubicBezTo>
                  <a:cubicBezTo>
                    <a:pt x="57" y="73"/>
                    <a:pt x="60" y="78"/>
                    <a:pt x="57" y="81"/>
                  </a:cubicBezTo>
                  <a:cubicBezTo>
                    <a:pt x="53" y="82"/>
                    <a:pt x="45" y="85"/>
                    <a:pt x="39" y="88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38"/>
                  </a:lnTo>
                  <a:close/>
                  <a:moveTo>
                    <a:pt x="12" y="1"/>
                  </a:moveTo>
                  <a:cubicBezTo>
                    <a:pt x="19" y="0"/>
                    <a:pt x="26" y="1"/>
                    <a:pt x="30" y="8"/>
                  </a:cubicBezTo>
                  <a:cubicBezTo>
                    <a:pt x="31" y="8"/>
                    <a:pt x="33" y="12"/>
                    <a:pt x="34" y="14"/>
                  </a:cubicBezTo>
                  <a:cubicBezTo>
                    <a:pt x="34" y="22"/>
                    <a:pt x="34" y="30"/>
                    <a:pt x="34" y="39"/>
                  </a:cubicBezTo>
                  <a:cubicBezTo>
                    <a:pt x="36" y="39"/>
                    <a:pt x="37" y="38"/>
                    <a:pt x="39" y="38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34" y="50"/>
                    <a:pt x="34" y="50"/>
                    <a:pt x="34" y="50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7" y="89"/>
                    <a:pt x="35" y="90"/>
                    <a:pt x="35" y="91"/>
                  </a:cubicBezTo>
                  <a:cubicBezTo>
                    <a:pt x="32" y="124"/>
                    <a:pt x="31" y="150"/>
                    <a:pt x="26" y="183"/>
                  </a:cubicBezTo>
                  <a:cubicBezTo>
                    <a:pt x="25" y="183"/>
                    <a:pt x="24" y="186"/>
                    <a:pt x="23" y="186"/>
                  </a:cubicBezTo>
                  <a:cubicBezTo>
                    <a:pt x="22" y="157"/>
                    <a:pt x="20" y="127"/>
                    <a:pt x="20" y="97"/>
                  </a:cubicBezTo>
                  <a:cubicBezTo>
                    <a:pt x="19" y="94"/>
                    <a:pt x="17" y="94"/>
                    <a:pt x="16" y="92"/>
                  </a:cubicBezTo>
                  <a:cubicBezTo>
                    <a:pt x="13" y="90"/>
                    <a:pt x="14" y="82"/>
                    <a:pt x="17" y="81"/>
                  </a:cubicBezTo>
                  <a:cubicBezTo>
                    <a:pt x="18" y="81"/>
                    <a:pt x="19" y="79"/>
                    <a:pt x="20" y="79"/>
                  </a:cubicBezTo>
                  <a:cubicBezTo>
                    <a:pt x="20" y="60"/>
                    <a:pt x="19" y="61"/>
                    <a:pt x="19" y="54"/>
                  </a:cubicBezTo>
                  <a:cubicBezTo>
                    <a:pt x="15" y="53"/>
                    <a:pt x="0" y="58"/>
                    <a:pt x="0" y="53"/>
                  </a:cubicBezTo>
                  <a:cubicBezTo>
                    <a:pt x="1" y="51"/>
                    <a:pt x="6" y="49"/>
                    <a:pt x="8" y="47"/>
                  </a:cubicBezTo>
                  <a:cubicBezTo>
                    <a:pt x="12" y="46"/>
                    <a:pt x="15" y="45"/>
                    <a:pt x="18" y="44"/>
                  </a:cubicBezTo>
                  <a:cubicBezTo>
                    <a:pt x="19" y="34"/>
                    <a:pt x="19" y="27"/>
                    <a:pt x="17" y="17"/>
                  </a:cubicBezTo>
                  <a:cubicBezTo>
                    <a:pt x="17" y="15"/>
                    <a:pt x="17" y="6"/>
                    <a:pt x="15" y="6"/>
                  </a:cubicBezTo>
                  <a:cubicBezTo>
                    <a:pt x="14" y="4"/>
                    <a:pt x="12" y="4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2" name="Freeform 10"/>
            <p:cNvSpPr>
              <a:spLocks noEditPoints="1"/>
            </p:cNvSpPr>
            <p:nvPr/>
          </p:nvSpPr>
          <p:spPr bwMode="auto">
            <a:xfrm>
              <a:off x="3155" y="2012"/>
              <a:ext cx="154" cy="176"/>
            </a:xfrm>
            <a:custGeom>
              <a:avLst/>
              <a:gdLst>
                <a:gd name="T0" fmla="*/ 62 w 81"/>
                <a:gd name="T1" fmla="*/ 38 h 91"/>
                <a:gd name="T2" fmla="*/ 67 w 81"/>
                <a:gd name="T3" fmla="*/ 28 h 91"/>
                <a:gd name="T4" fmla="*/ 78 w 81"/>
                <a:gd name="T5" fmla="*/ 36 h 91"/>
                <a:gd name="T6" fmla="*/ 70 w 81"/>
                <a:gd name="T7" fmla="*/ 51 h 91"/>
                <a:gd name="T8" fmla="*/ 81 w 81"/>
                <a:gd name="T9" fmla="*/ 79 h 91"/>
                <a:gd name="T10" fmla="*/ 78 w 81"/>
                <a:gd name="T11" fmla="*/ 80 h 91"/>
                <a:gd name="T12" fmla="*/ 65 w 81"/>
                <a:gd name="T13" fmla="*/ 57 h 91"/>
                <a:gd name="T14" fmla="*/ 50 w 81"/>
                <a:gd name="T15" fmla="*/ 72 h 91"/>
                <a:gd name="T16" fmla="*/ 52 w 81"/>
                <a:gd name="T17" fmla="*/ 74 h 91"/>
                <a:gd name="T18" fmla="*/ 59 w 81"/>
                <a:gd name="T19" fmla="*/ 77 h 91"/>
                <a:gd name="T20" fmla="*/ 59 w 81"/>
                <a:gd name="T21" fmla="*/ 83 h 91"/>
                <a:gd name="T22" fmla="*/ 49 w 81"/>
                <a:gd name="T23" fmla="*/ 85 h 91"/>
                <a:gd name="T24" fmla="*/ 46 w 81"/>
                <a:gd name="T25" fmla="*/ 87 h 91"/>
                <a:gd name="T26" fmla="*/ 44 w 81"/>
                <a:gd name="T27" fmla="*/ 89 h 91"/>
                <a:gd name="T28" fmla="*/ 44 w 81"/>
                <a:gd name="T29" fmla="*/ 63 h 91"/>
                <a:gd name="T30" fmla="*/ 58 w 81"/>
                <a:gd name="T31" fmla="*/ 43 h 91"/>
                <a:gd name="T32" fmla="*/ 53 w 81"/>
                <a:gd name="T33" fmla="*/ 40 h 91"/>
                <a:gd name="T34" fmla="*/ 44 w 81"/>
                <a:gd name="T35" fmla="*/ 51 h 91"/>
                <a:gd name="T36" fmla="*/ 44 w 81"/>
                <a:gd name="T37" fmla="*/ 43 h 91"/>
                <a:gd name="T38" fmla="*/ 45 w 81"/>
                <a:gd name="T39" fmla="*/ 40 h 91"/>
                <a:gd name="T40" fmla="*/ 44 w 81"/>
                <a:gd name="T41" fmla="*/ 40 h 91"/>
                <a:gd name="T42" fmla="*/ 44 w 81"/>
                <a:gd name="T43" fmla="*/ 32 h 91"/>
                <a:gd name="T44" fmla="*/ 46 w 81"/>
                <a:gd name="T45" fmla="*/ 35 h 91"/>
                <a:gd name="T46" fmla="*/ 50 w 81"/>
                <a:gd name="T47" fmla="*/ 39 h 91"/>
                <a:gd name="T48" fmla="*/ 51 w 81"/>
                <a:gd name="T49" fmla="*/ 36 h 91"/>
                <a:gd name="T50" fmla="*/ 44 w 81"/>
                <a:gd name="T51" fmla="*/ 27 h 91"/>
                <a:gd name="T52" fmla="*/ 44 w 81"/>
                <a:gd name="T53" fmla="*/ 3 h 91"/>
                <a:gd name="T54" fmla="*/ 48 w 81"/>
                <a:gd name="T55" fmla="*/ 7 h 91"/>
                <a:gd name="T56" fmla="*/ 44 w 81"/>
                <a:gd name="T57" fmla="*/ 19 h 91"/>
                <a:gd name="T58" fmla="*/ 62 w 81"/>
                <a:gd name="T59" fmla="*/ 38 h 91"/>
                <a:gd name="T60" fmla="*/ 44 w 81"/>
                <a:gd name="T61" fmla="*/ 89 h 91"/>
                <a:gd name="T62" fmla="*/ 33 w 81"/>
                <a:gd name="T63" fmla="*/ 91 h 91"/>
                <a:gd name="T64" fmla="*/ 12 w 81"/>
                <a:gd name="T65" fmla="*/ 77 h 91"/>
                <a:gd name="T66" fmla="*/ 13 w 81"/>
                <a:gd name="T67" fmla="*/ 77 h 91"/>
                <a:gd name="T68" fmla="*/ 44 w 81"/>
                <a:gd name="T69" fmla="*/ 63 h 91"/>
                <a:gd name="T70" fmla="*/ 44 w 81"/>
                <a:gd name="T71" fmla="*/ 89 h 91"/>
                <a:gd name="T72" fmla="*/ 44 w 81"/>
                <a:gd name="T73" fmla="*/ 51 h 91"/>
                <a:gd name="T74" fmla="*/ 44 w 81"/>
                <a:gd name="T75" fmla="*/ 43 h 91"/>
                <a:gd name="T76" fmla="*/ 26 w 81"/>
                <a:gd name="T77" fmla="*/ 59 h 91"/>
                <a:gd name="T78" fmla="*/ 18 w 81"/>
                <a:gd name="T79" fmla="*/ 64 h 91"/>
                <a:gd name="T80" fmla="*/ 41 w 81"/>
                <a:gd name="T81" fmla="*/ 38 h 91"/>
                <a:gd name="T82" fmla="*/ 44 w 81"/>
                <a:gd name="T83" fmla="*/ 40 h 91"/>
                <a:gd name="T84" fmla="*/ 44 w 81"/>
                <a:gd name="T85" fmla="*/ 32 h 91"/>
                <a:gd name="T86" fmla="*/ 36 w 81"/>
                <a:gd name="T87" fmla="*/ 25 h 91"/>
                <a:gd name="T88" fmla="*/ 40 w 81"/>
                <a:gd name="T89" fmla="*/ 23 h 91"/>
                <a:gd name="T90" fmla="*/ 44 w 81"/>
                <a:gd name="T91" fmla="*/ 27 h 91"/>
                <a:gd name="T92" fmla="*/ 44 w 81"/>
                <a:gd name="T93" fmla="*/ 3 h 91"/>
                <a:gd name="T94" fmla="*/ 42 w 81"/>
                <a:gd name="T95" fmla="*/ 3 h 91"/>
                <a:gd name="T96" fmla="*/ 21 w 81"/>
                <a:gd name="T97" fmla="*/ 0 h 91"/>
                <a:gd name="T98" fmla="*/ 15 w 81"/>
                <a:gd name="T99" fmla="*/ 7 h 91"/>
                <a:gd name="T100" fmla="*/ 23 w 81"/>
                <a:gd name="T101" fmla="*/ 7 h 91"/>
                <a:gd name="T102" fmla="*/ 22 w 81"/>
                <a:gd name="T103" fmla="*/ 9 h 91"/>
                <a:gd name="T104" fmla="*/ 13 w 81"/>
                <a:gd name="T105" fmla="*/ 9 h 91"/>
                <a:gd name="T106" fmla="*/ 21 w 81"/>
                <a:gd name="T107" fmla="*/ 17 h 91"/>
                <a:gd name="T108" fmla="*/ 5 w 81"/>
                <a:gd name="T109" fmla="*/ 29 h 91"/>
                <a:gd name="T110" fmla="*/ 4 w 81"/>
                <a:gd name="T111" fmla="*/ 30 h 91"/>
                <a:gd name="T112" fmla="*/ 11 w 81"/>
                <a:gd name="T113" fmla="*/ 45 h 91"/>
                <a:gd name="T114" fmla="*/ 32 w 81"/>
                <a:gd name="T115" fmla="*/ 28 h 91"/>
                <a:gd name="T116" fmla="*/ 34 w 81"/>
                <a:gd name="T117" fmla="*/ 34 h 91"/>
                <a:gd name="T118" fmla="*/ 1 w 81"/>
                <a:gd name="T119" fmla="*/ 69 h 91"/>
                <a:gd name="T120" fmla="*/ 7 w 81"/>
                <a:gd name="T121" fmla="*/ 77 h 91"/>
                <a:gd name="T122" fmla="*/ 44 w 81"/>
                <a:gd name="T123" fmla="*/ 5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1" h="91">
                  <a:moveTo>
                    <a:pt x="62" y="38"/>
                  </a:moveTo>
                  <a:cubicBezTo>
                    <a:pt x="64" y="34"/>
                    <a:pt x="67" y="32"/>
                    <a:pt x="67" y="28"/>
                  </a:cubicBezTo>
                  <a:cubicBezTo>
                    <a:pt x="72" y="30"/>
                    <a:pt x="75" y="31"/>
                    <a:pt x="78" y="36"/>
                  </a:cubicBezTo>
                  <a:cubicBezTo>
                    <a:pt x="79" y="45"/>
                    <a:pt x="70" y="48"/>
                    <a:pt x="70" y="51"/>
                  </a:cubicBezTo>
                  <a:cubicBezTo>
                    <a:pt x="72" y="60"/>
                    <a:pt x="80" y="71"/>
                    <a:pt x="81" y="79"/>
                  </a:cubicBezTo>
                  <a:cubicBezTo>
                    <a:pt x="81" y="80"/>
                    <a:pt x="79" y="81"/>
                    <a:pt x="78" y="80"/>
                  </a:cubicBezTo>
                  <a:cubicBezTo>
                    <a:pt x="73" y="76"/>
                    <a:pt x="67" y="64"/>
                    <a:pt x="65" y="57"/>
                  </a:cubicBezTo>
                  <a:cubicBezTo>
                    <a:pt x="62" y="61"/>
                    <a:pt x="57" y="66"/>
                    <a:pt x="50" y="72"/>
                  </a:cubicBezTo>
                  <a:cubicBezTo>
                    <a:pt x="51" y="74"/>
                    <a:pt x="51" y="73"/>
                    <a:pt x="52" y="74"/>
                  </a:cubicBezTo>
                  <a:cubicBezTo>
                    <a:pt x="56" y="75"/>
                    <a:pt x="57" y="75"/>
                    <a:pt x="59" y="77"/>
                  </a:cubicBezTo>
                  <a:cubicBezTo>
                    <a:pt x="60" y="79"/>
                    <a:pt x="59" y="82"/>
                    <a:pt x="59" y="83"/>
                  </a:cubicBezTo>
                  <a:cubicBezTo>
                    <a:pt x="58" y="85"/>
                    <a:pt x="54" y="84"/>
                    <a:pt x="49" y="85"/>
                  </a:cubicBezTo>
                  <a:cubicBezTo>
                    <a:pt x="48" y="86"/>
                    <a:pt x="47" y="87"/>
                    <a:pt x="46" y="87"/>
                  </a:cubicBezTo>
                  <a:cubicBezTo>
                    <a:pt x="45" y="88"/>
                    <a:pt x="45" y="89"/>
                    <a:pt x="44" y="89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52" y="55"/>
                    <a:pt x="58" y="45"/>
                    <a:pt x="58" y="43"/>
                  </a:cubicBezTo>
                  <a:cubicBezTo>
                    <a:pt x="56" y="42"/>
                    <a:pt x="56" y="41"/>
                    <a:pt x="53" y="40"/>
                  </a:cubicBezTo>
                  <a:cubicBezTo>
                    <a:pt x="53" y="42"/>
                    <a:pt x="49" y="46"/>
                    <a:pt x="44" y="51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4" y="42"/>
                    <a:pt x="45" y="41"/>
                    <a:pt x="45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5" y="33"/>
                    <a:pt x="46" y="34"/>
                    <a:pt x="46" y="35"/>
                  </a:cubicBezTo>
                  <a:cubicBezTo>
                    <a:pt x="50" y="37"/>
                    <a:pt x="48" y="36"/>
                    <a:pt x="50" y="39"/>
                  </a:cubicBezTo>
                  <a:cubicBezTo>
                    <a:pt x="52" y="39"/>
                    <a:pt x="51" y="38"/>
                    <a:pt x="51" y="36"/>
                  </a:cubicBezTo>
                  <a:cubicBezTo>
                    <a:pt x="49" y="34"/>
                    <a:pt x="47" y="30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5" y="4"/>
                    <a:pt x="47" y="6"/>
                    <a:pt x="48" y="7"/>
                  </a:cubicBezTo>
                  <a:cubicBezTo>
                    <a:pt x="50" y="14"/>
                    <a:pt x="49" y="16"/>
                    <a:pt x="44" y="19"/>
                  </a:cubicBezTo>
                  <a:cubicBezTo>
                    <a:pt x="50" y="26"/>
                    <a:pt x="52" y="33"/>
                    <a:pt x="62" y="38"/>
                  </a:cubicBezTo>
                  <a:close/>
                  <a:moveTo>
                    <a:pt x="44" y="89"/>
                  </a:moveTo>
                  <a:cubicBezTo>
                    <a:pt x="41" y="91"/>
                    <a:pt x="37" y="91"/>
                    <a:pt x="33" y="91"/>
                  </a:cubicBezTo>
                  <a:cubicBezTo>
                    <a:pt x="29" y="90"/>
                    <a:pt x="13" y="81"/>
                    <a:pt x="12" y="77"/>
                  </a:cubicBezTo>
                  <a:cubicBezTo>
                    <a:pt x="12" y="77"/>
                    <a:pt x="13" y="77"/>
                    <a:pt x="13" y="77"/>
                  </a:cubicBezTo>
                  <a:cubicBezTo>
                    <a:pt x="20" y="84"/>
                    <a:pt x="33" y="74"/>
                    <a:pt x="44" y="63"/>
                  </a:cubicBezTo>
                  <a:cubicBezTo>
                    <a:pt x="44" y="89"/>
                    <a:pt x="44" y="89"/>
                    <a:pt x="44" y="89"/>
                  </a:cubicBezTo>
                  <a:close/>
                  <a:moveTo>
                    <a:pt x="44" y="51"/>
                  </a:moveTo>
                  <a:cubicBezTo>
                    <a:pt x="44" y="43"/>
                    <a:pt x="44" y="43"/>
                    <a:pt x="44" y="43"/>
                  </a:cubicBezTo>
                  <a:cubicBezTo>
                    <a:pt x="41" y="47"/>
                    <a:pt x="33" y="54"/>
                    <a:pt x="26" y="59"/>
                  </a:cubicBezTo>
                  <a:cubicBezTo>
                    <a:pt x="24" y="60"/>
                    <a:pt x="20" y="64"/>
                    <a:pt x="18" y="64"/>
                  </a:cubicBezTo>
                  <a:cubicBezTo>
                    <a:pt x="22" y="58"/>
                    <a:pt x="36" y="48"/>
                    <a:pt x="41" y="38"/>
                  </a:cubicBezTo>
                  <a:cubicBezTo>
                    <a:pt x="42" y="39"/>
                    <a:pt x="43" y="39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0"/>
                    <a:pt x="40" y="28"/>
                    <a:pt x="36" y="25"/>
                  </a:cubicBezTo>
                  <a:cubicBezTo>
                    <a:pt x="37" y="25"/>
                    <a:pt x="39" y="23"/>
                    <a:pt x="40" y="23"/>
                  </a:cubicBezTo>
                  <a:cubicBezTo>
                    <a:pt x="42" y="24"/>
                    <a:pt x="43" y="25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2" y="3"/>
                    <a:pt x="42" y="3"/>
                  </a:cubicBezTo>
                  <a:cubicBezTo>
                    <a:pt x="41" y="3"/>
                    <a:pt x="25" y="0"/>
                    <a:pt x="21" y="0"/>
                  </a:cubicBezTo>
                  <a:cubicBezTo>
                    <a:pt x="17" y="1"/>
                    <a:pt x="14" y="2"/>
                    <a:pt x="15" y="7"/>
                  </a:cubicBezTo>
                  <a:cubicBezTo>
                    <a:pt x="16" y="8"/>
                    <a:pt x="20" y="8"/>
                    <a:pt x="23" y="7"/>
                  </a:cubicBezTo>
                  <a:cubicBezTo>
                    <a:pt x="24" y="8"/>
                    <a:pt x="23" y="9"/>
                    <a:pt x="22" y="9"/>
                  </a:cubicBezTo>
                  <a:cubicBezTo>
                    <a:pt x="18" y="10"/>
                    <a:pt x="17" y="9"/>
                    <a:pt x="13" y="9"/>
                  </a:cubicBezTo>
                  <a:cubicBezTo>
                    <a:pt x="9" y="9"/>
                    <a:pt x="18" y="15"/>
                    <a:pt x="21" y="17"/>
                  </a:cubicBezTo>
                  <a:cubicBezTo>
                    <a:pt x="20" y="21"/>
                    <a:pt x="10" y="30"/>
                    <a:pt x="5" y="29"/>
                  </a:cubicBezTo>
                  <a:cubicBezTo>
                    <a:pt x="5" y="30"/>
                    <a:pt x="5" y="29"/>
                    <a:pt x="4" y="30"/>
                  </a:cubicBezTo>
                  <a:cubicBezTo>
                    <a:pt x="4" y="36"/>
                    <a:pt x="4" y="43"/>
                    <a:pt x="11" y="45"/>
                  </a:cubicBezTo>
                  <a:cubicBezTo>
                    <a:pt x="15" y="42"/>
                    <a:pt x="29" y="33"/>
                    <a:pt x="32" y="28"/>
                  </a:cubicBezTo>
                  <a:cubicBezTo>
                    <a:pt x="36" y="31"/>
                    <a:pt x="34" y="33"/>
                    <a:pt x="34" y="34"/>
                  </a:cubicBezTo>
                  <a:cubicBezTo>
                    <a:pt x="26" y="45"/>
                    <a:pt x="10" y="59"/>
                    <a:pt x="1" y="69"/>
                  </a:cubicBezTo>
                  <a:cubicBezTo>
                    <a:pt x="0" y="76"/>
                    <a:pt x="0" y="79"/>
                    <a:pt x="7" y="77"/>
                  </a:cubicBezTo>
                  <a:cubicBezTo>
                    <a:pt x="10" y="78"/>
                    <a:pt x="31" y="62"/>
                    <a:pt x="4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3" name="Freeform 11"/>
            <p:cNvSpPr/>
            <p:nvPr/>
          </p:nvSpPr>
          <p:spPr bwMode="auto">
            <a:xfrm>
              <a:off x="4241" y="1931"/>
              <a:ext cx="280" cy="191"/>
            </a:xfrm>
            <a:custGeom>
              <a:avLst/>
              <a:gdLst>
                <a:gd name="T0" fmla="*/ 29 w 147"/>
                <a:gd name="T1" fmla="*/ 27 h 99"/>
                <a:gd name="T2" fmla="*/ 50 w 147"/>
                <a:gd name="T3" fmla="*/ 67 h 99"/>
                <a:gd name="T4" fmla="*/ 59 w 147"/>
                <a:gd name="T5" fmla="*/ 64 h 99"/>
                <a:gd name="T6" fmla="*/ 44 w 147"/>
                <a:gd name="T7" fmla="*/ 19 h 99"/>
                <a:gd name="T8" fmla="*/ 60 w 147"/>
                <a:gd name="T9" fmla="*/ 35 h 99"/>
                <a:gd name="T10" fmla="*/ 66 w 147"/>
                <a:gd name="T11" fmla="*/ 56 h 99"/>
                <a:gd name="T12" fmla="*/ 69 w 147"/>
                <a:gd name="T13" fmla="*/ 51 h 99"/>
                <a:gd name="T14" fmla="*/ 70 w 147"/>
                <a:gd name="T15" fmla="*/ 45 h 99"/>
                <a:gd name="T16" fmla="*/ 66 w 147"/>
                <a:gd name="T17" fmla="*/ 40 h 99"/>
                <a:gd name="T18" fmla="*/ 72 w 147"/>
                <a:gd name="T19" fmla="*/ 40 h 99"/>
                <a:gd name="T20" fmla="*/ 73 w 147"/>
                <a:gd name="T21" fmla="*/ 30 h 99"/>
                <a:gd name="T22" fmla="*/ 63 w 147"/>
                <a:gd name="T23" fmla="*/ 16 h 99"/>
                <a:gd name="T24" fmla="*/ 66 w 147"/>
                <a:gd name="T25" fmla="*/ 5 h 99"/>
                <a:gd name="T26" fmla="*/ 80 w 147"/>
                <a:gd name="T27" fmla="*/ 15 h 99"/>
                <a:gd name="T28" fmla="*/ 87 w 147"/>
                <a:gd name="T29" fmla="*/ 39 h 99"/>
                <a:gd name="T30" fmla="*/ 82 w 147"/>
                <a:gd name="T31" fmla="*/ 50 h 99"/>
                <a:gd name="T32" fmla="*/ 77 w 147"/>
                <a:gd name="T33" fmla="*/ 58 h 99"/>
                <a:gd name="T34" fmla="*/ 99 w 147"/>
                <a:gd name="T35" fmla="*/ 53 h 99"/>
                <a:gd name="T36" fmla="*/ 94 w 147"/>
                <a:gd name="T37" fmla="*/ 40 h 99"/>
                <a:gd name="T38" fmla="*/ 99 w 147"/>
                <a:gd name="T39" fmla="*/ 38 h 99"/>
                <a:gd name="T40" fmla="*/ 104 w 147"/>
                <a:gd name="T41" fmla="*/ 37 h 99"/>
                <a:gd name="T42" fmla="*/ 98 w 147"/>
                <a:gd name="T43" fmla="*/ 23 h 99"/>
                <a:gd name="T44" fmla="*/ 101 w 147"/>
                <a:gd name="T45" fmla="*/ 19 h 99"/>
                <a:gd name="T46" fmla="*/ 105 w 147"/>
                <a:gd name="T47" fmla="*/ 15 h 99"/>
                <a:gd name="T48" fmla="*/ 96 w 147"/>
                <a:gd name="T49" fmla="*/ 6 h 99"/>
                <a:gd name="T50" fmla="*/ 104 w 147"/>
                <a:gd name="T51" fmla="*/ 3 h 99"/>
                <a:gd name="T52" fmla="*/ 111 w 147"/>
                <a:gd name="T53" fmla="*/ 2 h 99"/>
                <a:gd name="T54" fmla="*/ 120 w 147"/>
                <a:gd name="T55" fmla="*/ 19 h 99"/>
                <a:gd name="T56" fmla="*/ 114 w 147"/>
                <a:gd name="T57" fmla="*/ 32 h 99"/>
                <a:gd name="T58" fmla="*/ 112 w 147"/>
                <a:gd name="T59" fmla="*/ 49 h 99"/>
                <a:gd name="T60" fmla="*/ 143 w 147"/>
                <a:gd name="T61" fmla="*/ 56 h 99"/>
                <a:gd name="T62" fmla="*/ 130 w 147"/>
                <a:gd name="T63" fmla="*/ 63 h 99"/>
                <a:gd name="T64" fmla="*/ 119 w 147"/>
                <a:gd name="T65" fmla="*/ 58 h 99"/>
                <a:gd name="T66" fmla="*/ 127 w 147"/>
                <a:gd name="T67" fmla="*/ 55 h 99"/>
                <a:gd name="T68" fmla="*/ 109 w 147"/>
                <a:gd name="T69" fmla="*/ 59 h 99"/>
                <a:gd name="T70" fmla="*/ 108 w 147"/>
                <a:gd name="T71" fmla="*/ 63 h 99"/>
                <a:gd name="T72" fmla="*/ 98 w 147"/>
                <a:gd name="T73" fmla="*/ 60 h 99"/>
                <a:gd name="T74" fmla="*/ 79 w 147"/>
                <a:gd name="T75" fmla="*/ 64 h 99"/>
                <a:gd name="T76" fmla="*/ 65 w 147"/>
                <a:gd name="T77" fmla="*/ 74 h 99"/>
                <a:gd name="T78" fmla="*/ 58 w 147"/>
                <a:gd name="T79" fmla="*/ 71 h 99"/>
                <a:gd name="T80" fmla="*/ 53 w 147"/>
                <a:gd name="T81" fmla="*/ 80 h 99"/>
                <a:gd name="T82" fmla="*/ 48 w 147"/>
                <a:gd name="T83" fmla="*/ 76 h 99"/>
                <a:gd name="T84" fmla="*/ 25 w 147"/>
                <a:gd name="T85" fmla="*/ 86 h 99"/>
                <a:gd name="T86" fmla="*/ 19 w 147"/>
                <a:gd name="T87" fmla="*/ 94 h 99"/>
                <a:gd name="T88" fmla="*/ 8 w 147"/>
                <a:gd name="T89" fmla="*/ 98 h 99"/>
                <a:gd name="T90" fmla="*/ 4 w 147"/>
                <a:gd name="T91" fmla="*/ 88 h 99"/>
                <a:gd name="T92" fmla="*/ 16 w 147"/>
                <a:gd name="T93" fmla="*/ 74 h 99"/>
                <a:gd name="T94" fmla="*/ 25 w 147"/>
                <a:gd name="T95" fmla="*/ 76 h 99"/>
                <a:gd name="T96" fmla="*/ 48 w 147"/>
                <a:gd name="T97" fmla="*/ 66 h 99"/>
                <a:gd name="T98" fmla="*/ 31 w 147"/>
                <a:gd name="T99" fmla="*/ 3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7" h="99">
                  <a:moveTo>
                    <a:pt x="31" y="33"/>
                  </a:moveTo>
                  <a:cubicBezTo>
                    <a:pt x="31" y="33"/>
                    <a:pt x="18" y="23"/>
                    <a:pt x="29" y="27"/>
                  </a:cubicBezTo>
                  <a:cubicBezTo>
                    <a:pt x="29" y="27"/>
                    <a:pt x="40" y="30"/>
                    <a:pt x="46" y="48"/>
                  </a:cubicBezTo>
                  <a:cubicBezTo>
                    <a:pt x="46" y="48"/>
                    <a:pt x="51" y="60"/>
                    <a:pt x="50" y="67"/>
                  </a:cubicBezTo>
                  <a:cubicBezTo>
                    <a:pt x="50" y="67"/>
                    <a:pt x="50" y="69"/>
                    <a:pt x="53" y="68"/>
                  </a:cubicBezTo>
                  <a:cubicBezTo>
                    <a:pt x="53" y="68"/>
                    <a:pt x="59" y="68"/>
                    <a:pt x="59" y="64"/>
                  </a:cubicBezTo>
                  <a:cubicBezTo>
                    <a:pt x="59" y="64"/>
                    <a:pt x="61" y="50"/>
                    <a:pt x="51" y="28"/>
                  </a:cubicBezTo>
                  <a:cubicBezTo>
                    <a:pt x="51" y="28"/>
                    <a:pt x="48" y="20"/>
                    <a:pt x="44" y="19"/>
                  </a:cubicBezTo>
                  <a:cubicBezTo>
                    <a:pt x="44" y="19"/>
                    <a:pt x="42" y="16"/>
                    <a:pt x="45" y="18"/>
                  </a:cubicBezTo>
                  <a:cubicBezTo>
                    <a:pt x="45" y="18"/>
                    <a:pt x="56" y="20"/>
                    <a:pt x="60" y="35"/>
                  </a:cubicBezTo>
                  <a:cubicBezTo>
                    <a:pt x="60" y="35"/>
                    <a:pt x="63" y="47"/>
                    <a:pt x="64" y="56"/>
                  </a:cubicBezTo>
                  <a:cubicBezTo>
                    <a:pt x="64" y="56"/>
                    <a:pt x="65" y="60"/>
                    <a:pt x="66" y="56"/>
                  </a:cubicBezTo>
                  <a:cubicBezTo>
                    <a:pt x="66" y="56"/>
                    <a:pt x="67" y="54"/>
                    <a:pt x="69" y="53"/>
                  </a:cubicBezTo>
                  <a:cubicBezTo>
                    <a:pt x="69" y="53"/>
                    <a:pt x="70" y="52"/>
                    <a:pt x="69" y="51"/>
                  </a:cubicBezTo>
                  <a:cubicBezTo>
                    <a:pt x="69" y="51"/>
                    <a:pt x="69" y="48"/>
                    <a:pt x="70" y="48"/>
                  </a:cubicBezTo>
                  <a:cubicBezTo>
                    <a:pt x="70" y="48"/>
                    <a:pt x="72" y="47"/>
                    <a:pt x="70" y="45"/>
                  </a:cubicBezTo>
                  <a:cubicBezTo>
                    <a:pt x="70" y="45"/>
                    <a:pt x="69" y="43"/>
                    <a:pt x="67" y="43"/>
                  </a:cubicBezTo>
                  <a:cubicBezTo>
                    <a:pt x="67" y="43"/>
                    <a:pt x="60" y="37"/>
                    <a:pt x="66" y="40"/>
                  </a:cubicBezTo>
                  <a:cubicBezTo>
                    <a:pt x="66" y="40"/>
                    <a:pt x="69" y="41"/>
                    <a:pt x="70" y="42"/>
                  </a:cubicBezTo>
                  <a:cubicBezTo>
                    <a:pt x="70" y="42"/>
                    <a:pt x="72" y="44"/>
                    <a:pt x="72" y="40"/>
                  </a:cubicBezTo>
                  <a:cubicBezTo>
                    <a:pt x="72" y="40"/>
                    <a:pt x="74" y="32"/>
                    <a:pt x="75" y="31"/>
                  </a:cubicBezTo>
                  <a:cubicBezTo>
                    <a:pt x="75" y="31"/>
                    <a:pt x="76" y="27"/>
                    <a:pt x="73" y="30"/>
                  </a:cubicBezTo>
                  <a:cubicBezTo>
                    <a:pt x="73" y="30"/>
                    <a:pt x="69" y="32"/>
                    <a:pt x="67" y="26"/>
                  </a:cubicBezTo>
                  <a:cubicBezTo>
                    <a:pt x="67" y="26"/>
                    <a:pt x="59" y="19"/>
                    <a:pt x="63" y="16"/>
                  </a:cubicBezTo>
                  <a:cubicBezTo>
                    <a:pt x="63" y="16"/>
                    <a:pt x="68" y="11"/>
                    <a:pt x="64" y="7"/>
                  </a:cubicBezTo>
                  <a:cubicBezTo>
                    <a:pt x="64" y="7"/>
                    <a:pt x="60" y="2"/>
                    <a:pt x="66" y="5"/>
                  </a:cubicBezTo>
                  <a:cubicBezTo>
                    <a:pt x="66" y="5"/>
                    <a:pt x="71" y="7"/>
                    <a:pt x="76" y="12"/>
                  </a:cubicBezTo>
                  <a:cubicBezTo>
                    <a:pt x="76" y="12"/>
                    <a:pt x="75" y="14"/>
                    <a:pt x="80" y="15"/>
                  </a:cubicBezTo>
                  <a:cubicBezTo>
                    <a:pt x="80" y="15"/>
                    <a:pt x="97" y="18"/>
                    <a:pt x="94" y="28"/>
                  </a:cubicBezTo>
                  <a:cubicBezTo>
                    <a:pt x="94" y="28"/>
                    <a:pt x="87" y="34"/>
                    <a:pt x="87" y="39"/>
                  </a:cubicBezTo>
                  <a:cubicBezTo>
                    <a:pt x="87" y="39"/>
                    <a:pt x="85" y="44"/>
                    <a:pt x="83" y="45"/>
                  </a:cubicBezTo>
                  <a:cubicBezTo>
                    <a:pt x="83" y="45"/>
                    <a:pt x="82" y="45"/>
                    <a:pt x="82" y="50"/>
                  </a:cubicBezTo>
                  <a:cubicBezTo>
                    <a:pt x="82" y="50"/>
                    <a:pt x="83" y="51"/>
                    <a:pt x="81" y="52"/>
                  </a:cubicBezTo>
                  <a:cubicBezTo>
                    <a:pt x="81" y="52"/>
                    <a:pt x="79" y="55"/>
                    <a:pt x="77" y="58"/>
                  </a:cubicBezTo>
                  <a:cubicBezTo>
                    <a:pt x="77" y="58"/>
                    <a:pt x="72" y="62"/>
                    <a:pt x="76" y="60"/>
                  </a:cubicBezTo>
                  <a:cubicBezTo>
                    <a:pt x="76" y="60"/>
                    <a:pt x="92" y="55"/>
                    <a:pt x="99" y="53"/>
                  </a:cubicBezTo>
                  <a:cubicBezTo>
                    <a:pt x="99" y="53"/>
                    <a:pt x="104" y="51"/>
                    <a:pt x="100" y="48"/>
                  </a:cubicBezTo>
                  <a:cubicBezTo>
                    <a:pt x="100" y="48"/>
                    <a:pt x="95" y="43"/>
                    <a:pt x="94" y="40"/>
                  </a:cubicBezTo>
                  <a:cubicBezTo>
                    <a:pt x="94" y="40"/>
                    <a:pt x="92" y="35"/>
                    <a:pt x="95" y="37"/>
                  </a:cubicBezTo>
                  <a:cubicBezTo>
                    <a:pt x="95" y="37"/>
                    <a:pt x="98" y="40"/>
                    <a:pt x="99" y="38"/>
                  </a:cubicBezTo>
                  <a:cubicBezTo>
                    <a:pt x="99" y="38"/>
                    <a:pt x="98" y="37"/>
                    <a:pt x="101" y="38"/>
                  </a:cubicBezTo>
                  <a:cubicBezTo>
                    <a:pt x="101" y="38"/>
                    <a:pt x="104" y="40"/>
                    <a:pt x="104" y="37"/>
                  </a:cubicBezTo>
                  <a:cubicBezTo>
                    <a:pt x="104" y="37"/>
                    <a:pt x="107" y="31"/>
                    <a:pt x="104" y="32"/>
                  </a:cubicBezTo>
                  <a:cubicBezTo>
                    <a:pt x="104" y="32"/>
                    <a:pt x="98" y="28"/>
                    <a:pt x="98" y="23"/>
                  </a:cubicBezTo>
                  <a:cubicBezTo>
                    <a:pt x="98" y="23"/>
                    <a:pt x="97" y="20"/>
                    <a:pt x="98" y="19"/>
                  </a:cubicBezTo>
                  <a:cubicBezTo>
                    <a:pt x="98" y="19"/>
                    <a:pt x="99" y="17"/>
                    <a:pt x="101" y="19"/>
                  </a:cubicBezTo>
                  <a:cubicBezTo>
                    <a:pt x="101" y="19"/>
                    <a:pt x="105" y="27"/>
                    <a:pt x="105" y="22"/>
                  </a:cubicBezTo>
                  <a:cubicBezTo>
                    <a:pt x="105" y="15"/>
                    <a:pt x="105" y="15"/>
                    <a:pt x="105" y="15"/>
                  </a:cubicBezTo>
                  <a:cubicBezTo>
                    <a:pt x="105" y="15"/>
                    <a:pt x="106" y="12"/>
                    <a:pt x="100" y="12"/>
                  </a:cubicBezTo>
                  <a:cubicBezTo>
                    <a:pt x="100" y="12"/>
                    <a:pt x="90" y="7"/>
                    <a:pt x="96" y="6"/>
                  </a:cubicBezTo>
                  <a:cubicBezTo>
                    <a:pt x="96" y="6"/>
                    <a:pt x="100" y="7"/>
                    <a:pt x="99" y="4"/>
                  </a:cubicBezTo>
                  <a:cubicBezTo>
                    <a:pt x="99" y="4"/>
                    <a:pt x="99" y="3"/>
                    <a:pt x="104" y="3"/>
                  </a:cubicBezTo>
                  <a:cubicBezTo>
                    <a:pt x="104" y="3"/>
                    <a:pt x="105" y="3"/>
                    <a:pt x="106" y="1"/>
                  </a:cubicBezTo>
                  <a:cubicBezTo>
                    <a:pt x="106" y="1"/>
                    <a:pt x="107" y="0"/>
                    <a:pt x="111" y="2"/>
                  </a:cubicBezTo>
                  <a:cubicBezTo>
                    <a:pt x="111" y="2"/>
                    <a:pt x="127" y="6"/>
                    <a:pt x="124" y="14"/>
                  </a:cubicBezTo>
                  <a:cubicBezTo>
                    <a:pt x="124" y="14"/>
                    <a:pt x="123" y="18"/>
                    <a:pt x="120" y="19"/>
                  </a:cubicBezTo>
                  <a:cubicBezTo>
                    <a:pt x="120" y="19"/>
                    <a:pt x="119" y="18"/>
                    <a:pt x="116" y="26"/>
                  </a:cubicBezTo>
                  <a:cubicBezTo>
                    <a:pt x="116" y="26"/>
                    <a:pt x="114" y="29"/>
                    <a:pt x="114" y="32"/>
                  </a:cubicBezTo>
                  <a:cubicBezTo>
                    <a:pt x="114" y="32"/>
                    <a:pt x="115" y="38"/>
                    <a:pt x="113" y="41"/>
                  </a:cubicBezTo>
                  <a:cubicBezTo>
                    <a:pt x="113" y="41"/>
                    <a:pt x="113" y="47"/>
                    <a:pt x="112" y="49"/>
                  </a:cubicBezTo>
                  <a:cubicBezTo>
                    <a:pt x="112" y="49"/>
                    <a:pt x="111" y="52"/>
                    <a:pt x="114" y="51"/>
                  </a:cubicBezTo>
                  <a:cubicBezTo>
                    <a:pt x="114" y="51"/>
                    <a:pt x="136" y="46"/>
                    <a:pt x="143" y="56"/>
                  </a:cubicBezTo>
                  <a:cubicBezTo>
                    <a:pt x="143" y="56"/>
                    <a:pt x="147" y="58"/>
                    <a:pt x="136" y="62"/>
                  </a:cubicBezTo>
                  <a:cubicBezTo>
                    <a:pt x="136" y="62"/>
                    <a:pt x="132" y="64"/>
                    <a:pt x="130" y="63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8" y="60"/>
                    <a:pt x="113" y="59"/>
                    <a:pt x="119" y="58"/>
                  </a:cubicBezTo>
                  <a:cubicBezTo>
                    <a:pt x="119" y="58"/>
                    <a:pt x="127" y="58"/>
                    <a:pt x="128" y="56"/>
                  </a:cubicBezTo>
                  <a:cubicBezTo>
                    <a:pt x="128" y="56"/>
                    <a:pt x="131" y="54"/>
                    <a:pt x="127" y="55"/>
                  </a:cubicBezTo>
                  <a:cubicBezTo>
                    <a:pt x="127" y="55"/>
                    <a:pt x="118" y="56"/>
                    <a:pt x="115" y="55"/>
                  </a:cubicBezTo>
                  <a:cubicBezTo>
                    <a:pt x="115" y="55"/>
                    <a:pt x="110" y="55"/>
                    <a:pt x="109" y="59"/>
                  </a:cubicBezTo>
                  <a:cubicBezTo>
                    <a:pt x="109" y="59"/>
                    <a:pt x="110" y="60"/>
                    <a:pt x="108" y="61"/>
                  </a:cubicBezTo>
                  <a:cubicBezTo>
                    <a:pt x="108" y="61"/>
                    <a:pt x="108" y="61"/>
                    <a:pt x="108" y="63"/>
                  </a:cubicBezTo>
                  <a:cubicBezTo>
                    <a:pt x="108" y="63"/>
                    <a:pt x="108" y="70"/>
                    <a:pt x="102" y="66"/>
                  </a:cubicBezTo>
                  <a:cubicBezTo>
                    <a:pt x="102" y="66"/>
                    <a:pt x="97" y="64"/>
                    <a:pt x="98" y="60"/>
                  </a:cubicBezTo>
                  <a:cubicBezTo>
                    <a:pt x="98" y="60"/>
                    <a:pt x="99" y="56"/>
                    <a:pt x="95" y="58"/>
                  </a:cubicBezTo>
                  <a:cubicBezTo>
                    <a:pt x="95" y="58"/>
                    <a:pt x="84" y="63"/>
                    <a:pt x="79" y="64"/>
                  </a:cubicBezTo>
                  <a:cubicBezTo>
                    <a:pt x="79" y="64"/>
                    <a:pt x="65" y="66"/>
                    <a:pt x="66" y="70"/>
                  </a:cubicBezTo>
                  <a:cubicBezTo>
                    <a:pt x="66" y="70"/>
                    <a:pt x="68" y="74"/>
                    <a:pt x="65" y="74"/>
                  </a:cubicBezTo>
                  <a:cubicBezTo>
                    <a:pt x="65" y="74"/>
                    <a:pt x="63" y="73"/>
                    <a:pt x="61" y="70"/>
                  </a:cubicBezTo>
                  <a:cubicBezTo>
                    <a:pt x="61" y="70"/>
                    <a:pt x="61" y="69"/>
                    <a:pt x="58" y="71"/>
                  </a:cubicBezTo>
                  <a:cubicBezTo>
                    <a:pt x="58" y="71"/>
                    <a:pt x="50" y="73"/>
                    <a:pt x="52" y="77"/>
                  </a:cubicBezTo>
                  <a:cubicBezTo>
                    <a:pt x="52" y="77"/>
                    <a:pt x="53" y="78"/>
                    <a:pt x="53" y="80"/>
                  </a:cubicBezTo>
                  <a:cubicBezTo>
                    <a:pt x="53" y="80"/>
                    <a:pt x="56" y="82"/>
                    <a:pt x="53" y="82"/>
                  </a:cubicBezTo>
                  <a:cubicBezTo>
                    <a:pt x="53" y="82"/>
                    <a:pt x="50" y="79"/>
                    <a:pt x="48" y="76"/>
                  </a:cubicBezTo>
                  <a:cubicBezTo>
                    <a:pt x="48" y="76"/>
                    <a:pt x="48" y="73"/>
                    <a:pt x="44" y="76"/>
                  </a:cubicBezTo>
                  <a:cubicBezTo>
                    <a:pt x="44" y="76"/>
                    <a:pt x="31" y="77"/>
                    <a:pt x="25" y="86"/>
                  </a:cubicBezTo>
                  <a:cubicBezTo>
                    <a:pt x="25" y="86"/>
                    <a:pt x="23" y="87"/>
                    <a:pt x="23" y="90"/>
                  </a:cubicBezTo>
                  <a:cubicBezTo>
                    <a:pt x="23" y="90"/>
                    <a:pt x="20" y="93"/>
                    <a:pt x="19" y="94"/>
                  </a:cubicBezTo>
                  <a:cubicBezTo>
                    <a:pt x="19" y="94"/>
                    <a:pt x="15" y="99"/>
                    <a:pt x="13" y="99"/>
                  </a:cubicBezTo>
                  <a:cubicBezTo>
                    <a:pt x="13" y="99"/>
                    <a:pt x="10" y="98"/>
                    <a:pt x="8" y="98"/>
                  </a:cubicBezTo>
                  <a:cubicBezTo>
                    <a:pt x="8" y="98"/>
                    <a:pt x="8" y="98"/>
                    <a:pt x="6" y="96"/>
                  </a:cubicBezTo>
                  <a:cubicBezTo>
                    <a:pt x="6" y="96"/>
                    <a:pt x="0" y="92"/>
                    <a:pt x="4" y="88"/>
                  </a:cubicBezTo>
                  <a:cubicBezTo>
                    <a:pt x="4" y="88"/>
                    <a:pt x="8" y="84"/>
                    <a:pt x="10" y="79"/>
                  </a:cubicBezTo>
                  <a:cubicBezTo>
                    <a:pt x="10" y="79"/>
                    <a:pt x="11" y="73"/>
                    <a:pt x="16" y="74"/>
                  </a:cubicBezTo>
                  <a:cubicBezTo>
                    <a:pt x="16" y="74"/>
                    <a:pt x="21" y="75"/>
                    <a:pt x="22" y="77"/>
                  </a:cubicBezTo>
                  <a:cubicBezTo>
                    <a:pt x="22" y="77"/>
                    <a:pt x="23" y="78"/>
                    <a:pt x="25" y="76"/>
                  </a:cubicBezTo>
                  <a:cubicBezTo>
                    <a:pt x="25" y="76"/>
                    <a:pt x="40" y="74"/>
                    <a:pt x="47" y="70"/>
                  </a:cubicBezTo>
                  <a:cubicBezTo>
                    <a:pt x="47" y="70"/>
                    <a:pt x="48" y="70"/>
                    <a:pt x="48" y="66"/>
                  </a:cubicBezTo>
                  <a:cubicBezTo>
                    <a:pt x="48" y="66"/>
                    <a:pt x="45" y="51"/>
                    <a:pt x="40" y="44"/>
                  </a:cubicBezTo>
                  <a:cubicBezTo>
                    <a:pt x="40" y="44"/>
                    <a:pt x="35" y="35"/>
                    <a:pt x="3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4" name="Freeform 12"/>
            <p:cNvSpPr/>
            <p:nvPr/>
          </p:nvSpPr>
          <p:spPr bwMode="auto">
            <a:xfrm>
              <a:off x="4306" y="2062"/>
              <a:ext cx="168" cy="188"/>
            </a:xfrm>
            <a:custGeom>
              <a:avLst/>
              <a:gdLst>
                <a:gd name="T0" fmla="*/ 26 w 88"/>
                <a:gd name="T1" fmla="*/ 10 h 97"/>
                <a:gd name="T2" fmla="*/ 39 w 88"/>
                <a:gd name="T3" fmla="*/ 7 h 97"/>
                <a:gd name="T4" fmla="*/ 47 w 88"/>
                <a:gd name="T5" fmla="*/ 3 h 97"/>
                <a:gd name="T6" fmla="*/ 53 w 88"/>
                <a:gd name="T7" fmla="*/ 2 h 97"/>
                <a:gd name="T8" fmla="*/ 69 w 88"/>
                <a:gd name="T9" fmla="*/ 9 h 97"/>
                <a:gd name="T10" fmla="*/ 64 w 88"/>
                <a:gd name="T11" fmla="*/ 16 h 97"/>
                <a:gd name="T12" fmla="*/ 61 w 88"/>
                <a:gd name="T13" fmla="*/ 26 h 97"/>
                <a:gd name="T14" fmla="*/ 69 w 88"/>
                <a:gd name="T15" fmla="*/ 33 h 97"/>
                <a:gd name="T16" fmla="*/ 82 w 88"/>
                <a:gd name="T17" fmla="*/ 36 h 97"/>
                <a:gd name="T18" fmla="*/ 84 w 88"/>
                <a:gd name="T19" fmla="*/ 45 h 97"/>
                <a:gd name="T20" fmla="*/ 79 w 88"/>
                <a:gd name="T21" fmla="*/ 48 h 97"/>
                <a:gd name="T22" fmla="*/ 75 w 88"/>
                <a:gd name="T23" fmla="*/ 48 h 97"/>
                <a:gd name="T24" fmla="*/ 69 w 88"/>
                <a:gd name="T25" fmla="*/ 55 h 97"/>
                <a:gd name="T26" fmla="*/ 69 w 88"/>
                <a:gd name="T27" fmla="*/ 70 h 97"/>
                <a:gd name="T28" fmla="*/ 58 w 88"/>
                <a:gd name="T29" fmla="*/ 89 h 97"/>
                <a:gd name="T30" fmla="*/ 53 w 88"/>
                <a:gd name="T31" fmla="*/ 92 h 97"/>
                <a:gd name="T32" fmla="*/ 48 w 88"/>
                <a:gd name="T33" fmla="*/ 96 h 97"/>
                <a:gd name="T34" fmla="*/ 45 w 88"/>
                <a:gd name="T35" fmla="*/ 97 h 97"/>
                <a:gd name="T36" fmla="*/ 24 w 88"/>
                <a:gd name="T37" fmla="*/ 97 h 97"/>
                <a:gd name="T38" fmla="*/ 20 w 88"/>
                <a:gd name="T39" fmla="*/ 97 h 97"/>
                <a:gd name="T40" fmla="*/ 18 w 88"/>
                <a:gd name="T41" fmla="*/ 95 h 97"/>
                <a:gd name="T42" fmla="*/ 17 w 88"/>
                <a:gd name="T43" fmla="*/ 95 h 97"/>
                <a:gd name="T44" fmla="*/ 14 w 88"/>
                <a:gd name="T45" fmla="*/ 94 h 97"/>
                <a:gd name="T46" fmla="*/ 4 w 88"/>
                <a:gd name="T47" fmla="*/ 89 h 97"/>
                <a:gd name="T48" fmla="*/ 6 w 88"/>
                <a:gd name="T49" fmla="*/ 88 h 97"/>
                <a:gd name="T50" fmla="*/ 14 w 88"/>
                <a:gd name="T51" fmla="*/ 89 h 97"/>
                <a:gd name="T52" fmla="*/ 15 w 88"/>
                <a:gd name="T53" fmla="*/ 86 h 97"/>
                <a:gd name="T54" fmla="*/ 40 w 88"/>
                <a:gd name="T55" fmla="*/ 81 h 97"/>
                <a:gd name="T56" fmla="*/ 55 w 88"/>
                <a:gd name="T57" fmla="*/ 54 h 97"/>
                <a:gd name="T58" fmla="*/ 38 w 88"/>
                <a:gd name="T59" fmla="*/ 53 h 97"/>
                <a:gd name="T60" fmla="*/ 25 w 88"/>
                <a:gd name="T61" fmla="*/ 57 h 97"/>
                <a:gd name="T62" fmla="*/ 15 w 88"/>
                <a:gd name="T63" fmla="*/ 44 h 97"/>
                <a:gd name="T64" fmla="*/ 16 w 88"/>
                <a:gd name="T65" fmla="*/ 42 h 97"/>
                <a:gd name="T66" fmla="*/ 23 w 88"/>
                <a:gd name="T67" fmla="*/ 43 h 97"/>
                <a:gd name="T68" fmla="*/ 30 w 88"/>
                <a:gd name="T69" fmla="*/ 42 h 97"/>
                <a:gd name="T70" fmla="*/ 42 w 88"/>
                <a:gd name="T71" fmla="*/ 40 h 97"/>
                <a:gd name="T72" fmla="*/ 51 w 88"/>
                <a:gd name="T73" fmla="*/ 38 h 97"/>
                <a:gd name="T74" fmla="*/ 49 w 88"/>
                <a:gd name="T75" fmla="*/ 35 h 97"/>
                <a:gd name="T76" fmla="*/ 42 w 88"/>
                <a:gd name="T77" fmla="*/ 21 h 97"/>
                <a:gd name="T78" fmla="*/ 45 w 88"/>
                <a:gd name="T79" fmla="*/ 12 h 97"/>
                <a:gd name="T80" fmla="*/ 31 w 88"/>
                <a:gd name="T81" fmla="*/ 15 h 97"/>
                <a:gd name="T82" fmla="*/ 25 w 88"/>
                <a:gd name="T83" fmla="*/ 12 h 97"/>
                <a:gd name="T84" fmla="*/ 26 w 88"/>
                <a:gd name="T85" fmla="*/ 1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8" h="97">
                  <a:moveTo>
                    <a:pt x="26" y="10"/>
                  </a:moveTo>
                  <a:cubicBezTo>
                    <a:pt x="26" y="10"/>
                    <a:pt x="31" y="11"/>
                    <a:pt x="39" y="7"/>
                  </a:cubicBezTo>
                  <a:cubicBezTo>
                    <a:pt x="39" y="7"/>
                    <a:pt x="46" y="6"/>
                    <a:pt x="47" y="3"/>
                  </a:cubicBezTo>
                  <a:cubicBezTo>
                    <a:pt x="47" y="3"/>
                    <a:pt x="48" y="0"/>
                    <a:pt x="53" y="2"/>
                  </a:cubicBezTo>
                  <a:cubicBezTo>
                    <a:pt x="53" y="2"/>
                    <a:pt x="67" y="1"/>
                    <a:pt x="69" y="9"/>
                  </a:cubicBezTo>
                  <a:cubicBezTo>
                    <a:pt x="69" y="9"/>
                    <a:pt x="70" y="13"/>
                    <a:pt x="64" y="16"/>
                  </a:cubicBezTo>
                  <a:cubicBezTo>
                    <a:pt x="64" y="16"/>
                    <a:pt x="60" y="20"/>
                    <a:pt x="61" y="26"/>
                  </a:cubicBezTo>
                  <a:cubicBezTo>
                    <a:pt x="61" y="26"/>
                    <a:pt x="65" y="35"/>
                    <a:pt x="69" y="33"/>
                  </a:cubicBezTo>
                  <a:cubicBezTo>
                    <a:pt x="69" y="33"/>
                    <a:pt x="81" y="33"/>
                    <a:pt x="82" y="36"/>
                  </a:cubicBezTo>
                  <a:cubicBezTo>
                    <a:pt x="82" y="36"/>
                    <a:pt x="88" y="42"/>
                    <a:pt x="84" y="45"/>
                  </a:cubicBezTo>
                  <a:cubicBezTo>
                    <a:pt x="84" y="45"/>
                    <a:pt x="81" y="46"/>
                    <a:pt x="79" y="48"/>
                  </a:cubicBezTo>
                  <a:cubicBezTo>
                    <a:pt x="79" y="48"/>
                    <a:pt x="78" y="49"/>
                    <a:pt x="75" y="48"/>
                  </a:cubicBezTo>
                  <a:cubicBezTo>
                    <a:pt x="75" y="48"/>
                    <a:pt x="68" y="48"/>
                    <a:pt x="69" y="55"/>
                  </a:cubicBezTo>
                  <a:cubicBezTo>
                    <a:pt x="69" y="70"/>
                    <a:pt x="69" y="70"/>
                    <a:pt x="69" y="70"/>
                  </a:cubicBezTo>
                  <a:cubicBezTo>
                    <a:pt x="69" y="70"/>
                    <a:pt x="65" y="83"/>
                    <a:pt x="58" y="89"/>
                  </a:cubicBezTo>
                  <a:cubicBezTo>
                    <a:pt x="58" y="89"/>
                    <a:pt x="54" y="92"/>
                    <a:pt x="53" y="92"/>
                  </a:cubicBezTo>
                  <a:cubicBezTo>
                    <a:pt x="53" y="92"/>
                    <a:pt x="51" y="93"/>
                    <a:pt x="48" y="96"/>
                  </a:cubicBezTo>
                  <a:cubicBezTo>
                    <a:pt x="48" y="96"/>
                    <a:pt x="47" y="97"/>
                    <a:pt x="45" y="97"/>
                  </a:cubicBezTo>
                  <a:cubicBezTo>
                    <a:pt x="24" y="97"/>
                    <a:pt x="24" y="97"/>
                    <a:pt x="24" y="97"/>
                  </a:cubicBezTo>
                  <a:cubicBezTo>
                    <a:pt x="24" y="97"/>
                    <a:pt x="22" y="96"/>
                    <a:pt x="20" y="97"/>
                  </a:cubicBezTo>
                  <a:cubicBezTo>
                    <a:pt x="20" y="97"/>
                    <a:pt x="18" y="96"/>
                    <a:pt x="18" y="95"/>
                  </a:cubicBezTo>
                  <a:cubicBezTo>
                    <a:pt x="18" y="95"/>
                    <a:pt x="19" y="94"/>
                    <a:pt x="17" y="95"/>
                  </a:cubicBezTo>
                  <a:cubicBezTo>
                    <a:pt x="17" y="95"/>
                    <a:pt x="16" y="93"/>
                    <a:pt x="14" y="94"/>
                  </a:cubicBezTo>
                  <a:cubicBezTo>
                    <a:pt x="4" y="89"/>
                    <a:pt x="4" y="89"/>
                    <a:pt x="4" y="89"/>
                  </a:cubicBezTo>
                  <a:cubicBezTo>
                    <a:pt x="4" y="89"/>
                    <a:pt x="0" y="87"/>
                    <a:pt x="6" y="88"/>
                  </a:cubicBezTo>
                  <a:cubicBezTo>
                    <a:pt x="6" y="88"/>
                    <a:pt x="19" y="93"/>
                    <a:pt x="14" y="89"/>
                  </a:cubicBezTo>
                  <a:cubicBezTo>
                    <a:pt x="14" y="89"/>
                    <a:pt x="11" y="86"/>
                    <a:pt x="15" y="86"/>
                  </a:cubicBezTo>
                  <a:cubicBezTo>
                    <a:pt x="15" y="86"/>
                    <a:pt x="30" y="87"/>
                    <a:pt x="40" y="81"/>
                  </a:cubicBezTo>
                  <a:cubicBezTo>
                    <a:pt x="40" y="81"/>
                    <a:pt x="61" y="73"/>
                    <a:pt x="55" y="54"/>
                  </a:cubicBezTo>
                  <a:cubicBezTo>
                    <a:pt x="55" y="54"/>
                    <a:pt x="48" y="50"/>
                    <a:pt x="38" y="53"/>
                  </a:cubicBezTo>
                  <a:cubicBezTo>
                    <a:pt x="38" y="53"/>
                    <a:pt x="29" y="59"/>
                    <a:pt x="25" y="57"/>
                  </a:cubicBezTo>
                  <a:cubicBezTo>
                    <a:pt x="25" y="57"/>
                    <a:pt x="17" y="51"/>
                    <a:pt x="15" y="44"/>
                  </a:cubicBezTo>
                  <a:cubicBezTo>
                    <a:pt x="15" y="44"/>
                    <a:pt x="12" y="40"/>
                    <a:pt x="16" y="42"/>
                  </a:cubicBezTo>
                  <a:cubicBezTo>
                    <a:pt x="16" y="42"/>
                    <a:pt x="17" y="44"/>
                    <a:pt x="23" y="43"/>
                  </a:cubicBezTo>
                  <a:cubicBezTo>
                    <a:pt x="23" y="43"/>
                    <a:pt x="28" y="44"/>
                    <a:pt x="30" y="42"/>
                  </a:cubicBezTo>
                  <a:cubicBezTo>
                    <a:pt x="30" y="42"/>
                    <a:pt x="35" y="41"/>
                    <a:pt x="42" y="40"/>
                  </a:cubicBezTo>
                  <a:cubicBezTo>
                    <a:pt x="42" y="40"/>
                    <a:pt x="49" y="39"/>
                    <a:pt x="51" y="38"/>
                  </a:cubicBezTo>
                  <a:cubicBezTo>
                    <a:pt x="51" y="38"/>
                    <a:pt x="53" y="35"/>
                    <a:pt x="49" y="35"/>
                  </a:cubicBezTo>
                  <a:cubicBezTo>
                    <a:pt x="49" y="35"/>
                    <a:pt x="39" y="37"/>
                    <a:pt x="42" y="21"/>
                  </a:cubicBezTo>
                  <a:cubicBezTo>
                    <a:pt x="42" y="21"/>
                    <a:pt x="50" y="9"/>
                    <a:pt x="45" y="12"/>
                  </a:cubicBezTo>
                  <a:cubicBezTo>
                    <a:pt x="45" y="12"/>
                    <a:pt x="37" y="17"/>
                    <a:pt x="31" y="15"/>
                  </a:cubicBezTo>
                  <a:cubicBezTo>
                    <a:pt x="31" y="15"/>
                    <a:pt x="27" y="15"/>
                    <a:pt x="25" y="12"/>
                  </a:cubicBezTo>
                  <a:cubicBezTo>
                    <a:pt x="25" y="12"/>
                    <a:pt x="22" y="7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5" name="Freeform 13"/>
            <p:cNvSpPr/>
            <p:nvPr/>
          </p:nvSpPr>
          <p:spPr bwMode="auto">
            <a:xfrm>
              <a:off x="4023" y="1962"/>
              <a:ext cx="151" cy="247"/>
            </a:xfrm>
            <a:custGeom>
              <a:avLst/>
              <a:gdLst>
                <a:gd name="T0" fmla="*/ 37 w 79"/>
                <a:gd name="T1" fmla="*/ 7 h 128"/>
                <a:gd name="T2" fmla="*/ 39 w 79"/>
                <a:gd name="T3" fmla="*/ 5 h 128"/>
                <a:gd name="T4" fmla="*/ 49 w 79"/>
                <a:gd name="T5" fmla="*/ 8 h 128"/>
                <a:gd name="T6" fmla="*/ 58 w 79"/>
                <a:gd name="T7" fmla="*/ 12 h 128"/>
                <a:gd name="T8" fmla="*/ 60 w 79"/>
                <a:gd name="T9" fmla="*/ 19 h 128"/>
                <a:gd name="T10" fmla="*/ 61 w 79"/>
                <a:gd name="T11" fmla="*/ 26 h 128"/>
                <a:gd name="T12" fmla="*/ 69 w 79"/>
                <a:gd name="T13" fmla="*/ 33 h 128"/>
                <a:gd name="T14" fmla="*/ 70 w 79"/>
                <a:gd name="T15" fmla="*/ 33 h 128"/>
                <a:gd name="T16" fmla="*/ 74 w 79"/>
                <a:gd name="T17" fmla="*/ 38 h 128"/>
                <a:gd name="T18" fmla="*/ 75 w 79"/>
                <a:gd name="T19" fmla="*/ 41 h 128"/>
                <a:gd name="T20" fmla="*/ 77 w 79"/>
                <a:gd name="T21" fmla="*/ 47 h 128"/>
                <a:gd name="T22" fmla="*/ 70 w 79"/>
                <a:gd name="T23" fmla="*/ 58 h 128"/>
                <a:gd name="T24" fmla="*/ 66 w 79"/>
                <a:gd name="T25" fmla="*/ 61 h 128"/>
                <a:gd name="T26" fmla="*/ 62 w 79"/>
                <a:gd name="T27" fmla="*/ 69 h 128"/>
                <a:gd name="T28" fmla="*/ 56 w 79"/>
                <a:gd name="T29" fmla="*/ 77 h 128"/>
                <a:gd name="T30" fmla="*/ 48 w 79"/>
                <a:gd name="T31" fmla="*/ 94 h 128"/>
                <a:gd name="T32" fmla="*/ 44 w 79"/>
                <a:gd name="T33" fmla="*/ 103 h 128"/>
                <a:gd name="T34" fmla="*/ 38 w 79"/>
                <a:gd name="T35" fmla="*/ 107 h 128"/>
                <a:gd name="T36" fmla="*/ 36 w 79"/>
                <a:gd name="T37" fmla="*/ 111 h 128"/>
                <a:gd name="T38" fmla="*/ 33 w 79"/>
                <a:gd name="T39" fmla="*/ 115 h 128"/>
                <a:gd name="T40" fmla="*/ 25 w 79"/>
                <a:gd name="T41" fmla="*/ 119 h 128"/>
                <a:gd name="T42" fmla="*/ 18 w 79"/>
                <a:gd name="T43" fmla="*/ 122 h 128"/>
                <a:gd name="T44" fmla="*/ 13 w 79"/>
                <a:gd name="T45" fmla="*/ 123 h 128"/>
                <a:gd name="T46" fmla="*/ 11 w 79"/>
                <a:gd name="T47" fmla="*/ 125 h 128"/>
                <a:gd name="T48" fmla="*/ 3 w 79"/>
                <a:gd name="T49" fmla="*/ 127 h 128"/>
                <a:gd name="T50" fmla="*/ 9 w 79"/>
                <a:gd name="T51" fmla="*/ 111 h 128"/>
                <a:gd name="T52" fmla="*/ 14 w 79"/>
                <a:gd name="T53" fmla="*/ 103 h 128"/>
                <a:gd name="T54" fmla="*/ 18 w 79"/>
                <a:gd name="T55" fmla="*/ 99 h 128"/>
                <a:gd name="T56" fmla="*/ 20 w 79"/>
                <a:gd name="T57" fmla="*/ 99 h 128"/>
                <a:gd name="T58" fmla="*/ 25 w 79"/>
                <a:gd name="T59" fmla="*/ 93 h 128"/>
                <a:gd name="T60" fmla="*/ 23 w 79"/>
                <a:gd name="T61" fmla="*/ 90 h 128"/>
                <a:gd name="T62" fmla="*/ 23 w 79"/>
                <a:gd name="T63" fmla="*/ 85 h 128"/>
                <a:gd name="T64" fmla="*/ 22 w 79"/>
                <a:gd name="T65" fmla="*/ 83 h 128"/>
                <a:gd name="T66" fmla="*/ 18 w 79"/>
                <a:gd name="T67" fmla="*/ 81 h 128"/>
                <a:gd name="T68" fmla="*/ 15 w 79"/>
                <a:gd name="T69" fmla="*/ 80 h 128"/>
                <a:gd name="T70" fmla="*/ 9 w 79"/>
                <a:gd name="T71" fmla="*/ 69 h 128"/>
                <a:gd name="T72" fmla="*/ 27 w 79"/>
                <a:gd name="T73" fmla="*/ 67 h 128"/>
                <a:gd name="T74" fmla="*/ 36 w 79"/>
                <a:gd name="T75" fmla="*/ 55 h 128"/>
                <a:gd name="T76" fmla="*/ 35 w 79"/>
                <a:gd name="T77" fmla="*/ 52 h 128"/>
                <a:gd name="T78" fmla="*/ 36 w 79"/>
                <a:gd name="T79" fmla="*/ 49 h 128"/>
                <a:gd name="T80" fmla="*/ 36 w 79"/>
                <a:gd name="T81" fmla="*/ 45 h 128"/>
                <a:gd name="T82" fmla="*/ 37 w 79"/>
                <a:gd name="T83" fmla="*/ 42 h 128"/>
                <a:gd name="T84" fmla="*/ 37 w 79"/>
                <a:gd name="T85" fmla="*/ 39 h 128"/>
                <a:gd name="T86" fmla="*/ 38 w 79"/>
                <a:gd name="T87" fmla="*/ 36 h 128"/>
                <a:gd name="T88" fmla="*/ 38 w 79"/>
                <a:gd name="T89" fmla="*/ 33 h 128"/>
                <a:gd name="T90" fmla="*/ 39 w 79"/>
                <a:gd name="T91" fmla="*/ 32 h 128"/>
                <a:gd name="T92" fmla="*/ 40 w 79"/>
                <a:gd name="T93" fmla="*/ 29 h 128"/>
                <a:gd name="T94" fmla="*/ 39 w 79"/>
                <a:gd name="T95" fmla="*/ 25 h 128"/>
                <a:gd name="T96" fmla="*/ 37 w 79"/>
                <a:gd name="T97" fmla="*/ 22 h 128"/>
                <a:gd name="T98" fmla="*/ 37 w 79"/>
                <a:gd name="T99" fmla="*/ 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9" h="128">
                  <a:moveTo>
                    <a:pt x="37" y="7"/>
                  </a:moveTo>
                  <a:cubicBezTo>
                    <a:pt x="37" y="7"/>
                    <a:pt x="33" y="0"/>
                    <a:pt x="39" y="5"/>
                  </a:cubicBezTo>
                  <a:cubicBezTo>
                    <a:pt x="39" y="5"/>
                    <a:pt x="46" y="5"/>
                    <a:pt x="49" y="8"/>
                  </a:cubicBezTo>
                  <a:cubicBezTo>
                    <a:pt x="49" y="8"/>
                    <a:pt x="55" y="11"/>
                    <a:pt x="58" y="12"/>
                  </a:cubicBezTo>
                  <a:cubicBezTo>
                    <a:pt x="58" y="12"/>
                    <a:pt x="60" y="12"/>
                    <a:pt x="60" y="19"/>
                  </a:cubicBezTo>
                  <a:cubicBezTo>
                    <a:pt x="60" y="19"/>
                    <a:pt x="59" y="26"/>
                    <a:pt x="61" y="26"/>
                  </a:cubicBezTo>
                  <a:cubicBezTo>
                    <a:pt x="61" y="26"/>
                    <a:pt x="67" y="31"/>
                    <a:pt x="69" y="33"/>
                  </a:cubicBezTo>
                  <a:cubicBezTo>
                    <a:pt x="69" y="33"/>
                    <a:pt x="69" y="34"/>
                    <a:pt x="70" y="33"/>
                  </a:cubicBezTo>
                  <a:cubicBezTo>
                    <a:pt x="70" y="33"/>
                    <a:pt x="74" y="33"/>
                    <a:pt x="74" y="38"/>
                  </a:cubicBezTo>
                  <a:cubicBezTo>
                    <a:pt x="74" y="38"/>
                    <a:pt x="73" y="41"/>
                    <a:pt x="75" y="41"/>
                  </a:cubicBezTo>
                  <a:cubicBezTo>
                    <a:pt x="75" y="41"/>
                    <a:pt x="79" y="42"/>
                    <a:pt x="77" y="47"/>
                  </a:cubicBezTo>
                  <a:cubicBezTo>
                    <a:pt x="77" y="47"/>
                    <a:pt x="77" y="56"/>
                    <a:pt x="70" y="58"/>
                  </a:cubicBezTo>
                  <a:cubicBezTo>
                    <a:pt x="70" y="58"/>
                    <a:pt x="67" y="58"/>
                    <a:pt x="66" y="61"/>
                  </a:cubicBezTo>
                  <a:cubicBezTo>
                    <a:pt x="66" y="61"/>
                    <a:pt x="62" y="66"/>
                    <a:pt x="62" y="69"/>
                  </a:cubicBezTo>
                  <a:cubicBezTo>
                    <a:pt x="62" y="69"/>
                    <a:pt x="60" y="73"/>
                    <a:pt x="56" y="77"/>
                  </a:cubicBezTo>
                  <a:cubicBezTo>
                    <a:pt x="56" y="77"/>
                    <a:pt x="47" y="82"/>
                    <a:pt x="48" y="94"/>
                  </a:cubicBezTo>
                  <a:cubicBezTo>
                    <a:pt x="48" y="94"/>
                    <a:pt x="51" y="100"/>
                    <a:pt x="44" y="103"/>
                  </a:cubicBezTo>
                  <a:cubicBezTo>
                    <a:pt x="44" y="103"/>
                    <a:pt x="42" y="103"/>
                    <a:pt x="38" y="107"/>
                  </a:cubicBezTo>
                  <a:cubicBezTo>
                    <a:pt x="38" y="107"/>
                    <a:pt x="36" y="110"/>
                    <a:pt x="36" y="111"/>
                  </a:cubicBezTo>
                  <a:cubicBezTo>
                    <a:pt x="36" y="111"/>
                    <a:pt x="33" y="114"/>
                    <a:pt x="33" y="115"/>
                  </a:cubicBezTo>
                  <a:cubicBezTo>
                    <a:pt x="33" y="115"/>
                    <a:pt x="31" y="118"/>
                    <a:pt x="25" y="119"/>
                  </a:cubicBezTo>
                  <a:cubicBezTo>
                    <a:pt x="25" y="119"/>
                    <a:pt x="20" y="119"/>
                    <a:pt x="18" y="122"/>
                  </a:cubicBezTo>
                  <a:cubicBezTo>
                    <a:pt x="18" y="122"/>
                    <a:pt x="15" y="124"/>
                    <a:pt x="13" y="123"/>
                  </a:cubicBezTo>
                  <a:cubicBezTo>
                    <a:pt x="13" y="123"/>
                    <a:pt x="12" y="123"/>
                    <a:pt x="11" y="125"/>
                  </a:cubicBezTo>
                  <a:cubicBezTo>
                    <a:pt x="11" y="125"/>
                    <a:pt x="8" y="128"/>
                    <a:pt x="3" y="127"/>
                  </a:cubicBezTo>
                  <a:cubicBezTo>
                    <a:pt x="3" y="127"/>
                    <a:pt x="7" y="116"/>
                    <a:pt x="9" y="111"/>
                  </a:cubicBezTo>
                  <a:cubicBezTo>
                    <a:pt x="9" y="111"/>
                    <a:pt x="11" y="105"/>
                    <a:pt x="14" y="103"/>
                  </a:cubicBezTo>
                  <a:cubicBezTo>
                    <a:pt x="14" y="103"/>
                    <a:pt x="15" y="98"/>
                    <a:pt x="18" y="99"/>
                  </a:cubicBezTo>
                  <a:cubicBezTo>
                    <a:pt x="18" y="99"/>
                    <a:pt x="19" y="101"/>
                    <a:pt x="20" y="99"/>
                  </a:cubicBezTo>
                  <a:cubicBezTo>
                    <a:pt x="20" y="99"/>
                    <a:pt x="24" y="93"/>
                    <a:pt x="25" y="93"/>
                  </a:cubicBezTo>
                  <a:cubicBezTo>
                    <a:pt x="25" y="93"/>
                    <a:pt x="24" y="90"/>
                    <a:pt x="23" y="90"/>
                  </a:cubicBezTo>
                  <a:cubicBezTo>
                    <a:pt x="23" y="90"/>
                    <a:pt x="22" y="87"/>
                    <a:pt x="23" y="85"/>
                  </a:cubicBezTo>
                  <a:cubicBezTo>
                    <a:pt x="23" y="85"/>
                    <a:pt x="24" y="84"/>
                    <a:pt x="22" y="83"/>
                  </a:cubicBezTo>
                  <a:cubicBezTo>
                    <a:pt x="22" y="83"/>
                    <a:pt x="19" y="79"/>
                    <a:pt x="18" y="81"/>
                  </a:cubicBezTo>
                  <a:cubicBezTo>
                    <a:pt x="18" y="81"/>
                    <a:pt x="17" y="81"/>
                    <a:pt x="15" y="80"/>
                  </a:cubicBezTo>
                  <a:cubicBezTo>
                    <a:pt x="15" y="80"/>
                    <a:pt x="0" y="69"/>
                    <a:pt x="9" y="69"/>
                  </a:cubicBezTo>
                  <a:cubicBezTo>
                    <a:pt x="9" y="69"/>
                    <a:pt x="18" y="72"/>
                    <a:pt x="27" y="67"/>
                  </a:cubicBezTo>
                  <a:cubicBezTo>
                    <a:pt x="27" y="67"/>
                    <a:pt x="29" y="66"/>
                    <a:pt x="36" y="55"/>
                  </a:cubicBezTo>
                  <a:cubicBezTo>
                    <a:pt x="36" y="55"/>
                    <a:pt x="37" y="53"/>
                    <a:pt x="35" y="52"/>
                  </a:cubicBezTo>
                  <a:cubicBezTo>
                    <a:pt x="35" y="52"/>
                    <a:pt x="35" y="50"/>
                    <a:pt x="36" y="49"/>
                  </a:cubicBezTo>
                  <a:cubicBezTo>
                    <a:pt x="36" y="49"/>
                    <a:pt x="36" y="48"/>
                    <a:pt x="36" y="45"/>
                  </a:cubicBezTo>
                  <a:cubicBezTo>
                    <a:pt x="36" y="45"/>
                    <a:pt x="36" y="43"/>
                    <a:pt x="37" y="42"/>
                  </a:cubicBezTo>
                  <a:cubicBezTo>
                    <a:pt x="37" y="42"/>
                    <a:pt x="38" y="40"/>
                    <a:pt x="37" y="39"/>
                  </a:cubicBezTo>
                  <a:cubicBezTo>
                    <a:pt x="37" y="39"/>
                    <a:pt x="37" y="37"/>
                    <a:pt x="38" y="36"/>
                  </a:cubicBezTo>
                  <a:cubicBezTo>
                    <a:pt x="38" y="36"/>
                    <a:pt x="38" y="35"/>
                    <a:pt x="38" y="33"/>
                  </a:cubicBezTo>
                  <a:cubicBezTo>
                    <a:pt x="38" y="33"/>
                    <a:pt x="37" y="32"/>
                    <a:pt x="39" y="32"/>
                  </a:cubicBezTo>
                  <a:cubicBezTo>
                    <a:pt x="39" y="32"/>
                    <a:pt x="41" y="33"/>
                    <a:pt x="40" y="29"/>
                  </a:cubicBezTo>
                  <a:cubicBezTo>
                    <a:pt x="40" y="29"/>
                    <a:pt x="39" y="27"/>
                    <a:pt x="39" y="25"/>
                  </a:cubicBezTo>
                  <a:cubicBezTo>
                    <a:pt x="37" y="22"/>
                    <a:pt x="37" y="22"/>
                    <a:pt x="37" y="22"/>
                  </a:cubicBezTo>
                  <a:lnTo>
                    <a:pt x="37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6" name="Freeform 14"/>
            <p:cNvSpPr/>
            <p:nvPr/>
          </p:nvSpPr>
          <p:spPr bwMode="auto">
            <a:xfrm>
              <a:off x="4157" y="2138"/>
              <a:ext cx="63" cy="70"/>
            </a:xfrm>
            <a:custGeom>
              <a:avLst/>
              <a:gdLst>
                <a:gd name="T0" fmla="*/ 3 w 33"/>
                <a:gd name="T1" fmla="*/ 8 h 36"/>
                <a:gd name="T2" fmla="*/ 7 w 33"/>
                <a:gd name="T3" fmla="*/ 3 h 36"/>
                <a:gd name="T4" fmla="*/ 13 w 33"/>
                <a:gd name="T5" fmla="*/ 4 h 36"/>
                <a:gd name="T6" fmla="*/ 23 w 33"/>
                <a:gd name="T7" fmla="*/ 12 h 36"/>
                <a:gd name="T8" fmla="*/ 30 w 33"/>
                <a:gd name="T9" fmla="*/ 18 h 36"/>
                <a:gd name="T10" fmla="*/ 31 w 33"/>
                <a:gd name="T11" fmla="*/ 25 h 36"/>
                <a:gd name="T12" fmla="*/ 30 w 33"/>
                <a:gd name="T13" fmla="*/ 28 h 36"/>
                <a:gd name="T14" fmla="*/ 28 w 33"/>
                <a:gd name="T15" fmla="*/ 31 h 36"/>
                <a:gd name="T16" fmla="*/ 19 w 33"/>
                <a:gd name="T17" fmla="*/ 34 h 36"/>
                <a:gd name="T18" fmla="*/ 12 w 33"/>
                <a:gd name="T19" fmla="*/ 33 h 36"/>
                <a:gd name="T20" fmla="*/ 8 w 33"/>
                <a:gd name="T21" fmla="*/ 30 h 36"/>
                <a:gd name="T22" fmla="*/ 5 w 33"/>
                <a:gd name="T23" fmla="*/ 29 h 36"/>
                <a:gd name="T24" fmla="*/ 2 w 33"/>
                <a:gd name="T25" fmla="*/ 25 h 36"/>
                <a:gd name="T26" fmla="*/ 2 w 33"/>
                <a:gd name="T27" fmla="*/ 19 h 36"/>
                <a:gd name="T28" fmla="*/ 3 w 33"/>
                <a:gd name="T29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36">
                  <a:moveTo>
                    <a:pt x="3" y="8"/>
                  </a:moveTo>
                  <a:cubicBezTo>
                    <a:pt x="3" y="8"/>
                    <a:pt x="4" y="0"/>
                    <a:pt x="7" y="3"/>
                  </a:cubicBezTo>
                  <a:cubicBezTo>
                    <a:pt x="7" y="3"/>
                    <a:pt x="10" y="4"/>
                    <a:pt x="13" y="4"/>
                  </a:cubicBezTo>
                  <a:cubicBezTo>
                    <a:pt x="13" y="4"/>
                    <a:pt x="19" y="7"/>
                    <a:pt x="23" y="12"/>
                  </a:cubicBezTo>
                  <a:cubicBezTo>
                    <a:pt x="23" y="12"/>
                    <a:pt x="28" y="17"/>
                    <a:pt x="30" y="18"/>
                  </a:cubicBezTo>
                  <a:cubicBezTo>
                    <a:pt x="30" y="18"/>
                    <a:pt x="33" y="20"/>
                    <a:pt x="31" y="25"/>
                  </a:cubicBezTo>
                  <a:cubicBezTo>
                    <a:pt x="31" y="25"/>
                    <a:pt x="29" y="27"/>
                    <a:pt x="30" y="28"/>
                  </a:cubicBezTo>
                  <a:cubicBezTo>
                    <a:pt x="30" y="28"/>
                    <a:pt x="29" y="30"/>
                    <a:pt x="28" y="31"/>
                  </a:cubicBezTo>
                  <a:cubicBezTo>
                    <a:pt x="28" y="31"/>
                    <a:pt x="24" y="36"/>
                    <a:pt x="19" y="34"/>
                  </a:cubicBezTo>
                  <a:cubicBezTo>
                    <a:pt x="19" y="34"/>
                    <a:pt x="15" y="34"/>
                    <a:pt x="12" y="33"/>
                  </a:cubicBezTo>
                  <a:cubicBezTo>
                    <a:pt x="12" y="33"/>
                    <a:pt x="9" y="32"/>
                    <a:pt x="8" y="30"/>
                  </a:cubicBezTo>
                  <a:cubicBezTo>
                    <a:pt x="8" y="30"/>
                    <a:pt x="6" y="29"/>
                    <a:pt x="5" y="29"/>
                  </a:cubicBezTo>
                  <a:cubicBezTo>
                    <a:pt x="5" y="29"/>
                    <a:pt x="4" y="29"/>
                    <a:pt x="2" y="25"/>
                  </a:cubicBezTo>
                  <a:cubicBezTo>
                    <a:pt x="2" y="25"/>
                    <a:pt x="0" y="23"/>
                    <a:pt x="2" y="19"/>
                  </a:cubicBezTo>
                  <a:cubicBezTo>
                    <a:pt x="2" y="19"/>
                    <a:pt x="4" y="14"/>
                    <a:pt x="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7" name="Freeform 15"/>
            <p:cNvSpPr/>
            <p:nvPr/>
          </p:nvSpPr>
          <p:spPr bwMode="auto">
            <a:xfrm>
              <a:off x="3720" y="2064"/>
              <a:ext cx="36" cy="142"/>
            </a:xfrm>
            <a:custGeom>
              <a:avLst/>
              <a:gdLst>
                <a:gd name="T0" fmla="*/ 0 w 19"/>
                <a:gd name="T1" fmla="*/ 48 h 73"/>
                <a:gd name="T2" fmla="*/ 1 w 19"/>
                <a:gd name="T3" fmla="*/ 27 h 73"/>
                <a:gd name="T4" fmla="*/ 1 w 19"/>
                <a:gd name="T5" fmla="*/ 24 h 73"/>
                <a:gd name="T6" fmla="*/ 1 w 19"/>
                <a:gd name="T7" fmla="*/ 12 h 73"/>
                <a:gd name="T8" fmla="*/ 3 w 19"/>
                <a:gd name="T9" fmla="*/ 10 h 73"/>
                <a:gd name="T10" fmla="*/ 3 w 19"/>
                <a:gd name="T11" fmla="*/ 7 h 73"/>
                <a:gd name="T12" fmla="*/ 3 w 19"/>
                <a:gd name="T13" fmla="*/ 5 h 73"/>
                <a:gd name="T14" fmla="*/ 7 w 19"/>
                <a:gd name="T15" fmla="*/ 3 h 73"/>
                <a:gd name="T16" fmla="*/ 6 w 19"/>
                <a:gd name="T17" fmla="*/ 8 h 73"/>
                <a:gd name="T18" fmla="*/ 9 w 19"/>
                <a:gd name="T19" fmla="*/ 26 h 73"/>
                <a:gd name="T20" fmla="*/ 11 w 19"/>
                <a:gd name="T21" fmla="*/ 30 h 73"/>
                <a:gd name="T22" fmla="*/ 14 w 19"/>
                <a:gd name="T23" fmla="*/ 37 h 73"/>
                <a:gd name="T24" fmla="*/ 14 w 19"/>
                <a:gd name="T25" fmla="*/ 42 h 73"/>
                <a:gd name="T26" fmla="*/ 15 w 19"/>
                <a:gd name="T27" fmla="*/ 43 h 73"/>
                <a:gd name="T28" fmla="*/ 17 w 19"/>
                <a:gd name="T29" fmla="*/ 45 h 73"/>
                <a:gd name="T30" fmla="*/ 16 w 19"/>
                <a:gd name="T31" fmla="*/ 54 h 73"/>
                <a:gd name="T32" fmla="*/ 17 w 19"/>
                <a:gd name="T33" fmla="*/ 57 h 73"/>
                <a:gd name="T34" fmla="*/ 18 w 19"/>
                <a:gd name="T35" fmla="*/ 59 h 73"/>
                <a:gd name="T36" fmla="*/ 18 w 19"/>
                <a:gd name="T37" fmla="*/ 61 h 73"/>
                <a:gd name="T38" fmla="*/ 18 w 19"/>
                <a:gd name="T39" fmla="*/ 70 h 73"/>
                <a:gd name="T40" fmla="*/ 13 w 19"/>
                <a:gd name="T41" fmla="*/ 71 h 73"/>
                <a:gd name="T42" fmla="*/ 0 w 19"/>
                <a:gd name="T43" fmla="*/ 4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73">
                  <a:moveTo>
                    <a:pt x="0" y="48"/>
                  </a:moveTo>
                  <a:cubicBezTo>
                    <a:pt x="0" y="48"/>
                    <a:pt x="0" y="28"/>
                    <a:pt x="1" y="27"/>
                  </a:cubicBezTo>
                  <a:cubicBezTo>
                    <a:pt x="1" y="27"/>
                    <a:pt x="1" y="26"/>
                    <a:pt x="1" y="24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2" y="11"/>
                    <a:pt x="3" y="10"/>
                  </a:cubicBezTo>
                  <a:cubicBezTo>
                    <a:pt x="3" y="10"/>
                    <a:pt x="2" y="7"/>
                    <a:pt x="3" y="7"/>
                  </a:cubicBezTo>
                  <a:cubicBezTo>
                    <a:pt x="3" y="7"/>
                    <a:pt x="3" y="6"/>
                    <a:pt x="3" y="5"/>
                  </a:cubicBezTo>
                  <a:cubicBezTo>
                    <a:pt x="3" y="5"/>
                    <a:pt x="4" y="0"/>
                    <a:pt x="7" y="3"/>
                  </a:cubicBezTo>
                  <a:cubicBezTo>
                    <a:pt x="7" y="3"/>
                    <a:pt x="8" y="5"/>
                    <a:pt x="6" y="8"/>
                  </a:cubicBezTo>
                  <a:cubicBezTo>
                    <a:pt x="6" y="8"/>
                    <a:pt x="3" y="11"/>
                    <a:pt x="9" y="26"/>
                  </a:cubicBezTo>
                  <a:cubicBezTo>
                    <a:pt x="9" y="26"/>
                    <a:pt x="9" y="28"/>
                    <a:pt x="11" y="30"/>
                  </a:cubicBezTo>
                  <a:cubicBezTo>
                    <a:pt x="11" y="30"/>
                    <a:pt x="14" y="32"/>
                    <a:pt x="14" y="37"/>
                  </a:cubicBezTo>
                  <a:cubicBezTo>
                    <a:pt x="14" y="37"/>
                    <a:pt x="14" y="40"/>
                    <a:pt x="14" y="42"/>
                  </a:cubicBezTo>
                  <a:cubicBezTo>
                    <a:pt x="14" y="42"/>
                    <a:pt x="12" y="44"/>
                    <a:pt x="15" y="43"/>
                  </a:cubicBezTo>
                  <a:cubicBezTo>
                    <a:pt x="15" y="43"/>
                    <a:pt x="17" y="43"/>
                    <a:pt x="17" y="45"/>
                  </a:cubicBezTo>
                  <a:cubicBezTo>
                    <a:pt x="17" y="45"/>
                    <a:pt x="16" y="52"/>
                    <a:pt x="16" y="54"/>
                  </a:cubicBezTo>
                  <a:cubicBezTo>
                    <a:pt x="16" y="54"/>
                    <a:pt x="18" y="56"/>
                    <a:pt x="17" y="57"/>
                  </a:cubicBezTo>
                  <a:cubicBezTo>
                    <a:pt x="17" y="57"/>
                    <a:pt x="17" y="58"/>
                    <a:pt x="18" y="59"/>
                  </a:cubicBezTo>
                  <a:cubicBezTo>
                    <a:pt x="18" y="59"/>
                    <a:pt x="18" y="59"/>
                    <a:pt x="18" y="61"/>
                  </a:cubicBezTo>
                  <a:cubicBezTo>
                    <a:pt x="18" y="61"/>
                    <a:pt x="19" y="69"/>
                    <a:pt x="18" y="70"/>
                  </a:cubicBezTo>
                  <a:cubicBezTo>
                    <a:pt x="18" y="70"/>
                    <a:pt x="16" y="73"/>
                    <a:pt x="13" y="71"/>
                  </a:cubicBezTo>
                  <a:cubicBezTo>
                    <a:pt x="13" y="71"/>
                    <a:pt x="3" y="62"/>
                    <a:pt x="0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8" name="Freeform 16"/>
            <p:cNvSpPr/>
            <p:nvPr/>
          </p:nvSpPr>
          <p:spPr bwMode="auto">
            <a:xfrm>
              <a:off x="3746" y="1985"/>
              <a:ext cx="35" cy="60"/>
            </a:xfrm>
            <a:custGeom>
              <a:avLst/>
              <a:gdLst>
                <a:gd name="T0" fmla="*/ 7 w 18"/>
                <a:gd name="T1" fmla="*/ 5 h 31"/>
                <a:gd name="T2" fmla="*/ 8 w 18"/>
                <a:gd name="T3" fmla="*/ 2 h 31"/>
                <a:gd name="T4" fmla="*/ 11 w 18"/>
                <a:gd name="T5" fmla="*/ 3 h 31"/>
                <a:gd name="T6" fmla="*/ 18 w 18"/>
                <a:gd name="T7" fmla="*/ 25 h 31"/>
                <a:gd name="T8" fmla="*/ 11 w 18"/>
                <a:gd name="T9" fmla="*/ 28 h 31"/>
                <a:gd name="T10" fmla="*/ 7 w 18"/>
                <a:gd name="T11" fmla="*/ 25 h 31"/>
                <a:gd name="T12" fmla="*/ 2 w 18"/>
                <a:gd name="T13" fmla="*/ 25 h 31"/>
                <a:gd name="T14" fmla="*/ 2 w 18"/>
                <a:gd name="T15" fmla="*/ 22 h 31"/>
                <a:gd name="T16" fmla="*/ 7 w 18"/>
                <a:gd name="T17" fmla="*/ 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31">
                  <a:moveTo>
                    <a:pt x="7" y="5"/>
                  </a:moveTo>
                  <a:cubicBezTo>
                    <a:pt x="7" y="5"/>
                    <a:pt x="6" y="4"/>
                    <a:pt x="8" y="2"/>
                  </a:cubicBezTo>
                  <a:cubicBezTo>
                    <a:pt x="8" y="2"/>
                    <a:pt x="10" y="0"/>
                    <a:pt x="11" y="3"/>
                  </a:cubicBezTo>
                  <a:cubicBezTo>
                    <a:pt x="11" y="3"/>
                    <a:pt x="18" y="18"/>
                    <a:pt x="18" y="25"/>
                  </a:cubicBezTo>
                  <a:cubicBezTo>
                    <a:pt x="18" y="25"/>
                    <a:pt x="17" y="31"/>
                    <a:pt x="11" y="28"/>
                  </a:cubicBezTo>
                  <a:cubicBezTo>
                    <a:pt x="11" y="28"/>
                    <a:pt x="9" y="27"/>
                    <a:pt x="7" y="25"/>
                  </a:cubicBezTo>
                  <a:cubicBezTo>
                    <a:pt x="7" y="25"/>
                    <a:pt x="5" y="26"/>
                    <a:pt x="2" y="25"/>
                  </a:cubicBezTo>
                  <a:cubicBezTo>
                    <a:pt x="2" y="25"/>
                    <a:pt x="0" y="24"/>
                    <a:pt x="2" y="22"/>
                  </a:cubicBezTo>
                  <a:cubicBezTo>
                    <a:pt x="2" y="22"/>
                    <a:pt x="7" y="13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9" name="Freeform 17"/>
            <p:cNvSpPr>
              <a:spLocks noEditPoints="1"/>
            </p:cNvSpPr>
            <p:nvPr/>
          </p:nvSpPr>
          <p:spPr bwMode="auto">
            <a:xfrm>
              <a:off x="3769" y="1956"/>
              <a:ext cx="218" cy="246"/>
            </a:xfrm>
            <a:custGeom>
              <a:avLst/>
              <a:gdLst>
                <a:gd name="T0" fmla="*/ 98 w 114"/>
                <a:gd name="T1" fmla="*/ 50 h 127"/>
                <a:gd name="T2" fmla="*/ 110 w 114"/>
                <a:gd name="T3" fmla="*/ 70 h 127"/>
                <a:gd name="T4" fmla="*/ 98 w 114"/>
                <a:gd name="T5" fmla="*/ 83 h 127"/>
                <a:gd name="T6" fmla="*/ 82 w 114"/>
                <a:gd name="T7" fmla="*/ 103 h 127"/>
                <a:gd name="T8" fmla="*/ 83 w 114"/>
                <a:gd name="T9" fmla="*/ 119 h 127"/>
                <a:gd name="T10" fmla="*/ 79 w 114"/>
                <a:gd name="T11" fmla="*/ 85 h 127"/>
                <a:gd name="T12" fmla="*/ 97 w 114"/>
                <a:gd name="T13" fmla="*/ 64 h 127"/>
                <a:gd name="T14" fmla="*/ 88 w 114"/>
                <a:gd name="T15" fmla="*/ 51 h 127"/>
                <a:gd name="T16" fmla="*/ 79 w 114"/>
                <a:gd name="T17" fmla="*/ 45 h 127"/>
                <a:gd name="T18" fmla="*/ 38 w 114"/>
                <a:gd name="T19" fmla="*/ 47 h 127"/>
                <a:gd name="T20" fmla="*/ 53 w 114"/>
                <a:gd name="T21" fmla="*/ 40 h 127"/>
                <a:gd name="T22" fmla="*/ 54 w 114"/>
                <a:gd name="T23" fmla="*/ 3 h 127"/>
                <a:gd name="T24" fmla="*/ 61 w 114"/>
                <a:gd name="T25" fmla="*/ 3 h 127"/>
                <a:gd name="T26" fmla="*/ 67 w 114"/>
                <a:gd name="T27" fmla="*/ 27 h 127"/>
                <a:gd name="T28" fmla="*/ 69 w 114"/>
                <a:gd name="T29" fmla="*/ 43 h 127"/>
                <a:gd name="T30" fmla="*/ 79 w 114"/>
                <a:gd name="T31" fmla="*/ 49 h 127"/>
                <a:gd name="T32" fmla="*/ 71 w 114"/>
                <a:gd name="T33" fmla="*/ 53 h 127"/>
                <a:gd name="T34" fmla="*/ 76 w 114"/>
                <a:gd name="T35" fmla="*/ 64 h 127"/>
                <a:gd name="T36" fmla="*/ 72 w 114"/>
                <a:gd name="T37" fmla="*/ 73 h 127"/>
                <a:gd name="T38" fmla="*/ 62 w 114"/>
                <a:gd name="T39" fmla="*/ 95 h 127"/>
                <a:gd name="T40" fmla="*/ 77 w 114"/>
                <a:gd name="T41" fmla="*/ 88 h 127"/>
                <a:gd name="T42" fmla="*/ 79 w 114"/>
                <a:gd name="T43" fmla="*/ 120 h 127"/>
                <a:gd name="T44" fmla="*/ 65 w 114"/>
                <a:gd name="T45" fmla="*/ 120 h 127"/>
                <a:gd name="T46" fmla="*/ 54 w 114"/>
                <a:gd name="T47" fmla="*/ 119 h 127"/>
                <a:gd name="T48" fmla="*/ 33 w 114"/>
                <a:gd name="T49" fmla="*/ 115 h 127"/>
                <a:gd name="T50" fmla="*/ 38 w 114"/>
                <a:gd name="T51" fmla="*/ 109 h 127"/>
                <a:gd name="T52" fmla="*/ 49 w 114"/>
                <a:gd name="T53" fmla="*/ 98 h 127"/>
                <a:gd name="T54" fmla="*/ 50 w 114"/>
                <a:gd name="T55" fmla="*/ 84 h 127"/>
                <a:gd name="T56" fmla="*/ 43 w 114"/>
                <a:gd name="T57" fmla="*/ 67 h 127"/>
                <a:gd name="T58" fmla="*/ 51 w 114"/>
                <a:gd name="T59" fmla="*/ 61 h 127"/>
                <a:gd name="T60" fmla="*/ 53 w 114"/>
                <a:gd name="T61" fmla="*/ 50 h 127"/>
                <a:gd name="T62" fmla="*/ 35 w 114"/>
                <a:gd name="T63" fmla="*/ 59 h 127"/>
                <a:gd name="T64" fmla="*/ 33 w 114"/>
                <a:gd name="T65" fmla="*/ 51 h 127"/>
                <a:gd name="T66" fmla="*/ 0 w 114"/>
                <a:gd name="T67" fmla="*/ 78 h 127"/>
                <a:gd name="T68" fmla="*/ 0 w 114"/>
                <a:gd name="T69" fmla="*/ 76 h 127"/>
                <a:gd name="T70" fmla="*/ 13 w 114"/>
                <a:gd name="T71" fmla="*/ 63 h 127"/>
                <a:gd name="T72" fmla="*/ 33 w 114"/>
                <a:gd name="T73" fmla="*/ 51 h 127"/>
                <a:gd name="T74" fmla="*/ 30 w 114"/>
                <a:gd name="T75" fmla="*/ 63 h 127"/>
                <a:gd name="T76" fmla="*/ 18 w 114"/>
                <a:gd name="T77" fmla="*/ 69 h 127"/>
                <a:gd name="T78" fmla="*/ 12 w 114"/>
                <a:gd name="T79" fmla="*/ 86 h 127"/>
                <a:gd name="T80" fmla="*/ 26 w 114"/>
                <a:gd name="T81" fmla="*/ 106 h 127"/>
                <a:gd name="T82" fmla="*/ 33 w 114"/>
                <a:gd name="T83" fmla="*/ 115 h 127"/>
                <a:gd name="T84" fmla="*/ 13 w 114"/>
                <a:gd name="T85" fmla="*/ 98 h 127"/>
                <a:gd name="T86" fmla="*/ 3 w 114"/>
                <a:gd name="T87" fmla="*/ 8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4" h="127">
                  <a:moveTo>
                    <a:pt x="79" y="45"/>
                  </a:moveTo>
                  <a:cubicBezTo>
                    <a:pt x="86" y="47"/>
                    <a:pt x="95" y="49"/>
                    <a:pt x="98" y="50"/>
                  </a:cubicBezTo>
                  <a:cubicBezTo>
                    <a:pt x="98" y="50"/>
                    <a:pt x="106" y="52"/>
                    <a:pt x="112" y="63"/>
                  </a:cubicBezTo>
                  <a:cubicBezTo>
                    <a:pt x="112" y="63"/>
                    <a:pt x="114" y="64"/>
                    <a:pt x="110" y="70"/>
                  </a:cubicBezTo>
                  <a:cubicBezTo>
                    <a:pt x="110" y="70"/>
                    <a:pt x="106" y="75"/>
                    <a:pt x="101" y="77"/>
                  </a:cubicBezTo>
                  <a:cubicBezTo>
                    <a:pt x="101" y="77"/>
                    <a:pt x="99" y="78"/>
                    <a:pt x="98" y="83"/>
                  </a:cubicBezTo>
                  <a:cubicBezTo>
                    <a:pt x="98" y="83"/>
                    <a:pt x="91" y="93"/>
                    <a:pt x="87" y="95"/>
                  </a:cubicBezTo>
                  <a:cubicBezTo>
                    <a:pt x="87" y="95"/>
                    <a:pt x="81" y="97"/>
                    <a:pt x="82" y="103"/>
                  </a:cubicBezTo>
                  <a:cubicBezTo>
                    <a:pt x="82" y="103"/>
                    <a:pt x="88" y="109"/>
                    <a:pt x="86" y="117"/>
                  </a:cubicBezTo>
                  <a:cubicBezTo>
                    <a:pt x="86" y="117"/>
                    <a:pt x="86" y="119"/>
                    <a:pt x="83" y="119"/>
                  </a:cubicBezTo>
                  <a:cubicBezTo>
                    <a:pt x="83" y="119"/>
                    <a:pt x="82" y="119"/>
                    <a:pt x="79" y="120"/>
                  </a:cubicBezTo>
                  <a:cubicBezTo>
                    <a:pt x="79" y="85"/>
                    <a:pt x="79" y="85"/>
                    <a:pt x="79" y="85"/>
                  </a:cubicBezTo>
                  <a:cubicBezTo>
                    <a:pt x="83" y="81"/>
                    <a:pt x="89" y="76"/>
                    <a:pt x="89" y="76"/>
                  </a:cubicBezTo>
                  <a:cubicBezTo>
                    <a:pt x="90" y="73"/>
                    <a:pt x="97" y="64"/>
                    <a:pt x="97" y="64"/>
                  </a:cubicBezTo>
                  <a:cubicBezTo>
                    <a:pt x="98" y="63"/>
                    <a:pt x="97" y="59"/>
                    <a:pt x="97" y="59"/>
                  </a:cubicBezTo>
                  <a:cubicBezTo>
                    <a:pt x="97" y="57"/>
                    <a:pt x="88" y="51"/>
                    <a:pt x="88" y="51"/>
                  </a:cubicBezTo>
                  <a:cubicBezTo>
                    <a:pt x="87" y="50"/>
                    <a:pt x="83" y="50"/>
                    <a:pt x="79" y="49"/>
                  </a:cubicBezTo>
                  <a:lnTo>
                    <a:pt x="79" y="45"/>
                  </a:lnTo>
                  <a:close/>
                  <a:moveTo>
                    <a:pt x="33" y="51"/>
                  </a:moveTo>
                  <a:cubicBezTo>
                    <a:pt x="35" y="50"/>
                    <a:pt x="37" y="48"/>
                    <a:pt x="38" y="47"/>
                  </a:cubicBezTo>
                  <a:cubicBezTo>
                    <a:pt x="38" y="47"/>
                    <a:pt x="42" y="44"/>
                    <a:pt x="46" y="43"/>
                  </a:cubicBezTo>
                  <a:cubicBezTo>
                    <a:pt x="46" y="43"/>
                    <a:pt x="53" y="42"/>
                    <a:pt x="53" y="40"/>
                  </a:cubicBezTo>
                  <a:cubicBezTo>
                    <a:pt x="53" y="40"/>
                    <a:pt x="54" y="34"/>
                    <a:pt x="54" y="3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4" y="3"/>
                    <a:pt x="54" y="0"/>
                    <a:pt x="57" y="2"/>
                  </a:cubicBezTo>
                  <a:cubicBezTo>
                    <a:pt x="57" y="2"/>
                    <a:pt x="58" y="4"/>
                    <a:pt x="61" y="3"/>
                  </a:cubicBezTo>
                  <a:cubicBezTo>
                    <a:pt x="61" y="3"/>
                    <a:pt x="64" y="3"/>
                    <a:pt x="65" y="10"/>
                  </a:cubicBezTo>
                  <a:cubicBezTo>
                    <a:pt x="65" y="10"/>
                    <a:pt x="67" y="19"/>
                    <a:pt x="67" y="27"/>
                  </a:cubicBezTo>
                  <a:cubicBezTo>
                    <a:pt x="67" y="27"/>
                    <a:pt x="67" y="37"/>
                    <a:pt x="67" y="39"/>
                  </a:cubicBezTo>
                  <a:cubicBezTo>
                    <a:pt x="67" y="39"/>
                    <a:pt x="66" y="42"/>
                    <a:pt x="69" y="43"/>
                  </a:cubicBezTo>
                  <a:cubicBezTo>
                    <a:pt x="69" y="43"/>
                    <a:pt x="74" y="44"/>
                    <a:pt x="79" y="45"/>
                  </a:cubicBezTo>
                  <a:cubicBezTo>
                    <a:pt x="79" y="49"/>
                    <a:pt x="79" y="49"/>
                    <a:pt x="79" y="49"/>
                  </a:cubicBezTo>
                  <a:cubicBezTo>
                    <a:pt x="76" y="48"/>
                    <a:pt x="73" y="48"/>
                    <a:pt x="73" y="48"/>
                  </a:cubicBezTo>
                  <a:cubicBezTo>
                    <a:pt x="67" y="47"/>
                    <a:pt x="71" y="53"/>
                    <a:pt x="71" y="53"/>
                  </a:cubicBezTo>
                  <a:cubicBezTo>
                    <a:pt x="72" y="55"/>
                    <a:pt x="74" y="60"/>
                    <a:pt x="74" y="60"/>
                  </a:cubicBezTo>
                  <a:cubicBezTo>
                    <a:pt x="74" y="63"/>
                    <a:pt x="76" y="64"/>
                    <a:pt x="76" y="64"/>
                  </a:cubicBezTo>
                  <a:cubicBezTo>
                    <a:pt x="78" y="67"/>
                    <a:pt x="75" y="70"/>
                    <a:pt x="75" y="70"/>
                  </a:cubicBezTo>
                  <a:cubicBezTo>
                    <a:pt x="74" y="71"/>
                    <a:pt x="72" y="73"/>
                    <a:pt x="72" y="73"/>
                  </a:cubicBezTo>
                  <a:cubicBezTo>
                    <a:pt x="70" y="79"/>
                    <a:pt x="64" y="83"/>
                    <a:pt x="64" y="83"/>
                  </a:cubicBezTo>
                  <a:cubicBezTo>
                    <a:pt x="59" y="86"/>
                    <a:pt x="62" y="95"/>
                    <a:pt x="62" y="95"/>
                  </a:cubicBezTo>
                  <a:cubicBezTo>
                    <a:pt x="64" y="101"/>
                    <a:pt x="73" y="91"/>
                    <a:pt x="73" y="91"/>
                  </a:cubicBezTo>
                  <a:cubicBezTo>
                    <a:pt x="75" y="89"/>
                    <a:pt x="77" y="88"/>
                    <a:pt x="77" y="88"/>
                  </a:cubicBezTo>
                  <a:cubicBezTo>
                    <a:pt x="77" y="88"/>
                    <a:pt x="78" y="86"/>
                    <a:pt x="79" y="85"/>
                  </a:cubicBezTo>
                  <a:cubicBezTo>
                    <a:pt x="79" y="120"/>
                    <a:pt x="79" y="120"/>
                    <a:pt x="79" y="120"/>
                  </a:cubicBezTo>
                  <a:cubicBezTo>
                    <a:pt x="79" y="120"/>
                    <a:pt x="77" y="120"/>
                    <a:pt x="76" y="120"/>
                  </a:cubicBezTo>
                  <a:cubicBezTo>
                    <a:pt x="76" y="120"/>
                    <a:pt x="70" y="121"/>
                    <a:pt x="65" y="120"/>
                  </a:cubicBezTo>
                  <a:cubicBezTo>
                    <a:pt x="65" y="120"/>
                    <a:pt x="61" y="120"/>
                    <a:pt x="57" y="119"/>
                  </a:cubicBezTo>
                  <a:cubicBezTo>
                    <a:pt x="57" y="119"/>
                    <a:pt x="56" y="118"/>
                    <a:pt x="54" y="119"/>
                  </a:cubicBezTo>
                  <a:cubicBezTo>
                    <a:pt x="54" y="119"/>
                    <a:pt x="44" y="127"/>
                    <a:pt x="36" y="118"/>
                  </a:cubicBezTo>
                  <a:cubicBezTo>
                    <a:pt x="36" y="118"/>
                    <a:pt x="34" y="116"/>
                    <a:pt x="33" y="115"/>
                  </a:cubicBezTo>
                  <a:cubicBezTo>
                    <a:pt x="33" y="108"/>
                    <a:pt x="33" y="108"/>
                    <a:pt x="33" y="108"/>
                  </a:cubicBezTo>
                  <a:cubicBezTo>
                    <a:pt x="34" y="109"/>
                    <a:pt x="36" y="109"/>
                    <a:pt x="38" y="109"/>
                  </a:cubicBezTo>
                  <a:cubicBezTo>
                    <a:pt x="45" y="109"/>
                    <a:pt x="46" y="103"/>
                    <a:pt x="46" y="103"/>
                  </a:cubicBezTo>
                  <a:cubicBezTo>
                    <a:pt x="45" y="101"/>
                    <a:pt x="49" y="98"/>
                    <a:pt x="49" y="98"/>
                  </a:cubicBezTo>
                  <a:cubicBezTo>
                    <a:pt x="51" y="96"/>
                    <a:pt x="51" y="94"/>
                    <a:pt x="51" y="94"/>
                  </a:cubicBezTo>
                  <a:cubicBezTo>
                    <a:pt x="50" y="91"/>
                    <a:pt x="50" y="84"/>
                    <a:pt x="50" y="84"/>
                  </a:cubicBezTo>
                  <a:cubicBezTo>
                    <a:pt x="47" y="82"/>
                    <a:pt x="41" y="75"/>
                    <a:pt x="41" y="75"/>
                  </a:cubicBezTo>
                  <a:cubicBezTo>
                    <a:pt x="37" y="67"/>
                    <a:pt x="43" y="67"/>
                    <a:pt x="43" y="67"/>
                  </a:cubicBezTo>
                  <a:cubicBezTo>
                    <a:pt x="46" y="68"/>
                    <a:pt x="47" y="67"/>
                    <a:pt x="47" y="67"/>
                  </a:cubicBezTo>
                  <a:cubicBezTo>
                    <a:pt x="51" y="67"/>
                    <a:pt x="51" y="61"/>
                    <a:pt x="51" y="61"/>
                  </a:cubicBezTo>
                  <a:cubicBezTo>
                    <a:pt x="51" y="58"/>
                    <a:pt x="52" y="56"/>
                    <a:pt x="52" y="56"/>
                  </a:cubicBezTo>
                  <a:cubicBezTo>
                    <a:pt x="54" y="50"/>
                    <a:pt x="53" y="50"/>
                    <a:pt x="53" y="50"/>
                  </a:cubicBezTo>
                  <a:cubicBezTo>
                    <a:pt x="50" y="45"/>
                    <a:pt x="47" y="50"/>
                    <a:pt x="47" y="50"/>
                  </a:cubicBezTo>
                  <a:cubicBezTo>
                    <a:pt x="45" y="53"/>
                    <a:pt x="35" y="59"/>
                    <a:pt x="35" y="59"/>
                  </a:cubicBezTo>
                  <a:cubicBezTo>
                    <a:pt x="34" y="59"/>
                    <a:pt x="33" y="60"/>
                    <a:pt x="33" y="60"/>
                  </a:cubicBezTo>
                  <a:lnTo>
                    <a:pt x="33" y="51"/>
                  </a:lnTo>
                  <a:close/>
                  <a:moveTo>
                    <a:pt x="3" y="82"/>
                  </a:moveTo>
                  <a:cubicBezTo>
                    <a:pt x="3" y="82"/>
                    <a:pt x="0" y="81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7"/>
                    <a:pt x="0" y="77"/>
                    <a:pt x="0" y="76"/>
                  </a:cubicBezTo>
                  <a:cubicBezTo>
                    <a:pt x="0" y="76"/>
                    <a:pt x="0" y="74"/>
                    <a:pt x="5" y="69"/>
                  </a:cubicBezTo>
                  <a:cubicBezTo>
                    <a:pt x="5" y="69"/>
                    <a:pt x="9" y="65"/>
                    <a:pt x="13" y="63"/>
                  </a:cubicBezTo>
                  <a:cubicBezTo>
                    <a:pt x="13" y="63"/>
                    <a:pt x="22" y="57"/>
                    <a:pt x="28" y="55"/>
                  </a:cubicBezTo>
                  <a:cubicBezTo>
                    <a:pt x="28" y="55"/>
                    <a:pt x="30" y="53"/>
                    <a:pt x="33" y="51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1" y="62"/>
                    <a:pt x="30" y="63"/>
                    <a:pt x="30" y="63"/>
                  </a:cubicBezTo>
                  <a:cubicBezTo>
                    <a:pt x="26" y="62"/>
                    <a:pt x="22" y="65"/>
                    <a:pt x="22" y="65"/>
                  </a:cubicBezTo>
                  <a:cubicBezTo>
                    <a:pt x="17" y="67"/>
                    <a:pt x="18" y="69"/>
                    <a:pt x="18" y="69"/>
                  </a:cubicBezTo>
                  <a:cubicBezTo>
                    <a:pt x="17" y="72"/>
                    <a:pt x="14" y="78"/>
                    <a:pt x="14" y="78"/>
                  </a:cubicBezTo>
                  <a:cubicBezTo>
                    <a:pt x="13" y="79"/>
                    <a:pt x="12" y="84"/>
                    <a:pt x="12" y="86"/>
                  </a:cubicBezTo>
                  <a:cubicBezTo>
                    <a:pt x="12" y="86"/>
                    <a:pt x="14" y="92"/>
                    <a:pt x="14" y="92"/>
                  </a:cubicBezTo>
                  <a:cubicBezTo>
                    <a:pt x="16" y="97"/>
                    <a:pt x="26" y="106"/>
                    <a:pt x="26" y="106"/>
                  </a:cubicBezTo>
                  <a:cubicBezTo>
                    <a:pt x="28" y="107"/>
                    <a:pt x="30" y="108"/>
                    <a:pt x="33" y="108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1" y="113"/>
                    <a:pt x="29" y="111"/>
                    <a:pt x="27" y="111"/>
                  </a:cubicBezTo>
                  <a:cubicBezTo>
                    <a:pt x="27" y="111"/>
                    <a:pt x="17" y="102"/>
                    <a:pt x="13" y="98"/>
                  </a:cubicBezTo>
                  <a:cubicBezTo>
                    <a:pt x="13" y="98"/>
                    <a:pt x="7" y="92"/>
                    <a:pt x="7" y="87"/>
                  </a:cubicBezTo>
                  <a:cubicBezTo>
                    <a:pt x="7" y="87"/>
                    <a:pt x="6" y="82"/>
                    <a:pt x="3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0" name="Freeform 18"/>
            <p:cNvSpPr/>
            <p:nvPr/>
          </p:nvSpPr>
          <p:spPr bwMode="auto">
            <a:xfrm>
              <a:off x="3397" y="1954"/>
              <a:ext cx="212" cy="261"/>
            </a:xfrm>
            <a:custGeom>
              <a:avLst/>
              <a:gdLst>
                <a:gd name="T0" fmla="*/ 92 w 111"/>
                <a:gd name="T1" fmla="*/ 4 h 135"/>
                <a:gd name="T2" fmla="*/ 108 w 111"/>
                <a:gd name="T3" fmla="*/ 13 h 135"/>
                <a:gd name="T4" fmla="*/ 106 w 111"/>
                <a:gd name="T5" fmla="*/ 20 h 135"/>
                <a:gd name="T6" fmla="*/ 98 w 111"/>
                <a:gd name="T7" fmla="*/ 25 h 135"/>
                <a:gd name="T8" fmla="*/ 93 w 111"/>
                <a:gd name="T9" fmla="*/ 28 h 135"/>
                <a:gd name="T10" fmla="*/ 68 w 111"/>
                <a:gd name="T11" fmla="*/ 65 h 135"/>
                <a:gd name="T12" fmla="*/ 48 w 111"/>
                <a:gd name="T13" fmla="*/ 97 h 135"/>
                <a:gd name="T14" fmla="*/ 27 w 111"/>
                <a:gd name="T15" fmla="*/ 124 h 135"/>
                <a:gd name="T16" fmla="*/ 23 w 111"/>
                <a:gd name="T17" fmla="*/ 128 h 135"/>
                <a:gd name="T18" fmla="*/ 20 w 111"/>
                <a:gd name="T19" fmla="*/ 132 h 135"/>
                <a:gd name="T20" fmla="*/ 13 w 111"/>
                <a:gd name="T21" fmla="*/ 135 h 135"/>
                <a:gd name="T22" fmla="*/ 8 w 111"/>
                <a:gd name="T23" fmla="*/ 134 h 135"/>
                <a:gd name="T24" fmla="*/ 3 w 111"/>
                <a:gd name="T25" fmla="*/ 134 h 135"/>
                <a:gd name="T26" fmla="*/ 4 w 111"/>
                <a:gd name="T27" fmla="*/ 132 h 135"/>
                <a:gd name="T28" fmla="*/ 6 w 111"/>
                <a:gd name="T29" fmla="*/ 130 h 135"/>
                <a:gd name="T30" fmla="*/ 8 w 111"/>
                <a:gd name="T31" fmla="*/ 129 h 135"/>
                <a:gd name="T32" fmla="*/ 9 w 111"/>
                <a:gd name="T33" fmla="*/ 128 h 135"/>
                <a:gd name="T34" fmla="*/ 11 w 111"/>
                <a:gd name="T35" fmla="*/ 125 h 135"/>
                <a:gd name="T36" fmla="*/ 13 w 111"/>
                <a:gd name="T37" fmla="*/ 123 h 135"/>
                <a:gd name="T38" fmla="*/ 31 w 111"/>
                <a:gd name="T39" fmla="*/ 102 h 135"/>
                <a:gd name="T40" fmla="*/ 48 w 111"/>
                <a:gd name="T41" fmla="*/ 77 h 135"/>
                <a:gd name="T42" fmla="*/ 58 w 111"/>
                <a:gd name="T43" fmla="*/ 61 h 135"/>
                <a:gd name="T44" fmla="*/ 78 w 111"/>
                <a:gd name="T45" fmla="*/ 28 h 135"/>
                <a:gd name="T46" fmla="*/ 58 w 111"/>
                <a:gd name="T47" fmla="*/ 17 h 135"/>
                <a:gd name="T48" fmla="*/ 61 w 111"/>
                <a:gd name="T49" fmla="*/ 16 h 135"/>
                <a:gd name="T50" fmla="*/ 81 w 111"/>
                <a:gd name="T51" fmla="*/ 13 h 135"/>
                <a:gd name="T52" fmla="*/ 92 w 111"/>
                <a:gd name="T53" fmla="*/ 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1" h="135">
                  <a:moveTo>
                    <a:pt x="92" y="4"/>
                  </a:moveTo>
                  <a:cubicBezTo>
                    <a:pt x="92" y="4"/>
                    <a:pt x="100" y="0"/>
                    <a:pt x="108" y="13"/>
                  </a:cubicBezTo>
                  <a:cubicBezTo>
                    <a:pt x="108" y="13"/>
                    <a:pt x="111" y="20"/>
                    <a:pt x="106" y="20"/>
                  </a:cubicBezTo>
                  <a:cubicBezTo>
                    <a:pt x="106" y="20"/>
                    <a:pt x="102" y="21"/>
                    <a:pt x="98" y="25"/>
                  </a:cubicBezTo>
                  <a:cubicBezTo>
                    <a:pt x="97" y="25"/>
                    <a:pt x="94" y="25"/>
                    <a:pt x="93" y="28"/>
                  </a:cubicBezTo>
                  <a:cubicBezTo>
                    <a:pt x="93" y="28"/>
                    <a:pt x="85" y="42"/>
                    <a:pt x="68" y="65"/>
                  </a:cubicBezTo>
                  <a:cubicBezTo>
                    <a:pt x="68" y="65"/>
                    <a:pt x="59" y="77"/>
                    <a:pt x="48" y="97"/>
                  </a:cubicBezTo>
                  <a:cubicBezTo>
                    <a:pt x="48" y="97"/>
                    <a:pt x="40" y="113"/>
                    <a:pt x="27" y="124"/>
                  </a:cubicBezTo>
                  <a:cubicBezTo>
                    <a:pt x="27" y="124"/>
                    <a:pt x="23" y="127"/>
                    <a:pt x="23" y="128"/>
                  </a:cubicBezTo>
                  <a:cubicBezTo>
                    <a:pt x="23" y="128"/>
                    <a:pt x="22" y="130"/>
                    <a:pt x="20" y="132"/>
                  </a:cubicBezTo>
                  <a:cubicBezTo>
                    <a:pt x="20" y="132"/>
                    <a:pt x="17" y="135"/>
                    <a:pt x="13" y="135"/>
                  </a:cubicBezTo>
                  <a:cubicBezTo>
                    <a:pt x="13" y="135"/>
                    <a:pt x="10" y="134"/>
                    <a:pt x="8" y="134"/>
                  </a:cubicBezTo>
                  <a:cubicBezTo>
                    <a:pt x="8" y="134"/>
                    <a:pt x="5" y="134"/>
                    <a:pt x="3" y="134"/>
                  </a:cubicBezTo>
                  <a:cubicBezTo>
                    <a:pt x="3" y="134"/>
                    <a:pt x="0" y="135"/>
                    <a:pt x="4" y="132"/>
                  </a:cubicBezTo>
                  <a:cubicBezTo>
                    <a:pt x="4" y="132"/>
                    <a:pt x="4" y="131"/>
                    <a:pt x="6" y="130"/>
                  </a:cubicBezTo>
                  <a:cubicBezTo>
                    <a:pt x="6" y="130"/>
                    <a:pt x="7" y="130"/>
                    <a:pt x="8" y="129"/>
                  </a:cubicBezTo>
                  <a:cubicBezTo>
                    <a:pt x="8" y="129"/>
                    <a:pt x="7" y="128"/>
                    <a:pt x="9" y="128"/>
                  </a:cubicBezTo>
                  <a:cubicBezTo>
                    <a:pt x="9" y="128"/>
                    <a:pt x="11" y="129"/>
                    <a:pt x="11" y="125"/>
                  </a:cubicBezTo>
                  <a:cubicBezTo>
                    <a:pt x="11" y="125"/>
                    <a:pt x="11" y="124"/>
                    <a:pt x="13" y="123"/>
                  </a:cubicBezTo>
                  <a:cubicBezTo>
                    <a:pt x="13" y="123"/>
                    <a:pt x="19" y="118"/>
                    <a:pt x="31" y="102"/>
                  </a:cubicBezTo>
                  <a:cubicBezTo>
                    <a:pt x="31" y="102"/>
                    <a:pt x="42" y="89"/>
                    <a:pt x="48" y="77"/>
                  </a:cubicBezTo>
                  <a:cubicBezTo>
                    <a:pt x="48" y="77"/>
                    <a:pt x="53" y="69"/>
                    <a:pt x="58" y="61"/>
                  </a:cubicBezTo>
                  <a:cubicBezTo>
                    <a:pt x="58" y="61"/>
                    <a:pt x="75" y="34"/>
                    <a:pt x="78" y="28"/>
                  </a:cubicBezTo>
                  <a:cubicBezTo>
                    <a:pt x="78" y="28"/>
                    <a:pt x="59" y="25"/>
                    <a:pt x="58" y="17"/>
                  </a:cubicBezTo>
                  <a:cubicBezTo>
                    <a:pt x="58" y="17"/>
                    <a:pt x="58" y="14"/>
                    <a:pt x="61" y="16"/>
                  </a:cubicBezTo>
                  <a:cubicBezTo>
                    <a:pt x="61" y="16"/>
                    <a:pt x="70" y="20"/>
                    <a:pt x="81" y="13"/>
                  </a:cubicBezTo>
                  <a:cubicBezTo>
                    <a:pt x="81" y="13"/>
                    <a:pt x="87" y="11"/>
                    <a:pt x="9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1" name="Freeform 19"/>
            <p:cNvSpPr/>
            <p:nvPr/>
          </p:nvSpPr>
          <p:spPr bwMode="auto">
            <a:xfrm>
              <a:off x="3508" y="2093"/>
              <a:ext cx="158" cy="118"/>
            </a:xfrm>
            <a:custGeom>
              <a:avLst/>
              <a:gdLst>
                <a:gd name="T0" fmla="*/ 11 w 83"/>
                <a:gd name="T1" fmla="*/ 29 h 61"/>
                <a:gd name="T2" fmla="*/ 4 w 83"/>
                <a:gd name="T3" fmla="*/ 21 h 61"/>
                <a:gd name="T4" fmla="*/ 20 w 83"/>
                <a:gd name="T5" fmla="*/ 27 h 61"/>
                <a:gd name="T6" fmla="*/ 23 w 83"/>
                <a:gd name="T7" fmla="*/ 33 h 61"/>
                <a:gd name="T8" fmla="*/ 33 w 83"/>
                <a:gd name="T9" fmla="*/ 46 h 61"/>
                <a:gd name="T10" fmla="*/ 34 w 83"/>
                <a:gd name="T11" fmla="*/ 44 h 61"/>
                <a:gd name="T12" fmla="*/ 34 w 83"/>
                <a:gd name="T13" fmla="*/ 39 h 61"/>
                <a:gd name="T14" fmla="*/ 38 w 83"/>
                <a:gd name="T15" fmla="*/ 36 h 61"/>
                <a:gd name="T16" fmla="*/ 40 w 83"/>
                <a:gd name="T17" fmla="*/ 35 h 61"/>
                <a:gd name="T18" fmla="*/ 47 w 83"/>
                <a:gd name="T19" fmla="*/ 26 h 61"/>
                <a:gd name="T20" fmla="*/ 47 w 83"/>
                <a:gd name="T21" fmla="*/ 19 h 61"/>
                <a:gd name="T22" fmla="*/ 37 w 83"/>
                <a:gd name="T23" fmla="*/ 13 h 61"/>
                <a:gd name="T24" fmla="*/ 35 w 83"/>
                <a:gd name="T25" fmla="*/ 11 h 61"/>
                <a:gd name="T26" fmla="*/ 42 w 83"/>
                <a:gd name="T27" fmla="*/ 10 h 61"/>
                <a:gd name="T28" fmla="*/ 55 w 83"/>
                <a:gd name="T29" fmla="*/ 4 h 61"/>
                <a:gd name="T30" fmla="*/ 59 w 83"/>
                <a:gd name="T31" fmla="*/ 1 h 61"/>
                <a:gd name="T32" fmla="*/ 68 w 83"/>
                <a:gd name="T33" fmla="*/ 3 h 61"/>
                <a:gd name="T34" fmla="*/ 81 w 83"/>
                <a:gd name="T35" fmla="*/ 15 h 61"/>
                <a:gd name="T36" fmla="*/ 82 w 83"/>
                <a:gd name="T37" fmla="*/ 18 h 61"/>
                <a:gd name="T38" fmla="*/ 78 w 83"/>
                <a:gd name="T39" fmla="*/ 23 h 61"/>
                <a:gd name="T40" fmla="*/ 66 w 83"/>
                <a:gd name="T41" fmla="*/ 34 h 61"/>
                <a:gd name="T42" fmla="*/ 64 w 83"/>
                <a:gd name="T43" fmla="*/ 46 h 61"/>
                <a:gd name="T44" fmla="*/ 62 w 83"/>
                <a:gd name="T45" fmla="*/ 53 h 61"/>
                <a:gd name="T46" fmla="*/ 55 w 83"/>
                <a:gd name="T47" fmla="*/ 55 h 61"/>
                <a:gd name="T48" fmla="*/ 46 w 83"/>
                <a:gd name="T49" fmla="*/ 59 h 61"/>
                <a:gd name="T50" fmla="*/ 43 w 83"/>
                <a:gd name="T51" fmla="*/ 59 h 61"/>
                <a:gd name="T52" fmla="*/ 40 w 83"/>
                <a:gd name="T53" fmla="*/ 58 h 61"/>
                <a:gd name="T54" fmla="*/ 38 w 83"/>
                <a:gd name="T55" fmla="*/ 55 h 61"/>
                <a:gd name="T56" fmla="*/ 33 w 83"/>
                <a:gd name="T57" fmla="*/ 51 h 61"/>
                <a:gd name="T58" fmla="*/ 29 w 83"/>
                <a:gd name="T59" fmla="*/ 49 h 61"/>
                <a:gd name="T60" fmla="*/ 20 w 83"/>
                <a:gd name="T61" fmla="*/ 35 h 61"/>
                <a:gd name="T62" fmla="*/ 11 w 83"/>
                <a:gd name="T63" fmla="*/ 2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3" h="61">
                  <a:moveTo>
                    <a:pt x="11" y="29"/>
                  </a:moveTo>
                  <a:cubicBezTo>
                    <a:pt x="11" y="29"/>
                    <a:pt x="0" y="23"/>
                    <a:pt x="4" y="21"/>
                  </a:cubicBezTo>
                  <a:cubicBezTo>
                    <a:pt x="4" y="21"/>
                    <a:pt x="12" y="18"/>
                    <a:pt x="20" y="27"/>
                  </a:cubicBezTo>
                  <a:cubicBezTo>
                    <a:pt x="20" y="27"/>
                    <a:pt x="21" y="30"/>
                    <a:pt x="23" y="33"/>
                  </a:cubicBezTo>
                  <a:cubicBezTo>
                    <a:pt x="23" y="33"/>
                    <a:pt x="24" y="36"/>
                    <a:pt x="33" y="46"/>
                  </a:cubicBezTo>
                  <a:cubicBezTo>
                    <a:pt x="33" y="46"/>
                    <a:pt x="34" y="47"/>
                    <a:pt x="34" y="44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39"/>
                    <a:pt x="36" y="35"/>
                    <a:pt x="38" y="36"/>
                  </a:cubicBezTo>
                  <a:cubicBezTo>
                    <a:pt x="38" y="36"/>
                    <a:pt x="39" y="37"/>
                    <a:pt x="40" y="35"/>
                  </a:cubicBezTo>
                  <a:cubicBezTo>
                    <a:pt x="40" y="35"/>
                    <a:pt x="45" y="31"/>
                    <a:pt x="47" y="26"/>
                  </a:cubicBezTo>
                  <a:cubicBezTo>
                    <a:pt x="47" y="26"/>
                    <a:pt x="50" y="21"/>
                    <a:pt x="47" y="19"/>
                  </a:cubicBezTo>
                  <a:cubicBezTo>
                    <a:pt x="47" y="19"/>
                    <a:pt x="40" y="15"/>
                    <a:pt x="37" y="13"/>
                  </a:cubicBezTo>
                  <a:cubicBezTo>
                    <a:pt x="37" y="13"/>
                    <a:pt x="33" y="12"/>
                    <a:pt x="35" y="11"/>
                  </a:cubicBezTo>
                  <a:cubicBezTo>
                    <a:pt x="35" y="11"/>
                    <a:pt x="37" y="10"/>
                    <a:pt x="42" y="10"/>
                  </a:cubicBezTo>
                  <a:cubicBezTo>
                    <a:pt x="42" y="10"/>
                    <a:pt x="53" y="8"/>
                    <a:pt x="55" y="4"/>
                  </a:cubicBezTo>
                  <a:cubicBezTo>
                    <a:pt x="55" y="4"/>
                    <a:pt x="56" y="0"/>
                    <a:pt x="59" y="1"/>
                  </a:cubicBezTo>
                  <a:cubicBezTo>
                    <a:pt x="59" y="1"/>
                    <a:pt x="65" y="4"/>
                    <a:pt x="68" y="3"/>
                  </a:cubicBezTo>
                  <a:cubicBezTo>
                    <a:pt x="68" y="3"/>
                    <a:pt x="79" y="3"/>
                    <a:pt x="81" y="15"/>
                  </a:cubicBezTo>
                  <a:cubicBezTo>
                    <a:pt x="81" y="15"/>
                    <a:pt x="81" y="17"/>
                    <a:pt x="82" y="18"/>
                  </a:cubicBezTo>
                  <a:cubicBezTo>
                    <a:pt x="82" y="18"/>
                    <a:pt x="83" y="22"/>
                    <a:pt x="78" y="23"/>
                  </a:cubicBezTo>
                  <a:cubicBezTo>
                    <a:pt x="78" y="23"/>
                    <a:pt x="68" y="30"/>
                    <a:pt x="66" y="34"/>
                  </a:cubicBezTo>
                  <a:cubicBezTo>
                    <a:pt x="66" y="34"/>
                    <a:pt x="62" y="42"/>
                    <a:pt x="64" y="46"/>
                  </a:cubicBezTo>
                  <a:cubicBezTo>
                    <a:pt x="64" y="46"/>
                    <a:pt x="66" y="51"/>
                    <a:pt x="62" y="53"/>
                  </a:cubicBezTo>
                  <a:cubicBezTo>
                    <a:pt x="62" y="53"/>
                    <a:pt x="59" y="55"/>
                    <a:pt x="55" y="55"/>
                  </a:cubicBezTo>
                  <a:cubicBezTo>
                    <a:pt x="55" y="55"/>
                    <a:pt x="50" y="54"/>
                    <a:pt x="46" y="59"/>
                  </a:cubicBezTo>
                  <a:cubicBezTo>
                    <a:pt x="46" y="59"/>
                    <a:pt x="46" y="61"/>
                    <a:pt x="43" y="59"/>
                  </a:cubicBezTo>
                  <a:cubicBezTo>
                    <a:pt x="43" y="59"/>
                    <a:pt x="43" y="58"/>
                    <a:pt x="40" y="58"/>
                  </a:cubicBezTo>
                  <a:cubicBezTo>
                    <a:pt x="40" y="58"/>
                    <a:pt x="38" y="58"/>
                    <a:pt x="38" y="55"/>
                  </a:cubicBezTo>
                  <a:cubicBezTo>
                    <a:pt x="38" y="55"/>
                    <a:pt x="37" y="52"/>
                    <a:pt x="33" y="51"/>
                  </a:cubicBezTo>
                  <a:cubicBezTo>
                    <a:pt x="33" y="51"/>
                    <a:pt x="31" y="52"/>
                    <a:pt x="29" y="49"/>
                  </a:cubicBezTo>
                  <a:cubicBezTo>
                    <a:pt x="29" y="49"/>
                    <a:pt x="23" y="39"/>
                    <a:pt x="20" y="35"/>
                  </a:cubicBezTo>
                  <a:cubicBezTo>
                    <a:pt x="20" y="35"/>
                    <a:pt x="16" y="30"/>
                    <a:pt x="1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2" name="Freeform 20"/>
            <p:cNvSpPr/>
            <p:nvPr/>
          </p:nvSpPr>
          <p:spPr bwMode="auto">
            <a:xfrm>
              <a:off x="4556" y="2116"/>
              <a:ext cx="19" cy="97"/>
            </a:xfrm>
            <a:custGeom>
              <a:avLst/>
              <a:gdLst>
                <a:gd name="T0" fmla="*/ 10 w 10"/>
                <a:gd name="T1" fmla="*/ 50 h 50"/>
                <a:gd name="T2" fmla="*/ 6 w 10"/>
                <a:gd name="T3" fmla="*/ 50 h 50"/>
                <a:gd name="T4" fmla="*/ 0 w 10"/>
                <a:gd name="T5" fmla="*/ 25 h 50"/>
                <a:gd name="T6" fmla="*/ 6 w 10"/>
                <a:gd name="T7" fmla="*/ 0 h 50"/>
                <a:gd name="T8" fmla="*/ 10 w 10"/>
                <a:gd name="T9" fmla="*/ 0 h 50"/>
                <a:gd name="T10" fmla="*/ 4 w 10"/>
                <a:gd name="T11" fmla="*/ 25 h 50"/>
                <a:gd name="T12" fmla="*/ 10 w 10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10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2" y="43"/>
                    <a:pt x="0" y="35"/>
                    <a:pt x="0" y="25"/>
                  </a:cubicBezTo>
                  <a:cubicBezTo>
                    <a:pt x="0" y="15"/>
                    <a:pt x="2" y="7"/>
                    <a:pt x="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8"/>
                    <a:pt x="4" y="16"/>
                    <a:pt x="4" y="25"/>
                  </a:cubicBezTo>
                  <a:cubicBezTo>
                    <a:pt x="4" y="35"/>
                    <a:pt x="6" y="43"/>
                    <a:pt x="10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3" name="Freeform 21"/>
            <p:cNvSpPr>
              <a:spLocks noEditPoints="1"/>
            </p:cNvSpPr>
            <p:nvPr/>
          </p:nvSpPr>
          <p:spPr bwMode="auto">
            <a:xfrm>
              <a:off x="4594" y="2116"/>
              <a:ext cx="95" cy="99"/>
            </a:xfrm>
            <a:custGeom>
              <a:avLst/>
              <a:gdLst>
                <a:gd name="T0" fmla="*/ 15 w 50"/>
                <a:gd name="T1" fmla="*/ 0 h 51"/>
                <a:gd name="T2" fmla="*/ 19 w 50"/>
                <a:gd name="T3" fmla="*/ 3 h 51"/>
                <a:gd name="T4" fmla="*/ 16 w 50"/>
                <a:gd name="T5" fmla="*/ 5 h 51"/>
                <a:gd name="T6" fmla="*/ 14 w 50"/>
                <a:gd name="T7" fmla="*/ 26 h 51"/>
                <a:gd name="T8" fmla="*/ 14 w 50"/>
                <a:gd name="T9" fmla="*/ 30 h 51"/>
                <a:gd name="T10" fmla="*/ 11 w 50"/>
                <a:gd name="T11" fmla="*/ 26 h 51"/>
                <a:gd name="T12" fmla="*/ 8 w 50"/>
                <a:gd name="T13" fmla="*/ 16 h 51"/>
                <a:gd name="T14" fmla="*/ 0 w 50"/>
                <a:gd name="T15" fmla="*/ 18 h 51"/>
                <a:gd name="T16" fmla="*/ 25 w 50"/>
                <a:gd name="T17" fmla="*/ 35 h 51"/>
                <a:gd name="T18" fmla="*/ 24 w 50"/>
                <a:gd name="T19" fmla="*/ 29 h 51"/>
                <a:gd name="T20" fmla="*/ 29 w 50"/>
                <a:gd name="T21" fmla="*/ 29 h 51"/>
                <a:gd name="T22" fmla="*/ 28 w 50"/>
                <a:gd name="T23" fmla="*/ 34 h 51"/>
                <a:gd name="T24" fmla="*/ 46 w 50"/>
                <a:gd name="T25" fmla="*/ 35 h 51"/>
                <a:gd name="T26" fmla="*/ 50 w 50"/>
                <a:gd name="T27" fmla="*/ 38 h 51"/>
                <a:gd name="T28" fmla="*/ 46 w 50"/>
                <a:gd name="T29" fmla="*/ 38 h 51"/>
                <a:gd name="T30" fmla="*/ 28 w 50"/>
                <a:gd name="T31" fmla="*/ 46 h 51"/>
                <a:gd name="T32" fmla="*/ 28 w 50"/>
                <a:gd name="T33" fmla="*/ 51 h 51"/>
                <a:gd name="T34" fmla="*/ 25 w 50"/>
                <a:gd name="T35" fmla="*/ 46 h 51"/>
                <a:gd name="T36" fmla="*/ 6 w 50"/>
                <a:gd name="T37" fmla="*/ 38 h 51"/>
                <a:gd name="T38" fmla="*/ 2 w 50"/>
                <a:gd name="T39" fmla="*/ 35 h 51"/>
                <a:gd name="T40" fmla="*/ 27 w 50"/>
                <a:gd name="T41" fmla="*/ 13 h 51"/>
                <a:gd name="T42" fmla="*/ 27 w 50"/>
                <a:gd name="T43" fmla="*/ 0 h 51"/>
                <a:gd name="T44" fmla="*/ 32 w 50"/>
                <a:gd name="T45" fmla="*/ 1 h 51"/>
                <a:gd name="T46" fmla="*/ 31 w 50"/>
                <a:gd name="T47" fmla="*/ 6 h 51"/>
                <a:gd name="T48" fmla="*/ 44 w 50"/>
                <a:gd name="T49" fmla="*/ 3 h 51"/>
                <a:gd name="T50" fmla="*/ 47 w 50"/>
                <a:gd name="T51" fmla="*/ 7 h 51"/>
                <a:gd name="T52" fmla="*/ 41 w 50"/>
                <a:gd name="T53" fmla="*/ 9 h 51"/>
                <a:gd name="T54" fmla="*/ 31 w 50"/>
                <a:gd name="T55" fmla="*/ 22 h 51"/>
                <a:gd name="T56" fmla="*/ 46 w 50"/>
                <a:gd name="T57" fmla="*/ 22 h 51"/>
                <a:gd name="T58" fmla="*/ 50 w 50"/>
                <a:gd name="T59" fmla="*/ 20 h 51"/>
                <a:gd name="T60" fmla="*/ 49 w 50"/>
                <a:gd name="T61" fmla="*/ 24 h 51"/>
                <a:gd name="T62" fmla="*/ 32 w 50"/>
                <a:gd name="T63" fmla="*/ 29 h 51"/>
                <a:gd name="T64" fmla="*/ 27 w 50"/>
                <a:gd name="T65" fmla="*/ 16 h 51"/>
                <a:gd name="T66" fmla="*/ 18 w 50"/>
                <a:gd name="T67" fmla="*/ 17 h 51"/>
                <a:gd name="T68" fmla="*/ 27 w 50"/>
                <a:gd name="T69" fmla="*/ 1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0" h="51">
                  <a:moveTo>
                    <a:pt x="0" y="18"/>
                  </a:moveTo>
                  <a:cubicBezTo>
                    <a:pt x="8" y="13"/>
                    <a:pt x="13" y="6"/>
                    <a:pt x="15" y="0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0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7" y="4"/>
                    <a:pt x="16" y="5"/>
                  </a:cubicBezTo>
                  <a:cubicBezTo>
                    <a:pt x="15" y="7"/>
                    <a:pt x="15" y="9"/>
                    <a:pt x="14" y="10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7"/>
                    <a:pt x="14" y="29"/>
                  </a:cubicBezTo>
                  <a:cubicBezTo>
                    <a:pt x="14" y="29"/>
                    <a:pt x="14" y="30"/>
                    <a:pt x="14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28"/>
                    <a:pt x="11" y="27"/>
                    <a:pt x="11" y="2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0" y="14"/>
                    <a:pt x="9" y="15"/>
                    <a:pt x="8" y="16"/>
                  </a:cubicBezTo>
                  <a:cubicBezTo>
                    <a:pt x="7" y="17"/>
                    <a:pt x="6" y="18"/>
                    <a:pt x="3" y="21"/>
                  </a:cubicBezTo>
                  <a:cubicBezTo>
                    <a:pt x="2" y="19"/>
                    <a:pt x="1" y="19"/>
                    <a:pt x="0" y="18"/>
                  </a:cubicBezTo>
                  <a:close/>
                  <a:moveTo>
                    <a:pt x="6" y="35"/>
                  </a:moveTo>
                  <a:cubicBezTo>
                    <a:pt x="25" y="35"/>
                    <a:pt x="25" y="35"/>
                    <a:pt x="25" y="3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3"/>
                    <a:pt x="24" y="31"/>
                    <a:pt x="24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8" y="30"/>
                    <a:pt x="28" y="32"/>
                    <a:pt x="28" y="3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7" y="35"/>
                    <a:pt x="48" y="35"/>
                    <a:pt x="50" y="35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38"/>
                    <a:pt x="49" y="38"/>
                    <a:pt x="48" y="38"/>
                  </a:cubicBezTo>
                  <a:cubicBezTo>
                    <a:pt x="48" y="38"/>
                    <a:pt x="47" y="38"/>
                    <a:pt x="46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8" y="47"/>
                    <a:pt x="28" y="48"/>
                    <a:pt x="28" y="49"/>
                  </a:cubicBezTo>
                  <a:cubicBezTo>
                    <a:pt x="28" y="50"/>
                    <a:pt x="28" y="50"/>
                    <a:pt x="28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8"/>
                    <a:pt x="25" y="47"/>
                    <a:pt x="25" y="46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5" y="38"/>
                    <a:pt x="3" y="38"/>
                    <a:pt x="2" y="38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3" y="35"/>
                    <a:pt x="4" y="35"/>
                    <a:pt x="6" y="35"/>
                  </a:cubicBezTo>
                  <a:close/>
                  <a:moveTo>
                    <a:pt x="27" y="13"/>
                  </a:moveTo>
                  <a:cubicBezTo>
                    <a:pt x="27" y="5"/>
                    <a:pt x="27" y="5"/>
                    <a:pt x="27" y="5"/>
                  </a:cubicBezTo>
                  <a:cubicBezTo>
                    <a:pt x="27" y="5"/>
                    <a:pt x="27" y="3"/>
                    <a:pt x="27" y="0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3"/>
                    <a:pt x="31" y="6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6" y="9"/>
                    <a:pt x="40" y="6"/>
                    <a:pt x="44" y="3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8"/>
                    <a:pt x="46" y="8"/>
                    <a:pt x="46" y="8"/>
                  </a:cubicBezTo>
                  <a:cubicBezTo>
                    <a:pt x="44" y="8"/>
                    <a:pt x="42" y="9"/>
                    <a:pt x="41" y="9"/>
                  </a:cubicBezTo>
                  <a:cubicBezTo>
                    <a:pt x="39" y="11"/>
                    <a:pt x="36" y="13"/>
                    <a:pt x="31" y="15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5"/>
                    <a:pt x="32" y="26"/>
                    <a:pt x="38" y="26"/>
                  </a:cubicBezTo>
                  <a:cubicBezTo>
                    <a:pt x="43" y="26"/>
                    <a:pt x="46" y="25"/>
                    <a:pt x="46" y="22"/>
                  </a:cubicBezTo>
                  <a:cubicBezTo>
                    <a:pt x="46" y="21"/>
                    <a:pt x="46" y="20"/>
                    <a:pt x="46" y="19"/>
                  </a:cubicBezTo>
                  <a:cubicBezTo>
                    <a:pt x="48" y="20"/>
                    <a:pt x="49" y="20"/>
                    <a:pt x="50" y="20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2"/>
                    <a:pt x="50" y="23"/>
                    <a:pt x="49" y="24"/>
                  </a:cubicBezTo>
                  <a:cubicBezTo>
                    <a:pt x="48" y="27"/>
                    <a:pt x="45" y="29"/>
                    <a:pt x="40" y="29"/>
                  </a:cubicBezTo>
                  <a:cubicBezTo>
                    <a:pt x="35" y="29"/>
                    <a:pt x="33" y="29"/>
                    <a:pt x="32" y="29"/>
                  </a:cubicBezTo>
                  <a:cubicBezTo>
                    <a:pt x="29" y="28"/>
                    <a:pt x="27" y="27"/>
                    <a:pt x="27" y="24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5" y="17"/>
                    <a:pt x="22" y="18"/>
                    <a:pt x="20" y="19"/>
                  </a:cubicBezTo>
                  <a:cubicBezTo>
                    <a:pt x="19" y="19"/>
                    <a:pt x="18" y="18"/>
                    <a:pt x="18" y="17"/>
                  </a:cubicBezTo>
                  <a:cubicBezTo>
                    <a:pt x="17" y="17"/>
                    <a:pt x="17" y="16"/>
                    <a:pt x="17" y="16"/>
                  </a:cubicBezTo>
                  <a:cubicBezTo>
                    <a:pt x="20" y="16"/>
                    <a:pt x="23" y="15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4" name="Freeform 22"/>
            <p:cNvSpPr>
              <a:spLocks noEditPoints="1"/>
            </p:cNvSpPr>
            <p:nvPr/>
          </p:nvSpPr>
          <p:spPr bwMode="auto">
            <a:xfrm>
              <a:off x="4703" y="2115"/>
              <a:ext cx="93" cy="100"/>
            </a:xfrm>
            <a:custGeom>
              <a:avLst/>
              <a:gdLst>
                <a:gd name="T0" fmla="*/ 19 w 49"/>
                <a:gd name="T1" fmla="*/ 0 h 52"/>
                <a:gd name="T2" fmla="*/ 22 w 49"/>
                <a:gd name="T3" fmla="*/ 1 h 52"/>
                <a:gd name="T4" fmla="*/ 23 w 49"/>
                <a:gd name="T5" fmla="*/ 1 h 52"/>
                <a:gd name="T6" fmla="*/ 22 w 49"/>
                <a:gd name="T7" fmla="*/ 2 h 52"/>
                <a:gd name="T8" fmla="*/ 21 w 49"/>
                <a:gd name="T9" fmla="*/ 4 h 52"/>
                <a:gd name="T10" fmla="*/ 20 w 49"/>
                <a:gd name="T11" fmla="*/ 6 h 52"/>
                <a:gd name="T12" fmla="*/ 19 w 49"/>
                <a:gd name="T13" fmla="*/ 9 h 52"/>
                <a:gd name="T14" fmla="*/ 44 w 49"/>
                <a:gd name="T15" fmla="*/ 9 h 52"/>
                <a:gd name="T16" fmla="*/ 47 w 49"/>
                <a:gd name="T17" fmla="*/ 8 h 52"/>
                <a:gd name="T18" fmla="*/ 49 w 49"/>
                <a:gd name="T19" fmla="*/ 8 h 52"/>
                <a:gd name="T20" fmla="*/ 49 w 49"/>
                <a:gd name="T21" fmla="*/ 12 h 52"/>
                <a:gd name="T22" fmla="*/ 47 w 49"/>
                <a:gd name="T23" fmla="*/ 11 h 52"/>
                <a:gd name="T24" fmla="*/ 44 w 49"/>
                <a:gd name="T25" fmla="*/ 11 h 52"/>
                <a:gd name="T26" fmla="*/ 18 w 49"/>
                <a:gd name="T27" fmla="*/ 11 h 52"/>
                <a:gd name="T28" fmla="*/ 11 w 49"/>
                <a:gd name="T29" fmla="*/ 25 h 52"/>
                <a:gd name="T30" fmla="*/ 24 w 49"/>
                <a:gd name="T31" fmla="*/ 25 h 52"/>
                <a:gd name="T32" fmla="*/ 24 w 49"/>
                <a:gd name="T33" fmla="*/ 21 h 52"/>
                <a:gd name="T34" fmla="*/ 24 w 49"/>
                <a:gd name="T35" fmla="*/ 16 h 52"/>
                <a:gd name="T36" fmla="*/ 28 w 49"/>
                <a:gd name="T37" fmla="*/ 16 h 52"/>
                <a:gd name="T38" fmla="*/ 28 w 49"/>
                <a:gd name="T39" fmla="*/ 17 h 52"/>
                <a:gd name="T40" fmla="*/ 28 w 49"/>
                <a:gd name="T41" fmla="*/ 17 h 52"/>
                <a:gd name="T42" fmla="*/ 27 w 49"/>
                <a:gd name="T43" fmla="*/ 21 h 52"/>
                <a:gd name="T44" fmla="*/ 27 w 49"/>
                <a:gd name="T45" fmla="*/ 25 h 52"/>
                <a:gd name="T46" fmla="*/ 39 w 49"/>
                <a:gd name="T47" fmla="*/ 25 h 52"/>
                <a:gd name="T48" fmla="*/ 44 w 49"/>
                <a:gd name="T49" fmla="*/ 25 h 52"/>
                <a:gd name="T50" fmla="*/ 44 w 49"/>
                <a:gd name="T51" fmla="*/ 28 h 52"/>
                <a:gd name="T52" fmla="*/ 39 w 49"/>
                <a:gd name="T53" fmla="*/ 28 h 52"/>
                <a:gd name="T54" fmla="*/ 27 w 49"/>
                <a:gd name="T55" fmla="*/ 28 h 52"/>
                <a:gd name="T56" fmla="*/ 27 w 49"/>
                <a:gd name="T57" fmla="*/ 47 h 52"/>
                <a:gd name="T58" fmla="*/ 19 w 49"/>
                <a:gd name="T59" fmla="*/ 52 h 52"/>
                <a:gd name="T60" fmla="*/ 17 w 49"/>
                <a:gd name="T61" fmla="*/ 47 h 52"/>
                <a:gd name="T62" fmla="*/ 24 w 49"/>
                <a:gd name="T63" fmla="*/ 46 h 52"/>
                <a:gd name="T64" fmla="*/ 24 w 49"/>
                <a:gd name="T65" fmla="*/ 28 h 52"/>
                <a:gd name="T66" fmla="*/ 11 w 49"/>
                <a:gd name="T67" fmla="*/ 28 h 52"/>
                <a:gd name="T68" fmla="*/ 8 w 49"/>
                <a:gd name="T69" fmla="*/ 29 h 52"/>
                <a:gd name="T70" fmla="*/ 6 w 49"/>
                <a:gd name="T71" fmla="*/ 25 h 52"/>
                <a:gd name="T72" fmla="*/ 9 w 49"/>
                <a:gd name="T73" fmla="*/ 22 h 52"/>
                <a:gd name="T74" fmla="*/ 14 w 49"/>
                <a:gd name="T75" fmla="*/ 11 h 52"/>
                <a:gd name="T76" fmla="*/ 4 w 49"/>
                <a:gd name="T77" fmla="*/ 11 h 52"/>
                <a:gd name="T78" fmla="*/ 1 w 49"/>
                <a:gd name="T79" fmla="*/ 11 h 52"/>
                <a:gd name="T80" fmla="*/ 0 w 49"/>
                <a:gd name="T81" fmla="*/ 12 h 52"/>
                <a:gd name="T82" fmla="*/ 0 w 49"/>
                <a:gd name="T83" fmla="*/ 8 h 52"/>
                <a:gd name="T84" fmla="*/ 2 w 49"/>
                <a:gd name="T85" fmla="*/ 8 h 52"/>
                <a:gd name="T86" fmla="*/ 4 w 49"/>
                <a:gd name="T87" fmla="*/ 9 h 52"/>
                <a:gd name="T88" fmla="*/ 15 w 49"/>
                <a:gd name="T89" fmla="*/ 9 h 52"/>
                <a:gd name="T90" fmla="*/ 19 w 49"/>
                <a:gd name="T91" fmla="*/ 0 h 52"/>
                <a:gd name="T92" fmla="*/ 0 w 49"/>
                <a:gd name="T93" fmla="*/ 46 h 52"/>
                <a:gd name="T94" fmla="*/ 14 w 49"/>
                <a:gd name="T95" fmla="*/ 33 h 52"/>
                <a:gd name="T96" fmla="*/ 18 w 49"/>
                <a:gd name="T97" fmla="*/ 36 h 52"/>
                <a:gd name="T98" fmla="*/ 19 w 49"/>
                <a:gd name="T99" fmla="*/ 36 h 52"/>
                <a:gd name="T100" fmla="*/ 18 w 49"/>
                <a:gd name="T101" fmla="*/ 37 h 52"/>
                <a:gd name="T102" fmla="*/ 15 w 49"/>
                <a:gd name="T103" fmla="*/ 39 h 52"/>
                <a:gd name="T104" fmla="*/ 4 w 49"/>
                <a:gd name="T105" fmla="*/ 49 h 52"/>
                <a:gd name="T106" fmla="*/ 0 w 49"/>
                <a:gd name="T107" fmla="*/ 46 h 52"/>
                <a:gd name="T108" fmla="*/ 32 w 49"/>
                <a:gd name="T109" fmla="*/ 37 h 52"/>
                <a:gd name="T110" fmla="*/ 34 w 49"/>
                <a:gd name="T111" fmla="*/ 34 h 52"/>
                <a:gd name="T112" fmla="*/ 48 w 49"/>
                <a:gd name="T113" fmla="*/ 45 h 52"/>
                <a:gd name="T114" fmla="*/ 46 w 49"/>
                <a:gd name="T115" fmla="*/ 48 h 52"/>
                <a:gd name="T116" fmla="*/ 32 w 49"/>
                <a:gd name="T117" fmla="*/ 3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" h="52">
                  <a:moveTo>
                    <a:pt x="19" y="0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2" y="2"/>
                  </a:cubicBezTo>
                  <a:cubicBezTo>
                    <a:pt x="22" y="2"/>
                    <a:pt x="21" y="3"/>
                    <a:pt x="21" y="4"/>
                  </a:cubicBezTo>
                  <a:cubicBezTo>
                    <a:pt x="21" y="4"/>
                    <a:pt x="20" y="5"/>
                    <a:pt x="20" y="6"/>
                  </a:cubicBezTo>
                  <a:cubicBezTo>
                    <a:pt x="20" y="7"/>
                    <a:pt x="19" y="8"/>
                    <a:pt x="19" y="9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5" y="9"/>
                    <a:pt x="46" y="8"/>
                    <a:pt x="47" y="8"/>
                  </a:cubicBezTo>
                  <a:cubicBezTo>
                    <a:pt x="48" y="8"/>
                    <a:pt x="49" y="8"/>
                    <a:pt x="49" y="8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8" y="12"/>
                    <a:pt x="47" y="11"/>
                  </a:cubicBezTo>
                  <a:cubicBezTo>
                    <a:pt x="46" y="11"/>
                    <a:pt x="45" y="11"/>
                    <a:pt x="44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6" y="15"/>
                    <a:pt x="14" y="19"/>
                    <a:pt x="11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19"/>
                    <a:pt x="24" y="17"/>
                    <a:pt x="24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7"/>
                    <a:pt x="27" y="19"/>
                    <a:pt x="27" y="21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40" y="25"/>
                    <a:pt x="42" y="25"/>
                    <a:pt x="44" y="25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42" y="28"/>
                    <a:pt x="41" y="28"/>
                    <a:pt x="39" y="28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5" y="51"/>
                    <a:pt x="19" y="52"/>
                  </a:cubicBezTo>
                  <a:cubicBezTo>
                    <a:pt x="18" y="50"/>
                    <a:pt x="18" y="49"/>
                    <a:pt x="17" y="47"/>
                  </a:cubicBezTo>
                  <a:cubicBezTo>
                    <a:pt x="22" y="48"/>
                    <a:pt x="25" y="48"/>
                    <a:pt x="24" y="46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8"/>
                    <a:pt x="9" y="28"/>
                    <a:pt x="8" y="29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7" y="25"/>
                    <a:pt x="8" y="24"/>
                    <a:pt x="9" y="22"/>
                  </a:cubicBezTo>
                  <a:cubicBezTo>
                    <a:pt x="11" y="19"/>
                    <a:pt x="12" y="16"/>
                    <a:pt x="1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3" y="11"/>
                    <a:pt x="1" y="11"/>
                  </a:cubicBezTo>
                  <a:cubicBezTo>
                    <a:pt x="1" y="12"/>
                    <a:pt x="0" y="12"/>
                    <a:pt x="0" y="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1" y="8"/>
                    <a:pt x="2" y="8"/>
                  </a:cubicBezTo>
                  <a:cubicBezTo>
                    <a:pt x="3" y="8"/>
                    <a:pt x="4" y="9"/>
                    <a:pt x="4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7" y="6"/>
                    <a:pt x="18" y="3"/>
                    <a:pt x="19" y="0"/>
                  </a:cubicBezTo>
                  <a:close/>
                  <a:moveTo>
                    <a:pt x="0" y="46"/>
                  </a:moveTo>
                  <a:cubicBezTo>
                    <a:pt x="6" y="43"/>
                    <a:pt x="11" y="39"/>
                    <a:pt x="14" y="33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36"/>
                    <a:pt x="18" y="36"/>
                    <a:pt x="18" y="37"/>
                  </a:cubicBezTo>
                  <a:cubicBezTo>
                    <a:pt x="17" y="37"/>
                    <a:pt x="16" y="38"/>
                    <a:pt x="15" y="39"/>
                  </a:cubicBezTo>
                  <a:cubicBezTo>
                    <a:pt x="12" y="42"/>
                    <a:pt x="8" y="46"/>
                    <a:pt x="4" y="49"/>
                  </a:cubicBezTo>
                  <a:cubicBezTo>
                    <a:pt x="3" y="47"/>
                    <a:pt x="2" y="46"/>
                    <a:pt x="0" y="46"/>
                  </a:cubicBezTo>
                  <a:close/>
                  <a:moveTo>
                    <a:pt x="32" y="37"/>
                  </a:moveTo>
                  <a:cubicBezTo>
                    <a:pt x="34" y="34"/>
                    <a:pt x="34" y="34"/>
                    <a:pt x="34" y="34"/>
                  </a:cubicBezTo>
                  <a:cubicBezTo>
                    <a:pt x="39" y="37"/>
                    <a:pt x="44" y="41"/>
                    <a:pt x="48" y="45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1" y="44"/>
                    <a:pt x="37" y="40"/>
                    <a:pt x="32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5" name="Freeform 23"/>
            <p:cNvSpPr/>
            <p:nvPr/>
          </p:nvSpPr>
          <p:spPr bwMode="auto">
            <a:xfrm>
              <a:off x="4821" y="2116"/>
              <a:ext cx="19" cy="97"/>
            </a:xfrm>
            <a:custGeom>
              <a:avLst/>
              <a:gdLst>
                <a:gd name="T0" fmla="*/ 0 w 10"/>
                <a:gd name="T1" fmla="*/ 0 h 50"/>
                <a:gd name="T2" fmla="*/ 4 w 10"/>
                <a:gd name="T3" fmla="*/ 0 h 50"/>
                <a:gd name="T4" fmla="*/ 10 w 10"/>
                <a:gd name="T5" fmla="*/ 25 h 50"/>
                <a:gd name="T6" fmla="*/ 4 w 10"/>
                <a:gd name="T7" fmla="*/ 50 h 50"/>
                <a:gd name="T8" fmla="*/ 0 w 10"/>
                <a:gd name="T9" fmla="*/ 50 h 50"/>
                <a:gd name="T10" fmla="*/ 6 w 10"/>
                <a:gd name="T11" fmla="*/ 25 h 50"/>
                <a:gd name="T12" fmla="*/ 0 w 10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8" y="7"/>
                    <a:pt x="10" y="15"/>
                    <a:pt x="10" y="25"/>
                  </a:cubicBezTo>
                  <a:cubicBezTo>
                    <a:pt x="10" y="35"/>
                    <a:pt x="8" y="43"/>
                    <a:pt x="4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4" y="43"/>
                    <a:pt x="6" y="35"/>
                    <a:pt x="6" y="25"/>
                  </a:cubicBezTo>
                  <a:cubicBezTo>
                    <a:pt x="6" y="16"/>
                    <a:pt x="4" y="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6" name="Freeform 24"/>
            <p:cNvSpPr/>
            <p:nvPr/>
          </p:nvSpPr>
          <p:spPr bwMode="auto">
            <a:xfrm>
              <a:off x="2857" y="2324"/>
              <a:ext cx="71" cy="75"/>
            </a:xfrm>
            <a:custGeom>
              <a:avLst/>
              <a:gdLst>
                <a:gd name="T0" fmla="*/ 35 w 37"/>
                <a:gd name="T1" fmla="*/ 0 h 39"/>
                <a:gd name="T2" fmla="*/ 36 w 37"/>
                <a:gd name="T3" fmla="*/ 13 h 39"/>
                <a:gd name="T4" fmla="*/ 35 w 37"/>
                <a:gd name="T5" fmla="*/ 13 h 39"/>
                <a:gd name="T6" fmla="*/ 30 w 37"/>
                <a:gd name="T7" fmla="*/ 5 h 39"/>
                <a:gd name="T8" fmla="*/ 21 w 37"/>
                <a:gd name="T9" fmla="*/ 2 h 39"/>
                <a:gd name="T10" fmla="*/ 14 w 37"/>
                <a:gd name="T11" fmla="*/ 4 h 39"/>
                <a:gd name="T12" fmla="*/ 9 w 37"/>
                <a:gd name="T13" fmla="*/ 10 h 39"/>
                <a:gd name="T14" fmla="*/ 7 w 37"/>
                <a:gd name="T15" fmla="*/ 20 h 39"/>
                <a:gd name="T16" fmla="*/ 9 w 37"/>
                <a:gd name="T17" fmla="*/ 29 h 39"/>
                <a:gd name="T18" fmla="*/ 14 w 37"/>
                <a:gd name="T19" fmla="*/ 35 h 39"/>
                <a:gd name="T20" fmla="*/ 22 w 37"/>
                <a:gd name="T21" fmla="*/ 37 h 39"/>
                <a:gd name="T22" fmla="*/ 29 w 37"/>
                <a:gd name="T23" fmla="*/ 35 h 39"/>
                <a:gd name="T24" fmla="*/ 36 w 37"/>
                <a:gd name="T25" fmla="*/ 29 h 39"/>
                <a:gd name="T26" fmla="*/ 37 w 37"/>
                <a:gd name="T27" fmla="*/ 30 h 39"/>
                <a:gd name="T28" fmla="*/ 30 w 37"/>
                <a:gd name="T29" fmla="*/ 37 h 39"/>
                <a:gd name="T30" fmla="*/ 20 w 37"/>
                <a:gd name="T31" fmla="*/ 39 h 39"/>
                <a:gd name="T32" fmla="*/ 4 w 37"/>
                <a:gd name="T33" fmla="*/ 32 h 39"/>
                <a:gd name="T34" fmla="*/ 0 w 37"/>
                <a:gd name="T35" fmla="*/ 20 h 39"/>
                <a:gd name="T36" fmla="*/ 3 w 37"/>
                <a:gd name="T37" fmla="*/ 10 h 39"/>
                <a:gd name="T38" fmla="*/ 10 w 37"/>
                <a:gd name="T39" fmla="*/ 3 h 39"/>
                <a:gd name="T40" fmla="*/ 21 w 37"/>
                <a:gd name="T41" fmla="*/ 0 h 39"/>
                <a:gd name="T42" fmla="*/ 30 w 37"/>
                <a:gd name="T43" fmla="*/ 2 h 39"/>
                <a:gd name="T44" fmla="*/ 31 w 37"/>
                <a:gd name="T45" fmla="*/ 3 h 39"/>
                <a:gd name="T46" fmla="*/ 33 w 37"/>
                <a:gd name="T47" fmla="*/ 2 h 39"/>
                <a:gd name="T48" fmla="*/ 34 w 37"/>
                <a:gd name="T49" fmla="*/ 0 h 39"/>
                <a:gd name="T50" fmla="*/ 35 w 37"/>
                <a:gd name="T5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" h="39">
                  <a:moveTo>
                    <a:pt x="35" y="0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4" y="9"/>
                    <a:pt x="32" y="6"/>
                    <a:pt x="30" y="5"/>
                  </a:cubicBezTo>
                  <a:cubicBezTo>
                    <a:pt x="27" y="3"/>
                    <a:pt x="25" y="2"/>
                    <a:pt x="21" y="2"/>
                  </a:cubicBezTo>
                  <a:cubicBezTo>
                    <a:pt x="19" y="2"/>
                    <a:pt x="16" y="3"/>
                    <a:pt x="14" y="4"/>
                  </a:cubicBezTo>
                  <a:cubicBezTo>
                    <a:pt x="12" y="5"/>
                    <a:pt x="10" y="7"/>
                    <a:pt x="9" y="10"/>
                  </a:cubicBezTo>
                  <a:cubicBezTo>
                    <a:pt x="7" y="13"/>
                    <a:pt x="7" y="16"/>
                    <a:pt x="7" y="20"/>
                  </a:cubicBezTo>
                  <a:cubicBezTo>
                    <a:pt x="7" y="24"/>
                    <a:pt x="7" y="27"/>
                    <a:pt x="9" y="29"/>
                  </a:cubicBezTo>
                  <a:cubicBezTo>
                    <a:pt x="10" y="32"/>
                    <a:pt x="12" y="33"/>
                    <a:pt x="14" y="35"/>
                  </a:cubicBezTo>
                  <a:cubicBezTo>
                    <a:pt x="16" y="36"/>
                    <a:pt x="19" y="37"/>
                    <a:pt x="22" y="37"/>
                  </a:cubicBezTo>
                  <a:cubicBezTo>
                    <a:pt x="25" y="37"/>
                    <a:pt x="27" y="36"/>
                    <a:pt x="29" y="35"/>
                  </a:cubicBezTo>
                  <a:cubicBezTo>
                    <a:pt x="31" y="34"/>
                    <a:pt x="34" y="32"/>
                    <a:pt x="36" y="29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5" y="33"/>
                    <a:pt x="32" y="35"/>
                    <a:pt x="30" y="37"/>
                  </a:cubicBezTo>
                  <a:cubicBezTo>
                    <a:pt x="27" y="38"/>
                    <a:pt x="24" y="39"/>
                    <a:pt x="20" y="39"/>
                  </a:cubicBezTo>
                  <a:cubicBezTo>
                    <a:pt x="13" y="39"/>
                    <a:pt x="8" y="37"/>
                    <a:pt x="4" y="32"/>
                  </a:cubicBezTo>
                  <a:cubicBezTo>
                    <a:pt x="1" y="29"/>
                    <a:pt x="0" y="25"/>
                    <a:pt x="0" y="20"/>
                  </a:cubicBezTo>
                  <a:cubicBezTo>
                    <a:pt x="0" y="17"/>
                    <a:pt x="1" y="13"/>
                    <a:pt x="3" y="10"/>
                  </a:cubicBezTo>
                  <a:cubicBezTo>
                    <a:pt x="4" y="7"/>
                    <a:pt x="7" y="5"/>
                    <a:pt x="10" y="3"/>
                  </a:cubicBezTo>
                  <a:cubicBezTo>
                    <a:pt x="13" y="1"/>
                    <a:pt x="17" y="0"/>
                    <a:pt x="21" y="0"/>
                  </a:cubicBezTo>
                  <a:cubicBezTo>
                    <a:pt x="24" y="0"/>
                    <a:pt x="27" y="1"/>
                    <a:pt x="30" y="2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2" y="3"/>
                    <a:pt x="32" y="3"/>
                    <a:pt x="33" y="2"/>
                  </a:cubicBezTo>
                  <a:cubicBezTo>
                    <a:pt x="33" y="2"/>
                    <a:pt x="34" y="1"/>
                    <a:pt x="34" y="0"/>
                  </a:cubicBezTo>
                  <a:lnTo>
                    <a:pt x="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7" name="Freeform 25"/>
            <p:cNvSpPr/>
            <p:nvPr/>
          </p:nvSpPr>
          <p:spPr bwMode="auto">
            <a:xfrm>
              <a:off x="2932" y="2326"/>
              <a:ext cx="82" cy="71"/>
            </a:xfrm>
            <a:custGeom>
              <a:avLst/>
              <a:gdLst>
                <a:gd name="T0" fmla="*/ 12 w 43"/>
                <a:gd name="T1" fmla="*/ 17 h 37"/>
                <a:gd name="T2" fmla="*/ 31 w 43"/>
                <a:gd name="T3" fmla="*/ 17 h 37"/>
                <a:gd name="T4" fmla="*/ 31 w 43"/>
                <a:gd name="T5" fmla="*/ 7 h 37"/>
                <a:gd name="T6" fmla="*/ 31 w 43"/>
                <a:gd name="T7" fmla="*/ 3 h 37"/>
                <a:gd name="T8" fmla="*/ 30 w 43"/>
                <a:gd name="T9" fmla="*/ 2 h 37"/>
                <a:gd name="T10" fmla="*/ 27 w 43"/>
                <a:gd name="T11" fmla="*/ 1 h 37"/>
                <a:gd name="T12" fmla="*/ 25 w 43"/>
                <a:gd name="T13" fmla="*/ 1 h 37"/>
                <a:gd name="T14" fmla="*/ 25 w 43"/>
                <a:gd name="T15" fmla="*/ 0 h 37"/>
                <a:gd name="T16" fmla="*/ 43 w 43"/>
                <a:gd name="T17" fmla="*/ 0 h 37"/>
                <a:gd name="T18" fmla="*/ 43 w 43"/>
                <a:gd name="T19" fmla="*/ 1 h 37"/>
                <a:gd name="T20" fmla="*/ 42 w 43"/>
                <a:gd name="T21" fmla="*/ 1 h 37"/>
                <a:gd name="T22" fmla="*/ 39 w 43"/>
                <a:gd name="T23" fmla="*/ 2 h 37"/>
                <a:gd name="T24" fmla="*/ 37 w 43"/>
                <a:gd name="T25" fmla="*/ 3 h 37"/>
                <a:gd name="T26" fmla="*/ 37 w 43"/>
                <a:gd name="T27" fmla="*/ 7 h 37"/>
                <a:gd name="T28" fmla="*/ 37 w 43"/>
                <a:gd name="T29" fmla="*/ 31 h 37"/>
                <a:gd name="T30" fmla="*/ 37 w 43"/>
                <a:gd name="T31" fmla="*/ 34 h 37"/>
                <a:gd name="T32" fmla="*/ 39 w 43"/>
                <a:gd name="T33" fmla="*/ 36 h 37"/>
                <a:gd name="T34" fmla="*/ 42 w 43"/>
                <a:gd name="T35" fmla="*/ 36 h 37"/>
                <a:gd name="T36" fmla="*/ 43 w 43"/>
                <a:gd name="T37" fmla="*/ 36 h 37"/>
                <a:gd name="T38" fmla="*/ 43 w 43"/>
                <a:gd name="T39" fmla="*/ 37 h 37"/>
                <a:gd name="T40" fmla="*/ 25 w 43"/>
                <a:gd name="T41" fmla="*/ 37 h 37"/>
                <a:gd name="T42" fmla="*/ 25 w 43"/>
                <a:gd name="T43" fmla="*/ 36 h 37"/>
                <a:gd name="T44" fmla="*/ 27 w 43"/>
                <a:gd name="T45" fmla="*/ 36 h 37"/>
                <a:gd name="T46" fmla="*/ 31 w 43"/>
                <a:gd name="T47" fmla="*/ 35 h 37"/>
                <a:gd name="T48" fmla="*/ 31 w 43"/>
                <a:gd name="T49" fmla="*/ 31 h 37"/>
                <a:gd name="T50" fmla="*/ 31 w 43"/>
                <a:gd name="T51" fmla="*/ 19 h 37"/>
                <a:gd name="T52" fmla="*/ 12 w 43"/>
                <a:gd name="T53" fmla="*/ 19 h 37"/>
                <a:gd name="T54" fmla="*/ 12 w 43"/>
                <a:gd name="T55" fmla="*/ 31 h 37"/>
                <a:gd name="T56" fmla="*/ 13 w 43"/>
                <a:gd name="T57" fmla="*/ 34 h 37"/>
                <a:gd name="T58" fmla="*/ 14 w 43"/>
                <a:gd name="T59" fmla="*/ 36 h 37"/>
                <a:gd name="T60" fmla="*/ 17 w 43"/>
                <a:gd name="T61" fmla="*/ 36 h 37"/>
                <a:gd name="T62" fmla="*/ 18 w 43"/>
                <a:gd name="T63" fmla="*/ 36 h 37"/>
                <a:gd name="T64" fmla="*/ 18 w 43"/>
                <a:gd name="T65" fmla="*/ 37 h 37"/>
                <a:gd name="T66" fmla="*/ 0 w 43"/>
                <a:gd name="T67" fmla="*/ 37 h 37"/>
                <a:gd name="T68" fmla="*/ 0 w 43"/>
                <a:gd name="T69" fmla="*/ 36 h 37"/>
                <a:gd name="T70" fmla="*/ 2 w 43"/>
                <a:gd name="T71" fmla="*/ 36 h 37"/>
                <a:gd name="T72" fmla="*/ 6 w 43"/>
                <a:gd name="T73" fmla="*/ 35 h 37"/>
                <a:gd name="T74" fmla="*/ 6 w 43"/>
                <a:gd name="T75" fmla="*/ 31 h 37"/>
                <a:gd name="T76" fmla="*/ 6 w 43"/>
                <a:gd name="T77" fmla="*/ 7 h 37"/>
                <a:gd name="T78" fmla="*/ 6 w 43"/>
                <a:gd name="T79" fmla="*/ 3 h 37"/>
                <a:gd name="T80" fmla="*/ 5 w 43"/>
                <a:gd name="T81" fmla="*/ 2 h 37"/>
                <a:gd name="T82" fmla="*/ 2 w 43"/>
                <a:gd name="T83" fmla="*/ 1 h 37"/>
                <a:gd name="T84" fmla="*/ 0 w 43"/>
                <a:gd name="T85" fmla="*/ 1 h 37"/>
                <a:gd name="T86" fmla="*/ 0 w 43"/>
                <a:gd name="T87" fmla="*/ 0 h 37"/>
                <a:gd name="T88" fmla="*/ 18 w 43"/>
                <a:gd name="T89" fmla="*/ 0 h 37"/>
                <a:gd name="T90" fmla="*/ 18 w 43"/>
                <a:gd name="T91" fmla="*/ 1 h 37"/>
                <a:gd name="T92" fmla="*/ 17 w 43"/>
                <a:gd name="T93" fmla="*/ 1 h 37"/>
                <a:gd name="T94" fmla="*/ 14 w 43"/>
                <a:gd name="T95" fmla="*/ 2 h 37"/>
                <a:gd name="T96" fmla="*/ 13 w 43"/>
                <a:gd name="T97" fmla="*/ 3 h 37"/>
                <a:gd name="T98" fmla="*/ 12 w 43"/>
                <a:gd name="T99" fmla="*/ 7 h 37"/>
                <a:gd name="T100" fmla="*/ 12 w 43"/>
                <a:gd name="T101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3" h="37">
                  <a:moveTo>
                    <a:pt x="12" y="17"/>
                  </a:moveTo>
                  <a:cubicBezTo>
                    <a:pt x="31" y="17"/>
                    <a:pt x="31" y="17"/>
                    <a:pt x="31" y="1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5"/>
                    <a:pt x="31" y="3"/>
                    <a:pt x="31" y="3"/>
                  </a:cubicBezTo>
                  <a:cubicBezTo>
                    <a:pt x="31" y="2"/>
                    <a:pt x="30" y="2"/>
                    <a:pt x="30" y="2"/>
                  </a:cubicBezTo>
                  <a:cubicBezTo>
                    <a:pt x="29" y="1"/>
                    <a:pt x="28" y="1"/>
                    <a:pt x="27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40" y="1"/>
                    <a:pt x="39" y="2"/>
                  </a:cubicBezTo>
                  <a:cubicBezTo>
                    <a:pt x="38" y="2"/>
                    <a:pt x="38" y="2"/>
                    <a:pt x="37" y="3"/>
                  </a:cubicBezTo>
                  <a:cubicBezTo>
                    <a:pt x="37" y="4"/>
                    <a:pt x="37" y="5"/>
                    <a:pt x="37" y="7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3"/>
                    <a:pt x="37" y="34"/>
                    <a:pt x="37" y="34"/>
                  </a:cubicBezTo>
                  <a:cubicBezTo>
                    <a:pt x="38" y="35"/>
                    <a:pt x="38" y="35"/>
                    <a:pt x="39" y="36"/>
                  </a:cubicBezTo>
                  <a:cubicBezTo>
                    <a:pt x="40" y="36"/>
                    <a:pt x="41" y="36"/>
                    <a:pt x="42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6"/>
                    <a:pt x="30" y="36"/>
                    <a:pt x="31" y="35"/>
                  </a:cubicBezTo>
                  <a:cubicBezTo>
                    <a:pt x="31" y="34"/>
                    <a:pt x="31" y="33"/>
                    <a:pt x="31" y="31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3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7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3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lnTo>
                    <a:pt x="12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8" name="Freeform 26"/>
            <p:cNvSpPr/>
            <p:nvPr/>
          </p:nvSpPr>
          <p:spPr bwMode="auto">
            <a:xfrm>
              <a:off x="3017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4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3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3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9" name="Freeform 27"/>
            <p:cNvSpPr/>
            <p:nvPr/>
          </p:nvSpPr>
          <p:spPr bwMode="auto">
            <a:xfrm>
              <a:off x="3052" y="2326"/>
              <a:ext cx="86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1 w 45"/>
                <a:gd name="T31" fmla="*/ 8 h 38"/>
                <a:gd name="T32" fmla="*/ 11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0" name="Freeform 28"/>
            <p:cNvSpPr>
              <a:spLocks noEditPoints="1"/>
            </p:cNvSpPr>
            <p:nvPr/>
          </p:nvSpPr>
          <p:spPr bwMode="auto">
            <a:xfrm>
              <a:off x="3138" y="2324"/>
              <a:ext cx="84" cy="73"/>
            </a:xfrm>
            <a:custGeom>
              <a:avLst/>
              <a:gdLst>
                <a:gd name="T0" fmla="*/ 28 w 44"/>
                <a:gd name="T1" fmla="*/ 26 h 38"/>
                <a:gd name="T2" fmla="*/ 12 w 44"/>
                <a:gd name="T3" fmla="*/ 26 h 38"/>
                <a:gd name="T4" fmla="*/ 9 w 44"/>
                <a:gd name="T5" fmla="*/ 32 h 38"/>
                <a:gd name="T6" fmla="*/ 8 w 44"/>
                <a:gd name="T7" fmla="*/ 35 h 38"/>
                <a:gd name="T8" fmla="*/ 9 w 44"/>
                <a:gd name="T9" fmla="*/ 37 h 38"/>
                <a:gd name="T10" fmla="*/ 13 w 44"/>
                <a:gd name="T11" fmla="*/ 37 h 38"/>
                <a:gd name="T12" fmla="*/ 13 w 44"/>
                <a:gd name="T13" fmla="*/ 38 h 38"/>
                <a:gd name="T14" fmla="*/ 0 w 44"/>
                <a:gd name="T15" fmla="*/ 38 h 38"/>
                <a:gd name="T16" fmla="*/ 0 w 44"/>
                <a:gd name="T17" fmla="*/ 37 h 38"/>
                <a:gd name="T18" fmla="*/ 4 w 44"/>
                <a:gd name="T19" fmla="*/ 36 h 38"/>
                <a:gd name="T20" fmla="*/ 7 w 44"/>
                <a:gd name="T21" fmla="*/ 31 h 38"/>
                <a:gd name="T22" fmla="*/ 22 w 44"/>
                <a:gd name="T23" fmla="*/ 0 h 38"/>
                <a:gd name="T24" fmla="*/ 23 w 44"/>
                <a:gd name="T25" fmla="*/ 0 h 38"/>
                <a:gd name="T26" fmla="*/ 37 w 44"/>
                <a:gd name="T27" fmla="*/ 31 h 38"/>
                <a:gd name="T28" fmla="*/ 40 w 44"/>
                <a:gd name="T29" fmla="*/ 36 h 38"/>
                <a:gd name="T30" fmla="*/ 44 w 44"/>
                <a:gd name="T31" fmla="*/ 37 h 38"/>
                <a:gd name="T32" fmla="*/ 44 w 44"/>
                <a:gd name="T33" fmla="*/ 38 h 38"/>
                <a:gd name="T34" fmla="*/ 28 w 44"/>
                <a:gd name="T35" fmla="*/ 38 h 38"/>
                <a:gd name="T36" fmla="*/ 28 w 44"/>
                <a:gd name="T37" fmla="*/ 37 h 38"/>
                <a:gd name="T38" fmla="*/ 31 w 44"/>
                <a:gd name="T39" fmla="*/ 37 h 38"/>
                <a:gd name="T40" fmla="*/ 32 w 44"/>
                <a:gd name="T41" fmla="*/ 35 h 38"/>
                <a:gd name="T42" fmla="*/ 31 w 44"/>
                <a:gd name="T43" fmla="*/ 31 h 38"/>
                <a:gd name="T44" fmla="*/ 28 w 44"/>
                <a:gd name="T45" fmla="*/ 26 h 38"/>
                <a:gd name="T46" fmla="*/ 27 w 44"/>
                <a:gd name="T47" fmla="*/ 24 h 38"/>
                <a:gd name="T48" fmla="*/ 20 w 44"/>
                <a:gd name="T49" fmla="*/ 9 h 38"/>
                <a:gd name="T50" fmla="*/ 13 w 44"/>
                <a:gd name="T51" fmla="*/ 24 h 38"/>
                <a:gd name="T52" fmla="*/ 27 w 44"/>
                <a:gd name="T53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4" h="38">
                  <a:moveTo>
                    <a:pt x="28" y="26"/>
                  </a:moveTo>
                  <a:cubicBezTo>
                    <a:pt x="12" y="26"/>
                    <a:pt x="12" y="26"/>
                    <a:pt x="12" y="26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3"/>
                    <a:pt x="8" y="34"/>
                    <a:pt x="8" y="35"/>
                  </a:cubicBezTo>
                  <a:cubicBezTo>
                    <a:pt x="8" y="36"/>
                    <a:pt x="9" y="36"/>
                    <a:pt x="9" y="37"/>
                  </a:cubicBezTo>
                  <a:cubicBezTo>
                    <a:pt x="10" y="37"/>
                    <a:pt x="11" y="37"/>
                    <a:pt x="13" y="37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2" y="37"/>
                    <a:pt x="3" y="37"/>
                    <a:pt x="4" y="36"/>
                  </a:cubicBezTo>
                  <a:cubicBezTo>
                    <a:pt x="5" y="35"/>
                    <a:pt x="6" y="34"/>
                    <a:pt x="7" y="3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8" y="34"/>
                    <a:pt x="39" y="35"/>
                    <a:pt x="40" y="36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9" y="37"/>
                    <a:pt x="31" y="37"/>
                    <a:pt x="31" y="37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4"/>
                    <a:pt x="32" y="33"/>
                    <a:pt x="31" y="31"/>
                  </a:cubicBezTo>
                  <a:lnTo>
                    <a:pt x="28" y="26"/>
                  </a:lnTo>
                  <a:close/>
                  <a:moveTo>
                    <a:pt x="27" y="24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13" y="24"/>
                    <a:pt x="13" y="24"/>
                    <a:pt x="13" y="24"/>
                  </a:cubicBezTo>
                  <a:lnTo>
                    <a:pt x="27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1" name="Freeform 29"/>
            <p:cNvSpPr/>
            <p:nvPr/>
          </p:nvSpPr>
          <p:spPr bwMode="auto">
            <a:xfrm>
              <a:off x="324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8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6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29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0" y="1"/>
                    <a:pt x="39" y="2"/>
                    <a:pt x="38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7" y="29"/>
                    <a:pt x="36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7" y="38"/>
                    <a:pt x="14" y="37"/>
                    <a:pt x="12" y="36"/>
                  </a:cubicBezTo>
                  <a:cubicBezTo>
                    <a:pt x="9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4" y="33"/>
                    <a:pt x="15" y="34"/>
                    <a:pt x="17" y="35"/>
                  </a:cubicBezTo>
                  <a:cubicBezTo>
                    <a:pt x="18" y="35"/>
                    <a:pt x="20" y="36"/>
                    <a:pt x="22" y="36"/>
                  </a:cubicBezTo>
                  <a:cubicBezTo>
                    <a:pt x="25" y="36"/>
                    <a:pt x="27" y="35"/>
                    <a:pt x="29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3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2" name="Freeform 30"/>
            <p:cNvSpPr/>
            <p:nvPr/>
          </p:nvSpPr>
          <p:spPr bwMode="auto">
            <a:xfrm>
              <a:off x="3327" y="2326"/>
              <a:ext cx="85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0 w 45"/>
                <a:gd name="T31" fmla="*/ 8 h 38"/>
                <a:gd name="T32" fmla="*/ 10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3" name="Freeform 31"/>
            <p:cNvSpPr/>
            <p:nvPr/>
          </p:nvSpPr>
          <p:spPr bwMode="auto">
            <a:xfrm>
              <a:off x="3414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4" name="Freeform 32"/>
            <p:cNvSpPr/>
            <p:nvPr/>
          </p:nvSpPr>
          <p:spPr bwMode="auto">
            <a:xfrm>
              <a:off x="3451" y="2326"/>
              <a:ext cx="84" cy="73"/>
            </a:xfrm>
            <a:custGeom>
              <a:avLst/>
              <a:gdLst>
                <a:gd name="T0" fmla="*/ 44 w 44"/>
                <a:gd name="T1" fmla="*/ 0 h 38"/>
                <a:gd name="T2" fmla="*/ 44 w 44"/>
                <a:gd name="T3" fmla="*/ 1 h 38"/>
                <a:gd name="T4" fmla="*/ 41 w 44"/>
                <a:gd name="T5" fmla="*/ 2 h 38"/>
                <a:gd name="T6" fmla="*/ 38 w 44"/>
                <a:gd name="T7" fmla="*/ 6 h 38"/>
                <a:gd name="T8" fmla="*/ 23 w 44"/>
                <a:gd name="T9" fmla="*/ 38 h 38"/>
                <a:gd name="T10" fmla="*/ 22 w 44"/>
                <a:gd name="T11" fmla="*/ 38 h 38"/>
                <a:gd name="T12" fmla="*/ 7 w 44"/>
                <a:gd name="T13" fmla="*/ 6 h 38"/>
                <a:gd name="T14" fmla="*/ 5 w 44"/>
                <a:gd name="T15" fmla="*/ 3 h 38"/>
                <a:gd name="T16" fmla="*/ 3 w 44"/>
                <a:gd name="T17" fmla="*/ 2 h 38"/>
                <a:gd name="T18" fmla="*/ 0 w 44"/>
                <a:gd name="T19" fmla="*/ 1 h 38"/>
                <a:gd name="T20" fmla="*/ 0 w 44"/>
                <a:gd name="T21" fmla="*/ 0 h 38"/>
                <a:gd name="T22" fmla="*/ 17 w 44"/>
                <a:gd name="T23" fmla="*/ 0 h 38"/>
                <a:gd name="T24" fmla="*/ 17 w 44"/>
                <a:gd name="T25" fmla="*/ 1 h 38"/>
                <a:gd name="T26" fmla="*/ 13 w 44"/>
                <a:gd name="T27" fmla="*/ 2 h 38"/>
                <a:gd name="T28" fmla="*/ 13 w 44"/>
                <a:gd name="T29" fmla="*/ 4 h 38"/>
                <a:gd name="T30" fmla="*/ 14 w 44"/>
                <a:gd name="T31" fmla="*/ 8 h 38"/>
                <a:gd name="T32" fmla="*/ 24 w 44"/>
                <a:gd name="T33" fmla="*/ 30 h 38"/>
                <a:gd name="T34" fmla="*/ 34 w 44"/>
                <a:gd name="T35" fmla="*/ 8 h 38"/>
                <a:gd name="T36" fmla="*/ 36 w 44"/>
                <a:gd name="T37" fmla="*/ 4 h 38"/>
                <a:gd name="T38" fmla="*/ 35 w 44"/>
                <a:gd name="T39" fmla="*/ 2 h 38"/>
                <a:gd name="T40" fmla="*/ 32 w 44"/>
                <a:gd name="T41" fmla="*/ 1 h 38"/>
                <a:gd name="T42" fmla="*/ 31 w 44"/>
                <a:gd name="T43" fmla="*/ 1 h 38"/>
                <a:gd name="T44" fmla="*/ 31 w 44"/>
                <a:gd name="T45" fmla="*/ 0 h 38"/>
                <a:gd name="T46" fmla="*/ 44 w 44"/>
                <a:gd name="T4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4" h="38">
                  <a:moveTo>
                    <a:pt x="44" y="0"/>
                  </a:move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1" y="2"/>
                    <a:pt x="41" y="2"/>
                  </a:cubicBezTo>
                  <a:cubicBezTo>
                    <a:pt x="39" y="3"/>
                    <a:pt x="39" y="5"/>
                    <a:pt x="38" y="6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4"/>
                    <a:pt x="5" y="3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3" y="2"/>
                    <a:pt x="13" y="3"/>
                    <a:pt x="13" y="4"/>
                  </a:cubicBezTo>
                  <a:cubicBezTo>
                    <a:pt x="13" y="4"/>
                    <a:pt x="13" y="6"/>
                    <a:pt x="14" y="8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5" y="6"/>
                    <a:pt x="36" y="5"/>
                    <a:pt x="36" y="4"/>
                  </a:cubicBezTo>
                  <a:cubicBezTo>
                    <a:pt x="36" y="3"/>
                    <a:pt x="35" y="3"/>
                    <a:pt x="35" y="2"/>
                  </a:cubicBezTo>
                  <a:cubicBezTo>
                    <a:pt x="34" y="2"/>
                    <a:pt x="33" y="1"/>
                    <a:pt x="32" y="1"/>
                  </a:cubicBezTo>
                  <a:cubicBezTo>
                    <a:pt x="32" y="1"/>
                    <a:pt x="31" y="1"/>
                    <a:pt x="31" y="1"/>
                  </a:cubicBezTo>
                  <a:cubicBezTo>
                    <a:pt x="31" y="0"/>
                    <a:pt x="31" y="0"/>
                    <a:pt x="31" y="0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5" name="Freeform 33"/>
            <p:cNvSpPr/>
            <p:nvPr/>
          </p:nvSpPr>
          <p:spPr bwMode="auto">
            <a:xfrm>
              <a:off x="3537" y="2326"/>
              <a:ext cx="66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6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7 w 35"/>
                <a:gd name="T17" fmla="*/ 21 h 37"/>
                <a:gd name="T18" fmla="*/ 25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2 w 35"/>
                <a:gd name="T49" fmla="*/ 36 h 37"/>
                <a:gd name="T50" fmla="*/ 4 w 35"/>
                <a:gd name="T51" fmla="*/ 36 h 37"/>
                <a:gd name="T52" fmla="*/ 6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2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30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5" y="16"/>
                    <a:pt x="26" y="16"/>
                  </a:cubicBezTo>
                  <a:cubicBezTo>
                    <a:pt x="27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7" y="21"/>
                    <a:pt x="27" y="21"/>
                  </a:cubicBezTo>
                  <a:cubicBezTo>
                    <a:pt x="26" y="20"/>
                    <a:pt x="26" y="20"/>
                    <a:pt x="25" y="19"/>
                  </a:cubicBezTo>
                  <a:cubicBezTo>
                    <a:pt x="24" y="19"/>
                    <a:pt x="23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3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5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2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4" y="36"/>
                    <a:pt x="4" y="36"/>
                  </a:cubicBezTo>
                  <a:cubicBezTo>
                    <a:pt x="5" y="35"/>
                    <a:pt x="6" y="35"/>
                    <a:pt x="6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6"/>
                    <a:pt x="30" y="5"/>
                    <a:pt x="30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7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6" name="Freeform 34"/>
            <p:cNvSpPr>
              <a:spLocks noEditPoints="1"/>
            </p:cNvSpPr>
            <p:nvPr/>
          </p:nvSpPr>
          <p:spPr bwMode="auto">
            <a:xfrm>
              <a:off x="3607" y="2326"/>
              <a:ext cx="78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6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3 w 41"/>
                <a:gd name="T69" fmla="*/ 16 h 37"/>
                <a:gd name="T70" fmla="*/ 26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4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2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4" y="18"/>
                    <a:pt x="14" y="18"/>
                  </a:cubicBezTo>
                  <a:cubicBezTo>
                    <a:pt x="18" y="18"/>
                    <a:pt x="21" y="17"/>
                    <a:pt x="23" y="16"/>
                  </a:cubicBezTo>
                  <a:cubicBezTo>
                    <a:pt x="25" y="14"/>
                    <a:pt x="26" y="12"/>
                    <a:pt x="26" y="10"/>
                  </a:cubicBezTo>
                  <a:cubicBezTo>
                    <a:pt x="26" y="8"/>
                    <a:pt x="25" y="6"/>
                    <a:pt x="23" y="4"/>
                  </a:cubicBezTo>
                  <a:cubicBezTo>
                    <a:pt x="22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7" name="Freeform 35"/>
            <p:cNvSpPr/>
            <p:nvPr/>
          </p:nvSpPr>
          <p:spPr bwMode="auto">
            <a:xfrm>
              <a:off x="3691" y="2324"/>
              <a:ext cx="52" cy="75"/>
            </a:xfrm>
            <a:custGeom>
              <a:avLst/>
              <a:gdLst>
                <a:gd name="T0" fmla="*/ 24 w 27"/>
                <a:gd name="T1" fmla="*/ 0 h 39"/>
                <a:gd name="T2" fmla="*/ 24 w 27"/>
                <a:gd name="T3" fmla="*/ 13 h 39"/>
                <a:gd name="T4" fmla="*/ 23 w 27"/>
                <a:gd name="T5" fmla="*/ 13 h 39"/>
                <a:gd name="T6" fmla="*/ 21 w 27"/>
                <a:gd name="T7" fmla="*/ 7 h 39"/>
                <a:gd name="T8" fmla="*/ 17 w 27"/>
                <a:gd name="T9" fmla="*/ 4 h 39"/>
                <a:gd name="T10" fmla="*/ 12 w 27"/>
                <a:gd name="T11" fmla="*/ 2 h 39"/>
                <a:gd name="T12" fmla="*/ 7 w 27"/>
                <a:gd name="T13" fmla="*/ 4 h 39"/>
                <a:gd name="T14" fmla="*/ 5 w 27"/>
                <a:gd name="T15" fmla="*/ 8 h 39"/>
                <a:gd name="T16" fmla="*/ 6 w 27"/>
                <a:gd name="T17" fmla="*/ 11 h 39"/>
                <a:gd name="T18" fmla="*/ 15 w 27"/>
                <a:gd name="T19" fmla="*/ 17 h 39"/>
                <a:gd name="T20" fmla="*/ 23 w 27"/>
                <a:gd name="T21" fmla="*/ 21 h 39"/>
                <a:gd name="T22" fmla="*/ 26 w 27"/>
                <a:gd name="T23" fmla="*/ 25 h 39"/>
                <a:gd name="T24" fmla="*/ 27 w 27"/>
                <a:gd name="T25" fmla="*/ 29 h 39"/>
                <a:gd name="T26" fmla="*/ 24 w 27"/>
                <a:gd name="T27" fmla="*/ 36 h 39"/>
                <a:gd name="T28" fmla="*/ 14 w 27"/>
                <a:gd name="T29" fmla="*/ 39 h 39"/>
                <a:gd name="T30" fmla="*/ 11 w 27"/>
                <a:gd name="T31" fmla="*/ 39 h 39"/>
                <a:gd name="T32" fmla="*/ 7 w 27"/>
                <a:gd name="T33" fmla="*/ 38 h 39"/>
                <a:gd name="T34" fmla="*/ 3 w 27"/>
                <a:gd name="T35" fmla="*/ 37 h 39"/>
                <a:gd name="T36" fmla="*/ 2 w 27"/>
                <a:gd name="T37" fmla="*/ 37 h 39"/>
                <a:gd name="T38" fmla="*/ 1 w 27"/>
                <a:gd name="T39" fmla="*/ 39 h 39"/>
                <a:gd name="T40" fmla="*/ 0 w 27"/>
                <a:gd name="T41" fmla="*/ 39 h 39"/>
                <a:gd name="T42" fmla="*/ 0 w 27"/>
                <a:gd name="T43" fmla="*/ 26 h 39"/>
                <a:gd name="T44" fmla="*/ 1 w 27"/>
                <a:gd name="T45" fmla="*/ 26 h 39"/>
                <a:gd name="T46" fmla="*/ 3 w 27"/>
                <a:gd name="T47" fmla="*/ 32 h 39"/>
                <a:gd name="T48" fmla="*/ 8 w 27"/>
                <a:gd name="T49" fmla="*/ 36 h 39"/>
                <a:gd name="T50" fmla="*/ 14 w 27"/>
                <a:gd name="T51" fmla="*/ 37 h 39"/>
                <a:gd name="T52" fmla="*/ 20 w 27"/>
                <a:gd name="T53" fmla="*/ 35 h 39"/>
                <a:gd name="T54" fmla="*/ 22 w 27"/>
                <a:gd name="T55" fmla="*/ 31 h 39"/>
                <a:gd name="T56" fmla="*/ 21 w 27"/>
                <a:gd name="T57" fmla="*/ 28 h 39"/>
                <a:gd name="T58" fmla="*/ 18 w 27"/>
                <a:gd name="T59" fmla="*/ 26 h 39"/>
                <a:gd name="T60" fmla="*/ 12 w 27"/>
                <a:gd name="T61" fmla="*/ 22 h 39"/>
                <a:gd name="T62" fmla="*/ 4 w 27"/>
                <a:gd name="T63" fmla="*/ 18 h 39"/>
                <a:gd name="T64" fmla="*/ 1 w 27"/>
                <a:gd name="T65" fmla="*/ 14 h 39"/>
                <a:gd name="T66" fmla="*/ 0 w 27"/>
                <a:gd name="T67" fmla="*/ 10 h 39"/>
                <a:gd name="T68" fmla="*/ 3 w 27"/>
                <a:gd name="T69" fmla="*/ 3 h 39"/>
                <a:gd name="T70" fmla="*/ 12 w 27"/>
                <a:gd name="T71" fmla="*/ 0 h 39"/>
                <a:gd name="T72" fmla="*/ 19 w 27"/>
                <a:gd name="T73" fmla="*/ 2 h 39"/>
                <a:gd name="T74" fmla="*/ 21 w 27"/>
                <a:gd name="T75" fmla="*/ 2 h 39"/>
                <a:gd name="T76" fmla="*/ 23 w 27"/>
                <a:gd name="T77" fmla="*/ 2 h 39"/>
                <a:gd name="T78" fmla="*/ 23 w 27"/>
                <a:gd name="T79" fmla="*/ 0 h 39"/>
                <a:gd name="T80" fmla="*/ 24 w 27"/>
                <a:gd name="T8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7" h="39">
                  <a:moveTo>
                    <a:pt x="24" y="0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1"/>
                    <a:pt x="22" y="9"/>
                    <a:pt x="21" y="7"/>
                  </a:cubicBezTo>
                  <a:cubicBezTo>
                    <a:pt x="20" y="6"/>
                    <a:pt x="19" y="5"/>
                    <a:pt x="17" y="4"/>
                  </a:cubicBezTo>
                  <a:cubicBezTo>
                    <a:pt x="16" y="3"/>
                    <a:pt x="14" y="2"/>
                    <a:pt x="12" y="2"/>
                  </a:cubicBezTo>
                  <a:cubicBezTo>
                    <a:pt x="10" y="2"/>
                    <a:pt x="8" y="3"/>
                    <a:pt x="7" y="4"/>
                  </a:cubicBezTo>
                  <a:cubicBezTo>
                    <a:pt x="5" y="5"/>
                    <a:pt x="5" y="7"/>
                    <a:pt x="5" y="8"/>
                  </a:cubicBezTo>
                  <a:cubicBezTo>
                    <a:pt x="5" y="9"/>
                    <a:pt x="5" y="10"/>
                    <a:pt x="6" y="11"/>
                  </a:cubicBezTo>
                  <a:cubicBezTo>
                    <a:pt x="7" y="13"/>
                    <a:pt x="10" y="14"/>
                    <a:pt x="15" y="17"/>
                  </a:cubicBezTo>
                  <a:cubicBezTo>
                    <a:pt x="19" y="19"/>
                    <a:pt x="21" y="20"/>
                    <a:pt x="23" y="21"/>
                  </a:cubicBezTo>
                  <a:cubicBezTo>
                    <a:pt x="24" y="22"/>
                    <a:pt x="25" y="23"/>
                    <a:pt x="26" y="25"/>
                  </a:cubicBezTo>
                  <a:cubicBezTo>
                    <a:pt x="27" y="26"/>
                    <a:pt x="27" y="27"/>
                    <a:pt x="27" y="29"/>
                  </a:cubicBezTo>
                  <a:cubicBezTo>
                    <a:pt x="27" y="32"/>
                    <a:pt x="26" y="34"/>
                    <a:pt x="24" y="36"/>
                  </a:cubicBezTo>
                  <a:cubicBezTo>
                    <a:pt x="21" y="38"/>
                    <a:pt x="18" y="39"/>
                    <a:pt x="14" y="39"/>
                  </a:cubicBezTo>
                  <a:cubicBezTo>
                    <a:pt x="13" y="39"/>
                    <a:pt x="12" y="39"/>
                    <a:pt x="11" y="39"/>
                  </a:cubicBezTo>
                  <a:cubicBezTo>
                    <a:pt x="10" y="39"/>
                    <a:pt x="9" y="38"/>
                    <a:pt x="7" y="38"/>
                  </a:cubicBezTo>
                  <a:cubicBezTo>
                    <a:pt x="5" y="37"/>
                    <a:pt x="4" y="37"/>
                    <a:pt x="3" y="37"/>
                  </a:cubicBezTo>
                  <a:cubicBezTo>
                    <a:pt x="3" y="37"/>
                    <a:pt x="2" y="37"/>
                    <a:pt x="2" y="37"/>
                  </a:cubicBezTo>
                  <a:cubicBezTo>
                    <a:pt x="2" y="38"/>
                    <a:pt x="1" y="38"/>
                    <a:pt x="1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2" y="29"/>
                    <a:pt x="3" y="31"/>
                    <a:pt x="3" y="32"/>
                  </a:cubicBezTo>
                  <a:cubicBezTo>
                    <a:pt x="4" y="34"/>
                    <a:pt x="6" y="35"/>
                    <a:pt x="8" y="36"/>
                  </a:cubicBezTo>
                  <a:cubicBezTo>
                    <a:pt x="9" y="37"/>
                    <a:pt x="11" y="37"/>
                    <a:pt x="14" y="37"/>
                  </a:cubicBezTo>
                  <a:cubicBezTo>
                    <a:pt x="16" y="37"/>
                    <a:pt x="18" y="36"/>
                    <a:pt x="20" y="35"/>
                  </a:cubicBezTo>
                  <a:cubicBezTo>
                    <a:pt x="21" y="34"/>
                    <a:pt x="22" y="33"/>
                    <a:pt x="22" y="31"/>
                  </a:cubicBezTo>
                  <a:cubicBezTo>
                    <a:pt x="22" y="30"/>
                    <a:pt x="21" y="29"/>
                    <a:pt x="21" y="28"/>
                  </a:cubicBezTo>
                  <a:cubicBezTo>
                    <a:pt x="20" y="27"/>
                    <a:pt x="20" y="26"/>
                    <a:pt x="18" y="26"/>
                  </a:cubicBezTo>
                  <a:cubicBezTo>
                    <a:pt x="18" y="25"/>
                    <a:pt x="15" y="24"/>
                    <a:pt x="12" y="22"/>
                  </a:cubicBezTo>
                  <a:cubicBezTo>
                    <a:pt x="8" y="20"/>
                    <a:pt x="6" y="19"/>
                    <a:pt x="4" y="18"/>
                  </a:cubicBezTo>
                  <a:cubicBezTo>
                    <a:pt x="3" y="17"/>
                    <a:pt x="2" y="16"/>
                    <a:pt x="1" y="14"/>
                  </a:cubicBezTo>
                  <a:cubicBezTo>
                    <a:pt x="0" y="13"/>
                    <a:pt x="0" y="12"/>
                    <a:pt x="0" y="10"/>
                  </a:cubicBezTo>
                  <a:cubicBezTo>
                    <a:pt x="0" y="7"/>
                    <a:pt x="1" y="5"/>
                    <a:pt x="3" y="3"/>
                  </a:cubicBezTo>
                  <a:cubicBezTo>
                    <a:pt x="5" y="1"/>
                    <a:pt x="8" y="0"/>
                    <a:pt x="12" y="0"/>
                  </a:cubicBezTo>
                  <a:cubicBezTo>
                    <a:pt x="14" y="0"/>
                    <a:pt x="16" y="1"/>
                    <a:pt x="19" y="2"/>
                  </a:cubicBezTo>
                  <a:cubicBezTo>
                    <a:pt x="20" y="2"/>
                    <a:pt x="21" y="2"/>
                    <a:pt x="21" y="2"/>
                  </a:cubicBezTo>
                  <a:cubicBezTo>
                    <a:pt x="22" y="2"/>
                    <a:pt x="22" y="2"/>
                    <a:pt x="23" y="2"/>
                  </a:cubicBezTo>
                  <a:cubicBezTo>
                    <a:pt x="23" y="2"/>
                    <a:pt x="23" y="1"/>
                    <a:pt x="23" y="0"/>
                  </a:cubicBezTo>
                  <a:lnTo>
                    <a:pt x="2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8" name="Freeform 36"/>
            <p:cNvSpPr/>
            <p:nvPr/>
          </p:nvSpPr>
          <p:spPr bwMode="auto">
            <a:xfrm>
              <a:off x="3750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6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9" name="Freeform 37"/>
            <p:cNvSpPr/>
            <p:nvPr/>
          </p:nvSpPr>
          <p:spPr bwMode="auto">
            <a:xfrm>
              <a:off x="3790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0" name="Freeform 38"/>
            <p:cNvSpPr/>
            <p:nvPr/>
          </p:nvSpPr>
          <p:spPr bwMode="auto">
            <a:xfrm>
              <a:off x="3859" y="2326"/>
              <a:ext cx="82" cy="71"/>
            </a:xfrm>
            <a:custGeom>
              <a:avLst/>
              <a:gdLst>
                <a:gd name="T0" fmla="*/ 29 w 43"/>
                <a:gd name="T1" fmla="*/ 0 h 37"/>
                <a:gd name="T2" fmla="*/ 43 w 43"/>
                <a:gd name="T3" fmla="*/ 0 h 37"/>
                <a:gd name="T4" fmla="*/ 43 w 43"/>
                <a:gd name="T5" fmla="*/ 1 h 37"/>
                <a:gd name="T6" fmla="*/ 42 w 43"/>
                <a:gd name="T7" fmla="*/ 1 h 37"/>
                <a:gd name="T8" fmla="*/ 40 w 43"/>
                <a:gd name="T9" fmla="*/ 2 h 37"/>
                <a:gd name="T10" fmla="*/ 37 w 43"/>
                <a:gd name="T11" fmla="*/ 3 h 37"/>
                <a:gd name="T12" fmla="*/ 34 w 43"/>
                <a:gd name="T13" fmla="*/ 7 h 37"/>
                <a:gd name="T14" fmla="*/ 24 w 43"/>
                <a:gd name="T15" fmla="*/ 21 h 37"/>
                <a:gd name="T16" fmla="*/ 24 w 43"/>
                <a:gd name="T17" fmla="*/ 31 h 37"/>
                <a:gd name="T18" fmla="*/ 25 w 43"/>
                <a:gd name="T19" fmla="*/ 35 h 37"/>
                <a:gd name="T20" fmla="*/ 29 w 43"/>
                <a:gd name="T21" fmla="*/ 36 h 37"/>
                <a:gd name="T22" fmla="*/ 30 w 43"/>
                <a:gd name="T23" fmla="*/ 36 h 37"/>
                <a:gd name="T24" fmla="*/ 30 w 43"/>
                <a:gd name="T25" fmla="*/ 37 h 37"/>
                <a:gd name="T26" fmla="*/ 13 w 43"/>
                <a:gd name="T27" fmla="*/ 37 h 37"/>
                <a:gd name="T28" fmla="*/ 13 w 43"/>
                <a:gd name="T29" fmla="*/ 36 h 37"/>
                <a:gd name="T30" fmla="*/ 14 w 43"/>
                <a:gd name="T31" fmla="*/ 36 h 37"/>
                <a:gd name="T32" fmla="*/ 18 w 43"/>
                <a:gd name="T33" fmla="*/ 35 h 37"/>
                <a:gd name="T34" fmla="*/ 18 w 43"/>
                <a:gd name="T35" fmla="*/ 31 h 37"/>
                <a:gd name="T36" fmla="*/ 18 w 43"/>
                <a:gd name="T37" fmla="*/ 22 h 37"/>
                <a:gd name="T38" fmla="*/ 7 w 43"/>
                <a:gd name="T39" fmla="*/ 6 h 37"/>
                <a:gd name="T40" fmla="*/ 4 w 43"/>
                <a:gd name="T41" fmla="*/ 3 h 37"/>
                <a:gd name="T42" fmla="*/ 1 w 43"/>
                <a:gd name="T43" fmla="*/ 1 h 37"/>
                <a:gd name="T44" fmla="*/ 0 w 43"/>
                <a:gd name="T45" fmla="*/ 1 h 37"/>
                <a:gd name="T46" fmla="*/ 0 w 43"/>
                <a:gd name="T47" fmla="*/ 0 h 37"/>
                <a:gd name="T48" fmla="*/ 17 w 43"/>
                <a:gd name="T49" fmla="*/ 0 h 37"/>
                <a:gd name="T50" fmla="*/ 17 w 43"/>
                <a:gd name="T51" fmla="*/ 1 h 37"/>
                <a:gd name="T52" fmla="*/ 16 w 43"/>
                <a:gd name="T53" fmla="*/ 1 h 37"/>
                <a:gd name="T54" fmla="*/ 14 w 43"/>
                <a:gd name="T55" fmla="*/ 2 h 37"/>
                <a:gd name="T56" fmla="*/ 13 w 43"/>
                <a:gd name="T57" fmla="*/ 3 h 37"/>
                <a:gd name="T58" fmla="*/ 14 w 43"/>
                <a:gd name="T59" fmla="*/ 7 h 37"/>
                <a:gd name="T60" fmla="*/ 23 w 43"/>
                <a:gd name="T61" fmla="*/ 19 h 37"/>
                <a:gd name="T62" fmla="*/ 31 w 43"/>
                <a:gd name="T63" fmla="*/ 8 h 37"/>
                <a:gd name="T64" fmla="*/ 33 w 43"/>
                <a:gd name="T65" fmla="*/ 4 h 37"/>
                <a:gd name="T66" fmla="*/ 32 w 43"/>
                <a:gd name="T67" fmla="*/ 2 h 37"/>
                <a:gd name="T68" fmla="*/ 31 w 43"/>
                <a:gd name="T69" fmla="*/ 1 h 37"/>
                <a:gd name="T70" fmla="*/ 29 w 43"/>
                <a:gd name="T71" fmla="*/ 1 h 37"/>
                <a:gd name="T72" fmla="*/ 29 w 43"/>
                <a:gd name="T7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3" h="37">
                  <a:moveTo>
                    <a:pt x="29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1" y="1"/>
                    <a:pt x="40" y="2"/>
                  </a:cubicBezTo>
                  <a:cubicBezTo>
                    <a:pt x="39" y="2"/>
                    <a:pt x="38" y="3"/>
                    <a:pt x="37" y="3"/>
                  </a:cubicBezTo>
                  <a:cubicBezTo>
                    <a:pt x="36" y="4"/>
                    <a:pt x="35" y="6"/>
                    <a:pt x="34" y="7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3"/>
                    <a:pt x="24" y="35"/>
                    <a:pt x="25" y="35"/>
                  </a:cubicBezTo>
                  <a:cubicBezTo>
                    <a:pt x="26" y="36"/>
                    <a:pt x="27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6" y="36"/>
                    <a:pt x="17" y="36"/>
                    <a:pt x="18" y="35"/>
                  </a:cubicBezTo>
                  <a:cubicBezTo>
                    <a:pt x="18" y="34"/>
                    <a:pt x="18" y="33"/>
                    <a:pt x="18" y="31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5"/>
                    <a:pt x="5" y="3"/>
                    <a:pt x="4" y="3"/>
                  </a:cubicBezTo>
                  <a:cubicBezTo>
                    <a:pt x="4" y="3"/>
                    <a:pt x="3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4" y="2"/>
                  </a:cubicBezTo>
                  <a:cubicBezTo>
                    <a:pt x="13" y="2"/>
                    <a:pt x="13" y="3"/>
                    <a:pt x="13" y="3"/>
                  </a:cubicBezTo>
                  <a:cubicBezTo>
                    <a:pt x="13" y="4"/>
                    <a:pt x="13" y="5"/>
                    <a:pt x="14" y="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2" y="6"/>
                    <a:pt x="33" y="5"/>
                    <a:pt x="33" y="4"/>
                  </a:cubicBezTo>
                  <a:cubicBezTo>
                    <a:pt x="33" y="3"/>
                    <a:pt x="33" y="3"/>
                    <a:pt x="32" y="2"/>
                  </a:cubicBezTo>
                  <a:cubicBezTo>
                    <a:pt x="32" y="2"/>
                    <a:pt x="32" y="2"/>
                    <a:pt x="31" y="1"/>
                  </a:cubicBezTo>
                  <a:cubicBezTo>
                    <a:pt x="31" y="1"/>
                    <a:pt x="30" y="1"/>
                    <a:pt x="29" y="1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1" name="Freeform 39"/>
            <p:cNvSpPr>
              <a:spLocks noEditPoints="1"/>
            </p:cNvSpPr>
            <p:nvPr/>
          </p:nvSpPr>
          <p:spPr bwMode="auto">
            <a:xfrm>
              <a:off x="3970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4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4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0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3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2" name="Freeform 40"/>
            <p:cNvSpPr/>
            <p:nvPr/>
          </p:nvSpPr>
          <p:spPr bwMode="auto">
            <a:xfrm>
              <a:off x="4052" y="2326"/>
              <a:ext cx="59" cy="71"/>
            </a:xfrm>
            <a:custGeom>
              <a:avLst/>
              <a:gdLst>
                <a:gd name="T0" fmla="*/ 12 w 31"/>
                <a:gd name="T1" fmla="*/ 2 h 37"/>
                <a:gd name="T2" fmla="*/ 12 w 31"/>
                <a:gd name="T3" fmla="*/ 17 h 37"/>
                <a:gd name="T4" fmla="*/ 19 w 31"/>
                <a:gd name="T5" fmla="*/ 17 h 37"/>
                <a:gd name="T6" fmla="*/ 23 w 31"/>
                <a:gd name="T7" fmla="*/ 16 h 37"/>
                <a:gd name="T8" fmla="*/ 25 w 31"/>
                <a:gd name="T9" fmla="*/ 12 h 37"/>
                <a:gd name="T10" fmla="*/ 26 w 31"/>
                <a:gd name="T11" fmla="*/ 12 h 37"/>
                <a:gd name="T12" fmla="*/ 26 w 31"/>
                <a:gd name="T13" fmla="*/ 24 h 37"/>
                <a:gd name="T14" fmla="*/ 25 w 31"/>
                <a:gd name="T15" fmla="*/ 24 h 37"/>
                <a:gd name="T16" fmla="*/ 24 w 31"/>
                <a:gd name="T17" fmla="*/ 21 h 37"/>
                <a:gd name="T18" fmla="*/ 22 w 31"/>
                <a:gd name="T19" fmla="*/ 20 h 37"/>
                <a:gd name="T20" fmla="*/ 19 w 31"/>
                <a:gd name="T21" fmla="*/ 19 h 37"/>
                <a:gd name="T22" fmla="*/ 12 w 31"/>
                <a:gd name="T23" fmla="*/ 19 h 37"/>
                <a:gd name="T24" fmla="*/ 12 w 31"/>
                <a:gd name="T25" fmla="*/ 31 h 37"/>
                <a:gd name="T26" fmla="*/ 12 w 31"/>
                <a:gd name="T27" fmla="*/ 34 h 37"/>
                <a:gd name="T28" fmla="*/ 13 w 31"/>
                <a:gd name="T29" fmla="*/ 36 h 37"/>
                <a:gd name="T30" fmla="*/ 16 w 31"/>
                <a:gd name="T31" fmla="*/ 36 h 37"/>
                <a:gd name="T32" fmla="*/ 18 w 31"/>
                <a:gd name="T33" fmla="*/ 36 h 37"/>
                <a:gd name="T34" fmla="*/ 18 w 31"/>
                <a:gd name="T35" fmla="*/ 37 h 37"/>
                <a:gd name="T36" fmla="*/ 0 w 31"/>
                <a:gd name="T37" fmla="*/ 37 h 37"/>
                <a:gd name="T38" fmla="*/ 0 w 31"/>
                <a:gd name="T39" fmla="*/ 36 h 37"/>
                <a:gd name="T40" fmla="*/ 1 w 31"/>
                <a:gd name="T41" fmla="*/ 36 h 37"/>
                <a:gd name="T42" fmla="*/ 5 w 31"/>
                <a:gd name="T43" fmla="*/ 35 h 37"/>
                <a:gd name="T44" fmla="*/ 6 w 31"/>
                <a:gd name="T45" fmla="*/ 31 h 37"/>
                <a:gd name="T46" fmla="*/ 6 w 31"/>
                <a:gd name="T47" fmla="*/ 7 h 37"/>
                <a:gd name="T48" fmla="*/ 5 w 31"/>
                <a:gd name="T49" fmla="*/ 3 h 37"/>
                <a:gd name="T50" fmla="*/ 4 w 31"/>
                <a:gd name="T51" fmla="*/ 2 h 37"/>
                <a:gd name="T52" fmla="*/ 1 w 31"/>
                <a:gd name="T53" fmla="*/ 1 h 37"/>
                <a:gd name="T54" fmla="*/ 0 w 31"/>
                <a:gd name="T55" fmla="*/ 1 h 37"/>
                <a:gd name="T56" fmla="*/ 0 w 31"/>
                <a:gd name="T57" fmla="*/ 0 h 37"/>
                <a:gd name="T58" fmla="*/ 31 w 31"/>
                <a:gd name="T59" fmla="*/ 0 h 37"/>
                <a:gd name="T60" fmla="*/ 31 w 31"/>
                <a:gd name="T61" fmla="*/ 8 h 37"/>
                <a:gd name="T62" fmla="*/ 30 w 31"/>
                <a:gd name="T63" fmla="*/ 8 h 37"/>
                <a:gd name="T64" fmla="*/ 28 w 31"/>
                <a:gd name="T65" fmla="*/ 4 h 37"/>
                <a:gd name="T66" fmla="*/ 26 w 31"/>
                <a:gd name="T67" fmla="*/ 3 h 37"/>
                <a:gd name="T68" fmla="*/ 21 w 31"/>
                <a:gd name="T69" fmla="*/ 2 h 37"/>
                <a:gd name="T70" fmla="*/ 12 w 31"/>
                <a:gd name="T71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1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1" y="17"/>
                    <a:pt x="22" y="16"/>
                    <a:pt x="23" y="16"/>
                  </a:cubicBezTo>
                  <a:cubicBezTo>
                    <a:pt x="24" y="15"/>
                    <a:pt x="24" y="14"/>
                    <a:pt x="25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3"/>
                    <a:pt x="24" y="22"/>
                    <a:pt x="24" y="21"/>
                  </a:cubicBezTo>
                  <a:cubicBezTo>
                    <a:pt x="24" y="20"/>
                    <a:pt x="23" y="20"/>
                    <a:pt x="22" y="20"/>
                  </a:cubicBezTo>
                  <a:cubicBezTo>
                    <a:pt x="22" y="19"/>
                    <a:pt x="21" y="19"/>
                    <a:pt x="19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5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3" y="1"/>
                    <a:pt x="2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9" y="6"/>
                    <a:pt x="29" y="5"/>
                    <a:pt x="28" y="4"/>
                  </a:cubicBezTo>
                  <a:cubicBezTo>
                    <a:pt x="27" y="4"/>
                    <a:pt x="27" y="3"/>
                    <a:pt x="26" y="3"/>
                  </a:cubicBezTo>
                  <a:cubicBezTo>
                    <a:pt x="25" y="2"/>
                    <a:pt x="23" y="2"/>
                    <a:pt x="21" y="2"/>
                  </a:cubicBezTo>
                  <a:lnTo>
                    <a:pt x="1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3" name="Freeform 41"/>
            <p:cNvSpPr>
              <a:spLocks noEditPoints="1"/>
            </p:cNvSpPr>
            <p:nvPr/>
          </p:nvSpPr>
          <p:spPr bwMode="auto">
            <a:xfrm>
              <a:off x="4145" y="2326"/>
              <a:ext cx="59" cy="71"/>
            </a:xfrm>
            <a:custGeom>
              <a:avLst/>
              <a:gdLst>
                <a:gd name="T0" fmla="*/ 11 w 31"/>
                <a:gd name="T1" fmla="*/ 20 h 37"/>
                <a:gd name="T2" fmla="*/ 11 w 31"/>
                <a:gd name="T3" fmla="*/ 31 h 37"/>
                <a:gd name="T4" fmla="*/ 12 w 31"/>
                <a:gd name="T5" fmla="*/ 35 h 37"/>
                <a:gd name="T6" fmla="*/ 16 w 31"/>
                <a:gd name="T7" fmla="*/ 36 h 37"/>
                <a:gd name="T8" fmla="*/ 17 w 31"/>
                <a:gd name="T9" fmla="*/ 36 h 37"/>
                <a:gd name="T10" fmla="*/ 17 w 31"/>
                <a:gd name="T11" fmla="*/ 37 h 37"/>
                <a:gd name="T12" fmla="*/ 0 w 31"/>
                <a:gd name="T13" fmla="*/ 37 h 37"/>
                <a:gd name="T14" fmla="*/ 0 w 31"/>
                <a:gd name="T15" fmla="*/ 36 h 37"/>
                <a:gd name="T16" fmla="*/ 1 w 31"/>
                <a:gd name="T17" fmla="*/ 36 h 37"/>
                <a:gd name="T18" fmla="*/ 5 w 31"/>
                <a:gd name="T19" fmla="*/ 35 h 37"/>
                <a:gd name="T20" fmla="*/ 6 w 31"/>
                <a:gd name="T21" fmla="*/ 31 h 37"/>
                <a:gd name="T22" fmla="*/ 6 w 31"/>
                <a:gd name="T23" fmla="*/ 7 h 37"/>
                <a:gd name="T24" fmla="*/ 5 w 31"/>
                <a:gd name="T25" fmla="*/ 2 h 37"/>
                <a:gd name="T26" fmla="*/ 1 w 31"/>
                <a:gd name="T27" fmla="*/ 1 h 37"/>
                <a:gd name="T28" fmla="*/ 0 w 31"/>
                <a:gd name="T29" fmla="*/ 1 h 37"/>
                <a:gd name="T30" fmla="*/ 0 w 31"/>
                <a:gd name="T31" fmla="*/ 0 h 37"/>
                <a:gd name="T32" fmla="*/ 15 w 31"/>
                <a:gd name="T33" fmla="*/ 0 h 37"/>
                <a:gd name="T34" fmla="*/ 24 w 31"/>
                <a:gd name="T35" fmla="*/ 1 h 37"/>
                <a:gd name="T36" fmla="*/ 29 w 31"/>
                <a:gd name="T37" fmla="*/ 5 h 37"/>
                <a:gd name="T38" fmla="*/ 31 w 31"/>
                <a:gd name="T39" fmla="*/ 10 h 37"/>
                <a:gd name="T40" fmla="*/ 28 w 31"/>
                <a:gd name="T41" fmla="*/ 18 h 37"/>
                <a:gd name="T42" fmla="*/ 18 w 31"/>
                <a:gd name="T43" fmla="*/ 21 h 37"/>
                <a:gd name="T44" fmla="*/ 15 w 31"/>
                <a:gd name="T45" fmla="*/ 20 h 37"/>
                <a:gd name="T46" fmla="*/ 11 w 31"/>
                <a:gd name="T47" fmla="*/ 20 h 37"/>
                <a:gd name="T48" fmla="*/ 11 w 31"/>
                <a:gd name="T49" fmla="*/ 18 h 37"/>
                <a:gd name="T50" fmla="*/ 14 w 31"/>
                <a:gd name="T51" fmla="*/ 19 h 37"/>
                <a:gd name="T52" fmla="*/ 16 w 31"/>
                <a:gd name="T53" fmla="*/ 19 h 37"/>
                <a:gd name="T54" fmla="*/ 22 w 31"/>
                <a:gd name="T55" fmla="*/ 17 h 37"/>
                <a:gd name="T56" fmla="*/ 24 w 31"/>
                <a:gd name="T57" fmla="*/ 11 h 37"/>
                <a:gd name="T58" fmla="*/ 23 w 31"/>
                <a:gd name="T59" fmla="*/ 6 h 37"/>
                <a:gd name="T60" fmla="*/ 20 w 31"/>
                <a:gd name="T61" fmla="*/ 3 h 37"/>
                <a:gd name="T62" fmla="*/ 15 w 31"/>
                <a:gd name="T63" fmla="*/ 2 h 37"/>
                <a:gd name="T64" fmla="*/ 11 w 31"/>
                <a:gd name="T65" fmla="*/ 3 h 37"/>
                <a:gd name="T66" fmla="*/ 11 w 31"/>
                <a:gd name="T67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" h="37">
                  <a:moveTo>
                    <a:pt x="11" y="20"/>
                  </a:move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2" y="35"/>
                    <a:pt x="12" y="35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9" y="0"/>
                    <a:pt x="21" y="0"/>
                    <a:pt x="24" y="1"/>
                  </a:cubicBezTo>
                  <a:cubicBezTo>
                    <a:pt x="26" y="2"/>
                    <a:pt x="27" y="3"/>
                    <a:pt x="29" y="5"/>
                  </a:cubicBezTo>
                  <a:cubicBezTo>
                    <a:pt x="30" y="6"/>
                    <a:pt x="31" y="8"/>
                    <a:pt x="31" y="10"/>
                  </a:cubicBezTo>
                  <a:cubicBezTo>
                    <a:pt x="31" y="13"/>
                    <a:pt x="30" y="16"/>
                    <a:pt x="28" y="18"/>
                  </a:cubicBezTo>
                  <a:cubicBezTo>
                    <a:pt x="26" y="20"/>
                    <a:pt x="22" y="21"/>
                    <a:pt x="18" y="21"/>
                  </a:cubicBezTo>
                  <a:cubicBezTo>
                    <a:pt x="17" y="21"/>
                    <a:pt x="16" y="21"/>
                    <a:pt x="15" y="20"/>
                  </a:cubicBezTo>
                  <a:cubicBezTo>
                    <a:pt x="14" y="20"/>
                    <a:pt x="13" y="20"/>
                    <a:pt x="11" y="20"/>
                  </a:cubicBezTo>
                  <a:close/>
                  <a:moveTo>
                    <a:pt x="11" y="18"/>
                  </a:moveTo>
                  <a:cubicBezTo>
                    <a:pt x="13" y="18"/>
                    <a:pt x="13" y="19"/>
                    <a:pt x="14" y="19"/>
                  </a:cubicBezTo>
                  <a:cubicBezTo>
                    <a:pt x="15" y="19"/>
                    <a:pt x="16" y="19"/>
                    <a:pt x="16" y="19"/>
                  </a:cubicBezTo>
                  <a:cubicBezTo>
                    <a:pt x="19" y="19"/>
                    <a:pt x="20" y="18"/>
                    <a:pt x="22" y="17"/>
                  </a:cubicBezTo>
                  <a:cubicBezTo>
                    <a:pt x="23" y="15"/>
                    <a:pt x="24" y="13"/>
                    <a:pt x="24" y="11"/>
                  </a:cubicBezTo>
                  <a:cubicBezTo>
                    <a:pt x="24" y="9"/>
                    <a:pt x="24" y="8"/>
                    <a:pt x="23" y="6"/>
                  </a:cubicBezTo>
                  <a:cubicBezTo>
                    <a:pt x="22" y="5"/>
                    <a:pt x="21" y="4"/>
                    <a:pt x="20" y="3"/>
                  </a:cubicBezTo>
                  <a:cubicBezTo>
                    <a:pt x="19" y="3"/>
                    <a:pt x="17" y="2"/>
                    <a:pt x="15" y="2"/>
                  </a:cubicBezTo>
                  <a:cubicBezTo>
                    <a:pt x="14" y="2"/>
                    <a:pt x="13" y="2"/>
                    <a:pt x="11" y="3"/>
                  </a:cubicBezTo>
                  <a:lnTo>
                    <a:pt x="11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4" name="Freeform 42"/>
            <p:cNvSpPr/>
            <p:nvPr/>
          </p:nvSpPr>
          <p:spPr bwMode="auto">
            <a:xfrm>
              <a:off x="4210" y="2326"/>
              <a:ext cx="67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4" y="19"/>
                    <a:pt x="22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2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5" y="35"/>
                    <a:pt x="5" y="35"/>
                    <a:pt x="5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5" name="Freeform 43"/>
            <p:cNvSpPr/>
            <p:nvPr/>
          </p:nvSpPr>
          <p:spPr bwMode="auto">
            <a:xfrm>
              <a:off x="4283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6" name="Freeform 44"/>
            <p:cNvSpPr>
              <a:spLocks noEditPoints="1"/>
            </p:cNvSpPr>
            <p:nvPr/>
          </p:nvSpPr>
          <p:spPr bwMode="auto">
            <a:xfrm>
              <a:off x="4351" y="2326"/>
              <a:ext cx="79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5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2 w 41"/>
                <a:gd name="T69" fmla="*/ 16 h 37"/>
                <a:gd name="T70" fmla="*/ 25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1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3" y="18"/>
                    <a:pt x="14" y="18"/>
                  </a:cubicBezTo>
                  <a:cubicBezTo>
                    <a:pt x="18" y="18"/>
                    <a:pt x="20" y="17"/>
                    <a:pt x="22" y="16"/>
                  </a:cubicBezTo>
                  <a:cubicBezTo>
                    <a:pt x="24" y="14"/>
                    <a:pt x="25" y="12"/>
                    <a:pt x="25" y="10"/>
                  </a:cubicBezTo>
                  <a:cubicBezTo>
                    <a:pt x="25" y="8"/>
                    <a:pt x="25" y="6"/>
                    <a:pt x="23" y="4"/>
                  </a:cubicBezTo>
                  <a:cubicBezTo>
                    <a:pt x="21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7" name="Freeform 45"/>
            <p:cNvSpPr>
              <a:spLocks noEditPoints="1"/>
            </p:cNvSpPr>
            <p:nvPr/>
          </p:nvSpPr>
          <p:spPr bwMode="auto">
            <a:xfrm>
              <a:off x="4432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5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5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1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4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8" name="Freeform 46"/>
            <p:cNvSpPr/>
            <p:nvPr/>
          </p:nvSpPr>
          <p:spPr bwMode="auto">
            <a:xfrm>
              <a:off x="4514" y="2326"/>
              <a:ext cx="68" cy="71"/>
            </a:xfrm>
            <a:custGeom>
              <a:avLst/>
              <a:gdLst>
                <a:gd name="T0" fmla="*/ 35 w 36"/>
                <a:gd name="T1" fmla="*/ 27 h 37"/>
                <a:gd name="T2" fmla="*/ 36 w 36"/>
                <a:gd name="T3" fmla="*/ 27 h 37"/>
                <a:gd name="T4" fmla="*/ 32 w 36"/>
                <a:gd name="T5" fmla="*/ 37 h 37"/>
                <a:gd name="T6" fmla="*/ 0 w 36"/>
                <a:gd name="T7" fmla="*/ 37 h 37"/>
                <a:gd name="T8" fmla="*/ 0 w 36"/>
                <a:gd name="T9" fmla="*/ 36 h 37"/>
                <a:gd name="T10" fmla="*/ 2 w 36"/>
                <a:gd name="T11" fmla="*/ 36 h 37"/>
                <a:gd name="T12" fmla="*/ 6 w 36"/>
                <a:gd name="T13" fmla="*/ 35 h 37"/>
                <a:gd name="T14" fmla="*/ 6 w 36"/>
                <a:gd name="T15" fmla="*/ 31 h 37"/>
                <a:gd name="T16" fmla="*/ 6 w 36"/>
                <a:gd name="T17" fmla="*/ 7 h 37"/>
                <a:gd name="T18" fmla="*/ 5 w 36"/>
                <a:gd name="T19" fmla="*/ 2 h 37"/>
                <a:gd name="T20" fmla="*/ 2 w 36"/>
                <a:gd name="T21" fmla="*/ 1 h 37"/>
                <a:gd name="T22" fmla="*/ 0 w 36"/>
                <a:gd name="T23" fmla="*/ 1 h 37"/>
                <a:gd name="T24" fmla="*/ 0 w 36"/>
                <a:gd name="T25" fmla="*/ 0 h 37"/>
                <a:gd name="T26" fmla="*/ 19 w 36"/>
                <a:gd name="T27" fmla="*/ 0 h 37"/>
                <a:gd name="T28" fmla="*/ 19 w 36"/>
                <a:gd name="T29" fmla="*/ 1 h 37"/>
                <a:gd name="T30" fmla="*/ 14 w 36"/>
                <a:gd name="T31" fmla="*/ 2 h 37"/>
                <a:gd name="T32" fmla="*/ 13 w 36"/>
                <a:gd name="T33" fmla="*/ 3 h 37"/>
                <a:gd name="T34" fmla="*/ 12 w 36"/>
                <a:gd name="T35" fmla="*/ 7 h 37"/>
                <a:gd name="T36" fmla="*/ 12 w 36"/>
                <a:gd name="T37" fmla="*/ 31 h 37"/>
                <a:gd name="T38" fmla="*/ 13 w 36"/>
                <a:gd name="T39" fmla="*/ 34 h 37"/>
                <a:gd name="T40" fmla="*/ 14 w 36"/>
                <a:gd name="T41" fmla="*/ 35 h 37"/>
                <a:gd name="T42" fmla="*/ 18 w 36"/>
                <a:gd name="T43" fmla="*/ 35 h 37"/>
                <a:gd name="T44" fmla="*/ 21 w 36"/>
                <a:gd name="T45" fmla="*/ 35 h 37"/>
                <a:gd name="T46" fmla="*/ 28 w 36"/>
                <a:gd name="T47" fmla="*/ 34 h 37"/>
                <a:gd name="T48" fmla="*/ 32 w 36"/>
                <a:gd name="T49" fmla="*/ 32 h 37"/>
                <a:gd name="T50" fmla="*/ 35 w 36"/>
                <a:gd name="T51" fmla="*/ 2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6" h="37">
                  <a:moveTo>
                    <a:pt x="35" y="2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7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2"/>
                    <a:pt x="12" y="33"/>
                    <a:pt x="13" y="34"/>
                  </a:cubicBezTo>
                  <a:cubicBezTo>
                    <a:pt x="13" y="34"/>
                    <a:pt x="13" y="35"/>
                    <a:pt x="14" y="35"/>
                  </a:cubicBezTo>
                  <a:cubicBezTo>
                    <a:pt x="14" y="35"/>
                    <a:pt x="16" y="35"/>
                    <a:pt x="18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5" y="35"/>
                    <a:pt x="27" y="35"/>
                    <a:pt x="28" y="34"/>
                  </a:cubicBezTo>
                  <a:cubicBezTo>
                    <a:pt x="29" y="34"/>
                    <a:pt x="30" y="33"/>
                    <a:pt x="32" y="32"/>
                  </a:cubicBezTo>
                  <a:cubicBezTo>
                    <a:pt x="33" y="31"/>
                    <a:pt x="34" y="29"/>
                    <a:pt x="35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9" name="Freeform 47"/>
            <p:cNvSpPr/>
            <p:nvPr/>
          </p:nvSpPr>
          <p:spPr bwMode="auto">
            <a:xfrm>
              <a:off x="4586" y="2326"/>
              <a:ext cx="67" cy="71"/>
            </a:xfrm>
            <a:custGeom>
              <a:avLst/>
              <a:gdLst>
                <a:gd name="T0" fmla="*/ 11 w 35"/>
                <a:gd name="T1" fmla="*/ 2 h 37"/>
                <a:gd name="T2" fmla="*/ 11 w 35"/>
                <a:gd name="T3" fmla="*/ 17 h 37"/>
                <a:gd name="T4" fmla="*/ 20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0 w 35"/>
                <a:gd name="T21" fmla="*/ 19 h 37"/>
                <a:gd name="T22" fmla="*/ 11 w 35"/>
                <a:gd name="T23" fmla="*/ 19 h 37"/>
                <a:gd name="T24" fmla="*/ 11 w 35"/>
                <a:gd name="T25" fmla="*/ 31 h 37"/>
                <a:gd name="T26" fmla="*/ 12 w 35"/>
                <a:gd name="T27" fmla="*/ 34 h 37"/>
                <a:gd name="T28" fmla="*/ 12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1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1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1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1" y="2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6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3" y="19"/>
                    <a:pt x="22" y="19"/>
                    <a:pt x="20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4"/>
                    <a:pt x="12" y="34"/>
                  </a:cubicBezTo>
                  <a:cubicBezTo>
                    <a:pt x="12" y="34"/>
                    <a:pt x="12" y="35"/>
                    <a:pt x="12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2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4" y="35"/>
                    <a:pt x="5" y="35"/>
                    <a:pt x="5" y="34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0" name="Freeform 48"/>
            <p:cNvSpPr/>
            <p:nvPr/>
          </p:nvSpPr>
          <p:spPr bwMode="auto">
            <a:xfrm>
              <a:off x="465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9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7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30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39" y="2"/>
                    <a:pt x="39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8" y="29"/>
                    <a:pt x="37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8" y="38"/>
                    <a:pt x="14" y="37"/>
                    <a:pt x="12" y="36"/>
                  </a:cubicBezTo>
                  <a:cubicBezTo>
                    <a:pt x="10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5" y="33"/>
                    <a:pt x="16" y="34"/>
                    <a:pt x="17" y="35"/>
                  </a:cubicBezTo>
                  <a:cubicBezTo>
                    <a:pt x="19" y="35"/>
                    <a:pt x="20" y="36"/>
                    <a:pt x="22" y="36"/>
                  </a:cubicBezTo>
                  <a:cubicBezTo>
                    <a:pt x="25" y="36"/>
                    <a:pt x="28" y="35"/>
                    <a:pt x="30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4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1" name="Freeform 49"/>
            <p:cNvSpPr/>
            <p:nvPr/>
          </p:nvSpPr>
          <p:spPr bwMode="auto">
            <a:xfrm>
              <a:off x="4741" y="2326"/>
              <a:ext cx="101" cy="71"/>
            </a:xfrm>
            <a:custGeom>
              <a:avLst/>
              <a:gdLst>
                <a:gd name="T0" fmla="*/ 24 w 53"/>
                <a:gd name="T1" fmla="*/ 37 h 37"/>
                <a:gd name="T2" fmla="*/ 8 w 53"/>
                <a:gd name="T3" fmla="*/ 6 h 37"/>
                <a:gd name="T4" fmla="*/ 8 w 53"/>
                <a:gd name="T5" fmla="*/ 31 h 37"/>
                <a:gd name="T6" fmla="*/ 9 w 53"/>
                <a:gd name="T7" fmla="*/ 35 h 37"/>
                <a:gd name="T8" fmla="*/ 13 w 53"/>
                <a:gd name="T9" fmla="*/ 36 h 37"/>
                <a:gd name="T10" fmla="*/ 14 w 53"/>
                <a:gd name="T11" fmla="*/ 36 h 37"/>
                <a:gd name="T12" fmla="*/ 14 w 53"/>
                <a:gd name="T13" fmla="*/ 37 h 37"/>
                <a:gd name="T14" fmla="*/ 0 w 53"/>
                <a:gd name="T15" fmla="*/ 37 h 37"/>
                <a:gd name="T16" fmla="*/ 0 w 53"/>
                <a:gd name="T17" fmla="*/ 36 h 37"/>
                <a:gd name="T18" fmla="*/ 1 w 53"/>
                <a:gd name="T19" fmla="*/ 36 h 37"/>
                <a:gd name="T20" fmla="*/ 5 w 53"/>
                <a:gd name="T21" fmla="*/ 35 h 37"/>
                <a:gd name="T22" fmla="*/ 6 w 53"/>
                <a:gd name="T23" fmla="*/ 31 h 37"/>
                <a:gd name="T24" fmla="*/ 6 w 53"/>
                <a:gd name="T25" fmla="*/ 6 h 37"/>
                <a:gd name="T26" fmla="*/ 5 w 53"/>
                <a:gd name="T27" fmla="*/ 3 h 37"/>
                <a:gd name="T28" fmla="*/ 3 w 53"/>
                <a:gd name="T29" fmla="*/ 2 h 37"/>
                <a:gd name="T30" fmla="*/ 0 w 53"/>
                <a:gd name="T31" fmla="*/ 1 h 37"/>
                <a:gd name="T32" fmla="*/ 0 w 53"/>
                <a:gd name="T33" fmla="*/ 0 h 37"/>
                <a:gd name="T34" fmla="*/ 12 w 53"/>
                <a:gd name="T35" fmla="*/ 0 h 37"/>
                <a:gd name="T36" fmla="*/ 26 w 53"/>
                <a:gd name="T37" fmla="*/ 29 h 37"/>
                <a:gd name="T38" fmla="*/ 41 w 53"/>
                <a:gd name="T39" fmla="*/ 0 h 37"/>
                <a:gd name="T40" fmla="*/ 53 w 53"/>
                <a:gd name="T41" fmla="*/ 0 h 37"/>
                <a:gd name="T42" fmla="*/ 53 w 53"/>
                <a:gd name="T43" fmla="*/ 1 h 37"/>
                <a:gd name="T44" fmla="*/ 51 w 53"/>
                <a:gd name="T45" fmla="*/ 1 h 37"/>
                <a:gd name="T46" fmla="*/ 48 w 53"/>
                <a:gd name="T47" fmla="*/ 2 h 37"/>
                <a:gd name="T48" fmla="*/ 47 w 53"/>
                <a:gd name="T49" fmla="*/ 6 h 37"/>
                <a:gd name="T50" fmla="*/ 47 w 53"/>
                <a:gd name="T51" fmla="*/ 31 h 37"/>
                <a:gd name="T52" fmla="*/ 48 w 53"/>
                <a:gd name="T53" fmla="*/ 35 h 37"/>
                <a:gd name="T54" fmla="*/ 51 w 53"/>
                <a:gd name="T55" fmla="*/ 36 h 37"/>
                <a:gd name="T56" fmla="*/ 53 w 53"/>
                <a:gd name="T57" fmla="*/ 36 h 37"/>
                <a:gd name="T58" fmla="*/ 53 w 53"/>
                <a:gd name="T59" fmla="*/ 37 h 37"/>
                <a:gd name="T60" fmla="*/ 35 w 53"/>
                <a:gd name="T61" fmla="*/ 37 h 37"/>
                <a:gd name="T62" fmla="*/ 35 w 53"/>
                <a:gd name="T63" fmla="*/ 36 h 37"/>
                <a:gd name="T64" fmla="*/ 37 w 53"/>
                <a:gd name="T65" fmla="*/ 36 h 37"/>
                <a:gd name="T66" fmla="*/ 40 w 53"/>
                <a:gd name="T67" fmla="*/ 35 h 37"/>
                <a:gd name="T68" fmla="*/ 41 w 53"/>
                <a:gd name="T69" fmla="*/ 31 h 37"/>
                <a:gd name="T70" fmla="*/ 41 w 53"/>
                <a:gd name="T71" fmla="*/ 6 h 37"/>
                <a:gd name="T72" fmla="*/ 25 w 53"/>
                <a:gd name="T73" fmla="*/ 37 h 37"/>
                <a:gd name="T74" fmla="*/ 24 w 53"/>
                <a:gd name="T7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3" h="37">
                  <a:moveTo>
                    <a:pt x="24" y="37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3"/>
                    <a:pt x="9" y="35"/>
                    <a:pt x="9" y="35"/>
                  </a:cubicBezTo>
                  <a:cubicBezTo>
                    <a:pt x="10" y="36"/>
                    <a:pt x="11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5"/>
                    <a:pt x="5" y="4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50" y="1"/>
                    <a:pt x="48" y="2"/>
                    <a:pt x="48" y="2"/>
                  </a:cubicBezTo>
                  <a:cubicBezTo>
                    <a:pt x="47" y="3"/>
                    <a:pt x="47" y="4"/>
                    <a:pt x="47" y="6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3"/>
                    <a:pt x="47" y="35"/>
                    <a:pt x="48" y="35"/>
                  </a:cubicBezTo>
                  <a:cubicBezTo>
                    <a:pt x="49" y="36"/>
                    <a:pt x="50" y="36"/>
                    <a:pt x="51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40" y="36"/>
                    <a:pt x="40" y="35"/>
                  </a:cubicBezTo>
                  <a:cubicBezTo>
                    <a:pt x="41" y="34"/>
                    <a:pt x="41" y="33"/>
                    <a:pt x="41" y="31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25" y="37"/>
                    <a:pt x="25" y="37"/>
                    <a:pt x="25" y="37"/>
                  </a:cubicBezTo>
                  <a:lnTo>
                    <a:pt x="24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直角三角形 10"/>
          <p:cNvSpPr/>
          <p:nvPr/>
        </p:nvSpPr>
        <p:spPr>
          <a:xfrm>
            <a:off x="7241927" y="4700241"/>
            <a:ext cx="91883" cy="291083"/>
          </a:xfrm>
          <a:prstGeom prst="rtTriangle">
            <a:avLst/>
          </a:prstGeom>
          <a:solidFill>
            <a:srgbClr val="D6AA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2" name="直角三角形 261"/>
          <p:cNvSpPr/>
          <p:nvPr/>
        </p:nvSpPr>
        <p:spPr>
          <a:xfrm flipH="1">
            <a:off x="4852688" y="4708917"/>
            <a:ext cx="91883" cy="291083"/>
          </a:xfrm>
          <a:prstGeom prst="rtTriangle">
            <a:avLst/>
          </a:prstGeom>
          <a:solidFill>
            <a:srgbClr val="D6AA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449642" y="1044854"/>
            <a:ext cx="508971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8800" b="1" i="1" dirty="0">
                <a:gradFill>
                  <a:gsLst>
                    <a:gs pos="0">
                      <a:schemeClr val="bg1">
                        <a:alpha val="43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kumimoji="1" lang="zh-CN" altLang="en-US" sz="8800" b="1" i="1" dirty="0">
              <a:gradFill>
                <a:gsLst>
                  <a:gs pos="0">
                    <a:schemeClr val="bg1">
                      <a:alpha val="4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grpSp>
        <p:nvGrpSpPr>
          <p:cNvPr id="91" name="组合 90"/>
          <p:cNvGrpSpPr/>
          <p:nvPr/>
        </p:nvGrpSpPr>
        <p:grpSpPr>
          <a:xfrm>
            <a:off x="9975273" y="141699"/>
            <a:ext cx="1953203" cy="447936"/>
            <a:chOff x="9595040" y="83506"/>
            <a:chExt cx="2333435" cy="535137"/>
          </a:xfrm>
        </p:grpSpPr>
        <p:grpSp>
          <p:nvGrpSpPr>
            <p:cNvPr id="23" name="Group 4"/>
            <p:cNvGrpSpPr>
              <a:grpSpLocks noChangeAspect="1"/>
            </p:cNvGrpSpPr>
            <p:nvPr/>
          </p:nvGrpSpPr>
          <p:grpSpPr bwMode="auto">
            <a:xfrm>
              <a:off x="10186253" y="142788"/>
              <a:ext cx="1742222" cy="419037"/>
              <a:chOff x="2838" y="1917"/>
              <a:chExt cx="2004" cy="482"/>
            </a:xfrm>
            <a:solidFill>
              <a:srgbClr val="09234F"/>
            </a:solidFill>
          </p:grpSpPr>
          <p:sp>
            <p:nvSpPr>
              <p:cNvPr id="24" name="Freeform 5"/>
              <p:cNvSpPr/>
              <p:nvPr/>
            </p:nvSpPr>
            <p:spPr bwMode="auto">
              <a:xfrm>
                <a:off x="3174" y="1952"/>
                <a:ext cx="191" cy="302"/>
              </a:xfrm>
              <a:custGeom>
                <a:avLst/>
                <a:gdLst>
                  <a:gd name="T0" fmla="*/ 97 w 100"/>
                  <a:gd name="T1" fmla="*/ 25 h 156"/>
                  <a:gd name="T2" fmla="*/ 98 w 100"/>
                  <a:gd name="T3" fmla="*/ 138 h 156"/>
                  <a:gd name="T4" fmla="*/ 85 w 100"/>
                  <a:gd name="T5" fmla="*/ 153 h 156"/>
                  <a:gd name="T6" fmla="*/ 49 w 100"/>
                  <a:gd name="T7" fmla="*/ 117 h 156"/>
                  <a:gd name="T8" fmla="*/ 57 w 100"/>
                  <a:gd name="T9" fmla="*/ 123 h 156"/>
                  <a:gd name="T10" fmla="*/ 57 w 100"/>
                  <a:gd name="T11" fmla="*/ 119 h 156"/>
                  <a:gd name="T12" fmla="*/ 77 w 100"/>
                  <a:gd name="T13" fmla="*/ 134 h 156"/>
                  <a:gd name="T14" fmla="*/ 83 w 100"/>
                  <a:gd name="T15" fmla="*/ 121 h 156"/>
                  <a:gd name="T16" fmla="*/ 76 w 100"/>
                  <a:gd name="T17" fmla="*/ 31 h 156"/>
                  <a:gd name="T18" fmla="*/ 66 w 100"/>
                  <a:gd name="T19" fmla="*/ 7 h 156"/>
                  <a:gd name="T20" fmla="*/ 0 w 100"/>
                  <a:gd name="T21" fmla="*/ 28 h 156"/>
                  <a:gd name="T22" fmla="*/ 1 w 100"/>
                  <a:gd name="T23" fmla="*/ 26 h 156"/>
                  <a:gd name="T24" fmla="*/ 58 w 100"/>
                  <a:gd name="T25" fmla="*/ 4 h 156"/>
                  <a:gd name="T26" fmla="*/ 97 w 100"/>
                  <a:gd name="T27" fmla="*/ 25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0" h="156">
                    <a:moveTo>
                      <a:pt x="97" y="25"/>
                    </a:moveTo>
                    <a:cubicBezTo>
                      <a:pt x="87" y="33"/>
                      <a:pt x="100" y="117"/>
                      <a:pt x="98" y="138"/>
                    </a:cubicBezTo>
                    <a:cubicBezTo>
                      <a:pt x="96" y="153"/>
                      <a:pt x="93" y="156"/>
                      <a:pt x="85" y="153"/>
                    </a:cubicBezTo>
                    <a:cubicBezTo>
                      <a:pt x="75" y="149"/>
                      <a:pt x="51" y="124"/>
                      <a:pt x="49" y="117"/>
                    </a:cubicBezTo>
                    <a:cubicBezTo>
                      <a:pt x="50" y="117"/>
                      <a:pt x="55" y="122"/>
                      <a:pt x="57" y="123"/>
                    </a:cubicBezTo>
                    <a:cubicBezTo>
                      <a:pt x="57" y="121"/>
                      <a:pt x="56" y="121"/>
                      <a:pt x="57" y="119"/>
                    </a:cubicBezTo>
                    <a:cubicBezTo>
                      <a:pt x="61" y="123"/>
                      <a:pt x="74" y="133"/>
                      <a:pt x="77" y="134"/>
                    </a:cubicBezTo>
                    <a:cubicBezTo>
                      <a:pt x="84" y="134"/>
                      <a:pt x="81" y="126"/>
                      <a:pt x="83" y="121"/>
                    </a:cubicBezTo>
                    <a:cubicBezTo>
                      <a:pt x="82" y="103"/>
                      <a:pt x="75" y="47"/>
                      <a:pt x="76" y="31"/>
                    </a:cubicBezTo>
                    <a:cubicBezTo>
                      <a:pt x="75" y="20"/>
                      <a:pt x="75" y="10"/>
                      <a:pt x="66" y="7"/>
                    </a:cubicBezTo>
                    <a:cubicBezTo>
                      <a:pt x="42" y="8"/>
                      <a:pt x="23" y="28"/>
                      <a:pt x="0" y="28"/>
                    </a:cubicBezTo>
                    <a:cubicBezTo>
                      <a:pt x="0" y="27"/>
                      <a:pt x="1" y="27"/>
                      <a:pt x="1" y="26"/>
                    </a:cubicBezTo>
                    <a:cubicBezTo>
                      <a:pt x="8" y="17"/>
                      <a:pt x="58" y="4"/>
                      <a:pt x="58" y="4"/>
                    </a:cubicBezTo>
                    <a:cubicBezTo>
                      <a:pt x="73" y="0"/>
                      <a:pt x="97" y="4"/>
                      <a:pt x="97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Freeform 6"/>
              <p:cNvSpPr/>
              <p:nvPr/>
            </p:nvSpPr>
            <p:spPr bwMode="auto">
              <a:xfrm>
                <a:off x="3254" y="1985"/>
                <a:ext cx="48" cy="39"/>
              </a:xfrm>
              <a:custGeom>
                <a:avLst/>
                <a:gdLst>
                  <a:gd name="T0" fmla="*/ 7 w 25"/>
                  <a:gd name="T1" fmla="*/ 1 h 20"/>
                  <a:gd name="T2" fmla="*/ 24 w 25"/>
                  <a:gd name="T3" fmla="*/ 9 h 20"/>
                  <a:gd name="T4" fmla="*/ 24 w 25"/>
                  <a:gd name="T5" fmla="*/ 16 h 20"/>
                  <a:gd name="T6" fmla="*/ 12 w 25"/>
                  <a:gd name="T7" fmla="*/ 17 h 20"/>
                  <a:gd name="T8" fmla="*/ 1 w 25"/>
                  <a:gd name="T9" fmla="*/ 5 h 20"/>
                  <a:gd name="T10" fmla="*/ 7 w 25"/>
                  <a:gd name="T11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20">
                    <a:moveTo>
                      <a:pt x="7" y="1"/>
                    </a:moveTo>
                    <a:cubicBezTo>
                      <a:pt x="12" y="2"/>
                      <a:pt x="17" y="1"/>
                      <a:pt x="24" y="9"/>
                    </a:cubicBezTo>
                    <a:cubicBezTo>
                      <a:pt x="25" y="11"/>
                      <a:pt x="25" y="13"/>
                      <a:pt x="24" y="16"/>
                    </a:cubicBezTo>
                    <a:cubicBezTo>
                      <a:pt x="23" y="18"/>
                      <a:pt x="15" y="20"/>
                      <a:pt x="12" y="17"/>
                    </a:cubicBezTo>
                    <a:cubicBezTo>
                      <a:pt x="9" y="13"/>
                      <a:pt x="2" y="8"/>
                      <a:pt x="1" y="5"/>
                    </a:cubicBezTo>
                    <a:cubicBezTo>
                      <a:pt x="0" y="2"/>
                      <a:pt x="5" y="0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Freeform 7"/>
              <p:cNvSpPr/>
              <p:nvPr/>
            </p:nvSpPr>
            <p:spPr bwMode="auto">
              <a:xfrm>
                <a:off x="3124" y="2020"/>
                <a:ext cx="27" cy="180"/>
              </a:xfrm>
              <a:custGeom>
                <a:avLst/>
                <a:gdLst>
                  <a:gd name="T0" fmla="*/ 5 w 14"/>
                  <a:gd name="T1" fmla="*/ 0 h 93"/>
                  <a:gd name="T2" fmla="*/ 8 w 14"/>
                  <a:gd name="T3" fmla="*/ 9 h 93"/>
                  <a:gd name="T4" fmla="*/ 14 w 14"/>
                  <a:gd name="T5" fmla="*/ 91 h 93"/>
                  <a:gd name="T6" fmla="*/ 9 w 14"/>
                  <a:gd name="T7" fmla="*/ 93 h 93"/>
                  <a:gd name="T8" fmla="*/ 1 w 14"/>
                  <a:gd name="T9" fmla="*/ 86 h 93"/>
                  <a:gd name="T10" fmla="*/ 3 w 14"/>
                  <a:gd name="T11" fmla="*/ 6 h 93"/>
                  <a:gd name="T12" fmla="*/ 5 w 14"/>
                  <a:gd name="T1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93">
                    <a:moveTo>
                      <a:pt x="5" y="0"/>
                    </a:moveTo>
                    <a:cubicBezTo>
                      <a:pt x="6" y="1"/>
                      <a:pt x="8" y="1"/>
                      <a:pt x="8" y="9"/>
                    </a:cubicBezTo>
                    <a:cubicBezTo>
                      <a:pt x="9" y="10"/>
                      <a:pt x="10" y="90"/>
                      <a:pt x="14" y="91"/>
                    </a:cubicBezTo>
                    <a:cubicBezTo>
                      <a:pt x="11" y="92"/>
                      <a:pt x="12" y="93"/>
                      <a:pt x="9" y="93"/>
                    </a:cubicBezTo>
                    <a:cubicBezTo>
                      <a:pt x="6" y="90"/>
                      <a:pt x="3" y="90"/>
                      <a:pt x="1" y="86"/>
                    </a:cubicBezTo>
                    <a:cubicBezTo>
                      <a:pt x="4" y="67"/>
                      <a:pt x="0" y="31"/>
                      <a:pt x="3" y="6"/>
                    </a:cubicBezTo>
                    <a:cubicBezTo>
                      <a:pt x="3" y="3"/>
                      <a:pt x="3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Freeform 8"/>
              <p:cNvSpPr/>
              <p:nvPr/>
            </p:nvSpPr>
            <p:spPr bwMode="auto">
              <a:xfrm>
                <a:off x="2838" y="2053"/>
                <a:ext cx="99" cy="46"/>
              </a:xfrm>
              <a:custGeom>
                <a:avLst/>
                <a:gdLst>
                  <a:gd name="T0" fmla="*/ 52 w 52"/>
                  <a:gd name="T1" fmla="*/ 24 h 24"/>
                  <a:gd name="T2" fmla="*/ 33 w 52"/>
                  <a:gd name="T3" fmla="*/ 16 h 24"/>
                  <a:gd name="T4" fmla="*/ 17 w 52"/>
                  <a:gd name="T5" fmla="*/ 9 h 24"/>
                  <a:gd name="T6" fmla="*/ 0 w 52"/>
                  <a:gd name="T7" fmla="*/ 0 h 24"/>
                  <a:gd name="T8" fmla="*/ 20 w 52"/>
                  <a:gd name="T9" fmla="*/ 2 h 24"/>
                  <a:gd name="T10" fmla="*/ 44 w 52"/>
                  <a:gd name="T11" fmla="*/ 15 h 24"/>
                  <a:gd name="T12" fmla="*/ 52 w 52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24">
                    <a:moveTo>
                      <a:pt x="52" y="24"/>
                    </a:moveTo>
                    <a:cubicBezTo>
                      <a:pt x="43" y="24"/>
                      <a:pt x="42" y="22"/>
                      <a:pt x="33" y="16"/>
                    </a:cubicBezTo>
                    <a:cubicBezTo>
                      <a:pt x="31" y="14"/>
                      <a:pt x="27" y="11"/>
                      <a:pt x="17" y="9"/>
                    </a:cubicBezTo>
                    <a:cubicBezTo>
                      <a:pt x="14" y="6"/>
                      <a:pt x="3" y="4"/>
                      <a:pt x="0" y="0"/>
                    </a:cubicBezTo>
                    <a:cubicBezTo>
                      <a:pt x="8" y="0"/>
                      <a:pt x="14" y="0"/>
                      <a:pt x="20" y="2"/>
                    </a:cubicBezTo>
                    <a:cubicBezTo>
                      <a:pt x="22" y="4"/>
                      <a:pt x="34" y="6"/>
                      <a:pt x="44" y="15"/>
                    </a:cubicBezTo>
                    <a:cubicBezTo>
                      <a:pt x="48" y="18"/>
                      <a:pt x="51" y="19"/>
                      <a:pt x="5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Freeform 9"/>
              <p:cNvSpPr>
                <a:spLocks noEditPoints="1"/>
              </p:cNvSpPr>
              <p:nvPr/>
            </p:nvSpPr>
            <p:spPr bwMode="auto">
              <a:xfrm>
                <a:off x="2924" y="1917"/>
                <a:ext cx="164" cy="360"/>
              </a:xfrm>
              <a:custGeom>
                <a:avLst/>
                <a:gdLst>
                  <a:gd name="T0" fmla="*/ 39 w 86"/>
                  <a:gd name="T1" fmla="*/ 38 h 186"/>
                  <a:gd name="T2" fmla="*/ 56 w 86"/>
                  <a:gd name="T3" fmla="*/ 34 h 186"/>
                  <a:gd name="T4" fmla="*/ 59 w 86"/>
                  <a:gd name="T5" fmla="*/ 31 h 186"/>
                  <a:gd name="T6" fmla="*/ 85 w 86"/>
                  <a:gd name="T7" fmla="*/ 43 h 186"/>
                  <a:gd name="T8" fmla="*/ 85 w 86"/>
                  <a:gd name="T9" fmla="*/ 48 h 186"/>
                  <a:gd name="T10" fmla="*/ 64 w 86"/>
                  <a:gd name="T11" fmla="*/ 61 h 186"/>
                  <a:gd name="T12" fmla="*/ 55 w 86"/>
                  <a:gd name="T13" fmla="*/ 72 h 186"/>
                  <a:gd name="T14" fmla="*/ 57 w 86"/>
                  <a:gd name="T15" fmla="*/ 81 h 186"/>
                  <a:gd name="T16" fmla="*/ 39 w 86"/>
                  <a:gd name="T17" fmla="*/ 88 h 186"/>
                  <a:gd name="T18" fmla="*/ 39 w 86"/>
                  <a:gd name="T19" fmla="*/ 55 h 186"/>
                  <a:gd name="T20" fmla="*/ 45 w 86"/>
                  <a:gd name="T21" fmla="*/ 48 h 186"/>
                  <a:gd name="T22" fmla="*/ 39 w 86"/>
                  <a:gd name="T23" fmla="*/ 49 h 186"/>
                  <a:gd name="T24" fmla="*/ 39 w 86"/>
                  <a:gd name="T25" fmla="*/ 38 h 186"/>
                  <a:gd name="T26" fmla="*/ 12 w 86"/>
                  <a:gd name="T27" fmla="*/ 1 h 186"/>
                  <a:gd name="T28" fmla="*/ 30 w 86"/>
                  <a:gd name="T29" fmla="*/ 8 h 186"/>
                  <a:gd name="T30" fmla="*/ 34 w 86"/>
                  <a:gd name="T31" fmla="*/ 14 h 186"/>
                  <a:gd name="T32" fmla="*/ 34 w 86"/>
                  <a:gd name="T33" fmla="*/ 39 h 186"/>
                  <a:gd name="T34" fmla="*/ 39 w 86"/>
                  <a:gd name="T35" fmla="*/ 38 h 186"/>
                  <a:gd name="T36" fmla="*/ 39 w 86"/>
                  <a:gd name="T37" fmla="*/ 49 h 186"/>
                  <a:gd name="T38" fmla="*/ 34 w 86"/>
                  <a:gd name="T39" fmla="*/ 50 h 186"/>
                  <a:gd name="T40" fmla="*/ 33 w 86"/>
                  <a:gd name="T41" fmla="*/ 63 h 186"/>
                  <a:gd name="T42" fmla="*/ 39 w 86"/>
                  <a:gd name="T43" fmla="*/ 55 h 186"/>
                  <a:gd name="T44" fmla="*/ 39 w 86"/>
                  <a:gd name="T45" fmla="*/ 88 h 186"/>
                  <a:gd name="T46" fmla="*/ 35 w 86"/>
                  <a:gd name="T47" fmla="*/ 91 h 186"/>
                  <a:gd name="T48" fmla="*/ 26 w 86"/>
                  <a:gd name="T49" fmla="*/ 183 h 186"/>
                  <a:gd name="T50" fmla="*/ 23 w 86"/>
                  <a:gd name="T51" fmla="*/ 186 h 186"/>
                  <a:gd name="T52" fmla="*/ 20 w 86"/>
                  <a:gd name="T53" fmla="*/ 97 h 186"/>
                  <a:gd name="T54" fmla="*/ 16 w 86"/>
                  <a:gd name="T55" fmla="*/ 92 h 186"/>
                  <a:gd name="T56" fmla="*/ 17 w 86"/>
                  <a:gd name="T57" fmla="*/ 81 h 186"/>
                  <a:gd name="T58" fmla="*/ 20 w 86"/>
                  <a:gd name="T59" fmla="*/ 79 h 186"/>
                  <a:gd name="T60" fmla="*/ 19 w 86"/>
                  <a:gd name="T61" fmla="*/ 54 h 186"/>
                  <a:gd name="T62" fmla="*/ 0 w 86"/>
                  <a:gd name="T63" fmla="*/ 53 h 186"/>
                  <a:gd name="T64" fmla="*/ 8 w 86"/>
                  <a:gd name="T65" fmla="*/ 47 h 186"/>
                  <a:gd name="T66" fmla="*/ 18 w 86"/>
                  <a:gd name="T67" fmla="*/ 44 h 186"/>
                  <a:gd name="T68" fmla="*/ 17 w 86"/>
                  <a:gd name="T69" fmla="*/ 17 h 186"/>
                  <a:gd name="T70" fmla="*/ 15 w 86"/>
                  <a:gd name="T71" fmla="*/ 6 h 186"/>
                  <a:gd name="T72" fmla="*/ 12 w 86"/>
                  <a:gd name="T73" fmla="*/ 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6" h="186">
                    <a:moveTo>
                      <a:pt x="39" y="38"/>
                    </a:moveTo>
                    <a:cubicBezTo>
                      <a:pt x="45" y="37"/>
                      <a:pt x="50" y="35"/>
                      <a:pt x="56" y="34"/>
                    </a:cubicBezTo>
                    <a:cubicBezTo>
                      <a:pt x="56" y="33"/>
                      <a:pt x="59" y="32"/>
                      <a:pt x="59" y="31"/>
                    </a:cubicBezTo>
                    <a:cubicBezTo>
                      <a:pt x="75" y="29"/>
                      <a:pt x="85" y="39"/>
                      <a:pt x="85" y="43"/>
                    </a:cubicBezTo>
                    <a:cubicBezTo>
                      <a:pt x="86" y="45"/>
                      <a:pt x="86" y="46"/>
                      <a:pt x="85" y="48"/>
                    </a:cubicBezTo>
                    <a:cubicBezTo>
                      <a:pt x="83" y="52"/>
                      <a:pt x="65" y="60"/>
                      <a:pt x="64" y="61"/>
                    </a:cubicBezTo>
                    <a:cubicBezTo>
                      <a:pt x="57" y="66"/>
                      <a:pt x="55" y="68"/>
                      <a:pt x="55" y="72"/>
                    </a:cubicBezTo>
                    <a:cubicBezTo>
                      <a:pt x="57" y="73"/>
                      <a:pt x="60" y="78"/>
                      <a:pt x="57" y="81"/>
                    </a:cubicBezTo>
                    <a:cubicBezTo>
                      <a:pt x="53" y="82"/>
                      <a:pt x="45" y="85"/>
                      <a:pt x="39" y="88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5" y="48"/>
                      <a:pt x="45" y="48"/>
                      <a:pt x="45" y="48"/>
                    </a:cubicBezTo>
                    <a:cubicBezTo>
                      <a:pt x="39" y="49"/>
                      <a:pt x="39" y="49"/>
                      <a:pt x="39" y="49"/>
                    </a:cubicBezTo>
                    <a:lnTo>
                      <a:pt x="39" y="38"/>
                    </a:lnTo>
                    <a:close/>
                    <a:moveTo>
                      <a:pt x="12" y="1"/>
                    </a:moveTo>
                    <a:cubicBezTo>
                      <a:pt x="19" y="0"/>
                      <a:pt x="26" y="1"/>
                      <a:pt x="30" y="8"/>
                    </a:cubicBezTo>
                    <a:cubicBezTo>
                      <a:pt x="31" y="8"/>
                      <a:pt x="33" y="12"/>
                      <a:pt x="34" y="14"/>
                    </a:cubicBezTo>
                    <a:cubicBezTo>
                      <a:pt x="34" y="22"/>
                      <a:pt x="34" y="30"/>
                      <a:pt x="34" y="39"/>
                    </a:cubicBezTo>
                    <a:cubicBezTo>
                      <a:pt x="36" y="39"/>
                      <a:pt x="37" y="38"/>
                      <a:pt x="39" y="38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34" y="50"/>
                      <a:pt x="34" y="50"/>
                      <a:pt x="34" y="50"/>
                    </a:cubicBezTo>
                    <a:cubicBezTo>
                      <a:pt x="33" y="63"/>
                      <a:pt x="33" y="63"/>
                      <a:pt x="33" y="63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39" y="88"/>
                      <a:pt x="39" y="88"/>
                      <a:pt x="39" y="88"/>
                    </a:cubicBezTo>
                    <a:cubicBezTo>
                      <a:pt x="37" y="89"/>
                      <a:pt x="35" y="90"/>
                      <a:pt x="35" y="91"/>
                    </a:cubicBezTo>
                    <a:cubicBezTo>
                      <a:pt x="32" y="124"/>
                      <a:pt x="31" y="150"/>
                      <a:pt x="26" y="183"/>
                    </a:cubicBezTo>
                    <a:cubicBezTo>
                      <a:pt x="25" y="183"/>
                      <a:pt x="24" y="186"/>
                      <a:pt x="23" y="186"/>
                    </a:cubicBezTo>
                    <a:cubicBezTo>
                      <a:pt x="22" y="157"/>
                      <a:pt x="20" y="127"/>
                      <a:pt x="20" y="97"/>
                    </a:cubicBezTo>
                    <a:cubicBezTo>
                      <a:pt x="19" y="94"/>
                      <a:pt x="17" y="94"/>
                      <a:pt x="16" y="92"/>
                    </a:cubicBezTo>
                    <a:cubicBezTo>
                      <a:pt x="13" y="90"/>
                      <a:pt x="14" y="82"/>
                      <a:pt x="17" y="81"/>
                    </a:cubicBezTo>
                    <a:cubicBezTo>
                      <a:pt x="18" y="81"/>
                      <a:pt x="19" y="79"/>
                      <a:pt x="20" y="79"/>
                    </a:cubicBezTo>
                    <a:cubicBezTo>
                      <a:pt x="20" y="60"/>
                      <a:pt x="19" y="61"/>
                      <a:pt x="19" y="54"/>
                    </a:cubicBezTo>
                    <a:cubicBezTo>
                      <a:pt x="15" y="53"/>
                      <a:pt x="0" y="58"/>
                      <a:pt x="0" y="53"/>
                    </a:cubicBezTo>
                    <a:cubicBezTo>
                      <a:pt x="1" y="51"/>
                      <a:pt x="6" y="49"/>
                      <a:pt x="8" y="47"/>
                    </a:cubicBezTo>
                    <a:cubicBezTo>
                      <a:pt x="12" y="46"/>
                      <a:pt x="15" y="45"/>
                      <a:pt x="18" y="44"/>
                    </a:cubicBezTo>
                    <a:cubicBezTo>
                      <a:pt x="19" y="34"/>
                      <a:pt x="19" y="27"/>
                      <a:pt x="17" y="17"/>
                    </a:cubicBezTo>
                    <a:cubicBezTo>
                      <a:pt x="17" y="15"/>
                      <a:pt x="17" y="6"/>
                      <a:pt x="15" y="6"/>
                    </a:cubicBezTo>
                    <a:cubicBezTo>
                      <a:pt x="14" y="4"/>
                      <a:pt x="12" y="4"/>
                      <a:pt x="1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Freeform 10"/>
              <p:cNvSpPr>
                <a:spLocks noEditPoints="1"/>
              </p:cNvSpPr>
              <p:nvPr/>
            </p:nvSpPr>
            <p:spPr bwMode="auto">
              <a:xfrm>
                <a:off x="3155" y="2012"/>
                <a:ext cx="154" cy="176"/>
              </a:xfrm>
              <a:custGeom>
                <a:avLst/>
                <a:gdLst>
                  <a:gd name="T0" fmla="*/ 62 w 81"/>
                  <a:gd name="T1" fmla="*/ 38 h 91"/>
                  <a:gd name="T2" fmla="*/ 67 w 81"/>
                  <a:gd name="T3" fmla="*/ 28 h 91"/>
                  <a:gd name="T4" fmla="*/ 78 w 81"/>
                  <a:gd name="T5" fmla="*/ 36 h 91"/>
                  <a:gd name="T6" fmla="*/ 70 w 81"/>
                  <a:gd name="T7" fmla="*/ 51 h 91"/>
                  <a:gd name="T8" fmla="*/ 81 w 81"/>
                  <a:gd name="T9" fmla="*/ 79 h 91"/>
                  <a:gd name="T10" fmla="*/ 78 w 81"/>
                  <a:gd name="T11" fmla="*/ 80 h 91"/>
                  <a:gd name="T12" fmla="*/ 65 w 81"/>
                  <a:gd name="T13" fmla="*/ 57 h 91"/>
                  <a:gd name="T14" fmla="*/ 50 w 81"/>
                  <a:gd name="T15" fmla="*/ 72 h 91"/>
                  <a:gd name="T16" fmla="*/ 52 w 81"/>
                  <a:gd name="T17" fmla="*/ 74 h 91"/>
                  <a:gd name="T18" fmla="*/ 59 w 81"/>
                  <a:gd name="T19" fmla="*/ 77 h 91"/>
                  <a:gd name="T20" fmla="*/ 59 w 81"/>
                  <a:gd name="T21" fmla="*/ 83 h 91"/>
                  <a:gd name="T22" fmla="*/ 49 w 81"/>
                  <a:gd name="T23" fmla="*/ 85 h 91"/>
                  <a:gd name="T24" fmla="*/ 46 w 81"/>
                  <a:gd name="T25" fmla="*/ 87 h 91"/>
                  <a:gd name="T26" fmla="*/ 44 w 81"/>
                  <a:gd name="T27" fmla="*/ 89 h 91"/>
                  <a:gd name="T28" fmla="*/ 44 w 81"/>
                  <a:gd name="T29" fmla="*/ 63 h 91"/>
                  <a:gd name="T30" fmla="*/ 58 w 81"/>
                  <a:gd name="T31" fmla="*/ 43 h 91"/>
                  <a:gd name="T32" fmla="*/ 53 w 81"/>
                  <a:gd name="T33" fmla="*/ 40 h 91"/>
                  <a:gd name="T34" fmla="*/ 44 w 81"/>
                  <a:gd name="T35" fmla="*/ 51 h 91"/>
                  <a:gd name="T36" fmla="*/ 44 w 81"/>
                  <a:gd name="T37" fmla="*/ 43 h 91"/>
                  <a:gd name="T38" fmla="*/ 45 w 81"/>
                  <a:gd name="T39" fmla="*/ 40 h 91"/>
                  <a:gd name="T40" fmla="*/ 44 w 81"/>
                  <a:gd name="T41" fmla="*/ 40 h 91"/>
                  <a:gd name="T42" fmla="*/ 44 w 81"/>
                  <a:gd name="T43" fmla="*/ 32 h 91"/>
                  <a:gd name="T44" fmla="*/ 46 w 81"/>
                  <a:gd name="T45" fmla="*/ 35 h 91"/>
                  <a:gd name="T46" fmla="*/ 50 w 81"/>
                  <a:gd name="T47" fmla="*/ 39 h 91"/>
                  <a:gd name="T48" fmla="*/ 51 w 81"/>
                  <a:gd name="T49" fmla="*/ 36 h 91"/>
                  <a:gd name="T50" fmla="*/ 44 w 81"/>
                  <a:gd name="T51" fmla="*/ 27 h 91"/>
                  <a:gd name="T52" fmla="*/ 44 w 81"/>
                  <a:gd name="T53" fmla="*/ 3 h 91"/>
                  <a:gd name="T54" fmla="*/ 48 w 81"/>
                  <a:gd name="T55" fmla="*/ 7 h 91"/>
                  <a:gd name="T56" fmla="*/ 44 w 81"/>
                  <a:gd name="T57" fmla="*/ 19 h 91"/>
                  <a:gd name="T58" fmla="*/ 62 w 81"/>
                  <a:gd name="T59" fmla="*/ 38 h 91"/>
                  <a:gd name="T60" fmla="*/ 44 w 81"/>
                  <a:gd name="T61" fmla="*/ 89 h 91"/>
                  <a:gd name="T62" fmla="*/ 33 w 81"/>
                  <a:gd name="T63" fmla="*/ 91 h 91"/>
                  <a:gd name="T64" fmla="*/ 12 w 81"/>
                  <a:gd name="T65" fmla="*/ 77 h 91"/>
                  <a:gd name="T66" fmla="*/ 13 w 81"/>
                  <a:gd name="T67" fmla="*/ 77 h 91"/>
                  <a:gd name="T68" fmla="*/ 44 w 81"/>
                  <a:gd name="T69" fmla="*/ 63 h 91"/>
                  <a:gd name="T70" fmla="*/ 44 w 81"/>
                  <a:gd name="T71" fmla="*/ 89 h 91"/>
                  <a:gd name="T72" fmla="*/ 44 w 81"/>
                  <a:gd name="T73" fmla="*/ 51 h 91"/>
                  <a:gd name="T74" fmla="*/ 44 w 81"/>
                  <a:gd name="T75" fmla="*/ 43 h 91"/>
                  <a:gd name="T76" fmla="*/ 26 w 81"/>
                  <a:gd name="T77" fmla="*/ 59 h 91"/>
                  <a:gd name="T78" fmla="*/ 18 w 81"/>
                  <a:gd name="T79" fmla="*/ 64 h 91"/>
                  <a:gd name="T80" fmla="*/ 41 w 81"/>
                  <a:gd name="T81" fmla="*/ 38 h 91"/>
                  <a:gd name="T82" fmla="*/ 44 w 81"/>
                  <a:gd name="T83" fmla="*/ 40 h 91"/>
                  <a:gd name="T84" fmla="*/ 44 w 81"/>
                  <a:gd name="T85" fmla="*/ 32 h 91"/>
                  <a:gd name="T86" fmla="*/ 36 w 81"/>
                  <a:gd name="T87" fmla="*/ 25 h 91"/>
                  <a:gd name="T88" fmla="*/ 40 w 81"/>
                  <a:gd name="T89" fmla="*/ 23 h 91"/>
                  <a:gd name="T90" fmla="*/ 44 w 81"/>
                  <a:gd name="T91" fmla="*/ 27 h 91"/>
                  <a:gd name="T92" fmla="*/ 44 w 81"/>
                  <a:gd name="T93" fmla="*/ 3 h 91"/>
                  <a:gd name="T94" fmla="*/ 42 w 81"/>
                  <a:gd name="T95" fmla="*/ 3 h 91"/>
                  <a:gd name="T96" fmla="*/ 21 w 81"/>
                  <a:gd name="T97" fmla="*/ 0 h 91"/>
                  <a:gd name="T98" fmla="*/ 15 w 81"/>
                  <a:gd name="T99" fmla="*/ 7 h 91"/>
                  <a:gd name="T100" fmla="*/ 23 w 81"/>
                  <a:gd name="T101" fmla="*/ 7 h 91"/>
                  <a:gd name="T102" fmla="*/ 22 w 81"/>
                  <a:gd name="T103" fmla="*/ 9 h 91"/>
                  <a:gd name="T104" fmla="*/ 13 w 81"/>
                  <a:gd name="T105" fmla="*/ 9 h 91"/>
                  <a:gd name="T106" fmla="*/ 21 w 81"/>
                  <a:gd name="T107" fmla="*/ 17 h 91"/>
                  <a:gd name="T108" fmla="*/ 5 w 81"/>
                  <a:gd name="T109" fmla="*/ 29 h 91"/>
                  <a:gd name="T110" fmla="*/ 4 w 81"/>
                  <a:gd name="T111" fmla="*/ 30 h 91"/>
                  <a:gd name="T112" fmla="*/ 11 w 81"/>
                  <a:gd name="T113" fmla="*/ 45 h 91"/>
                  <a:gd name="T114" fmla="*/ 32 w 81"/>
                  <a:gd name="T115" fmla="*/ 28 h 91"/>
                  <a:gd name="T116" fmla="*/ 34 w 81"/>
                  <a:gd name="T117" fmla="*/ 34 h 91"/>
                  <a:gd name="T118" fmla="*/ 1 w 81"/>
                  <a:gd name="T119" fmla="*/ 69 h 91"/>
                  <a:gd name="T120" fmla="*/ 7 w 81"/>
                  <a:gd name="T121" fmla="*/ 77 h 91"/>
                  <a:gd name="T122" fmla="*/ 44 w 81"/>
                  <a:gd name="T123" fmla="*/ 5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1" h="91">
                    <a:moveTo>
                      <a:pt x="62" y="38"/>
                    </a:moveTo>
                    <a:cubicBezTo>
                      <a:pt x="64" y="34"/>
                      <a:pt x="67" y="32"/>
                      <a:pt x="67" y="28"/>
                    </a:cubicBezTo>
                    <a:cubicBezTo>
                      <a:pt x="72" y="30"/>
                      <a:pt x="75" y="31"/>
                      <a:pt x="78" y="36"/>
                    </a:cubicBezTo>
                    <a:cubicBezTo>
                      <a:pt x="79" y="45"/>
                      <a:pt x="70" y="48"/>
                      <a:pt x="70" y="51"/>
                    </a:cubicBezTo>
                    <a:cubicBezTo>
                      <a:pt x="72" y="60"/>
                      <a:pt x="80" y="71"/>
                      <a:pt x="81" y="79"/>
                    </a:cubicBezTo>
                    <a:cubicBezTo>
                      <a:pt x="81" y="80"/>
                      <a:pt x="79" y="81"/>
                      <a:pt x="78" y="80"/>
                    </a:cubicBezTo>
                    <a:cubicBezTo>
                      <a:pt x="73" y="76"/>
                      <a:pt x="67" y="64"/>
                      <a:pt x="65" y="57"/>
                    </a:cubicBezTo>
                    <a:cubicBezTo>
                      <a:pt x="62" y="61"/>
                      <a:pt x="57" y="66"/>
                      <a:pt x="50" y="72"/>
                    </a:cubicBezTo>
                    <a:cubicBezTo>
                      <a:pt x="51" y="74"/>
                      <a:pt x="51" y="73"/>
                      <a:pt x="52" y="74"/>
                    </a:cubicBezTo>
                    <a:cubicBezTo>
                      <a:pt x="56" y="75"/>
                      <a:pt x="57" y="75"/>
                      <a:pt x="59" y="77"/>
                    </a:cubicBezTo>
                    <a:cubicBezTo>
                      <a:pt x="60" y="79"/>
                      <a:pt x="59" y="82"/>
                      <a:pt x="59" y="83"/>
                    </a:cubicBezTo>
                    <a:cubicBezTo>
                      <a:pt x="58" y="85"/>
                      <a:pt x="54" y="84"/>
                      <a:pt x="49" y="85"/>
                    </a:cubicBezTo>
                    <a:cubicBezTo>
                      <a:pt x="48" y="86"/>
                      <a:pt x="47" y="87"/>
                      <a:pt x="46" y="87"/>
                    </a:cubicBezTo>
                    <a:cubicBezTo>
                      <a:pt x="45" y="88"/>
                      <a:pt x="45" y="89"/>
                      <a:pt x="44" y="89"/>
                    </a:cubicBezTo>
                    <a:cubicBezTo>
                      <a:pt x="44" y="63"/>
                      <a:pt x="44" y="63"/>
                      <a:pt x="44" y="63"/>
                    </a:cubicBezTo>
                    <a:cubicBezTo>
                      <a:pt x="52" y="55"/>
                      <a:pt x="58" y="45"/>
                      <a:pt x="58" y="43"/>
                    </a:cubicBezTo>
                    <a:cubicBezTo>
                      <a:pt x="56" y="42"/>
                      <a:pt x="56" y="41"/>
                      <a:pt x="53" y="40"/>
                    </a:cubicBezTo>
                    <a:cubicBezTo>
                      <a:pt x="53" y="42"/>
                      <a:pt x="49" y="46"/>
                      <a:pt x="44" y="51"/>
                    </a:cubicBezTo>
                    <a:cubicBezTo>
                      <a:pt x="44" y="43"/>
                      <a:pt x="44" y="43"/>
                      <a:pt x="44" y="43"/>
                    </a:cubicBezTo>
                    <a:cubicBezTo>
                      <a:pt x="44" y="42"/>
                      <a:pt x="45" y="41"/>
                      <a:pt x="45" y="40"/>
                    </a:cubicBezTo>
                    <a:cubicBezTo>
                      <a:pt x="44" y="40"/>
                      <a:pt x="44" y="40"/>
                      <a:pt x="44" y="4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5" y="33"/>
                      <a:pt x="46" y="34"/>
                      <a:pt x="46" y="35"/>
                    </a:cubicBezTo>
                    <a:cubicBezTo>
                      <a:pt x="50" y="37"/>
                      <a:pt x="48" y="36"/>
                      <a:pt x="50" y="39"/>
                    </a:cubicBezTo>
                    <a:cubicBezTo>
                      <a:pt x="52" y="39"/>
                      <a:pt x="51" y="38"/>
                      <a:pt x="51" y="36"/>
                    </a:cubicBezTo>
                    <a:cubicBezTo>
                      <a:pt x="49" y="34"/>
                      <a:pt x="47" y="30"/>
                      <a:pt x="44" y="27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5" y="4"/>
                      <a:pt x="47" y="6"/>
                      <a:pt x="48" y="7"/>
                    </a:cubicBezTo>
                    <a:cubicBezTo>
                      <a:pt x="50" y="14"/>
                      <a:pt x="49" y="16"/>
                      <a:pt x="44" y="19"/>
                    </a:cubicBezTo>
                    <a:cubicBezTo>
                      <a:pt x="50" y="26"/>
                      <a:pt x="52" y="33"/>
                      <a:pt x="62" y="38"/>
                    </a:cubicBezTo>
                    <a:close/>
                    <a:moveTo>
                      <a:pt x="44" y="89"/>
                    </a:moveTo>
                    <a:cubicBezTo>
                      <a:pt x="41" y="91"/>
                      <a:pt x="37" y="91"/>
                      <a:pt x="33" y="91"/>
                    </a:cubicBezTo>
                    <a:cubicBezTo>
                      <a:pt x="29" y="90"/>
                      <a:pt x="13" y="81"/>
                      <a:pt x="12" y="77"/>
                    </a:cubicBezTo>
                    <a:cubicBezTo>
                      <a:pt x="12" y="77"/>
                      <a:pt x="13" y="77"/>
                      <a:pt x="13" y="77"/>
                    </a:cubicBezTo>
                    <a:cubicBezTo>
                      <a:pt x="20" y="84"/>
                      <a:pt x="33" y="74"/>
                      <a:pt x="44" y="63"/>
                    </a:cubicBezTo>
                    <a:cubicBezTo>
                      <a:pt x="44" y="89"/>
                      <a:pt x="44" y="89"/>
                      <a:pt x="44" y="89"/>
                    </a:cubicBezTo>
                    <a:close/>
                    <a:moveTo>
                      <a:pt x="44" y="51"/>
                    </a:moveTo>
                    <a:cubicBezTo>
                      <a:pt x="44" y="43"/>
                      <a:pt x="44" y="43"/>
                      <a:pt x="44" y="43"/>
                    </a:cubicBezTo>
                    <a:cubicBezTo>
                      <a:pt x="41" y="47"/>
                      <a:pt x="33" y="54"/>
                      <a:pt x="26" y="59"/>
                    </a:cubicBezTo>
                    <a:cubicBezTo>
                      <a:pt x="24" y="60"/>
                      <a:pt x="20" y="64"/>
                      <a:pt x="18" y="64"/>
                    </a:cubicBezTo>
                    <a:cubicBezTo>
                      <a:pt x="22" y="58"/>
                      <a:pt x="36" y="48"/>
                      <a:pt x="41" y="38"/>
                    </a:cubicBezTo>
                    <a:cubicBezTo>
                      <a:pt x="42" y="39"/>
                      <a:pt x="43" y="39"/>
                      <a:pt x="44" y="4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2" y="30"/>
                      <a:pt x="40" y="28"/>
                      <a:pt x="36" y="25"/>
                    </a:cubicBezTo>
                    <a:cubicBezTo>
                      <a:pt x="37" y="25"/>
                      <a:pt x="39" y="23"/>
                      <a:pt x="40" y="23"/>
                    </a:cubicBezTo>
                    <a:cubicBezTo>
                      <a:pt x="42" y="24"/>
                      <a:pt x="43" y="25"/>
                      <a:pt x="44" y="27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3" y="3"/>
                      <a:pt x="42" y="3"/>
                      <a:pt x="42" y="3"/>
                    </a:cubicBezTo>
                    <a:cubicBezTo>
                      <a:pt x="41" y="3"/>
                      <a:pt x="25" y="0"/>
                      <a:pt x="21" y="0"/>
                    </a:cubicBezTo>
                    <a:cubicBezTo>
                      <a:pt x="17" y="1"/>
                      <a:pt x="14" y="2"/>
                      <a:pt x="15" y="7"/>
                    </a:cubicBezTo>
                    <a:cubicBezTo>
                      <a:pt x="16" y="8"/>
                      <a:pt x="20" y="8"/>
                      <a:pt x="23" y="7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18" y="10"/>
                      <a:pt x="17" y="9"/>
                      <a:pt x="13" y="9"/>
                    </a:cubicBezTo>
                    <a:cubicBezTo>
                      <a:pt x="9" y="9"/>
                      <a:pt x="18" y="15"/>
                      <a:pt x="21" y="17"/>
                    </a:cubicBezTo>
                    <a:cubicBezTo>
                      <a:pt x="20" y="21"/>
                      <a:pt x="10" y="30"/>
                      <a:pt x="5" y="29"/>
                    </a:cubicBezTo>
                    <a:cubicBezTo>
                      <a:pt x="5" y="30"/>
                      <a:pt x="5" y="29"/>
                      <a:pt x="4" y="30"/>
                    </a:cubicBezTo>
                    <a:cubicBezTo>
                      <a:pt x="4" y="36"/>
                      <a:pt x="4" y="43"/>
                      <a:pt x="11" y="45"/>
                    </a:cubicBezTo>
                    <a:cubicBezTo>
                      <a:pt x="15" y="42"/>
                      <a:pt x="29" y="33"/>
                      <a:pt x="32" y="28"/>
                    </a:cubicBezTo>
                    <a:cubicBezTo>
                      <a:pt x="36" y="31"/>
                      <a:pt x="34" y="33"/>
                      <a:pt x="34" y="34"/>
                    </a:cubicBezTo>
                    <a:cubicBezTo>
                      <a:pt x="26" y="45"/>
                      <a:pt x="10" y="59"/>
                      <a:pt x="1" y="69"/>
                    </a:cubicBezTo>
                    <a:cubicBezTo>
                      <a:pt x="0" y="76"/>
                      <a:pt x="0" y="79"/>
                      <a:pt x="7" y="77"/>
                    </a:cubicBezTo>
                    <a:cubicBezTo>
                      <a:pt x="10" y="78"/>
                      <a:pt x="31" y="62"/>
                      <a:pt x="44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Freeform 11"/>
              <p:cNvSpPr/>
              <p:nvPr/>
            </p:nvSpPr>
            <p:spPr bwMode="auto">
              <a:xfrm>
                <a:off x="4241" y="1931"/>
                <a:ext cx="280" cy="191"/>
              </a:xfrm>
              <a:custGeom>
                <a:avLst/>
                <a:gdLst>
                  <a:gd name="T0" fmla="*/ 29 w 147"/>
                  <a:gd name="T1" fmla="*/ 27 h 99"/>
                  <a:gd name="T2" fmla="*/ 50 w 147"/>
                  <a:gd name="T3" fmla="*/ 67 h 99"/>
                  <a:gd name="T4" fmla="*/ 59 w 147"/>
                  <a:gd name="T5" fmla="*/ 64 h 99"/>
                  <a:gd name="T6" fmla="*/ 44 w 147"/>
                  <a:gd name="T7" fmla="*/ 19 h 99"/>
                  <a:gd name="T8" fmla="*/ 60 w 147"/>
                  <a:gd name="T9" fmla="*/ 35 h 99"/>
                  <a:gd name="T10" fmla="*/ 66 w 147"/>
                  <a:gd name="T11" fmla="*/ 56 h 99"/>
                  <a:gd name="T12" fmla="*/ 69 w 147"/>
                  <a:gd name="T13" fmla="*/ 51 h 99"/>
                  <a:gd name="T14" fmla="*/ 70 w 147"/>
                  <a:gd name="T15" fmla="*/ 45 h 99"/>
                  <a:gd name="T16" fmla="*/ 66 w 147"/>
                  <a:gd name="T17" fmla="*/ 40 h 99"/>
                  <a:gd name="T18" fmla="*/ 72 w 147"/>
                  <a:gd name="T19" fmla="*/ 40 h 99"/>
                  <a:gd name="T20" fmla="*/ 73 w 147"/>
                  <a:gd name="T21" fmla="*/ 30 h 99"/>
                  <a:gd name="T22" fmla="*/ 63 w 147"/>
                  <a:gd name="T23" fmla="*/ 16 h 99"/>
                  <a:gd name="T24" fmla="*/ 66 w 147"/>
                  <a:gd name="T25" fmla="*/ 5 h 99"/>
                  <a:gd name="T26" fmla="*/ 80 w 147"/>
                  <a:gd name="T27" fmla="*/ 15 h 99"/>
                  <a:gd name="T28" fmla="*/ 87 w 147"/>
                  <a:gd name="T29" fmla="*/ 39 h 99"/>
                  <a:gd name="T30" fmla="*/ 82 w 147"/>
                  <a:gd name="T31" fmla="*/ 50 h 99"/>
                  <a:gd name="T32" fmla="*/ 77 w 147"/>
                  <a:gd name="T33" fmla="*/ 58 h 99"/>
                  <a:gd name="T34" fmla="*/ 99 w 147"/>
                  <a:gd name="T35" fmla="*/ 53 h 99"/>
                  <a:gd name="T36" fmla="*/ 94 w 147"/>
                  <a:gd name="T37" fmla="*/ 40 h 99"/>
                  <a:gd name="T38" fmla="*/ 99 w 147"/>
                  <a:gd name="T39" fmla="*/ 38 h 99"/>
                  <a:gd name="T40" fmla="*/ 104 w 147"/>
                  <a:gd name="T41" fmla="*/ 37 h 99"/>
                  <a:gd name="T42" fmla="*/ 98 w 147"/>
                  <a:gd name="T43" fmla="*/ 23 h 99"/>
                  <a:gd name="T44" fmla="*/ 101 w 147"/>
                  <a:gd name="T45" fmla="*/ 19 h 99"/>
                  <a:gd name="T46" fmla="*/ 105 w 147"/>
                  <a:gd name="T47" fmla="*/ 15 h 99"/>
                  <a:gd name="T48" fmla="*/ 96 w 147"/>
                  <a:gd name="T49" fmla="*/ 6 h 99"/>
                  <a:gd name="T50" fmla="*/ 104 w 147"/>
                  <a:gd name="T51" fmla="*/ 3 h 99"/>
                  <a:gd name="T52" fmla="*/ 111 w 147"/>
                  <a:gd name="T53" fmla="*/ 2 h 99"/>
                  <a:gd name="T54" fmla="*/ 120 w 147"/>
                  <a:gd name="T55" fmla="*/ 19 h 99"/>
                  <a:gd name="T56" fmla="*/ 114 w 147"/>
                  <a:gd name="T57" fmla="*/ 32 h 99"/>
                  <a:gd name="T58" fmla="*/ 112 w 147"/>
                  <a:gd name="T59" fmla="*/ 49 h 99"/>
                  <a:gd name="T60" fmla="*/ 143 w 147"/>
                  <a:gd name="T61" fmla="*/ 56 h 99"/>
                  <a:gd name="T62" fmla="*/ 130 w 147"/>
                  <a:gd name="T63" fmla="*/ 63 h 99"/>
                  <a:gd name="T64" fmla="*/ 119 w 147"/>
                  <a:gd name="T65" fmla="*/ 58 h 99"/>
                  <a:gd name="T66" fmla="*/ 127 w 147"/>
                  <a:gd name="T67" fmla="*/ 55 h 99"/>
                  <a:gd name="T68" fmla="*/ 109 w 147"/>
                  <a:gd name="T69" fmla="*/ 59 h 99"/>
                  <a:gd name="T70" fmla="*/ 108 w 147"/>
                  <a:gd name="T71" fmla="*/ 63 h 99"/>
                  <a:gd name="T72" fmla="*/ 98 w 147"/>
                  <a:gd name="T73" fmla="*/ 60 h 99"/>
                  <a:gd name="T74" fmla="*/ 79 w 147"/>
                  <a:gd name="T75" fmla="*/ 64 h 99"/>
                  <a:gd name="T76" fmla="*/ 65 w 147"/>
                  <a:gd name="T77" fmla="*/ 74 h 99"/>
                  <a:gd name="T78" fmla="*/ 58 w 147"/>
                  <a:gd name="T79" fmla="*/ 71 h 99"/>
                  <a:gd name="T80" fmla="*/ 53 w 147"/>
                  <a:gd name="T81" fmla="*/ 80 h 99"/>
                  <a:gd name="T82" fmla="*/ 48 w 147"/>
                  <a:gd name="T83" fmla="*/ 76 h 99"/>
                  <a:gd name="T84" fmla="*/ 25 w 147"/>
                  <a:gd name="T85" fmla="*/ 86 h 99"/>
                  <a:gd name="T86" fmla="*/ 19 w 147"/>
                  <a:gd name="T87" fmla="*/ 94 h 99"/>
                  <a:gd name="T88" fmla="*/ 8 w 147"/>
                  <a:gd name="T89" fmla="*/ 98 h 99"/>
                  <a:gd name="T90" fmla="*/ 4 w 147"/>
                  <a:gd name="T91" fmla="*/ 88 h 99"/>
                  <a:gd name="T92" fmla="*/ 16 w 147"/>
                  <a:gd name="T93" fmla="*/ 74 h 99"/>
                  <a:gd name="T94" fmla="*/ 25 w 147"/>
                  <a:gd name="T95" fmla="*/ 76 h 99"/>
                  <a:gd name="T96" fmla="*/ 48 w 147"/>
                  <a:gd name="T97" fmla="*/ 66 h 99"/>
                  <a:gd name="T98" fmla="*/ 31 w 147"/>
                  <a:gd name="T99" fmla="*/ 33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47" h="99">
                    <a:moveTo>
                      <a:pt x="31" y="33"/>
                    </a:moveTo>
                    <a:cubicBezTo>
                      <a:pt x="31" y="33"/>
                      <a:pt x="18" y="23"/>
                      <a:pt x="29" y="27"/>
                    </a:cubicBezTo>
                    <a:cubicBezTo>
                      <a:pt x="29" y="27"/>
                      <a:pt x="40" y="30"/>
                      <a:pt x="46" y="48"/>
                    </a:cubicBezTo>
                    <a:cubicBezTo>
                      <a:pt x="46" y="48"/>
                      <a:pt x="51" y="60"/>
                      <a:pt x="50" y="67"/>
                    </a:cubicBezTo>
                    <a:cubicBezTo>
                      <a:pt x="50" y="67"/>
                      <a:pt x="50" y="69"/>
                      <a:pt x="53" y="68"/>
                    </a:cubicBezTo>
                    <a:cubicBezTo>
                      <a:pt x="53" y="68"/>
                      <a:pt x="59" y="68"/>
                      <a:pt x="59" y="64"/>
                    </a:cubicBezTo>
                    <a:cubicBezTo>
                      <a:pt x="59" y="64"/>
                      <a:pt x="61" y="50"/>
                      <a:pt x="51" y="28"/>
                    </a:cubicBezTo>
                    <a:cubicBezTo>
                      <a:pt x="51" y="28"/>
                      <a:pt x="48" y="20"/>
                      <a:pt x="44" y="19"/>
                    </a:cubicBezTo>
                    <a:cubicBezTo>
                      <a:pt x="44" y="19"/>
                      <a:pt x="42" y="16"/>
                      <a:pt x="45" y="18"/>
                    </a:cubicBezTo>
                    <a:cubicBezTo>
                      <a:pt x="45" y="18"/>
                      <a:pt x="56" y="20"/>
                      <a:pt x="60" y="35"/>
                    </a:cubicBezTo>
                    <a:cubicBezTo>
                      <a:pt x="60" y="35"/>
                      <a:pt x="63" y="47"/>
                      <a:pt x="64" y="56"/>
                    </a:cubicBezTo>
                    <a:cubicBezTo>
                      <a:pt x="64" y="56"/>
                      <a:pt x="65" y="60"/>
                      <a:pt x="66" y="56"/>
                    </a:cubicBezTo>
                    <a:cubicBezTo>
                      <a:pt x="66" y="56"/>
                      <a:pt x="67" y="54"/>
                      <a:pt x="69" y="53"/>
                    </a:cubicBezTo>
                    <a:cubicBezTo>
                      <a:pt x="69" y="53"/>
                      <a:pt x="70" y="52"/>
                      <a:pt x="69" y="51"/>
                    </a:cubicBezTo>
                    <a:cubicBezTo>
                      <a:pt x="69" y="51"/>
                      <a:pt x="69" y="48"/>
                      <a:pt x="70" y="48"/>
                    </a:cubicBezTo>
                    <a:cubicBezTo>
                      <a:pt x="70" y="48"/>
                      <a:pt x="72" y="47"/>
                      <a:pt x="70" y="45"/>
                    </a:cubicBezTo>
                    <a:cubicBezTo>
                      <a:pt x="70" y="45"/>
                      <a:pt x="69" y="43"/>
                      <a:pt x="67" y="43"/>
                    </a:cubicBezTo>
                    <a:cubicBezTo>
                      <a:pt x="67" y="43"/>
                      <a:pt x="60" y="37"/>
                      <a:pt x="66" y="40"/>
                    </a:cubicBezTo>
                    <a:cubicBezTo>
                      <a:pt x="66" y="40"/>
                      <a:pt x="69" y="41"/>
                      <a:pt x="70" y="42"/>
                    </a:cubicBezTo>
                    <a:cubicBezTo>
                      <a:pt x="70" y="42"/>
                      <a:pt x="72" y="44"/>
                      <a:pt x="72" y="40"/>
                    </a:cubicBezTo>
                    <a:cubicBezTo>
                      <a:pt x="72" y="40"/>
                      <a:pt x="74" y="32"/>
                      <a:pt x="75" y="31"/>
                    </a:cubicBezTo>
                    <a:cubicBezTo>
                      <a:pt x="75" y="31"/>
                      <a:pt x="76" y="27"/>
                      <a:pt x="73" y="30"/>
                    </a:cubicBezTo>
                    <a:cubicBezTo>
                      <a:pt x="73" y="30"/>
                      <a:pt x="69" y="32"/>
                      <a:pt x="67" y="26"/>
                    </a:cubicBezTo>
                    <a:cubicBezTo>
                      <a:pt x="67" y="26"/>
                      <a:pt x="59" y="19"/>
                      <a:pt x="63" y="16"/>
                    </a:cubicBezTo>
                    <a:cubicBezTo>
                      <a:pt x="63" y="16"/>
                      <a:pt x="68" y="11"/>
                      <a:pt x="64" y="7"/>
                    </a:cubicBezTo>
                    <a:cubicBezTo>
                      <a:pt x="64" y="7"/>
                      <a:pt x="60" y="2"/>
                      <a:pt x="66" y="5"/>
                    </a:cubicBezTo>
                    <a:cubicBezTo>
                      <a:pt x="66" y="5"/>
                      <a:pt x="71" y="7"/>
                      <a:pt x="76" y="12"/>
                    </a:cubicBezTo>
                    <a:cubicBezTo>
                      <a:pt x="76" y="12"/>
                      <a:pt x="75" y="14"/>
                      <a:pt x="80" y="15"/>
                    </a:cubicBezTo>
                    <a:cubicBezTo>
                      <a:pt x="80" y="15"/>
                      <a:pt x="97" y="18"/>
                      <a:pt x="94" y="28"/>
                    </a:cubicBezTo>
                    <a:cubicBezTo>
                      <a:pt x="94" y="28"/>
                      <a:pt x="87" y="34"/>
                      <a:pt x="87" y="39"/>
                    </a:cubicBezTo>
                    <a:cubicBezTo>
                      <a:pt x="87" y="39"/>
                      <a:pt x="85" y="44"/>
                      <a:pt x="83" y="45"/>
                    </a:cubicBezTo>
                    <a:cubicBezTo>
                      <a:pt x="83" y="45"/>
                      <a:pt x="82" y="45"/>
                      <a:pt x="82" y="50"/>
                    </a:cubicBezTo>
                    <a:cubicBezTo>
                      <a:pt x="82" y="50"/>
                      <a:pt x="83" y="51"/>
                      <a:pt x="81" y="52"/>
                    </a:cubicBezTo>
                    <a:cubicBezTo>
                      <a:pt x="81" y="52"/>
                      <a:pt x="79" y="55"/>
                      <a:pt x="77" y="58"/>
                    </a:cubicBezTo>
                    <a:cubicBezTo>
                      <a:pt x="77" y="58"/>
                      <a:pt x="72" y="62"/>
                      <a:pt x="76" y="60"/>
                    </a:cubicBezTo>
                    <a:cubicBezTo>
                      <a:pt x="76" y="60"/>
                      <a:pt x="92" y="55"/>
                      <a:pt x="99" y="53"/>
                    </a:cubicBezTo>
                    <a:cubicBezTo>
                      <a:pt x="99" y="53"/>
                      <a:pt x="104" y="51"/>
                      <a:pt x="100" y="48"/>
                    </a:cubicBezTo>
                    <a:cubicBezTo>
                      <a:pt x="100" y="48"/>
                      <a:pt x="95" y="43"/>
                      <a:pt x="94" y="40"/>
                    </a:cubicBezTo>
                    <a:cubicBezTo>
                      <a:pt x="94" y="40"/>
                      <a:pt x="92" y="35"/>
                      <a:pt x="95" y="37"/>
                    </a:cubicBezTo>
                    <a:cubicBezTo>
                      <a:pt x="95" y="37"/>
                      <a:pt x="98" y="40"/>
                      <a:pt x="99" y="38"/>
                    </a:cubicBezTo>
                    <a:cubicBezTo>
                      <a:pt x="99" y="38"/>
                      <a:pt x="98" y="37"/>
                      <a:pt x="101" y="38"/>
                    </a:cubicBezTo>
                    <a:cubicBezTo>
                      <a:pt x="101" y="38"/>
                      <a:pt x="104" y="40"/>
                      <a:pt x="104" y="37"/>
                    </a:cubicBezTo>
                    <a:cubicBezTo>
                      <a:pt x="104" y="37"/>
                      <a:pt x="107" y="31"/>
                      <a:pt x="104" y="32"/>
                    </a:cubicBezTo>
                    <a:cubicBezTo>
                      <a:pt x="104" y="32"/>
                      <a:pt x="98" y="28"/>
                      <a:pt x="98" y="23"/>
                    </a:cubicBezTo>
                    <a:cubicBezTo>
                      <a:pt x="98" y="23"/>
                      <a:pt x="97" y="20"/>
                      <a:pt x="98" y="19"/>
                    </a:cubicBezTo>
                    <a:cubicBezTo>
                      <a:pt x="98" y="19"/>
                      <a:pt x="99" y="17"/>
                      <a:pt x="101" y="19"/>
                    </a:cubicBezTo>
                    <a:cubicBezTo>
                      <a:pt x="101" y="19"/>
                      <a:pt x="105" y="27"/>
                      <a:pt x="105" y="22"/>
                    </a:cubicBezTo>
                    <a:cubicBezTo>
                      <a:pt x="105" y="15"/>
                      <a:pt x="105" y="15"/>
                      <a:pt x="105" y="15"/>
                    </a:cubicBezTo>
                    <a:cubicBezTo>
                      <a:pt x="105" y="15"/>
                      <a:pt x="106" y="12"/>
                      <a:pt x="100" y="12"/>
                    </a:cubicBezTo>
                    <a:cubicBezTo>
                      <a:pt x="100" y="12"/>
                      <a:pt x="90" y="7"/>
                      <a:pt x="96" y="6"/>
                    </a:cubicBezTo>
                    <a:cubicBezTo>
                      <a:pt x="96" y="6"/>
                      <a:pt x="100" y="7"/>
                      <a:pt x="99" y="4"/>
                    </a:cubicBezTo>
                    <a:cubicBezTo>
                      <a:pt x="99" y="4"/>
                      <a:pt x="99" y="3"/>
                      <a:pt x="104" y="3"/>
                    </a:cubicBezTo>
                    <a:cubicBezTo>
                      <a:pt x="104" y="3"/>
                      <a:pt x="105" y="3"/>
                      <a:pt x="106" y="1"/>
                    </a:cubicBezTo>
                    <a:cubicBezTo>
                      <a:pt x="106" y="1"/>
                      <a:pt x="107" y="0"/>
                      <a:pt x="111" y="2"/>
                    </a:cubicBezTo>
                    <a:cubicBezTo>
                      <a:pt x="111" y="2"/>
                      <a:pt x="127" y="6"/>
                      <a:pt x="124" y="14"/>
                    </a:cubicBezTo>
                    <a:cubicBezTo>
                      <a:pt x="124" y="14"/>
                      <a:pt x="123" y="18"/>
                      <a:pt x="120" y="19"/>
                    </a:cubicBezTo>
                    <a:cubicBezTo>
                      <a:pt x="120" y="19"/>
                      <a:pt x="119" y="18"/>
                      <a:pt x="116" y="26"/>
                    </a:cubicBezTo>
                    <a:cubicBezTo>
                      <a:pt x="116" y="26"/>
                      <a:pt x="114" y="29"/>
                      <a:pt x="114" y="32"/>
                    </a:cubicBezTo>
                    <a:cubicBezTo>
                      <a:pt x="114" y="32"/>
                      <a:pt x="115" y="38"/>
                      <a:pt x="113" y="41"/>
                    </a:cubicBezTo>
                    <a:cubicBezTo>
                      <a:pt x="113" y="41"/>
                      <a:pt x="113" y="47"/>
                      <a:pt x="112" y="49"/>
                    </a:cubicBezTo>
                    <a:cubicBezTo>
                      <a:pt x="112" y="49"/>
                      <a:pt x="111" y="52"/>
                      <a:pt x="114" y="51"/>
                    </a:cubicBezTo>
                    <a:cubicBezTo>
                      <a:pt x="114" y="51"/>
                      <a:pt x="136" y="46"/>
                      <a:pt x="143" y="56"/>
                    </a:cubicBezTo>
                    <a:cubicBezTo>
                      <a:pt x="143" y="56"/>
                      <a:pt x="147" y="58"/>
                      <a:pt x="136" y="62"/>
                    </a:cubicBezTo>
                    <a:cubicBezTo>
                      <a:pt x="136" y="62"/>
                      <a:pt x="132" y="64"/>
                      <a:pt x="130" y="63"/>
                    </a:cubicBezTo>
                    <a:cubicBezTo>
                      <a:pt x="118" y="60"/>
                      <a:pt x="118" y="60"/>
                      <a:pt x="118" y="60"/>
                    </a:cubicBezTo>
                    <a:cubicBezTo>
                      <a:pt x="118" y="60"/>
                      <a:pt x="113" y="59"/>
                      <a:pt x="119" y="58"/>
                    </a:cubicBezTo>
                    <a:cubicBezTo>
                      <a:pt x="119" y="58"/>
                      <a:pt x="127" y="58"/>
                      <a:pt x="128" y="56"/>
                    </a:cubicBezTo>
                    <a:cubicBezTo>
                      <a:pt x="128" y="56"/>
                      <a:pt x="131" y="54"/>
                      <a:pt x="127" y="55"/>
                    </a:cubicBezTo>
                    <a:cubicBezTo>
                      <a:pt x="127" y="55"/>
                      <a:pt x="118" y="56"/>
                      <a:pt x="115" y="55"/>
                    </a:cubicBezTo>
                    <a:cubicBezTo>
                      <a:pt x="115" y="55"/>
                      <a:pt x="110" y="55"/>
                      <a:pt x="109" y="59"/>
                    </a:cubicBezTo>
                    <a:cubicBezTo>
                      <a:pt x="109" y="59"/>
                      <a:pt x="110" y="60"/>
                      <a:pt x="108" y="61"/>
                    </a:cubicBezTo>
                    <a:cubicBezTo>
                      <a:pt x="108" y="61"/>
                      <a:pt x="108" y="61"/>
                      <a:pt x="108" y="63"/>
                    </a:cubicBezTo>
                    <a:cubicBezTo>
                      <a:pt x="108" y="63"/>
                      <a:pt x="108" y="70"/>
                      <a:pt x="102" y="66"/>
                    </a:cubicBezTo>
                    <a:cubicBezTo>
                      <a:pt x="102" y="66"/>
                      <a:pt x="97" y="64"/>
                      <a:pt x="98" y="60"/>
                    </a:cubicBezTo>
                    <a:cubicBezTo>
                      <a:pt x="98" y="60"/>
                      <a:pt x="99" y="56"/>
                      <a:pt x="95" y="58"/>
                    </a:cubicBezTo>
                    <a:cubicBezTo>
                      <a:pt x="95" y="58"/>
                      <a:pt x="84" y="63"/>
                      <a:pt x="79" y="64"/>
                    </a:cubicBezTo>
                    <a:cubicBezTo>
                      <a:pt x="79" y="64"/>
                      <a:pt x="65" y="66"/>
                      <a:pt x="66" y="70"/>
                    </a:cubicBezTo>
                    <a:cubicBezTo>
                      <a:pt x="66" y="70"/>
                      <a:pt x="68" y="74"/>
                      <a:pt x="65" y="74"/>
                    </a:cubicBezTo>
                    <a:cubicBezTo>
                      <a:pt x="65" y="74"/>
                      <a:pt x="63" y="73"/>
                      <a:pt x="61" y="70"/>
                    </a:cubicBezTo>
                    <a:cubicBezTo>
                      <a:pt x="61" y="70"/>
                      <a:pt x="61" y="69"/>
                      <a:pt x="58" y="71"/>
                    </a:cubicBezTo>
                    <a:cubicBezTo>
                      <a:pt x="58" y="71"/>
                      <a:pt x="50" y="73"/>
                      <a:pt x="52" y="77"/>
                    </a:cubicBezTo>
                    <a:cubicBezTo>
                      <a:pt x="52" y="77"/>
                      <a:pt x="53" y="78"/>
                      <a:pt x="53" y="80"/>
                    </a:cubicBezTo>
                    <a:cubicBezTo>
                      <a:pt x="53" y="80"/>
                      <a:pt x="56" y="82"/>
                      <a:pt x="53" y="82"/>
                    </a:cubicBezTo>
                    <a:cubicBezTo>
                      <a:pt x="53" y="82"/>
                      <a:pt x="50" y="79"/>
                      <a:pt x="48" y="76"/>
                    </a:cubicBezTo>
                    <a:cubicBezTo>
                      <a:pt x="48" y="76"/>
                      <a:pt x="48" y="73"/>
                      <a:pt x="44" y="76"/>
                    </a:cubicBezTo>
                    <a:cubicBezTo>
                      <a:pt x="44" y="76"/>
                      <a:pt x="31" y="77"/>
                      <a:pt x="25" y="86"/>
                    </a:cubicBezTo>
                    <a:cubicBezTo>
                      <a:pt x="25" y="86"/>
                      <a:pt x="23" y="87"/>
                      <a:pt x="23" y="90"/>
                    </a:cubicBezTo>
                    <a:cubicBezTo>
                      <a:pt x="23" y="90"/>
                      <a:pt x="20" y="93"/>
                      <a:pt x="19" y="94"/>
                    </a:cubicBezTo>
                    <a:cubicBezTo>
                      <a:pt x="19" y="94"/>
                      <a:pt x="15" y="99"/>
                      <a:pt x="13" y="99"/>
                    </a:cubicBezTo>
                    <a:cubicBezTo>
                      <a:pt x="13" y="99"/>
                      <a:pt x="10" y="98"/>
                      <a:pt x="8" y="98"/>
                    </a:cubicBezTo>
                    <a:cubicBezTo>
                      <a:pt x="8" y="98"/>
                      <a:pt x="8" y="98"/>
                      <a:pt x="6" y="96"/>
                    </a:cubicBezTo>
                    <a:cubicBezTo>
                      <a:pt x="6" y="96"/>
                      <a:pt x="0" y="92"/>
                      <a:pt x="4" y="88"/>
                    </a:cubicBezTo>
                    <a:cubicBezTo>
                      <a:pt x="4" y="88"/>
                      <a:pt x="8" y="84"/>
                      <a:pt x="10" y="79"/>
                    </a:cubicBezTo>
                    <a:cubicBezTo>
                      <a:pt x="10" y="79"/>
                      <a:pt x="11" y="73"/>
                      <a:pt x="16" y="74"/>
                    </a:cubicBezTo>
                    <a:cubicBezTo>
                      <a:pt x="16" y="74"/>
                      <a:pt x="21" y="75"/>
                      <a:pt x="22" y="77"/>
                    </a:cubicBezTo>
                    <a:cubicBezTo>
                      <a:pt x="22" y="77"/>
                      <a:pt x="23" y="78"/>
                      <a:pt x="25" y="76"/>
                    </a:cubicBezTo>
                    <a:cubicBezTo>
                      <a:pt x="25" y="76"/>
                      <a:pt x="40" y="74"/>
                      <a:pt x="47" y="70"/>
                    </a:cubicBezTo>
                    <a:cubicBezTo>
                      <a:pt x="47" y="70"/>
                      <a:pt x="48" y="70"/>
                      <a:pt x="48" y="66"/>
                    </a:cubicBezTo>
                    <a:cubicBezTo>
                      <a:pt x="48" y="66"/>
                      <a:pt x="45" y="51"/>
                      <a:pt x="40" y="44"/>
                    </a:cubicBezTo>
                    <a:cubicBezTo>
                      <a:pt x="40" y="44"/>
                      <a:pt x="35" y="35"/>
                      <a:pt x="31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Freeform 12"/>
              <p:cNvSpPr/>
              <p:nvPr/>
            </p:nvSpPr>
            <p:spPr bwMode="auto">
              <a:xfrm>
                <a:off x="4306" y="2062"/>
                <a:ext cx="168" cy="188"/>
              </a:xfrm>
              <a:custGeom>
                <a:avLst/>
                <a:gdLst>
                  <a:gd name="T0" fmla="*/ 26 w 88"/>
                  <a:gd name="T1" fmla="*/ 10 h 97"/>
                  <a:gd name="T2" fmla="*/ 39 w 88"/>
                  <a:gd name="T3" fmla="*/ 7 h 97"/>
                  <a:gd name="T4" fmla="*/ 47 w 88"/>
                  <a:gd name="T5" fmla="*/ 3 h 97"/>
                  <a:gd name="T6" fmla="*/ 53 w 88"/>
                  <a:gd name="T7" fmla="*/ 2 h 97"/>
                  <a:gd name="T8" fmla="*/ 69 w 88"/>
                  <a:gd name="T9" fmla="*/ 9 h 97"/>
                  <a:gd name="T10" fmla="*/ 64 w 88"/>
                  <a:gd name="T11" fmla="*/ 16 h 97"/>
                  <a:gd name="T12" fmla="*/ 61 w 88"/>
                  <a:gd name="T13" fmla="*/ 26 h 97"/>
                  <a:gd name="T14" fmla="*/ 69 w 88"/>
                  <a:gd name="T15" fmla="*/ 33 h 97"/>
                  <a:gd name="T16" fmla="*/ 82 w 88"/>
                  <a:gd name="T17" fmla="*/ 36 h 97"/>
                  <a:gd name="T18" fmla="*/ 84 w 88"/>
                  <a:gd name="T19" fmla="*/ 45 h 97"/>
                  <a:gd name="T20" fmla="*/ 79 w 88"/>
                  <a:gd name="T21" fmla="*/ 48 h 97"/>
                  <a:gd name="T22" fmla="*/ 75 w 88"/>
                  <a:gd name="T23" fmla="*/ 48 h 97"/>
                  <a:gd name="T24" fmla="*/ 69 w 88"/>
                  <a:gd name="T25" fmla="*/ 55 h 97"/>
                  <a:gd name="T26" fmla="*/ 69 w 88"/>
                  <a:gd name="T27" fmla="*/ 70 h 97"/>
                  <a:gd name="T28" fmla="*/ 58 w 88"/>
                  <a:gd name="T29" fmla="*/ 89 h 97"/>
                  <a:gd name="T30" fmla="*/ 53 w 88"/>
                  <a:gd name="T31" fmla="*/ 92 h 97"/>
                  <a:gd name="T32" fmla="*/ 48 w 88"/>
                  <a:gd name="T33" fmla="*/ 96 h 97"/>
                  <a:gd name="T34" fmla="*/ 45 w 88"/>
                  <a:gd name="T35" fmla="*/ 97 h 97"/>
                  <a:gd name="T36" fmla="*/ 24 w 88"/>
                  <a:gd name="T37" fmla="*/ 97 h 97"/>
                  <a:gd name="T38" fmla="*/ 20 w 88"/>
                  <a:gd name="T39" fmla="*/ 97 h 97"/>
                  <a:gd name="T40" fmla="*/ 18 w 88"/>
                  <a:gd name="T41" fmla="*/ 95 h 97"/>
                  <a:gd name="T42" fmla="*/ 17 w 88"/>
                  <a:gd name="T43" fmla="*/ 95 h 97"/>
                  <a:gd name="T44" fmla="*/ 14 w 88"/>
                  <a:gd name="T45" fmla="*/ 94 h 97"/>
                  <a:gd name="T46" fmla="*/ 4 w 88"/>
                  <a:gd name="T47" fmla="*/ 89 h 97"/>
                  <a:gd name="T48" fmla="*/ 6 w 88"/>
                  <a:gd name="T49" fmla="*/ 88 h 97"/>
                  <a:gd name="T50" fmla="*/ 14 w 88"/>
                  <a:gd name="T51" fmla="*/ 89 h 97"/>
                  <a:gd name="T52" fmla="*/ 15 w 88"/>
                  <a:gd name="T53" fmla="*/ 86 h 97"/>
                  <a:gd name="T54" fmla="*/ 40 w 88"/>
                  <a:gd name="T55" fmla="*/ 81 h 97"/>
                  <a:gd name="T56" fmla="*/ 55 w 88"/>
                  <a:gd name="T57" fmla="*/ 54 h 97"/>
                  <a:gd name="T58" fmla="*/ 38 w 88"/>
                  <a:gd name="T59" fmla="*/ 53 h 97"/>
                  <a:gd name="T60" fmla="*/ 25 w 88"/>
                  <a:gd name="T61" fmla="*/ 57 h 97"/>
                  <a:gd name="T62" fmla="*/ 15 w 88"/>
                  <a:gd name="T63" fmla="*/ 44 h 97"/>
                  <a:gd name="T64" fmla="*/ 16 w 88"/>
                  <a:gd name="T65" fmla="*/ 42 h 97"/>
                  <a:gd name="T66" fmla="*/ 23 w 88"/>
                  <a:gd name="T67" fmla="*/ 43 h 97"/>
                  <a:gd name="T68" fmla="*/ 30 w 88"/>
                  <a:gd name="T69" fmla="*/ 42 h 97"/>
                  <a:gd name="T70" fmla="*/ 42 w 88"/>
                  <a:gd name="T71" fmla="*/ 40 h 97"/>
                  <a:gd name="T72" fmla="*/ 51 w 88"/>
                  <a:gd name="T73" fmla="*/ 38 h 97"/>
                  <a:gd name="T74" fmla="*/ 49 w 88"/>
                  <a:gd name="T75" fmla="*/ 35 h 97"/>
                  <a:gd name="T76" fmla="*/ 42 w 88"/>
                  <a:gd name="T77" fmla="*/ 21 h 97"/>
                  <a:gd name="T78" fmla="*/ 45 w 88"/>
                  <a:gd name="T79" fmla="*/ 12 h 97"/>
                  <a:gd name="T80" fmla="*/ 31 w 88"/>
                  <a:gd name="T81" fmla="*/ 15 h 97"/>
                  <a:gd name="T82" fmla="*/ 25 w 88"/>
                  <a:gd name="T83" fmla="*/ 12 h 97"/>
                  <a:gd name="T84" fmla="*/ 26 w 88"/>
                  <a:gd name="T85" fmla="*/ 1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88" h="97">
                    <a:moveTo>
                      <a:pt x="26" y="10"/>
                    </a:moveTo>
                    <a:cubicBezTo>
                      <a:pt x="26" y="10"/>
                      <a:pt x="31" y="11"/>
                      <a:pt x="39" y="7"/>
                    </a:cubicBezTo>
                    <a:cubicBezTo>
                      <a:pt x="39" y="7"/>
                      <a:pt x="46" y="6"/>
                      <a:pt x="47" y="3"/>
                    </a:cubicBezTo>
                    <a:cubicBezTo>
                      <a:pt x="47" y="3"/>
                      <a:pt x="48" y="0"/>
                      <a:pt x="53" y="2"/>
                    </a:cubicBezTo>
                    <a:cubicBezTo>
                      <a:pt x="53" y="2"/>
                      <a:pt x="67" y="1"/>
                      <a:pt x="69" y="9"/>
                    </a:cubicBezTo>
                    <a:cubicBezTo>
                      <a:pt x="69" y="9"/>
                      <a:pt x="70" y="13"/>
                      <a:pt x="64" y="16"/>
                    </a:cubicBezTo>
                    <a:cubicBezTo>
                      <a:pt x="64" y="16"/>
                      <a:pt x="60" y="20"/>
                      <a:pt x="61" y="26"/>
                    </a:cubicBezTo>
                    <a:cubicBezTo>
                      <a:pt x="61" y="26"/>
                      <a:pt x="65" y="35"/>
                      <a:pt x="69" y="33"/>
                    </a:cubicBezTo>
                    <a:cubicBezTo>
                      <a:pt x="69" y="33"/>
                      <a:pt x="81" y="33"/>
                      <a:pt x="82" y="36"/>
                    </a:cubicBezTo>
                    <a:cubicBezTo>
                      <a:pt x="82" y="36"/>
                      <a:pt x="88" y="42"/>
                      <a:pt x="84" y="45"/>
                    </a:cubicBezTo>
                    <a:cubicBezTo>
                      <a:pt x="84" y="45"/>
                      <a:pt x="81" y="46"/>
                      <a:pt x="79" y="48"/>
                    </a:cubicBezTo>
                    <a:cubicBezTo>
                      <a:pt x="79" y="48"/>
                      <a:pt x="78" y="49"/>
                      <a:pt x="75" y="48"/>
                    </a:cubicBezTo>
                    <a:cubicBezTo>
                      <a:pt x="75" y="48"/>
                      <a:pt x="68" y="48"/>
                      <a:pt x="69" y="55"/>
                    </a:cubicBezTo>
                    <a:cubicBezTo>
                      <a:pt x="69" y="70"/>
                      <a:pt x="69" y="70"/>
                      <a:pt x="69" y="70"/>
                    </a:cubicBezTo>
                    <a:cubicBezTo>
                      <a:pt x="69" y="70"/>
                      <a:pt x="65" y="83"/>
                      <a:pt x="58" y="89"/>
                    </a:cubicBezTo>
                    <a:cubicBezTo>
                      <a:pt x="58" y="89"/>
                      <a:pt x="54" y="92"/>
                      <a:pt x="53" y="92"/>
                    </a:cubicBezTo>
                    <a:cubicBezTo>
                      <a:pt x="53" y="92"/>
                      <a:pt x="51" y="93"/>
                      <a:pt x="48" y="96"/>
                    </a:cubicBezTo>
                    <a:cubicBezTo>
                      <a:pt x="48" y="96"/>
                      <a:pt x="47" y="97"/>
                      <a:pt x="45" y="97"/>
                    </a:cubicBezTo>
                    <a:cubicBezTo>
                      <a:pt x="24" y="97"/>
                      <a:pt x="24" y="97"/>
                      <a:pt x="24" y="97"/>
                    </a:cubicBezTo>
                    <a:cubicBezTo>
                      <a:pt x="24" y="97"/>
                      <a:pt x="22" y="96"/>
                      <a:pt x="20" y="97"/>
                    </a:cubicBezTo>
                    <a:cubicBezTo>
                      <a:pt x="20" y="97"/>
                      <a:pt x="18" y="96"/>
                      <a:pt x="18" y="95"/>
                    </a:cubicBezTo>
                    <a:cubicBezTo>
                      <a:pt x="18" y="95"/>
                      <a:pt x="19" y="94"/>
                      <a:pt x="17" y="95"/>
                    </a:cubicBezTo>
                    <a:cubicBezTo>
                      <a:pt x="17" y="95"/>
                      <a:pt x="16" y="93"/>
                      <a:pt x="14" y="94"/>
                    </a:cubicBezTo>
                    <a:cubicBezTo>
                      <a:pt x="4" y="89"/>
                      <a:pt x="4" y="89"/>
                      <a:pt x="4" y="89"/>
                    </a:cubicBezTo>
                    <a:cubicBezTo>
                      <a:pt x="4" y="89"/>
                      <a:pt x="0" y="87"/>
                      <a:pt x="6" y="88"/>
                    </a:cubicBezTo>
                    <a:cubicBezTo>
                      <a:pt x="6" y="88"/>
                      <a:pt x="19" y="93"/>
                      <a:pt x="14" y="89"/>
                    </a:cubicBezTo>
                    <a:cubicBezTo>
                      <a:pt x="14" y="89"/>
                      <a:pt x="11" y="86"/>
                      <a:pt x="15" y="86"/>
                    </a:cubicBezTo>
                    <a:cubicBezTo>
                      <a:pt x="15" y="86"/>
                      <a:pt x="30" y="87"/>
                      <a:pt x="40" y="81"/>
                    </a:cubicBezTo>
                    <a:cubicBezTo>
                      <a:pt x="40" y="81"/>
                      <a:pt x="61" y="73"/>
                      <a:pt x="55" y="54"/>
                    </a:cubicBezTo>
                    <a:cubicBezTo>
                      <a:pt x="55" y="54"/>
                      <a:pt x="48" y="50"/>
                      <a:pt x="38" y="53"/>
                    </a:cubicBezTo>
                    <a:cubicBezTo>
                      <a:pt x="38" y="53"/>
                      <a:pt x="29" y="59"/>
                      <a:pt x="25" y="57"/>
                    </a:cubicBezTo>
                    <a:cubicBezTo>
                      <a:pt x="25" y="57"/>
                      <a:pt x="17" y="51"/>
                      <a:pt x="15" y="44"/>
                    </a:cubicBezTo>
                    <a:cubicBezTo>
                      <a:pt x="15" y="44"/>
                      <a:pt x="12" y="40"/>
                      <a:pt x="16" y="42"/>
                    </a:cubicBezTo>
                    <a:cubicBezTo>
                      <a:pt x="16" y="42"/>
                      <a:pt x="17" y="44"/>
                      <a:pt x="23" y="43"/>
                    </a:cubicBezTo>
                    <a:cubicBezTo>
                      <a:pt x="23" y="43"/>
                      <a:pt x="28" y="44"/>
                      <a:pt x="30" y="42"/>
                    </a:cubicBezTo>
                    <a:cubicBezTo>
                      <a:pt x="30" y="42"/>
                      <a:pt x="35" y="41"/>
                      <a:pt x="42" y="40"/>
                    </a:cubicBezTo>
                    <a:cubicBezTo>
                      <a:pt x="42" y="40"/>
                      <a:pt x="49" y="39"/>
                      <a:pt x="51" y="38"/>
                    </a:cubicBezTo>
                    <a:cubicBezTo>
                      <a:pt x="51" y="38"/>
                      <a:pt x="53" y="35"/>
                      <a:pt x="49" y="35"/>
                    </a:cubicBezTo>
                    <a:cubicBezTo>
                      <a:pt x="49" y="35"/>
                      <a:pt x="39" y="37"/>
                      <a:pt x="42" y="21"/>
                    </a:cubicBezTo>
                    <a:cubicBezTo>
                      <a:pt x="42" y="21"/>
                      <a:pt x="50" y="9"/>
                      <a:pt x="45" y="12"/>
                    </a:cubicBezTo>
                    <a:cubicBezTo>
                      <a:pt x="45" y="12"/>
                      <a:pt x="37" y="17"/>
                      <a:pt x="31" y="15"/>
                    </a:cubicBezTo>
                    <a:cubicBezTo>
                      <a:pt x="31" y="15"/>
                      <a:pt x="27" y="15"/>
                      <a:pt x="25" y="12"/>
                    </a:cubicBezTo>
                    <a:cubicBezTo>
                      <a:pt x="25" y="12"/>
                      <a:pt x="22" y="7"/>
                      <a:pt x="2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Freeform 13"/>
              <p:cNvSpPr/>
              <p:nvPr/>
            </p:nvSpPr>
            <p:spPr bwMode="auto">
              <a:xfrm>
                <a:off x="4023" y="1962"/>
                <a:ext cx="151" cy="247"/>
              </a:xfrm>
              <a:custGeom>
                <a:avLst/>
                <a:gdLst>
                  <a:gd name="T0" fmla="*/ 37 w 79"/>
                  <a:gd name="T1" fmla="*/ 7 h 128"/>
                  <a:gd name="T2" fmla="*/ 39 w 79"/>
                  <a:gd name="T3" fmla="*/ 5 h 128"/>
                  <a:gd name="T4" fmla="*/ 49 w 79"/>
                  <a:gd name="T5" fmla="*/ 8 h 128"/>
                  <a:gd name="T6" fmla="*/ 58 w 79"/>
                  <a:gd name="T7" fmla="*/ 12 h 128"/>
                  <a:gd name="T8" fmla="*/ 60 w 79"/>
                  <a:gd name="T9" fmla="*/ 19 h 128"/>
                  <a:gd name="T10" fmla="*/ 61 w 79"/>
                  <a:gd name="T11" fmla="*/ 26 h 128"/>
                  <a:gd name="T12" fmla="*/ 69 w 79"/>
                  <a:gd name="T13" fmla="*/ 33 h 128"/>
                  <a:gd name="T14" fmla="*/ 70 w 79"/>
                  <a:gd name="T15" fmla="*/ 33 h 128"/>
                  <a:gd name="T16" fmla="*/ 74 w 79"/>
                  <a:gd name="T17" fmla="*/ 38 h 128"/>
                  <a:gd name="T18" fmla="*/ 75 w 79"/>
                  <a:gd name="T19" fmla="*/ 41 h 128"/>
                  <a:gd name="T20" fmla="*/ 77 w 79"/>
                  <a:gd name="T21" fmla="*/ 47 h 128"/>
                  <a:gd name="T22" fmla="*/ 70 w 79"/>
                  <a:gd name="T23" fmla="*/ 58 h 128"/>
                  <a:gd name="T24" fmla="*/ 66 w 79"/>
                  <a:gd name="T25" fmla="*/ 61 h 128"/>
                  <a:gd name="T26" fmla="*/ 62 w 79"/>
                  <a:gd name="T27" fmla="*/ 69 h 128"/>
                  <a:gd name="T28" fmla="*/ 56 w 79"/>
                  <a:gd name="T29" fmla="*/ 77 h 128"/>
                  <a:gd name="T30" fmla="*/ 48 w 79"/>
                  <a:gd name="T31" fmla="*/ 94 h 128"/>
                  <a:gd name="T32" fmla="*/ 44 w 79"/>
                  <a:gd name="T33" fmla="*/ 103 h 128"/>
                  <a:gd name="T34" fmla="*/ 38 w 79"/>
                  <a:gd name="T35" fmla="*/ 107 h 128"/>
                  <a:gd name="T36" fmla="*/ 36 w 79"/>
                  <a:gd name="T37" fmla="*/ 111 h 128"/>
                  <a:gd name="T38" fmla="*/ 33 w 79"/>
                  <a:gd name="T39" fmla="*/ 115 h 128"/>
                  <a:gd name="T40" fmla="*/ 25 w 79"/>
                  <a:gd name="T41" fmla="*/ 119 h 128"/>
                  <a:gd name="T42" fmla="*/ 18 w 79"/>
                  <a:gd name="T43" fmla="*/ 122 h 128"/>
                  <a:gd name="T44" fmla="*/ 13 w 79"/>
                  <a:gd name="T45" fmla="*/ 123 h 128"/>
                  <a:gd name="T46" fmla="*/ 11 w 79"/>
                  <a:gd name="T47" fmla="*/ 125 h 128"/>
                  <a:gd name="T48" fmla="*/ 3 w 79"/>
                  <a:gd name="T49" fmla="*/ 127 h 128"/>
                  <a:gd name="T50" fmla="*/ 9 w 79"/>
                  <a:gd name="T51" fmla="*/ 111 h 128"/>
                  <a:gd name="T52" fmla="*/ 14 w 79"/>
                  <a:gd name="T53" fmla="*/ 103 h 128"/>
                  <a:gd name="T54" fmla="*/ 18 w 79"/>
                  <a:gd name="T55" fmla="*/ 99 h 128"/>
                  <a:gd name="T56" fmla="*/ 20 w 79"/>
                  <a:gd name="T57" fmla="*/ 99 h 128"/>
                  <a:gd name="T58" fmla="*/ 25 w 79"/>
                  <a:gd name="T59" fmla="*/ 93 h 128"/>
                  <a:gd name="T60" fmla="*/ 23 w 79"/>
                  <a:gd name="T61" fmla="*/ 90 h 128"/>
                  <a:gd name="T62" fmla="*/ 23 w 79"/>
                  <a:gd name="T63" fmla="*/ 85 h 128"/>
                  <a:gd name="T64" fmla="*/ 22 w 79"/>
                  <a:gd name="T65" fmla="*/ 83 h 128"/>
                  <a:gd name="T66" fmla="*/ 18 w 79"/>
                  <a:gd name="T67" fmla="*/ 81 h 128"/>
                  <a:gd name="T68" fmla="*/ 15 w 79"/>
                  <a:gd name="T69" fmla="*/ 80 h 128"/>
                  <a:gd name="T70" fmla="*/ 9 w 79"/>
                  <a:gd name="T71" fmla="*/ 69 h 128"/>
                  <a:gd name="T72" fmla="*/ 27 w 79"/>
                  <a:gd name="T73" fmla="*/ 67 h 128"/>
                  <a:gd name="T74" fmla="*/ 36 w 79"/>
                  <a:gd name="T75" fmla="*/ 55 h 128"/>
                  <a:gd name="T76" fmla="*/ 35 w 79"/>
                  <a:gd name="T77" fmla="*/ 52 h 128"/>
                  <a:gd name="T78" fmla="*/ 36 w 79"/>
                  <a:gd name="T79" fmla="*/ 49 h 128"/>
                  <a:gd name="T80" fmla="*/ 36 w 79"/>
                  <a:gd name="T81" fmla="*/ 45 h 128"/>
                  <a:gd name="T82" fmla="*/ 37 w 79"/>
                  <a:gd name="T83" fmla="*/ 42 h 128"/>
                  <a:gd name="T84" fmla="*/ 37 w 79"/>
                  <a:gd name="T85" fmla="*/ 39 h 128"/>
                  <a:gd name="T86" fmla="*/ 38 w 79"/>
                  <a:gd name="T87" fmla="*/ 36 h 128"/>
                  <a:gd name="T88" fmla="*/ 38 w 79"/>
                  <a:gd name="T89" fmla="*/ 33 h 128"/>
                  <a:gd name="T90" fmla="*/ 39 w 79"/>
                  <a:gd name="T91" fmla="*/ 32 h 128"/>
                  <a:gd name="T92" fmla="*/ 40 w 79"/>
                  <a:gd name="T93" fmla="*/ 29 h 128"/>
                  <a:gd name="T94" fmla="*/ 39 w 79"/>
                  <a:gd name="T95" fmla="*/ 25 h 128"/>
                  <a:gd name="T96" fmla="*/ 37 w 79"/>
                  <a:gd name="T97" fmla="*/ 22 h 128"/>
                  <a:gd name="T98" fmla="*/ 37 w 79"/>
                  <a:gd name="T99" fmla="*/ 7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79" h="128">
                    <a:moveTo>
                      <a:pt x="37" y="7"/>
                    </a:moveTo>
                    <a:cubicBezTo>
                      <a:pt x="37" y="7"/>
                      <a:pt x="33" y="0"/>
                      <a:pt x="39" y="5"/>
                    </a:cubicBezTo>
                    <a:cubicBezTo>
                      <a:pt x="39" y="5"/>
                      <a:pt x="46" y="5"/>
                      <a:pt x="49" y="8"/>
                    </a:cubicBezTo>
                    <a:cubicBezTo>
                      <a:pt x="49" y="8"/>
                      <a:pt x="55" y="11"/>
                      <a:pt x="58" y="12"/>
                    </a:cubicBezTo>
                    <a:cubicBezTo>
                      <a:pt x="58" y="12"/>
                      <a:pt x="60" y="12"/>
                      <a:pt x="60" y="19"/>
                    </a:cubicBezTo>
                    <a:cubicBezTo>
                      <a:pt x="60" y="19"/>
                      <a:pt x="59" y="26"/>
                      <a:pt x="61" y="26"/>
                    </a:cubicBezTo>
                    <a:cubicBezTo>
                      <a:pt x="61" y="26"/>
                      <a:pt x="67" y="31"/>
                      <a:pt x="69" y="33"/>
                    </a:cubicBezTo>
                    <a:cubicBezTo>
                      <a:pt x="69" y="33"/>
                      <a:pt x="69" y="34"/>
                      <a:pt x="70" y="33"/>
                    </a:cubicBezTo>
                    <a:cubicBezTo>
                      <a:pt x="70" y="33"/>
                      <a:pt x="74" y="33"/>
                      <a:pt x="74" y="38"/>
                    </a:cubicBezTo>
                    <a:cubicBezTo>
                      <a:pt x="74" y="38"/>
                      <a:pt x="73" y="41"/>
                      <a:pt x="75" y="41"/>
                    </a:cubicBezTo>
                    <a:cubicBezTo>
                      <a:pt x="75" y="41"/>
                      <a:pt x="79" y="42"/>
                      <a:pt x="77" y="47"/>
                    </a:cubicBezTo>
                    <a:cubicBezTo>
                      <a:pt x="77" y="47"/>
                      <a:pt x="77" y="56"/>
                      <a:pt x="70" y="58"/>
                    </a:cubicBezTo>
                    <a:cubicBezTo>
                      <a:pt x="70" y="58"/>
                      <a:pt x="67" y="58"/>
                      <a:pt x="66" y="61"/>
                    </a:cubicBezTo>
                    <a:cubicBezTo>
                      <a:pt x="66" y="61"/>
                      <a:pt x="62" y="66"/>
                      <a:pt x="62" y="69"/>
                    </a:cubicBezTo>
                    <a:cubicBezTo>
                      <a:pt x="62" y="69"/>
                      <a:pt x="60" y="73"/>
                      <a:pt x="56" y="77"/>
                    </a:cubicBezTo>
                    <a:cubicBezTo>
                      <a:pt x="56" y="77"/>
                      <a:pt x="47" y="82"/>
                      <a:pt x="48" y="94"/>
                    </a:cubicBezTo>
                    <a:cubicBezTo>
                      <a:pt x="48" y="94"/>
                      <a:pt x="51" y="100"/>
                      <a:pt x="44" y="103"/>
                    </a:cubicBezTo>
                    <a:cubicBezTo>
                      <a:pt x="44" y="103"/>
                      <a:pt x="42" y="103"/>
                      <a:pt x="38" y="107"/>
                    </a:cubicBezTo>
                    <a:cubicBezTo>
                      <a:pt x="38" y="107"/>
                      <a:pt x="36" y="110"/>
                      <a:pt x="36" y="111"/>
                    </a:cubicBezTo>
                    <a:cubicBezTo>
                      <a:pt x="36" y="111"/>
                      <a:pt x="33" y="114"/>
                      <a:pt x="33" y="115"/>
                    </a:cubicBezTo>
                    <a:cubicBezTo>
                      <a:pt x="33" y="115"/>
                      <a:pt x="31" y="118"/>
                      <a:pt x="25" y="119"/>
                    </a:cubicBezTo>
                    <a:cubicBezTo>
                      <a:pt x="25" y="119"/>
                      <a:pt x="20" y="119"/>
                      <a:pt x="18" y="122"/>
                    </a:cubicBezTo>
                    <a:cubicBezTo>
                      <a:pt x="18" y="122"/>
                      <a:pt x="15" y="124"/>
                      <a:pt x="13" y="123"/>
                    </a:cubicBezTo>
                    <a:cubicBezTo>
                      <a:pt x="13" y="123"/>
                      <a:pt x="12" y="123"/>
                      <a:pt x="11" y="125"/>
                    </a:cubicBezTo>
                    <a:cubicBezTo>
                      <a:pt x="11" y="125"/>
                      <a:pt x="8" y="128"/>
                      <a:pt x="3" y="127"/>
                    </a:cubicBezTo>
                    <a:cubicBezTo>
                      <a:pt x="3" y="127"/>
                      <a:pt x="7" y="116"/>
                      <a:pt x="9" y="111"/>
                    </a:cubicBezTo>
                    <a:cubicBezTo>
                      <a:pt x="9" y="111"/>
                      <a:pt x="11" y="105"/>
                      <a:pt x="14" y="103"/>
                    </a:cubicBezTo>
                    <a:cubicBezTo>
                      <a:pt x="14" y="103"/>
                      <a:pt x="15" y="98"/>
                      <a:pt x="18" y="99"/>
                    </a:cubicBezTo>
                    <a:cubicBezTo>
                      <a:pt x="18" y="99"/>
                      <a:pt x="19" y="101"/>
                      <a:pt x="20" y="99"/>
                    </a:cubicBezTo>
                    <a:cubicBezTo>
                      <a:pt x="20" y="99"/>
                      <a:pt x="24" y="93"/>
                      <a:pt x="25" y="93"/>
                    </a:cubicBezTo>
                    <a:cubicBezTo>
                      <a:pt x="25" y="93"/>
                      <a:pt x="24" y="90"/>
                      <a:pt x="23" y="90"/>
                    </a:cubicBezTo>
                    <a:cubicBezTo>
                      <a:pt x="23" y="90"/>
                      <a:pt x="22" y="87"/>
                      <a:pt x="23" y="85"/>
                    </a:cubicBezTo>
                    <a:cubicBezTo>
                      <a:pt x="23" y="85"/>
                      <a:pt x="24" y="84"/>
                      <a:pt x="22" y="83"/>
                    </a:cubicBezTo>
                    <a:cubicBezTo>
                      <a:pt x="22" y="83"/>
                      <a:pt x="19" y="79"/>
                      <a:pt x="18" y="81"/>
                    </a:cubicBezTo>
                    <a:cubicBezTo>
                      <a:pt x="18" y="81"/>
                      <a:pt x="17" y="81"/>
                      <a:pt x="15" y="80"/>
                    </a:cubicBezTo>
                    <a:cubicBezTo>
                      <a:pt x="15" y="80"/>
                      <a:pt x="0" y="69"/>
                      <a:pt x="9" y="69"/>
                    </a:cubicBezTo>
                    <a:cubicBezTo>
                      <a:pt x="9" y="69"/>
                      <a:pt x="18" y="72"/>
                      <a:pt x="27" y="67"/>
                    </a:cubicBezTo>
                    <a:cubicBezTo>
                      <a:pt x="27" y="67"/>
                      <a:pt x="29" y="66"/>
                      <a:pt x="36" y="55"/>
                    </a:cubicBezTo>
                    <a:cubicBezTo>
                      <a:pt x="36" y="55"/>
                      <a:pt x="37" y="53"/>
                      <a:pt x="35" y="52"/>
                    </a:cubicBezTo>
                    <a:cubicBezTo>
                      <a:pt x="35" y="52"/>
                      <a:pt x="35" y="50"/>
                      <a:pt x="36" y="49"/>
                    </a:cubicBezTo>
                    <a:cubicBezTo>
                      <a:pt x="36" y="49"/>
                      <a:pt x="36" y="48"/>
                      <a:pt x="36" y="45"/>
                    </a:cubicBezTo>
                    <a:cubicBezTo>
                      <a:pt x="36" y="45"/>
                      <a:pt x="36" y="43"/>
                      <a:pt x="37" y="42"/>
                    </a:cubicBezTo>
                    <a:cubicBezTo>
                      <a:pt x="37" y="42"/>
                      <a:pt x="38" y="40"/>
                      <a:pt x="37" y="39"/>
                    </a:cubicBezTo>
                    <a:cubicBezTo>
                      <a:pt x="37" y="39"/>
                      <a:pt x="37" y="37"/>
                      <a:pt x="38" y="36"/>
                    </a:cubicBezTo>
                    <a:cubicBezTo>
                      <a:pt x="38" y="36"/>
                      <a:pt x="38" y="35"/>
                      <a:pt x="38" y="33"/>
                    </a:cubicBezTo>
                    <a:cubicBezTo>
                      <a:pt x="38" y="33"/>
                      <a:pt x="37" y="32"/>
                      <a:pt x="39" y="32"/>
                    </a:cubicBezTo>
                    <a:cubicBezTo>
                      <a:pt x="39" y="32"/>
                      <a:pt x="41" y="33"/>
                      <a:pt x="40" y="29"/>
                    </a:cubicBezTo>
                    <a:cubicBezTo>
                      <a:pt x="40" y="29"/>
                      <a:pt x="39" y="27"/>
                      <a:pt x="39" y="25"/>
                    </a:cubicBezTo>
                    <a:cubicBezTo>
                      <a:pt x="37" y="22"/>
                      <a:pt x="37" y="22"/>
                      <a:pt x="37" y="22"/>
                    </a:cubicBezTo>
                    <a:lnTo>
                      <a:pt x="37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Freeform 14"/>
              <p:cNvSpPr/>
              <p:nvPr/>
            </p:nvSpPr>
            <p:spPr bwMode="auto">
              <a:xfrm>
                <a:off x="4157" y="2138"/>
                <a:ext cx="63" cy="70"/>
              </a:xfrm>
              <a:custGeom>
                <a:avLst/>
                <a:gdLst>
                  <a:gd name="T0" fmla="*/ 3 w 33"/>
                  <a:gd name="T1" fmla="*/ 8 h 36"/>
                  <a:gd name="T2" fmla="*/ 7 w 33"/>
                  <a:gd name="T3" fmla="*/ 3 h 36"/>
                  <a:gd name="T4" fmla="*/ 13 w 33"/>
                  <a:gd name="T5" fmla="*/ 4 h 36"/>
                  <a:gd name="T6" fmla="*/ 23 w 33"/>
                  <a:gd name="T7" fmla="*/ 12 h 36"/>
                  <a:gd name="T8" fmla="*/ 30 w 33"/>
                  <a:gd name="T9" fmla="*/ 18 h 36"/>
                  <a:gd name="T10" fmla="*/ 31 w 33"/>
                  <a:gd name="T11" fmla="*/ 25 h 36"/>
                  <a:gd name="T12" fmla="*/ 30 w 33"/>
                  <a:gd name="T13" fmla="*/ 28 h 36"/>
                  <a:gd name="T14" fmla="*/ 28 w 33"/>
                  <a:gd name="T15" fmla="*/ 31 h 36"/>
                  <a:gd name="T16" fmla="*/ 19 w 33"/>
                  <a:gd name="T17" fmla="*/ 34 h 36"/>
                  <a:gd name="T18" fmla="*/ 12 w 33"/>
                  <a:gd name="T19" fmla="*/ 33 h 36"/>
                  <a:gd name="T20" fmla="*/ 8 w 33"/>
                  <a:gd name="T21" fmla="*/ 30 h 36"/>
                  <a:gd name="T22" fmla="*/ 5 w 33"/>
                  <a:gd name="T23" fmla="*/ 29 h 36"/>
                  <a:gd name="T24" fmla="*/ 2 w 33"/>
                  <a:gd name="T25" fmla="*/ 25 h 36"/>
                  <a:gd name="T26" fmla="*/ 2 w 33"/>
                  <a:gd name="T27" fmla="*/ 19 h 36"/>
                  <a:gd name="T28" fmla="*/ 3 w 33"/>
                  <a:gd name="T29" fmla="*/ 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3" h="36">
                    <a:moveTo>
                      <a:pt x="3" y="8"/>
                    </a:moveTo>
                    <a:cubicBezTo>
                      <a:pt x="3" y="8"/>
                      <a:pt x="4" y="0"/>
                      <a:pt x="7" y="3"/>
                    </a:cubicBezTo>
                    <a:cubicBezTo>
                      <a:pt x="7" y="3"/>
                      <a:pt x="10" y="4"/>
                      <a:pt x="13" y="4"/>
                    </a:cubicBezTo>
                    <a:cubicBezTo>
                      <a:pt x="13" y="4"/>
                      <a:pt x="19" y="7"/>
                      <a:pt x="23" y="12"/>
                    </a:cubicBezTo>
                    <a:cubicBezTo>
                      <a:pt x="23" y="12"/>
                      <a:pt x="28" y="17"/>
                      <a:pt x="30" y="18"/>
                    </a:cubicBezTo>
                    <a:cubicBezTo>
                      <a:pt x="30" y="18"/>
                      <a:pt x="33" y="20"/>
                      <a:pt x="31" y="25"/>
                    </a:cubicBezTo>
                    <a:cubicBezTo>
                      <a:pt x="31" y="25"/>
                      <a:pt x="29" y="27"/>
                      <a:pt x="30" y="28"/>
                    </a:cubicBezTo>
                    <a:cubicBezTo>
                      <a:pt x="30" y="28"/>
                      <a:pt x="29" y="30"/>
                      <a:pt x="28" y="31"/>
                    </a:cubicBezTo>
                    <a:cubicBezTo>
                      <a:pt x="28" y="31"/>
                      <a:pt x="24" y="36"/>
                      <a:pt x="19" y="34"/>
                    </a:cubicBezTo>
                    <a:cubicBezTo>
                      <a:pt x="19" y="34"/>
                      <a:pt x="15" y="34"/>
                      <a:pt x="12" y="33"/>
                    </a:cubicBezTo>
                    <a:cubicBezTo>
                      <a:pt x="12" y="33"/>
                      <a:pt x="9" y="32"/>
                      <a:pt x="8" y="30"/>
                    </a:cubicBezTo>
                    <a:cubicBezTo>
                      <a:pt x="8" y="30"/>
                      <a:pt x="6" y="29"/>
                      <a:pt x="5" y="29"/>
                    </a:cubicBezTo>
                    <a:cubicBezTo>
                      <a:pt x="5" y="29"/>
                      <a:pt x="4" y="29"/>
                      <a:pt x="2" y="25"/>
                    </a:cubicBezTo>
                    <a:cubicBezTo>
                      <a:pt x="2" y="25"/>
                      <a:pt x="0" y="23"/>
                      <a:pt x="2" y="19"/>
                    </a:cubicBezTo>
                    <a:cubicBezTo>
                      <a:pt x="2" y="19"/>
                      <a:pt x="4" y="14"/>
                      <a:pt x="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Freeform 15"/>
              <p:cNvSpPr/>
              <p:nvPr/>
            </p:nvSpPr>
            <p:spPr bwMode="auto">
              <a:xfrm>
                <a:off x="3720" y="2064"/>
                <a:ext cx="36" cy="142"/>
              </a:xfrm>
              <a:custGeom>
                <a:avLst/>
                <a:gdLst>
                  <a:gd name="T0" fmla="*/ 0 w 19"/>
                  <a:gd name="T1" fmla="*/ 48 h 73"/>
                  <a:gd name="T2" fmla="*/ 1 w 19"/>
                  <a:gd name="T3" fmla="*/ 27 h 73"/>
                  <a:gd name="T4" fmla="*/ 1 w 19"/>
                  <a:gd name="T5" fmla="*/ 24 h 73"/>
                  <a:gd name="T6" fmla="*/ 1 w 19"/>
                  <a:gd name="T7" fmla="*/ 12 h 73"/>
                  <a:gd name="T8" fmla="*/ 3 w 19"/>
                  <a:gd name="T9" fmla="*/ 10 h 73"/>
                  <a:gd name="T10" fmla="*/ 3 w 19"/>
                  <a:gd name="T11" fmla="*/ 7 h 73"/>
                  <a:gd name="T12" fmla="*/ 3 w 19"/>
                  <a:gd name="T13" fmla="*/ 5 h 73"/>
                  <a:gd name="T14" fmla="*/ 7 w 19"/>
                  <a:gd name="T15" fmla="*/ 3 h 73"/>
                  <a:gd name="T16" fmla="*/ 6 w 19"/>
                  <a:gd name="T17" fmla="*/ 8 h 73"/>
                  <a:gd name="T18" fmla="*/ 9 w 19"/>
                  <a:gd name="T19" fmla="*/ 26 h 73"/>
                  <a:gd name="T20" fmla="*/ 11 w 19"/>
                  <a:gd name="T21" fmla="*/ 30 h 73"/>
                  <a:gd name="T22" fmla="*/ 14 w 19"/>
                  <a:gd name="T23" fmla="*/ 37 h 73"/>
                  <a:gd name="T24" fmla="*/ 14 w 19"/>
                  <a:gd name="T25" fmla="*/ 42 h 73"/>
                  <a:gd name="T26" fmla="*/ 15 w 19"/>
                  <a:gd name="T27" fmla="*/ 43 h 73"/>
                  <a:gd name="T28" fmla="*/ 17 w 19"/>
                  <a:gd name="T29" fmla="*/ 45 h 73"/>
                  <a:gd name="T30" fmla="*/ 16 w 19"/>
                  <a:gd name="T31" fmla="*/ 54 h 73"/>
                  <a:gd name="T32" fmla="*/ 17 w 19"/>
                  <a:gd name="T33" fmla="*/ 57 h 73"/>
                  <a:gd name="T34" fmla="*/ 18 w 19"/>
                  <a:gd name="T35" fmla="*/ 59 h 73"/>
                  <a:gd name="T36" fmla="*/ 18 w 19"/>
                  <a:gd name="T37" fmla="*/ 61 h 73"/>
                  <a:gd name="T38" fmla="*/ 18 w 19"/>
                  <a:gd name="T39" fmla="*/ 70 h 73"/>
                  <a:gd name="T40" fmla="*/ 13 w 19"/>
                  <a:gd name="T41" fmla="*/ 71 h 73"/>
                  <a:gd name="T42" fmla="*/ 0 w 19"/>
                  <a:gd name="T43" fmla="*/ 48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9" h="73">
                    <a:moveTo>
                      <a:pt x="0" y="48"/>
                    </a:moveTo>
                    <a:cubicBezTo>
                      <a:pt x="0" y="48"/>
                      <a:pt x="0" y="28"/>
                      <a:pt x="1" y="27"/>
                    </a:cubicBezTo>
                    <a:cubicBezTo>
                      <a:pt x="1" y="27"/>
                      <a:pt x="1" y="26"/>
                      <a:pt x="1" y="24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2" y="11"/>
                      <a:pt x="3" y="10"/>
                    </a:cubicBezTo>
                    <a:cubicBezTo>
                      <a:pt x="3" y="10"/>
                      <a:pt x="2" y="7"/>
                      <a:pt x="3" y="7"/>
                    </a:cubicBezTo>
                    <a:cubicBezTo>
                      <a:pt x="3" y="7"/>
                      <a:pt x="3" y="6"/>
                      <a:pt x="3" y="5"/>
                    </a:cubicBezTo>
                    <a:cubicBezTo>
                      <a:pt x="3" y="5"/>
                      <a:pt x="4" y="0"/>
                      <a:pt x="7" y="3"/>
                    </a:cubicBezTo>
                    <a:cubicBezTo>
                      <a:pt x="7" y="3"/>
                      <a:pt x="8" y="5"/>
                      <a:pt x="6" y="8"/>
                    </a:cubicBezTo>
                    <a:cubicBezTo>
                      <a:pt x="6" y="8"/>
                      <a:pt x="3" y="11"/>
                      <a:pt x="9" y="26"/>
                    </a:cubicBezTo>
                    <a:cubicBezTo>
                      <a:pt x="9" y="26"/>
                      <a:pt x="9" y="28"/>
                      <a:pt x="11" y="30"/>
                    </a:cubicBezTo>
                    <a:cubicBezTo>
                      <a:pt x="11" y="30"/>
                      <a:pt x="14" y="32"/>
                      <a:pt x="14" y="37"/>
                    </a:cubicBezTo>
                    <a:cubicBezTo>
                      <a:pt x="14" y="37"/>
                      <a:pt x="14" y="40"/>
                      <a:pt x="14" y="42"/>
                    </a:cubicBezTo>
                    <a:cubicBezTo>
                      <a:pt x="14" y="42"/>
                      <a:pt x="12" y="44"/>
                      <a:pt x="15" y="43"/>
                    </a:cubicBezTo>
                    <a:cubicBezTo>
                      <a:pt x="15" y="43"/>
                      <a:pt x="17" y="43"/>
                      <a:pt x="17" y="45"/>
                    </a:cubicBezTo>
                    <a:cubicBezTo>
                      <a:pt x="17" y="45"/>
                      <a:pt x="16" y="52"/>
                      <a:pt x="16" y="54"/>
                    </a:cubicBezTo>
                    <a:cubicBezTo>
                      <a:pt x="16" y="54"/>
                      <a:pt x="18" y="56"/>
                      <a:pt x="17" y="57"/>
                    </a:cubicBezTo>
                    <a:cubicBezTo>
                      <a:pt x="17" y="57"/>
                      <a:pt x="17" y="58"/>
                      <a:pt x="18" y="59"/>
                    </a:cubicBezTo>
                    <a:cubicBezTo>
                      <a:pt x="18" y="59"/>
                      <a:pt x="18" y="59"/>
                      <a:pt x="18" y="61"/>
                    </a:cubicBezTo>
                    <a:cubicBezTo>
                      <a:pt x="18" y="61"/>
                      <a:pt x="19" y="69"/>
                      <a:pt x="18" y="70"/>
                    </a:cubicBezTo>
                    <a:cubicBezTo>
                      <a:pt x="18" y="70"/>
                      <a:pt x="16" y="73"/>
                      <a:pt x="13" y="71"/>
                    </a:cubicBezTo>
                    <a:cubicBezTo>
                      <a:pt x="13" y="71"/>
                      <a:pt x="3" y="62"/>
                      <a:pt x="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Freeform 16"/>
              <p:cNvSpPr/>
              <p:nvPr/>
            </p:nvSpPr>
            <p:spPr bwMode="auto">
              <a:xfrm>
                <a:off x="3746" y="1985"/>
                <a:ext cx="35" cy="60"/>
              </a:xfrm>
              <a:custGeom>
                <a:avLst/>
                <a:gdLst>
                  <a:gd name="T0" fmla="*/ 7 w 18"/>
                  <a:gd name="T1" fmla="*/ 5 h 31"/>
                  <a:gd name="T2" fmla="*/ 8 w 18"/>
                  <a:gd name="T3" fmla="*/ 2 h 31"/>
                  <a:gd name="T4" fmla="*/ 11 w 18"/>
                  <a:gd name="T5" fmla="*/ 3 h 31"/>
                  <a:gd name="T6" fmla="*/ 18 w 18"/>
                  <a:gd name="T7" fmla="*/ 25 h 31"/>
                  <a:gd name="T8" fmla="*/ 11 w 18"/>
                  <a:gd name="T9" fmla="*/ 28 h 31"/>
                  <a:gd name="T10" fmla="*/ 7 w 18"/>
                  <a:gd name="T11" fmla="*/ 25 h 31"/>
                  <a:gd name="T12" fmla="*/ 2 w 18"/>
                  <a:gd name="T13" fmla="*/ 25 h 31"/>
                  <a:gd name="T14" fmla="*/ 2 w 18"/>
                  <a:gd name="T15" fmla="*/ 22 h 31"/>
                  <a:gd name="T16" fmla="*/ 7 w 18"/>
                  <a:gd name="T17" fmla="*/ 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31">
                    <a:moveTo>
                      <a:pt x="7" y="5"/>
                    </a:moveTo>
                    <a:cubicBezTo>
                      <a:pt x="7" y="5"/>
                      <a:pt x="6" y="4"/>
                      <a:pt x="8" y="2"/>
                    </a:cubicBezTo>
                    <a:cubicBezTo>
                      <a:pt x="8" y="2"/>
                      <a:pt x="10" y="0"/>
                      <a:pt x="11" y="3"/>
                    </a:cubicBezTo>
                    <a:cubicBezTo>
                      <a:pt x="11" y="3"/>
                      <a:pt x="18" y="18"/>
                      <a:pt x="18" y="25"/>
                    </a:cubicBezTo>
                    <a:cubicBezTo>
                      <a:pt x="18" y="25"/>
                      <a:pt x="17" y="31"/>
                      <a:pt x="11" y="28"/>
                    </a:cubicBezTo>
                    <a:cubicBezTo>
                      <a:pt x="11" y="28"/>
                      <a:pt x="9" y="27"/>
                      <a:pt x="7" y="25"/>
                    </a:cubicBezTo>
                    <a:cubicBezTo>
                      <a:pt x="7" y="25"/>
                      <a:pt x="5" y="26"/>
                      <a:pt x="2" y="25"/>
                    </a:cubicBezTo>
                    <a:cubicBezTo>
                      <a:pt x="2" y="25"/>
                      <a:pt x="0" y="24"/>
                      <a:pt x="2" y="22"/>
                    </a:cubicBezTo>
                    <a:cubicBezTo>
                      <a:pt x="2" y="22"/>
                      <a:pt x="7" y="13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Freeform 17"/>
              <p:cNvSpPr>
                <a:spLocks noEditPoints="1"/>
              </p:cNvSpPr>
              <p:nvPr/>
            </p:nvSpPr>
            <p:spPr bwMode="auto">
              <a:xfrm>
                <a:off x="3769" y="1956"/>
                <a:ext cx="218" cy="246"/>
              </a:xfrm>
              <a:custGeom>
                <a:avLst/>
                <a:gdLst>
                  <a:gd name="T0" fmla="*/ 98 w 114"/>
                  <a:gd name="T1" fmla="*/ 50 h 127"/>
                  <a:gd name="T2" fmla="*/ 110 w 114"/>
                  <a:gd name="T3" fmla="*/ 70 h 127"/>
                  <a:gd name="T4" fmla="*/ 98 w 114"/>
                  <a:gd name="T5" fmla="*/ 83 h 127"/>
                  <a:gd name="T6" fmla="*/ 82 w 114"/>
                  <a:gd name="T7" fmla="*/ 103 h 127"/>
                  <a:gd name="T8" fmla="*/ 83 w 114"/>
                  <a:gd name="T9" fmla="*/ 119 h 127"/>
                  <a:gd name="T10" fmla="*/ 79 w 114"/>
                  <a:gd name="T11" fmla="*/ 85 h 127"/>
                  <a:gd name="T12" fmla="*/ 97 w 114"/>
                  <a:gd name="T13" fmla="*/ 64 h 127"/>
                  <a:gd name="T14" fmla="*/ 88 w 114"/>
                  <a:gd name="T15" fmla="*/ 51 h 127"/>
                  <a:gd name="T16" fmla="*/ 79 w 114"/>
                  <a:gd name="T17" fmla="*/ 45 h 127"/>
                  <a:gd name="T18" fmla="*/ 38 w 114"/>
                  <a:gd name="T19" fmla="*/ 47 h 127"/>
                  <a:gd name="T20" fmla="*/ 53 w 114"/>
                  <a:gd name="T21" fmla="*/ 40 h 127"/>
                  <a:gd name="T22" fmla="*/ 54 w 114"/>
                  <a:gd name="T23" fmla="*/ 3 h 127"/>
                  <a:gd name="T24" fmla="*/ 61 w 114"/>
                  <a:gd name="T25" fmla="*/ 3 h 127"/>
                  <a:gd name="T26" fmla="*/ 67 w 114"/>
                  <a:gd name="T27" fmla="*/ 27 h 127"/>
                  <a:gd name="T28" fmla="*/ 69 w 114"/>
                  <a:gd name="T29" fmla="*/ 43 h 127"/>
                  <a:gd name="T30" fmla="*/ 79 w 114"/>
                  <a:gd name="T31" fmla="*/ 49 h 127"/>
                  <a:gd name="T32" fmla="*/ 71 w 114"/>
                  <a:gd name="T33" fmla="*/ 53 h 127"/>
                  <a:gd name="T34" fmla="*/ 76 w 114"/>
                  <a:gd name="T35" fmla="*/ 64 h 127"/>
                  <a:gd name="T36" fmla="*/ 72 w 114"/>
                  <a:gd name="T37" fmla="*/ 73 h 127"/>
                  <a:gd name="T38" fmla="*/ 62 w 114"/>
                  <a:gd name="T39" fmla="*/ 95 h 127"/>
                  <a:gd name="T40" fmla="*/ 77 w 114"/>
                  <a:gd name="T41" fmla="*/ 88 h 127"/>
                  <a:gd name="T42" fmla="*/ 79 w 114"/>
                  <a:gd name="T43" fmla="*/ 120 h 127"/>
                  <a:gd name="T44" fmla="*/ 65 w 114"/>
                  <a:gd name="T45" fmla="*/ 120 h 127"/>
                  <a:gd name="T46" fmla="*/ 54 w 114"/>
                  <a:gd name="T47" fmla="*/ 119 h 127"/>
                  <a:gd name="T48" fmla="*/ 33 w 114"/>
                  <a:gd name="T49" fmla="*/ 115 h 127"/>
                  <a:gd name="T50" fmla="*/ 38 w 114"/>
                  <a:gd name="T51" fmla="*/ 109 h 127"/>
                  <a:gd name="T52" fmla="*/ 49 w 114"/>
                  <a:gd name="T53" fmla="*/ 98 h 127"/>
                  <a:gd name="T54" fmla="*/ 50 w 114"/>
                  <a:gd name="T55" fmla="*/ 84 h 127"/>
                  <a:gd name="T56" fmla="*/ 43 w 114"/>
                  <a:gd name="T57" fmla="*/ 67 h 127"/>
                  <a:gd name="T58" fmla="*/ 51 w 114"/>
                  <a:gd name="T59" fmla="*/ 61 h 127"/>
                  <a:gd name="T60" fmla="*/ 53 w 114"/>
                  <a:gd name="T61" fmla="*/ 50 h 127"/>
                  <a:gd name="T62" fmla="*/ 35 w 114"/>
                  <a:gd name="T63" fmla="*/ 59 h 127"/>
                  <a:gd name="T64" fmla="*/ 33 w 114"/>
                  <a:gd name="T65" fmla="*/ 51 h 127"/>
                  <a:gd name="T66" fmla="*/ 0 w 114"/>
                  <a:gd name="T67" fmla="*/ 78 h 127"/>
                  <a:gd name="T68" fmla="*/ 0 w 114"/>
                  <a:gd name="T69" fmla="*/ 76 h 127"/>
                  <a:gd name="T70" fmla="*/ 13 w 114"/>
                  <a:gd name="T71" fmla="*/ 63 h 127"/>
                  <a:gd name="T72" fmla="*/ 33 w 114"/>
                  <a:gd name="T73" fmla="*/ 51 h 127"/>
                  <a:gd name="T74" fmla="*/ 30 w 114"/>
                  <a:gd name="T75" fmla="*/ 63 h 127"/>
                  <a:gd name="T76" fmla="*/ 18 w 114"/>
                  <a:gd name="T77" fmla="*/ 69 h 127"/>
                  <a:gd name="T78" fmla="*/ 12 w 114"/>
                  <a:gd name="T79" fmla="*/ 86 h 127"/>
                  <a:gd name="T80" fmla="*/ 26 w 114"/>
                  <a:gd name="T81" fmla="*/ 106 h 127"/>
                  <a:gd name="T82" fmla="*/ 33 w 114"/>
                  <a:gd name="T83" fmla="*/ 115 h 127"/>
                  <a:gd name="T84" fmla="*/ 13 w 114"/>
                  <a:gd name="T85" fmla="*/ 98 h 127"/>
                  <a:gd name="T86" fmla="*/ 3 w 114"/>
                  <a:gd name="T87" fmla="*/ 8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14" h="127">
                    <a:moveTo>
                      <a:pt x="79" y="45"/>
                    </a:moveTo>
                    <a:cubicBezTo>
                      <a:pt x="86" y="47"/>
                      <a:pt x="95" y="49"/>
                      <a:pt x="98" y="50"/>
                    </a:cubicBezTo>
                    <a:cubicBezTo>
                      <a:pt x="98" y="50"/>
                      <a:pt x="106" y="52"/>
                      <a:pt x="112" y="63"/>
                    </a:cubicBezTo>
                    <a:cubicBezTo>
                      <a:pt x="112" y="63"/>
                      <a:pt x="114" y="64"/>
                      <a:pt x="110" y="70"/>
                    </a:cubicBezTo>
                    <a:cubicBezTo>
                      <a:pt x="110" y="70"/>
                      <a:pt x="106" y="75"/>
                      <a:pt x="101" y="77"/>
                    </a:cubicBezTo>
                    <a:cubicBezTo>
                      <a:pt x="101" y="77"/>
                      <a:pt x="99" y="78"/>
                      <a:pt x="98" y="83"/>
                    </a:cubicBezTo>
                    <a:cubicBezTo>
                      <a:pt x="98" y="83"/>
                      <a:pt x="91" y="93"/>
                      <a:pt x="87" y="95"/>
                    </a:cubicBezTo>
                    <a:cubicBezTo>
                      <a:pt x="87" y="95"/>
                      <a:pt x="81" y="97"/>
                      <a:pt x="82" y="103"/>
                    </a:cubicBezTo>
                    <a:cubicBezTo>
                      <a:pt x="82" y="103"/>
                      <a:pt x="88" y="109"/>
                      <a:pt x="86" y="117"/>
                    </a:cubicBezTo>
                    <a:cubicBezTo>
                      <a:pt x="86" y="117"/>
                      <a:pt x="86" y="119"/>
                      <a:pt x="83" y="119"/>
                    </a:cubicBezTo>
                    <a:cubicBezTo>
                      <a:pt x="83" y="119"/>
                      <a:pt x="82" y="119"/>
                      <a:pt x="79" y="120"/>
                    </a:cubicBezTo>
                    <a:cubicBezTo>
                      <a:pt x="79" y="85"/>
                      <a:pt x="79" y="85"/>
                      <a:pt x="79" y="85"/>
                    </a:cubicBezTo>
                    <a:cubicBezTo>
                      <a:pt x="83" y="81"/>
                      <a:pt x="89" y="76"/>
                      <a:pt x="89" y="76"/>
                    </a:cubicBezTo>
                    <a:cubicBezTo>
                      <a:pt x="90" y="73"/>
                      <a:pt x="97" y="64"/>
                      <a:pt x="97" y="64"/>
                    </a:cubicBezTo>
                    <a:cubicBezTo>
                      <a:pt x="98" y="63"/>
                      <a:pt x="97" y="59"/>
                      <a:pt x="97" y="59"/>
                    </a:cubicBezTo>
                    <a:cubicBezTo>
                      <a:pt x="97" y="57"/>
                      <a:pt x="88" y="51"/>
                      <a:pt x="88" y="51"/>
                    </a:cubicBezTo>
                    <a:cubicBezTo>
                      <a:pt x="87" y="50"/>
                      <a:pt x="83" y="50"/>
                      <a:pt x="79" y="49"/>
                    </a:cubicBezTo>
                    <a:lnTo>
                      <a:pt x="79" y="45"/>
                    </a:lnTo>
                    <a:close/>
                    <a:moveTo>
                      <a:pt x="33" y="51"/>
                    </a:moveTo>
                    <a:cubicBezTo>
                      <a:pt x="35" y="50"/>
                      <a:pt x="37" y="48"/>
                      <a:pt x="38" y="47"/>
                    </a:cubicBezTo>
                    <a:cubicBezTo>
                      <a:pt x="38" y="47"/>
                      <a:pt x="42" y="44"/>
                      <a:pt x="46" y="43"/>
                    </a:cubicBezTo>
                    <a:cubicBezTo>
                      <a:pt x="46" y="43"/>
                      <a:pt x="53" y="42"/>
                      <a:pt x="53" y="40"/>
                    </a:cubicBezTo>
                    <a:cubicBezTo>
                      <a:pt x="53" y="40"/>
                      <a:pt x="54" y="34"/>
                      <a:pt x="54" y="32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3"/>
                      <a:pt x="54" y="0"/>
                      <a:pt x="57" y="2"/>
                    </a:cubicBezTo>
                    <a:cubicBezTo>
                      <a:pt x="57" y="2"/>
                      <a:pt x="58" y="4"/>
                      <a:pt x="61" y="3"/>
                    </a:cubicBezTo>
                    <a:cubicBezTo>
                      <a:pt x="61" y="3"/>
                      <a:pt x="64" y="3"/>
                      <a:pt x="65" y="10"/>
                    </a:cubicBezTo>
                    <a:cubicBezTo>
                      <a:pt x="65" y="10"/>
                      <a:pt x="67" y="19"/>
                      <a:pt x="67" y="27"/>
                    </a:cubicBezTo>
                    <a:cubicBezTo>
                      <a:pt x="67" y="27"/>
                      <a:pt x="67" y="37"/>
                      <a:pt x="67" y="39"/>
                    </a:cubicBezTo>
                    <a:cubicBezTo>
                      <a:pt x="67" y="39"/>
                      <a:pt x="66" y="42"/>
                      <a:pt x="69" y="43"/>
                    </a:cubicBezTo>
                    <a:cubicBezTo>
                      <a:pt x="69" y="43"/>
                      <a:pt x="74" y="44"/>
                      <a:pt x="79" y="45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76" y="48"/>
                      <a:pt x="73" y="48"/>
                      <a:pt x="73" y="48"/>
                    </a:cubicBezTo>
                    <a:cubicBezTo>
                      <a:pt x="67" y="47"/>
                      <a:pt x="71" y="53"/>
                      <a:pt x="71" y="53"/>
                    </a:cubicBezTo>
                    <a:cubicBezTo>
                      <a:pt x="72" y="55"/>
                      <a:pt x="74" y="60"/>
                      <a:pt x="74" y="60"/>
                    </a:cubicBezTo>
                    <a:cubicBezTo>
                      <a:pt x="74" y="63"/>
                      <a:pt x="76" y="64"/>
                      <a:pt x="76" y="64"/>
                    </a:cubicBezTo>
                    <a:cubicBezTo>
                      <a:pt x="78" y="67"/>
                      <a:pt x="75" y="70"/>
                      <a:pt x="75" y="70"/>
                    </a:cubicBezTo>
                    <a:cubicBezTo>
                      <a:pt x="74" y="71"/>
                      <a:pt x="72" y="73"/>
                      <a:pt x="72" y="73"/>
                    </a:cubicBezTo>
                    <a:cubicBezTo>
                      <a:pt x="70" y="79"/>
                      <a:pt x="64" y="83"/>
                      <a:pt x="64" y="83"/>
                    </a:cubicBezTo>
                    <a:cubicBezTo>
                      <a:pt x="59" y="86"/>
                      <a:pt x="62" y="95"/>
                      <a:pt x="62" y="95"/>
                    </a:cubicBezTo>
                    <a:cubicBezTo>
                      <a:pt x="64" y="101"/>
                      <a:pt x="73" y="91"/>
                      <a:pt x="73" y="91"/>
                    </a:cubicBezTo>
                    <a:cubicBezTo>
                      <a:pt x="75" y="89"/>
                      <a:pt x="77" y="88"/>
                      <a:pt x="77" y="88"/>
                    </a:cubicBezTo>
                    <a:cubicBezTo>
                      <a:pt x="77" y="88"/>
                      <a:pt x="78" y="86"/>
                      <a:pt x="79" y="85"/>
                    </a:cubicBezTo>
                    <a:cubicBezTo>
                      <a:pt x="79" y="120"/>
                      <a:pt x="79" y="120"/>
                      <a:pt x="79" y="120"/>
                    </a:cubicBezTo>
                    <a:cubicBezTo>
                      <a:pt x="79" y="120"/>
                      <a:pt x="77" y="120"/>
                      <a:pt x="76" y="120"/>
                    </a:cubicBezTo>
                    <a:cubicBezTo>
                      <a:pt x="76" y="120"/>
                      <a:pt x="70" y="121"/>
                      <a:pt x="65" y="120"/>
                    </a:cubicBezTo>
                    <a:cubicBezTo>
                      <a:pt x="65" y="120"/>
                      <a:pt x="61" y="120"/>
                      <a:pt x="57" y="119"/>
                    </a:cubicBezTo>
                    <a:cubicBezTo>
                      <a:pt x="57" y="119"/>
                      <a:pt x="56" y="118"/>
                      <a:pt x="54" y="119"/>
                    </a:cubicBezTo>
                    <a:cubicBezTo>
                      <a:pt x="54" y="119"/>
                      <a:pt x="44" y="127"/>
                      <a:pt x="36" y="118"/>
                    </a:cubicBezTo>
                    <a:cubicBezTo>
                      <a:pt x="36" y="118"/>
                      <a:pt x="34" y="116"/>
                      <a:pt x="33" y="115"/>
                    </a:cubicBezTo>
                    <a:cubicBezTo>
                      <a:pt x="33" y="108"/>
                      <a:pt x="33" y="108"/>
                      <a:pt x="33" y="108"/>
                    </a:cubicBezTo>
                    <a:cubicBezTo>
                      <a:pt x="34" y="109"/>
                      <a:pt x="36" y="109"/>
                      <a:pt x="38" y="109"/>
                    </a:cubicBezTo>
                    <a:cubicBezTo>
                      <a:pt x="45" y="109"/>
                      <a:pt x="46" y="103"/>
                      <a:pt x="46" y="103"/>
                    </a:cubicBezTo>
                    <a:cubicBezTo>
                      <a:pt x="45" y="101"/>
                      <a:pt x="49" y="98"/>
                      <a:pt x="49" y="98"/>
                    </a:cubicBezTo>
                    <a:cubicBezTo>
                      <a:pt x="51" y="96"/>
                      <a:pt x="51" y="94"/>
                      <a:pt x="51" y="94"/>
                    </a:cubicBezTo>
                    <a:cubicBezTo>
                      <a:pt x="50" y="91"/>
                      <a:pt x="50" y="84"/>
                      <a:pt x="50" y="84"/>
                    </a:cubicBezTo>
                    <a:cubicBezTo>
                      <a:pt x="47" y="82"/>
                      <a:pt x="41" y="75"/>
                      <a:pt x="41" y="75"/>
                    </a:cubicBezTo>
                    <a:cubicBezTo>
                      <a:pt x="37" y="67"/>
                      <a:pt x="43" y="67"/>
                      <a:pt x="43" y="67"/>
                    </a:cubicBezTo>
                    <a:cubicBezTo>
                      <a:pt x="46" y="68"/>
                      <a:pt x="47" y="67"/>
                      <a:pt x="47" y="67"/>
                    </a:cubicBezTo>
                    <a:cubicBezTo>
                      <a:pt x="51" y="67"/>
                      <a:pt x="51" y="61"/>
                      <a:pt x="51" y="61"/>
                    </a:cubicBezTo>
                    <a:cubicBezTo>
                      <a:pt x="51" y="58"/>
                      <a:pt x="52" y="56"/>
                      <a:pt x="52" y="56"/>
                    </a:cubicBezTo>
                    <a:cubicBezTo>
                      <a:pt x="54" y="50"/>
                      <a:pt x="53" y="50"/>
                      <a:pt x="53" y="50"/>
                    </a:cubicBezTo>
                    <a:cubicBezTo>
                      <a:pt x="50" y="45"/>
                      <a:pt x="47" y="50"/>
                      <a:pt x="47" y="50"/>
                    </a:cubicBezTo>
                    <a:cubicBezTo>
                      <a:pt x="45" y="53"/>
                      <a:pt x="35" y="59"/>
                      <a:pt x="35" y="59"/>
                    </a:cubicBezTo>
                    <a:cubicBezTo>
                      <a:pt x="34" y="59"/>
                      <a:pt x="33" y="60"/>
                      <a:pt x="33" y="60"/>
                    </a:cubicBezTo>
                    <a:lnTo>
                      <a:pt x="33" y="51"/>
                    </a:lnTo>
                    <a:close/>
                    <a:moveTo>
                      <a:pt x="3" y="82"/>
                    </a:moveTo>
                    <a:cubicBezTo>
                      <a:pt x="3" y="82"/>
                      <a:pt x="0" y="81"/>
                      <a:pt x="0" y="78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77"/>
                      <a:pt x="0" y="77"/>
                      <a:pt x="0" y="76"/>
                    </a:cubicBezTo>
                    <a:cubicBezTo>
                      <a:pt x="0" y="76"/>
                      <a:pt x="0" y="74"/>
                      <a:pt x="5" y="69"/>
                    </a:cubicBezTo>
                    <a:cubicBezTo>
                      <a:pt x="5" y="69"/>
                      <a:pt x="9" y="65"/>
                      <a:pt x="13" y="63"/>
                    </a:cubicBezTo>
                    <a:cubicBezTo>
                      <a:pt x="13" y="63"/>
                      <a:pt x="22" y="57"/>
                      <a:pt x="28" y="55"/>
                    </a:cubicBezTo>
                    <a:cubicBezTo>
                      <a:pt x="28" y="55"/>
                      <a:pt x="30" y="53"/>
                      <a:pt x="33" y="51"/>
                    </a:cubicBezTo>
                    <a:cubicBezTo>
                      <a:pt x="33" y="60"/>
                      <a:pt x="33" y="60"/>
                      <a:pt x="33" y="60"/>
                    </a:cubicBezTo>
                    <a:cubicBezTo>
                      <a:pt x="31" y="62"/>
                      <a:pt x="30" y="63"/>
                      <a:pt x="30" y="63"/>
                    </a:cubicBezTo>
                    <a:cubicBezTo>
                      <a:pt x="26" y="62"/>
                      <a:pt x="22" y="65"/>
                      <a:pt x="22" y="65"/>
                    </a:cubicBezTo>
                    <a:cubicBezTo>
                      <a:pt x="17" y="67"/>
                      <a:pt x="18" y="69"/>
                      <a:pt x="18" y="69"/>
                    </a:cubicBezTo>
                    <a:cubicBezTo>
                      <a:pt x="17" y="72"/>
                      <a:pt x="14" y="78"/>
                      <a:pt x="14" y="78"/>
                    </a:cubicBezTo>
                    <a:cubicBezTo>
                      <a:pt x="13" y="79"/>
                      <a:pt x="12" y="84"/>
                      <a:pt x="12" y="86"/>
                    </a:cubicBezTo>
                    <a:cubicBezTo>
                      <a:pt x="12" y="86"/>
                      <a:pt x="14" y="92"/>
                      <a:pt x="14" y="92"/>
                    </a:cubicBezTo>
                    <a:cubicBezTo>
                      <a:pt x="16" y="97"/>
                      <a:pt x="26" y="106"/>
                      <a:pt x="26" y="106"/>
                    </a:cubicBezTo>
                    <a:cubicBezTo>
                      <a:pt x="28" y="107"/>
                      <a:pt x="30" y="108"/>
                      <a:pt x="33" y="108"/>
                    </a:cubicBezTo>
                    <a:cubicBezTo>
                      <a:pt x="33" y="115"/>
                      <a:pt x="33" y="115"/>
                      <a:pt x="33" y="115"/>
                    </a:cubicBezTo>
                    <a:cubicBezTo>
                      <a:pt x="31" y="113"/>
                      <a:pt x="29" y="111"/>
                      <a:pt x="27" y="111"/>
                    </a:cubicBezTo>
                    <a:cubicBezTo>
                      <a:pt x="27" y="111"/>
                      <a:pt x="17" y="102"/>
                      <a:pt x="13" y="98"/>
                    </a:cubicBezTo>
                    <a:cubicBezTo>
                      <a:pt x="13" y="98"/>
                      <a:pt x="7" y="92"/>
                      <a:pt x="7" y="87"/>
                    </a:cubicBezTo>
                    <a:cubicBezTo>
                      <a:pt x="7" y="87"/>
                      <a:pt x="6" y="82"/>
                      <a:pt x="3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7" name="Freeform 18"/>
              <p:cNvSpPr/>
              <p:nvPr/>
            </p:nvSpPr>
            <p:spPr bwMode="auto">
              <a:xfrm>
                <a:off x="3397" y="1954"/>
                <a:ext cx="212" cy="261"/>
              </a:xfrm>
              <a:custGeom>
                <a:avLst/>
                <a:gdLst>
                  <a:gd name="T0" fmla="*/ 92 w 111"/>
                  <a:gd name="T1" fmla="*/ 4 h 135"/>
                  <a:gd name="T2" fmla="*/ 108 w 111"/>
                  <a:gd name="T3" fmla="*/ 13 h 135"/>
                  <a:gd name="T4" fmla="*/ 106 w 111"/>
                  <a:gd name="T5" fmla="*/ 20 h 135"/>
                  <a:gd name="T6" fmla="*/ 98 w 111"/>
                  <a:gd name="T7" fmla="*/ 25 h 135"/>
                  <a:gd name="T8" fmla="*/ 93 w 111"/>
                  <a:gd name="T9" fmla="*/ 28 h 135"/>
                  <a:gd name="T10" fmla="*/ 68 w 111"/>
                  <a:gd name="T11" fmla="*/ 65 h 135"/>
                  <a:gd name="T12" fmla="*/ 48 w 111"/>
                  <a:gd name="T13" fmla="*/ 97 h 135"/>
                  <a:gd name="T14" fmla="*/ 27 w 111"/>
                  <a:gd name="T15" fmla="*/ 124 h 135"/>
                  <a:gd name="T16" fmla="*/ 23 w 111"/>
                  <a:gd name="T17" fmla="*/ 128 h 135"/>
                  <a:gd name="T18" fmla="*/ 20 w 111"/>
                  <a:gd name="T19" fmla="*/ 132 h 135"/>
                  <a:gd name="T20" fmla="*/ 13 w 111"/>
                  <a:gd name="T21" fmla="*/ 135 h 135"/>
                  <a:gd name="T22" fmla="*/ 8 w 111"/>
                  <a:gd name="T23" fmla="*/ 134 h 135"/>
                  <a:gd name="T24" fmla="*/ 3 w 111"/>
                  <a:gd name="T25" fmla="*/ 134 h 135"/>
                  <a:gd name="T26" fmla="*/ 4 w 111"/>
                  <a:gd name="T27" fmla="*/ 132 h 135"/>
                  <a:gd name="T28" fmla="*/ 6 w 111"/>
                  <a:gd name="T29" fmla="*/ 130 h 135"/>
                  <a:gd name="T30" fmla="*/ 8 w 111"/>
                  <a:gd name="T31" fmla="*/ 129 h 135"/>
                  <a:gd name="T32" fmla="*/ 9 w 111"/>
                  <a:gd name="T33" fmla="*/ 128 h 135"/>
                  <a:gd name="T34" fmla="*/ 11 w 111"/>
                  <a:gd name="T35" fmla="*/ 125 h 135"/>
                  <a:gd name="T36" fmla="*/ 13 w 111"/>
                  <a:gd name="T37" fmla="*/ 123 h 135"/>
                  <a:gd name="T38" fmla="*/ 31 w 111"/>
                  <a:gd name="T39" fmla="*/ 102 h 135"/>
                  <a:gd name="T40" fmla="*/ 48 w 111"/>
                  <a:gd name="T41" fmla="*/ 77 h 135"/>
                  <a:gd name="T42" fmla="*/ 58 w 111"/>
                  <a:gd name="T43" fmla="*/ 61 h 135"/>
                  <a:gd name="T44" fmla="*/ 78 w 111"/>
                  <a:gd name="T45" fmla="*/ 28 h 135"/>
                  <a:gd name="T46" fmla="*/ 58 w 111"/>
                  <a:gd name="T47" fmla="*/ 17 h 135"/>
                  <a:gd name="T48" fmla="*/ 61 w 111"/>
                  <a:gd name="T49" fmla="*/ 16 h 135"/>
                  <a:gd name="T50" fmla="*/ 81 w 111"/>
                  <a:gd name="T51" fmla="*/ 13 h 135"/>
                  <a:gd name="T52" fmla="*/ 92 w 111"/>
                  <a:gd name="T53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1" h="135">
                    <a:moveTo>
                      <a:pt x="92" y="4"/>
                    </a:moveTo>
                    <a:cubicBezTo>
                      <a:pt x="92" y="4"/>
                      <a:pt x="100" y="0"/>
                      <a:pt x="108" y="13"/>
                    </a:cubicBezTo>
                    <a:cubicBezTo>
                      <a:pt x="108" y="13"/>
                      <a:pt x="111" y="20"/>
                      <a:pt x="106" y="20"/>
                    </a:cubicBezTo>
                    <a:cubicBezTo>
                      <a:pt x="106" y="20"/>
                      <a:pt x="102" y="21"/>
                      <a:pt x="98" y="25"/>
                    </a:cubicBezTo>
                    <a:cubicBezTo>
                      <a:pt x="97" y="25"/>
                      <a:pt x="94" y="25"/>
                      <a:pt x="93" y="28"/>
                    </a:cubicBezTo>
                    <a:cubicBezTo>
                      <a:pt x="93" y="28"/>
                      <a:pt x="85" y="42"/>
                      <a:pt x="68" y="65"/>
                    </a:cubicBezTo>
                    <a:cubicBezTo>
                      <a:pt x="68" y="65"/>
                      <a:pt x="59" y="77"/>
                      <a:pt x="48" y="97"/>
                    </a:cubicBezTo>
                    <a:cubicBezTo>
                      <a:pt x="48" y="97"/>
                      <a:pt x="40" y="113"/>
                      <a:pt x="27" y="124"/>
                    </a:cubicBezTo>
                    <a:cubicBezTo>
                      <a:pt x="27" y="124"/>
                      <a:pt x="23" y="127"/>
                      <a:pt x="23" y="128"/>
                    </a:cubicBezTo>
                    <a:cubicBezTo>
                      <a:pt x="23" y="128"/>
                      <a:pt x="22" y="130"/>
                      <a:pt x="20" y="132"/>
                    </a:cubicBezTo>
                    <a:cubicBezTo>
                      <a:pt x="20" y="132"/>
                      <a:pt x="17" y="135"/>
                      <a:pt x="13" y="135"/>
                    </a:cubicBezTo>
                    <a:cubicBezTo>
                      <a:pt x="13" y="135"/>
                      <a:pt x="10" y="134"/>
                      <a:pt x="8" y="134"/>
                    </a:cubicBezTo>
                    <a:cubicBezTo>
                      <a:pt x="8" y="134"/>
                      <a:pt x="5" y="134"/>
                      <a:pt x="3" y="134"/>
                    </a:cubicBezTo>
                    <a:cubicBezTo>
                      <a:pt x="3" y="134"/>
                      <a:pt x="0" y="135"/>
                      <a:pt x="4" y="132"/>
                    </a:cubicBezTo>
                    <a:cubicBezTo>
                      <a:pt x="4" y="132"/>
                      <a:pt x="4" y="131"/>
                      <a:pt x="6" y="130"/>
                    </a:cubicBezTo>
                    <a:cubicBezTo>
                      <a:pt x="6" y="130"/>
                      <a:pt x="7" y="130"/>
                      <a:pt x="8" y="129"/>
                    </a:cubicBezTo>
                    <a:cubicBezTo>
                      <a:pt x="8" y="129"/>
                      <a:pt x="7" y="128"/>
                      <a:pt x="9" y="128"/>
                    </a:cubicBezTo>
                    <a:cubicBezTo>
                      <a:pt x="9" y="128"/>
                      <a:pt x="11" y="129"/>
                      <a:pt x="11" y="125"/>
                    </a:cubicBezTo>
                    <a:cubicBezTo>
                      <a:pt x="11" y="125"/>
                      <a:pt x="11" y="124"/>
                      <a:pt x="13" y="123"/>
                    </a:cubicBezTo>
                    <a:cubicBezTo>
                      <a:pt x="13" y="123"/>
                      <a:pt x="19" y="118"/>
                      <a:pt x="31" y="102"/>
                    </a:cubicBezTo>
                    <a:cubicBezTo>
                      <a:pt x="31" y="102"/>
                      <a:pt x="42" y="89"/>
                      <a:pt x="48" y="77"/>
                    </a:cubicBezTo>
                    <a:cubicBezTo>
                      <a:pt x="48" y="77"/>
                      <a:pt x="53" y="69"/>
                      <a:pt x="58" y="61"/>
                    </a:cubicBezTo>
                    <a:cubicBezTo>
                      <a:pt x="58" y="61"/>
                      <a:pt x="75" y="34"/>
                      <a:pt x="78" y="28"/>
                    </a:cubicBezTo>
                    <a:cubicBezTo>
                      <a:pt x="78" y="28"/>
                      <a:pt x="59" y="25"/>
                      <a:pt x="58" y="17"/>
                    </a:cubicBezTo>
                    <a:cubicBezTo>
                      <a:pt x="58" y="17"/>
                      <a:pt x="58" y="14"/>
                      <a:pt x="61" y="16"/>
                    </a:cubicBezTo>
                    <a:cubicBezTo>
                      <a:pt x="61" y="16"/>
                      <a:pt x="70" y="20"/>
                      <a:pt x="81" y="13"/>
                    </a:cubicBezTo>
                    <a:cubicBezTo>
                      <a:pt x="81" y="13"/>
                      <a:pt x="87" y="11"/>
                      <a:pt x="9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" name="Freeform 19"/>
              <p:cNvSpPr/>
              <p:nvPr/>
            </p:nvSpPr>
            <p:spPr bwMode="auto">
              <a:xfrm>
                <a:off x="3508" y="2093"/>
                <a:ext cx="158" cy="118"/>
              </a:xfrm>
              <a:custGeom>
                <a:avLst/>
                <a:gdLst>
                  <a:gd name="T0" fmla="*/ 11 w 83"/>
                  <a:gd name="T1" fmla="*/ 29 h 61"/>
                  <a:gd name="T2" fmla="*/ 4 w 83"/>
                  <a:gd name="T3" fmla="*/ 21 h 61"/>
                  <a:gd name="T4" fmla="*/ 20 w 83"/>
                  <a:gd name="T5" fmla="*/ 27 h 61"/>
                  <a:gd name="T6" fmla="*/ 23 w 83"/>
                  <a:gd name="T7" fmla="*/ 33 h 61"/>
                  <a:gd name="T8" fmla="*/ 33 w 83"/>
                  <a:gd name="T9" fmla="*/ 46 h 61"/>
                  <a:gd name="T10" fmla="*/ 34 w 83"/>
                  <a:gd name="T11" fmla="*/ 44 h 61"/>
                  <a:gd name="T12" fmla="*/ 34 w 83"/>
                  <a:gd name="T13" fmla="*/ 39 h 61"/>
                  <a:gd name="T14" fmla="*/ 38 w 83"/>
                  <a:gd name="T15" fmla="*/ 36 h 61"/>
                  <a:gd name="T16" fmla="*/ 40 w 83"/>
                  <a:gd name="T17" fmla="*/ 35 h 61"/>
                  <a:gd name="T18" fmla="*/ 47 w 83"/>
                  <a:gd name="T19" fmla="*/ 26 h 61"/>
                  <a:gd name="T20" fmla="*/ 47 w 83"/>
                  <a:gd name="T21" fmla="*/ 19 h 61"/>
                  <a:gd name="T22" fmla="*/ 37 w 83"/>
                  <a:gd name="T23" fmla="*/ 13 h 61"/>
                  <a:gd name="T24" fmla="*/ 35 w 83"/>
                  <a:gd name="T25" fmla="*/ 11 h 61"/>
                  <a:gd name="T26" fmla="*/ 42 w 83"/>
                  <a:gd name="T27" fmla="*/ 10 h 61"/>
                  <a:gd name="T28" fmla="*/ 55 w 83"/>
                  <a:gd name="T29" fmla="*/ 4 h 61"/>
                  <a:gd name="T30" fmla="*/ 59 w 83"/>
                  <a:gd name="T31" fmla="*/ 1 h 61"/>
                  <a:gd name="T32" fmla="*/ 68 w 83"/>
                  <a:gd name="T33" fmla="*/ 3 h 61"/>
                  <a:gd name="T34" fmla="*/ 81 w 83"/>
                  <a:gd name="T35" fmla="*/ 15 h 61"/>
                  <a:gd name="T36" fmla="*/ 82 w 83"/>
                  <a:gd name="T37" fmla="*/ 18 h 61"/>
                  <a:gd name="T38" fmla="*/ 78 w 83"/>
                  <a:gd name="T39" fmla="*/ 23 h 61"/>
                  <a:gd name="T40" fmla="*/ 66 w 83"/>
                  <a:gd name="T41" fmla="*/ 34 h 61"/>
                  <a:gd name="T42" fmla="*/ 64 w 83"/>
                  <a:gd name="T43" fmla="*/ 46 h 61"/>
                  <a:gd name="T44" fmla="*/ 62 w 83"/>
                  <a:gd name="T45" fmla="*/ 53 h 61"/>
                  <a:gd name="T46" fmla="*/ 55 w 83"/>
                  <a:gd name="T47" fmla="*/ 55 h 61"/>
                  <a:gd name="T48" fmla="*/ 46 w 83"/>
                  <a:gd name="T49" fmla="*/ 59 h 61"/>
                  <a:gd name="T50" fmla="*/ 43 w 83"/>
                  <a:gd name="T51" fmla="*/ 59 h 61"/>
                  <a:gd name="T52" fmla="*/ 40 w 83"/>
                  <a:gd name="T53" fmla="*/ 58 h 61"/>
                  <a:gd name="T54" fmla="*/ 38 w 83"/>
                  <a:gd name="T55" fmla="*/ 55 h 61"/>
                  <a:gd name="T56" fmla="*/ 33 w 83"/>
                  <a:gd name="T57" fmla="*/ 51 h 61"/>
                  <a:gd name="T58" fmla="*/ 29 w 83"/>
                  <a:gd name="T59" fmla="*/ 49 h 61"/>
                  <a:gd name="T60" fmla="*/ 20 w 83"/>
                  <a:gd name="T61" fmla="*/ 35 h 61"/>
                  <a:gd name="T62" fmla="*/ 11 w 83"/>
                  <a:gd name="T63" fmla="*/ 2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3" h="61">
                    <a:moveTo>
                      <a:pt x="11" y="29"/>
                    </a:moveTo>
                    <a:cubicBezTo>
                      <a:pt x="11" y="29"/>
                      <a:pt x="0" y="23"/>
                      <a:pt x="4" y="21"/>
                    </a:cubicBezTo>
                    <a:cubicBezTo>
                      <a:pt x="4" y="21"/>
                      <a:pt x="12" y="18"/>
                      <a:pt x="20" y="27"/>
                    </a:cubicBezTo>
                    <a:cubicBezTo>
                      <a:pt x="20" y="27"/>
                      <a:pt x="21" y="30"/>
                      <a:pt x="23" y="33"/>
                    </a:cubicBezTo>
                    <a:cubicBezTo>
                      <a:pt x="23" y="33"/>
                      <a:pt x="24" y="36"/>
                      <a:pt x="33" y="46"/>
                    </a:cubicBezTo>
                    <a:cubicBezTo>
                      <a:pt x="33" y="46"/>
                      <a:pt x="34" y="47"/>
                      <a:pt x="34" y="44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6" y="35"/>
                      <a:pt x="38" y="36"/>
                    </a:cubicBezTo>
                    <a:cubicBezTo>
                      <a:pt x="38" y="36"/>
                      <a:pt x="39" y="37"/>
                      <a:pt x="40" y="35"/>
                    </a:cubicBezTo>
                    <a:cubicBezTo>
                      <a:pt x="40" y="35"/>
                      <a:pt x="45" y="31"/>
                      <a:pt x="47" y="26"/>
                    </a:cubicBezTo>
                    <a:cubicBezTo>
                      <a:pt x="47" y="26"/>
                      <a:pt x="50" y="21"/>
                      <a:pt x="47" y="19"/>
                    </a:cubicBezTo>
                    <a:cubicBezTo>
                      <a:pt x="47" y="19"/>
                      <a:pt x="40" y="15"/>
                      <a:pt x="37" y="13"/>
                    </a:cubicBezTo>
                    <a:cubicBezTo>
                      <a:pt x="37" y="13"/>
                      <a:pt x="33" y="12"/>
                      <a:pt x="35" y="11"/>
                    </a:cubicBezTo>
                    <a:cubicBezTo>
                      <a:pt x="35" y="11"/>
                      <a:pt x="37" y="10"/>
                      <a:pt x="42" y="10"/>
                    </a:cubicBezTo>
                    <a:cubicBezTo>
                      <a:pt x="42" y="10"/>
                      <a:pt x="53" y="8"/>
                      <a:pt x="55" y="4"/>
                    </a:cubicBezTo>
                    <a:cubicBezTo>
                      <a:pt x="55" y="4"/>
                      <a:pt x="56" y="0"/>
                      <a:pt x="59" y="1"/>
                    </a:cubicBezTo>
                    <a:cubicBezTo>
                      <a:pt x="59" y="1"/>
                      <a:pt x="65" y="4"/>
                      <a:pt x="68" y="3"/>
                    </a:cubicBezTo>
                    <a:cubicBezTo>
                      <a:pt x="68" y="3"/>
                      <a:pt x="79" y="3"/>
                      <a:pt x="81" y="15"/>
                    </a:cubicBezTo>
                    <a:cubicBezTo>
                      <a:pt x="81" y="15"/>
                      <a:pt x="81" y="17"/>
                      <a:pt x="82" y="18"/>
                    </a:cubicBezTo>
                    <a:cubicBezTo>
                      <a:pt x="82" y="18"/>
                      <a:pt x="83" y="22"/>
                      <a:pt x="78" y="23"/>
                    </a:cubicBezTo>
                    <a:cubicBezTo>
                      <a:pt x="78" y="23"/>
                      <a:pt x="68" y="30"/>
                      <a:pt x="66" y="34"/>
                    </a:cubicBezTo>
                    <a:cubicBezTo>
                      <a:pt x="66" y="34"/>
                      <a:pt x="62" y="42"/>
                      <a:pt x="64" y="46"/>
                    </a:cubicBezTo>
                    <a:cubicBezTo>
                      <a:pt x="64" y="46"/>
                      <a:pt x="66" y="51"/>
                      <a:pt x="62" y="53"/>
                    </a:cubicBezTo>
                    <a:cubicBezTo>
                      <a:pt x="62" y="53"/>
                      <a:pt x="59" y="55"/>
                      <a:pt x="55" y="55"/>
                    </a:cubicBezTo>
                    <a:cubicBezTo>
                      <a:pt x="55" y="55"/>
                      <a:pt x="50" y="54"/>
                      <a:pt x="46" y="59"/>
                    </a:cubicBezTo>
                    <a:cubicBezTo>
                      <a:pt x="46" y="59"/>
                      <a:pt x="46" y="61"/>
                      <a:pt x="43" y="59"/>
                    </a:cubicBezTo>
                    <a:cubicBezTo>
                      <a:pt x="43" y="59"/>
                      <a:pt x="43" y="58"/>
                      <a:pt x="40" y="58"/>
                    </a:cubicBezTo>
                    <a:cubicBezTo>
                      <a:pt x="40" y="58"/>
                      <a:pt x="38" y="58"/>
                      <a:pt x="38" y="55"/>
                    </a:cubicBezTo>
                    <a:cubicBezTo>
                      <a:pt x="38" y="55"/>
                      <a:pt x="37" y="52"/>
                      <a:pt x="33" y="51"/>
                    </a:cubicBezTo>
                    <a:cubicBezTo>
                      <a:pt x="33" y="51"/>
                      <a:pt x="31" y="52"/>
                      <a:pt x="29" y="49"/>
                    </a:cubicBezTo>
                    <a:cubicBezTo>
                      <a:pt x="29" y="49"/>
                      <a:pt x="23" y="39"/>
                      <a:pt x="20" y="35"/>
                    </a:cubicBezTo>
                    <a:cubicBezTo>
                      <a:pt x="20" y="35"/>
                      <a:pt x="16" y="30"/>
                      <a:pt x="11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Freeform 20"/>
              <p:cNvSpPr/>
              <p:nvPr/>
            </p:nvSpPr>
            <p:spPr bwMode="auto">
              <a:xfrm>
                <a:off x="4556" y="2116"/>
                <a:ext cx="19" cy="97"/>
              </a:xfrm>
              <a:custGeom>
                <a:avLst/>
                <a:gdLst>
                  <a:gd name="T0" fmla="*/ 10 w 10"/>
                  <a:gd name="T1" fmla="*/ 50 h 50"/>
                  <a:gd name="T2" fmla="*/ 6 w 10"/>
                  <a:gd name="T3" fmla="*/ 50 h 50"/>
                  <a:gd name="T4" fmla="*/ 0 w 10"/>
                  <a:gd name="T5" fmla="*/ 25 h 50"/>
                  <a:gd name="T6" fmla="*/ 6 w 10"/>
                  <a:gd name="T7" fmla="*/ 0 h 50"/>
                  <a:gd name="T8" fmla="*/ 10 w 10"/>
                  <a:gd name="T9" fmla="*/ 0 h 50"/>
                  <a:gd name="T10" fmla="*/ 4 w 10"/>
                  <a:gd name="T11" fmla="*/ 25 h 50"/>
                  <a:gd name="T12" fmla="*/ 10 w 10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0">
                    <a:moveTo>
                      <a:pt x="10" y="50"/>
                    </a:moveTo>
                    <a:cubicBezTo>
                      <a:pt x="6" y="50"/>
                      <a:pt x="6" y="50"/>
                      <a:pt x="6" y="50"/>
                    </a:cubicBezTo>
                    <a:cubicBezTo>
                      <a:pt x="2" y="43"/>
                      <a:pt x="0" y="35"/>
                      <a:pt x="0" y="25"/>
                    </a:cubicBezTo>
                    <a:cubicBezTo>
                      <a:pt x="0" y="15"/>
                      <a:pt x="2" y="7"/>
                      <a:pt x="6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6" y="8"/>
                      <a:pt x="4" y="16"/>
                      <a:pt x="4" y="25"/>
                    </a:cubicBezTo>
                    <a:cubicBezTo>
                      <a:pt x="4" y="35"/>
                      <a:pt x="6" y="43"/>
                      <a:pt x="10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Freeform 21"/>
              <p:cNvSpPr>
                <a:spLocks noEditPoints="1"/>
              </p:cNvSpPr>
              <p:nvPr/>
            </p:nvSpPr>
            <p:spPr bwMode="auto">
              <a:xfrm>
                <a:off x="4594" y="2116"/>
                <a:ext cx="95" cy="99"/>
              </a:xfrm>
              <a:custGeom>
                <a:avLst/>
                <a:gdLst>
                  <a:gd name="T0" fmla="*/ 15 w 50"/>
                  <a:gd name="T1" fmla="*/ 0 h 51"/>
                  <a:gd name="T2" fmla="*/ 19 w 50"/>
                  <a:gd name="T3" fmla="*/ 3 h 51"/>
                  <a:gd name="T4" fmla="*/ 16 w 50"/>
                  <a:gd name="T5" fmla="*/ 5 h 51"/>
                  <a:gd name="T6" fmla="*/ 14 w 50"/>
                  <a:gd name="T7" fmla="*/ 26 h 51"/>
                  <a:gd name="T8" fmla="*/ 14 w 50"/>
                  <a:gd name="T9" fmla="*/ 30 h 51"/>
                  <a:gd name="T10" fmla="*/ 11 w 50"/>
                  <a:gd name="T11" fmla="*/ 26 h 51"/>
                  <a:gd name="T12" fmla="*/ 8 w 50"/>
                  <a:gd name="T13" fmla="*/ 16 h 51"/>
                  <a:gd name="T14" fmla="*/ 0 w 50"/>
                  <a:gd name="T15" fmla="*/ 18 h 51"/>
                  <a:gd name="T16" fmla="*/ 25 w 50"/>
                  <a:gd name="T17" fmla="*/ 35 h 51"/>
                  <a:gd name="T18" fmla="*/ 24 w 50"/>
                  <a:gd name="T19" fmla="*/ 29 h 51"/>
                  <a:gd name="T20" fmla="*/ 29 w 50"/>
                  <a:gd name="T21" fmla="*/ 29 h 51"/>
                  <a:gd name="T22" fmla="*/ 28 w 50"/>
                  <a:gd name="T23" fmla="*/ 34 h 51"/>
                  <a:gd name="T24" fmla="*/ 46 w 50"/>
                  <a:gd name="T25" fmla="*/ 35 h 51"/>
                  <a:gd name="T26" fmla="*/ 50 w 50"/>
                  <a:gd name="T27" fmla="*/ 38 h 51"/>
                  <a:gd name="T28" fmla="*/ 46 w 50"/>
                  <a:gd name="T29" fmla="*/ 38 h 51"/>
                  <a:gd name="T30" fmla="*/ 28 w 50"/>
                  <a:gd name="T31" fmla="*/ 46 h 51"/>
                  <a:gd name="T32" fmla="*/ 28 w 50"/>
                  <a:gd name="T33" fmla="*/ 51 h 51"/>
                  <a:gd name="T34" fmla="*/ 25 w 50"/>
                  <a:gd name="T35" fmla="*/ 46 h 51"/>
                  <a:gd name="T36" fmla="*/ 6 w 50"/>
                  <a:gd name="T37" fmla="*/ 38 h 51"/>
                  <a:gd name="T38" fmla="*/ 2 w 50"/>
                  <a:gd name="T39" fmla="*/ 35 h 51"/>
                  <a:gd name="T40" fmla="*/ 27 w 50"/>
                  <a:gd name="T41" fmla="*/ 13 h 51"/>
                  <a:gd name="T42" fmla="*/ 27 w 50"/>
                  <a:gd name="T43" fmla="*/ 0 h 51"/>
                  <a:gd name="T44" fmla="*/ 32 w 50"/>
                  <a:gd name="T45" fmla="*/ 1 h 51"/>
                  <a:gd name="T46" fmla="*/ 31 w 50"/>
                  <a:gd name="T47" fmla="*/ 6 h 51"/>
                  <a:gd name="T48" fmla="*/ 44 w 50"/>
                  <a:gd name="T49" fmla="*/ 3 h 51"/>
                  <a:gd name="T50" fmla="*/ 47 w 50"/>
                  <a:gd name="T51" fmla="*/ 7 h 51"/>
                  <a:gd name="T52" fmla="*/ 41 w 50"/>
                  <a:gd name="T53" fmla="*/ 9 h 51"/>
                  <a:gd name="T54" fmla="*/ 31 w 50"/>
                  <a:gd name="T55" fmla="*/ 22 h 51"/>
                  <a:gd name="T56" fmla="*/ 46 w 50"/>
                  <a:gd name="T57" fmla="*/ 22 h 51"/>
                  <a:gd name="T58" fmla="*/ 50 w 50"/>
                  <a:gd name="T59" fmla="*/ 20 h 51"/>
                  <a:gd name="T60" fmla="*/ 49 w 50"/>
                  <a:gd name="T61" fmla="*/ 24 h 51"/>
                  <a:gd name="T62" fmla="*/ 32 w 50"/>
                  <a:gd name="T63" fmla="*/ 29 h 51"/>
                  <a:gd name="T64" fmla="*/ 27 w 50"/>
                  <a:gd name="T65" fmla="*/ 16 h 51"/>
                  <a:gd name="T66" fmla="*/ 18 w 50"/>
                  <a:gd name="T67" fmla="*/ 17 h 51"/>
                  <a:gd name="T68" fmla="*/ 27 w 50"/>
                  <a:gd name="T69" fmla="*/ 1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0" h="51">
                    <a:moveTo>
                      <a:pt x="0" y="18"/>
                    </a:moveTo>
                    <a:cubicBezTo>
                      <a:pt x="8" y="13"/>
                      <a:pt x="13" y="6"/>
                      <a:pt x="15" y="0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0" y="2"/>
                      <a:pt x="20" y="3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3"/>
                      <a:pt x="17" y="4"/>
                      <a:pt x="16" y="5"/>
                    </a:cubicBezTo>
                    <a:cubicBezTo>
                      <a:pt x="15" y="7"/>
                      <a:pt x="15" y="9"/>
                      <a:pt x="14" y="10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6"/>
                      <a:pt x="14" y="27"/>
                      <a:pt x="14" y="29"/>
                    </a:cubicBezTo>
                    <a:cubicBezTo>
                      <a:pt x="14" y="29"/>
                      <a:pt x="14" y="30"/>
                      <a:pt x="14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28"/>
                      <a:pt x="11" y="27"/>
                      <a:pt x="11" y="26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0" y="14"/>
                      <a:pt x="9" y="15"/>
                      <a:pt x="8" y="16"/>
                    </a:cubicBezTo>
                    <a:cubicBezTo>
                      <a:pt x="7" y="17"/>
                      <a:pt x="6" y="18"/>
                      <a:pt x="3" y="21"/>
                    </a:cubicBezTo>
                    <a:cubicBezTo>
                      <a:pt x="2" y="19"/>
                      <a:pt x="1" y="19"/>
                      <a:pt x="0" y="18"/>
                    </a:cubicBezTo>
                    <a:close/>
                    <a:moveTo>
                      <a:pt x="6" y="35"/>
                    </a:move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4"/>
                      <a:pt x="25" y="34"/>
                      <a:pt x="25" y="34"/>
                    </a:cubicBezTo>
                    <a:cubicBezTo>
                      <a:pt x="25" y="33"/>
                      <a:pt x="24" y="31"/>
                      <a:pt x="24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29" y="30"/>
                      <a:pt x="29" y="30"/>
                      <a:pt x="29" y="30"/>
                    </a:cubicBezTo>
                    <a:cubicBezTo>
                      <a:pt x="28" y="30"/>
                      <a:pt x="28" y="32"/>
                      <a:pt x="28" y="34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46" y="35"/>
                      <a:pt x="46" y="35"/>
                      <a:pt x="46" y="35"/>
                    </a:cubicBezTo>
                    <a:cubicBezTo>
                      <a:pt x="47" y="35"/>
                      <a:pt x="48" y="35"/>
                      <a:pt x="50" y="35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50" y="38"/>
                      <a:pt x="49" y="38"/>
                      <a:pt x="48" y="38"/>
                    </a:cubicBezTo>
                    <a:cubicBezTo>
                      <a:pt x="48" y="38"/>
                      <a:pt x="47" y="38"/>
                      <a:pt x="46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28" y="47"/>
                      <a:pt x="28" y="48"/>
                      <a:pt x="28" y="49"/>
                    </a:cubicBezTo>
                    <a:cubicBezTo>
                      <a:pt x="28" y="50"/>
                      <a:pt x="28" y="50"/>
                      <a:pt x="28" y="51"/>
                    </a:cubicBezTo>
                    <a:cubicBezTo>
                      <a:pt x="24" y="51"/>
                      <a:pt x="24" y="51"/>
                      <a:pt x="24" y="51"/>
                    </a:cubicBezTo>
                    <a:cubicBezTo>
                      <a:pt x="24" y="48"/>
                      <a:pt x="25" y="47"/>
                      <a:pt x="25" y="46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5" y="38"/>
                      <a:pt x="3" y="38"/>
                      <a:pt x="2" y="38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3" y="35"/>
                      <a:pt x="4" y="35"/>
                      <a:pt x="6" y="35"/>
                    </a:cubicBezTo>
                    <a:close/>
                    <a:moveTo>
                      <a:pt x="27" y="13"/>
                    </a:moveTo>
                    <a:cubicBezTo>
                      <a:pt x="27" y="5"/>
                      <a:pt x="27" y="5"/>
                      <a:pt x="27" y="5"/>
                    </a:cubicBezTo>
                    <a:cubicBezTo>
                      <a:pt x="27" y="5"/>
                      <a:pt x="27" y="3"/>
                      <a:pt x="27" y="0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1" y="2"/>
                      <a:pt x="31" y="3"/>
                      <a:pt x="31" y="6"/>
                    </a:cubicBezTo>
                    <a:cubicBezTo>
                      <a:pt x="31" y="12"/>
                      <a:pt x="31" y="12"/>
                      <a:pt x="31" y="12"/>
                    </a:cubicBezTo>
                    <a:cubicBezTo>
                      <a:pt x="36" y="9"/>
                      <a:pt x="40" y="6"/>
                      <a:pt x="44" y="3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8"/>
                      <a:pt x="46" y="8"/>
                      <a:pt x="46" y="8"/>
                    </a:cubicBezTo>
                    <a:cubicBezTo>
                      <a:pt x="44" y="8"/>
                      <a:pt x="42" y="9"/>
                      <a:pt x="41" y="9"/>
                    </a:cubicBezTo>
                    <a:cubicBezTo>
                      <a:pt x="39" y="11"/>
                      <a:pt x="36" y="13"/>
                      <a:pt x="31" y="15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32" y="26"/>
                      <a:pt x="38" y="26"/>
                    </a:cubicBezTo>
                    <a:cubicBezTo>
                      <a:pt x="43" y="26"/>
                      <a:pt x="46" y="25"/>
                      <a:pt x="46" y="22"/>
                    </a:cubicBezTo>
                    <a:cubicBezTo>
                      <a:pt x="46" y="21"/>
                      <a:pt x="46" y="20"/>
                      <a:pt x="46" y="19"/>
                    </a:cubicBezTo>
                    <a:cubicBezTo>
                      <a:pt x="48" y="20"/>
                      <a:pt x="49" y="20"/>
                      <a:pt x="50" y="20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50" y="22"/>
                      <a:pt x="50" y="23"/>
                      <a:pt x="49" y="24"/>
                    </a:cubicBezTo>
                    <a:cubicBezTo>
                      <a:pt x="48" y="27"/>
                      <a:pt x="45" y="29"/>
                      <a:pt x="40" y="29"/>
                    </a:cubicBezTo>
                    <a:cubicBezTo>
                      <a:pt x="35" y="29"/>
                      <a:pt x="33" y="29"/>
                      <a:pt x="32" y="29"/>
                    </a:cubicBezTo>
                    <a:cubicBezTo>
                      <a:pt x="29" y="28"/>
                      <a:pt x="27" y="27"/>
                      <a:pt x="27" y="24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5" y="17"/>
                      <a:pt x="22" y="18"/>
                      <a:pt x="20" y="19"/>
                    </a:cubicBezTo>
                    <a:cubicBezTo>
                      <a:pt x="19" y="19"/>
                      <a:pt x="18" y="18"/>
                      <a:pt x="18" y="17"/>
                    </a:cubicBezTo>
                    <a:cubicBezTo>
                      <a:pt x="17" y="17"/>
                      <a:pt x="17" y="16"/>
                      <a:pt x="17" y="16"/>
                    </a:cubicBezTo>
                    <a:cubicBezTo>
                      <a:pt x="20" y="16"/>
                      <a:pt x="23" y="15"/>
                      <a:pt x="2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Freeform 22"/>
              <p:cNvSpPr>
                <a:spLocks noEditPoints="1"/>
              </p:cNvSpPr>
              <p:nvPr/>
            </p:nvSpPr>
            <p:spPr bwMode="auto">
              <a:xfrm>
                <a:off x="4703" y="2115"/>
                <a:ext cx="93" cy="100"/>
              </a:xfrm>
              <a:custGeom>
                <a:avLst/>
                <a:gdLst>
                  <a:gd name="T0" fmla="*/ 19 w 49"/>
                  <a:gd name="T1" fmla="*/ 0 h 52"/>
                  <a:gd name="T2" fmla="*/ 22 w 49"/>
                  <a:gd name="T3" fmla="*/ 1 h 52"/>
                  <a:gd name="T4" fmla="*/ 23 w 49"/>
                  <a:gd name="T5" fmla="*/ 1 h 52"/>
                  <a:gd name="T6" fmla="*/ 22 w 49"/>
                  <a:gd name="T7" fmla="*/ 2 h 52"/>
                  <a:gd name="T8" fmla="*/ 21 w 49"/>
                  <a:gd name="T9" fmla="*/ 4 h 52"/>
                  <a:gd name="T10" fmla="*/ 20 w 49"/>
                  <a:gd name="T11" fmla="*/ 6 h 52"/>
                  <a:gd name="T12" fmla="*/ 19 w 49"/>
                  <a:gd name="T13" fmla="*/ 9 h 52"/>
                  <a:gd name="T14" fmla="*/ 44 w 49"/>
                  <a:gd name="T15" fmla="*/ 9 h 52"/>
                  <a:gd name="T16" fmla="*/ 47 w 49"/>
                  <a:gd name="T17" fmla="*/ 8 h 52"/>
                  <a:gd name="T18" fmla="*/ 49 w 49"/>
                  <a:gd name="T19" fmla="*/ 8 h 52"/>
                  <a:gd name="T20" fmla="*/ 49 w 49"/>
                  <a:gd name="T21" fmla="*/ 12 h 52"/>
                  <a:gd name="T22" fmla="*/ 47 w 49"/>
                  <a:gd name="T23" fmla="*/ 11 h 52"/>
                  <a:gd name="T24" fmla="*/ 44 w 49"/>
                  <a:gd name="T25" fmla="*/ 11 h 52"/>
                  <a:gd name="T26" fmla="*/ 18 w 49"/>
                  <a:gd name="T27" fmla="*/ 11 h 52"/>
                  <a:gd name="T28" fmla="*/ 11 w 49"/>
                  <a:gd name="T29" fmla="*/ 25 h 52"/>
                  <a:gd name="T30" fmla="*/ 24 w 49"/>
                  <a:gd name="T31" fmla="*/ 25 h 52"/>
                  <a:gd name="T32" fmla="*/ 24 w 49"/>
                  <a:gd name="T33" fmla="*/ 21 h 52"/>
                  <a:gd name="T34" fmla="*/ 24 w 49"/>
                  <a:gd name="T35" fmla="*/ 16 h 52"/>
                  <a:gd name="T36" fmla="*/ 28 w 49"/>
                  <a:gd name="T37" fmla="*/ 16 h 52"/>
                  <a:gd name="T38" fmla="*/ 28 w 49"/>
                  <a:gd name="T39" fmla="*/ 17 h 52"/>
                  <a:gd name="T40" fmla="*/ 28 w 49"/>
                  <a:gd name="T41" fmla="*/ 17 h 52"/>
                  <a:gd name="T42" fmla="*/ 27 w 49"/>
                  <a:gd name="T43" fmla="*/ 21 h 52"/>
                  <a:gd name="T44" fmla="*/ 27 w 49"/>
                  <a:gd name="T45" fmla="*/ 25 h 52"/>
                  <a:gd name="T46" fmla="*/ 39 w 49"/>
                  <a:gd name="T47" fmla="*/ 25 h 52"/>
                  <a:gd name="T48" fmla="*/ 44 w 49"/>
                  <a:gd name="T49" fmla="*/ 25 h 52"/>
                  <a:gd name="T50" fmla="*/ 44 w 49"/>
                  <a:gd name="T51" fmla="*/ 28 h 52"/>
                  <a:gd name="T52" fmla="*/ 39 w 49"/>
                  <a:gd name="T53" fmla="*/ 28 h 52"/>
                  <a:gd name="T54" fmla="*/ 27 w 49"/>
                  <a:gd name="T55" fmla="*/ 28 h 52"/>
                  <a:gd name="T56" fmla="*/ 27 w 49"/>
                  <a:gd name="T57" fmla="*/ 47 h 52"/>
                  <a:gd name="T58" fmla="*/ 19 w 49"/>
                  <a:gd name="T59" fmla="*/ 52 h 52"/>
                  <a:gd name="T60" fmla="*/ 17 w 49"/>
                  <a:gd name="T61" fmla="*/ 47 h 52"/>
                  <a:gd name="T62" fmla="*/ 24 w 49"/>
                  <a:gd name="T63" fmla="*/ 46 h 52"/>
                  <a:gd name="T64" fmla="*/ 24 w 49"/>
                  <a:gd name="T65" fmla="*/ 28 h 52"/>
                  <a:gd name="T66" fmla="*/ 11 w 49"/>
                  <a:gd name="T67" fmla="*/ 28 h 52"/>
                  <a:gd name="T68" fmla="*/ 8 w 49"/>
                  <a:gd name="T69" fmla="*/ 29 h 52"/>
                  <a:gd name="T70" fmla="*/ 6 w 49"/>
                  <a:gd name="T71" fmla="*/ 25 h 52"/>
                  <a:gd name="T72" fmla="*/ 9 w 49"/>
                  <a:gd name="T73" fmla="*/ 22 h 52"/>
                  <a:gd name="T74" fmla="*/ 14 w 49"/>
                  <a:gd name="T75" fmla="*/ 11 h 52"/>
                  <a:gd name="T76" fmla="*/ 4 w 49"/>
                  <a:gd name="T77" fmla="*/ 11 h 52"/>
                  <a:gd name="T78" fmla="*/ 1 w 49"/>
                  <a:gd name="T79" fmla="*/ 11 h 52"/>
                  <a:gd name="T80" fmla="*/ 0 w 49"/>
                  <a:gd name="T81" fmla="*/ 12 h 52"/>
                  <a:gd name="T82" fmla="*/ 0 w 49"/>
                  <a:gd name="T83" fmla="*/ 8 h 52"/>
                  <a:gd name="T84" fmla="*/ 2 w 49"/>
                  <a:gd name="T85" fmla="*/ 8 h 52"/>
                  <a:gd name="T86" fmla="*/ 4 w 49"/>
                  <a:gd name="T87" fmla="*/ 9 h 52"/>
                  <a:gd name="T88" fmla="*/ 15 w 49"/>
                  <a:gd name="T89" fmla="*/ 9 h 52"/>
                  <a:gd name="T90" fmla="*/ 19 w 49"/>
                  <a:gd name="T91" fmla="*/ 0 h 52"/>
                  <a:gd name="T92" fmla="*/ 0 w 49"/>
                  <a:gd name="T93" fmla="*/ 46 h 52"/>
                  <a:gd name="T94" fmla="*/ 14 w 49"/>
                  <a:gd name="T95" fmla="*/ 33 h 52"/>
                  <a:gd name="T96" fmla="*/ 18 w 49"/>
                  <a:gd name="T97" fmla="*/ 36 h 52"/>
                  <a:gd name="T98" fmla="*/ 19 w 49"/>
                  <a:gd name="T99" fmla="*/ 36 h 52"/>
                  <a:gd name="T100" fmla="*/ 18 w 49"/>
                  <a:gd name="T101" fmla="*/ 37 h 52"/>
                  <a:gd name="T102" fmla="*/ 15 w 49"/>
                  <a:gd name="T103" fmla="*/ 39 h 52"/>
                  <a:gd name="T104" fmla="*/ 4 w 49"/>
                  <a:gd name="T105" fmla="*/ 49 h 52"/>
                  <a:gd name="T106" fmla="*/ 0 w 49"/>
                  <a:gd name="T107" fmla="*/ 46 h 52"/>
                  <a:gd name="T108" fmla="*/ 32 w 49"/>
                  <a:gd name="T109" fmla="*/ 37 h 52"/>
                  <a:gd name="T110" fmla="*/ 34 w 49"/>
                  <a:gd name="T111" fmla="*/ 34 h 52"/>
                  <a:gd name="T112" fmla="*/ 48 w 49"/>
                  <a:gd name="T113" fmla="*/ 45 h 52"/>
                  <a:gd name="T114" fmla="*/ 46 w 49"/>
                  <a:gd name="T115" fmla="*/ 48 h 52"/>
                  <a:gd name="T116" fmla="*/ 32 w 49"/>
                  <a:gd name="T117" fmla="*/ 3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9" h="52">
                    <a:moveTo>
                      <a:pt x="19" y="0"/>
                    </a:moveTo>
                    <a:cubicBezTo>
                      <a:pt x="22" y="1"/>
                      <a:pt x="22" y="1"/>
                      <a:pt x="22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2"/>
                      <a:pt x="22" y="2"/>
                    </a:cubicBezTo>
                    <a:cubicBezTo>
                      <a:pt x="22" y="2"/>
                      <a:pt x="21" y="3"/>
                      <a:pt x="21" y="4"/>
                    </a:cubicBezTo>
                    <a:cubicBezTo>
                      <a:pt x="21" y="4"/>
                      <a:pt x="20" y="5"/>
                      <a:pt x="20" y="6"/>
                    </a:cubicBezTo>
                    <a:cubicBezTo>
                      <a:pt x="20" y="7"/>
                      <a:pt x="19" y="8"/>
                      <a:pt x="19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9"/>
                      <a:pt x="46" y="8"/>
                      <a:pt x="47" y="8"/>
                    </a:cubicBezTo>
                    <a:cubicBezTo>
                      <a:pt x="48" y="8"/>
                      <a:pt x="49" y="8"/>
                      <a:pt x="49" y="8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8" y="12"/>
                      <a:pt x="47" y="11"/>
                    </a:cubicBezTo>
                    <a:cubicBezTo>
                      <a:pt x="46" y="11"/>
                      <a:pt x="45" y="11"/>
                      <a:pt x="44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6" y="15"/>
                      <a:pt x="14" y="19"/>
                      <a:pt x="11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19"/>
                      <a:pt x="24" y="17"/>
                      <a:pt x="24" y="16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28" y="16"/>
                      <a:pt x="28" y="16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7" y="17"/>
                      <a:pt x="27" y="19"/>
                      <a:pt x="27" y="21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39" y="25"/>
                      <a:pt x="39" y="25"/>
                      <a:pt x="39" y="25"/>
                    </a:cubicBezTo>
                    <a:cubicBezTo>
                      <a:pt x="40" y="25"/>
                      <a:pt x="42" y="25"/>
                      <a:pt x="44" y="25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2" y="28"/>
                      <a:pt x="41" y="28"/>
                      <a:pt x="39" y="2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47"/>
                      <a:pt x="27" y="47"/>
                      <a:pt x="27" y="47"/>
                    </a:cubicBezTo>
                    <a:cubicBezTo>
                      <a:pt x="28" y="50"/>
                      <a:pt x="25" y="51"/>
                      <a:pt x="19" y="52"/>
                    </a:cubicBezTo>
                    <a:cubicBezTo>
                      <a:pt x="18" y="50"/>
                      <a:pt x="18" y="49"/>
                      <a:pt x="17" y="47"/>
                    </a:cubicBezTo>
                    <a:cubicBezTo>
                      <a:pt x="22" y="48"/>
                      <a:pt x="25" y="48"/>
                      <a:pt x="24" y="46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0" y="28"/>
                      <a:pt x="9" y="28"/>
                      <a:pt x="8" y="29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7" y="25"/>
                      <a:pt x="8" y="24"/>
                      <a:pt x="9" y="22"/>
                    </a:cubicBezTo>
                    <a:cubicBezTo>
                      <a:pt x="11" y="19"/>
                      <a:pt x="12" y="16"/>
                      <a:pt x="1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3" y="11"/>
                      <a:pt x="1" y="11"/>
                    </a:cubicBezTo>
                    <a:cubicBezTo>
                      <a:pt x="1" y="12"/>
                      <a:pt x="0" y="12"/>
                      <a:pt x="0" y="12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8"/>
                      <a:pt x="2" y="8"/>
                    </a:cubicBezTo>
                    <a:cubicBezTo>
                      <a:pt x="3" y="8"/>
                      <a:pt x="4" y="9"/>
                      <a:pt x="4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7" y="6"/>
                      <a:pt x="18" y="3"/>
                      <a:pt x="19" y="0"/>
                    </a:cubicBezTo>
                    <a:close/>
                    <a:moveTo>
                      <a:pt x="0" y="46"/>
                    </a:moveTo>
                    <a:cubicBezTo>
                      <a:pt x="6" y="43"/>
                      <a:pt x="11" y="39"/>
                      <a:pt x="14" y="33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6"/>
                      <a:pt x="18" y="36"/>
                      <a:pt x="18" y="37"/>
                    </a:cubicBezTo>
                    <a:cubicBezTo>
                      <a:pt x="17" y="37"/>
                      <a:pt x="16" y="38"/>
                      <a:pt x="15" y="39"/>
                    </a:cubicBezTo>
                    <a:cubicBezTo>
                      <a:pt x="12" y="42"/>
                      <a:pt x="8" y="46"/>
                      <a:pt x="4" y="49"/>
                    </a:cubicBezTo>
                    <a:cubicBezTo>
                      <a:pt x="3" y="47"/>
                      <a:pt x="2" y="46"/>
                      <a:pt x="0" y="46"/>
                    </a:cubicBezTo>
                    <a:close/>
                    <a:moveTo>
                      <a:pt x="32" y="37"/>
                    </a:moveTo>
                    <a:cubicBezTo>
                      <a:pt x="34" y="34"/>
                      <a:pt x="34" y="34"/>
                      <a:pt x="34" y="34"/>
                    </a:cubicBezTo>
                    <a:cubicBezTo>
                      <a:pt x="39" y="37"/>
                      <a:pt x="44" y="41"/>
                      <a:pt x="48" y="45"/>
                    </a:cubicBezTo>
                    <a:cubicBezTo>
                      <a:pt x="46" y="48"/>
                      <a:pt x="46" y="48"/>
                      <a:pt x="46" y="48"/>
                    </a:cubicBezTo>
                    <a:cubicBezTo>
                      <a:pt x="41" y="44"/>
                      <a:pt x="37" y="40"/>
                      <a:pt x="32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Freeform 23"/>
              <p:cNvSpPr/>
              <p:nvPr/>
            </p:nvSpPr>
            <p:spPr bwMode="auto">
              <a:xfrm>
                <a:off x="4821" y="2116"/>
                <a:ext cx="19" cy="97"/>
              </a:xfrm>
              <a:custGeom>
                <a:avLst/>
                <a:gdLst>
                  <a:gd name="T0" fmla="*/ 0 w 10"/>
                  <a:gd name="T1" fmla="*/ 0 h 50"/>
                  <a:gd name="T2" fmla="*/ 4 w 10"/>
                  <a:gd name="T3" fmla="*/ 0 h 50"/>
                  <a:gd name="T4" fmla="*/ 10 w 10"/>
                  <a:gd name="T5" fmla="*/ 25 h 50"/>
                  <a:gd name="T6" fmla="*/ 4 w 10"/>
                  <a:gd name="T7" fmla="*/ 50 h 50"/>
                  <a:gd name="T8" fmla="*/ 0 w 10"/>
                  <a:gd name="T9" fmla="*/ 50 h 50"/>
                  <a:gd name="T10" fmla="*/ 6 w 10"/>
                  <a:gd name="T11" fmla="*/ 25 h 50"/>
                  <a:gd name="T12" fmla="*/ 0 w 10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0">
                    <a:moveTo>
                      <a:pt x="0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8" y="7"/>
                      <a:pt x="10" y="15"/>
                      <a:pt x="10" y="25"/>
                    </a:cubicBezTo>
                    <a:cubicBezTo>
                      <a:pt x="10" y="35"/>
                      <a:pt x="8" y="43"/>
                      <a:pt x="4" y="5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4" y="43"/>
                      <a:pt x="6" y="35"/>
                      <a:pt x="6" y="25"/>
                    </a:cubicBezTo>
                    <a:cubicBezTo>
                      <a:pt x="6" y="16"/>
                      <a:pt x="4" y="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3" name="Freeform 24"/>
              <p:cNvSpPr/>
              <p:nvPr/>
            </p:nvSpPr>
            <p:spPr bwMode="auto">
              <a:xfrm>
                <a:off x="2857" y="2324"/>
                <a:ext cx="71" cy="75"/>
              </a:xfrm>
              <a:custGeom>
                <a:avLst/>
                <a:gdLst>
                  <a:gd name="T0" fmla="*/ 35 w 37"/>
                  <a:gd name="T1" fmla="*/ 0 h 39"/>
                  <a:gd name="T2" fmla="*/ 36 w 37"/>
                  <a:gd name="T3" fmla="*/ 13 h 39"/>
                  <a:gd name="T4" fmla="*/ 35 w 37"/>
                  <a:gd name="T5" fmla="*/ 13 h 39"/>
                  <a:gd name="T6" fmla="*/ 30 w 37"/>
                  <a:gd name="T7" fmla="*/ 5 h 39"/>
                  <a:gd name="T8" fmla="*/ 21 w 37"/>
                  <a:gd name="T9" fmla="*/ 2 h 39"/>
                  <a:gd name="T10" fmla="*/ 14 w 37"/>
                  <a:gd name="T11" fmla="*/ 4 h 39"/>
                  <a:gd name="T12" fmla="*/ 9 w 37"/>
                  <a:gd name="T13" fmla="*/ 10 h 39"/>
                  <a:gd name="T14" fmla="*/ 7 w 37"/>
                  <a:gd name="T15" fmla="*/ 20 h 39"/>
                  <a:gd name="T16" fmla="*/ 9 w 37"/>
                  <a:gd name="T17" fmla="*/ 29 h 39"/>
                  <a:gd name="T18" fmla="*/ 14 w 37"/>
                  <a:gd name="T19" fmla="*/ 35 h 39"/>
                  <a:gd name="T20" fmla="*/ 22 w 37"/>
                  <a:gd name="T21" fmla="*/ 37 h 39"/>
                  <a:gd name="T22" fmla="*/ 29 w 37"/>
                  <a:gd name="T23" fmla="*/ 35 h 39"/>
                  <a:gd name="T24" fmla="*/ 36 w 37"/>
                  <a:gd name="T25" fmla="*/ 29 h 39"/>
                  <a:gd name="T26" fmla="*/ 37 w 37"/>
                  <a:gd name="T27" fmla="*/ 30 h 39"/>
                  <a:gd name="T28" fmla="*/ 30 w 37"/>
                  <a:gd name="T29" fmla="*/ 37 h 39"/>
                  <a:gd name="T30" fmla="*/ 20 w 37"/>
                  <a:gd name="T31" fmla="*/ 39 h 39"/>
                  <a:gd name="T32" fmla="*/ 4 w 37"/>
                  <a:gd name="T33" fmla="*/ 32 h 39"/>
                  <a:gd name="T34" fmla="*/ 0 w 37"/>
                  <a:gd name="T35" fmla="*/ 20 h 39"/>
                  <a:gd name="T36" fmla="*/ 3 w 37"/>
                  <a:gd name="T37" fmla="*/ 10 h 39"/>
                  <a:gd name="T38" fmla="*/ 10 w 37"/>
                  <a:gd name="T39" fmla="*/ 3 h 39"/>
                  <a:gd name="T40" fmla="*/ 21 w 37"/>
                  <a:gd name="T41" fmla="*/ 0 h 39"/>
                  <a:gd name="T42" fmla="*/ 30 w 37"/>
                  <a:gd name="T43" fmla="*/ 2 h 39"/>
                  <a:gd name="T44" fmla="*/ 31 w 37"/>
                  <a:gd name="T45" fmla="*/ 3 h 39"/>
                  <a:gd name="T46" fmla="*/ 33 w 37"/>
                  <a:gd name="T47" fmla="*/ 2 h 39"/>
                  <a:gd name="T48" fmla="*/ 34 w 37"/>
                  <a:gd name="T49" fmla="*/ 0 h 39"/>
                  <a:gd name="T50" fmla="*/ 35 w 37"/>
                  <a:gd name="T5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7" h="39">
                    <a:moveTo>
                      <a:pt x="35" y="0"/>
                    </a:moveTo>
                    <a:cubicBezTo>
                      <a:pt x="36" y="13"/>
                      <a:pt x="36" y="13"/>
                      <a:pt x="36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4" y="9"/>
                      <a:pt x="32" y="6"/>
                      <a:pt x="30" y="5"/>
                    </a:cubicBezTo>
                    <a:cubicBezTo>
                      <a:pt x="27" y="3"/>
                      <a:pt x="25" y="2"/>
                      <a:pt x="21" y="2"/>
                    </a:cubicBezTo>
                    <a:cubicBezTo>
                      <a:pt x="19" y="2"/>
                      <a:pt x="16" y="3"/>
                      <a:pt x="14" y="4"/>
                    </a:cubicBezTo>
                    <a:cubicBezTo>
                      <a:pt x="12" y="5"/>
                      <a:pt x="10" y="7"/>
                      <a:pt x="9" y="10"/>
                    </a:cubicBezTo>
                    <a:cubicBezTo>
                      <a:pt x="7" y="13"/>
                      <a:pt x="7" y="16"/>
                      <a:pt x="7" y="20"/>
                    </a:cubicBezTo>
                    <a:cubicBezTo>
                      <a:pt x="7" y="24"/>
                      <a:pt x="7" y="27"/>
                      <a:pt x="9" y="29"/>
                    </a:cubicBezTo>
                    <a:cubicBezTo>
                      <a:pt x="10" y="32"/>
                      <a:pt x="12" y="33"/>
                      <a:pt x="14" y="35"/>
                    </a:cubicBezTo>
                    <a:cubicBezTo>
                      <a:pt x="16" y="36"/>
                      <a:pt x="19" y="37"/>
                      <a:pt x="22" y="37"/>
                    </a:cubicBezTo>
                    <a:cubicBezTo>
                      <a:pt x="25" y="37"/>
                      <a:pt x="27" y="36"/>
                      <a:pt x="29" y="35"/>
                    </a:cubicBezTo>
                    <a:cubicBezTo>
                      <a:pt x="31" y="34"/>
                      <a:pt x="34" y="32"/>
                      <a:pt x="36" y="29"/>
                    </a:cubicBezTo>
                    <a:cubicBezTo>
                      <a:pt x="37" y="30"/>
                      <a:pt x="37" y="30"/>
                      <a:pt x="37" y="30"/>
                    </a:cubicBezTo>
                    <a:cubicBezTo>
                      <a:pt x="35" y="33"/>
                      <a:pt x="32" y="35"/>
                      <a:pt x="30" y="37"/>
                    </a:cubicBezTo>
                    <a:cubicBezTo>
                      <a:pt x="27" y="38"/>
                      <a:pt x="24" y="39"/>
                      <a:pt x="20" y="39"/>
                    </a:cubicBezTo>
                    <a:cubicBezTo>
                      <a:pt x="13" y="39"/>
                      <a:pt x="8" y="37"/>
                      <a:pt x="4" y="32"/>
                    </a:cubicBezTo>
                    <a:cubicBezTo>
                      <a:pt x="1" y="29"/>
                      <a:pt x="0" y="25"/>
                      <a:pt x="0" y="20"/>
                    </a:cubicBezTo>
                    <a:cubicBezTo>
                      <a:pt x="0" y="17"/>
                      <a:pt x="1" y="13"/>
                      <a:pt x="3" y="10"/>
                    </a:cubicBezTo>
                    <a:cubicBezTo>
                      <a:pt x="4" y="7"/>
                      <a:pt x="7" y="5"/>
                      <a:pt x="10" y="3"/>
                    </a:cubicBezTo>
                    <a:cubicBezTo>
                      <a:pt x="13" y="1"/>
                      <a:pt x="17" y="0"/>
                      <a:pt x="21" y="0"/>
                    </a:cubicBezTo>
                    <a:cubicBezTo>
                      <a:pt x="24" y="0"/>
                      <a:pt x="27" y="1"/>
                      <a:pt x="30" y="2"/>
                    </a:cubicBezTo>
                    <a:cubicBezTo>
                      <a:pt x="30" y="3"/>
                      <a:pt x="31" y="3"/>
                      <a:pt x="31" y="3"/>
                    </a:cubicBezTo>
                    <a:cubicBezTo>
                      <a:pt x="32" y="3"/>
                      <a:pt x="32" y="3"/>
                      <a:pt x="33" y="2"/>
                    </a:cubicBezTo>
                    <a:cubicBezTo>
                      <a:pt x="33" y="2"/>
                      <a:pt x="34" y="1"/>
                      <a:pt x="34" y="0"/>
                    </a:cubicBezTo>
                    <a:lnTo>
                      <a:pt x="3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Freeform 25"/>
              <p:cNvSpPr/>
              <p:nvPr/>
            </p:nvSpPr>
            <p:spPr bwMode="auto">
              <a:xfrm>
                <a:off x="2932" y="2326"/>
                <a:ext cx="82" cy="71"/>
              </a:xfrm>
              <a:custGeom>
                <a:avLst/>
                <a:gdLst>
                  <a:gd name="T0" fmla="*/ 12 w 43"/>
                  <a:gd name="T1" fmla="*/ 17 h 37"/>
                  <a:gd name="T2" fmla="*/ 31 w 43"/>
                  <a:gd name="T3" fmla="*/ 17 h 37"/>
                  <a:gd name="T4" fmla="*/ 31 w 43"/>
                  <a:gd name="T5" fmla="*/ 7 h 37"/>
                  <a:gd name="T6" fmla="*/ 31 w 43"/>
                  <a:gd name="T7" fmla="*/ 3 h 37"/>
                  <a:gd name="T8" fmla="*/ 30 w 43"/>
                  <a:gd name="T9" fmla="*/ 2 h 37"/>
                  <a:gd name="T10" fmla="*/ 27 w 43"/>
                  <a:gd name="T11" fmla="*/ 1 h 37"/>
                  <a:gd name="T12" fmla="*/ 25 w 43"/>
                  <a:gd name="T13" fmla="*/ 1 h 37"/>
                  <a:gd name="T14" fmla="*/ 25 w 43"/>
                  <a:gd name="T15" fmla="*/ 0 h 37"/>
                  <a:gd name="T16" fmla="*/ 43 w 43"/>
                  <a:gd name="T17" fmla="*/ 0 h 37"/>
                  <a:gd name="T18" fmla="*/ 43 w 43"/>
                  <a:gd name="T19" fmla="*/ 1 h 37"/>
                  <a:gd name="T20" fmla="*/ 42 w 43"/>
                  <a:gd name="T21" fmla="*/ 1 h 37"/>
                  <a:gd name="T22" fmla="*/ 39 w 43"/>
                  <a:gd name="T23" fmla="*/ 2 h 37"/>
                  <a:gd name="T24" fmla="*/ 37 w 43"/>
                  <a:gd name="T25" fmla="*/ 3 h 37"/>
                  <a:gd name="T26" fmla="*/ 37 w 43"/>
                  <a:gd name="T27" fmla="*/ 7 h 37"/>
                  <a:gd name="T28" fmla="*/ 37 w 43"/>
                  <a:gd name="T29" fmla="*/ 31 h 37"/>
                  <a:gd name="T30" fmla="*/ 37 w 43"/>
                  <a:gd name="T31" fmla="*/ 34 h 37"/>
                  <a:gd name="T32" fmla="*/ 39 w 43"/>
                  <a:gd name="T33" fmla="*/ 36 h 37"/>
                  <a:gd name="T34" fmla="*/ 42 w 43"/>
                  <a:gd name="T35" fmla="*/ 36 h 37"/>
                  <a:gd name="T36" fmla="*/ 43 w 43"/>
                  <a:gd name="T37" fmla="*/ 36 h 37"/>
                  <a:gd name="T38" fmla="*/ 43 w 43"/>
                  <a:gd name="T39" fmla="*/ 37 h 37"/>
                  <a:gd name="T40" fmla="*/ 25 w 43"/>
                  <a:gd name="T41" fmla="*/ 37 h 37"/>
                  <a:gd name="T42" fmla="*/ 25 w 43"/>
                  <a:gd name="T43" fmla="*/ 36 h 37"/>
                  <a:gd name="T44" fmla="*/ 27 w 43"/>
                  <a:gd name="T45" fmla="*/ 36 h 37"/>
                  <a:gd name="T46" fmla="*/ 31 w 43"/>
                  <a:gd name="T47" fmla="*/ 35 h 37"/>
                  <a:gd name="T48" fmla="*/ 31 w 43"/>
                  <a:gd name="T49" fmla="*/ 31 h 37"/>
                  <a:gd name="T50" fmla="*/ 31 w 43"/>
                  <a:gd name="T51" fmla="*/ 19 h 37"/>
                  <a:gd name="T52" fmla="*/ 12 w 43"/>
                  <a:gd name="T53" fmla="*/ 19 h 37"/>
                  <a:gd name="T54" fmla="*/ 12 w 43"/>
                  <a:gd name="T55" fmla="*/ 31 h 37"/>
                  <a:gd name="T56" fmla="*/ 13 w 43"/>
                  <a:gd name="T57" fmla="*/ 34 h 37"/>
                  <a:gd name="T58" fmla="*/ 14 w 43"/>
                  <a:gd name="T59" fmla="*/ 36 h 37"/>
                  <a:gd name="T60" fmla="*/ 17 w 43"/>
                  <a:gd name="T61" fmla="*/ 36 h 37"/>
                  <a:gd name="T62" fmla="*/ 18 w 43"/>
                  <a:gd name="T63" fmla="*/ 36 h 37"/>
                  <a:gd name="T64" fmla="*/ 18 w 43"/>
                  <a:gd name="T65" fmla="*/ 37 h 37"/>
                  <a:gd name="T66" fmla="*/ 0 w 43"/>
                  <a:gd name="T67" fmla="*/ 37 h 37"/>
                  <a:gd name="T68" fmla="*/ 0 w 43"/>
                  <a:gd name="T69" fmla="*/ 36 h 37"/>
                  <a:gd name="T70" fmla="*/ 2 w 43"/>
                  <a:gd name="T71" fmla="*/ 36 h 37"/>
                  <a:gd name="T72" fmla="*/ 6 w 43"/>
                  <a:gd name="T73" fmla="*/ 35 h 37"/>
                  <a:gd name="T74" fmla="*/ 6 w 43"/>
                  <a:gd name="T75" fmla="*/ 31 h 37"/>
                  <a:gd name="T76" fmla="*/ 6 w 43"/>
                  <a:gd name="T77" fmla="*/ 7 h 37"/>
                  <a:gd name="T78" fmla="*/ 6 w 43"/>
                  <a:gd name="T79" fmla="*/ 3 h 37"/>
                  <a:gd name="T80" fmla="*/ 5 w 43"/>
                  <a:gd name="T81" fmla="*/ 2 h 37"/>
                  <a:gd name="T82" fmla="*/ 2 w 43"/>
                  <a:gd name="T83" fmla="*/ 1 h 37"/>
                  <a:gd name="T84" fmla="*/ 0 w 43"/>
                  <a:gd name="T85" fmla="*/ 1 h 37"/>
                  <a:gd name="T86" fmla="*/ 0 w 43"/>
                  <a:gd name="T87" fmla="*/ 0 h 37"/>
                  <a:gd name="T88" fmla="*/ 18 w 43"/>
                  <a:gd name="T89" fmla="*/ 0 h 37"/>
                  <a:gd name="T90" fmla="*/ 18 w 43"/>
                  <a:gd name="T91" fmla="*/ 1 h 37"/>
                  <a:gd name="T92" fmla="*/ 17 w 43"/>
                  <a:gd name="T93" fmla="*/ 1 h 37"/>
                  <a:gd name="T94" fmla="*/ 14 w 43"/>
                  <a:gd name="T95" fmla="*/ 2 h 37"/>
                  <a:gd name="T96" fmla="*/ 13 w 43"/>
                  <a:gd name="T97" fmla="*/ 3 h 37"/>
                  <a:gd name="T98" fmla="*/ 12 w 43"/>
                  <a:gd name="T99" fmla="*/ 7 h 37"/>
                  <a:gd name="T100" fmla="*/ 12 w 43"/>
                  <a:gd name="T101" fmla="*/ 1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3" h="37">
                    <a:moveTo>
                      <a:pt x="12" y="17"/>
                    </a:moveTo>
                    <a:cubicBezTo>
                      <a:pt x="31" y="17"/>
                      <a:pt x="31" y="17"/>
                      <a:pt x="31" y="1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1" y="5"/>
                      <a:pt x="31" y="3"/>
                      <a:pt x="31" y="3"/>
                    </a:cubicBezTo>
                    <a:cubicBezTo>
                      <a:pt x="31" y="2"/>
                      <a:pt x="30" y="2"/>
                      <a:pt x="30" y="2"/>
                    </a:cubicBezTo>
                    <a:cubicBezTo>
                      <a:pt x="29" y="1"/>
                      <a:pt x="28" y="1"/>
                      <a:pt x="27" y="1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1"/>
                      <a:pt x="40" y="1"/>
                      <a:pt x="39" y="2"/>
                    </a:cubicBezTo>
                    <a:cubicBezTo>
                      <a:pt x="38" y="2"/>
                      <a:pt x="38" y="2"/>
                      <a:pt x="37" y="3"/>
                    </a:cubicBezTo>
                    <a:cubicBezTo>
                      <a:pt x="37" y="4"/>
                      <a:pt x="37" y="5"/>
                      <a:pt x="37" y="7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7" y="33"/>
                      <a:pt x="37" y="34"/>
                      <a:pt x="37" y="34"/>
                    </a:cubicBezTo>
                    <a:cubicBezTo>
                      <a:pt x="38" y="35"/>
                      <a:pt x="38" y="35"/>
                      <a:pt x="39" y="36"/>
                    </a:cubicBezTo>
                    <a:cubicBezTo>
                      <a:pt x="40" y="36"/>
                      <a:pt x="41" y="36"/>
                      <a:pt x="42" y="36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43" y="37"/>
                      <a:pt x="43" y="37"/>
                      <a:pt x="43" y="37"/>
                    </a:cubicBezTo>
                    <a:cubicBezTo>
                      <a:pt x="25" y="37"/>
                      <a:pt x="25" y="37"/>
                      <a:pt x="25" y="37"/>
                    </a:cubicBezTo>
                    <a:cubicBezTo>
                      <a:pt x="25" y="36"/>
                      <a:pt x="25" y="36"/>
                      <a:pt x="25" y="36"/>
                    </a:cubicBezTo>
                    <a:cubicBezTo>
                      <a:pt x="27" y="36"/>
                      <a:pt x="27" y="36"/>
                      <a:pt x="27" y="36"/>
                    </a:cubicBezTo>
                    <a:cubicBezTo>
                      <a:pt x="29" y="36"/>
                      <a:pt x="30" y="36"/>
                      <a:pt x="31" y="35"/>
                    </a:cubicBezTo>
                    <a:cubicBezTo>
                      <a:pt x="31" y="34"/>
                      <a:pt x="31" y="33"/>
                      <a:pt x="31" y="31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3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6" y="36"/>
                      <a:pt x="17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3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5" y="1"/>
                      <a:pt x="14" y="2"/>
                    </a:cubicBezTo>
                    <a:cubicBezTo>
                      <a:pt x="13" y="2"/>
                      <a:pt x="13" y="2"/>
                      <a:pt x="13" y="3"/>
                    </a:cubicBezTo>
                    <a:cubicBezTo>
                      <a:pt x="12" y="4"/>
                      <a:pt x="12" y="5"/>
                      <a:pt x="12" y="7"/>
                    </a:cubicBezTo>
                    <a:lnTo>
                      <a:pt x="1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Freeform 26"/>
              <p:cNvSpPr/>
              <p:nvPr/>
            </p:nvSpPr>
            <p:spPr bwMode="auto">
              <a:xfrm>
                <a:off x="3017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5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4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3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3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5"/>
                      <a:pt x="13" y="35"/>
                      <a:pt x="13" y="36"/>
                    </a:cubicBezTo>
                    <a:cubicBezTo>
                      <a:pt x="14" y="36"/>
                      <a:pt x="15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6" name="Freeform 27"/>
              <p:cNvSpPr/>
              <p:nvPr/>
            </p:nvSpPr>
            <p:spPr bwMode="auto">
              <a:xfrm>
                <a:off x="3052" y="2326"/>
                <a:ext cx="86" cy="73"/>
              </a:xfrm>
              <a:custGeom>
                <a:avLst/>
                <a:gdLst>
                  <a:gd name="T0" fmla="*/ 0 w 45"/>
                  <a:gd name="T1" fmla="*/ 0 h 38"/>
                  <a:gd name="T2" fmla="*/ 11 w 45"/>
                  <a:gd name="T3" fmla="*/ 0 h 38"/>
                  <a:gd name="T4" fmla="*/ 36 w 45"/>
                  <a:gd name="T5" fmla="*/ 28 h 38"/>
                  <a:gd name="T6" fmla="*/ 36 w 45"/>
                  <a:gd name="T7" fmla="*/ 6 h 38"/>
                  <a:gd name="T8" fmla="*/ 35 w 45"/>
                  <a:gd name="T9" fmla="*/ 2 h 38"/>
                  <a:gd name="T10" fmla="*/ 32 w 45"/>
                  <a:gd name="T11" fmla="*/ 1 h 38"/>
                  <a:gd name="T12" fmla="*/ 30 w 45"/>
                  <a:gd name="T13" fmla="*/ 1 h 38"/>
                  <a:gd name="T14" fmla="*/ 30 w 45"/>
                  <a:gd name="T15" fmla="*/ 0 h 38"/>
                  <a:gd name="T16" fmla="*/ 45 w 45"/>
                  <a:gd name="T17" fmla="*/ 0 h 38"/>
                  <a:gd name="T18" fmla="*/ 45 w 45"/>
                  <a:gd name="T19" fmla="*/ 1 h 38"/>
                  <a:gd name="T20" fmla="*/ 43 w 45"/>
                  <a:gd name="T21" fmla="*/ 1 h 38"/>
                  <a:gd name="T22" fmla="*/ 39 w 45"/>
                  <a:gd name="T23" fmla="*/ 2 h 38"/>
                  <a:gd name="T24" fmla="*/ 39 w 45"/>
                  <a:gd name="T25" fmla="*/ 6 h 38"/>
                  <a:gd name="T26" fmla="*/ 39 w 45"/>
                  <a:gd name="T27" fmla="*/ 38 h 38"/>
                  <a:gd name="T28" fmla="*/ 38 w 45"/>
                  <a:gd name="T29" fmla="*/ 38 h 38"/>
                  <a:gd name="T30" fmla="*/ 11 w 45"/>
                  <a:gd name="T31" fmla="*/ 8 h 38"/>
                  <a:gd name="T32" fmla="*/ 11 w 45"/>
                  <a:gd name="T33" fmla="*/ 31 h 38"/>
                  <a:gd name="T34" fmla="*/ 11 w 45"/>
                  <a:gd name="T35" fmla="*/ 35 h 38"/>
                  <a:gd name="T36" fmla="*/ 15 w 45"/>
                  <a:gd name="T37" fmla="*/ 36 h 38"/>
                  <a:gd name="T38" fmla="*/ 16 w 45"/>
                  <a:gd name="T39" fmla="*/ 36 h 38"/>
                  <a:gd name="T40" fmla="*/ 16 w 45"/>
                  <a:gd name="T41" fmla="*/ 37 h 38"/>
                  <a:gd name="T42" fmla="*/ 2 w 45"/>
                  <a:gd name="T43" fmla="*/ 37 h 38"/>
                  <a:gd name="T44" fmla="*/ 2 w 45"/>
                  <a:gd name="T45" fmla="*/ 36 h 38"/>
                  <a:gd name="T46" fmla="*/ 3 w 45"/>
                  <a:gd name="T47" fmla="*/ 36 h 38"/>
                  <a:gd name="T48" fmla="*/ 7 w 45"/>
                  <a:gd name="T49" fmla="*/ 35 h 38"/>
                  <a:gd name="T50" fmla="*/ 8 w 45"/>
                  <a:gd name="T51" fmla="*/ 31 h 38"/>
                  <a:gd name="T52" fmla="*/ 8 w 45"/>
                  <a:gd name="T53" fmla="*/ 5 h 38"/>
                  <a:gd name="T54" fmla="*/ 5 w 45"/>
                  <a:gd name="T55" fmla="*/ 2 h 38"/>
                  <a:gd name="T56" fmla="*/ 2 w 45"/>
                  <a:gd name="T57" fmla="*/ 1 h 38"/>
                  <a:gd name="T58" fmla="*/ 0 w 45"/>
                  <a:gd name="T59" fmla="*/ 1 h 38"/>
                  <a:gd name="T60" fmla="*/ 0 w 45"/>
                  <a:gd name="T6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38">
                    <a:moveTo>
                      <a:pt x="0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4"/>
                      <a:pt x="36" y="3"/>
                      <a:pt x="35" y="2"/>
                    </a:cubicBezTo>
                    <a:cubicBezTo>
                      <a:pt x="34" y="1"/>
                      <a:pt x="33" y="1"/>
                      <a:pt x="32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1" y="1"/>
                      <a:pt x="40" y="2"/>
                      <a:pt x="39" y="2"/>
                    </a:cubicBezTo>
                    <a:cubicBezTo>
                      <a:pt x="39" y="3"/>
                      <a:pt x="39" y="4"/>
                      <a:pt x="39" y="6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1" y="35"/>
                      <a:pt x="11" y="35"/>
                    </a:cubicBezTo>
                    <a:cubicBezTo>
                      <a:pt x="12" y="36"/>
                      <a:pt x="13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5" y="36"/>
                      <a:pt x="6" y="36"/>
                      <a:pt x="7" y="35"/>
                    </a:cubicBezTo>
                    <a:cubicBezTo>
                      <a:pt x="8" y="34"/>
                      <a:pt x="8" y="33"/>
                      <a:pt x="8" y="31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2"/>
                    </a:cubicBezTo>
                    <a:cubicBezTo>
                      <a:pt x="4" y="2"/>
                      <a:pt x="4" y="2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Freeform 28"/>
              <p:cNvSpPr>
                <a:spLocks noEditPoints="1"/>
              </p:cNvSpPr>
              <p:nvPr/>
            </p:nvSpPr>
            <p:spPr bwMode="auto">
              <a:xfrm>
                <a:off x="3138" y="2324"/>
                <a:ext cx="84" cy="73"/>
              </a:xfrm>
              <a:custGeom>
                <a:avLst/>
                <a:gdLst>
                  <a:gd name="T0" fmla="*/ 28 w 44"/>
                  <a:gd name="T1" fmla="*/ 26 h 38"/>
                  <a:gd name="T2" fmla="*/ 12 w 44"/>
                  <a:gd name="T3" fmla="*/ 26 h 38"/>
                  <a:gd name="T4" fmla="*/ 9 w 44"/>
                  <a:gd name="T5" fmla="*/ 32 h 38"/>
                  <a:gd name="T6" fmla="*/ 8 w 44"/>
                  <a:gd name="T7" fmla="*/ 35 h 38"/>
                  <a:gd name="T8" fmla="*/ 9 w 44"/>
                  <a:gd name="T9" fmla="*/ 37 h 38"/>
                  <a:gd name="T10" fmla="*/ 13 w 44"/>
                  <a:gd name="T11" fmla="*/ 37 h 38"/>
                  <a:gd name="T12" fmla="*/ 13 w 44"/>
                  <a:gd name="T13" fmla="*/ 38 h 38"/>
                  <a:gd name="T14" fmla="*/ 0 w 44"/>
                  <a:gd name="T15" fmla="*/ 38 h 38"/>
                  <a:gd name="T16" fmla="*/ 0 w 44"/>
                  <a:gd name="T17" fmla="*/ 37 h 38"/>
                  <a:gd name="T18" fmla="*/ 4 w 44"/>
                  <a:gd name="T19" fmla="*/ 36 h 38"/>
                  <a:gd name="T20" fmla="*/ 7 w 44"/>
                  <a:gd name="T21" fmla="*/ 31 h 38"/>
                  <a:gd name="T22" fmla="*/ 22 w 44"/>
                  <a:gd name="T23" fmla="*/ 0 h 38"/>
                  <a:gd name="T24" fmla="*/ 23 w 44"/>
                  <a:gd name="T25" fmla="*/ 0 h 38"/>
                  <a:gd name="T26" fmla="*/ 37 w 44"/>
                  <a:gd name="T27" fmla="*/ 31 h 38"/>
                  <a:gd name="T28" fmla="*/ 40 w 44"/>
                  <a:gd name="T29" fmla="*/ 36 h 38"/>
                  <a:gd name="T30" fmla="*/ 44 w 44"/>
                  <a:gd name="T31" fmla="*/ 37 h 38"/>
                  <a:gd name="T32" fmla="*/ 44 w 44"/>
                  <a:gd name="T33" fmla="*/ 38 h 38"/>
                  <a:gd name="T34" fmla="*/ 28 w 44"/>
                  <a:gd name="T35" fmla="*/ 38 h 38"/>
                  <a:gd name="T36" fmla="*/ 28 w 44"/>
                  <a:gd name="T37" fmla="*/ 37 h 38"/>
                  <a:gd name="T38" fmla="*/ 31 w 44"/>
                  <a:gd name="T39" fmla="*/ 37 h 38"/>
                  <a:gd name="T40" fmla="*/ 32 w 44"/>
                  <a:gd name="T41" fmla="*/ 35 h 38"/>
                  <a:gd name="T42" fmla="*/ 31 w 44"/>
                  <a:gd name="T43" fmla="*/ 31 h 38"/>
                  <a:gd name="T44" fmla="*/ 28 w 44"/>
                  <a:gd name="T45" fmla="*/ 26 h 38"/>
                  <a:gd name="T46" fmla="*/ 27 w 44"/>
                  <a:gd name="T47" fmla="*/ 24 h 38"/>
                  <a:gd name="T48" fmla="*/ 20 w 44"/>
                  <a:gd name="T49" fmla="*/ 9 h 38"/>
                  <a:gd name="T50" fmla="*/ 13 w 44"/>
                  <a:gd name="T51" fmla="*/ 24 h 38"/>
                  <a:gd name="T52" fmla="*/ 27 w 44"/>
                  <a:gd name="T53" fmla="*/ 2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38">
                    <a:moveTo>
                      <a:pt x="28" y="26"/>
                    </a:moveTo>
                    <a:cubicBezTo>
                      <a:pt x="12" y="26"/>
                      <a:pt x="12" y="26"/>
                      <a:pt x="12" y="26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9" y="33"/>
                      <a:pt x="8" y="34"/>
                      <a:pt x="8" y="35"/>
                    </a:cubicBezTo>
                    <a:cubicBezTo>
                      <a:pt x="8" y="36"/>
                      <a:pt x="9" y="36"/>
                      <a:pt x="9" y="37"/>
                    </a:cubicBezTo>
                    <a:cubicBezTo>
                      <a:pt x="10" y="37"/>
                      <a:pt x="11" y="37"/>
                      <a:pt x="13" y="37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2" y="37"/>
                      <a:pt x="3" y="37"/>
                      <a:pt x="4" y="36"/>
                    </a:cubicBezTo>
                    <a:cubicBezTo>
                      <a:pt x="5" y="35"/>
                      <a:pt x="6" y="34"/>
                      <a:pt x="7" y="31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8" y="34"/>
                      <a:pt x="39" y="35"/>
                      <a:pt x="40" y="36"/>
                    </a:cubicBezTo>
                    <a:cubicBezTo>
                      <a:pt x="41" y="37"/>
                      <a:pt x="42" y="37"/>
                      <a:pt x="44" y="37"/>
                    </a:cubicBezTo>
                    <a:cubicBezTo>
                      <a:pt x="44" y="38"/>
                      <a:pt x="44" y="38"/>
                      <a:pt x="44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31" y="37"/>
                      <a:pt x="31" y="37"/>
                    </a:cubicBezTo>
                    <a:cubicBezTo>
                      <a:pt x="32" y="36"/>
                      <a:pt x="32" y="36"/>
                      <a:pt x="32" y="35"/>
                    </a:cubicBezTo>
                    <a:cubicBezTo>
                      <a:pt x="32" y="34"/>
                      <a:pt x="32" y="33"/>
                      <a:pt x="31" y="31"/>
                    </a:cubicBezTo>
                    <a:lnTo>
                      <a:pt x="28" y="26"/>
                    </a:lnTo>
                    <a:close/>
                    <a:moveTo>
                      <a:pt x="27" y="24"/>
                    </a:moveTo>
                    <a:cubicBezTo>
                      <a:pt x="20" y="9"/>
                      <a:pt x="20" y="9"/>
                      <a:pt x="20" y="9"/>
                    </a:cubicBezTo>
                    <a:cubicBezTo>
                      <a:pt x="13" y="24"/>
                      <a:pt x="13" y="24"/>
                      <a:pt x="13" y="24"/>
                    </a:cubicBezTo>
                    <a:lnTo>
                      <a:pt x="27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8" name="Freeform 29"/>
              <p:cNvSpPr/>
              <p:nvPr/>
            </p:nvSpPr>
            <p:spPr bwMode="auto">
              <a:xfrm>
                <a:off x="3245" y="2326"/>
                <a:ext cx="84" cy="73"/>
              </a:xfrm>
              <a:custGeom>
                <a:avLst/>
                <a:gdLst>
                  <a:gd name="T0" fmla="*/ 29 w 44"/>
                  <a:gd name="T1" fmla="*/ 1 h 38"/>
                  <a:gd name="T2" fmla="*/ 29 w 44"/>
                  <a:gd name="T3" fmla="*/ 0 h 38"/>
                  <a:gd name="T4" fmla="*/ 44 w 44"/>
                  <a:gd name="T5" fmla="*/ 0 h 38"/>
                  <a:gd name="T6" fmla="*/ 44 w 44"/>
                  <a:gd name="T7" fmla="*/ 1 h 38"/>
                  <a:gd name="T8" fmla="*/ 42 w 44"/>
                  <a:gd name="T9" fmla="*/ 1 h 38"/>
                  <a:gd name="T10" fmla="*/ 38 w 44"/>
                  <a:gd name="T11" fmla="*/ 3 h 38"/>
                  <a:gd name="T12" fmla="*/ 38 w 44"/>
                  <a:gd name="T13" fmla="*/ 7 h 38"/>
                  <a:gd name="T14" fmla="*/ 38 w 44"/>
                  <a:gd name="T15" fmla="*/ 22 h 38"/>
                  <a:gd name="T16" fmla="*/ 36 w 44"/>
                  <a:gd name="T17" fmla="*/ 31 h 38"/>
                  <a:gd name="T18" fmla="*/ 32 w 44"/>
                  <a:gd name="T19" fmla="*/ 36 h 38"/>
                  <a:gd name="T20" fmla="*/ 22 w 44"/>
                  <a:gd name="T21" fmla="*/ 38 h 38"/>
                  <a:gd name="T22" fmla="*/ 12 w 44"/>
                  <a:gd name="T23" fmla="*/ 36 h 38"/>
                  <a:gd name="T24" fmla="*/ 7 w 44"/>
                  <a:gd name="T25" fmla="*/ 30 h 38"/>
                  <a:gd name="T26" fmla="*/ 6 w 44"/>
                  <a:gd name="T27" fmla="*/ 21 h 38"/>
                  <a:gd name="T28" fmla="*/ 6 w 44"/>
                  <a:gd name="T29" fmla="*/ 7 h 38"/>
                  <a:gd name="T30" fmla="*/ 5 w 44"/>
                  <a:gd name="T31" fmla="*/ 2 h 38"/>
                  <a:gd name="T32" fmla="*/ 1 w 44"/>
                  <a:gd name="T33" fmla="*/ 1 h 38"/>
                  <a:gd name="T34" fmla="*/ 0 w 44"/>
                  <a:gd name="T35" fmla="*/ 1 h 38"/>
                  <a:gd name="T36" fmla="*/ 0 w 44"/>
                  <a:gd name="T37" fmla="*/ 0 h 38"/>
                  <a:gd name="T38" fmla="*/ 18 w 44"/>
                  <a:gd name="T39" fmla="*/ 0 h 38"/>
                  <a:gd name="T40" fmla="*/ 18 w 44"/>
                  <a:gd name="T41" fmla="*/ 1 h 38"/>
                  <a:gd name="T42" fmla="*/ 16 w 44"/>
                  <a:gd name="T43" fmla="*/ 1 h 38"/>
                  <a:gd name="T44" fmla="*/ 12 w 44"/>
                  <a:gd name="T45" fmla="*/ 3 h 38"/>
                  <a:gd name="T46" fmla="*/ 12 w 44"/>
                  <a:gd name="T47" fmla="*/ 7 h 38"/>
                  <a:gd name="T48" fmla="*/ 12 w 44"/>
                  <a:gd name="T49" fmla="*/ 23 h 38"/>
                  <a:gd name="T50" fmla="*/ 12 w 44"/>
                  <a:gd name="T51" fmla="*/ 28 h 38"/>
                  <a:gd name="T52" fmla="*/ 14 w 44"/>
                  <a:gd name="T53" fmla="*/ 32 h 38"/>
                  <a:gd name="T54" fmla="*/ 17 w 44"/>
                  <a:gd name="T55" fmla="*/ 35 h 38"/>
                  <a:gd name="T56" fmla="*/ 22 w 44"/>
                  <a:gd name="T57" fmla="*/ 36 h 38"/>
                  <a:gd name="T58" fmla="*/ 29 w 44"/>
                  <a:gd name="T59" fmla="*/ 34 h 38"/>
                  <a:gd name="T60" fmla="*/ 34 w 44"/>
                  <a:gd name="T61" fmla="*/ 30 h 38"/>
                  <a:gd name="T62" fmla="*/ 35 w 44"/>
                  <a:gd name="T63" fmla="*/ 22 h 38"/>
                  <a:gd name="T64" fmla="*/ 35 w 44"/>
                  <a:gd name="T65" fmla="*/ 7 h 38"/>
                  <a:gd name="T66" fmla="*/ 34 w 44"/>
                  <a:gd name="T67" fmla="*/ 2 h 38"/>
                  <a:gd name="T68" fmla="*/ 31 w 44"/>
                  <a:gd name="T69" fmla="*/ 1 h 38"/>
                  <a:gd name="T70" fmla="*/ 29 w 44"/>
                  <a:gd name="T7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" h="38">
                    <a:moveTo>
                      <a:pt x="29" y="1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0" y="1"/>
                      <a:pt x="39" y="2"/>
                      <a:pt x="38" y="3"/>
                    </a:cubicBezTo>
                    <a:cubicBezTo>
                      <a:pt x="38" y="3"/>
                      <a:pt x="38" y="5"/>
                      <a:pt x="38" y="7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6"/>
                      <a:pt x="37" y="29"/>
                      <a:pt x="36" y="31"/>
                    </a:cubicBezTo>
                    <a:cubicBezTo>
                      <a:pt x="36" y="33"/>
                      <a:pt x="34" y="34"/>
                      <a:pt x="32" y="36"/>
                    </a:cubicBezTo>
                    <a:cubicBezTo>
                      <a:pt x="29" y="37"/>
                      <a:pt x="26" y="38"/>
                      <a:pt x="22" y="38"/>
                    </a:cubicBezTo>
                    <a:cubicBezTo>
                      <a:pt x="17" y="38"/>
                      <a:pt x="14" y="37"/>
                      <a:pt x="12" y="36"/>
                    </a:cubicBezTo>
                    <a:cubicBezTo>
                      <a:pt x="9" y="35"/>
                      <a:pt x="8" y="33"/>
                      <a:pt x="7" y="30"/>
                    </a:cubicBezTo>
                    <a:cubicBezTo>
                      <a:pt x="6" y="29"/>
                      <a:pt x="6" y="26"/>
                      <a:pt x="6" y="2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1"/>
                      <a:pt x="13" y="2"/>
                      <a:pt x="12" y="3"/>
                    </a:cubicBezTo>
                    <a:cubicBezTo>
                      <a:pt x="12" y="3"/>
                      <a:pt x="12" y="5"/>
                      <a:pt x="12" y="7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4"/>
                      <a:pt x="12" y="26"/>
                      <a:pt x="12" y="28"/>
                    </a:cubicBezTo>
                    <a:cubicBezTo>
                      <a:pt x="12" y="30"/>
                      <a:pt x="13" y="31"/>
                      <a:pt x="14" y="32"/>
                    </a:cubicBezTo>
                    <a:cubicBezTo>
                      <a:pt x="14" y="33"/>
                      <a:pt x="15" y="34"/>
                      <a:pt x="17" y="35"/>
                    </a:cubicBezTo>
                    <a:cubicBezTo>
                      <a:pt x="18" y="35"/>
                      <a:pt x="20" y="36"/>
                      <a:pt x="22" y="36"/>
                    </a:cubicBezTo>
                    <a:cubicBezTo>
                      <a:pt x="25" y="36"/>
                      <a:pt x="27" y="35"/>
                      <a:pt x="29" y="34"/>
                    </a:cubicBezTo>
                    <a:cubicBezTo>
                      <a:pt x="32" y="33"/>
                      <a:pt x="33" y="32"/>
                      <a:pt x="34" y="30"/>
                    </a:cubicBezTo>
                    <a:cubicBezTo>
                      <a:pt x="35" y="28"/>
                      <a:pt x="35" y="26"/>
                      <a:pt x="35" y="22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5" y="4"/>
                      <a:pt x="35" y="3"/>
                      <a:pt x="34" y="2"/>
                    </a:cubicBezTo>
                    <a:cubicBezTo>
                      <a:pt x="33" y="1"/>
                      <a:pt x="32" y="1"/>
                      <a:pt x="31" y="1"/>
                    </a:cubicBezTo>
                    <a:lnTo>
                      <a:pt x="2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9" name="Freeform 30"/>
              <p:cNvSpPr/>
              <p:nvPr/>
            </p:nvSpPr>
            <p:spPr bwMode="auto">
              <a:xfrm>
                <a:off x="3327" y="2326"/>
                <a:ext cx="85" cy="73"/>
              </a:xfrm>
              <a:custGeom>
                <a:avLst/>
                <a:gdLst>
                  <a:gd name="T0" fmla="*/ 0 w 45"/>
                  <a:gd name="T1" fmla="*/ 0 h 38"/>
                  <a:gd name="T2" fmla="*/ 11 w 45"/>
                  <a:gd name="T3" fmla="*/ 0 h 38"/>
                  <a:gd name="T4" fmla="*/ 36 w 45"/>
                  <a:gd name="T5" fmla="*/ 28 h 38"/>
                  <a:gd name="T6" fmla="*/ 36 w 45"/>
                  <a:gd name="T7" fmla="*/ 6 h 38"/>
                  <a:gd name="T8" fmla="*/ 35 w 45"/>
                  <a:gd name="T9" fmla="*/ 2 h 38"/>
                  <a:gd name="T10" fmla="*/ 32 w 45"/>
                  <a:gd name="T11" fmla="*/ 1 h 38"/>
                  <a:gd name="T12" fmla="*/ 30 w 45"/>
                  <a:gd name="T13" fmla="*/ 1 h 38"/>
                  <a:gd name="T14" fmla="*/ 30 w 45"/>
                  <a:gd name="T15" fmla="*/ 0 h 38"/>
                  <a:gd name="T16" fmla="*/ 45 w 45"/>
                  <a:gd name="T17" fmla="*/ 0 h 38"/>
                  <a:gd name="T18" fmla="*/ 45 w 45"/>
                  <a:gd name="T19" fmla="*/ 1 h 38"/>
                  <a:gd name="T20" fmla="*/ 43 w 45"/>
                  <a:gd name="T21" fmla="*/ 1 h 38"/>
                  <a:gd name="T22" fmla="*/ 39 w 45"/>
                  <a:gd name="T23" fmla="*/ 2 h 38"/>
                  <a:gd name="T24" fmla="*/ 39 w 45"/>
                  <a:gd name="T25" fmla="*/ 6 h 38"/>
                  <a:gd name="T26" fmla="*/ 39 w 45"/>
                  <a:gd name="T27" fmla="*/ 38 h 38"/>
                  <a:gd name="T28" fmla="*/ 38 w 45"/>
                  <a:gd name="T29" fmla="*/ 38 h 38"/>
                  <a:gd name="T30" fmla="*/ 10 w 45"/>
                  <a:gd name="T31" fmla="*/ 8 h 38"/>
                  <a:gd name="T32" fmla="*/ 10 w 45"/>
                  <a:gd name="T33" fmla="*/ 31 h 38"/>
                  <a:gd name="T34" fmla="*/ 11 w 45"/>
                  <a:gd name="T35" fmla="*/ 35 h 38"/>
                  <a:gd name="T36" fmla="*/ 15 w 45"/>
                  <a:gd name="T37" fmla="*/ 36 h 38"/>
                  <a:gd name="T38" fmla="*/ 16 w 45"/>
                  <a:gd name="T39" fmla="*/ 36 h 38"/>
                  <a:gd name="T40" fmla="*/ 16 w 45"/>
                  <a:gd name="T41" fmla="*/ 37 h 38"/>
                  <a:gd name="T42" fmla="*/ 2 w 45"/>
                  <a:gd name="T43" fmla="*/ 37 h 38"/>
                  <a:gd name="T44" fmla="*/ 2 w 45"/>
                  <a:gd name="T45" fmla="*/ 36 h 38"/>
                  <a:gd name="T46" fmla="*/ 3 w 45"/>
                  <a:gd name="T47" fmla="*/ 36 h 38"/>
                  <a:gd name="T48" fmla="*/ 7 w 45"/>
                  <a:gd name="T49" fmla="*/ 35 h 38"/>
                  <a:gd name="T50" fmla="*/ 8 w 45"/>
                  <a:gd name="T51" fmla="*/ 31 h 38"/>
                  <a:gd name="T52" fmla="*/ 8 w 45"/>
                  <a:gd name="T53" fmla="*/ 5 h 38"/>
                  <a:gd name="T54" fmla="*/ 5 w 45"/>
                  <a:gd name="T55" fmla="*/ 2 h 38"/>
                  <a:gd name="T56" fmla="*/ 2 w 45"/>
                  <a:gd name="T57" fmla="*/ 1 h 38"/>
                  <a:gd name="T58" fmla="*/ 0 w 45"/>
                  <a:gd name="T59" fmla="*/ 1 h 38"/>
                  <a:gd name="T60" fmla="*/ 0 w 45"/>
                  <a:gd name="T6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38">
                    <a:moveTo>
                      <a:pt x="0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4"/>
                      <a:pt x="36" y="3"/>
                      <a:pt x="35" y="2"/>
                    </a:cubicBezTo>
                    <a:cubicBezTo>
                      <a:pt x="34" y="1"/>
                      <a:pt x="33" y="1"/>
                      <a:pt x="32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1" y="1"/>
                      <a:pt x="40" y="2"/>
                      <a:pt x="39" y="2"/>
                    </a:cubicBezTo>
                    <a:cubicBezTo>
                      <a:pt x="39" y="3"/>
                      <a:pt x="39" y="4"/>
                      <a:pt x="39" y="6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0" y="33"/>
                      <a:pt x="11" y="35"/>
                      <a:pt x="11" y="35"/>
                    </a:cubicBezTo>
                    <a:cubicBezTo>
                      <a:pt x="12" y="36"/>
                      <a:pt x="13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5" y="36"/>
                      <a:pt x="6" y="36"/>
                      <a:pt x="7" y="35"/>
                    </a:cubicBezTo>
                    <a:cubicBezTo>
                      <a:pt x="8" y="34"/>
                      <a:pt x="8" y="33"/>
                      <a:pt x="8" y="31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2"/>
                    </a:cubicBezTo>
                    <a:cubicBezTo>
                      <a:pt x="4" y="2"/>
                      <a:pt x="4" y="2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Freeform 31"/>
              <p:cNvSpPr/>
              <p:nvPr/>
            </p:nvSpPr>
            <p:spPr bwMode="auto">
              <a:xfrm>
                <a:off x="3414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5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5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4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5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1" name="Freeform 32"/>
              <p:cNvSpPr/>
              <p:nvPr/>
            </p:nvSpPr>
            <p:spPr bwMode="auto">
              <a:xfrm>
                <a:off x="3451" y="2326"/>
                <a:ext cx="84" cy="73"/>
              </a:xfrm>
              <a:custGeom>
                <a:avLst/>
                <a:gdLst>
                  <a:gd name="T0" fmla="*/ 44 w 44"/>
                  <a:gd name="T1" fmla="*/ 0 h 38"/>
                  <a:gd name="T2" fmla="*/ 44 w 44"/>
                  <a:gd name="T3" fmla="*/ 1 h 38"/>
                  <a:gd name="T4" fmla="*/ 41 w 44"/>
                  <a:gd name="T5" fmla="*/ 2 h 38"/>
                  <a:gd name="T6" fmla="*/ 38 w 44"/>
                  <a:gd name="T7" fmla="*/ 6 h 38"/>
                  <a:gd name="T8" fmla="*/ 23 w 44"/>
                  <a:gd name="T9" fmla="*/ 38 h 38"/>
                  <a:gd name="T10" fmla="*/ 22 w 44"/>
                  <a:gd name="T11" fmla="*/ 38 h 38"/>
                  <a:gd name="T12" fmla="*/ 7 w 44"/>
                  <a:gd name="T13" fmla="*/ 6 h 38"/>
                  <a:gd name="T14" fmla="*/ 5 w 44"/>
                  <a:gd name="T15" fmla="*/ 3 h 38"/>
                  <a:gd name="T16" fmla="*/ 3 w 44"/>
                  <a:gd name="T17" fmla="*/ 2 h 38"/>
                  <a:gd name="T18" fmla="*/ 0 w 44"/>
                  <a:gd name="T19" fmla="*/ 1 h 38"/>
                  <a:gd name="T20" fmla="*/ 0 w 44"/>
                  <a:gd name="T21" fmla="*/ 0 h 38"/>
                  <a:gd name="T22" fmla="*/ 17 w 44"/>
                  <a:gd name="T23" fmla="*/ 0 h 38"/>
                  <a:gd name="T24" fmla="*/ 17 w 44"/>
                  <a:gd name="T25" fmla="*/ 1 h 38"/>
                  <a:gd name="T26" fmla="*/ 13 w 44"/>
                  <a:gd name="T27" fmla="*/ 2 h 38"/>
                  <a:gd name="T28" fmla="*/ 13 w 44"/>
                  <a:gd name="T29" fmla="*/ 4 h 38"/>
                  <a:gd name="T30" fmla="*/ 14 w 44"/>
                  <a:gd name="T31" fmla="*/ 8 h 38"/>
                  <a:gd name="T32" fmla="*/ 24 w 44"/>
                  <a:gd name="T33" fmla="*/ 30 h 38"/>
                  <a:gd name="T34" fmla="*/ 34 w 44"/>
                  <a:gd name="T35" fmla="*/ 8 h 38"/>
                  <a:gd name="T36" fmla="*/ 36 w 44"/>
                  <a:gd name="T37" fmla="*/ 4 h 38"/>
                  <a:gd name="T38" fmla="*/ 35 w 44"/>
                  <a:gd name="T39" fmla="*/ 2 h 38"/>
                  <a:gd name="T40" fmla="*/ 32 w 44"/>
                  <a:gd name="T41" fmla="*/ 1 h 38"/>
                  <a:gd name="T42" fmla="*/ 31 w 44"/>
                  <a:gd name="T43" fmla="*/ 1 h 38"/>
                  <a:gd name="T44" fmla="*/ 31 w 44"/>
                  <a:gd name="T45" fmla="*/ 0 h 38"/>
                  <a:gd name="T46" fmla="*/ 44 w 44"/>
                  <a:gd name="T4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4" h="38">
                    <a:moveTo>
                      <a:pt x="44" y="0"/>
                    </a:move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1" y="2"/>
                      <a:pt x="41" y="2"/>
                    </a:cubicBezTo>
                    <a:cubicBezTo>
                      <a:pt x="39" y="3"/>
                      <a:pt x="39" y="5"/>
                      <a:pt x="38" y="6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2" y="38"/>
                      <a:pt x="22" y="38"/>
                      <a:pt x="22" y="38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4"/>
                      <a:pt x="5" y="3"/>
                      <a:pt x="5" y="3"/>
                    </a:cubicBezTo>
                    <a:cubicBezTo>
                      <a:pt x="5" y="2"/>
                      <a:pt x="4" y="2"/>
                      <a:pt x="3" y="2"/>
                    </a:cubicBezTo>
                    <a:cubicBezTo>
                      <a:pt x="3" y="1"/>
                      <a:pt x="2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3" y="2"/>
                      <a:pt x="13" y="3"/>
                      <a:pt x="13" y="4"/>
                    </a:cubicBezTo>
                    <a:cubicBezTo>
                      <a:pt x="13" y="4"/>
                      <a:pt x="13" y="6"/>
                      <a:pt x="14" y="8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5" y="6"/>
                      <a:pt x="36" y="5"/>
                      <a:pt x="36" y="4"/>
                    </a:cubicBezTo>
                    <a:cubicBezTo>
                      <a:pt x="36" y="3"/>
                      <a:pt x="35" y="3"/>
                      <a:pt x="35" y="2"/>
                    </a:cubicBezTo>
                    <a:cubicBezTo>
                      <a:pt x="34" y="2"/>
                      <a:pt x="33" y="1"/>
                      <a:pt x="32" y="1"/>
                    </a:cubicBezTo>
                    <a:cubicBezTo>
                      <a:pt x="32" y="1"/>
                      <a:pt x="31" y="1"/>
                      <a:pt x="31" y="1"/>
                    </a:cubicBezTo>
                    <a:cubicBezTo>
                      <a:pt x="31" y="0"/>
                      <a:pt x="31" y="0"/>
                      <a:pt x="31" y="0"/>
                    </a:cubicBez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2" name="Freeform 33"/>
              <p:cNvSpPr/>
              <p:nvPr/>
            </p:nvSpPr>
            <p:spPr bwMode="auto">
              <a:xfrm>
                <a:off x="3537" y="2326"/>
                <a:ext cx="66" cy="71"/>
              </a:xfrm>
              <a:custGeom>
                <a:avLst/>
                <a:gdLst>
                  <a:gd name="T0" fmla="*/ 12 w 35"/>
                  <a:gd name="T1" fmla="*/ 2 h 37"/>
                  <a:gd name="T2" fmla="*/ 12 w 35"/>
                  <a:gd name="T3" fmla="*/ 17 h 37"/>
                  <a:gd name="T4" fmla="*/ 21 w 35"/>
                  <a:gd name="T5" fmla="*/ 17 h 37"/>
                  <a:gd name="T6" fmla="*/ 26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7 w 35"/>
                  <a:gd name="T17" fmla="*/ 21 h 37"/>
                  <a:gd name="T18" fmla="*/ 25 w 35"/>
                  <a:gd name="T19" fmla="*/ 19 h 37"/>
                  <a:gd name="T20" fmla="*/ 21 w 35"/>
                  <a:gd name="T21" fmla="*/ 19 h 37"/>
                  <a:gd name="T22" fmla="*/ 12 w 35"/>
                  <a:gd name="T23" fmla="*/ 19 h 37"/>
                  <a:gd name="T24" fmla="*/ 12 w 35"/>
                  <a:gd name="T25" fmla="*/ 31 h 37"/>
                  <a:gd name="T26" fmla="*/ 12 w 35"/>
                  <a:gd name="T27" fmla="*/ 34 h 37"/>
                  <a:gd name="T28" fmla="*/ 13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2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2 w 35"/>
                  <a:gd name="T49" fmla="*/ 36 h 37"/>
                  <a:gd name="T50" fmla="*/ 4 w 35"/>
                  <a:gd name="T51" fmla="*/ 36 h 37"/>
                  <a:gd name="T52" fmla="*/ 6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2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2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30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2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3" y="17"/>
                      <a:pt x="25" y="16"/>
                      <a:pt x="26" y="16"/>
                    </a:cubicBezTo>
                    <a:cubicBezTo>
                      <a:pt x="27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3"/>
                      <a:pt x="27" y="21"/>
                      <a:pt x="27" y="21"/>
                    </a:cubicBezTo>
                    <a:cubicBezTo>
                      <a:pt x="26" y="20"/>
                      <a:pt x="26" y="20"/>
                      <a:pt x="25" y="19"/>
                    </a:cubicBezTo>
                    <a:cubicBezTo>
                      <a:pt x="24" y="19"/>
                      <a:pt x="23" y="19"/>
                      <a:pt x="2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4"/>
                      <a:pt x="13" y="35"/>
                      <a:pt x="13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5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2" y="32"/>
                      <a:pt x="33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4" y="36"/>
                      <a:pt x="4" y="36"/>
                    </a:cubicBezTo>
                    <a:cubicBezTo>
                      <a:pt x="5" y="35"/>
                      <a:pt x="6" y="35"/>
                      <a:pt x="6" y="34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6"/>
                      <a:pt x="30" y="5"/>
                      <a:pt x="30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7" y="2"/>
                      <a:pt x="25" y="2"/>
                      <a:pt x="23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3" name="Freeform 34"/>
              <p:cNvSpPr>
                <a:spLocks noEditPoints="1"/>
              </p:cNvSpPr>
              <p:nvPr/>
            </p:nvSpPr>
            <p:spPr bwMode="auto">
              <a:xfrm>
                <a:off x="3607" y="2326"/>
                <a:ext cx="78" cy="71"/>
              </a:xfrm>
              <a:custGeom>
                <a:avLst/>
                <a:gdLst>
                  <a:gd name="T0" fmla="*/ 41 w 41"/>
                  <a:gd name="T1" fmla="*/ 37 h 37"/>
                  <a:gd name="T2" fmla="*/ 30 w 41"/>
                  <a:gd name="T3" fmla="*/ 37 h 37"/>
                  <a:gd name="T4" fmla="*/ 16 w 41"/>
                  <a:gd name="T5" fmla="*/ 20 h 37"/>
                  <a:gd name="T6" fmla="*/ 14 w 41"/>
                  <a:gd name="T7" fmla="*/ 20 h 37"/>
                  <a:gd name="T8" fmla="*/ 13 w 41"/>
                  <a:gd name="T9" fmla="*/ 20 h 37"/>
                  <a:gd name="T10" fmla="*/ 12 w 41"/>
                  <a:gd name="T11" fmla="*/ 20 h 37"/>
                  <a:gd name="T12" fmla="*/ 12 w 41"/>
                  <a:gd name="T13" fmla="*/ 31 h 37"/>
                  <a:gd name="T14" fmla="*/ 13 w 41"/>
                  <a:gd name="T15" fmla="*/ 35 h 37"/>
                  <a:gd name="T16" fmla="*/ 16 w 41"/>
                  <a:gd name="T17" fmla="*/ 36 h 37"/>
                  <a:gd name="T18" fmla="*/ 18 w 41"/>
                  <a:gd name="T19" fmla="*/ 36 h 37"/>
                  <a:gd name="T20" fmla="*/ 18 w 41"/>
                  <a:gd name="T21" fmla="*/ 37 h 37"/>
                  <a:gd name="T22" fmla="*/ 0 w 41"/>
                  <a:gd name="T23" fmla="*/ 37 h 37"/>
                  <a:gd name="T24" fmla="*/ 0 w 41"/>
                  <a:gd name="T25" fmla="*/ 36 h 37"/>
                  <a:gd name="T26" fmla="*/ 2 w 41"/>
                  <a:gd name="T27" fmla="*/ 36 h 37"/>
                  <a:gd name="T28" fmla="*/ 6 w 41"/>
                  <a:gd name="T29" fmla="*/ 35 h 37"/>
                  <a:gd name="T30" fmla="*/ 6 w 41"/>
                  <a:gd name="T31" fmla="*/ 31 h 37"/>
                  <a:gd name="T32" fmla="*/ 6 w 41"/>
                  <a:gd name="T33" fmla="*/ 7 h 37"/>
                  <a:gd name="T34" fmla="*/ 5 w 41"/>
                  <a:gd name="T35" fmla="*/ 2 h 37"/>
                  <a:gd name="T36" fmla="*/ 2 w 41"/>
                  <a:gd name="T37" fmla="*/ 1 h 37"/>
                  <a:gd name="T38" fmla="*/ 0 w 41"/>
                  <a:gd name="T39" fmla="*/ 1 h 37"/>
                  <a:gd name="T40" fmla="*/ 0 w 41"/>
                  <a:gd name="T41" fmla="*/ 0 h 37"/>
                  <a:gd name="T42" fmla="*/ 15 w 41"/>
                  <a:gd name="T43" fmla="*/ 0 h 37"/>
                  <a:gd name="T44" fmla="*/ 25 w 41"/>
                  <a:gd name="T45" fmla="*/ 1 h 37"/>
                  <a:gd name="T46" fmla="*/ 30 w 41"/>
                  <a:gd name="T47" fmla="*/ 4 h 37"/>
                  <a:gd name="T48" fmla="*/ 32 w 41"/>
                  <a:gd name="T49" fmla="*/ 10 h 37"/>
                  <a:gd name="T50" fmla="*/ 30 w 41"/>
                  <a:gd name="T51" fmla="*/ 16 h 37"/>
                  <a:gd name="T52" fmla="*/ 22 w 41"/>
                  <a:gd name="T53" fmla="*/ 19 h 37"/>
                  <a:gd name="T54" fmla="*/ 31 w 41"/>
                  <a:gd name="T55" fmla="*/ 30 h 37"/>
                  <a:gd name="T56" fmla="*/ 36 w 41"/>
                  <a:gd name="T57" fmla="*/ 35 h 37"/>
                  <a:gd name="T58" fmla="*/ 41 w 41"/>
                  <a:gd name="T59" fmla="*/ 36 h 37"/>
                  <a:gd name="T60" fmla="*/ 41 w 41"/>
                  <a:gd name="T61" fmla="*/ 37 h 37"/>
                  <a:gd name="T62" fmla="*/ 12 w 41"/>
                  <a:gd name="T63" fmla="*/ 18 h 37"/>
                  <a:gd name="T64" fmla="*/ 13 w 41"/>
                  <a:gd name="T65" fmla="*/ 18 h 37"/>
                  <a:gd name="T66" fmla="*/ 14 w 41"/>
                  <a:gd name="T67" fmla="*/ 18 h 37"/>
                  <a:gd name="T68" fmla="*/ 23 w 41"/>
                  <a:gd name="T69" fmla="*/ 16 h 37"/>
                  <a:gd name="T70" fmla="*/ 26 w 41"/>
                  <a:gd name="T71" fmla="*/ 10 h 37"/>
                  <a:gd name="T72" fmla="*/ 23 w 41"/>
                  <a:gd name="T73" fmla="*/ 4 h 37"/>
                  <a:gd name="T74" fmla="*/ 17 w 41"/>
                  <a:gd name="T75" fmla="*/ 2 h 37"/>
                  <a:gd name="T76" fmla="*/ 12 w 41"/>
                  <a:gd name="T77" fmla="*/ 3 h 37"/>
                  <a:gd name="T78" fmla="*/ 12 w 41"/>
                  <a:gd name="T7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37">
                    <a:moveTo>
                      <a:pt x="41" y="37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20"/>
                      <a:pt x="14" y="20"/>
                      <a:pt x="14" y="20"/>
                    </a:cubicBezTo>
                    <a:cubicBezTo>
                      <a:pt x="14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5"/>
                      <a:pt x="13" y="35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0" y="0"/>
                      <a:pt x="23" y="0"/>
                      <a:pt x="25" y="1"/>
                    </a:cubicBezTo>
                    <a:cubicBezTo>
                      <a:pt x="27" y="1"/>
                      <a:pt x="29" y="3"/>
                      <a:pt x="30" y="4"/>
                    </a:cubicBezTo>
                    <a:cubicBezTo>
                      <a:pt x="32" y="6"/>
                      <a:pt x="32" y="7"/>
                      <a:pt x="32" y="10"/>
                    </a:cubicBezTo>
                    <a:cubicBezTo>
                      <a:pt x="32" y="12"/>
                      <a:pt x="32" y="14"/>
                      <a:pt x="30" y="16"/>
                    </a:cubicBezTo>
                    <a:cubicBezTo>
                      <a:pt x="28" y="17"/>
                      <a:pt x="26" y="18"/>
                      <a:pt x="22" y="19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3" y="32"/>
                      <a:pt x="34" y="34"/>
                      <a:pt x="36" y="35"/>
                    </a:cubicBezTo>
                    <a:cubicBezTo>
                      <a:pt x="37" y="36"/>
                      <a:pt x="39" y="36"/>
                      <a:pt x="41" y="36"/>
                    </a:cubicBezTo>
                    <a:lnTo>
                      <a:pt x="41" y="37"/>
                    </a:lnTo>
                    <a:close/>
                    <a:moveTo>
                      <a:pt x="12" y="18"/>
                    </a:moveTo>
                    <a:cubicBezTo>
                      <a:pt x="12" y="18"/>
                      <a:pt x="13" y="18"/>
                      <a:pt x="13" y="18"/>
                    </a:cubicBezTo>
                    <a:cubicBezTo>
                      <a:pt x="13" y="18"/>
                      <a:pt x="14" y="18"/>
                      <a:pt x="14" y="18"/>
                    </a:cubicBezTo>
                    <a:cubicBezTo>
                      <a:pt x="18" y="18"/>
                      <a:pt x="21" y="17"/>
                      <a:pt x="23" y="16"/>
                    </a:cubicBezTo>
                    <a:cubicBezTo>
                      <a:pt x="25" y="14"/>
                      <a:pt x="26" y="12"/>
                      <a:pt x="26" y="10"/>
                    </a:cubicBezTo>
                    <a:cubicBezTo>
                      <a:pt x="26" y="8"/>
                      <a:pt x="25" y="6"/>
                      <a:pt x="23" y="4"/>
                    </a:cubicBezTo>
                    <a:cubicBezTo>
                      <a:pt x="22" y="3"/>
                      <a:pt x="19" y="2"/>
                      <a:pt x="17" y="2"/>
                    </a:cubicBezTo>
                    <a:cubicBezTo>
                      <a:pt x="16" y="2"/>
                      <a:pt x="14" y="2"/>
                      <a:pt x="12" y="3"/>
                    </a:cubicBezTo>
                    <a:lnTo>
                      <a:pt x="1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" name="Freeform 35"/>
              <p:cNvSpPr/>
              <p:nvPr/>
            </p:nvSpPr>
            <p:spPr bwMode="auto">
              <a:xfrm>
                <a:off x="3691" y="2324"/>
                <a:ext cx="52" cy="75"/>
              </a:xfrm>
              <a:custGeom>
                <a:avLst/>
                <a:gdLst>
                  <a:gd name="T0" fmla="*/ 24 w 27"/>
                  <a:gd name="T1" fmla="*/ 0 h 39"/>
                  <a:gd name="T2" fmla="*/ 24 w 27"/>
                  <a:gd name="T3" fmla="*/ 13 h 39"/>
                  <a:gd name="T4" fmla="*/ 23 w 27"/>
                  <a:gd name="T5" fmla="*/ 13 h 39"/>
                  <a:gd name="T6" fmla="*/ 21 w 27"/>
                  <a:gd name="T7" fmla="*/ 7 h 39"/>
                  <a:gd name="T8" fmla="*/ 17 w 27"/>
                  <a:gd name="T9" fmla="*/ 4 h 39"/>
                  <a:gd name="T10" fmla="*/ 12 w 27"/>
                  <a:gd name="T11" fmla="*/ 2 h 39"/>
                  <a:gd name="T12" fmla="*/ 7 w 27"/>
                  <a:gd name="T13" fmla="*/ 4 h 39"/>
                  <a:gd name="T14" fmla="*/ 5 w 27"/>
                  <a:gd name="T15" fmla="*/ 8 h 39"/>
                  <a:gd name="T16" fmla="*/ 6 w 27"/>
                  <a:gd name="T17" fmla="*/ 11 h 39"/>
                  <a:gd name="T18" fmla="*/ 15 w 27"/>
                  <a:gd name="T19" fmla="*/ 17 h 39"/>
                  <a:gd name="T20" fmla="*/ 23 w 27"/>
                  <a:gd name="T21" fmla="*/ 21 h 39"/>
                  <a:gd name="T22" fmla="*/ 26 w 27"/>
                  <a:gd name="T23" fmla="*/ 25 h 39"/>
                  <a:gd name="T24" fmla="*/ 27 w 27"/>
                  <a:gd name="T25" fmla="*/ 29 h 39"/>
                  <a:gd name="T26" fmla="*/ 24 w 27"/>
                  <a:gd name="T27" fmla="*/ 36 h 39"/>
                  <a:gd name="T28" fmla="*/ 14 w 27"/>
                  <a:gd name="T29" fmla="*/ 39 h 39"/>
                  <a:gd name="T30" fmla="*/ 11 w 27"/>
                  <a:gd name="T31" fmla="*/ 39 h 39"/>
                  <a:gd name="T32" fmla="*/ 7 w 27"/>
                  <a:gd name="T33" fmla="*/ 38 h 39"/>
                  <a:gd name="T34" fmla="*/ 3 w 27"/>
                  <a:gd name="T35" fmla="*/ 37 h 39"/>
                  <a:gd name="T36" fmla="*/ 2 w 27"/>
                  <a:gd name="T37" fmla="*/ 37 h 39"/>
                  <a:gd name="T38" fmla="*/ 1 w 27"/>
                  <a:gd name="T39" fmla="*/ 39 h 39"/>
                  <a:gd name="T40" fmla="*/ 0 w 27"/>
                  <a:gd name="T41" fmla="*/ 39 h 39"/>
                  <a:gd name="T42" fmla="*/ 0 w 27"/>
                  <a:gd name="T43" fmla="*/ 26 h 39"/>
                  <a:gd name="T44" fmla="*/ 1 w 27"/>
                  <a:gd name="T45" fmla="*/ 26 h 39"/>
                  <a:gd name="T46" fmla="*/ 3 w 27"/>
                  <a:gd name="T47" fmla="*/ 32 h 39"/>
                  <a:gd name="T48" fmla="*/ 8 w 27"/>
                  <a:gd name="T49" fmla="*/ 36 h 39"/>
                  <a:gd name="T50" fmla="*/ 14 w 27"/>
                  <a:gd name="T51" fmla="*/ 37 h 39"/>
                  <a:gd name="T52" fmla="*/ 20 w 27"/>
                  <a:gd name="T53" fmla="*/ 35 h 39"/>
                  <a:gd name="T54" fmla="*/ 22 w 27"/>
                  <a:gd name="T55" fmla="*/ 31 h 39"/>
                  <a:gd name="T56" fmla="*/ 21 w 27"/>
                  <a:gd name="T57" fmla="*/ 28 h 39"/>
                  <a:gd name="T58" fmla="*/ 18 w 27"/>
                  <a:gd name="T59" fmla="*/ 26 h 39"/>
                  <a:gd name="T60" fmla="*/ 12 w 27"/>
                  <a:gd name="T61" fmla="*/ 22 h 39"/>
                  <a:gd name="T62" fmla="*/ 4 w 27"/>
                  <a:gd name="T63" fmla="*/ 18 h 39"/>
                  <a:gd name="T64" fmla="*/ 1 w 27"/>
                  <a:gd name="T65" fmla="*/ 14 h 39"/>
                  <a:gd name="T66" fmla="*/ 0 w 27"/>
                  <a:gd name="T67" fmla="*/ 10 h 39"/>
                  <a:gd name="T68" fmla="*/ 3 w 27"/>
                  <a:gd name="T69" fmla="*/ 3 h 39"/>
                  <a:gd name="T70" fmla="*/ 12 w 27"/>
                  <a:gd name="T71" fmla="*/ 0 h 39"/>
                  <a:gd name="T72" fmla="*/ 19 w 27"/>
                  <a:gd name="T73" fmla="*/ 2 h 39"/>
                  <a:gd name="T74" fmla="*/ 21 w 27"/>
                  <a:gd name="T75" fmla="*/ 2 h 39"/>
                  <a:gd name="T76" fmla="*/ 23 w 27"/>
                  <a:gd name="T77" fmla="*/ 2 h 39"/>
                  <a:gd name="T78" fmla="*/ 23 w 27"/>
                  <a:gd name="T79" fmla="*/ 0 h 39"/>
                  <a:gd name="T80" fmla="*/ 24 w 27"/>
                  <a:gd name="T8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7" h="39">
                    <a:moveTo>
                      <a:pt x="24" y="0"/>
                    </a:moveTo>
                    <a:cubicBezTo>
                      <a:pt x="24" y="13"/>
                      <a:pt x="24" y="13"/>
                      <a:pt x="2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1"/>
                      <a:pt x="22" y="9"/>
                      <a:pt x="21" y="7"/>
                    </a:cubicBezTo>
                    <a:cubicBezTo>
                      <a:pt x="20" y="6"/>
                      <a:pt x="19" y="5"/>
                      <a:pt x="17" y="4"/>
                    </a:cubicBezTo>
                    <a:cubicBezTo>
                      <a:pt x="16" y="3"/>
                      <a:pt x="14" y="2"/>
                      <a:pt x="12" y="2"/>
                    </a:cubicBezTo>
                    <a:cubicBezTo>
                      <a:pt x="10" y="2"/>
                      <a:pt x="8" y="3"/>
                      <a:pt x="7" y="4"/>
                    </a:cubicBezTo>
                    <a:cubicBezTo>
                      <a:pt x="5" y="5"/>
                      <a:pt x="5" y="7"/>
                      <a:pt x="5" y="8"/>
                    </a:cubicBezTo>
                    <a:cubicBezTo>
                      <a:pt x="5" y="9"/>
                      <a:pt x="5" y="10"/>
                      <a:pt x="6" y="11"/>
                    </a:cubicBezTo>
                    <a:cubicBezTo>
                      <a:pt x="7" y="13"/>
                      <a:pt x="10" y="14"/>
                      <a:pt x="15" y="17"/>
                    </a:cubicBezTo>
                    <a:cubicBezTo>
                      <a:pt x="19" y="19"/>
                      <a:pt x="21" y="20"/>
                      <a:pt x="23" y="21"/>
                    </a:cubicBezTo>
                    <a:cubicBezTo>
                      <a:pt x="24" y="22"/>
                      <a:pt x="25" y="23"/>
                      <a:pt x="26" y="25"/>
                    </a:cubicBezTo>
                    <a:cubicBezTo>
                      <a:pt x="27" y="26"/>
                      <a:pt x="27" y="27"/>
                      <a:pt x="27" y="29"/>
                    </a:cubicBezTo>
                    <a:cubicBezTo>
                      <a:pt x="27" y="32"/>
                      <a:pt x="26" y="34"/>
                      <a:pt x="24" y="36"/>
                    </a:cubicBezTo>
                    <a:cubicBezTo>
                      <a:pt x="21" y="38"/>
                      <a:pt x="18" y="39"/>
                      <a:pt x="14" y="39"/>
                    </a:cubicBezTo>
                    <a:cubicBezTo>
                      <a:pt x="13" y="39"/>
                      <a:pt x="12" y="39"/>
                      <a:pt x="11" y="39"/>
                    </a:cubicBezTo>
                    <a:cubicBezTo>
                      <a:pt x="10" y="39"/>
                      <a:pt x="9" y="38"/>
                      <a:pt x="7" y="38"/>
                    </a:cubicBezTo>
                    <a:cubicBezTo>
                      <a:pt x="5" y="37"/>
                      <a:pt x="4" y="37"/>
                      <a:pt x="3" y="37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2" y="38"/>
                      <a:pt x="1" y="38"/>
                      <a:pt x="1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9"/>
                      <a:pt x="3" y="31"/>
                      <a:pt x="3" y="32"/>
                    </a:cubicBezTo>
                    <a:cubicBezTo>
                      <a:pt x="4" y="34"/>
                      <a:pt x="6" y="35"/>
                      <a:pt x="8" y="36"/>
                    </a:cubicBezTo>
                    <a:cubicBezTo>
                      <a:pt x="9" y="37"/>
                      <a:pt x="11" y="37"/>
                      <a:pt x="14" y="37"/>
                    </a:cubicBezTo>
                    <a:cubicBezTo>
                      <a:pt x="16" y="37"/>
                      <a:pt x="18" y="36"/>
                      <a:pt x="20" y="35"/>
                    </a:cubicBezTo>
                    <a:cubicBezTo>
                      <a:pt x="21" y="34"/>
                      <a:pt x="22" y="33"/>
                      <a:pt x="22" y="31"/>
                    </a:cubicBezTo>
                    <a:cubicBezTo>
                      <a:pt x="22" y="30"/>
                      <a:pt x="21" y="29"/>
                      <a:pt x="21" y="28"/>
                    </a:cubicBezTo>
                    <a:cubicBezTo>
                      <a:pt x="20" y="27"/>
                      <a:pt x="20" y="26"/>
                      <a:pt x="18" y="26"/>
                    </a:cubicBezTo>
                    <a:cubicBezTo>
                      <a:pt x="18" y="25"/>
                      <a:pt x="15" y="24"/>
                      <a:pt x="12" y="22"/>
                    </a:cubicBezTo>
                    <a:cubicBezTo>
                      <a:pt x="8" y="20"/>
                      <a:pt x="6" y="19"/>
                      <a:pt x="4" y="18"/>
                    </a:cubicBezTo>
                    <a:cubicBezTo>
                      <a:pt x="3" y="17"/>
                      <a:pt x="2" y="16"/>
                      <a:pt x="1" y="14"/>
                    </a:cubicBezTo>
                    <a:cubicBezTo>
                      <a:pt x="0" y="13"/>
                      <a:pt x="0" y="12"/>
                      <a:pt x="0" y="10"/>
                    </a:cubicBezTo>
                    <a:cubicBezTo>
                      <a:pt x="0" y="7"/>
                      <a:pt x="1" y="5"/>
                      <a:pt x="3" y="3"/>
                    </a:cubicBezTo>
                    <a:cubicBezTo>
                      <a:pt x="5" y="1"/>
                      <a:pt x="8" y="0"/>
                      <a:pt x="12" y="0"/>
                    </a:cubicBezTo>
                    <a:cubicBezTo>
                      <a:pt x="14" y="0"/>
                      <a:pt x="16" y="1"/>
                      <a:pt x="19" y="2"/>
                    </a:cubicBezTo>
                    <a:cubicBezTo>
                      <a:pt x="20" y="2"/>
                      <a:pt x="21" y="2"/>
                      <a:pt x="21" y="2"/>
                    </a:cubicBezTo>
                    <a:cubicBezTo>
                      <a:pt x="22" y="2"/>
                      <a:pt x="22" y="2"/>
                      <a:pt x="23" y="2"/>
                    </a:cubicBezTo>
                    <a:cubicBezTo>
                      <a:pt x="23" y="2"/>
                      <a:pt x="23" y="1"/>
                      <a:pt x="23" y="0"/>
                    </a:cubicBez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5" name="Freeform 36"/>
              <p:cNvSpPr/>
              <p:nvPr/>
            </p:nvSpPr>
            <p:spPr bwMode="auto">
              <a:xfrm>
                <a:off x="3750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6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5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4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6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Freeform 37"/>
              <p:cNvSpPr/>
              <p:nvPr/>
            </p:nvSpPr>
            <p:spPr bwMode="auto">
              <a:xfrm>
                <a:off x="3790" y="2326"/>
                <a:ext cx="65" cy="71"/>
              </a:xfrm>
              <a:custGeom>
                <a:avLst/>
                <a:gdLst>
                  <a:gd name="T0" fmla="*/ 34 w 34"/>
                  <a:gd name="T1" fmla="*/ 0 h 37"/>
                  <a:gd name="T2" fmla="*/ 34 w 34"/>
                  <a:gd name="T3" fmla="*/ 9 h 37"/>
                  <a:gd name="T4" fmla="*/ 33 w 34"/>
                  <a:gd name="T5" fmla="*/ 9 h 37"/>
                  <a:gd name="T6" fmla="*/ 32 w 34"/>
                  <a:gd name="T7" fmla="*/ 5 h 37"/>
                  <a:gd name="T8" fmla="*/ 30 w 34"/>
                  <a:gd name="T9" fmla="*/ 3 h 37"/>
                  <a:gd name="T10" fmla="*/ 26 w 34"/>
                  <a:gd name="T11" fmla="*/ 2 h 37"/>
                  <a:gd name="T12" fmla="*/ 20 w 34"/>
                  <a:gd name="T13" fmla="*/ 2 h 37"/>
                  <a:gd name="T14" fmla="*/ 20 w 34"/>
                  <a:gd name="T15" fmla="*/ 31 h 37"/>
                  <a:gd name="T16" fmla="*/ 21 w 34"/>
                  <a:gd name="T17" fmla="*/ 35 h 37"/>
                  <a:gd name="T18" fmla="*/ 24 w 34"/>
                  <a:gd name="T19" fmla="*/ 36 h 37"/>
                  <a:gd name="T20" fmla="*/ 26 w 34"/>
                  <a:gd name="T21" fmla="*/ 36 h 37"/>
                  <a:gd name="T22" fmla="*/ 26 w 34"/>
                  <a:gd name="T23" fmla="*/ 37 h 37"/>
                  <a:gd name="T24" fmla="*/ 8 w 34"/>
                  <a:gd name="T25" fmla="*/ 37 h 37"/>
                  <a:gd name="T26" fmla="*/ 8 w 34"/>
                  <a:gd name="T27" fmla="*/ 36 h 37"/>
                  <a:gd name="T28" fmla="*/ 10 w 34"/>
                  <a:gd name="T29" fmla="*/ 36 h 37"/>
                  <a:gd name="T30" fmla="*/ 13 w 34"/>
                  <a:gd name="T31" fmla="*/ 35 h 37"/>
                  <a:gd name="T32" fmla="*/ 14 w 34"/>
                  <a:gd name="T33" fmla="*/ 31 h 37"/>
                  <a:gd name="T34" fmla="*/ 14 w 34"/>
                  <a:gd name="T35" fmla="*/ 2 h 37"/>
                  <a:gd name="T36" fmla="*/ 9 w 34"/>
                  <a:gd name="T37" fmla="*/ 2 h 37"/>
                  <a:gd name="T38" fmla="*/ 5 w 34"/>
                  <a:gd name="T39" fmla="*/ 3 h 37"/>
                  <a:gd name="T40" fmla="*/ 2 w 34"/>
                  <a:gd name="T41" fmla="*/ 5 h 37"/>
                  <a:gd name="T42" fmla="*/ 1 w 34"/>
                  <a:gd name="T43" fmla="*/ 9 h 37"/>
                  <a:gd name="T44" fmla="*/ 0 w 34"/>
                  <a:gd name="T45" fmla="*/ 9 h 37"/>
                  <a:gd name="T46" fmla="*/ 0 w 34"/>
                  <a:gd name="T47" fmla="*/ 0 h 37"/>
                  <a:gd name="T48" fmla="*/ 34 w 34"/>
                  <a:gd name="T4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37">
                    <a:moveTo>
                      <a:pt x="34" y="0"/>
                    </a:move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7"/>
                      <a:pt x="33" y="6"/>
                      <a:pt x="32" y="5"/>
                    </a:cubicBezTo>
                    <a:cubicBezTo>
                      <a:pt x="32" y="4"/>
                      <a:pt x="31" y="4"/>
                      <a:pt x="30" y="3"/>
                    </a:cubicBezTo>
                    <a:cubicBezTo>
                      <a:pt x="29" y="3"/>
                      <a:pt x="27" y="2"/>
                      <a:pt x="26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3"/>
                      <a:pt x="20" y="35"/>
                      <a:pt x="21" y="35"/>
                    </a:cubicBezTo>
                    <a:cubicBezTo>
                      <a:pt x="21" y="36"/>
                      <a:pt x="23" y="36"/>
                      <a:pt x="24" y="36"/>
                    </a:cubicBezTo>
                    <a:cubicBezTo>
                      <a:pt x="26" y="36"/>
                      <a:pt x="26" y="36"/>
                      <a:pt x="26" y="36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1" y="36"/>
                      <a:pt x="13" y="36"/>
                      <a:pt x="13" y="35"/>
                    </a:cubicBezTo>
                    <a:cubicBezTo>
                      <a:pt x="14" y="34"/>
                      <a:pt x="14" y="33"/>
                      <a:pt x="14" y="3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2"/>
                      <a:pt x="6" y="2"/>
                      <a:pt x="5" y="3"/>
                    </a:cubicBezTo>
                    <a:cubicBezTo>
                      <a:pt x="4" y="3"/>
                      <a:pt x="3" y="4"/>
                      <a:pt x="2" y="5"/>
                    </a:cubicBezTo>
                    <a:cubicBezTo>
                      <a:pt x="1" y="6"/>
                      <a:pt x="1" y="7"/>
                      <a:pt x="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" name="Freeform 38"/>
              <p:cNvSpPr/>
              <p:nvPr/>
            </p:nvSpPr>
            <p:spPr bwMode="auto">
              <a:xfrm>
                <a:off x="3859" y="2326"/>
                <a:ext cx="82" cy="71"/>
              </a:xfrm>
              <a:custGeom>
                <a:avLst/>
                <a:gdLst>
                  <a:gd name="T0" fmla="*/ 29 w 43"/>
                  <a:gd name="T1" fmla="*/ 0 h 37"/>
                  <a:gd name="T2" fmla="*/ 43 w 43"/>
                  <a:gd name="T3" fmla="*/ 0 h 37"/>
                  <a:gd name="T4" fmla="*/ 43 w 43"/>
                  <a:gd name="T5" fmla="*/ 1 h 37"/>
                  <a:gd name="T6" fmla="*/ 42 w 43"/>
                  <a:gd name="T7" fmla="*/ 1 h 37"/>
                  <a:gd name="T8" fmla="*/ 40 w 43"/>
                  <a:gd name="T9" fmla="*/ 2 h 37"/>
                  <a:gd name="T10" fmla="*/ 37 w 43"/>
                  <a:gd name="T11" fmla="*/ 3 h 37"/>
                  <a:gd name="T12" fmla="*/ 34 w 43"/>
                  <a:gd name="T13" fmla="*/ 7 h 37"/>
                  <a:gd name="T14" fmla="*/ 24 w 43"/>
                  <a:gd name="T15" fmla="*/ 21 h 37"/>
                  <a:gd name="T16" fmla="*/ 24 w 43"/>
                  <a:gd name="T17" fmla="*/ 31 h 37"/>
                  <a:gd name="T18" fmla="*/ 25 w 43"/>
                  <a:gd name="T19" fmla="*/ 35 h 37"/>
                  <a:gd name="T20" fmla="*/ 29 w 43"/>
                  <a:gd name="T21" fmla="*/ 36 h 37"/>
                  <a:gd name="T22" fmla="*/ 30 w 43"/>
                  <a:gd name="T23" fmla="*/ 36 h 37"/>
                  <a:gd name="T24" fmla="*/ 30 w 43"/>
                  <a:gd name="T25" fmla="*/ 37 h 37"/>
                  <a:gd name="T26" fmla="*/ 13 w 43"/>
                  <a:gd name="T27" fmla="*/ 37 h 37"/>
                  <a:gd name="T28" fmla="*/ 13 w 43"/>
                  <a:gd name="T29" fmla="*/ 36 h 37"/>
                  <a:gd name="T30" fmla="*/ 14 w 43"/>
                  <a:gd name="T31" fmla="*/ 36 h 37"/>
                  <a:gd name="T32" fmla="*/ 18 w 43"/>
                  <a:gd name="T33" fmla="*/ 35 h 37"/>
                  <a:gd name="T34" fmla="*/ 18 w 43"/>
                  <a:gd name="T35" fmla="*/ 31 h 37"/>
                  <a:gd name="T36" fmla="*/ 18 w 43"/>
                  <a:gd name="T37" fmla="*/ 22 h 37"/>
                  <a:gd name="T38" fmla="*/ 7 w 43"/>
                  <a:gd name="T39" fmla="*/ 6 h 37"/>
                  <a:gd name="T40" fmla="*/ 4 w 43"/>
                  <a:gd name="T41" fmla="*/ 3 h 37"/>
                  <a:gd name="T42" fmla="*/ 1 w 43"/>
                  <a:gd name="T43" fmla="*/ 1 h 37"/>
                  <a:gd name="T44" fmla="*/ 0 w 43"/>
                  <a:gd name="T45" fmla="*/ 1 h 37"/>
                  <a:gd name="T46" fmla="*/ 0 w 43"/>
                  <a:gd name="T47" fmla="*/ 0 h 37"/>
                  <a:gd name="T48" fmla="*/ 17 w 43"/>
                  <a:gd name="T49" fmla="*/ 0 h 37"/>
                  <a:gd name="T50" fmla="*/ 17 w 43"/>
                  <a:gd name="T51" fmla="*/ 1 h 37"/>
                  <a:gd name="T52" fmla="*/ 16 w 43"/>
                  <a:gd name="T53" fmla="*/ 1 h 37"/>
                  <a:gd name="T54" fmla="*/ 14 w 43"/>
                  <a:gd name="T55" fmla="*/ 2 h 37"/>
                  <a:gd name="T56" fmla="*/ 13 w 43"/>
                  <a:gd name="T57" fmla="*/ 3 h 37"/>
                  <a:gd name="T58" fmla="*/ 14 w 43"/>
                  <a:gd name="T59" fmla="*/ 7 h 37"/>
                  <a:gd name="T60" fmla="*/ 23 w 43"/>
                  <a:gd name="T61" fmla="*/ 19 h 37"/>
                  <a:gd name="T62" fmla="*/ 31 w 43"/>
                  <a:gd name="T63" fmla="*/ 8 h 37"/>
                  <a:gd name="T64" fmla="*/ 33 w 43"/>
                  <a:gd name="T65" fmla="*/ 4 h 37"/>
                  <a:gd name="T66" fmla="*/ 32 w 43"/>
                  <a:gd name="T67" fmla="*/ 2 h 37"/>
                  <a:gd name="T68" fmla="*/ 31 w 43"/>
                  <a:gd name="T69" fmla="*/ 1 h 37"/>
                  <a:gd name="T70" fmla="*/ 29 w 43"/>
                  <a:gd name="T71" fmla="*/ 1 h 37"/>
                  <a:gd name="T72" fmla="*/ 29 w 43"/>
                  <a:gd name="T7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3" h="37">
                    <a:moveTo>
                      <a:pt x="29" y="0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1" y="1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6" y="4"/>
                      <a:pt x="35" y="6"/>
                      <a:pt x="34" y="7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3"/>
                      <a:pt x="24" y="35"/>
                      <a:pt x="25" y="35"/>
                    </a:cubicBezTo>
                    <a:cubicBezTo>
                      <a:pt x="26" y="36"/>
                      <a:pt x="27" y="36"/>
                      <a:pt x="29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6" y="36"/>
                      <a:pt x="17" y="36"/>
                      <a:pt x="18" y="35"/>
                    </a:cubicBezTo>
                    <a:cubicBezTo>
                      <a:pt x="18" y="34"/>
                      <a:pt x="18" y="33"/>
                      <a:pt x="18" y="31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5"/>
                      <a:pt x="5" y="3"/>
                      <a:pt x="4" y="3"/>
                    </a:cubicBezTo>
                    <a:cubicBezTo>
                      <a:pt x="4" y="3"/>
                      <a:pt x="3" y="2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5" y="1"/>
                      <a:pt x="14" y="2"/>
                    </a:cubicBezTo>
                    <a:cubicBezTo>
                      <a:pt x="13" y="2"/>
                      <a:pt x="13" y="3"/>
                      <a:pt x="13" y="3"/>
                    </a:cubicBezTo>
                    <a:cubicBezTo>
                      <a:pt x="13" y="4"/>
                      <a:pt x="13" y="5"/>
                      <a:pt x="14" y="7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2" y="6"/>
                      <a:pt x="33" y="5"/>
                      <a:pt x="33" y="4"/>
                    </a:cubicBezTo>
                    <a:cubicBezTo>
                      <a:pt x="33" y="3"/>
                      <a:pt x="33" y="3"/>
                      <a:pt x="32" y="2"/>
                    </a:cubicBezTo>
                    <a:cubicBezTo>
                      <a:pt x="32" y="2"/>
                      <a:pt x="32" y="2"/>
                      <a:pt x="31" y="1"/>
                    </a:cubicBezTo>
                    <a:cubicBezTo>
                      <a:pt x="31" y="1"/>
                      <a:pt x="30" y="1"/>
                      <a:pt x="29" y="1"/>
                    </a:cubicBez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8" name="Freeform 39"/>
              <p:cNvSpPr>
                <a:spLocks noEditPoints="1"/>
              </p:cNvSpPr>
              <p:nvPr/>
            </p:nvSpPr>
            <p:spPr bwMode="auto">
              <a:xfrm>
                <a:off x="3970" y="2324"/>
                <a:ext cx="76" cy="75"/>
              </a:xfrm>
              <a:custGeom>
                <a:avLst/>
                <a:gdLst>
                  <a:gd name="T0" fmla="*/ 21 w 40"/>
                  <a:gd name="T1" fmla="*/ 0 h 39"/>
                  <a:gd name="T2" fmla="*/ 34 w 40"/>
                  <a:gd name="T3" fmla="*/ 6 h 39"/>
                  <a:gd name="T4" fmla="*/ 40 w 40"/>
                  <a:gd name="T5" fmla="*/ 19 h 39"/>
                  <a:gd name="T6" fmla="*/ 34 w 40"/>
                  <a:gd name="T7" fmla="*/ 34 h 39"/>
                  <a:gd name="T8" fmla="*/ 20 w 40"/>
                  <a:gd name="T9" fmla="*/ 39 h 39"/>
                  <a:gd name="T10" fmla="*/ 6 w 40"/>
                  <a:gd name="T11" fmla="*/ 34 h 39"/>
                  <a:gd name="T12" fmla="*/ 0 w 40"/>
                  <a:gd name="T13" fmla="*/ 20 h 39"/>
                  <a:gd name="T14" fmla="*/ 7 w 40"/>
                  <a:gd name="T15" fmla="*/ 5 h 39"/>
                  <a:gd name="T16" fmla="*/ 21 w 40"/>
                  <a:gd name="T17" fmla="*/ 0 h 39"/>
                  <a:gd name="T18" fmla="*/ 20 w 40"/>
                  <a:gd name="T19" fmla="*/ 2 h 39"/>
                  <a:gd name="T20" fmla="*/ 11 w 40"/>
                  <a:gd name="T21" fmla="*/ 6 h 39"/>
                  <a:gd name="T22" fmla="*/ 7 w 40"/>
                  <a:gd name="T23" fmla="*/ 19 h 39"/>
                  <a:gd name="T24" fmla="*/ 11 w 40"/>
                  <a:gd name="T25" fmla="*/ 33 h 39"/>
                  <a:gd name="T26" fmla="*/ 20 w 40"/>
                  <a:gd name="T27" fmla="*/ 37 h 39"/>
                  <a:gd name="T28" fmla="*/ 30 w 40"/>
                  <a:gd name="T29" fmla="*/ 33 h 39"/>
                  <a:gd name="T30" fmla="*/ 33 w 40"/>
                  <a:gd name="T31" fmla="*/ 20 h 39"/>
                  <a:gd name="T32" fmla="*/ 29 w 40"/>
                  <a:gd name="T33" fmla="*/ 6 h 39"/>
                  <a:gd name="T34" fmla="*/ 20 w 40"/>
                  <a:gd name="T35" fmla="*/ 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39">
                    <a:moveTo>
                      <a:pt x="21" y="0"/>
                    </a:moveTo>
                    <a:cubicBezTo>
                      <a:pt x="26" y="0"/>
                      <a:pt x="31" y="2"/>
                      <a:pt x="34" y="6"/>
                    </a:cubicBezTo>
                    <a:cubicBezTo>
                      <a:pt x="38" y="9"/>
                      <a:pt x="40" y="14"/>
                      <a:pt x="40" y="19"/>
                    </a:cubicBezTo>
                    <a:cubicBezTo>
                      <a:pt x="40" y="25"/>
                      <a:pt x="38" y="30"/>
                      <a:pt x="34" y="34"/>
                    </a:cubicBezTo>
                    <a:cubicBezTo>
                      <a:pt x="30" y="37"/>
                      <a:pt x="26" y="39"/>
                      <a:pt x="20" y="39"/>
                    </a:cubicBezTo>
                    <a:cubicBezTo>
                      <a:pt x="14" y="39"/>
                      <a:pt x="10" y="37"/>
                      <a:pt x="6" y="34"/>
                    </a:cubicBezTo>
                    <a:cubicBezTo>
                      <a:pt x="2" y="30"/>
                      <a:pt x="0" y="25"/>
                      <a:pt x="0" y="20"/>
                    </a:cubicBezTo>
                    <a:cubicBezTo>
                      <a:pt x="0" y="14"/>
                      <a:pt x="2" y="9"/>
                      <a:pt x="7" y="5"/>
                    </a:cubicBezTo>
                    <a:cubicBezTo>
                      <a:pt x="11" y="2"/>
                      <a:pt x="15" y="0"/>
                      <a:pt x="21" y="0"/>
                    </a:cubicBezTo>
                    <a:close/>
                    <a:moveTo>
                      <a:pt x="20" y="2"/>
                    </a:moveTo>
                    <a:cubicBezTo>
                      <a:pt x="16" y="2"/>
                      <a:pt x="13" y="3"/>
                      <a:pt x="11" y="6"/>
                    </a:cubicBezTo>
                    <a:cubicBezTo>
                      <a:pt x="8" y="9"/>
                      <a:pt x="7" y="13"/>
                      <a:pt x="7" y="19"/>
                    </a:cubicBezTo>
                    <a:cubicBezTo>
                      <a:pt x="7" y="26"/>
                      <a:pt x="8" y="30"/>
                      <a:pt x="11" y="33"/>
                    </a:cubicBezTo>
                    <a:cubicBezTo>
                      <a:pt x="13" y="36"/>
                      <a:pt x="16" y="37"/>
                      <a:pt x="20" y="37"/>
                    </a:cubicBezTo>
                    <a:cubicBezTo>
                      <a:pt x="24" y="37"/>
                      <a:pt x="27" y="36"/>
                      <a:pt x="30" y="33"/>
                    </a:cubicBezTo>
                    <a:cubicBezTo>
                      <a:pt x="32" y="30"/>
                      <a:pt x="33" y="26"/>
                      <a:pt x="33" y="20"/>
                    </a:cubicBezTo>
                    <a:cubicBezTo>
                      <a:pt x="33" y="14"/>
                      <a:pt x="32" y="9"/>
                      <a:pt x="29" y="6"/>
                    </a:cubicBezTo>
                    <a:cubicBezTo>
                      <a:pt x="27" y="3"/>
                      <a:pt x="24" y="2"/>
                      <a:pt x="2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Freeform 40"/>
              <p:cNvSpPr/>
              <p:nvPr/>
            </p:nvSpPr>
            <p:spPr bwMode="auto">
              <a:xfrm>
                <a:off x="4052" y="2326"/>
                <a:ext cx="59" cy="71"/>
              </a:xfrm>
              <a:custGeom>
                <a:avLst/>
                <a:gdLst>
                  <a:gd name="T0" fmla="*/ 12 w 31"/>
                  <a:gd name="T1" fmla="*/ 2 h 37"/>
                  <a:gd name="T2" fmla="*/ 12 w 31"/>
                  <a:gd name="T3" fmla="*/ 17 h 37"/>
                  <a:gd name="T4" fmla="*/ 19 w 31"/>
                  <a:gd name="T5" fmla="*/ 17 h 37"/>
                  <a:gd name="T6" fmla="*/ 23 w 31"/>
                  <a:gd name="T7" fmla="*/ 16 h 37"/>
                  <a:gd name="T8" fmla="*/ 25 w 31"/>
                  <a:gd name="T9" fmla="*/ 12 h 37"/>
                  <a:gd name="T10" fmla="*/ 26 w 31"/>
                  <a:gd name="T11" fmla="*/ 12 h 37"/>
                  <a:gd name="T12" fmla="*/ 26 w 31"/>
                  <a:gd name="T13" fmla="*/ 24 h 37"/>
                  <a:gd name="T14" fmla="*/ 25 w 31"/>
                  <a:gd name="T15" fmla="*/ 24 h 37"/>
                  <a:gd name="T16" fmla="*/ 24 w 31"/>
                  <a:gd name="T17" fmla="*/ 21 h 37"/>
                  <a:gd name="T18" fmla="*/ 22 w 31"/>
                  <a:gd name="T19" fmla="*/ 20 h 37"/>
                  <a:gd name="T20" fmla="*/ 19 w 31"/>
                  <a:gd name="T21" fmla="*/ 19 h 37"/>
                  <a:gd name="T22" fmla="*/ 12 w 31"/>
                  <a:gd name="T23" fmla="*/ 19 h 37"/>
                  <a:gd name="T24" fmla="*/ 12 w 31"/>
                  <a:gd name="T25" fmla="*/ 31 h 37"/>
                  <a:gd name="T26" fmla="*/ 12 w 31"/>
                  <a:gd name="T27" fmla="*/ 34 h 37"/>
                  <a:gd name="T28" fmla="*/ 13 w 31"/>
                  <a:gd name="T29" fmla="*/ 36 h 37"/>
                  <a:gd name="T30" fmla="*/ 16 w 31"/>
                  <a:gd name="T31" fmla="*/ 36 h 37"/>
                  <a:gd name="T32" fmla="*/ 18 w 31"/>
                  <a:gd name="T33" fmla="*/ 36 h 37"/>
                  <a:gd name="T34" fmla="*/ 18 w 31"/>
                  <a:gd name="T35" fmla="*/ 37 h 37"/>
                  <a:gd name="T36" fmla="*/ 0 w 31"/>
                  <a:gd name="T37" fmla="*/ 37 h 37"/>
                  <a:gd name="T38" fmla="*/ 0 w 31"/>
                  <a:gd name="T39" fmla="*/ 36 h 37"/>
                  <a:gd name="T40" fmla="*/ 1 w 31"/>
                  <a:gd name="T41" fmla="*/ 36 h 37"/>
                  <a:gd name="T42" fmla="*/ 5 w 31"/>
                  <a:gd name="T43" fmla="*/ 35 h 37"/>
                  <a:gd name="T44" fmla="*/ 6 w 31"/>
                  <a:gd name="T45" fmla="*/ 31 h 37"/>
                  <a:gd name="T46" fmla="*/ 6 w 31"/>
                  <a:gd name="T47" fmla="*/ 7 h 37"/>
                  <a:gd name="T48" fmla="*/ 5 w 31"/>
                  <a:gd name="T49" fmla="*/ 3 h 37"/>
                  <a:gd name="T50" fmla="*/ 4 w 31"/>
                  <a:gd name="T51" fmla="*/ 2 h 37"/>
                  <a:gd name="T52" fmla="*/ 1 w 31"/>
                  <a:gd name="T53" fmla="*/ 1 h 37"/>
                  <a:gd name="T54" fmla="*/ 0 w 31"/>
                  <a:gd name="T55" fmla="*/ 1 h 37"/>
                  <a:gd name="T56" fmla="*/ 0 w 31"/>
                  <a:gd name="T57" fmla="*/ 0 h 37"/>
                  <a:gd name="T58" fmla="*/ 31 w 31"/>
                  <a:gd name="T59" fmla="*/ 0 h 37"/>
                  <a:gd name="T60" fmla="*/ 31 w 31"/>
                  <a:gd name="T61" fmla="*/ 8 h 37"/>
                  <a:gd name="T62" fmla="*/ 30 w 31"/>
                  <a:gd name="T63" fmla="*/ 8 h 37"/>
                  <a:gd name="T64" fmla="*/ 28 w 31"/>
                  <a:gd name="T65" fmla="*/ 4 h 37"/>
                  <a:gd name="T66" fmla="*/ 26 w 31"/>
                  <a:gd name="T67" fmla="*/ 3 h 37"/>
                  <a:gd name="T68" fmla="*/ 21 w 31"/>
                  <a:gd name="T69" fmla="*/ 2 h 37"/>
                  <a:gd name="T70" fmla="*/ 12 w 31"/>
                  <a:gd name="T71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1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21" y="17"/>
                      <a:pt x="22" y="16"/>
                      <a:pt x="23" y="16"/>
                    </a:cubicBezTo>
                    <a:cubicBezTo>
                      <a:pt x="24" y="15"/>
                      <a:pt x="24" y="14"/>
                      <a:pt x="25" y="1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3"/>
                      <a:pt x="24" y="22"/>
                      <a:pt x="24" y="21"/>
                    </a:cubicBezTo>
                    <a:cubicBezTo>
                      <a:pt x="24" y="20"/>
                      <a:pt x="23" y="20"/>
                      <a:pt x="22" y="20"/>
                    </a:cubicBezTo>
                    <a:cubicBezTo>
                      <a:pt x="22" y="19"/>
                      <a:pt x="21" y="19"/>
                      <a:pt x="19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5"/>
                      <a:pt x="13" y="35"/>
                      <a:pt x="13" y="36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5" y="3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3" y="1"/>
                      <a:pt x="2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29" y="6"/>
                      <a:pt x="29" y="5"/>
                      <a:pt x="28" y="4"/>
                    </a:cubicBezTo>
                    <a:cubicBezTo>
                      <a:pt x="27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1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" name="Freeform 41"/>
              <p:cNvSpPr>
                <a:spLocks noEditPoints="1"/>
              </p:cNvSpPr>
              <p:nvPr/>
            </p:nvSpPr>
            <p:spPr bwMode="auto">
              <a:xfrm>
                <a:off x="4145" y="2326"/>
                <a:ext cx="59" cy="71"/>
              </a:xfrm>
              <a:custGeom>
                <a:avLst/>
                <a:gdLst>
                  <a:gd name="T0" fmla="*/ 11 w 31"/>
                  <a:gd name="T1" fmla="*/ 20 h 37"/>
                  <a:gd name="T2" fmla="*/ 11 w 31"/>
                  <a:gd name="T3" fmla="*/ 31 h 37"/>
                  <a:gd name="T4" fmla="*/ 12 w 31"/>
                  <a:gd name="T5" fmla="*/ 35 h 37"/>
                  <a:gd name="T6" fmla="*/ 16 w 31"/>
                  <a:gd name="T7" fmla="*/ 36 h 37"/>
                  <a:gd name="T8" fmla="*/ 17 w 31"/>
                  <a:gd name="T9" fmla="*/ 36 h 37"/>
                  <a:gd name="T10" fmla="*/ 17 w 31"/>
                  <a:gd name="T11" fmla="*/ 37 h 37"/>
                  <a:gd name="T12" fmla="*/ 0 w 31"/>
                  <a:gd name="T13" fmla="*/ 37 h 37"/>
                  <a:gd name="T14" fmla="*/ 0 w 31"/>
                  <a:gd name="T15" fmla="*/ 36 h 37"/>
                  <a:gd name="T16" fmla="*/ 1 w 31"/>
                  <a:gd name="T17" fmla="*/ 36 h 37"/>
                  <a:gd name="T18" fmla="*/ 5 w 31"/>
                  <a:gd name="T19" fmla="*/ 35 h 37"/>
                  <a:gd name="T20" fmla="*/ 6 w 31"/>
                  <a:gd name="T21" fmla="*/ 31 h 37"/>
                  <a:gd name="T22" fmla="*/ 6 w 31"/>
                  <a:gd name="T23" fmla="*/ 7 h 37"/>
                  <a:gd name="T24" fmla="*/ 5 w 31"/>
                  <a:gd name="T25" fmla="*/ 2 h 37"/>
                  <a:gd name="T26" fmla="*/ 1 w 31"/>
                  <a:gd name="T27" fmla="*/ 1 h 37"/>
                  <a:gd name="T28" fmla="*/ 0 w 31"/>
                  <a:gd name="T29" fmla="*/ 1 h 37"/>
                  <a:gd name="T30" fmla="*/ 0 w 31"/>
                  <a:gd name="T31" fmla="*/ 0 h 37"/>
                  <a:gd name="T32" fmla="*/ 15 w 31"/>
                  <a:gd name="T33" fmla="*/ 0 h 37"/>
                  <a:gd name="T34" fmla="*/ 24 w 31"/>
                  <a:gd name="T35" fmla="*/ 1 h 37"/>
                  <a:gd name="T36" fmla="*/ 29 w 31"/>
                  <a:gd name="T37" fmla="*/ 5 h 37"/>
                  <a:gd name="T38" fmla="*/ 31 w 31"/>
                  <a:gd name="T39" fmla="*/ 10 h 37"/>
                  <a:gd name="T40" fmla="*/ 28 w 31"/>
                  <a:gd name="T41" fmla="*/ 18 h 37"/>
                  <a:gd name="T42" fmla="*/ 18 w 31"/>
                  <a:gd name="T43" fmla="*/ 21 h 37"/>
                  <a:gd name="T44" fmla="*/ 15 w 31"/>
                  <a:gd name="T45" fmla="*/ 20 h 37"/>
                  <a:gd name="T46" fmla="*/ 11 w 31"/>
                  <a:gd name="T47" fmla="*/ 20 h 37"/>
                  <a:gd name="T48" fmla="*/ 11 w 31"/>
                  <a:gd name="T49" fmla="*/ 18 h 37"/>
                  <a:gd name="T50" fmla="*/ 14 w 31"/>
                  <a:gd name="T51" fmla="*/ 19 h 37"/>
                  <a:gd name="T52" fmla="*/ 16 w 31"/>
                  <a:gd name="T53" fmla="*/ 19 h 37"/>
                  <a:gd name="T54" fmla="*/ 22 w 31"/>
                  <a:gd name="T55" fmla="*/ 17 h 37"/>
                  <a:gd name="T56" fmla="*/ 24 w 31"/>
                  <a:gd name="T57" fmla="*/ 11 h 37"/>
                  <a:gd name="T58" fmla="*/ 23 w 31"/>
                  <a:gd name="T59" fmla="*/ 6 h 37"/>
                  <a:gd name="T60" fmla="*/ 20 w 31"/>
                  <a:gd name="T61" fmla="*/ 3 h 37"/>
                  <a:gd name="T62" fmla="*/ 15 w 31"/>
                  <a:gd name="T63" fmla="*/ 2 h 37"/>
                  <a:gd name="T64" fmla="*/ 11 w 31"/>
                  <a:gd name="T65" fmla="*/ 3 h 37"/>
                  <a:gd name="T66" fmla="*/ 11 w 31"/>
                  <a:gd name="T67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" h="37">
                    <a:moveTo>
                      <a:pt x="11" y="20"/>
                    </a:move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2" y="35"/>
                      <a:pt x="12" y="35"/>
                    </a:cubicBezTo>
                    <a:cubicBezTo>
                      <a:pt x="13" y="36"/>
                      <a:pt x="14" y="36"/>
                      <a:pt x="16" y="36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7" y="37"/>
                      <a:pt x="17" y="37"/>
                      <a:pt x="17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9" y="0"/>
                      <a:pt x="21" y="0"/>
                      <a:pt x="24" y="1"/>
                    </a:cubicBezTo>
                    <a:cubicBezTo>
                      <a:pt x="26" y="2"/>
                      <a:pt x="27" y="3"/>
                      <a:pt x="29" y="5"/>
                    </a:cubicBezTo>
                    <a:cubicBezTo>
                      <a:pt x="30" y="6"/>
                      <a:pt x="31" y="8"/>
                      <a:pt x="31" y="10"/>
                    </a:cubicBezTo>
                    <a:cubicBezTo>
                      <a:pt x="31" y="13"/>
                      <a:pt x="30" y="16"/>
                      <a:pt x="28" y="18"/>
                    </a:cubicBezTo>
                    <a:cubicBezTo>
                      <a:pt x="26" y="20"/>
                      <a:pt x="22" y="21"/>
                      <a:pt x="18" y="21"/>
                    </a:cubicBezTo>
                    <a:cubicBezTo>
                      <a:pt x="17" y="21"/>
                      <a:pt x="16" y="21"/>
                      <a:pt x="15" y="20"/>
                    </a:cubicBezTo>
                    <a:cubicBezTo>
                      <a:pt x="14" y="20"/>
                      <a:pt x="13" y="20"/>
                      <a:pt x="11" y="20"/>
                    </a:cubicBezTo>
                    <a:close/>
                    <a:moveTo>
                      <a:pt x="11" y="18"/>
                    </a:moveTo>
                    <a:cubicBezTo>
                      <a:pt x="13" y="18"/>
                      <a:pt x="13" y="19"/>
                      <a:pt x="14" y="19"/>
                    </a:cubicBezTo>
                    <a:cubicBezTo>
                      <a:pt x="15" y="19"/>
                      <a:pt x="16" y="19"/>
                      <a:pt x="16" y="19"/>
                    </a:cubicBezTo>
                    <a:cubicBezTo>
                      <a:pt x="19" y="19"/>
                      <a:pt x="20" y="18"/>
                      <a:pt x="22" y="17"/>
                    </a:cubicBezTo>
                    <a:cubicBezTo>
                      <a:pt x="23" y="15"/>
                      <a:pt x="24" y="13"/>
                      <a:pt x="24" y="11"/>
                    </a:cubicBezTo>
                    <a:cubicBezTo>
                      <a:pt x="24" y="9"/>
                      <a:pt x="24" y="8"/>
                      <a:pt x="23" y="6"/>
                    </a:cubicBezTo>
                    <a:cubicBezTo>
                      <a:pt x="22" y="5"/>
                      <a:pt x="21" y="4"/>
                      <a:pt x="20" y="3"/>
                    </a:cubicBezTo>
                    <a:cubicBezTo>
                      <a:pt x="19" y="3"/>
                      <a:pt x="17" y="2"/>
                      <a:pt x="15" y="2"/>
                    </a:cubicBezTo>
                    <a:cubicBezTo>
                      <a:pt x="14" y="2"/>
                      <a:pt x="13" y="2"/>
                      <a:pt x="11" y="3"/>
                    </a:cubicBezTo>
                    <a:lnTo>
                      <a:pt x="11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" name="Freeform 42"/>
              <p:cNvSpPr/>
              <p:nvPr/>
            </p:nvSpPr>
            <p:spPr bwMode="auto">
              <a:xfrm>
                <a:off x="4210" y="2326"/>
                <a:ext cx="67" cy="71"/>
              </a:xfrm>
              <a:custGeom>
                <a:avLst/>
                <a:gdLst>
                  <a:gd name="T0" fmla="*/ 12 w 35"/>
                  <a:gd name="T1" fmla="*/ 2 h 37"/>
                  <a:gd name="T2" fmla="*/ 12 w 35"/>
                  <a:gd name="T3" fmla="*/ 17 h 37"/>
                  <a:gd name="T4" fmla="*/ 21 w 35"/>
                  <a:gd name="T5" fmla="*/ 17 h 37"/>
                  <a:gd name="T6" fmla="*/ 25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6 w 35"/>
                  <a:gd name="T17" fmla="*/ 21 h 37"/>
                  <a:gd name="T18" fmla="*/ 24 w 35"/>
                  <a:gd name="T19" fmla="*/ 19 h 37"/>
                  <a:gd name="T20" fmla="*/ 21 w 35"/>
                  <a:gd name="T21" fmla="*/ 19 h 37"/>
                  <a:gd name="T22" fmla="*/ 12 w 35"/>
                  <a:gd name="T23" fmla="*/ 19 h 37"/>
                  <a:gd name="T24" fmla="*/ 12 w 35"/>
                  <a:gd name="T25" fmla="*/ 31 h 37"/>
                  <a:gd name="T26" fmla="*/ 12 w 35"/>
                  <a:gd name="T27" fmla="*/ 34 h 37"/>
                  <a:gd name="T28" fmla="*/ 13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2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1 w 35"/>
                  <a:gd name="T49" fmla="*/ 36 h 37"/>
                  <a:gd name="T50" fmla="*/ 4 w 35"/>
                  <a:gd name="T51" fmla="*/ 36 h 37"/>
                  <a:gd name="T52" fmla="*/ 5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1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2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29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2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3" y="17"/>
                      <a:pt x="24" y="16"/>
                      <a:pt x="25" y="16"/>
                    </a:cubicBezTo>
                    <a:cubicBezTo>
                      <a:pt x="26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3"/>
                      <a:pt x="26" y="21"/>
                      <a:pt x="26" y="21"/>
                    </a:cubicBezTo>
                    <a:cubicBezTo>
                      <a:pt x="26" y="20"/>
                      <a:pt x="25" y="20"/>
                      <a:pt x="24" y="19"/>
                    </a:cubicBezTo>
                    <a:cubicBezTo>
                      <a:pt x="24" y="19"/>
                      <a:pt x="22" y="19"/>
                      <a:pt x="2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4"/>
                      <a:pt x="12" y="35"/>
                      <a:pt x="13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1" y="32"/>
                      <a:pt x="33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3" y="36"/>
                      <a:pt x="4" y="36"/>
                    </a:cubicBezTo>
                    <a:cubicBezTo>
                      <a:pt x="5" y="35"/>
                      <a:pt x="5" y="35"/>
                      <a:pt x="5" y="34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6"/>
                      <a:pt x="30" y="5"/>
                      <a:pt x="29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6" y="2"/>
                      <a:pt x="25" y="2"/>
                      <a:pt x="23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" name="Freeform 43"/>
              <p:cNvSpPr/>
              <p:nvPr/>
            </p:nvSpPr>
            <p:spPr bwMode="auto">
              <a:xfrm>
                <a:off x="4283" y="2326"/>
                <a:ext cx="65" cy="71"/>
              </a:xfrm>
              <a:custGeom>
                <a:avLst/>
                <a:gdLst>
                  <a:gd name="T0" fmla="*/ 34 w 34"/>
                  <a:gd name="T1" fmla="*/ 0 h 37"/>
                  <a:gd name="T2" fmla="*/ 34 w 34"/>
                  <a:gd name="T3" fmla="*/ 9 h 37"/>
                  <a:gd name="T4" fmla="*/ 33 w 34"/>
                  <a:gd name="T5" fmla="*/ 9 h 37"/>
                  <a:gd name="T6" fmla="*/ 32 w 34"/>
                  <a:gd name="T7" fmla="*/ 5 h 37"/>
                  <a:gd name="T8" fmla="*/ 30 w 34"/>
                  <a:gd name="T9" fmla="*/ 3 h 37"/>
                  <a:gd name="T10" fmla="*/ 26 w 34"/>
                  <a:gd name="T11" fmla="*/ 2 h 37"/>
                  <a:gd name="T12" fmla="*/ 20 w 34"/>
                  <a:gd name="T13" fmla="*/ 2 h 37"/>
                  <a:gd name="T14" fmla="*/ 20 w 34"/>
                  <a:gd name="T15" fmla="*/ 31 h 37"/>
                  <a:gd name="T16" fmla="*/ 21 w 34"/>
                  <a:gd name="T17" fmla="*/ 35 h 37"/>
                  <a:gd name="T18" fmla="*/ 24 w 34"/>
                  <a:gd name="T19" fmla="*/ 36 h 37"/>
                  <a:gd name="T20" fmla="*/ 26 w 34"/>
                  <a:gd name="T21" fmla="*/ 36 h 37"/>
                  <a:gd name="T22" fmla="*/ 26 w 34"/>
                  <a:gd name="T23" fmla="*/ 37 h 37"/>
                  <a:gd name="T24" fmla="*/ 8 w 34"/>
                  <a:gd name="T25" fmla="*/ 37 h 37"/>
                  <a:gd name="T26" fmla="*/ 8 w 34"/>
                  <a:gd name="T27" fmla="*/ 36 h 37"/>
                  <a:gd name="T28" fmla="*/ 10 w 34"/>
                  <a:gd name="T29" fmla="*/ 36 h 37"/>
                  <a:gd name="T30" fmla="*/ 13 w 34"/>
                  <a:gd name="T31" fmla="*/ 35 h 37"/>
                  <a:gd name="T32" fmla="*/ 14 w 34"/>
                  <a:gd name="T33" fmla="*/ 31 h 37"/>
                  <a:gd name="T34" fmla="*/ 14 w 34"/>
                  <a:gd name="T35" fmla="*/ 2 h 37"/>
                  <a:gd name="T36" fmla="*/ 9 w 34"/>
                  <a:gd name="T37" fmla="*/ 2 h 37"/>
                  <a:gd name="T38" fmla="*/ 5 w 34"/>
                  <a:gd name="T39" fmla="*/ 3 h 37"/>
                  <a:gd name="T40" fmla="*/ 2 w 34"/>
                  <a:gd name="T41" fmla="*/ 5 h 37"/>
                  <a:gd name="T42" fmla="*/ 1 w 34"/>
                  <a:gd name="T43" fmla="*/ 9 h 37"/>
                  <a:gd name="T44" fmla="*/ 0 w 34"/>
                  <a:gd name="T45" fmla="*/ 9 h 37"/>
                  <a:gd name="T46" fmla="*/ 0 w 34"/>
                  <a:gd name="T47" fmla="*/ 0 h 37"/>
                  <a:gd name="T48" fmla="*/ 34 w 34"/>
                  <a:gd name="T4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37">
                    <a:moveTo>
                      <a:pt x="34" y="0"/>
                    </a:move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7"/>
                      <a:pt x="33" y="6"/>
                      <a:pt x="32" y="5"/>
                    </a:cubicBezTo>
                    <a:cubicBezTo>
                      <a:pt x="32" y="4"/>
                      <a:pt x="31" y="4"/>
                      <a:pt x="30" y="3"/>
                    </a:cubicBezTo>
                    <a:cubicBezTo>
                      <a:pt x="29" y="3"/>
                      <a:pt x="27" y="2"/>
                      <a:pt x="26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3"/>
                      <a:pt x="20" y="35"/>
                      <a:pt x="21" y="35"/>
                    </a:cubicBezTo>
                    <a:cubicBezTo>
                      <a:pt x="21" y="36"/>
                      <a:pt x="23" y="36"/>
                      <a:pt x="24" y="36"/>
                    </a:cubicBezTo>
                    <a:cubicBezTo>
                      <a:pt x="26" y="36"/>
                      <a:pt x="26" y="36"/>
                      <a:pt x="26" y="36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1" y="36"/>
                      <a:pt x="13" y="36"/>
                      <a:pt x="13" y="35"/>
                    </a:cubicBezTo>
                    <a:cubicBezTo>
                      <a:pt x="14" y="34"/>
                      <a:pt x="14" y="33"/>
                      <a:pt x="14" y="3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2"/>
                      <a:pt x="6" y="2"/>
                      <a:pt x="5" y="3"/>
                    </a:cubicBezTo>
                    <a:cubicBezTo>
                      <a:pt x="4" y="3"/>
                      <a:pt x="3" y="4"/>
                      <a:pt x="2" y="5"/>
                    </a:cubicBezTo>
                    <a:cubicBezTo>
                      <a:pt x="1" y="6"/>
                      <a:pt x="1" y="7"/>
                      <a:pt x="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3" name="Freeform 44"/>
              <p:cNvSpPr>
                <a:spLocks noEditPoints="1"/>
              </p:cNvSpPr>
              <p:nvPr/>
            </p:nvSpPr>
            <p:spPr bwMode="auto">
              <a:xfrm>
                <a:off x="4351" y="2326"/>
                <a:ext cx="79" cy="71"/>
              </a:xfrm>
              <a:custGeom>
                <a:avLst/>
                <a:gdLst>
                  <a:gd name="T0" fmla="*/ 41 w 41"/>
                  <a:gd name="T1" fmla="*/ 37 h 37"/>
                  <a:gd name="T2" fmla="*/ 30 w 41"/>
                  <a:gd name="T3" fmla="*/ 37 h 37"/>
                  <a:gd name="T4" fmla="*/ 16 w 41"/>
                  <a:gd name="T5" fmla="*/ 20 h 37"/>
                  <a:gd name="T6" fmla="*/ 14 w 41"/>
                  <a:gd name="T7" fmla="*/ 20 h 37"/>
                  <a:gd name="T8" fmla="*/ 13 w 41"/>
                  <a:gd name="T9" fmla="*/ 20 h 37"/>
                  <a:gd name="T10" fmla="*/ 12 w 41"/>
                  <a:gd name="T11" fmla="*/ 20 h 37"/>
                  <a:gd name="T12" fmla="*/ 12 w 41"/>
                  <a:gd name="T13" fmla="*/ 31 h 37"/>
                  <a:gd name="T14" fmla="*/ 13 w 41"/>
                  <a:gd name="T15" fmla="*/ 35 h 37"/>
                  <a:gd name="T16" fmla="*/ 16 w 41"/>
                  <a:gd name="T17" fmla="*/ 36 h 37"/>
                  <a:gd name="T18" fmla="*/ 18 w 41"/>
                  <a:gd name="T19" fmla="*/ 36 h 37"/>
                  <a:gd name="T20" fmla="*/ 18 w 41"/>
                  <a:gd name="T21" fmla="*/ 37 h 37"/>
                  <a:gd name="T22" fmla="*/ 0 w 41"/>
                  <a:gd name="T23" fmla="*/ 37 h 37"/>
                  <a:gd name="T24" fmla="*/ 0 w 41"/>
                  <a:gd name="T25" fmla="*/ 36 h 37"/>
                  <a:gd name="T26" fmla="*/ 2 w 41"/>
                  <a:gd name="T27" fmla="*/ 36 h 37"/>
                  <a:gd name="T28" fmla="*/ 5 w 41"/>
                  <a:gd name="T29" fmla="*/ 35 h 37"/>
                  <a:gd name="T30" fmla="*/ 6 w 41"/>
                  <a:gd name="T31" fmla="*/ 31 h 37"/>
                  <a:gd name="T32" fmla="*/ 6 w 41"/>
                  <a:gd name="T33" fmla="*/ 7 h 37"/>
                  <a:gd name="T34" fmla="*/ 5 w 41"/>
                  <a:gd name="T35" fmla="*/ 2 h 37"/>
                  <a:gd name="T36" fmla="*/ 2 w 41"/>
                  <a:gd name="T37" fmla="*/ 1 h 37"/>
                  <a:gd name="T38" fmla="*/ 0 w 41"/>
                  <a:gd name="T39" fmla="*/ 1 h 37"/>
                  <a:gd name="T40" fmla="*/ 0 w 41"/>
                  <a:gd name="T41" fmla="*/ 0 h 37"/>
                  <a:gd name="T42" fmla="*/ 15 w 41"/>
                  <a:gd name="T43" fmla="*/ 0 h 37"/>
                  <a:gd name="T44" fmla="*/ 25 w 41"/>
                  <a:gd name="T45" fmla="*/ 1 h 37"/>
                  <a:gd name="T46" fmla="*/ 30 w 41"/>
                  <a:gd name="T47" fmla="*/ 4 h 37"/>
                  <a:gd name="T48" fmla="*/ 32 w 41"/>
                  <a:gd name="T49" fmla="*/ 10 h 37"/>
                  <a:gd name="T50" fmla="*/ 30 w 41"/>
                  <a:gd name="T51" fmla="*/ 16 h 37"/>
                  <a:gd name="T52" fmla="*/ 22 w 41"/>
                  <a:gd name="T53" fmla="*/ 19 h 37"/>
                  <a:gd name="T54" fmla="*/ 31 w 41"/>
                  <a:gd name="T55" fmla="*/ 30 h 37"/>
                  <a:gd name="T56" fmla="*/ 36 w 41"/>
                  <a:gd name="T57" fmla="*/ 35 h 37"/>
                  <a:gd name="T58" fmla="*/ 41 w 41"/>
                  <a:gd name="T59" fmla="*/ 36 h 37"/>
                  <a:gd name="T60" fmla="*/ 41 w 41"/>
                  <a:gd name="T61" fmla="*/ 37 h 37"/>
                  <a:gd name="T62" fmla="*/ 12 w 41"/>
                  <a:gd name="T63" fmla="*/ 18 h 37"/>
                  <a:gd name="T64" fmla="*/ 13 w 41"/>
                  <a:gd name="T65" fmla="*/ 18 h 37"/>
                  <a:gd name="T66" fmla="*/ 14 w 41"/>
                  <a:gd name="T67" fmla="*/ 18 h 37"/>
                  <a:gd name="T68" fmla="*/ 22 w 41"/>
                  <a:gd name="T69" fmla="*/ 16 h 37"/>
                  <a:gd name="T70" fmla="*/ 25 w 41"/>
                  <a:gd name="T71" fmla="*/ 10 h 37"/>
                  <a:gd name="T72" fmla="*/ 23 w 41"/>
                  <a:gd name="T73" fmla="*/ 4 h 37"/>
                  <a:gd name="T74" fmla="*/ 17 w 41"/>
                  <a:gd name="T75" fmla="*/ 2 h 37"/>
                  <a:gd name="T76" fmla="*/ 12 w 41"/>
                  <a:gd name="T77" fmla="*/ 3 h 37"/>
                  <a:gd name="T78" fmla="*/ 12 w 41"/>
                  <a:gd name="T7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37">
                    <a:moveTo>
                      <a:pt x="41" y="37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20"/>
                      <a:pt x="14" y="20"/>
                      <a:pt x="14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5"/>
                      <a:pt x="13" y="35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0" y="0"/>
                      <a:pt x="23" y="0"/>
                      <a:pt x="25" y="1"/>
                    </a:cubicBezTo>
                    <a:cubicBezTo>
                      <a:pt x="27" y="1"/>
                      <a:pt x="29" y="3"/>
                      <a:pt x="30" y="4"/>
                    </a:cubicBezTo>
                    <a:cubicBezTo>
                      <a:pt x="32" y="6"/>
                      <a:pt x="32" y="7"/>
                      <a:pt x="32" y="10"/>
                    </a:cubicBezTo>
                    <a:cubicBezTo>
                      <a:pt x="32" y="12"/>
                      <a:pt x="31" y="14"/>
                      <a:pt x="30" y="16"/>
                    </a:cubicBezTo>
                    <a:cubicBezTo>
                      <a:pt x="28" y="17"/>
                      <a:pt x="26" y="18"/>
                      <a:pt x="22" y="19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3" y="32"/>
                      <a:pt x="34" y="34"/>
                      <a:pt x="36" y="35"/>
                    </a:cubicBezTo>
                    <a:cubicBezTo>
                      <a:pt x="37" y="36"/>
                      <a:pt x="39" y="36"/>
                      <a:pt x="41" y="36"/>
                    </a:cubicBezTo>
                    <a:lnTo>
                      <a:pt x="41" y="37"/>
                    </a:lnTo>
                    <a:close/>
                    <a:moveTo>
                      <a:pt x="12" y="18"/>
                    </a:moveTo>
                    <a:cubicBezTo>
                      <a:pt x="12" y="18"/>
                      <a:pt x="13" y="18"/>
                      <a:pt x="13" y="18"/>
                    </a:cubicBezTo>
                    <a:cubicBezTo>
                      <a:pt x="13" y="18"/>
                      <a:pt x="13" y="18"/>
                      <a:pt x="14" y="18"/>
                    </a:cubicBezTo>
                    <a:cubicBezTo>
                      <a:pt x="18" y="18"/>
                      <a:pt x="20" y="17"/>
                      <a:pt x="22" y="16"/>
                    </a:cubicBezTo>
                    <a:cubicBezTo>
                      <a:pt x="24" y="14"/>
                      <a:pt x="25" y="12"/>
                      <a:pt x="25" y="10"/>
                    </a:cubicBezTo>
                    <a:cubicBezTo>
                      <a:pt x="25" y="8"/>
                      <a:pt x="25" y="6"/>
                      <a:pt x="23" y="4"/>
                    </a:cubicBezTo>
                    <a:cubicBezTo>
                      <a:pt x="21" y="3"/>
                      <a:pt x="19" y="2"/>
                      <a:pt x="17" y="2"/>
                    </a:cubicBezTo>
                    <a:cubicBezTo>
                      <a:pt x="16" y="2"/>
                      <a:pt x="14" y="2"/>
                      <a:pt x="12" y="3"/>
                    </a:cubicBezTo>
                    <a:lnTo>
                      <a:pt x="1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4" name="Freeform 45"/>
              <p:cNvSpPr>
                <a:spLocks noEditPoints="1"/>
              </p:cNvSpPr>
              <p:nvPr/>
            </p:nvSpPr>
            <p:spPr bwMode="auto">
              <a:xfrm>
                <a:off x="4432" y="2324"/>
                <a:ext cx="76" cy="75"/>
              </a:xfrm>
              <a:custGeom>
                <a:avLst/>
                <a:gdLst>
                  <a:gd name="T0" fmla="*/ 21 w 40"/>
                  <a:gd name="T1" fmla="*/ 0 h 39"/>
                  <a:gd name="T2" fmla="*/ 35 w 40"/>
                  <a:gd name="T3" fmla="*/ 6 h 39"/>
                  <a:gd name="T4" fmla="*/ 40 w 40"/>
                  <a:gd name="T5" fmla="*/ 19 h 39"/>
                  <a:gd name="T6" fmla="*/ 34 w 40"/>
                  <a:gd name="T7" fmla="*/ 34 h 39"/>
                  <a:gd name="T8" fmla="*/ 20 w 40"/>
                  <a:gd name="T9" fmla="*/ 39 h 39"/>
                  <a:gd name="T10" fmla="*/ 6 w 40"/>
                  <a:gd name="T11" fmla="*/ 34 h 39"/>
                  <a:gd name="T12" fmla="*/ 0 w 40"/>
                  <a:gd name="T13" fmla="*/ 20 h 39"/>
                  <a:gd name="T14" fmla="*/ 7 w 40"/>
                  <a:gd name="T15" fmla="*/ 5 h 39"/>
                  <a:gd name="T16" fmla="*/ 21 w 40"/>
                  <a:gd name="T17" fmla="*/ 0 h 39"/>
                  <a:gd name="T18" fmla="*/ 20 w 40"/>
                  <a:gd name="T19" fmla="*/ 2 h 39"/>
                  <a:gd name="T20" fmla="*/ 11 w 40"/>
                  <a:gd name="T21" fmla="*/ 6 h 39"/>
                  <a:gd name="T22" fmla="*/ 7 w 40"/>
                  <a:gd name="T23" fmla="*/ 19 h 39"/>
                  <a:gd name="T24" fmla="*/ 11 w 40"/>
                  <a:gd name="T25" fmla="*/ 33 h 39"/>
                  <a:gd name="T26" fmla="*/ 20 w 40"/>
                  <a:gd name="T27" fmla="*/ 37 h 39"/>
                  <a:gd name="T28" fmla="*/ 30 w 40"/>
                  <a:gd name="T29" fmla="*/ 33 h 39"/>
                  <a:gd name="T30" fmla="*/ 33 w 40"/>
                  <a:gd name="T31" fmla="*/ 20 h 39"/>
                  <a:gd name="T32" fmla="*/ 29 w 40"/>
                  <a:gd name="T33" fmla="*/ 6 h 39"/>
                  <a:gd name="T34" fmla="*/ 20 w 40"/>
                  <a:gd name="T35" fmla="*/ 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39">
                    <a:moveTo>
                      <a:pt x="21" y="0"/>
                    </a:moveTo>
                    <a:cubicBezTo>
                      <a:pt x="26" y="0"/>
                      <a:pt x="31" y="2"/>
                      <a:pt x="35" y="6"/>
                    </a:cubicBezTo>
                    <a:cubicBezTo>
                      <a:pt x="38" y="9"/>
                      <a:pt x="40" y="14"/>
                      <a:pt x="40" y="19"/>
                    </a:cubicBezTo>
                    <a:cubicBezTo>
                      <a:pt x="40" y="25"/>
                      <a:pt x="38" y="30"/>
                      <a:pt x="34" y="34"/>
                    </a:cubicBezTo>
                    <a:cubicBezTo>
                      <a:pt x="31" y="37"/>
                      <a:pt x="26" y="39"/>
                      <a:pt x="20" y="39"/>
                    </a:cubicBezTo>
                    <a:cubicBezTo>
                      <a:pt x="14" y="39"/>
                      <a:pt x="10" y="37"/>
                      <a:pt x="6" y="34"/>
                    </a:cubicBezTo>
                    <a:cubicBezTo>
                      <a:pt x="2" y="30"/>
                      <a:pt x="0" y="25"/>
                      <a:pt x="0" y="20"/>
                    </a:cubicBezTo>
                    <a:cubicBezTo>
                      <a:pt x="0" y="14"/>
                      <a:pt x="2" y="9"/>
                      <a:pt x="7" y="5"/>
                    </a:cubicBezTo>
                    <a:cubicBezTo>
                      <a:pt x="11" y="2"/>
                      <a:pt x="15" y="0"/>
                      <a:pt x="21" y="0"/>
                    </a:cubicBezTo>
                    <a:close/>
                    <a:moveTo>
                      <a:pt x="20" y="2"/>
                    </a:moveTo>
                    <a:cubicBezTo>
                      <a:pt x="16" y="2"/>
                      <a:pt x="13" y="3"/>
                      <a:pt x="11" y="6"/>
                    </a:cubicBezTo>
                    <a:cubicBezTo>
                      <a:pt x="8" y="9"/>
                      <a:pt x="7" y="13"/>
                      <a:pt x="7" y="19"/>
                    </a:cubicBezTo>
                    <a:cubicBezTo>
                      <a:pt x="7" y="26"/>
                      <a:pt x="8" y="30"/>
                      <a:pt x="11" y="33"/>
                    </a:cubicBezTo>
                    <a:cubicBezTo>
                      <a:pt x="14" y="36"/>
                      <a:pt x="16" y="37"/>
                      <a:pt x="20" y="37"/>
                    </a:cubicBezTo>
                    <a:cubicBezTo>
                      <a:pt x="24" y="37"/>
                      <a:pt x="27" y="36"/>
                      <a:pt x="30" y="33"/>
                    </a:cubicBezTo>
                    <a:cubicBezTo>
                      <a:pt x="32" y="30"/>
                      <a:pt x="33" y="26"/>
                      <a:pt x="33" y="20"/>
                    </a:cubicBezTo>
                    <a:cubicBezTo>
                      <a:pt x="33" y="14"/>
                      <a:pt x="32" y="9"/>
                      <a:pt x="29" y="6"/>
                    </a:cubicBezTo>
                    <a:cubicBezTo>
                      <a:pt x="27" y="3"/>
                      <a:pt x="24" y="2"/>
                      <a:pt x="2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5" name="Freeform 46"/>
              <p:cNvSpPr/>
              <p:nvPr/>
            </p:nvSpPr>
            <p:spPr bwMode="auto">
              <a:xfrm>
                <a:off x="4514" y="2326"/>
                <a:ext cx="68" cy="71"/>
              </a:xfrm>
              <a:custGeom>
                <a:avLst/>
                <a:gdLst>
                  <a:gd name="T0" fmla="*/ 35 w 36"/>
                  <a:gd name="T1" fmla="*/ 27 h 37"/>
                  <a:gd name="T2" fmla="*/ 36 w 36"/>
                  <a:gd name="T3" fmla="*/ 27 h 37"/>
                  <a:gd name="T4" fmla="*/ 32 w 36"/>
                  <a:gd name="T5" fmla="*/ 37 h 37"/>
                  <a:gd name="T6" fmla="*/ 0 w 36"/>
                  <a:gd name="T7" fmla="*/ 37 h 37"/>
                  <a:gd name="T8" fmla="*/ 0 w 36"/>
                  <a:gd name="T9" fmla="*/ 36 h 37"/>
                  <a:gd name="T10" fmla="*/ 2 w 36"/>
                  <a:gd name="T11" fmla="*/ 36 h 37"/>
                  <a:gd name="T12" fmla="*/ 6 w 36"/>
                  <a:gd name="T13" fmla="*/ 35 h 37"/>
                  <a:gd name="T14" fmla="*/ 6 w 36"/>
                  <a:gd name="T15" fmla="*/ 31 h 37"/>
                  <a:gd name="T16" fmla="*/ 6 w 36"/>
                  <a:gd name="T17" fmla="*/ 7 h 37"/>
                  <a:gd name="T18" fmla="*/ 5 w 36"/>
                  <a:gd name="T19" fmla="*/ 2 h 37"/>
                  <a:gd name="T20" fmla="*/ 2 w 36"/>
                  <a:gd name="T21" fmla="*/ 1 h 37"/>
                  <a:gd name="T22" fmla="*/ 0 w 36"/>
                  <a:gd name="T23" fmla="*/ 1 h 37"/>
                  <a:gd name="T24" fmla="*/ 0 w 36"/>
                  <a:gd name="T25" fmla="*/ 0 h 37"/>
                  <a:gd name="T26" fmla="*/ 19 w 36"/>
                  <a:gd name="T27" fmla="*/ 0 h 37"/>
                  <a:gd name="T28" fmla="*/ 19 w 36"/>
                  <a:gd name="T29" fmla="*/ 1 h 37"/>
                  <a:gd name="T30" fmla="*/ 14 w 36"/>
                  <a:gd name="T31" fmla="*/ 2 h 37"/>
                  <a:gd name="T32" fmla="*/ 13 w 36"/>
                  <a:gd name="T33" fmla="*/ 3 h 37"/>
                  <a:gd name="T34" fmla="*/ 12 w 36"/>
                  <a:gd name="T35" fmla="*/ 7 h 37"/>
                  <a:gd name="T36" fmla="*/ 12 w 36"/>
                  <a:gd name="T37" fmla="*/ 31 h 37"/>
                  <a:gd name="T38" fmla="*/ 13 w 36"/>
                  <a:gd name="T39" fmla="*/ 34 h 37"/>
                  <a:gd name="T40" fmla="*/ 14 w 36"/>
                  <a:gd name="T41" fmla="*/ 35 h 37"/>
                  <a:gd name="T42" fmla="*/ 18 w 36"/>
                  <a:gd name="T43" fmla="*/ 35 h 37"/>
                  <a:gd name="T44" fmla="*/ 21 w 36"/>
                  <a:gd name="T45" fmla="*/ 35 h 37"/>
                  <a:gd name="T46" fmla="*/ 28 w 36"/>
                  <a:gd name="T47" fmla="*/ 34 h 37"/>
                  <a:gd name="T48" fmla="*/ 32 w 36"/>
                  <a:gd name="T49" fmla="*/ 32 h 37"/>
                  <a:gd name="T50" fmla="*/ 35 w 36"/>
                  <a:gd name="T51" fmla="*/ 2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6" h="37">
                    <a:moveTo>
                      <a:pt x="35" y="27"/>
                    </a:moveTo>
                    <a:cubicBezTo>
                      <a:pt x="36" y="27"/>
                      <a:pt x="36" y="27"/>
                      <a:pt x="36" y="2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7" y="1"/>
                      <a:pt x="15" y="1"/>
                      <a:pt x="14" y="2"/>
                    </a:cubicBezTo>
                    <a:cubicBezTo>
                      <a:pt x="13" y="2"/>
                      <a:pt x="13" y="2"/>
                      <a:pt x="13" y="3"/>
                    </a:cubicBezTo>
                    <a:cubicBezTo>
                      <a:pt x="12" y="4"/>
                      <a:pt x="12" y="5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2"/>
                      <a:pt x="12" y="33"/>
                      <a:pt x="13" y="34"/>
                    </a:cubicBezTo>
                    <a:cubicBezTo>
                      <a:pt x="13" y="34"/>
                      <a:pt x="13" y="35"/>
                      <a:pt x="14" y="35"/>
                    </a:cubicBezTo>
                    <a:cubicBezTo>
                      <a:pt x="14" y="35"/>
                      <a:pt x="16" y="35"/>
                      <a:pt x="18" y="35"/>
                    </a:cubicBezTo>
                    <a:cubicBezTo>
                      <a:pt x="21" y="35"/>
                      <a:pt x="21" y="35"/>
                      <a:pt x="21" y="35"/>
                    </a:cubicBezTo>
                    <a:cubicBezTo>
                      <a:pt x="25" y="35"/>
                      <a:pt x="27" y="35"/>
                      <a:pt x="28" y="34"/>
                    </a:cubicBezTo>
                    <a:cubicBezTo>
                      <a:pt x="29" y="34"/>
                      <a:pt x="30" y="33"/>
                      <a:pt x="32" y="32"/>
                    </a:cubicBezTo>
                    <a:cubicBezTo>
                      <a:pt x="33" y="31"/>
                      <a:pt x="34" y="29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6" name="Freeform 47"/>
              <p:cNvSpPr/>
              <p:nvPr/>
            </p:nvSpPr>
            <p:spPr bwMode="auto">
              <a:xfrm>
                <a:off x="4586" y="2326"/>
                <a:ext cx="67" cy="71"/>
              </a:xfrm>
              <a:custGeom>
                <a:avLst/>
                <a:gdLst>
                  <a:gd name="T0" fmla="*/ 11 w 35"/>
                  <a:gd name="T1" fmla="*/ 2 h 37"/>
                  <a:gd name="T2" fmla="*/ 11 w 35"/>
                  <a:gd name="T3" fmla="*/ 17 h 37"/>
                  <a:gd name="T4" fmla="*/ 20 w 35"/>
                  <a:gd name="T5" fmla="*/ 17 h 37"/>
                  <a:gd name="T6" fmla="*/ 25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6 w 35"/>
                  <a:gd name="T17" fmla="*/ 21 h 37"/>
                  <a:gd name="T18" fmla="*/ 24 w 35"/>
                  <a:gd name="T19" fmla="*/ 19 h 37"/>
                  <a:gd name="T20" fmla="*/ 20 w 35"/>
                  <a:gd name="T21" fmla="*/ 19 h 37"/>
                  <a:gd name="T22" fmla="*/ 11 w 35"/>
                  <a:gd name="T23" fmla="*/ 19 h 37"/>
                  <a:gd name="T24" fmla="*/ 11 w 35"/>
                  <a:gd name="T25" fmla="*/ 31 h 37"/>
                  <a:gd name="T26" fmla="*/ 12 w 35"/>
                  <a:gd name="T27" fmla="*/ 34 h 37"/>
                  <a:gd name="T28" fmla="*/ 12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1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1 w 35"/>
                  <a:gd name="T49" fmla="*/ 36 h 37"/>
                  <a:gd name="T50" fmla="*/ 4 w 35"/>
                  <a:gd name="T51" fmla="*/ 36 h 37"/>
                  <a:gd name="T52" fmla="*/ 5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1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1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29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1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1" y="2"/>
                    </a:moveTo>
                    <a:cubicBezTo>
                      <a:pt x="11" y="17"/>
                      <a:pt x="11" y="17"/>
                      <a:pt x="11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3" y="17"/>
                      <a:pt x="24" y="16"/>
                      <a:pt x="25" y="16"/>
                    </a:cubicBezTo>
                    <a:cubicBezTo>
                      <a:pt x="26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6" y="23"/>
                      <a:pt x="26" y="21"/>
                      <a:pt x="26" y="21"/>
                    </a:cubicBezTo>
                    <a:cubicBezTo>
                      <a:pt x="26" y="20"/>
                      <a:pt x="25" y="20"/>
                      <a:pt x="24" y="19"/>
                    </a:cubicBezTo>
                    <a:cubicBezTo>
                      <a:pt x="23" y="19"/>
                      <a:pt x="22" y="19"/>
                      <a:pt x="20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1" y="34"/>
                      <a:pt x="12" y="34"/>
                    </a:cubicBezTo>
                    <a:cubicBezTo>
                      <a:pt x="12" y="34"/>
                      <a:pt x="12" y="35"/>
                      <a:pt x="12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1" y="32"/>
                      <a:pt x="32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3" y="36"/>
                      <a:pt x="4" y="36"/>
                    </a:cubicBezTo>
                    <a:cubicBezTo>
                      <a:pt x="4" y="35"/>
                      <a:pt x="5" y="35"/>
                      <a:pt x="5" y="34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6"/>
                      <a:pt x="30" y="5"/>
                      <a:pt x="29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6" y="2"/>
                      <a:pt x="25" y="2"/>
                      <a:pt x="23" y="2"/>
                    </a:cubicBezTo>
                    <a:lnTo>
                      <a:pt x="1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7" name="Freeform 48"/>
              <p:cNvSpPr/>
              <p:nvPr/>
            </p:nvSpPr>
            <p:spPr bwMode="auto">
              <a:xfrm>
                <a:off x="4655" y="2326"/>
                <a:ext cx="84" cy="73"/>
              </a:xfrm>
              <a:custGeom>
                <a:avLst/>
                <a:gdLst>
                  <a:gd name="T0" fmla="*/ 29 w 44"/>
                  <a:gd name="T1" fmla="*/ 1 h 38"/>
                  <a:gd name="T2" fmla="*/ 29 w 44"/>
                  <a:gd name="T3" fmla="*/ 0 h 38"/>
                  <a:gd name="T4" fmla="*/ 44 w 44"/>
                  <a:gd name="T5" fmla="*/ 0 h 38"/>
                  <a:gd name="T6" fmla="*/ 44 w 44"/>
                  <a:gd name="T7" fmla="*/ 1 h 38"/>
                  <a:gd name="T8" fmla="*/ 42 w 44"/>
                  <a:gd name="T9" fmla="*/ 1 h 38"/>
                  <a:gd name="T10" fmla="*/ 39 w 44"/>
                  <a:gd name="T11" fmla="*/ 3 h 38"/>
                  <a:gd name="T12" fmla="*/ 38 w 44"/>
                  <a:gd name="T13" fmla="*/ 7 h 38"/>
                  <a:gd name="T14" fmla="*/ 38 w 44"/>
                  <a:gd name="T15" fmla="*/ 22 h 38"/>
                  <a:gd name="T16" fmla="*/ 37 w 44"/>
                  <a:gd name="T17" fmla="*/ 31 h 38"/>
                  <a:gd name="T18" fmla="*/ 32 w 44"/>
                  <a:gd name="T19" fmla="*/ 36 h 38"/>
                  <a:gd name="T20" fmla="*/ 22 w 44"/>
                  <a:gd name="T21" fmla="*/ 38 h 38"/>
                  <a:gd name="T22" fmla="*/ 12 w 44"/>
                  <a:gd name="T23" fmla="*/ 36 h 38"/>
                  <a:gd name="T24" fmla="*/ 7 w 44"/>
                  <a:gd name="T25" fmla="*/ 30 h 38"/>
                  <a:gd name="T26" fmla="*/ 6 w 44"/>
                  <a:gd name="T27" fmla="*/ 21 h 38"/>
                  <a:gd name="T28" fmla="*/ 6 w 44"/>
                  <a:gd name="T29" fmla="*/ 7 h 38"/>
                  <a:gd name="T30" fmla="*/ 5 w 44"/>
                  <a:gd name="T31" fmla="*/ 2 h 38"/>
                  <a:gd name="T32" fmla="*/ 1 w 44"/>
                  <a:gd name="T33" fmla="*/ 1 h 38"/>
                  <a:gd name="T34" fmla="*/ 0 w 44"/>
                  <a:gd name="T35" fmla="*/ 1 h 38"/>
                  <a:gd name="T36" fmla="*/ 0 w 44"/>
                  <a:gd name="T37" fmla="*/ 0 h 38"/>
                  <a:gd name="T38" fmla="*/ 18 w 44"/>
                  <a:gd name="T39" fmla="*/ 0 h 38"/>
                  <a:gd name="T40" fmla="*/ 18 w 44"/>
                  <a:gd name="T41" fmla="*/ 1 h 38"/>
                  <a:gd name="T42" fmla="*/ 16 w 44"/>
                  <a:gd name="T43" fmla="*/ 1 h 38"/>
                  <a:gd name="T44" fmla="*/ 12 w 44"/>
                  <a:gd name="T45" fmla="*/ 3 h 38"/>
                  <a:gd name="T46" fmla="*/ 12 w 44"/>
                  <a:gd name="T47" fmla="*/ 7 h 38"/>
                  <a:gd name="T48" fmla="*/ 12 w 44"/>
                  <a:gd name="T49" fmla="*/ 23 h 38"/>
                  <a:gd name="T50" fmla="*/ 12 w 44"/>
                  <a:gd name="T51" fmla="*/ 28 h 38"/>
                  <a:gd name="T52" fmla="*/ 14 w 44"/>
                  <a:gd name="T53" fmla="*/ 32 h 38"/>
                  <a:gd name="T54" fmla="*/ 17 w 44"/>
                  <a:gd name="T55" fmla="*/ 35 h 38"/>
                  <a:gd name="T56" fmla="*/ 22 w 44"/>
                  <a:gd name="T57" fmla="*/ 36 h 38"/>
                  <a:gd name="T58" fmla="*/ 30 w 44"/>
                  <a:gd name="T59" fmla="*/ 34 h 38"/>
                  <a:gd name="T60" fmla="*/ 34 w 44"/>
                  <a:gd name="T61" fmla="*/ 30 h 38"/>
                  <a:gd name="T62" fmla="*/ 35 w 44"/>
                  <a:gd name="T63" fmla="*/ 22 h 38"/>
                  <a:gd name="T64" fmla="*/ 35 w 44"/>
                  <a:gd name="T65" fmla="*/ 7 h 38"/>
                  <a:gd name="T66" fmla="*/ 34 w 44"/>
                  <a:gd name="T67" fmla="*/ 2 h 38"/>
                  <a:gd name="T68" fmla="*/ 31 w 44"/>
                  <a:gd name="T69" fmla="*/ 1 h 38"/>
                  <a:gd name="T70" fmla="*/ 29 w 44"/>
                  <a:gd name="T7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" h="38">
                    <a:moveTo>
                      <a:pt x="29" y="1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1"/>
                      <a:pt x="39" y="2"/>
                      <a:pt x="39" y="3"/>
                    </a:cubicBezTo>
                    <a:cubicBezTo>
                      <a:pt x="38" y="3"/>
                      <a:pt x="38" y="5"/>
                      <a:pt x="38" y="7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6"/>
                      <a:pt x="38" y="29"/>
                      <a:pt x="37" y="31"/>
                    </a:cubicBezTo>
                    <a:cubicBezTo>
                      <a:pt x="36" y="33"/>
                      <a:pt x="34" y="34"/>
                      <a:pt x="32" y="36"/>
                    </a:cubicBezTo>
                    <a:cubicBezTo>
                      <a:pt x="29" y="37"/>
                      <a:pt x="26" y="38"/>
                      <a:pt x="22" y="38"/>
                    </a:cubicBezTo>
                    <a:cubicBezTo>
                      <a:pt x="18" y="38"/>
                      <a:pt x="14" y="37"/>
                      <a:pt x="12" y="36"/>
                    </a:cubicBezTo>
                    <a:cubicBezTo>
                      <a:pt x="10" y="35"/>
                      <a:pt x="8" y="33"/>
                      <a:pt x="7" y="30"/>
                    </a:cubicBezTo>
                    <a:cubicBezTo>
                      <a:pt x="6" y="29"/>
                      <a:pt x="6" y="26"/>
                      <a:pt x="6" y="2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1"/>
                      <a:pt x="13" y="2"/>
                      <a:pt x="12" y="3"/>
                    </a:cubicBezTo>
                    <a:cubicBezTo>
                      <a:pt x="12" y="3"/>
                      <a:pt x="12" y="5"/>
                      <a:pt x="12" y="7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4"/>
                      <a:pt x="12" y="26"/>
                      <a:pt x="12" y="28"/>
                    </a:cubicBezTo>
                    <a:cubicBezTo>
                      <a:pt x="12" y="30"/>
                      <a:pt x="13" y="31"/>
                      <a:pt x="14" y="32"/>
                    </a:cubicBezTo>
                    <a:cubicBezTo>
                      <a:pt x="15" y="33"/>
                      <a:pt x="16" y="34"/>
                      <a:pt x="17" y="35"/>
                    </a:cubicBezTo>
                    <a:cubicBezTo>
                      <a:pt x="19" y="35"/>
                      <a:pt x="20" y="36"/>
                      <a:pt x="22" y="36"/>
                    </a:cubicBezTo>
                    <a:cubicBezTo>
                      <a:pt x="25" y="36"/>
                      <a:pt x="28" y="35"/>
                      <a:pt x="30" y="34"/>
                    </a:cubicBezTo>
                    <a:cubicBezTo>
                      <a:pt x="32" y="33"/>
                      <a:pt x="33" y="32"/>
                      <a:pt x="34" y="30"/>
                    </a:cubicBezTo>
                    <a:cubicBezTo>
                      <a:pt x="35" y="28"/>
                      <a:pt x="35" y="26"/>
                      <a:pt x="35" y="22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5" y="4"/>
                      <a:pt x="35" y="3"/>
                      <a:pt x="34" y="2"/>
                    </a:cubicBezTo>
                    <a:cubicBezTo>
                      <a:pt x="34" y="1"/>
                      <a:pt x="32" y="1"/>
                      <a:pt x="31" y="1"/>
                    </a:cubicBezTo>
                    <a:lnTo>
                      <a:pt x="2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8" name="Freeform 49"/>
              <p:cNvSpPr/>
              <p:nvPr/>
            </p:nvSpPr>
            <p:spPr bwMode="auto">
              <a:xfrm>
                <a:off x="4741" y="2326"/>
                <a:ext cx="101" cy="71"/>
              </a:xfrm>
              <a:custGeom>
                <a:avLst/>
                <a:gdLst>
                  <a:gd name="T0" fmla="*/ 24 w 53"/>
                  <a:gd name="T1" fmla="*/ 37 h 37"/>
                  <a:gd name="T2" fmla="*/ 8 w 53"/>
                  <a:gd name="T3" fmla="*/ 6 h 37"/>
                  <a:gd name="T4" fmla="*/ 8 w 53"/>
                  <a:gd name="T5" fmla="*/ 31 h 37"/>
                  <a:gd name="T6" fmla="*/ 9 w 53"/>
                  <a:gd name="T7" fmla="*/ 35 h 37"/>
                  <a:gd name="T8" fmla="*/ 13 w 53"/>
                  <a:gd name="T9" fmla="*/ 36 h 37"/>
                  <a:gd name="T10" fmla="*/ 14 w 53"/>
                  <a:gd name="T11" fmla="*/ 36 h 37"/>
                  <a:gd name="T12" fmla="*/ 14 w 53"/>
                  <a:gd name="T13" fmla="*/ 37 h 37"/>
                  <a:gd name="T14" fmla="*/ 0 w 53"/>
                  <a:gd name="T15" fmla="*/ 37 h 37"/>
                  <a:gd name="T16" fmla="*/ 0 w 53"/>
                  <a:gd name="T17" fmla="*/ 36 h 37"/>
                  <a:gd name="T18" fmla="*/ 1 w 53"/>
                  <a:gd name="T19" fmla="*/ 36 h 37"/>
                  <a:gd name="T20" fmla="*/ 5 w 53"/>
                  <a:gd name="T21" fmla="*/ 35 h 37"/>
                  <a:gd name="T22" fmla="*/ 6 w 53"/>
                  <a:gd name="T23" fmla="*/ 31 h 37"/>
                  <a:gd name="T24" fmla="*/ 6 w 53"/>
                  <a:gd name="T25" fmla="*/ 6 h 37"/>
                  <a:gd name="T26" fmla="*/ 5 w 53"/>
                  <a:gd name="T27" fmla="*/ 3 h 37"/>
                  <a:gd name="T28" fmla="*/ 3 w 53"/>
                  <a:gd name="T29" fmla="*/ 2 h 37"/>
                  <a:gd name="T30" fmla="*/ 0 w 53"/>
                  <a:gd name="T31" fmla="*/ 1 h 37"/>
                  <a:gd name="T32" fmla="*/ 0 w 53"/>
                  <a:gd name="T33" fmla="*/ 0 h 37"/>
                  <a:gd name="T34" fmla="*/ 12 w 53"/>
                  <a:gd name="T35" fmla="*/ 0 h 37"/>
                  <a:gd name="T36" fmla="*/ 26 w 53"/>
                  <a:gd name="T37" fmla="*/ 29 h 37"/>
                  <a:gd name="T38" fmla="*/ 41 w 53"/>
                  <a:gd name="T39" fmla="*/ 0 h 37"/>
                  <a:gd name="T40" fmla="*/ 53 w 53"/>
                  <a:gd name="T41" fmla="*/ 0 h 37"/>
                  <a:gd name="T42" fmla="*/ 53 w 53"/>
                  <a:gd name="T43" fmla="*/ 1 h 37"/>
                  <a:gd name="T44" fmla="*/ 51 w 53"/>
                  <a:gd name="T45" fmla="*/ 1 h 37"/>
                  <a:gd name="T46" fmla="*/ 48 w 53"/>
                  <a:gd name="T47" fmla="*/ 2 h 37"/>
                  <a:gd name="T48" fmla="*/ 47 w 53"/>
                  <a:gd name="T49" fmla="*/ 6 h 37"/>
                  <a:gd name="T50" fmla="*/ 47 w 53"/>
                  <a:gd name="T51" fmla="*/ 31 h 37"/>
                  <a:gd name="T52" fmla="*/ 48 w 53"/>
                  <a:gd name="T53" fmla="*/ 35 h 37"/>
                  <a:gd name="T54" fmla="*/ 51 w 53"/>
                  <a:gd name="T55" fmla="*/ 36 h 37"/>
                  <a:gd name="T56" fmla="*/ 53 w 53"/>
                  <a:gd name="T57" fmla="*/ 36 h 37"/>
                  <a:gd name="T58" fmla="*/ 53 w 53"/>
                  <a:gd name="T59" fmla="*/ 37 h 37"/>
                  <a:gd name="T60" fmla="*/ 35 w 53"/>
                  <a:gd name="T61" fmla="*/ 37 h 37"/>
                  <a:gd name="T62" fmla="*/ 35 w 53"/>
                  <a:gd name="T63" fmla="*/ 36 h 37"/>
                  <a:gd name="T64" fmla="*/ 37 w 53"/>
                  <a:gd name="T65" fmla="*/ 36 h 37"/>
                  <a:gd name="T66" fmla="*/ 40 w 53"/>
                  <a:gd name="T67" fmla="*/ 35 h 37"/>
                  <a:gd name="T68" fmla="*/ 41 w 53"/>
                  <a:gd name="T69" fmla="*/ 31 h 37"/>
                  <a:gd name="T70" fmla="*/ 41 w 53"/>
                  <a:gd name="T71" fmla="*/ 6 h 37"/>
                  <a:gd name="T72" fmla="*/ 25 w 53"/>
                  <a:gd name="T73" fmla="*/ 37 h 37"/>
                  <a:gd name="T74" fmla="*/ 24 w 53"/>
                  <a:gd name="T7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3" h="37">
                    <a:moveTo>
                      <a:pt x="24" y="37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8" y="33"/>
                      <a:pt x="9" y="35"/>
                      <a:pt x="9" y="35"/>
                    </a:cubicBezTo>
                    <a:cubicBezTo>
                      <a:pt x="10" y="36"/>
                      <a:pt x="11" y="36"/>
                      <a:pt x="13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5" y="4"/>
                      <a:pt x="5" y="3"/>
                    </a:cubicBezTo>
                    <a:cubicBezTo>
                      <a:pt x="5" y="2"/>
                      <a:pt x="4" y="2"/>
                      <a:pt x="3" y="2"/>
                    </a:cubicBezTo>
                    <a:cubicBezTo>
                      <a:pt x="3" y="1"/>
                      <a:pt x="1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26" y="29"/>
                      <a:pt x="26" y="29"/>
                      <a:pt x="26" y="29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50" y="1"/>
                      <a:pt x="48" y="2"/>
                      <a:pt x="48" y="2"/>
                    </a:cubicBezTo>
                    <a:cubicBezTo>
                      <a:pt x="47" y="3"/>
                      <a:pt x="47" y="4"/>
                      <a:pt x="47" y="6"/>
                    </a:cubicBezTo>
                    <a:cubicBezTo>
                      <a:pt x="47" y="31"/>
                      <a:pt x="47" y="31"/>
                      <a:pt x="47" y="31"/>
                    </a:cubicBezTo>
                    <a:cubicBezTo>
                      <a:pt x="47" y="33"/>
                      <a:pt x="47" y="35"/>
                      <a:pt x="48" y="35"/>
                    </a:cubicBezTo>
                    <a:cubicBezTo>
                      <a:pt x="49" y="36"/>
                      <a:pt x="50" y="36"/>
                      <a:pt x="51" y="36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53" y="37"/>
                      <a:pt x="53" y="37"/>
                      <a:pt x="53" y="37"/>
                    </a:cubicBezTo>
                    <a:cubicBezTo>
                      <a:pt x="35" y="37"/>
                      <a:pt x="35" y="37"/>
                      <a:pt x="35" y="37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7" y="36"/>
                      <a:pt x="37" y="36"/>
                      <a:pt x="37" y="36"/>
                    </a:cubicBezTo>
                    <a:cubicBezTo>
                      <a:pt x="38" y="36"/>
                      <a:pt x="40" y="36"/>
                      <a:pt x="40" y="35"/>
                    </a:cubicBezTo>
                    <a:cubicBezTo>
                      <a:pt x="41" y="34"/>
                      <a:pt x="41" y="33"/>
                      <a:pt x="41" y="31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25" y="37"/>
                      <a:pt x="25" y="37"/>
                      <a:pt x="25" y="37"/>
                    </a:cubicBezTo>
                    <a:lnTo>
                      <a:pt x="24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69" name="Group 67"/>
            <p:cNvGrpSpPr>
              <a:grpSpLocks noChangeAspect="1"/>
            </p:cNvGrpSpPr>
            <p:nvPr/>
          </p:nvGrpSpPr>
          <p:grpSpPr bwMode="auto">
            <a:xfrm>
              <a:off x="9595040" y="83506"/>
              <a:ext cx="533403" cy="535137"/>
              <a:chOff x="594" y="467"/>
              <a:chExt cx="1846" cy="1852"/>
            </a:xfrm>
            <a:solidFill>
              <a:srgbClr val="09234F"/>
            </a:solidFill>
          </p:grpSpPr>
          <p:sp>
            <p:nvSpPr>
              <p:cNvPr id="70" name="Rectangle 68"/>
              <p:cNvSpPr>
                <a:spLocks noChangeArrowheads="1"/>
              </p:cNvSpPr>
              <p:nvPr/>
            </p:nvSpPr>
            <p:spPr bwMode="auto">
              <a:xfrm>
                <a:off x="1779" y="1208"/>
                <a:ext cx="10" cy="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1" name="Freeform 69"/>
              <p:cNvSpPr>
                <a:spLocks noEditPoints="1"/>
              </p:cNvSpPr>
              <p:nvPr/>
            </p:nvSpPr>
            <p:spPr bwMode="auto">
              <a:xfrm>
                <a:off x="1020" y="843"/>
                <a:ext cx="945" cy="1112"/>
              </a:xfrm>
              <a:custGeom>
                <a:avLst/>
                <a:gdLst>
                  <a:gd name="T0" fmla="*/ 342 w 495"/>
                  <a:gd name="T1" fmla="*/ 490 h 581"/>
                  <a:gd name="T2" fmla="*/ 266 w 495"/>
                  <a:gd name="T3" fmla="*/ 393 h 581"/>
                  <a:gd name="T4" fmla="*/ 155 w 495"/>
                  <a:gd name="T5" fmla="*/ 426 h 581"/>
                  <a:gd name="T6" fmla="*/ 158 w 495"/>
                  <a:gd name="T7" fmla="*/ 351 h 581"/>
                  <a:gd name="T8" fmla="*/ 108 w 495"/>
                  <a:gd name="T9" fmla="*/ 266 h 581"/>
                  <a:gd name="T10" fmla="*/ 117 w 495"/>
                  <a:gd name="T11" fmla="*/ 114 h 581"/>
                  <a:gd name="T12" fmla="*/ 157 w 495"/>
                  <a:gd name="T13" fmla="*/ 119 h 581"/>
                  <a:gd name="T14" fmla="*/ 167 w 495"/>
                  <a:gd name="T15" fmla="*/ 129 h 581"/>
                  <a:gd name="T16" fmla="*/ 172 w 495"/>
                  <a:gd name="T17" fmla="*/ 169 h 581"/>
                  <a:gd name="T18" fmla="*/ 67 w 495"/>
                  <a:gd name="T19" fmla="*/ 266 h 581"/>
                  <a:gd name="T20" fmla="*/ 152 w 495"/>
                  <a:gd name="T21" fmla="*/ 111 h 581"/>
                  <a:gd name="T22" fmla="*/ 142 w 495"/>
                  <a:gd name="T23" fmla="*/ 149 h 581"/>
                  <a:gd name="T24" fmla="*/ 180 w 495"/>
                  <a:gd name="T25" fmla="*/ 133 h 581"/>
                  <a:gd name="T26" fmla="*/ 181 w 495"/>
                  <a:gd name="T27" fmla="*/ 47 h 581"/>
                  <a:gd name="T28" fmla="*/ 196 w 495"/>
                  <a:gd name="T29" fmla="*/ 283 h 581"/>
                  <a:gd name="T30" fmla="*/ 198 w 495"/>
                  <a:gd name="T31" fmla="*/ 136 h 581"/>
                  <a:gd name="T32" fmla="*/ 201 w 495"/>
                  <a:gd name="T33" fmla="*/ 5 h 581"/>
                  <a:gd name="T34" fmla="*/ 211 w 495"/>
                  <a:gd name="T35" fmla="*/ 61 h 581"/>
                  <a:gd name="T36" fmla="*/ 255 w 495"/>
                  <a:gd name="T37" fmla="*/ 145 h 581"/>
                  <a:gd name="T38" fmla="*/ 278 w 495"/>
                  <a:gd name="T39" fmla="*/ 84 h 581"/>
                  <a:gd name="T40" fmla="*/ 357 w 495"/>
                  <a:gd name="T41" fmla="*/ 54 h 581"/>
                  <a:gd name="T42" fmla="*/ 411 w 495"/>
                  <a:gd name="T43" fmla="*/ 93 h 581"/>
                  <a:gd name="T44" fmla="*/ 430 w 495"/>
                  <a:gd name="T45" fmla="*/ 95 h 581"/>
                  <a:gd name="T46" fmla="*/ 463 w 495"/>
                  <a:gd name="T47" fmla="*/ 155 h 581"/>
                  <a:gd name="T48" fmla="*/ 221 w 495"/>
                  <a:gd name="T49" fmla="*/ 279 h 581"/>
                  <a:gd name="T50" fmla="*/ 349 w 495"/>
                  <a:gd name="T51" fmla="*/ 257 h 581"/>
                  <a:gd name="T52" fmla="*/ 398 w 495"/>
                  <a:gd name="T53" fmla="*/ 210 h 581"/>
                  <a:gd name="T54" fmla="*/ 406 w 495"/>
                  <a:gd name="T55" fmla="*/ 220 h 581"/>
                  <a:gd name="T56" fmla="*/ 411 w 495"/>
                  <a:gd name="T57" fmla="*/ 451 h 581"/>
                  <a:gd name="T58" fmla="*/ 406 w 495"/>
                  <a:gd name="T59" fmla="*/ 321 h 581"/>
                  <a:gd name="T60" fmla="*/ 468 w 495"/>
                  <a:gd name="T61" fmla="*/ 184 h 581"/>
                  <a:gd name="T62" fmla="*/ 460 w 495"/>
                  <a:gd name="T63" fmla="*/ 233 h 581"/>
                  <a:gd name="T64" fmla="*/ 384 w 495"/>
                  <a:gd name="T65" fmla="*/ 222 h 581"/>
                  <a:gd name="T66" fmla="*/ 420 w 495"/>
                  <a:gd name="T67" fmla="*/ 188 h 581"/>
                  <a:gd name="T68" fmla="*/ 364 w 495"/>
                  <a:gd name="T69" fmla="*/ 225 h 581"/>
                  <a:gd name="T70" fmla="*/ 360 w 495"/>
                  <a:gd name="T71" fmla="*/ 188 h 581"/>
                  <a:gd name="T72" fmla="*/ 386 w 495"/>
                  <a:gd name="T73" fmla="*/ 356 h 581"/>
                  <a:gd name="T74" fmla="*/ 220 w 495"/>
                  <a:gd name="T75" fmla="*/ 351 h 581"/>
                  <a:gd name="T76" fmla="*/ 235 w 495"/>
                  <a:gd name="T77" fmla="*/ 315 h 581"/>
                  <a:gd name="T78" fmla="*/ 206 w 495"/>
                  <a:gd name="T79" fmla="*/ 172 h 581"/>
                  <a:gd name="T80" fmla="*/ 238 w 495"/>
                  <a:gd name="T81" fmla="*/ 167 h 581"/>
                  <a:gd name="T82" fmla="*/ 251 w 495"/>
                  <a:gd name="T83" fmla="*/ 158 h 581"/>
                  <a:gd name="T84" fmla="*/ 269 w 495"/>
                  <a:gd name="T85" fmla="*/ 131 h 581"/>
                  <a:gd name="T86" fmla="*/ 278 w 495"/>
                  <a:gd name="T87" fmla="*/ 100 h 581"/>
                  <a:gd name="T88" fmla="*/ 393 w 495"/>
                  <a:gd name="T89" fmla="*/ 130 h 581"/>
                  <a:gd name="T90" fmla="*/ 438 w 495"/>
                  <a:gd name="T91" fmla="*/ 100 h 581"/>
                  <a:gd name="T92" fmla="*/ 438 w 495"/>
                  <a:gd name="T93" fmla="*/ 154 h 581"/>
                  <a:gd name="T94" fmla="*/ 456 w 495"/>
                  <a:gd name="T95" fmla="*/ 159 h 581"/>
                  <a:gd name="T96" fmla="*/ 474 w 495"/>
                  <a:gd name="T97" fmla="*/ 100 h 581"/>
                  <a:gd name="T98" fmla="*/ 455 w 495"/>
                  <a:gd name="T99" fmla="*/ 80 h 581"/>
                  <a:gd name="T100" fmla="*/ 343 w 495"/>
                  <a:gd name="T101" fmla="*/ 34 h 581"/>
                  <a:gd name="T102" fmla="*/ 206 w 495"/>
                  <a:gd name="T103" fmla="*/ 0 h 581"/>
                  <a:gd name="T104" fmla="*/ 173 w 495"/>
                  <a:gd name="T105" fmla="*/ 7 h 581"/>
                  <a:gd name="T106" fmla="*/ 143 w 495"/>
                  <a:gd name="T107" fmla="*/ 23 h 581"/>
                  <a:gd name="T108" fmla="*/ 121 w 495"/>
                  <a:gd name="T109" fmla="*/ 51 h 581"/>
                  <a:gd name="T110" fmla="*/ 148 w 495"/>
                  <a:gd name="T111" fmla="*/ 83 h 581"/>
                  <a:gd name="T112" fmla="*/ 59 w 495"/>
                  <a:gd name="T113" fmla="*/ 98 h 581"/>
                  <a:gd name="T114" fmla="*/ 108 w 495"/>
                  <a:gd name="T115" fmla="*/ 286 h 581"/>
                  <a:gd name="T116" fmla="*/ 152 w 495"/>
                  <a:gd name="T117" fmla="*/ 307 h 581"/>
                  <a:gd name="T118" fmla="*/ 102 w 495"/>
                  <a:gd name="T119" fmla="*/ 418 h 581"/>
                  <a:gd name="T120" fmla="*/ 495 w 495"/>
                  <a:gd name="T121" fmla="*/ 512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95" h="581">
                    <a:moveTo>
                      <a:pt x="369" y="368"/>
                    </a:moveTo>
                    <a:cubicBezTo>
                      <a:pt x="334" y="361"/>
                      <a:pt x="334" y="361"/>
                      <a:pt x="334" y="361"/>
                    </a:cubicBezTo>
                    <a:cubicBezTo>
                      <a:pt x="289" y="371"/>
                      <a:pt x="289" y="371"/>
                      <a:pt x="289" y="371"/>
                    </a:cubicBezTo>
                    <a:cubicBezTo>
                      <a:pt x="298" y="361"/>
                      <a:pt x="298" y="361"/>
                      <a:pt x="298" y="361"/>
                    </a:cubicBezTo>
                    <a:cubicBezTo>
                      <a:pt x="337" y="349"/>
                      <a:pt x="337" y="349"/>
                      <a:pt x="337" y="349"/>
                    </a:cubicBezTo>
                    <a:cubicBezTo>
                      <a:pt x="376" y="362"/>
                      <a:pt x="376" y="362"/>
                      <a:pt x="376" y="362"/>
                    </a:cubicBezTo>
                    <a:lnTo>
                      <a:pt x="369" y="368"/>
                    </a:lnTo>
                    <a:close/>
                    <a:moveTo>
                      <a:pt x="342" y="490"/>
                    </a:moveTo>
                    <a:cubicBezTo>
                      <a:pt x="337" y="470"/>
                      <a:pt x="337" y="470"/>
                      <a:pt x="337" y="470"/>
                    </a:cubicBezTo>
                    <a:cubicBezTo>
                      <a:pt x="349" y="422"/>
                      <a:pt x="349" y="422"/>
                      <a:pt x="349" y="422"/>
                    </a:cubicBezTo>
                    <a:cubicBezTo>
                      <a:pt x="350" y="422"/>
                      <a:pt x="350" y="422"/>
                      <a:pt x="350" y="422"/>
                    </a:cubicBezTo>
                    <a:cubicBezTo>
                      <a:pt x="350" y="422"/>
                      <a:pt x="350" y="422"/>
                      <a:pt x="350" y="422"/>
                    </a:cubicBezTo>
                    <a:cubicBezTo>
                      <a:pt x="364" y="420"/>
                      <a:pt x="364" y="420"/>
                      <a:pt x="364" y="420"/>
                    </a:cubicBezTo>
                    <a:cubicBezTo>
                      <a:pt x="375" y="493"/>
                      <a:pt x="375" y="493"/>
                      <a:pt x="375" y="493"/>
                    </a:cubicBezTo>
                    <a:cubicBezTo>
                      <a:pt x="364" y="492"/>
                      <a:pt x="353" y="491"/>
                      <a:pt x="342" y="490"/>
                    </a:cubicBezTo>
                    <a:close/>
                    <a:moveTo>
                      <a:pt x="266" y="393"/>
                    </a:moveTo>
                    <a:cubicBezTo>
                      <a:pt x="299" y="401"/>
                      <a:pt x="299" y="401"/>
                      <a:pt x="299" y="401"/>
                    </a:cubicBezTo>
                    <a:cubicBezTo>
                      <a:pt x="344" y="384"/>
                      <a:pt x="344" y="384"/>
                      <a:pt x="344" y="384"/>
                    </a:cubicBezTo>
                    <a:cubicBezTo>
                      <a:pt x="369" y="396"/>
                      <a:pt x="369" y="396"/>
                      <a:pt x="369" y="396"/>
                    </a:cubicBezTo>
                    <a:cubicBezTo>
                      <a:pt x="344" y="392"/>
                      <a:pt x="344" y="392"/>
                      <a:pt x="344" y="392"/>
                    </a:cubicBezTo>
                    <a:cubicBezTo>
                      <a:pt x="298" y="409"/>
                      <a:pt x="298" y="409"/>
                      <a:pt x="298" y="409"/>
                    </a:cubicBezTo>
                    <a:lnTo>
                      <a:pt x="266" y="393"/>
                    </a:lnTo>
                    <a:close/>
                    <a:moveTo>
                      <a:pt x="171" y="472"/>
                    </a:moveTo>
                    <a:cubicBezTo>
                      <a:pt x="155" y="426"/>
                      <a:pt x="155" y="426"/>
                      <a:pt x="155" y="426"/>
                    </a:cubicBezTo>
                    <a:cubicBezTo>
                      <a:pt x="132" y="419"/>
                      <a:pt x="132" y="419"/>
                      <a:pt x="132" y="419"/>
                    </a:cubicBezTo>
                    <a:cubicBezTo>
                      <a:pt x="170" y="407"/>
                      <a:pt x="170" y="407"/>
                      <a:pt x="170" y="407"/>
                    </a:cubicBezTo>
                    <a:cubicBezTo>
                      <a:pt x="185" y="457"/>
                      <a:pt x="185" y="457"/>
                      <a:pt x="185" y="457"/>
                    </a:cubicBezTo>
                    <a:cubicBezTo>
                      <a:pt x="278" y="443"/>
                      <a:pt x="278" y="443"/>
                      <a:pt x="278" y="443"/>
                    </a:cubicBezTo>
                    <a:lnTo>
                      <a:pt x="171" y="472"/>
                    </a:lnTo>
                    <a:close/>
                    <a:moveTo>
                      <a:pt x="154" y="326"/>
                    </a:moveTo>
                    <a:cubicBezTo>
                      <a:pt x="158" y="326"/>
                      <a:pt x="158" y="326"/>
                      <a:pt x="158" y="326"/>
                    </a:cubicBezTo>
                    <a:cubicBezTo>
                      <a:pt x="158" y="351"/>
                      <a:pt x="158" y="351"/>
                      <a:pt x="158" y="351"/>
                    </a:cubicBezTo>
                    <a:cubicBezTo>
                      <a:pt x="154" y="351"/>
                      <a:pt x="154" y="351"/>
                      <a:pt x="154" y="351"/>
                    </a:cubicBezTo>
                    <a:lnTo>
                      <a:pt x="154" y="326"/>
                    </a:lnTo>
                    <a:close/>
                    <a:moveTo>
                      <a:pt x="164" y="326"/>
                    </a:moveTo>
                    <a:cubicBezTo>
                      <a:pt x="187" y="326"/>
                      <a:pt x="187" y="326"/>
                      <a:pt x="187" y="326"/>
                    </a:cubicBezTo>
                    <a:cubicBezTo>
                      <a:pt x="187" y="351"/>
                      <a:pt x="187" y="351"/>
                      <a:pt x="187" y="351"/>
                    </a:cubicBezTo>
                    <a:cubicBezTo>
                      <a:pt x="164" y="351"/>
                      <a:pt x="164" y="351"/>
                      <a:pt x="164" y="351"/>
                    </a:cubicBezTo>
                    <a:lnTo>
                      <a:pt x="164" y="326"/>
                    </a:lnTo>
                    <a:close/>
                    <a:moveTo>
                      <a:pt x="108" y="266"/>
                    </a:moveTo>
                    <a:cubicBezTo>
                      <a:pt x="108" y="266"/>
                      <a:pt x="108" y="266"/>
                      <a:pt x="108" y="266"/>
                    </a:cubicBezTo>
                    <a:cubicBezTo>
                      <a:pt x="78" y="266"/>
                      <a:pt x="78" y="266"/>
                      <a:pt x="78" y="266"/>
                    </a:cubicBezTo>
                    <a:cubicBezTo>
                      <a:pt x="78" y="100"/>
                      <a:pt x="78" y="100"/>
                      <a:pt x="78" y="100"/>
                    </a:cubicBezTo>
                    <a:cubicBezTo>
                      <a:pt x="109" y="100"/>
                      <a:pt x="109" y="100"/>
                      <a:pt x="109" y="100"/>
                    </a:cubicBezTo>
                    <a:cubicBezTo>
                      <a:pt x="109" y="98"/>
                      <a:pt x="109" y="98"/>
                      <a:pt x="109" y="98"/>
                    </a:cubicBezTo>
                    <a:cubicBezTo>
                      <a:pt x="148" y="98"/>
                      <a:pt x="148" y="98"/>
                      <a:pt x="148" y="98"/>
                    </a:cubicBezTo>
                    <a:cubicBezTo>
                      <a:pt x="149" y="99"/>
                      <a:pt x="149" y="100"/>
                      <a:pt x="149" y="101"/>
                    </a:cubicBezTo>
                    <a:cubicBezTo>
                      <a:pt x="117" y="114"/>
                      <a:pt x="117" y="114"/>
                      <a:pt x="117" y="114"/>
                    </a:cubicBezTo>
                    <a:cubicBezTo>
                      <a:pt x="116" y="112"/>
                      <a:pt x="116" y="112"/>
                      <a:pt x="116" y="112"/>
                    </a:cubicBezTo>
                    <a:cubicBezTo>
                      <a:pt x="116" y="112"/>
                      <a:pt x="116" y="112"/>
                      <a:pt x="116" y="112"/>
                    </a:cubicBezTo>
                    <a:cubicBezTo>
                      <a:pt x="112" y="114"/>
                      <a:pt x="112" y="114"/>
                      <a:pt x="112" y="114"/>
                    </a:cubicBezTo>
                    <a:cubicBezTo>
                      <a:pt x="120" y="132"/>
                      <a:pt x="120" y="132"/>
                      <a:pt x="120" y="132"/>
                    </a:cubicBezTo>
                    <a:cubicBezTo>
                      <a:pt x="124" y="131"/>
                      <a:pt x="124" y="131"/>
                      <a:pt x="124" y="131"/>
                    </a:cubicBezTo>
                    <a:cubicBezTo>
                      <a:pt x="123" y="128"/>
                      <a:pt x="123" y="128"/>
                      <a:pt x="123" y="128"/>
                    </a:cubicBezTo>
                    <a:cubicBezTo>
                      <a:pt x="155" y="115"/>
                      <a:pt x="155" y="115"/>
                      <a:pt x="155" y="115"/>
                    </a:cubicBezTo>
                    <a:cubicBezTo>
                      <a:pt x="155" y="116"/>
                      <a:pt x="156" y="118"/>
                      <a:pt x="157" y="119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1"/>
                      <a:pt x="132" y="141"/>
                      <a:pt x="132" y="141"/>
                    </a:cubicBezTo>
                    <a:cubicBezTo>
                      <a:pt x="132" y="141"/>
                      <a:pt x="132" y="141"/>
                      <a:pt x="132" y="141"/>
                    </a:cubicBezTo>
                    <a:cubicBezTo>
                      <a:pt x="128" y="144"/>
                      <a:pt x="128" y="144"/>
                      <a:pt x="128" y="144"/>
                    </a:cubicBezTo>
                    <a:cubicBezTo>
                      <a:pt x="142" y="158"/>
                      <a:pt x="142" y="158"/>
                      <a:pt x="142" y="158"/>
                    </a:cubicBezTo>
                    <a:cubicBezTo>
                      <a:pt x="146" y="155"/>
                      <a:pt x="146" y="155"/>
                      <a:pt x="146" y="155"/>
                    </a:cubicBezTo>
                    <a:cubicBezTo>
                      <a:pt x="144" y="153"/>
                      <a:pt x="144" y="153"/>
                      <a:pt x="144" y="153"/>
                    </a:cubicBezTo>
                    <a:cubicBezTo>
                      <a:pt x="167" y="129"/>
                      <a:pt x="167" y="129"/>
                      <a:pt x="167" y="129"/>
                    </a:cubicBezTo>
                    <a:cubicBezTo>
                      <a:pt x="169" y="130"/>
                      <a:pt x="170" y="131"/>
                      <a:pt x="171" y="131"/>
                    </a:cubicBezTo>
                    <a:cubicBezTo>
                      <a:pt x="158" y="163"/>
                      <a:pt x="158" y="163"/>
                      <a:pt x="158" y="163"/>
                    </a:cubicBezTo>
                    <a:cubicBezTo>
                      <a:pt x="156" y="162"/>
                      <a:pt x="156" y="162"/>
                      <a:pt x="156" y="162"/>
                    </a:cubicBezTo>
                    <a:cubicBezTo>
                      <a:pt x="156" y="162"/>
                      <a:pt x="156" y="162"/>
                      <a:pt x="156" y="162"/>
                    </a:cubicBezTo>
                    <a:cubicBezTo>
                      <a:pt x="154" y="166"/>
                      <a:pt x="154" y="166"/>
                      <a:pt x="154" y="166"/>
                    </a:cubicBezTo>
                    <a:cubicBezTo>
                      <a:pt x="173" y="173"/>
                      <a:pt x="173" y="173"/>
                      <a:pt x="173" y="173"/>
                    </a:cubicBezTo>
                    <a:cubicBezTo>
                      <a:pt x="174" y="169"/>
                      <a:pt x="174" y="169"/>
                      <a:pt x="174" y="169"/>
                    </a:cubicBezTo>
                    <a:cubicBezTo>
                      <a:pt x="172" y="169"/>
                      <a:pt x="172" y="169"/>
                      <a:pt x="172" y="169"/>
                    </a:cubicBezTo>
                    <a:cubicBezTo>
                      <a:pt x="185" y="137"/>
                      <a:pt x="185" y="137"/>
                      <a:pt x="185" y="137"/>
                    </a:cubicBezTo>
                    <a:cubicBezTo>
                      <a:pt x="186" y="138"/>
                      <a:pt x="187" y="138"/>
                      <a:pt x="189" y="138"/>
                    </a:cubicBezTo>
                    <a:cubicBezTo>
                      <a:pt x="189" y="172"/>
                      <a:pt x="189" y="172"/>
                      <a:pt x="189" y="172"/>
                    </a:cubicBezTo>
                    <a:cubicBezTo>
                      <a:pt x="187" y="172"/>
                      <a:pt x="187" y="172"/>
                      <a:pt x="187" y="172"/>
                    </a:cubicBezTo>
                    <a:cubicBezTo>
                      <a:pt x="187" y="266"/>
                      <a:pt x="187" y="266"/>
                      <a:pt x="187" y="266"/>
                    </a:cubicBezTo>
                    <a:lnTo>
                      <a:pt x="108" y="266"/>
                    </a:lnTo>
                    <a:close/>
                    <a:moveTo>
                      <a:pt x="73" y="266"/>
                    </a:moveTo>
                    <a:cubicBezTo>
                      <a:pt x="67" y="266"/>
                      <a:pt x="67" y="266"/>
                      <a:pt x="67" y="266"/>
                    </a:cubicBezTo>
                    <a:cubicBezTo>
                      <a:pt x="67" y="100"/>
                      <a:pt x="67" y="100"/>
                      <a:pt x="67" y="100"/>
                    </a:cubicBezTo>
                    <a:cubicBezTo>
                      <a:pt x="73" y="100"/>
                      <a:pt x="73" y="100"/>
                      <a:pt x="73" y="100"/>
                    </a:cubicBezTo>
                    <a:lnTo>
                      <a:pt x="73" y="266"/>
                    </a:lnTo>
                    <a:close/>
                    <a:moveTo>
                      <a:pt x="152" y="111"/>
                    </a:moveTo>
                    <a:cubicBezTo>
                      <a:pt x="153" y="112"/>
                      <a:pt x="153" y="112"/>
                      <a:pt x="153" y="113"/>
                    </a:cubicBezTo>
                    <a:cubicBezTo>
                      <a:pt x="124" y="125"/>
                      <a:pt x="124" y="125"/>
                      <a:pt x="124" y="125"/>
                    </a:cubicBezTo>
                    <a:cubicBezTo>
                      <a:pt x="123" y="123"/>
                      <a:pt x="123" y="123"/>
                      <a:pt x="123" y="123"/>
                    </a:cubicBezTo>
                    <a:lnTo>
                      <a:pt x="152" y="111"/>
                    </a:lnTo>
                    <a:close/>
                    <a:moveTo>
                      <a:pt x="122" y="57"/>
                    </a:moveTo>
                    <a:cubicBezTo>
                      <a:pt x="122" y="55"/>
                      <a:pt x="122" y="55"/>
                      <a:pt x="122" y="55"/>
                    </a:cubicBezTo>
                    <a:cubicBezTo>
                      <a:pt x="155" y="69"/>
                      <a:pt x="155" y="69"/>
                      <a:pt x="155" y="69"/>
                    </a:cubicBezTo>
                    <a:cubicBezTo>
                      <a:pt x="154" y="71"/>
                      <a:pt x="154" y="71"/>
                      <a:pt x="154" y="71"/>
                    </a:cubicBezTo>
                    <a:lnTo>
                      <a:pt x="122" y="57"/>
                    </a:lnTo>
                    <a:close/>
                    <a:moveTo>
                      <a:pt x="165" y="124"/>
                    </a:moveTo>
                    <a:cubicBezTo>
                      <a:pt x="166" y="125"/>
                      <a:pt x="166" y="125"/>
                      <a:pt x="167" y="126"/>
                    </a:cubicBezTo>
                    <a:cubicBezTo>
                      <a:pt x="142" y="149"/>
                      <a:pt x="142" y="149"/>
                      <a:pt x="142" y="149"/>
                    </a:cubicBezTo>
                    <a:cubicBezTo>
                      <a:pt x="141" y="148"/>
                      <a:pt x="141" y="148"/>
                      <a:pt x="141" y="148"/>
                    </a:cubicBezTo>
                    <a:lnTo>
                      <a:pt x="165" y="124"/>
                    </a:lnTo>
                    <a:close/>
                    <a:moveTo>
                      <a:pt x="139" y="29"/>
                    </a:moveTo>
                    <a:cubicBezTo>
                      <a:pt x="143" y="30"/>
                      <a:pt x="143" y="30"/>
                      <a:pt x="143" y="30"/>
                    </a:cubicBezTo>
                    <a:cubicBezTo>
                      <a:pt x="168" y="54"/>
                      <a:pt x="168" y="54"/>
                      <a:pt x="168" y="54"/>
                    </a:cubicBezTo>
                    <a:cubicBezTo>
                      <a:pt x="165" y="57"/>
                      <a:pt x="165" y="57"/>
                      <a:pt x="165" y="57"/>
                    </a:cubicBezTo>
                    <a:lnTo>
                      <a:pt x="139" y="29"/>
                    </a:lnTo>
                    <a:close/>
                    <a:moveTo>
                      <a:pt x="180" y="133"/>
                    </a:moveTo>
                    <a:cubicBezTo>
                      <a:pt x="181" y="134"/>
                      <a:pt x="182" y="134"/>
                      <a:pt x="183" y="134"/>
                    </a:cubicBezTo>
                    <a:cubicBezTo>
                      <a:pt x="169" y="166"/>
                      <a:pt x="169" y="166"/>
                      <a:pt x="169" y="166"/>
                    </a:cubicBezTo>
                    <a:cubicBezTo>
                      <a:pt x="167" y="166"/>
                      <a:pt x="167" y="166"/>
                      <a:pt x="167" y="166"/>
                    </a:cubicBezTo>
                    <a:lnTo>
                      <a:pt x="180" y="133"/>
                    </a:lnTo>
                    <a:close/>
                    <a:moveTo>
                      <a:pt x="166" y="11"/>
                    </a:moveTo>
                    <a:cubicBezTo>
                      <a:pt x="170" y="18"/>
                      <a:pt x="170" y="18"/>
                      <a:pt x="170" y="18"/>
                    </a:cubicBezTo>
                    <a:cubicBezTo>
                      <a:pt x="184" y="46"/>
                      <a:pt x="184" y="46"/>
                      <a:pt x="184" y="46"/>
                    </a:cubicBezTo>
                    <a:cubicBezTo>
                      <a:pt x="183" y="46"/>
                      <a:pt x="182" y="47"/>
                      <a:pt x="181" y="47"/>
                    </a:cubicBezTo>
                    <a:lnTo>
                      <a:pt x="166" y="11"/>
                    </a:lnTo>
                    <a:close/>
                    <a:moveTo>
                      <a:pt x="196" y="324"/>
                    </a:moveTo>
                    <a:cubicBezTo>
                      <a:pt x="196" y="324"/>
                      <a:pt x="196" y="324"/>
                      <a:pt x="196" y="324"/>
                    </a:cubicBezTo>
                    <a:cubicBezTo>
                      <a:pt x="201" y="328"/>
                      <a:pt x="201" y="328"/>
                      <a:pt x="201" y="328"/>
                    </a:cubicBezTo>
                    <a:cubicBezTo>
                      <a:pt x="201" y="351"/>
                      <a:pt x="201" y="351"/>
                      <a:pt x="201" y="351"/>
                    </a:cubicBezTo>
                    <a:cubicBezTo>
                      <a:pt x="196" y="351"/>
                      <a:pt x="196" y="351"/>
                      <a:pt x="196" y="351"/>
                    </a:cubicBezTo>
                    <a:lnTo>
                      <a:pt x="196" y="324"/>
                    </a:lnTo>
                    <a:close/>
                    <a:moveTo>
                      <a:pt x="196" y="283"/>
                    </a:moveTo>
                    <a:cubicBezTo>
                      <a:pt x="196" y="283"/>
                      <a:pt x="196" y="283"/>
                      <a:pt x="196" y="283"/>
                    </a:cubicBezTo>
                    <a:cubicBezTo>
                      <a:pt x="201" y="287"/>
                      <a:pt x="201" y="287"/>
                      <a:pt x="201" y="287"/>
                    </a:cubicBezTo>
                    <a:cubicBezTo>
                      <a:pt x="201" y="307"/>
                      <a:pt x="201" y="307"/>
                      <a:pt x="201" y="307"/>
                    </a:cubicBezTo>
                    <a:cubicBezTo>
                      <a:pt x="196" y="307"/>
                      <a:pt x="196" y="307"/>
                      <a:pt x="196" y="307"/>
                    </a:cubicBezTo>
                    <a:lnTo>
                      <a:pt x="196" y="283"/>
                    </a:lnTo>
                    <a:close/>
                    <a:moveTo>
                      <a:pt x="196" y="172"/>
                    </a:moveTo>
                    <a:cubicBezTo>
                      <a:pt x="198" y="172"/>
                      <a:pt x="198" y="172"/>
                      <a:pt x="198" y="172"/>
                    </a:cubicBezTo>
                    <a:cubicBezTo>
                      <a:pt x="198" y="136"/>
                      <a:pt x="198" y="136"/>
                      <a:pt x="198" y="136"/>
                    </a:cubicBezTo>
                    <a:cubicBezTo>
                      <a:pt x="199" y="136"/>
                      <a:pt x="200" y="136"/>
                      <a:pt x="201" y="136"/>
                    </a:cubicBezTo>
                    <a:cubicBezTo>
                      <a:pt x="201" y="172"/>
                      <a:pt x="201" y="172"/>
                      <a:pt x="201" y="172"/>
                    </a:cubicBezTo>
                    <a:cubicBezTo>
                      <a:pt x="201" y="172"/>
                      <a:pt x="201" y="172"/>
                      <a:pt x="201" y="172"/>
                    </a:cubicBezTo>
                    <a:cubicBezTo>
                      <a:pt x="201" y="267"/>
                      <a:pt x="201" y="267"/>
                      <a:pt x="201" y="267"/>
                    </a:cubicBezTo>
                    <a:cubicBezTo>
                      <a:pt x="196" y="267"/>
                      <a:pt x="196" y="267"/>
                      <a:pt x="196" y="267"/>
                    </a:cubicBezTo>
                    <a:lnTo>
                      <a:pt x="196" y="172"/>
                    </a:lnTo>
                    <a:close/>
                    <a:moveTo>
                      <a:pt x="199" y="5"/>
                    </a:moveTo>
                    <a:cubicBezTo>
                      <a:pt x="201" y="5"/>
                      <a:pt x="201" y="5"/>
                      <a:pt x="201" y="5"/>
                    </a:cubicBezTo>
                    <a:cubicBezTo>
                      <a:pt x="201" y="45"/>
                      <a:pt x="201" y="45"/>
                      <a:pt x="201" y="45"/>
                    </a:cubicBezTo>
                    <a:cubicBezTo>
                      <a:pt x="200" y="45"/>
                      <a:pt x="199" y="45"/>
                      <a:pt x="199" y="45"/>
                    </a:cubicBezTo>
                    <a:lnTo>
                      <a:pt x="199" y="5"/>
                    </a:lnTo>
                    <a:close/>
                    <a:moveTo>
                      <a:pt x="211" y="61"/>
                    </a:moveTo>
                    <a:cubicBezTo>
                      <a:pt x="217" y="61"/>
                      <a:pt x="221" y="66"/>
                      <a:pt x="221" y="72"/>
                    </a:cubicBezTo>
                    <a:cubicBezTo>
                      <a:pt x="221" y="77"/>
                      <a:pt x="217" y="82"/>
                      <a:pt x="211" y="82"/>
                    </a:cubicBezTo>
                    <a:cubicBezTo>
                      <a:pt x="206" y="82"/>
                      <a:pt x="201" y="77"/>
                      <a:pt x="201" y="72"/>
                    </a:cubicBezTo>
                    <a:cubicBezTo>
                      <a:pt x="201" y="66"/>
                      <a:pt x="206" y="61"/>
                      <a:pt x="211" y="61"/>
                    </a:cubicBezTo>
                    <a:close/>
                    <a:moveTo>
                      <a:pt x="231" y="164"/>
                    </a:moveTo>
                    <a:cubicBezTo>
                      <a:pt x="229" y="164"/>
                      <a:pt x="229" y="164"/>
                      <a:pt x="229" y="164"/>
                    </a:cubicBezTo>
                    <a:cubicBezTo>
                      <a:pt x="216" y="132"/>
                      <a:pt x="216" y="132"/>
                      <a:pt x="216" y="132"/>
                    </a:cubicBezTo>
                    <a:cubicBezTo>
                      <a:pt x="219" y="130"/>
                      <a:pt x="219" y="130"/>
                      <a:pt x="219" y="130"/>
                    </a:cubicBezTo>
                    <a:lnTo>
                      <a:pt x="231" y="164"/>
                    </a:lnTo>
                    <a:close/>
                    <a:moveTo>
                      <a:pt x="232" y="119"/>
                    </a:moveTo>
                    <a:cubicBezTo>
                      <a:pt x="257" y="144"/>
                      <a:pt x="257" y="144"/>
                      <a:pt x="257" y="144"/>
                    </a:cubicBezTo>
                    <a:cubicBezTo>
                      <a:pt x="255" y="145"/>
                      <a:pt x="255" y="145"/>
                      <a:pt x="255" y="145"/>
                    </a:cubicBezTo>
                    <a:cubicBezTo>
                      <a:pt x="231" y="121"/>
                      <a:pt x="231" y="121"/>
                      <a:pt x="231" y="121"/>
                    </a:cubicBezTo>
                    <a:cubicBezTo>
                      <a:pt x="231" y="120"/>
                      <a:pt x="232" y="119"/>
                      <a:pt x="232" y="119"/>
                    </a:cubicBezTo>
                    <a:close/>
                    <a:moveTo>
                      <a:pt x="240" y="103"/>
                    </a:moveTo>
                    <a:cubicBezTo>
                      <a:pt x="272" y="116"/>
                      <a:pt x="272" y="116"/>
                      <a:pt x="272" y="116"/>
                    </a:cubicBezTo>
                    <a:cubicBezTo>
                      <a:pt x="271" y="118"/>
                      <a:pt x="271" y="118"/>
                      <a:pt x="271" y="118"/>
                    </a:cubicBezTo>
                    <a:cubicBezTo>
                      <a:pt x="240" y="105"/>
                      <a:pt x="240" y="105"/>
                      <a:pt x="240" y="105"/>
                    </a:cubicBezTo>
                    <a:cubicBezTo>
                      <a:pt x="240" y="104"/>
                      <a:pt x="240" y="103"/>
                      <a:pt x="240" y="103"/>
                    </a:cubicBezTo>
                    <a:close/>
                    <a:moveTo>
                      <a:pt x="278" y="84"/>
                    </a:moveTo>
                    <a:cubicBezTo>
                      <a:pt x="374" y="84"/>
                      <a:pt x="374" y="84"/>
                      <a:pt x="374" y="84"/>
                    </a:cubicBezTo>
                    <a:cubicBezTo>
                      <a:pt x="374" y="88"/>
                      <a:pt x="374" y="88"/>
                      <a:pt x="374" y="88"/>
                    </a:cubicBezTo>
                    <a:cubicBezTo>
                      <a:pt x="278" y="88"/>
                      <a:pt x="278" y="88"/>
                      <a:pt x="278" y="88"/>
                    </a:cubicBezTo>
                    <a:lnTo>
                      <a:pt x="278" y="84"/>
                    </a:lnTo>
                    <a:close/>
                    <a:moveTo>
                      <a:pt x="359" y="56"/>
                    </a:moveTo>
                    <a:cubicBezTo>
                      <a:pt x="361" y="80"/>
                      <a:pt x="361" y="80"/>
                      <a:pt x="361" y="80"/>
                    </a:cubicBezTo>
                    <a:cubicBezTo>
                      <a:pt x="359" y="80"/>
                      <a:pt x="359" y="80"/>
                      <a:pt x="359" y="80"/>
                    </a:cubicBezTo>
                    <a:cubicBezTo>
                      <a:pt x="357" y="54"/>
                      <a:pt x="357" y="54"/>
                      <a:pt x="357" y="54"/>
                    </a:cubicBezTo>
                    <a:lnTo>
                      <a:pt x="359" y="56"/>
                    </a:lnTo>
                    <a:close/>
                    <a:moveTo>
                      <a:pt x="370" y="68"/>
                    </a:moveTo>
                    <a:cubicBezTo>
                      <a:pt x="397" y="84"/>
                      <a:pt x="397" y="84"/>
                      <a:pt x="397" y="84"/>
                    </a:cubicBezTo>
                    <a:cubicBezTo>
                      <a:pt x="397" y="85"/>
                      <a:pt x="397" y="85"/>
                      <a:pt x="397" y="85"/>
                    </a:cubicBezTo>
                    <a:cubicBezTo>
                      <a:pt x="370" y="72"/>
                      <a:pt x="370" y="72"/>
                      <a:pt x="370" y="72"/>
                    </a:cubicBezTo>
                    <a:lnTo>
                      <a:pt x="370" y="68"/>
                    </a:lnTo>
                    <a:close/>
                    <a:moveTo>
                      <a:pt x="411" y="89"/>
                    </a:moveTo>
                    <a:cubicBezTo>
                      <a:pt x="411" y="93"/>
                      <a:pt x="411" y="93"/>
                      <a:pt x="411" y="93"/>
                    </a:cubicBezTo>
                    <a:cubicBezTo>
                      <a:pt x="381" y="99"/>
                      <a:pt x="381" y="99"/>
                      <a:pt x="381" y="99"/>
                    </a:cubicBezTo>
                    <a:cubicBezTo>
                      <a:pt x="377" y="97"/>
                      <a:pt x="377" y="97"/>
                      <a:pt x="377" y="97"/>
                    </a:cubicBezTo>
                    <a:lnTo>
                      <a:pt x="411" y="89"/>
                    </a:lnTo>
                    <a:close/>
                    <a:moveTo>
                      <a:pt x="430" y="95"/>
                    </a:moveTo>
                    <a:cubicBezTo>
                      <a:pt x="402" y="131"/>
                      <a:pt x="402" y="131"/>
                      <a:pt x="402" y="131"/>
                    </a:cubicBezTo>
                    <a:cubicBezTo>
                      <a:pt x="399" y="127"/>
                      <a:pt x="399" y="127"/>
                      <a:pt x="399" y="127"/>
                    </a:cubicBezTo>
                    <a:cubicBezTo>
                      <a:pt x="427" y="91"/>
                      <a:pt x="427" y="91"/>
                      <a:pt x="427" y="91"/>
                    </a:cubicBezTo>
                    <a:lnTo>
                      <a:pt x="430" y="95"/>
                    </a:lnTo>
                    <a:close/>
                    <a:moveTo>
                      <a:pt x="446" y="98"/>
                    </a:moveTo>
                    <a:cubicBezTo>
                      <a:pt x="431" y="144"/>
                      <a:pt x="431" y="144"/>
                      <a:pt x="431" y="144"/>
                    </a:cubicBezTo>
                    <a:cubicBezTo>
                      <a:pt x="429" y="143"/>
                      <a:pt x="429" y="143"/>
                      <a:pt x="429" y="143"/>
                    </a:cubicBezTo>
                    <a:cubicBezTo>
                      <a:pt x="444" y="96"/>
                      <a:pt x="444" y="96"/>
                      <a:pt x="444" y="96"/>
                    </a:cubicBezTo>
                    <a:lnTo>
                      <a:pt x="446" y="98"/>
                    </a:lnTo>
                    <a:close/>
                    <a:moveTo>
                      <a:pt x="460" y="96"/>
                    </a:moveTo>
                    <a:cubicBezTo>
                      <a:pt x="463" y="96"/>
                      <a:pt x="463" y="96"/>
                      <a:pt x="463" y="96"/>
                    </a:cubicBezTo>
                    <a:cubicBezTo>
                      <a:pt x="463" y="155"/>
                      <a:pt x="463" y="155"/>
                      <a:pt x="463" y="155"/>
                    </a:cubicBezTo>
                    <a:cubicBezTo>
                      <a:pt x="460" y="155"/>
                      <a:pt x="460" y="155"/>
                      <a:pt x="460" y="155"/>
                    </a:cubicBezTo>
                    <a:lnTo>
                      <a:pt x="460" y="96"/>
                    </a:lnTo>
                    <a:close/>
                    <a:moveTo>
                      <a:pt x="206" y="286"/>
                    </a:moveTo>
                    <a:cubicBezTo>
                      <a:pt x="216" y="286"/>
                      <a:pt x="216" y="286"/>
                      <a:pt x="216" y="286"/>
                    </a:cubicBezTo>
                    <a:cubicBezTo>
                      <a:pt x="216" y="307"/>
                      <a:pt x="216" y="307"/>
                      <a:pt x="216" y="307"/>
                    </a:cubicBezTo>
                    <a:cubicBezTo>
                      <a:pt x="206" y="307"/>
                      <a:pt x="206" y="307"/>
                      <a:pt x="206" y="307"/>
                    </a:cubicBezTo>
                    <a:lnTo>
                      <a:pt x="206" y="286"/>
                    </a:lnTo>
                    <a:close/>
                    <a:moveTo>
                      <a:pt x="221" y="279"/>
                    </a:moveTo>
                    <a:cubicBezTo>
                      <a:pt x="226" y="276"/>
                      <a:pt x="226" y="276"/>
                      <a:pt x="226" y="276"/>
                    </a:cubicBezTo>
                    <a:cubicBezTo>
                      <a:pt x="226" y="312"/>
                      <a:pt x="226" y="312"/>
                      <a:pt x="226" y="312"/>
                    </a:cubicBezTo>
                    <a:cubicBezTo>
                      <a:pt x="221" y="309"/>
                      <a:pt x="221" y="309"/>
                      <a:pt x="221" y="309"/>
                    </a:cubicBezTo>
                    <a:lnTo>
                      <a:pt x="221" y="279"/>
                    </a:lnTo>
                    <a:close/>
                    <a:moveTo>
                      <a:pt x="345" y="260"/>
                    </a:moveTo>
                    <a:cubicBezTo>
                      <a:pt x="345" y="236"/>
                      <a:pt x="345" y="236"/>
                      <a:pt x="345" y="236"/>
                    </a:cubicBezTo>
                    <a:cubicBezTo>
                      <a:pt x="348" y="236"/>
                      <a:pt x="348" y="236"/>
                      <a:pt x="348" y="236"/>
                    </a:cubicBezTo>
                    <a:cubicBezTo>
                      <a:pt x="349" y="257"/>
                      <a:pt x="349" y="257"/>
                      <a:pt x="349" y="257"/>
                    </a:cubicBezTo>
                    <a:cubicBezTo>
                      <a:pt x="364" y="285"/>
                      <a:pt x="364" y="285"/>
                      <a:pt x="364" y="285"/>
                    </a:cubicBezTo>
                    <a:lnTo>
                      <a:pt x="345" y="260"/>
                    </a:lnTo>
                    <a:close/>
                    <a:moveTo>
                      <a:pt x="397" y="192"/>
                    </a:moveTo>
                    <a:cubicBezTo>
                      <a:pt x="397" y="182"/>
                      <a:pt x="397" y="182"/>
                      <a:pt x="397" y="182"/>
                    </a:cubicBezTo>
                    <a:cubicBezTo>
                      <a:pt x="400" y="182"/>
                      <a:pt x="400" y="182"/>
                      <a:pt x="400" y="182"/>
                    </a:cubicBezTo>
                    <a:cubicBezTo>
                      <a:pt x="409" y="190"/>
                      <a:pt x="409" y="190"/>
                      <a:pt x="409" y="190"/>
                    </a:cubicBezTo>
                    <a:cubicBezTo>
                      <a:pt x="407" y="204"/>
                      <a:pt x="407" y="204"/>
                      <a:pt x="407" y="204"/>
                    </a:cubicBezTo>
                    <a:cubicBezTo>
                      <a:pt x="398" y="210"/>
                      <a:pt x="398" y="210"/>
                      <a:pt x="398" y="210"/>
                    </a:cubicBezTo>
                    <a:cubicBezTo>
                      <a:pt x="394" y="210"/>
                      <a:pt x="394" y="210"/>
                      <a:pt x="394" y="210"/>
                    </a:cubicBezTo>
                    <a:cubicBezTo>
                      <a:pt x="394" y="204"/>
                      <a:pt x="394" y="204"/>
                      <a:pt x="394" y="204"/>
                    </a:cubicBezTo>
                    <a:cubicBezTo>
                      <a:pt x="399" y="204"/>
                      <a:pt x="399" y="204"/>
                      <a:pt x="399" y="204"/>
                    </a:cubicBezTo>
                    <a:cubicBezTo>
                      <a:pt x="399" y="202"/>
                      <a:pt x="399" y="202"/>
                      <a:pt x="399" y="202"/>
                    </a:cubicBezTo>
                    <a:cubicBezTo>
                      <a:pt x="394" y="202"/>
                      <a:pt x="394" y="202"/>
                      <a:pt x="394" y="202"/>
                    </a:cubicBezTo>
                    <a:cubicBezTo>
                      <a:pt x="394" y="192"/>
                      <a:pt x="394" y="192"/>
                      <a:pt x="394" y="192"/>
                    </a:cubicBezTo>
                    <a:lnTo>
                      <a:pt x="397" y="192"/>
                    </a:lnTo>
                    <a:close/>
                    <a:moveTo>
                      <a:pt x="406" y="220"/>
                    </a:moveTo>
                    <a:cubicBezTo>
                      <a:pt x="400" y="220"/>
                      <a:pt x="400" y="220"/>
                      <a:pt x="400" y="220"/>
                    </a:cubicBezTo>
                    <a:cubicBezTo>
                      <a:pt x="400" y="212"/>
                      <a:pt x="400" y="212"/>
                      <a:pt x="400" y="212"/>
                    </a:cubicBezTo>
                    <a:cubicBezTo>
                      <a:pt x="412" y="206"/>
                      <a:pt x="412" y="206"/>
                      <a:pt x="412" y="206"/>
                    </a:cubicBezTo>
                    <a:lnTo>
                      <a:pt x="406" y="220"/>
                    </a:lnTo>
                    <a:close/>
                    <a:moveTo>
                      <a:pt x="413" y="497"/>
                    </a:moveTo>
                    <a:cubicBezTo>
                      <a:pt x="426" y="429"/>
                      <a:pt x="426" y="429"/>
                      <a:pt x="426" y="429"/>
                    </a:cubicBezTo>
                    <a:cubicBezTo>
                      <a:pt x="422" y="403"/>
                      <a:pt x="422" y="403"/>
                      <a:pt x="422" y="403"/>
                    </a:cubicBezTo>
                    <a:cubicBezTo>
                      <a:pt x="411" y="451"/>
                      <a:pt x="411" y="451"/>
                      <a:pt x="411" y="451"/>
                    </a:cubicBezTo>
                    <a:cubicBezTo>
                      <a:pt x="405" y="451"/>
                      <a:pt x="405" y="451"/>
                      <a:pt x="405" y="451"/>
                    </a:cubicBezTo>
                    <a:cubicBezTo>
                      <a:pt x="405" y="408"/>
                      <a:pt x="405" y="408"/>
                      <a:pt x="405" y="408"/>
                    </a:cubicBezTo>
                    <a:cubicBezTo>
                      <a:pt x="423" y="395"/>
                      <a:pt x="423" y="395"/>
                      <a:pt x="423" y="395"/>
                    </a:cubicBezTo>
                    <a:cubicBezTo>
                      <a:pt x="432" y="320"/>
                      <a:pt x="432" y="320"/>
                      <a:pt x="432" y="320"/>
                    </a:cubicBezTo>
                    <a:cubicBezTo>
                      <a:pt x="397" y="401"/>
                      <a:pt x="397" y="401"/>
                      <a:pt x="397" y="401"/>
                    </a:cubicBezTo>
                    <a:cubicBezTo>
                      <a:pt x="395" y="401"/>
                      <a:pt x="395" y="401"/>
                      <a:pt x="395" y="401"/>
                    </a:cubicBezTo>
                    <a:cubicBezTo>
                      <a:pt x="394" y="351"/>
                      <a:pt x="394" y="351"/>
                      <a:pt x="394" y="351"/>
                    </a:cubicBezTo>
                    <a:cubicBezTo>
                      <a:pt x="406" y="321"/>
                      <a:pt x="406" y="321"/>
                      <a:pt x="406" y="321"/>
                    </a:cubicBezTo>
                    <a:cubicBezTo>
                      <a:pt x="385" y="302"/>
                      <a:pt x="385" y="302"/>
                      <a:pt x="385" y="302"/>
                    </a:cubicBezTo>
                    <a:cubicBezTo>
                      <a:pt x="405" y="281"/>
                      <a:pt x="405" y="281"/>
                      <a:pt x="405" y="281"/>
                    </a:cubicBezTo>
                    <a:cubicBezTo>
                      <a:pt x="412" y="284"/>
                      <a:pt x="412" y="284"/>
                      <a:pt x="412" y="284"/>
                    </a:cubicBezTo>
                    <a:cubicBezTo>
                      <a:pt x="403" y="302"/>
                      <a:pt x="403" y="302"/>
                      <a:pt x="403" y="302"/>
                    </a:cubicBezTo>
                    <a:cubicBezTo>
                      <a:pt x="425" y="319"/>
                      <a:pt x="425" y="319"/>
                      <a:pt x="425" y="319"/>
                    </a:cubicBezTo>
                    <a:cubicBezTo>
                      <a:pt x="455" y="296"/>
                      <a:pt x="455" y="296"/>
                      <a:pt x="455" y="296"/>
                    </a:cubicBezTo>
                    <a:cubicBezTo>
                      <a:pt x="478" y="218"/>
                      <a:pt x="478" y="218"/>
                      <a:pt x="478" y="218"/>
                    </a:cubicBezTo>
                    <a:cubicBezTo>
                      <a:pt x="468" y="184"/>
                      <a:pt x="468" y="184"/>
                      <a:pt x="468" y="184"/>
                    </a:cubicBezTo>
                    <a:cubicBezTo>
                      <a:pt x="481" y="173"/>
                      <a:pt x="481" y="173"/>
                      <a:pt x="481" y="173"/>
                    </a:cubicBezTo>
                    <a:cubicBezTo>
                      <a:pt x="485" y="167"/>
                      <a:pt x="485" y="167"/>
                      <a:pt x="485" y="167"/>
                    </a:cubicBezTo>
                    <a:cubicBezTo>
                      <a:pt x="484" y="167"/>
                      <a:pt x="484" y="167"/>
                      <a:pt x="484" y="167"/>
                    </a:cubicBezTo>
                    <a:cubicBezTo>
                      <a:pt x="484" y="167"/>
                      <a:pt x="484" y="167"/>
                      <a:pt x="484" y="167"/>
                    </a:cubicBezTo>
                    <a:cubicBezTo>
                      <a:pt x="461" y="176"/>
                      <a:pt x="461" y="176"/>
                      <a:pt x="461" y="176"/>
                    </a:cubicBezTo>
                    <a:cubicBezTo>
                      <a:pt x="457" y="226"/>
                      <a:pt x="457" y="226"/>
                      <a:pt x="457" y="226"/>
                    </a:cubicBezTo>
                    <a:cubicBezTo>
                      <a:pt x="416" y="228"/>
                      <a:pt x="416" y="228"/>
                      <a:pt x="416" y="228"/>
                    </a:cubicBezTo>
                    <a:cubicBezTo>
                      <a:pt x="460" y="233"/>
                      <a:pt x="460" y="233"/>
                      <a:pt x="460" y="233"/>
                    </a:cubicBezTo>
                    <a:cubicBezTo>
                      <a:pt x="415" y="240"/>
                      <a:pt x="415" y="240"/>
                      <a:pt x="415" y="240"/>
                    </a:cubicBezTo>
                    <a:cubicBezTo>
                      <a:pt x="421" y="255"/>
                      <a:pt x="421" y="255"/>
                      <a:pt x="421" y="255"/>
                    </a:cubicBezTo>
                    <a:cubicBezTo>
                      <a:pt x="412" y="265"/>
                      <a:pt x="412" y="265"/>
                      <a:pt x="412" y="265"/>
                    </a:cubicBezTo>
                    <a:cubicBezTo>
                      <a:pt x="393" y="258"/>
                      <a:pt x="393" y="258"/>
                      <a:pt x="393" y="258"/>
                    </a:cubicBezTo>
                    <a:cubicBezTo>
                      <a:pt x="376" y="267"/>
                      <a:pt x="376" y="267"/>
                      <a:pt x="376" y="267"/>
                    </a:cubicBezTo>
                    <a:cubicBezTo>
                      <a:pt x="367" y="256"/>
                      <a:pt x="367" y="256"/>
                      <a:pt x="367" y="256"/>
                    </a:cubicBezTo>
                    <a:cubicBezTo>
                      <a:pt x="379" y="222"/>
                      <a:pt x="379" y="222"/>
                      <a:pt x="379" y="222"/>
                    </a:cubicBezTo>
                    <a:cubicBezTo>
                      <a:pt x="384" y="222"/>
                      <a:pt x="384" y="222"/>
                      <a:pt x="384" y="222"/>
                    </a:cubicBezTo>
                    <a:cubicBezTo>
                      <a:pt x="386" y="251"/>
                      <a:pt x="386" y="251"/>
                      <a:pt x="386" y="251"/>
                    </a:cubicBezTo>
                    <a:cubicBezTo>
                      <a:pt x="393" y="230"/>
                      <a:pt x="393" y="230"/>
                      <a:pt x="393" y="230"/>
                    </a:cubicBezTo>
                    <a:cubicBezTo>
                      <a:pt x="410" y="232"/>
                      <a:pt x="410" y="232"/>
                      <a:pt x="410" y="232"/>
                    </a:cubicBezTo>
                    <a:cubicBezTo>
                      <a:pt x="403" y="228"/>
                      <a:pt x="403" y="228"/>
                      <a:pt x="403" y="228"/>
                    </a:cubicBezTo>
                    <a:cubicBezTo>
                      <a:pt x="414" y="228"/>
                      <a:pt x="414" y="228"/>
                      <a:pt x="414" y="228"/>
                    </a:cubicBezTo>
                    <a:cubicBezTo>
                      <a:pt x="411" y="220"/>
                      <a:pt x="411" y="220"/>
                      <a:pt x="411" y="220"/>
                    </a:cubicBezTo>
                    <a:cubicBezTo>
                      <a:pt x="418" y="210"/>
                      <a:pt x="418" y="210"/>
                      <a:pt x="418" y="210"/>
                    </a:cubicBezTo>
                    <a:cubicBezTo>
                      <a:pt x="420" y="188"/>
                      <a:pt x="420" y="188"/>
                      <a:pt x="420" y="188"/>
                    </a:cubicBezTo>
                    <a:cubicBezTo>
                      <a:pt x="405" y="176"/>
                      <a:pt x="405" y="176"/>
                      <a:pt x="405" y="176"/>
                    </a:cubicBezTo>
                    <a:cubicBezTo>
                      <a:pt x="393" y="176"/>
                      <a:pt x="393" y="176"/>
                      <a:pt x="393" y="176"/>
                    </a:cubicBezTo>
                    <a:cubicBezTo>
                      <a:pt x="383" y="184"/>
                      <a:pt x="383" y="184"/>
                      <a:pt x="383" y="184"/>
                    </a:cubicBezTo>
                    <a:cubicBezTo>
                      <a:pt x="380" y="122"/>
                      <a:pt x="380" y="122"/>
                      <a:pt x="380" y="122"/>
                    </a:cubicBezTo>
                    <a:cubicBezTo>
                      <a:pt x="377" y="118"/>
                      <a:pt x="377" y="118"/>
                      <a:pt x="377" y="118"/>
                    </a:cubicBezTo>
                    <a:cubicBezTo>
                      <a:pt x="374" y="221"/>
                      <a:pt x="374" y="221"/>
                      <a:pt x="374" y="221"/>
                    </a:cubicBezTo>
                    <a:cubicBezTo>
                      <a:pt x="367" y="234"/>
                      <a:pt x="367" y="234"/>
                      <a:pt x="367" y="234"/>
                    </a:cubicBezTo>
                    <a:cubicBezTo>
                      <a:pt x="367" y="234"/>
                      <a:pt x="366" y="232"/>
                      <a:pt x="364" y="225"/>
                    </a:cubicBezTo>
                    <a:cubicBezTo>
                      <a:pt x="362" y="219"/>
                      <a:pt x="365" y="200"/>
                      <a:pt x="365" y="200"/>
                    </a:cubicBezTo>
                    <a:cubicBezTo>
                      <a:pt x="372" y="120"/>
                      <a:pt x="372" y="120"/>
                      <a:pt x="372" y="120"/>
                    </a:cubicBezTo>
                    <a:cubicBezTo>
                      <a:pt x="366" y="127"/>
                      <a:pt x="366" y="127"/>
                      <a:pt x="366" y="127"/>
                    </a:cubicBezTo>
                    <a:cubicBezTo>
                      <a:pt x="362" y="176"/>
                      <a:pt x="362" y="176"/>
                      <a:pt x="362" y="176"/>
                    </a:cubicBezTo>
                    <a:cubicBezTo>
                      <a:pt x="344" y="189"/>
                      <a:pt x="344" y="189"/>
                      <a:pt x="344" y="189"/>
                    </a:cubicBezTo>
                    <a:cubicBezTo>
                      <a:pt x="339" y="216"/>
                      <a:pt x="339" y="216"/>
                      <a:pt x="339" y="216"/>
                    </a:cubicBezTo>
                    <a:cubicBezTo>
                      <a:pt x="347" y="195"/>
                      <a:pt x="347" y="195"/>
                      <a:pt x="347" y="195"/>
                    </a:cubicBezTo>
                    <a:cubicBezTo>
                      <a:pt x="360" y="188"/>
                      <a:pt x="360" y="188"/>
                      <a:pt x="360" y="188"/>
                    </a:cubicBezTo>
                    <a:cubicBezTo>
                      <a:pt x="359" y="201"/>
                      <a:pt x="359" y="201"/>
                      <a:pt x="359" y="201"/>
                    </a:cubicBezTo>
                    <a:cubicBezTo>
                      <a:pt x="349" y="207"/>
                      <a:pt x="349" y="207"/>
                      <a:pt x="349" y="207"/>
                    </a:cubicBezTo>
                    <a:cubicBezTo>
                      <a:pt x="331" y="230"/>
                      <a:pt x="331" y="230"/>
                      <a:pt x="331" y="230"/>
                    </a:cubicBezTo>
                    <a:cubicBezTo>
                      <a:pt x="329" y="270"/>
                      <a:pt x="329" y="270"/>
                      <a:pt x="329" y="270"/>
                    </a:cubicBezTo>
                    <a:cubicBezTo>
                      <a:pt x="369" y="305"/>
                      <a:pt x="369" y="305"/>
                      <a:pt x="369" y="305"/>
                    </a:cubicBezTo>
                    <a:cubicBezTo>
                      <a:pt x="361" y="327"/>
                      <a:pt x="361" y="327"/>
                      <a:pt x="361" y="327"/>
                    </a:cubicBezTo>
                    <a:cubicBezTo>
                      <a:pt x="394" y="351"/>
                      <a:pt x="394" y="351"/>
                      <a:pt x="394" y="351"/>
                    </a:cubicBezTo>
                    <a:cubicBezTo>
                      <a:pt x="386" y="356"/>
                      <a:pt x="386" y="356"/>
                      <a:pt x="386" y="356"/>
                    </a:cubicBezTo>
                    <a:cubicBezTo>
                      <a:pt x="349" y="337"/>
                      <a:pt x="349" y="337"/>
                      <a:pt x="349" y="337"/>
                    </a:cubicBezTo>
                    <a:cubicBezTo>
                      <a:pt x="361" y="327"/>
                      <a:pt x="361" y="327"/>
                      <a:pt x="361" y="327"/>
                    </a:cubicBezTo>
                    <a:cubicBezTo>
                      <a:pt x="289" y="318"/>
                      <a:pt x="289" y="318"/>
                      <a:pt x="289" y="318"/>
                    </a:cubicBezTo>
                    <a:cubicBezTo>
                      <a:pt x="252" y="337"/>
                      <a:pt x="252" y="337"/>
                      <a:pt x="252" y="337"/>
                    </a:cubicBezTo>
                    <a:cubicBezTo>
                      <a:pt x="252" y="350"/>
                      <a:pt x="252" y="350"/>
                      <a:pt x="252" y="350"/>
                    </a:cubicBezTo>
                    <a:cubicBezTo>
                      <a:pt x="252" y="367"/>
                      <a:pt x="252" y="367"/>
                      <a:pt x="252" y="367"/>
                    </a:cubicBezTo>
                    <a:cubicBezTo>
                      <a:pt x="229" y="367"/>
                      <a:pt x="229" y="367"/>
                      <a:pt x="229" y="367"/>
                    </a:cubicBezTo>
                    <a:cubicBezTo>
                      <a:pt x="220" y="351"/>
                      <a:pt x="220" y="351"/>
                      <a:pt x="220" y="351"/>
                    </a:cubicBezTo>
                    <a:cubicBezTo>
                      <a:pt x="206" y="351"/>
                      <a:pt x="206" y="351"/>
                      <a:pt x="206" y="351"/>
                    </a:cubicBezTo>
                    <a:cubicBezTo>
                      <a:pt x="206" y="326"/>
                      <a:pt x="206" y="326"/>
                      <a:pt x="206" y="326"/>
                    </a:cubicBezTo>
                    <a:cubicBezTo>
                      <a:pt x="226" y="326"/>
                      <a:pt x="226" y="326"/>
                      <a:pt x="226" y="326"/>
                    </a:cubicBezTo>
                    <a:cubicBezTo>
                      <a:pt x="226" y="326"/>
                      <a:pt x="226" y="326"/>
                      <a:pt x="227" y="326"/>
                    </a:cubicBezTo>
                    <a:cubicBezTo>
                      <a:pt x="231" y="326"/>
                      <a:pt x="235" y="323"/>
                      <a:pt x="235" y="318"/>
                    </a:cubicBezTo>
                    <a:cubicBezTo>
                      <a:pt x="235" y="318"/>
                      <a:pt x="235" y="318"/>
                      <a:pt x="235" y="318"/>
                    </a:cubicBezTo>
                    <a:cubicBezTo>
                      <a:pt x="235" y="315"/>
                      <a:pt x="235" y="315"/>
                      <a:pt x="235" y="315"/>
                    </a:cubicBezTo>
                    <a:cubicBezTo>
                      <a:pt x="235" y="315"/>
                      <a:pt x="235" y="315"/>
                      <a:pt x="235" y="315"/>
                    </a:cubicBezTo>
                    <a:cubicBezTo>
                      <a:pt x="235" y="286"/>
                      <a:pt x="235" y="286"/>
                      <a:pt x="235" y="286"/>
                    </a:cubicBezTo>
                    <a:cubicBezTo>
                      <a:pt x="235" y="286"/>
                      <a:pt x="235" y="286"/>
                      <a:pt x="235" y="286"/>
                    </a:cubicBezTo>
                    <a:cubicBezTo>
                      <a:pt x="235" y="275"/>
                      <a:pt x="235" y="275"/>
                      <a:pt x="235" y="275"/>
                    </a:cubicBezTo>
                    <a:cubicBezTo>
                      <a:pt x="235" y="275"/>
                      <a:pt x="235" y="275"/>
                      <a:pt x="235" y="275"/>
                    </a:cubicBezTo>
                    <a:cubicBezTo>
                      <a:pt x="235" y="270"/>
                      <a:pt x="231" y="266"/>
                      <a:pt x="227" y="266"/>
                    </a:cubicBezTo>
                    <a:cubicBezTo>
                      <a:pt x="227" y="266"/>
                      <a:pt x="226" y="266"/>
                      <a:pt x="226" y="266"/>
                    </a:cubicBezTo>
                    <a:cubicBezTo>
                      <a:pt x="206" y="266"/>
                      <a:pt x="206" y="266"/>
                      <a:pt x="206" y="266"/>
                    </a:cubicBezTo>
                    <a:cubicBezTo>
                      <a:pt x="206" y="172"/>
                      <a:pt x="206" y="172"/>
                      <a:pt x="206" y="172"/>
                    </a:cubicBezTo>
                    <a:cubicBezTo>
                      <a:pt x="204" y="172"/>
                      <a:pt x="204" y="172"/>
                      <a:pt x="204" y="172"/>
                    </a:cubicBezTo>
                    <a:cubicBezTo>
                      <a:pt x="204" y="138"/>
                      <a:pt x="204" y="138"/>
                      <a:pt x="204" y="138"/>
                    </a:cubicBezTo>
                    <a:cubicBezTo>
                      <a:pt x="206" y="138"/>
                      <a:pt x="207" y="137"/>
                      <a:pt x="208" y="137"/>
                    </a:cubicBezTo>
                    <a:cubicBezTo>
                      <a:pt x="220" y="169"/>
                      <a:pt x="220" y="169"/>
                      <a:pt x="220" y="169"/>
                    </a:cubicBezTo>
                    <a:cubicBezTo>
                      <a:pt x="218" y="170"/>
                      <a:pt x="218" y="170"/>
                      <a:pt x="218" y="170"/>
                    </a:cubicBezTo>
                    <a:cubicBezTo>
                      <a:pt x="218" y="170"/>
                      <a:pt x="218" y="170"/>
                      <a:pt x="218" y="170"/>
                    </a:cubicBezTo>
                    <a:cubicBezTo>
                      <a:pt x="220" y="174"/>
                      <a:pt x="220" y="174"/>
                      <a:pt x="220" y="174"/>
                    </a:cubicBezTo>
                    <a:cubicBezTo>
                      <a:pt x="238" y="167"/>
                      <a:pt x="238" y="167"/>
                      <a:pt x="238" y="167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5" y="163"/>
                      <a:pt x="235" y="163"/>
                      <a:pt x="235" y="163"/>
                    </a:cubicBezTo>
                    <a:cubicBezTo>
                      <a:pt x="222" y="131"/>
                      <a:pt x="222" y="131"/>
                      <a:pt x="222" y="131"/>
                    </a:cubicBezTo>
                    <a:cubicBezTo>
                      <a:pt x="223" y="130"/>
                      <a:pt x="224" y="130"/>
                      <a:pt x="225" y="129"/>
                    </a:cubicBezTo>
                    <a:cubicBezTo>
                      <a:pt x="250" y="153"/>
                      <a:pt x="250" y="153"/>
                      <a:pt x="250" y="153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51" y="158"/>
                      <a:pt x="251" y="158"/>
                      <a:pt x="251" y="158"/>
                    </a:cubicBezTo>
                    <a:cubicBezTo>
                      <a:pt x="265" y="144"/>
                      <a:pt x="265" y="144"/>
                      <a:pt x="265" y="144"/>
                    </a:cubicBezTo>
                    <a:cubicBezTo>
                      <a:pt x="262" y="141"/>
                      <a:pt x="262" y="141"/>
                      <a:pt x="262" y="141"/>
                    </a:cubicBezTo>
                    <a:cubicBezTo>
                      <a:pt x="260" y="142"/>
                      <a:pt x="260" y="142"/>
                      <a:pt x="260" y="142"/>
                    </a:cubicBezTo>
                    <a:cubicBezTo>
                      <a:pt x="235" y="118"/>
                      <a:pt x="235" y="118"/>
                      <a:pt x="235" y="118"/>
                    </a:cubicBezTo>
                    <a:cubicBezTo>
                      <a:pt x="236" y="117"/>
                      <a:pt x="237" y="116"/>
                      <a:pt x="237" y="115"/>
                    </a:cubicBezTo>
                    <a:cubicBezTo>
                      <a:pt x="270" y="128"/>
                      <a:pt x="270" y="128"/>
                      <a:pt x="270" y="128"/>
                    </a:cubicBezTo>
                    <a:cubicBezTo>
                      <a:pt x="269" y="131"/>
                      <a:pt x="269" y="131"/>
                      <a:pt x="269" y="131"/>
                    </a:cubicBezTo>
                    <a:cubicBezTo>
                      <a:pt x="269" y="131"/>
                      <a:pt x="269" y="131"/>
                      <a:pt x="269" y="131"/>
                    </a:cubicBezTo>
                    <a:cubicBezTo>
                      <a:pt x="273" y="132"/>
                      <a:pt x="273" y="132"/>
                      <a:pt x="273" y="132"/>
                    </a:cubicBezTo>
                    <a:cubicBezTo>
                      <a:pt x="281" y="114"/>
                      <a:pt x="281" y="114"/>
                      <a:pt x="281" y="114"/>
                    </a:cubicBezTo>
                    <a:cubicBezTo>
                      <a:pt x="277" y="112"/>
                      <a:pt x="277" y="112"/>
                      <a:pt x="277" y="112"/>
                    </a:cubicBezTo>
                    <a:cubicBezTo>
                      <a:pt x="276" y="114"/>
                      <a:pt x="276" y="114"/>
                      <a:pt x="276" y="114"/>
                    </a:cubicBezTo>
                    <a:cubicBezTo>
                      <a:pt x="243" y="101"/>
                      <a:pt x="243" y="101"/>
                      <a:pt x="243" y="101"/>
                    </a:cubicBezTo>
                    <a:cubicBezTo>
                      <a:pt x="243" y="100"/>
                      <a:pt x="243" y="99"/>
                      <a:pt x="243" y="98"/>
                    </a:cubicBezTo>
                    <a:cubicBezTo>
                      <a:pt x="278" y="98"/>
                      <a:pt x="278" y="98"/>
                      <a:pt x="278" y="98"/>
                    </a:cubicBezTo>
                    <a:cubicBezTo>
                      <a:pt x="278" y="100"/>
                      <a:pt x="278" y="100"/>
                      <a:pt x="278" y="100"/>
                    </a:cubicBezTo>
                    <a:cubicBezTo>
                      <a:pt x="368" y="100"/>
                      <a:pt x="368" y="100"/>
                      <a:pt x="368" y="100"/>
                    </a:cubicBezTo>
                    <a:cubicBezTo>
                      <a:pt x="368" y="101"/>
                      <a:pt x="368" y="103"/>
                      <a:pt x="369" y="105"/>
                    </a:cubicBezTo>
                    <a:cubicBezTo>
                      <a:pt x="371" y="109"/>
                      <a:pt x="373" y="112"/>
                      <a:pt x="374" y="112"/>
                    </a:cubicBezTo>
                    <a:cubicBezTo>
                      <a:pt x="374" y="112"/>
                      <a:pt x="374" y="112"/>
                      <a:pt x="374" y="112"/>
                    </a:cubicBezTo>
                    <a:cubicBezTo>
                      <a:pt x="374" y="112"/>
                      <a:pt x="374" y="112"/>
                      <a:pt x="374" y="112"/>
                    </a:cubicBezTo>
                    <a:cubicBezTo>
                      <a:pt x="406" y="100"/>
                      <a:pt x="406" y="100"/>
                      <a:pt x="406" y="100"/>
                    </a:cubicBezTo>
                    <a:cubicBezTo>
                      <a:pt x="415" y="100"/>
                      <a:pt x="415" y="100"/>
                      <a:pt x="415" y="10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1"/>
                      <a:pt x="395" y="134"/>
                      <a:pt x="398" y="137"/>
                    </a:cubicBezTo>
                    <a:cubicBezTo>
                      <a:pt x="402" y="139"/>
                      <a:pt x="405" y="140"/>
                      <a:pt x="406" y="139"/>
                    </a:cubicBezTo>
                    <a:cubicBezTo>
                      <a:pt x="406" y="139"/>
                      <a:pt x="406" y="139"/>
                      <a:pt x="406" y="139"/>
                    </a:cubicBezTo>
                    <a:cubicBezTo>
                      <a:pt x="438" y="100"/>
                      <a:pt x="438" y="100"/>
                      <a:pt x="438" y="100"/>
                    </a:cubicBezTo>
                    <a:cubicBezTo>
                      <a:pt x="438" y="100"/>
                      <a:pt x="438" y="100"/>
                      <a:pt x="438" y="100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9"/>
                      <a:pt x="425" y="151"/>
                      <a:pt x="429" y="153"/>
                    </a:cubicBezTo>
                    <a:cubicBezTo>
                      <a:pt x="434" y="154"/>
                      <a:pt x="437" y="155"/>
                      <a:pt x="438" y="154"/>
                    </a:cubicBezTo>
                    <a:cubicBezTo>
                      <a:pt x="438" y="154"/>
                      <a:pt x="438" y="154"/>
                      <a:pt x="438" y="154"/>
                    </a:cubicBezTo>
                    <a:cubicBezTo>
                      <a:pt x="438" y="154"/>
                      <a:pt x="438" y="154"/>
                      <a:pt x="438" y="154"/>
                    </a:cubicBezTo>
                    <a:cubicBezTo>
                      <a:pt x="438" y="154"/>
                      <a:pt x="438" y="153"/>
                      <a:pt x="438" y="153"/>
                    </a:cubicBezTo>
                    <a:cubicBezTo>
                      <a:pt x="438" y="153"/>
                      <a:pt x="438" y="153"/>
                      <a:pt x="438" y="153"/>
                    </a:cubicBezTo>
                    <a:cubicBezTo>
                      <a:pt x="456" y="100"/>
                      <a:pt x="456" y="100"/>
                      <a:pt x="456" y="100"/>
                    </a:cubicBezTo>
                    <a:cubicBezTo>
                      <a:pt x="456" y="100"/>
                      <a:pt x="456" y="100"/>
                      <a:pt x="456" y="100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7" y="160"/>
                      <a:pt x="461" y="161"/>
                      <a:pt x="465" y="161"/>
                    </a:cubicBezTo>
                    <a:cubicBezTo>
                      <a:pt x="470" y="161"/>
                      <a:pt x="474" y="160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00"/>
                      <a:pt x="474" y="100"/>
                      <a:pt x="474" y="100"/>
                    </a:cubicBezTo>
                    <a:cubicBezTo>
                      <a:pt x="481" y="100"/>
                      <a:pt x="481" y="100"/>
                      <a:pt x="481" y="100"/>
                    </a:cubicBezTo>
                    <a:cubicBezTo>
                      <a:pt x="481" y="88"/>
                      <a:pt x="481" y="88"/>
                      <a:pt x="481" y="88"/>
                    </a:cubicBezTo>
                    <a:cubicBezTo>
                      <a:pt x="412" y="88"/>
                      <a:pt x="412" y="88"/>
                      <a:pt x="412" y="88"/>
                    </a:cubicBezTo>
                    <a:cubicBezTo>
                      <a:pt x="412" y="84"/>
                      <a:pt x="412" y="84"/>
                      <a:pt x="412" y="84"/>
                    </a:cubicBezTo>
                    <a:cubicBezTo>
                      <a:pt x="481" y="84"/>
                      <a:pt x="481" y="84"/>
                      <a:pt x="481" y="84"/>
                    </a:cubicBezTo>
                    <a:cubicBezTo>
                      <a:pt x="481" y="80"/>
                      <a:pt x="481" y="80"/>
                      <a:pt x="481" y="80"/>
                    </a:cubicBezTo>
                    <a:cubicBezTo>
                      <a:pt x="455" y="80"/>
                      <a:pt x="455" y="80"/>
                      <a:pt x="455" y="80"/>
                    </a:cubicBezTo>
                    <a:cubicBezTo>
                      <a:pt x="455" y="80"/>
                      <a:pt x="455" y="80"/>
                      <a:pt x="455" y="80"/>
                    </a:cubicBezTo>
                    <a:cubicBezTo>
                      <a:pt x="411" y="80"/>
                      <a:pt x="411" y="80"/>
                      <a:pt x="411" y="80"/>
                    </a:cubicBezTo>
                    <a:cubicBezTo>
                      <a:pt x="404" y="79"/>
                      <a:pt x="385" y="75"/>
                      <a:pt x="373" y="63"/>
                    </a:cubicBezTo>
                    <a:cubicBezTo>
                      <a:pt x="357" y="46"/>
                      <a:pt x="356" y="34"/>
                      <a:pt x="356" y="34"/>
                    </a:cubicBezTo>
                    <a:cubicBezTo>
                      <a:pt x="353" y="34"/>
                      <a:pt x="353" y="34"/>
                      <a:pt x="353" y="34"/>
                    </a:cubicBezTo>
                    <a:cubicBezTo>
                      <a:pt x="353" y="80"/>
                      <a:pt x="353" y="80"/>
                      <a:pt x="353" y="80"/>
                    </a:cubicBezTo>
                    <a:cubicBezTo>
                      <a:pt x="350" y="80"/>
                      <a:pt x="350" y="80"/>
                      <a:pt x="350" y="80"/>
                    </a:cubicBezTo>
                    <a:cubicBezTo>
                      <a:pt x="350" y="34"/>
                      <a:pt x="350" y="34"/>
                      <a:pt x="350" y="34"/>
                    </a:cubicBezTo>
                    <a:cubicBezTo>
                      <a:pt x="343" y="34"/>
                      <a:pt x="343" y="34"/>
                      <a:pt x="343" y="34"/>
                    </a:cubicBezTo>
                    <a:cubicBezTo>
                      <a:pt x="343" y="80"/>
                      <a:pt x="343" y="80"/>
                      <a:pt x="343" y="80"/>
                    </a:cubicBezTo>
                    <a:cubicBezTo>
                      <a:pt x="278" y="80"/>
                      <a:pt x="278" y="80"/>
                      <a:pt x="278" y="80"/>
                    </a:cubicBezTo>
                    <a:cubicBezTo>
                      <a:pt x="278" y="83"/>
                      <a:pt x="278" y="83"/>
                      <a:pt x="278" y="83"/>
                    </a:cubicBezTo>
                    <a:cubicBezTo>
                      <a:pt x="243" y="83"/>
                      <a:pt x="243" y="83"/>
                      <a:pt x="243" y="83"/>
                    </a:cubicBezTo>
                    <a:cubicBezTo>
                      <a:pt x="240" y="62"/>
                      <a:pt x="224" y="46"/>
                      <a:pt x="204" y="43"/>
                    </a:cubicBezTo>
                    <a:cubicBezTo>
                      <a:pt x="204" y="4"/>
                      <a:pt x="204" y="4"/>
                      <a:pt x="204" y="4"/>
                    </a:cubicBezTo>
                    <a:cubicBezTo>
                      <a:pt x="206" y="4"/>
                      <a:pt x="206" y="4"/>
                      <a:pt x="206" y="4"/>
                    </a:cubicBezTo>
                    <a:cubicBezTo>
                      <a:pt x="206" y="0"/>
                      <a:pt x="206" y="0"/>
                      <a:pt x="206" y="0"/>
                    </a:cubicBezTo>
                    <a:cubicBezTo>
                      <a:pt x="186" y="0"/>
                      <a:pt x="186" y="0"/>
                      <a:pt x="186" y="0"/>
                    </a:cubicBezTo>
                    <a:cubicBezTo>
                      <a:pt x="186" y="4"/>
                      <a:pt x="186" y="4"/>
                      <a:pt x="186" y="4"/>
                    </a:cubicBezTo>
                    <a:cubicBezTo>
                      <a:pt x="189" y="4"/>
                      <a:pt x="189" y="4"/>
                      <a:pt x="189" y="4"/>
                    </a:cubicBezTo>
                    <a:cubicBezTo>
                      <a:pt x="189" y="43"/>
                      <a:pt x="189" y="43"/>
                      <a:pt x="189" y="43"/>
                    </a:cubicBezTo>
                    <a:cubicBezTo>
                      <a:pt x="188" y="43"/>
                      <a:pt x="186" y="43"/>
                      <a:pt x="185" y="44"/>
                    </a:cubicBezTo>
                    <a:cubicBezTo>
                      <a:pt x="171" y="8"/>
                      <a:pt x="171" y="8"/>
                      <a:pt x="171" y="8"/>
                    </a:cubicBezTo>
                    <a:cubicBezTo>
                      <a:pt x="173" y="7"/>
                      <a:pt x="173" y="7"/>
                      <a:pt x="173" y="7"/>
                    </a:cubicBezTo>
                    <a:cubicBezTo>
                      <a:pt x="173" y="7"/>
                      <a:pt x="173" y="7"/>
                      <a:pt x="173" y="7"/>
                    </a:cubicBezTo>
                    <a:cubicBezTo>
                      <a:pt x="171" y="3"/>
                      <a:pt x="171" y="3"/>
                      <a:pt x="171" y="3"/>
                    </a:cubicBezTo>
                    <a:cubicBezTo>
                      <a:pt x="153" y="11"/>
                      <a:pt x="153" y="11"/>
                      <a:pt x="153" y="11"/>
                    </a:cubicBezTo>
                    <a:cubicBezTo>
                      <a:pt x="155" y="15"/>
                      <a:pt x="155" y="15"/>
                      <a:pt x="155" y="15"/>
                    </a:cubicBezTo>
                    <a:cubicBezTo>
                      <a:pt x="157" y="14"/>
                      <a:pt x="157" y="14"/>
                      <a:pt x="157" y="14"/>
                    </a:cubicBezTo>
                    <a:cubicBezTo>
                      <a:pt x="171" y="49"/>
                      <a:pt x="171" y="49"/>
                      <a:pt x="171" y="49"/>
                    </a:cubicBezTo>
                    <a:cubicBezTo>
                      <a:pt x="170" y="50"/>
                      <a:pt x="169" y="50"/>
                      <a:pt x="168" y="51"/>
                    </a:cubicBezTo>
                    <a:cubicBezTo>
                      <a:pt x="142" y="25"/>
                      <a:pt x="142" y="25"/>
                      <a:pt x="142" y="25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0" y="20"/>
                      <a:pt x="140" y="20"/>
                      <a:pt x="140" y="20"/>
                    </a:cubicBezTo>
                    <a:cubicBezTo>
                      <a:pt x="126" y="34"/>
                      <a:pt x="126" y="34"/>
                      <a:pt x="126" y="34"/>
                    </a:cubicBezTo>
                    <a:cubicBezTo>
                      <a:pt x="129" y="37"/>
                      <a:pt x="129" y="37"/>
                      <a:pt x="129" y="37"/>
                    </a:cubicBezTo>
                    <a:cubicBezTo>
                      <a:pt x="131" y="35"/>
                      <a:pt x="131" y="35"/>
                      <a:pt x="131" y="35"/>
                    </a:cubicBezTo>
                    <a:cubicBezTo>
                      <a:pt x="157" y="61"/>
                      <a:pt x="157" y="61"/>
                      <a:pt x="157" y="61"/>
                    </a:cubicBezTo>
                    <a:cubicBezTo>
                      <a:pt x="157" y="62"/>
                      <a:pt x="156" y="63"/>
                      <a:pt x="155" y="64"/>
                    </a:cubicBezTo>
                    <a:cubicBezTo>
                      <a:pt x="121" y="51"/>
                      <a:pt x="121" y="51"/>
                      <a:pt x="121" y="51"/>
                    </a:cubicBezTo>
                    <a:cubicBezTo>
                      <a:pt x="122" y="49"/>
                      <a:pt x="122" y="49"/>
                      <a:pt x="122" y="49"/>
                    </a:cubicBezTo>
                    <a:cubicBezTo>
                      <a:pt x="122" y="48"/>
                      <a:pt x="122" y="48"/>
                      <a:pt x="122" y="48"/>
                    </a:cubicBezTo>
                    <a:cubicBezTo>
                      <a:pt x="118" y="47"/>
                      <a:pt x="118" y="47"/>
                      <a:pt x="118" y="47"/>
                    </a:cubicBezTo>
                    <a:cubicBezTo>
                      <a:pt x="111" y="65"/>
                      <a:pt x="111" y="65"/>
                      <a:pt x="111" y="65"/>
                    </a:cubicBezTo>
                    <a:cubicBezTo>
                      <a:pt x="115" y="67"/>
                      <a:pt x="115" y="67"/>
                      <a:pt x="115" y="67"/>
                    </a:cubicBezTo>
                    <a:cubicBezTo>
                      <a:pt x="116" y="65"/>
                      <a:pt x="116" y="65"/>
                      <a:pt x="116" y="65"/>
                    </a:cubicBez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80"/>
                      <a:pt x="149" y="81"/>
                      <a:pt x="148" y="83"/>
                    </a:cubicBezTo>
                    <a:cubicBezTo>
                      <a:pt x="109" y="83"/>
                      <a:pt x="109" y="83"/>
                      <a:pt x="109" y="83"/>
                    </a:cubicBezTo>
                    <a:cubicBezTo>
                      <a:pt x="109" y="81"/>
                      <a:pt x="109" y="81"/>
                      <a:pt x="109" y="81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2" y="81"/>
                      <a:pt x="59" y="84"/>
                      <a:pt x="59" y="89"/>
                    </a:cubicBezTo>
                    <a:cubicBezTo>
                      <a:pt x="59" y="89"/>
                      <a:pt x="59" y="89"/>
                      <a:pt x="59" y="89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59" y="266"/>
                      <a:pt x="59" y="266"/>
                      <a:pt x="59" y="266"/>
                    </a:cubicBezTo>
                    <a:cubicBezTo>
                      <a:pt x="59" y="266"/>
                      <a:pt x="59" y="266"/>
                      <a:pt x="59" y="266"/>
                    </a:cubicBezTo>
                    <a:cubicBezTo>
                      <a:pt x="59" y="277"/>
                      <a:pt x="59" y="277"/>
                      <a:pt x="59" y="277"/>
                    </a:cubicBezTo>
                    <a:cubicBezTo>
                      <a:pt x="59" y="277"/>
                      <a:pt x="59" y="278"/>
                      <a:pt x="59" y="278"/>
                    </a:cubicBezTo>
                    <a:cubicBezTo>
                      <a:pt x="59" y="282"/>
                      <a:pt x="62" y="286"/>
                      <a:pt x="67" y="286"/>
                    </a:cubicBezTo>
                    <a:cubicBezTo>
                      <a:pt x="67" y="286"/>
                      <a:pt x="67" y="286"/>
                      <a:pt x="67" y="286"/>
                    </a:cubicBezTo>
                    <a:cubicBezTo>
                      <a:pt x="108" y="286"/>
                      <a:pt x="108" y="286"/>
                      <a:pt x="108" y="286"/>
                    </a:cubicBezTo>
                    <a:cubicBezTo>
                      <a:pt x="108" y="286"/>
                      <a:pt x="108" y="286"/>
                      <a:pt x="108" y="286"/>
                    </a:cubicBezTo>
                    <a:cubicBezTo>
                      <a:pt x="184" y="286"/>
                      <a:pt x="184" y="286"/>
                      <a:pt x="184" y="286"/>
                    </a:cubicBezTo>
                    <a:cubicBezTo>
                      <a:pt x="184" y="286"/>
                      <a:pt x="184" y="286"/>
                      <a:pt x="184" y="286"/>
                    </a:cubicBezTo>
                    <a:cubicBezTo>
                      <a:pt x="187" y="286"/>
                      <a:pt x="187" y="286"/>
                      <a:pt x="187" y="286"/>
                    </a:cubicBezTo>
                    <a:cubicBezTo>
                      <a:pt x="187" y="307"/>
                      <a:pt x="187" y="307"/>
                      <a:pt x="187" y="307"/>
                    </a:cubicBezTo>
                    <a:cubicBezTo>
                      <a:pt x="184" y="307"/>
                      <a:pt x="184" y="307"/>
                      <a:pt x="184" y="307"/>
                    </a:cubicBezTo>
                    <a:cubicBezTo>
                      <a:pt x="184" y="307"/>
                      <a:pt x="184" y="307"/>
                      <a:pt x="184" y="307"/>
                    </a:cubicBezTo>
                    <a:cubicBezTo>
                      <a:pt x="153" y="307"/>
                      <a:pt x="153" y="307"/>
                      <a:pt x="153" y="307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47" y="307"/>
                      <a:pt x="144" y="311"/>
                      <a:pt x="144" y="315"/>
                    </a:cubicBezTo>
                    <a:cubicBezTo>
                      <a:pt x="144" y="315"/>
                      <a:pt x="144" y="315"/>
                      <a:pt x="144" y="315"/>
                    </a:cubicBezTo>
                    <a:cubicBezTo>
                      <a:pt x="144" y="326"/>
                      <a:pt x="144" y="326"/>
                      <a:pt x="144" y="326"/>
                    </a:cubicBezTo>
                    <a:cubicBezTo>
                      <a:pt x="144" y="326"/>
                      <a:pt x="144" y="326"/>
                      <a:pt x="144" y="326"/>
                    </a:cubicBezTo>
                    <a:cubicBezTo>
                      <a:pt x="144" y="351"/>
                      <a:pt x="144" y="351"/>
                      <a:pt x="144" y="351"/>
                    </a:cubicBezTo>
                    <a:cubicBezTo>
                      <a:pt x="86" y="351"/>
                      <a:pt x="86" y="351"/>
                      <a:pt x="86" y="351"/>
                    </a:cubicBezTo>
                    <a:cubicBezTo>
                      <a:pt x="86" y="400"/>
                      <a:pt x="86" y="400"/>
                      <a:pt x="86" y="400"/>
                    </a:cubicBezTo>
                    <a:cubicBezTo>
                      <a:pt x="102" y="418"/>
                      <a:pt x="102" y="418"/>
                      <a:pt x="102" y="418"/>
                    </a:cubicBezTo>
                    <a:cubicBezTo>
                      <a:pt x="102" y="451"/>
                      <a:pt x="102" y="451"/>
                      <a:pt x="102" y="451"/>
                    </a:cubicBezTo>
                    <a:cubicBezTo>
                      <a:pt x="121" y="459"/>
                      <a:pt x="121" y="459"/>
                      <a:pt x="121" y="459"/>
                    </a:cubicBezTo>
                    <a:cubicBezTo>
                      <a:pt x="121" y="505"/>
                      <a:pt x="121" y="505"/>
                      <a:pt x="121" y="505"/>
                    </a:cubicBezTo>
                    <a:cubicBezTo>
                      <a:pt x="38" y="520"/>
                      <a:pt x="7" y="539"/>
                      <a:pt x="4" y="540"/>
                    </a:cubicBezTo>
                    <a:cubicBezTo>
                      <a:pt x="0" y="541"/>
                      <a:pt x="19" y="544"/>
                      <a:pt x="46" y="556"/>
                    </a:cubicBezTo>
                    <a:cubicBezTo>
                      <a:pt x="80" y="572"/>
                      <a:pt x="75" y="581"/>
                      <a:pt x="75" y="581"/>
                    </a:cubicBezTo>
                    <a:cubicBezTo>
                      <a:pt x="75" y="581"/>
                      <a:pt x="135" y="543"/>
                      <a:pt x="263" y="520"/>
                    </a:cubicBezTo>
                    <a:cubicBezTo>
                      <a:pt x="329" y="509"/>
                      <a:pt x="450" y="504"/>
                      <a:pt x="495" y="512"/>
                    </a:cubicBezTo>
                    <a:cubicBezTo>
                      <a:pt x="495" y="512"/>
                      <a:pt x="460" y="504"/>
                      <a:pt x="413" y="4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2" name="Freeform 70"/>
              <p:cNvSpPr>
                <a:spLocks noEditPoints="1"/>
              </p:cNvSpPr>
              <p:nvPr/>
            </p:nvSpPr>
            <p:spPr bwMode="auto">
              <a:xfrm>
                <a:off x="594" y="467"/>
                <a:ext cx="1846" cy="1852"/>
              </a:xfrm>
              <a:custGeom>
                <a:avLst/>
                <a:gdLst>
                  <a:gd name="T0" fmla="*/ 483 w 967"/>
                  <a:gd name="T1" fmla="*/ 953 h 967"/>
                  <a:gd name="T2" fmla="*/ 13 w 967"/>
                  <a:gd name="T3" fmla="*/ 483 h 967"/>
                  <a:gd name="T4" fmla="*/ 483 w 967"/>
                  <a:gd name="T5" fmla="*/ 12 h 967"/>
                  <a:gd name="T6" fmla="*/ 954 w 967"/>
                  <a:gd name="T7" fmla="*/ 483 h 967"/>
                  <a:gd name="T8" fmla="*/ 483 w 967"/>
                  <a:gd name="T9" fmla="*/ 953 h 967"/>
                  <a:gd name="T10" fmla="*/ 483 w 967"/>
                  <a:gd name="T11" fmla="*/ 0 h 967"/>
                  <a:gd name="T12" fmla="*/ 0 w 967"/>
                  <a:gd name="T13" fmla="*/ 483 h 967"/>
                  <a:gd name="T14" fmla="*/ 483 w 967"/>
                  <a:gd name="T15" fmla="*/ 967 h 967"/>
                  <a:gd name="T16" fmla="*/ 967 w 967"/>
                  <a:gd name="T17" fmla="*/ 483 h 967"/>
                  <a:gd name="T18" fmla="*/ 483 w 967"/>
                  <a:gd name="T19" fmla="*/ 0 h 9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67" h="967">
                    <a:moveTo>
                      <a:pt x="483" y="953"/>
                    </a:moveTo>
                    <a:cubicBezTo>
                      <a:pt x="224" y="953"/>
                      <a:pt x="13" y="742"/>
                      <a:pt x="13" y="483"/>
                    </a:cubicBezTo>
                    <a:cubicBezTo>
                      <a:pt x="13" y="223"/>
                      <a:pt x="224" y="12"/>
                      <a:pt x="483" y="12"/>
                    </a:cubicBezTo>
                    <a:cubicBezTo>
                      <a:pt x="743" y="12"/>
                      <a:pt x="954" y="223"/>
                      <a:pt x="954" y="483"/>
                    </a:cubicBezTo>
                    <a:cubicBezTo>
                      <a:pt x="954" y="742"/>
                      <a:pt x="743" y="953"/>
                      <a:pt x="483" y="953"/>
                    </a:cubicBezTo>
                    <a:close/>
                    <a:moveTo>
                      <a:pt x="483" y="0"/>
                    </a:moveTo>
                    <a:cubicBezTo>
                      <a:pt x="216" y="0"/>
                      <a:pt x="0" y="216"/>
                      <a:pt x="0" y="483"/>
                    </a:cubicBezTo>
                    <a:cubicBezTo>
                      <a:pt x="0" y="751"/>
                      <a:pt x="216" y="967"/>
                      <a:pt x="483" y="967"/>
                    </a:cubicBezTo>
                    <a:cubicBezTo>
                      <a:pt x="750" y="967"/>
                      <a:pt x="967" y="751"/>
                      <a:pt x="967" y="483"/>
                    </a:cubicBezTo>
                    <a:cubicBezTo>
                      <a:pt x="967" y="216"/>
                      <a:pt x="750" y="0"/>
                      <a:pt x="48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3" name="Freeform 71"/>
              <p:cNvSpPr/>
              <p:nvPr/>
            </p:nvSpPr>
            <p:spPr bwMode="auto">
              <a:xfrm>
                <a:off x="802" y="1063"/>
                <a:ext cx="67" cy="61"/>
              </a:xfrm>
              <a:custGeom>
                <a:avLst/>
                <a:gdLst>
                  <a:gd name="T0" fmla="*/ 23 w 35"/>
                  <a:gd name="T1" fmla="*/ 3 h 32"/>
                  <a:gd name="T2" fmla="*/ 10 w 35"/>
                  <a:gd name="T3" fmla="*/ 1 h 32"/>
                  <a:gd name="T4" fmla="*/ 2 w 35"/>
                  <a:gd name="T5" fmla="*/ 9 h 32"/>
                  <a:gd name="T6" fmla="*/ 2 w 35"/>
                  <a:gd name="T7" fmla="*/ 21 h 32"/>
                  <a:gd name="T8" fmla="*/ 12 w 35"/>
                  <a:gd name="T9" fmla="*/ 29 h 32"/>
                  <a:gd name="T10" fmla="*/ 25 w 35"/>
                  <a:gd name="T11" fmla="*/ 31 h 32"/>
                  <a:gd name="T12" fmla="*/ 33 w 35"/>
                  <a:gd name="T13" fmla="*/ 23 h 32"/>
                  <a:gd name="T14" fmla="*/ 33 w 35"/>
                  <a:gd name="T15" fmla="*/ 12 h 32"/>
                  <a:gd name="T16" fmla="*/ 23 w 35"/>
                  <a:gd name="T17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23" y="3"/>
                    </a:moveTo>
                    <a:cubicBezTo>
                      <a:pt x="18" y="0"/>
                      <a:pt x="13" y="0"/>
                      <a:pt x="10" y="1"/>
                    </a:cubicBezTo>
                    <a:cubicBezTo>
                      <a:pt x="6" y="3"/>
                      <a:pt x="4" y="5"/>
                      <a:pt x="2" y="9"/>
                    </a:cubicBezTo>
                    <a:cubicBezTo>
                      <a:pt x="0" y="13"/>
                      <a:pt x="0" y="17"/>
                      <a:pt x="2" y="21"/>
                    </a:cubicBezTo>
                    <a:cubicBezTo>
                      <a:pt x="3" y="24"/>
                      <a:pt x="6" y="27"/>
                      <a:pt x="12" y="29"/>
                    </a:cubicBezTo>
                    <a:cubicBezTo>
                      <a:pt x="17" y="32"/>
                      <a:pt x="21" y="32"/>
                      <a:pt x="25" y="31"/>
                    </a:cubicBezTo>
                    <a:cubicBezTo>
                      <a:pt x="29" y="29"/>
                      <a:pt x="32" y="27"/>
                      <a:pt x="33" y="23"/>
                    </a:cubicBezTo>
                    <a:cubicBezTo>
                      <a:pt x="35" y="19"/>
                      <a:pt x="35" y="15"/>
                      <a:pt x="33" y="12"/>
                    </a:cubicBezTo>
                    <a:cubicBezTo>
                      <a:pt x="32" y="8"/>
                      <a:pt x="28" y="5"/>
                      <a:pt x="2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4" name="Freeform 72"/>
              <p:cNvSpPr/>
              <p:nvPr/>
            </p:nvSpPr>
            <p:spPr bwMode="auto">
              <a:xfrm>
                <a:off x="1392" y="1886"/>
                <a:ext cx="42" cy="77"/>
              </a:xfrm>
              <a:custGeom>
                <a:avLst/>
                <a:gdLst>
                  <a:gd name="T0" fmla="*/ 22 w 22"/>
                  <a:gd name="T1" fmla="*/ 0 h 40"/>
                  <a:gd name="T2" fmla="*/ 22 w 22"/>
                  <a:gd name="T3" fmla="*/ 40 h 40"/>
                  <a:gd name="T4" fmla="*/ 12 w 22"/>
                  <a:gd name="T5" fmla="*/ 40 h 40"/>
                  <a:gd name="T6" fmla="*/ 12 w 22"/>
                  <a:gd name="T7" fmla="*/ 14 h 40"/>
                  <a:gd name="T8" fmla="*/ 6 w 22"/>
                  <a:gd name="T9" fmla="*/ 17 h 40"/>
                  <a:gd name="T10" fmla="*/ 0 w 22"/>
                  <a:gd name="T11" fmla="*/ 20 h 40"/>
                  <a:gd name="T12" fmla="*/ 0 w 22"/>
                  <a:gd name="T13" fmla="*/ 11 h 40"/>
                  <a:gd name="T14" fmla="*/ 9 w 22"/>
                  <a:gd name="T15" fmla="*/ 7 h 40"/>
                  <a:gd name="T16" fmla="*/ 14 w 22"/>
                  <a:gd name="T17" fmla="*/ 0 h 40"/>
                  <a:gd name="T18" fmla="*/ 22 w 22"/>
                  <a:gd name="T1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40">
                    <a:moveTo>
                      <a:pt x="22" y="0"/>
                    </a:moveTo>
                    <a:cubicBezTo>
                      <a:pt x="22" y="40"/>
                      <a:pt x="22" y="40"/>
                      <a:pt x="22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5"/>
                      <a:pt x="8" y="17"/>
                      <a:pt x="6" y="17"/>
                    </a:cubicBezTo>
                    <a:cubicBezTo>
                      <a:pt x="5" y="18"/>
                      <a:pt x="3" y="19"/>
                      <a:pt x="0" y="2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4" y="10"/>
                      <a:pt x="7" y="8"/>
                      <a:pt x="9" y="7"/>
                    </a:cubicBezTo>
                    <a:cubicBezTo>
                      <a:pt x="11" y="5"/>
                      <a:pt x="12" y="3"/>
                      <a:pt x="14" y="0"/>
                    </a:cubicBez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5" name="Freeform 73"/>
              <p:cNvSpPr>
                <a:spLocks noEditPoints="1"/>
              </p:cNvSpPr>
              <p:nvPr/>
            </p:nvSpPr>
            <p:spPr bwMode="auto">
              <a:xfrm>
                <a:off x="1453" y="1886"/>
                <a:ext cx="61" cy="77"/>
              </a:xfrm>
              <a:custGeom>
                <a:avLst/>
                <a:gdLst>
                  <a:gd name="T0" fmla="*/ 21 w 32"/>
                  <a:gd name="T1" fmla="*/ 14 h 40"/>
                  <a:gd name="T2" fmla="*/ 19 w 32"/>
                  <a:gd name="T3" fmla="*/ 9 h 40"/>
                  <a:gd name="T4" fmla="*/ 16 w 32"/>
                  <a:gd name="T5" fmla="*/ 7 h 40"/>
                  <a:gd name="T6" fmla="*/ 12 w 32"/>
                  <a:gd name="T7" fmla="*/ 9 h 40"/>
                  <a:gd name="T8" fmla="*/ 11 w 32"/>
                  <a:gd name="T9" fmla="*/ 14 h 40"/>
                  <a:gd name="T10" fmla="*/ 12 w 32"/>
                  <a:gd name="T11" fmla="*/ 19 h 40"/>
                  <a:gd name="T12" fmla="*/ 16 w 32"/>
                  <a:gd name="T13" fmla="*/ 20 h 40"/>
                  <a:gd name="T14" fmla="*/ 20 w 32"/>
                  <a:gd name="T15" fmla="*/ 19 h 40"/>
                  <a:gd name="T16" fmla="*/ 21 w 32"/>
                  <a:gd name="T17" fmla="*/ 14 h 40"/>
                  <a:gd name="T18" fmla="*/ 1 w 32"/>
                  <a:gd name="T19" fmla="*/ 31 h 40"/>
                  <a:gd name="T20" fmla="*/ 12 w 32"/>
                  <a:gd name="T21" fmla="*/ 30 h 40"/>
                  <a:gd name="T22" fmla="*/ 13 w 32"/>
                  <a:gd name="T23" fmla="*/ 33 h 40"/>
                  <a:gd name="T24" fmla="*/ 16 w 32"/>
                  <a:gd name="T25" fmla="*/ 34 h 40"/>
                  <a:gd name="T26" fmla="*/ 20 w 32"/>
                  <a:gd name="T27" fmla="*/ 31 h 40"/>
                  <a:gd name="T28" fmla="*/ 21 w 32"/>
                  <a:gd name="T29" fmla="*/ 23 h 40"/>
                  <a:gd name="T30" fmla="*/ 18 w 32"/>
                  <a:gd name="T31" fmla="*/ 26 h 40"/>
                  <a:gd name="T32" fmla="*/ 13 w 32"/>
                  <a:gd name="T33" fmla="*/ 27 h 40"/>
                  <a:gd name="T34" fmla="*/ 4 w 32"/>
                  <a:gd name="T35" fmla="*/ 23 h 40"/>
                  <a:gd name="T36" fmla="*/ 0 w 32"/>
                  <a:gd name="T37" fmla="*/ 14 h 40"/>
                  <a:gd name="T38" fmla="*/ 2 w 32"/>
                  <a:gd name="T39" fmla="*/ 7 h 40"/>
                  <a:gd name="T40" fmla="*/ 7 w 32"/>
                  <a:gd name="T41" fmla="*/ 2 h 40"/>
                  <a:gd name="T42" fmla="*/ 15 w 32"/>
                  <a:gd name="T43" fmla="*/ 0 h 40"/>
                  <a:gd name="T44" fmla="*/ 25 w 32"/>
                  <a:gd name="T45" fmla="*/ 2 h 40"/>
                  <a:gd name="T46" fmla="*/ 30 w 32"/>
                  <a:gd name="T47" fmla="*/ 9 h 40"/>
                  <a:gd name="T48" fmla="*/ 32 w 32"/>
                  <a:gd name="T49" fmla="*/ 20 h 40"/>
                  <a:gd name="T50" fmla="*/ 28 w 32"/>
                  <a:gd name="T51" fmla="*/ 36 h 40"/>
                  <a:gd name="T52" fmla="*/ 16 w 32"/>
                  <a:gd name="T53" fmla="*/ 40 h 40"/>
                  <a:gd name="T54" fmla="*/ 8 w 32"/>
                  <a:gd name="T55" fmla="*/ 39 h 40"/>
                  <a:gd name="T56" fmla="*/ 4 w 32"/>
                  <a:gd name="T57" fmla="*/ 36 h 40"/>
                  <a:gd name="T58" fmla="*/ 1 w 32"/>
                  <a:gd name="T59" fmla="*/ 3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2" h="40">
                    <a:moveTo>
                      <a:pt x="21" y="14"/>
                    </a:moveTo>
                    <a:cubicBezTo>
                      <a:pt x="21" y="12"/>
                      <a:pt x="21" y="10"/>
                      <a:pt x="19" y="9"/>
                    </a:cubicBezTo>
                    <a:cubicBezTo>
                      <a:pt x="18" y="8"/>
                      <a:pt x="17" y="7"/>
                      <a:pt x="16" y="7"/>
                    </a:cubicBezTo>
                    <a:cubicBezTo>
                      <a:pt x="14" y="7"/>
                      <a:pt x="13" y="8"/>
                      <a:pt x="12" y="9"/>
                    </a:cubicBezTo>
                    <a:cubicBezTo>
                      <a:pt x="11" y="10"/>
                      <a:pt x="11" y="11"/>
                      <a:pt x="11" y="14"/>
                    </a:cubicBezTo>
                    <a:cubicBezTo>
                      <a:pt x="11" y="16"/>
                      <a:pt x="11" y="17"/>
                      <a:pt x="12" y="19"/>
                    </a:cubicBezTo>
                    <a:cubicBezTo>
                      <a:pt x="13" y="20"/>
                      <a:pt x="14" y="20"/>
                      <a:pt x="16" y="20"/>
                    </a:cubicBezTo>
                    <a:cubicBezTo>
                      <a:pt x="17" y="20"/>
                      <a:pt x="19" y="20"/>
                      <a:pt x="20" y="19"/>
                    </a:cubicBezTo>
                    <a:cubicBezTo>
                      <a:pt x="21" y="18"/>
                      <a:pt x="21" y="16"/>
                      <a:pt x="21" y="14"/>
                    </a:cubicBezTo>
                    <a:close/>
                    <a:moveTo>
                      <a:pt x="1" y="31"/>
                    </a:moveTo>
                    <a:cubicBezTo>
                      <a:pt x="12" y="30"/>
                      <a:pt x="12" y="30"/>
                      <a:pt x="12" y="30"/>
                    </a:cubicBezTo>
                    <a:cubicBezTo>
                      <a:pt x="12" y="31"/>
                      <a:pt x="13" y="32"/>
                      <a:pt x="13" y="33"/>
                    </a:cubicBezTo>
                    <a:cubicBezTo>
                      <a:pt x="14" y="34"/>
                      <a:pt x="15" y="34"/>
                      <a:pt x="16" y="34"/>
                    </a:cubicBezTo>
                    <a:cubicBezTo>
                      <a:pt x="18" y="34"/>
                      <a:pt x="19" y="33"/>
                      <a:pt x="20" y="31"/>
                    </a:cubicBezTo>
                    <a:cubicBezTo>
                      <a:pt x="21" y="30"/>
                      <a:pt x="21" y="27"/>
                      <a:pt x="21" y="23"/>
                    </a:cubicBezTo>
                    <a:cubicBezTo>
                      <a:pt x="20" y="24"/>
                      <a:pt x="19" y="25"/>
                      <a:pt x="18" y="26"/>
                    </a:cubicBezTo>
                    <a:cubicBezTo>
                      <a:pt x="16" y="27"/>
                      <a:pt x="15" y="27"/>
                      <a:pt x="13" y="27"/>
                    </a:cubicBezTo>
                    <a:cubicBezTo>
                      <a:pt x="9" y="27"/>
                      <a:pt x="6" y="26"/>
                      <a:pt x="4" y="23"/>
                    </a:cubicBezTo>
                    <a:cubicBezTo>
                      <a:pt x="2" y="21"/>
                      <a:pt x="0" y="18"/>
                      <a:pt x="0" y="14"/>
                    </a:cubicBezTo>
                    <a:cubicBezTo>
                      <a:pt x="0" y="11"/>
                      <a:pt x="1" y="9"/>
                      <a:pt x="2" y="7"/>
                    </a:cubicBezTo>
                    <a:cubicBezTo>
                      <a:pt x="3" y="5"/>
                      <a:pt x="5" y="3"/>
                      <a:pt x="7" y="2"/>
                    </a:cubicBezTo>
                    <a:cubicBezTo>
                      <a:pt x="9" y="1"/>
                      <a:pt x="12" y="0"/>
                      <a:pt x="15" y="0"/>
                    </a:cubicBezTo>
                    <a:cubicBezTo>
                      <a:pt x="19" y="0"/>
                      <a:pt x="22" y="1"/>
                      <a:pt x="25" y="2"/>
                    </a:cubicBezTo>
                    <a:cubicBezTo>
                      <a:pt x="27" y="4"/>
                      <a:pt x="29" y="6"/>
                      <a:pt x="30" y="9"/>
                    </a:cubicBezTo>
                    <a:cubicBezTo>
                      <a:pt x="32" y="12"/>
                      <a:pt x="32" y="16"/>
                      <a:pt x="32" y="20"/>
                    </a:cubicBezTo>
                    <a:cubicBezTo>
                      <a:pt x="32" y="27"/>
                      <a:pt x="31" y="32"/>
                      <a:pt x="28" y="36"/>
                    </a:cubicBezTo>
                    <a:cubicBezTo>
                      <a:pt x="25" y="39"/>
                      <a:pt x="21" y="40"/>
                      <a:pt x="16" y="40"/>
                    </a:cubicBezTo>
                    <a:cubicBezTo>
                      <a:pt x="13" y="40"/>
                      <a:pt x="10" y="40"/>
                      <a:pt x="8" y="39"/>
                    </a:cubicBezTo>
                    <a:cubicBezTo>
                      <a:pt x="7" y="39"/>
                      <a:pt x="5" y="38"/>
                      <a:pt x="4" y="36"/>
                    </a:cubicBezTo>
                    <a:cubicBezTo>
                      <a:pt x="3" y="35"/>
                      <a:pt x="2" y="33"/>
                      <a:pt x="1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6" name="Freeform 74"/>
              <p:cNvSpPr/>
              <p:nvPr/>
            </p:nvSpPr>
            <p:spPr bwMode="auto">
              <a:xfrm>
                <a:off x="1520" y="1888"/>
                <a:ext cx="61" cy="75"/>
              </a:xfrm>
              <a:custGeom>
                <a:avLst/>
                <a:gdLst>
                  <a:gd name="T0" fmla="*/ 5 w 32"/>
                  <a:gd name="T1" fmla="*/ 0 h 39"/>
                  <a:gd name="T2" fmla="*/ 30 w 32"/>
                  <a:gd name="T3" fmla="*/ 0 h 39"/>
                  <a:gd name="T4" fmla="*/ 30 w 32"/>
                  <a:gd name="T5" fmla="*/ 9 h 39"/>
                  <a:gd name="T6" fmla="*/ 13 w 32"/>
                  <a:gd name="T7" fmla="*/ 9 h 39"/>
                  <a:gd name="T8" fmla="*/ 12 w 32"/>
                  <a:gd name="T9" fmla="*/ 15 h 39"/>
                  <a:gd name="T10" fmla="*/ 16 w 32"/>
                  <a:gd name="T11" fmla="*/ 13 h 39"/>
                  <a:gd name="T12" fmla="*/ 19 w 32"/>
                  <a:gd name="T13" fmla="*/ 13 h 39"/>
                  <a:gd name="T14" fmla="*/ 29 w 32"/>
                  <a:gd name="T15" fmla="*/ 16 h 39"/>
                  <a:gd name="T16" fmla="*/ 32 w 32"/>
                  <a:gd name="T17" fmla="*/ 25 h 39"/>
                  <a:gd name="T18" fmla="*/ 30 w 32"/>
                  <a:gd name="T19" fmla="*/ 32 h 39"/>
                  <a:gd name="T20" fmla="*/ 25 w 32"/>
                  <a:gd name="T21" fmla="*/ 38 h 39"/>
                  <a:gd name="T22" fmla="*/ 16 w 32"/>
                  <a:gd name="T23" fmla="*/ 39 h 39"/>
                  <a:gd name="T24" fmla="*/ 10 w 32"/>
                  <a:gd name="T25" fmla="*/ 39 h 39"/>
                  <a:gd name="T26" fmla="*/ 5 w 32"/>
                  <a:gd name="T27" fmla="*/ 37 h 39"/>
                  <a:gd name="T28" fmla="*/ 2 w 32"/>
                  <a:gd name="T29" fmla="*/ 33 h 39"/>
                  <a:gd name="T30" fmla="*/ 0 w 32"/>
                  <a:gd name="T31" fmla="*/ 29 h 39"/>
                  <a:gd name="T32" fmla="*/ 11 w 32"/>
                  <a:gd name="T33" fmla="*/ 28 h 39"/>
                  <a:gd name="T34" fmla="*/ 13 w 32"/>
                  <a:gd name="T35" fmla="*/ 32 h 39"/>
                  <a:gd name="T36" fmla="*/ 16 w 32"/>
                  <a:gd name="T37" fmla="*/ 33 h 39"/>
                  <a:gd name="T38" fmla="*/ 20 w 32"/>
                  <a:gd name="T39" fmla="*/ 31 h 39"/>
                  <a:gd name="T40" fmla="*/ 21 w 32"/>
                  <a:gd name="T41" fmla="*/ 26 h 39"/>
                  <a:gd name="T42" fmla="*/ 20 w 32"/>
                  <a:gd name="T43" fmla="*/ 21 h 39"/>
                  <a:gd name="T44" fmla="*/ 16 w 32"/>
                  <a:gd name="T45" fmla="*/ 19 h 39"/>
                  <a:gd name="T46" fmla="*/ 13 w 32"/>
                  <a:gd name="T47" fmla="*/ 20 h 39"/>
                  <a:gd name="T48" fmla="*/ 11 w 32"/>
                  <a:gd name="T49" fmla="*/ 22 h 39"/>
                  <a:gd name="T50" fmla="*/ 1 w 32"/>
                  <a:gd name="T51" fmla="*/ 21 h 39"/>
                  <a:gd name="T52" fmla="*/ 5 w 32"/>
                  <a:gd name="T53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" h="39">
                    <a:moveTo>
                      <a:pt x="5" y="0"/>
                    </a:moveTo>
                    <a:cubicBezTo>
                      <a:pt x="30" y="0"/>
                      <a:pt x="30" y="0"/>
                      <a:pt x="30" y="0"/>
                    </a:cubicBezTo>
                    <a:cubicBezTo>
                      <a:pt x="30" y="9"/>
                      <a:pt x="30" y="9"/>
                      <a:pt x="30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4"/>
                      <a:pt x="14" y="14"/>
                      <a:pt x="16" y="13"/>
                    </a:cubicBezTo>
                    <a:cubicBezTo>
                      <a:pt x="17" y="13"/>
                      <a:pt x="18" y="13"/>
                      <a:pt x="19" y="13"/>
                    </a:cubicBezTo>
                    <a:cubicBezTo>
                      <a:pt x="23" y="13"/>
                      <a:pt x="26" y="14"/>
                      <a:pt x="29" y="16"/>
                    </a:cubicBezTo>
                    <a:cubicBezTo>
                      <a:pt x="31" y="19"/>
                      <a:pt x="32" y="22"/>
                      <a:pt x="32" y="25"/>
                    </a:cubicBezTo>
                    <a:cubicBezTo>
                      <a:pt x="32" y="28"/>
                      <a:pt x="32" y="30"/>
                      <a:pt x="30" y="32"/>
                    </a:cubicBezTo>
                    <a:cubicBezTo>
                      <a:pt x="29" y="35"/>
                      <a:pt x="27" y="36"/>
                      <a:pt x="25" y="38"/>
                    </a:cubicBezTo>
                    <a:cubicBezTo>
                      <a:pt x="23" y="39"/>
                      <a:pt x="20" y="39"/>
                      <a:pt x="16" y="39"/>
                    </a:cubicBezTo>
                    <a:cubicBezTo>
                      <a:pt x="14" y="39"/>
                      <a:pt x="12" y="39"/>
                      <a:pt x="10" y="39"/>
                    </a:cubicBezTo>
                    <a:cubicBezTo>
                      <a:pt x="8" y="38"/>
                      <a:pt x="6" y="38"/>
                      <a:pt x="5" y="37"/>
                    </a:cubicBezTo>
                    <a:cubicBezTo>
                      <a:pt x="4" y="36"/>
                      <a:pt x="3" y="35"/>
                      <a:pt x="2" y="33"/>
                    </a:cubicBezTo>
                    <a:cubicBezTo>
                      <a:pt x="1" y="32"/>
                      <a:pt x="1" y="31"/>
                      <a:pt x="0" y="29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9"/>
                      <a:pt x="12" y="31"/>
                      <a:pt x="13" y="32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8" y="33"/>
                      <a:pt x="19" y="32"/>
                      <a:pt x="20" y="31"/>
                    </a:cubicBezTo>
                    <a:cubicBezTo>
                      <a:pt x="21" y="30"/>
                      <a:pt x="21" y="28"/>
                      <a:pt x="21" y="26"/>
                    </a:cubicBezTo>
                    <a:cubicBezTo>
                      <a:pt x="21" y="24"/>
                      <a:pt x="21" y="22"/>
                      <a:pt x="20" y="21"/>
                    </a:cubicBezTo>
                    <a:cubicBezTo>
                      <a:pt x="19" y="20"/>
                      <a:pt x="18" y="19"/>
                      <a:pt x="16" y="19"/>
                    </a:cubicBezTo>
                    <a:cubicBezTo>
                      <a:pt x="15" y="19"/>
                      <a:pt x="14" y="20"/>
                      <a:pt x="13" y="20"/>
                    </a:cubicBezTo>
                    <a:cubicBezTo>
                      <a:pt x="12" y="21"/>
                      <a:pt x="11" y="21"/>
                      <a:pt x="11" y="22"/>
                    </a:cubicBezTo>
                    <a:cubicBezTo>
                      <a:pt x="1" y="21"/>
                      <a:pt x="1" y="21"/>
                      <a:pt x="1" y="21"/>
                    </a:cubicBez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7" name="Freeform 75"/>
              <p:cNvSpPr/>
              <p:nvPr/>
            </p:nvSpPr>
            <p:spPr bwMode="auto">
              <a:xfrm>
                <a:off x="1587" y="1886"/>
                <a:ext cx="61" cy="77"/>
              </a:xfrm>
              <a:custGeom>
                <a:avLst/>
                <a:gdLst>
                  <a:gd name="T0" fmla="*/ 11 w 32"/>
                  <a:gd name="T1" fmla="*/ 12 h 40"/>
                  <a:gd name="T2" fmla="*/ 0 w 32"/>
                  <a:gd name="T3" fmla="*/ 11 h 40"/>
                  <a:gd name="T4" fmla="*/ 5 w 32"/>
                  <a:gd name="T5" fmla="*/ 3 h 40"/>
                  <a:gd name="T6" fmla="*/ 16 w 32"/>
                  <a:gd name="T7" fmla="*/ 0 h 40"/>
                  <a:gd name="T8" fmla="*/ 26 w 32"/>
                  <a:gd name="T9" fmla="*/ 3 h 40"/>
                  <a:gd name="T10" fmla="*/ 30 w 32"/>
                  <a:gd name="T11" fmla="*/ 10 h 40"/>
                  <a:gd name="T12" fmla="*/ 28 w 32"/>
                  <a:gd name="T13" fmla="*/ 15 h 40"/>
                  <a:gd name="T14" fmla="*/ 24 w 32"/>
                  <a:gd name="T15" fmla="*/ 19 h 40"/>
                  <a:gd name="T16" fmla="*/ 28 w 32"/>
                  <a:gd name="T17" fmla="*/ 20 h 40"/>
                  <a:gd name="T18" fmla="*/ 31 w 32"/>
                  <a:gd name="T19" fmla="*/ 23 h 40"/>
                  <a:gd name="T20" fmla="*/ 32 w 32"/>
                  <a:gd name="T21" fmla="*/ 28 h 40"/>
                  <a:gd name="T22" fmla="*/ 30 w 32"/>
                  <a:gd name="T23" fmla="*/ 34 h 40"/>
                  <a:gd name="T24" fmla="*/ 25 w 32"/>
                  <a:gd name="T25" fmla="*/ 39 h 40"/>
                  <a:gd name="T26" fmla="*/ 16 w 32"/>
                  <a:gd name="T27" fmla="*/ 40 h 40"/>
                  <a:gd name="T28" fmla="*/ 8 w 32"/>
                  <a:gd name="T29" fmla="*/ 39 h 40"/>
                  <a:gd name="T30" fmla="*/ 3 w 32"/>
                  <a:gd name="T31" fmla="*/ 36 h 40"/>
                  <a:gd name="T32" fmla="*/ 0 w 32"/>
                  <a:gd name="T33" fmla="*/ 30 h 40"/>
                  <a:gd name="T34" fmla="*/ 11 w 32"/>
                  <a:gd name="T35" fmla="*/ 28 h 40"/>
                  <a:gd name="T36" fmla="*/ 13 w 32"/>
                  <a:gd name="T37" fmla="*/ 33 h 40"/>
                  <a:gd name="T38" fmla="*/ 16 w 32"/>
                  <a:gd name="T39" fmla="*/ 34 h 40"/>
                  <a:gd name="T40" fmla="*/ 20 w 32"/>
                  <a:gd name="T41" fmla="*/ 32 h 40"/>
                  <a:gd name="T42" fmla="*/ 21 w 32"/>
                  <a:gd name="T43" fmla="*/ 28 h 40"/>
                  <a:gd name="T44" fmla="*/ 20 w 32"/>
                  <a:gd name="T45" fmla="*/ 24 h 40"/>
                  <a:gd name="T46" fmla="*/ 16 w 32"/>
                  <a:gd name="T47" fmla="*/ 23 h 40"/>
                  <a:gd name="T48" fmla="*/ 12 w 32"/>
                  <a:gd name="T49" fmla="*/ 23 h 40"/>
                  <a:gd name="T50" fmla="*/ 13 w 32"/>
                  <a:gd name="T51" fmla="*/ 15 h 40"/>
                  <a:gd name="T52" fmla="*/ 14 w 32"/>
                  <a:gd name="T53" fmla="*/ 16 h 40"/>
                  <a:gd name="T54" fmla="*/ 18 w 32"/>
                  <a:gd name="T55" fmla="*/ 14 h 40"/>
                  <a:gd name="T56" fmla="*/ 19 w 32"/>
                  <a:gd name="T57" fmla="*/ 11 h 40"/>
                  <a:gd name="T58" fmla="*/ 18 w 32"/>
                  <a:gd name="T59" fmla="*/ 8 h 40"/>
                  <a:gd name="T60" fmla="*/ 15 w 32"/>
                  <a:gd name="T61" fmla="*/ 7 h 40"/>
                  <a:gd name="T62" fmla="*/ 12 w 32"/>
                  <a:gd name="T63" fmla="*/ 8 h 40"/>
                  <a:gd name="T64" fmla="*/ 11 w 32"/>
                  <a:gd name="T65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40">
                    <a:moveTo>
                      <a:pt x="11" y="12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7"/>
                      <a:pt x="3" y="5"/>
                      <a:pt x="5" y="3"/>
                    </a:cubicBezTo>
                    <a:cubicBezTo>
                      <a:pt x="8" y="1"/>
                      <a:pt x="11" y="0"/>
                      <a:pt x="16" y="0"/>
                    </a:cubicBezTo>
                    <a:cubicBezTo>
                      <a:pt x="21" y="0"/>
                      <a:pt x="24" y="1"/>
                      <a:pt x="26" y="3"/>
                    </a:cubicBezTo>
                    <a:cubicBezTo>
                      <a:pt x="29" y="5"/>
                      <a:pt x="30" y="8"/>
                      <a:pt x="30" y="10"/>
                    </a:cubicBezTo>
                    <a:cubicBezTo>
                      <a:pt x="30" y="12"/>
                      <a:pt x="29" y="14"/>
                      <a:pt x="28" y="15"/>
                    </a:cubicBezTo>
                    <a:cubicBezTo>
                      <a:pt x="27" y="16"/>
                      <a:pt x="26" y="18"/>
                      <a:pt x="24" y="19"/>
                    </a:cubicBezTo>
                    <a:cubicBezTo>
                      <a:pt x="26" y="19"/>
                      <a:pt x="27" y="19"/>
                      <a:pt x="28" y="20"/>
                    </a:cubicBezTo>
                    <a:cubicBezTo>
                      <a:pt x="29" y="21"/>
                      <a:pt x="30" y="22"/>
                      <a:pt x="31" y="23"/>
                    </a:cubicBezTo>
                    <a:cubicBezTo>
                      <a:pt x="31" y="24"/>
                      <a:pt x="32" y="26"/>
                      <a:pt x="32" y="28"/>
                    </a:cubicBezTo>
                    <a:cubicBezTo>
                      <a:pt x="32" y="30"/>
                      <a:pt x="31" y="32"/>
                      <a:pt x="30" y="34"/>
                    </a:cubicBezTo>
                    <a:cubicBezTo>
                      <a:pt x="29" y="36"/>
                      <a:pt x="27" y="38"/>
                      <a:pt x="25" y="39"/>
                    </a:cubicBezTo>
                    <a:cubicBezTo>
                      <a:pt x="23" y="40"/>
                      <a:pt x="20" y="40"/>
                      <a:pt x="16" y="40"/>
                    </a:cubicBezTo>
                    <a:cubicBezTo>
                      <a:pt x="13" y="40"/>
                      <a:pt x="10" y="40"/>
                      <a:pt x="8" y="39"/>
                    </a:cubicBezTo>
                    <a:cubicBezTo>
                      <a:pt x="6" y="38"/>
                      <a:pt x="4" y="37"/>
                      <a:pt x="3" y="36"/>
                    </a:cubicBezTo>
                    <a:cubicBezTo>
                      <a:pt x="2" y="34"/>
                      <a:pt x="1" y="32"/>
                      <a:pt x="0" y="30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30"/>
                      <a:pt x="12" y="32"/>
                      <a:pt x="13" y="33"/>
                    </a:cubicBezTo>
                    <a:cubicBezTo>
                      <a:pt x="13" y="34"/>
                      <a:pt x="15" y="34"/>
                      <a:pt x="16" y="34"/>
                    </a:cubicBezTo>
                    <a:cubicBezTo>
                      <a:pt x="17" y="34"/>
                      <a:pt x="19" y="33"/>
                      <a:pt x="20" y="32"/>
                    </a:cubicBezTo>
                    <a:cubicBezTo>
                      <a:pt x="20" y="31"/>
                      <a:pt x="21" y="30"/>
                      <a:pt x="21" y="28"/>
                    </a:cubicBezTo>
                    <a:cubicBezTo>
                      <a:pt x="21" y="26"/>
                      <a:pt x="20" y="25"/>
                      <a:pt x="20" y="24"/>
                    </a:cubicBezTo>
                    <a:cubicBezTo>
                      <a:pt x="19" y="23"/>
                      <a:pt x="17" y="23"/>
                      <a:pt x="16" y="23"/>
                    </a:cubicBezTo>
                    <a:cubicBezTo>
                      <a:pt x="15" y="23"/>
                      <a:pt x="14" y="23"/>
                      <a:pt x="12" y="23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9" y="13"/>
                      <a:pt x="19" y="12"/>
                      <a:pt x="19" y="11"/>
                    </a:cubicBezTo>
                    <a:cubicBezTo>
                      <a:pt x="19" y="10"/>
                      <a:pt x="19" y="9"/>
                      <a:pt x="18" y="8"/>
                    </a:cubicBezTo>
                    <a:cubicBezTo>
                      <a:pt x="17" y="8"/>
                      <a:pt x="16" y="7"/>
                      <a:pt x="15" y="7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1" y="9"/>
                      <a:pt x="11" y="10"/>
                      <a:pt x="1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8" name="Freeform 76"/>
              <p:cNvSpPr/>
              <p:nvPr/>
            </p:nvSpPr>
            <p:spPr bwMode="auto">
              <a:xfrm>
                <a:off x="1079" y="1957"/>
                <a:ext cx="19" cy="10"/>
              </a:xfrm>
              <a:custGeom>
                <a:avLst/>
                <a:gdLst>
                  <a:gd name="T0" fmla="*/ 0 w 19"/>
                  <a:gd name="T1" fmla="*/ 10 h 10"/>
                  <a:gd name="T2" fmla="*/ 9 w 19"/>
                  <a:gd name="T3" fmla="*/ 8 h 10"/>
                  <a:gd name="T4" fmla="*/ 19 w 19"/>
                  <a:gd name="T5" fmla="*/ 6 h 10"/>
                  <a:gd name="T6" fmla="*/ 13 w 19"/>
                  <a:gd name="T7" fmla="*/ 2 h 10"/>
                  <a:gd name="T8" fmla="*/ 7 w 19"/>
                  <a:gd name="T9" fmla="*/ 0 h 10"/>
                  <a:gd name="T10" fmla="*/ 0 w 19"/>
                  <a:gd name="T1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" h="10">
                    <a:moveTo>
                      <a:pt x="0" y="10"/>
                    </a:moveTo>
                    <a:lnTo>
                      <a:pt x="9" y="8"/>
                    </a:lnTo>
                    <a:lnTo>
                      <a:pt x="19" y="6"/>
                    </a:lnTo>
                    <a:lnTo>
                      <a:pt x="13" y="2"/>
                    </a:lnTo>
                    <a:lnTo>
                      <a:pt x="7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9" name="Freeform 77"/>
              <p:cNvSpPr/>
              <p:nvPr/>
            </p:nvSpPr>
            <p:spPr bwMode="auto">
              <a:xfrm>
                <a:off x="1182" y="684"/>
                <a:ext cx="48" cy="36"/>
              </a:xfrm>
              <a:custGeom>
                <a:avLst/>
                <a:gdLst>
                  <a:gd name="T0" fmla="*/ 22 w 25"/>
                  <a:gd name="T1" fmla="*/ 11 h 19"/>
                  <a:gd name="T2" fmla="*/ 24 w 25"/>
                  <a:gd name="T3" fmla="*/ 8 h 19"/>
                  <a:gd name="T4" fmla="*/ 24 w 25"/>
                  <a:gd name="T5" fmla="*/ 4 h 19"/>
                  <a:gd name="T6" fmla="*/ 21 w 25"/>
                  <a:gd name="T7" fmla="*/ 1 h 19"/>
                  <a:gd name="T8" fmla="*/ 16 w 25"/>
                  <a:gd name="T9" fmla="*/ 1 h 19"/>
                  <a:gd name="T10" fmla="*/ 8 w 25"/>
                  <a:gd name="T11" fmla="*/ 4 h 19"/>
                  <a:gd name="T12" fmla="*/ 0 w 25"/>
                  <a:gd name="T13" fmla="*/ 7 h 19"/>
                  <a:gd name="T14" fmla="*/ 5 w 25"/>
                  <a:gd name="T15" fmla="*/ 19 h 19"/>
                  <a:gd name="T16" fmla="*/ 13 w 25"/>
                  <a:gd name="T17" fmla="*/ 16 h 19"/>
                  <a:gd name="T18" fmla="*/ 22 w 25"/>
                  <a:gd name="T19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19">
                    <a:moveTo>
                      <a:pt x="22" y="11"/>
                    </a:moveTo>
                    <a:cubicBezTo>
                      <a:pt x="23" y="10"/>
                      <a:pt x="24" y="9"/>
                      <a:pt x="24" y="8"/>
                    </a:cubicBezTo>
                    <a:cubicBezTo>
                      <a:pt x="25" y="7"/>
                      <a:pt x="25" y="5"/>
                      <a:pt x="24" y="4"/>
                    </a:cubicBezTo>
                    <a:cubicBezTo>
                      <a:pt x="23" y="2"/>
                      <a:pt x="22" y="1"/>
                      <a:pt x="21" y="1"/>
                    </a:cubicBezTo>
                    <a:cubicBezTo>
                      <a:pt x="19" y="0"/>
                      <a:pt x="18" y="0"/>
                      <a:pt x="16" y="1"/>
                    </a:cubicBezTo>
                    <a:cubicBezTo>
                      <a:pt x="15" y="1"/>
                      <a:pt x="13" y="2"/>
                      <a:pt x="8" y="4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8" y="14"/>
                      <a:pt x="21" y="12"/>
                      <a:pt x="22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0" name="Freeform 78"/>
              <p:cNvSpPr/>
              <p:nvPr/>
            </p:nvSpPr>
            <p:spPr bwMode="auto">
              <a:xfrm>
                <a:off x="2129" y="971"/>
                <a:ext cx="40" cy="46"/>
              </a:xfrm>
              <a:custGeom>
                <a:avLst/>
                <a:gdLst>
                  <a:gd name="T0" fmla="*/ 10 w 21"/>
                  <a:gd name="T1" fmla="*/ 22 h 24"/>
                  <a:gd name="T2" fmla="*/ 14 w 21"/>
                  <a:gd name="T3" fmla="*/ 24 h 24"/>
                  <a:gd name="T4" fmla="*/ 18 w 21"/>
                  <a:gd name="T5" fmla="*/ 23 h 24"/>
                  <a:gd name="T6" fmla="*/ 20 w 21"/>
                  <a:gd name="T7" fmla="*/ 19 h 24"/>
                  <a:gd name="T8" fmla="*/ 20 w 21"/>
                  <a:gd name="T9" fmla="*/ 14 h 24"/>
                  <a:gd name="T10" fmla="*/ 16 w 21"/>
                  <a:gd name="T11" fmla="*/ 7 h 24"/>
                  <a:gd name="T12" fmla="*/ 11 w 21"/>
                  <a:gd name="T13" fmla="*/ 0 h 24"/>
                  <a:gd name="T14" fmla="*/ 0 w 21"/>
                  <a:gd name="T15" fmla="*/ 6 h 24"/>
                  <a:gd name="T16" fmla="*/ 4 w 21"/>
                  <a:gd name="T17" fmla="*/ 14 h 24"/>
                  <a:gd name="T18" fmla="*/ 10 w 21"/>
                  <a:gd name="T1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24">
                    <a:moveTo>
                      <a:pt x="10" y="22"/>
                    </a:moveTo>
                    <a:cubicBezTo>
                      <a:pt x="11" y="23"/>
                      <a:pt x="12" y="24"/>
                      <a:pt x="14" y="24"/>
                    </a:cubicBezTo>
                    <a:cubicBezTo>
                      <a:pt x="15" y="24"/>
                      <a:pt x="16" y="24"/>
                      <a:pt x="18" y="23"/>
                    </a:cubicBezTo>
                    <a:cubicBezTo>
                      <a:pt x="19" y="22"/>
                      <a:pt x="20" y="21"/>
                      <a:pt x="20" y="19"/>
                    </a:cubicBezTo>
                    <a:cubicBezTo>
                      <a:pt x="21" y="18"/>
                      <a:pt x="21" y="16"/>
                      <a:pt x="20" y="14"/>
                    </a:cubicBezTo>
                    <a:cubicBezTo>
                      <a:pt x="19" y="14"/>
                      <a:pt x="18" y="11"/>
                      <a:pt x="16" y="7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7" y="18"/>
                      <a:pt x="9" y="21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1" name="Freeform 79"/>
              <p:cNvSpPr/>
              <p:nvPr/>
            </p:nvSpPr>
            <p:spPr bwMode="auto">
              <a:xfrm>
                <a:off x="789" y="1157"/>
                <a:ext cx="40" cy="28"/>
              </a:xfrm>
              <a:custGeom>
                <a:avLst/>
                <a:gdLst>
                  <a:gd name="T0" fmla="*/ 40 w 40"/>
                  <a:gd name="T1" fmla="*/ 0 h 28"/>
                  <a:gd name="T2" fmla="*/ 0 w 40"/>
                  <a:gd name="T3" fmla="*/ 3 h 28"/>
                  <a:gd name="T4" fmla="*/ 30 w 40"/>
                  <a:gd name="T5" fmla="*/ 28 h 28"/>
                  <a:gd name="T6" fmla="*/ 40 w 40"/>
                  <a:gd name="T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8">
                    <a:moveTo>
                      <a:pt x="40" y="0"/>
                    </a:moveTo>
                    <a:lnTo>
                      <a:pt x="0" y="3"/>
                    </a:lnTo>
                    <a:lnTo>
                      <a:pt x="30" y="28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2" name="Freeform 80"/>
              <p:cNvSpPr/>
              <p:nvPr/>
            </p:nvSpPr>
            <p:spPr bwMode="auto">
              <a:xfrm>
                <a:off x="1590" y="2112"/>
                <a:ext cx="41" cy="63"/>
              </a:xfrm>
              <a:custGeom>
                <a:avLst/>
                <a:gdLst>
                  <a:gd name="T0" fmla="*/ 8 w 21"/>
                  <a:gd name="T1" fmla="*/ 10 h 33"/>
                  <a:gd name="T2" fmla="*/ 4 w 21"/>
                  <a:gd name="T3" fmla="*/ 12 h 33"/>
                  <a:gd name="T4" fmla="*/ 2 w 21"/>
                  <a:gd name="T5" fmla="*/ 15 h 33"/>
                  <a:gd name="T6" fmla="*/ 1 w 21"/>
                  <a:gd name="T7" fmla="*/ 20 h 33"/>
                  <a:gd name="T8" fmla="*/ 1 w 21"/>
                  <a:gd name="T9" fmla="*/ 23 h 33"/>
                  <a:gd name="T10" fmla="*/ 2 w 21"/>
                  <a:gd name="T11" fmla="*/ 27 h 33"/>
                  <a:gd name="T12" fmla="*/ 9 w 21"/>
                  <a:gd name="T13" fmla="*/ 32 h 33"/>
                  <a:gd name="T14" fmla="*/ 13 w 21"/>
                  <a:gd name="T15" fmla="*/ 33 h 33"/>
                  <a:gd name="T16" fmla="*/ 16 w 21"/>
                  <a:gd name="T17" fmla="*/ 33 h 33"/>
                  <a:gd name="T18" fmla="*/ 19 w 21"/>
                  <a:gd name="T19" fmla="*/ 30 h 33"/>
                  <a:gd name="T20" fmla="*/ 20 w 21"/>
                  <a:gd name="T21" fmla="*/ 27 h 33"/>
                  <a:gd name="T22" fmla="*/ 21 w 21"/>
                  <a:gd name="T23" fmla="*/ 25 h 33"/>
                  <a:gd name="T24" fmla="*/ 20 w 21"/>
                  <a:gd name="T25" fmla="*/ 20 h 33"/>
                  <a:gd name="T26" fmla="*/ 14 w 21"/>
                  <a:gd name="T27" fmla="*/ 16 h 33"/>
                  <a:gd name="T28" fmla="*/ 15 w 21"/>
                  <a:gd name="T29" fmla="*/ 12 h 33"/>
                  <a:gd name="T30" fmla="*/ 17 w 21"/>
                  <a:gd name="T31" fmla="*/ 11 h 33"/>
                  <a:gd name="T32" fmla="*/ 18 w 21"/>
                  <a:gd name="T33" fmla="*/ 8 h 33"/>
                  <a:gd name="T34" fmla="*/ 18 w 21"/>
                  <a:gd name="T35" fmla="*/ 5 h 33"/>
                  <a:gd name="T36" fmla="*/ 18 w 21"/>
                  <a:gd name="T37" fmla="*/ 2 h 33"/>
                  <a:gd name="T38" fmla="*/ 15 w 21"/>
                  <a:gd name="T39" fmla="*/ 3 h 33"/>
                  <a:gd name="T40" fmla="*/ 10 w 21"/>
                  <a:gd name="T41" fmla="*/ 8 h 33"/>
                  <a:gd name="T42" fmla="*/ 9 w 21"/>
                  <a:gd name="T43" fmla="*/ 9 h 33"/>
                  <a:gd name="T44" fmla="*/ 8 w 21"/>
                  <a:gd name="T45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33">
                    <a:moveTo>
                      <a:pt x="8" y="10"/>
                    </a:moveTo>
                    <a:cubicBezTo>
                      <a:pt x="6" y="10"/>
                      <a:pt x="4" y="12"/>
                      <a:pt x="4" y="12"/>
                    </a:cubicBezTo>
                    <a:cubicBezTo>
                      <a:pt x="2" y="14"/>
                      <a:pt x="2" y="15"/>
                      <a:pt x="2" y="15"/>
                    </a:cubicBezTo>
                    <a:cubicBezTo>
                      <a:pt x="2" y="16"/>
                      <a:pt x="1" y="20"/>
                      <a:pt x="1" y="20"/>
                    </a:cubicBezTo>
                    <a:cubicBezTo>
                      <a:pt x="1" y="20"/>
                      <a:pt x="0" y="23"/>
                      <a:pt x="1" y="23"/>
                    </a:cubicBezTo>
                    <a:cubicBezTo>
                      <a:pt x="1" y="24"/>
                      <a:pt x="2" y="26"/>
                      <a:pt x="2" y="27"/>
                    </a:cubicBezTo>
                    <a:cubicBezTo>
                      <a:pt x="4" y="29"/>
                      <a:pt x="9" y="32"/>
                      <a:pt x="9" y="32"/>
                    </a:cubicBezTo>
                    <a:cubicBezTo>
                      <a:pt x="10" y="33"/>
                      <a:pt x="12" y="33"/>
                      <a:pt x="13" y="33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9" y="33"/>
                      <a:pt x="19" y="30"/>
                      <a:pt x="19" y="30"/>
                    </a:cubicBezTo>
                    <a:cubicBezTo>
                      <a:pt x="19" y="28"/>
                      <a:pt x="20" y="27"/>
                      <a:pt x="20" y="27"/>
                    </a:cubicBezTo>
                    <a:cubicBezTo>
                      <a:pt x="21" y="26"/>
                      <a:pt x="21" y="25"/>
                      <a:pt x="21" y="25"/>
                    </a:cubicBezTo>
                    <a:cubicBezTo>
                      <a:pt x="20" y="23"/>
                      <a:pt x="20" y="20"/>
                      <a:pt x="20" y="20"/>
                    </a:cubicBezTo>
                    <a:cubicBezTo>
                      <a:pt x="18" y="19"/>
                      <a:pt x="14" y="16"/>
                      <a:pt x="14" y="16"/>
                    </a:cubicBezTo>
                    <a:cubicBezTo>
                      <a:pt x="12" y="12"/>
                      <a:pt x="15" y="12"/>
                      <a:pt x="15" y="12"/>
                    </a:cubicBezTo>
                    <a:cubicBezTo>
                      <a:pt x="16" y="12"/>
                      <a:pt x="17" y="11"/>
                      <a:pt x="17" y="11"/>
                    </a:cubicBezTo>
                    <a:cubicBezTo>
                      <a:pt x="19" y="11"/>
                      <a:pt x="18" y="8"/>
                      <a:pt x="18" y="8"/>
                    </a:cubicBezTo>
                    <a:cubicBezTo>
                      <a:pt x="18" y="6"/>
                      <a:pt x="18" y="5"/>
                      <a:pt x="18" y="5"/>
                    </a:cubicBezTo>
                    <a:cubicBezTo>
                      <a:pt x="19" y="2"/>
                      <a:pt x="18" y="2"/>
                      <a:pt x="18" y="2"/>
                    </a:cubicBezTo>
                    <a:cubicBezTo>
                      <a:pt x="17" y="0"/>
                      <a:pt x="15" y="3"/>
                      <a:pt x="15" y="3"/>
                    </a:cubicBezTo>
                    <a:cubicBezTo>
                      <a:pt x="14" y="4"/>
                      <a:pt x="10" y="8"/>
                      <a:pt x="10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8" y="10"/>
                      <a:pt x="8" y="10"/>
                      <a:pt x="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3" name="Freeform 81"/>
              <p:cNvSpPr/>
              <p:nvPr/>
            </p:nvSpPr>
            <p:spPr bwMode="auto">
              <a:xfrm>
                <a:off x="1224" y="2049"/>
                <a:ext cx="9" cy="21"/>
              </a:xfrm>
              <a:custGeom>
                <a:avLst/>
                <a:gdLst>
                  <a:gd name="T0" fmla="*/ 0 w 5"/>
                  <a:gd name="T1" fmla="*/ 0 h 11"/>
                  <a:gd name="T2" fmla="*/ 2 w 5"/>
                  <a:gd name="T3" fmla="*/ 5 h 11"/>
                  <a:gd name="T4" fmla="*/ 3 w 5"/>
                  <a:gd name="T5" fmla="*/ 7 h 11"/>
                  <a:gd name="T6" fmla="*/ 3 w 5"/>
                  <a:gd name="T7" fmla="*/ 10 h 11"/>
                  <a:gd name="T8" fmla="*/ 5 w 5"/>
                  <a:gd name="T9" fmla="*/ 9 h 11"/>
                  <a:gd name="T10" fmla="*/ 4 w 5"/>
                  <a:gd name="T11" fmla="*/ 3 h 11"/>
                  <a:gd name="T12" fmla="*/ 3 w 5"/>
                  <a:gd name="T13" fmla="*/ 0 h 11"/>
                  <a:gd name="T14" fmla="*/ 0 w 5"/>
                  <a:gd name="T1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11">
                    <a:moveTo>
                      <a:pt x="0" y="0"/>
                    </a:moveTo>
                    <a:cubicBezTo>
                      <a:pt x="1" y="3"/>
                      <a:pt x="2" y="4"/>
                      <a:pt x="2" y="5"/>
                    </a:cubicBezTo>
                    <a:cubicBezTo>
                      <a:pt x="3" y="6"/>
                      <a:pt x="3" y="7"/>
                      <a:pt x="3" y="7"/>
                    </a:cubicBezTo>
                    <a:cubicBezTo>
                      <a:pt x="4" y="9"/>
                      <a:pt x="3" y="8"/>
                      <a:pt x="3" y="10"/>
                    </a:cubicBezTo>
                    <a:cubicBezTo>
                      <a:pt x="4" y="11"/>
                      <a:pt x="4" y="10"/>
                      <a:pt x="5" y="9"/>
                    </a:cubicBezTo>
                    <a:cubicBezTo>
                      <a:pt x="4" y="8"/>
                      <a:pt x="4" y="5"/>
                      <a:pt x="4" y="3"/>
                    </a:cubicBezTo>
                    <a:cubicBezTo>
                      <a:pt x="3" y="2"/>
                      <a:pt x="3" y="1"/>
                      <a:pt x="3" y="0"/>
                    </a:cubicBezTo>
                    <a:cubicBezTo>
                      <a:pt x="2" y="0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4" name="Freeform 82"/>
              <p:cNvSpPr/>
              <p:nvPr/>
            </p:nvSpPr>
            <p:spPr bwMode="auto">
              <a:xfrm>
                <a:off x="1190" y="2064"/>
                <a:ext cx="34" cy="12"/>
              </a:xfrm>
              <a:custGeom>
                <a:avLst/>
                <a:gdLst>
                  <a:gd name="T0" fmla="*/ 0 w 18"/>
                  <a:gd name="T1" fmla="*/ 6 h 6"/>
                  <a:gd name="T2" fmla="*/ 5 w 18"/>
                  <a:gd name="T3" fmla="*/ 5 h 6"/>
                  <a:gd name="T4" fmla="*/ 17 w 18"/>
                  <a:gd name="T5" fmla="*/ 3 h 6"/>
                  <a:gd name="T6" fmla="*/ 18 w 18"/>
                  <a:gd name="T7" fmla="*/ 2 h 6"/>
                  <a:gd name="T8" fmla="*/ 18 w 18"/>
                  <a:gd name="T9" fmla="*/ 1 h 6"/>
                  <a:gd name="T10" fmla="*/ 17 w 18"/>
                  <a:gd name="T11" fmla="*/ 0 h 6"/>
                  <a:gd name="T12" fmla="*/ 0 w 18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6">
                    <a:moveTo>
                      <a:pt x="0" y="6"/>
                    </a:moveTo>
                    <a:cubicBezTo>
                      <a:pt x="1" y="6"/>
                      <a:pt x="4" y="5"/>
                      <a:pt x="5" y="5"/>
                    </a:cubicBezTo>
                    <a:cubicBezTo>
                      <a:pt x="9" y="5"/>
                      <a:pt x="15" y="4"/>
                      <a:pt x="17" y="3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8" y="1"/>
                      <a:pt x="18" y="0"/>
                      <a:pt x="17" y="0"/>
                    </a:cubicBezTo>
                    <a:cubicBezTo>
                      <a:pt x="13" y="3"/>
                      <a:pt x="3" y="4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5" name="Freeform 83"/>
              <p:cNvSpPr/>
              <p:nvPr/>
            </p:nvSpPr>
            <p:spPr bwMode="auto">
              <a:xfrm>
                <a:off x="1671" y="647"/>
                <a:ext cx="63" cy="71"/>
              </a:xfrm>
              <a:custGeom>
                <a:avLst/>
                <a:gdLst>
                  <a:gd name="T0" fmla="*/ 12 w 33"/>
                  <a:gd name="T1" fmla="*/ 35 h 37"/>
                  <a:gd name="T2" fmla="*/ 24 w 33"/>
                  <a:gd name="T3" fmla="*/ 34 h 37"/>
                  <a:gd name="T4" fmla="*/ 32 w 33"/>
                  <a:gd name="T5" fmla="*/ 22 h 37"/>
                  <a:gd name="T6" fmla="*/ 31 w 33"/>
                  <a:gd name="T7" fmla="*/ 8 h 37"/>
                  <a:gd name="T8" fmla="*/ 21 w 33"/>
                  <a:gd name="T9" fmla="*/ 1 h 37"/>
                  <a:gd name="T10" fmla="*/ 9 w 33"/>
                  <a:gd name="T11" fmla="*/ 2 h 37"/>
                  <a:gd name="T12" fmla="*/ 1 w 33"/>
                  <a:gd name="T13" fmla="*/ 14 h 37"/>
                  <a:gd name="T14" fmla="*/ 2 w 33"/>
                  <a:gd name="T15" fmla="*/ 28 h 37"/>
                  <a:gd name="T16" fmla="*/ 12 w 33"/>
                  <a:gd name="T17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37">
                    <a:moveTo>
                      <a:pt x="12" y="35"/>
                    </a:moveTo>
                    <a:cubicBezTo>
                      <a:pt x="16" y="37"/>
                      <a:pt x="20" y="36"/>
                      <a:pt x="24" y="34"/>
                    </a:cubicBezTo>
                    <a:cubicBezTo>
                      <a:pt x="27" y="32"/>
                      <a:pt x="30" y="28"/>
                      <a:pt x="32" y="22"/>
                    </a:cubicBezTo>
                    <a:cubicBezTo>
                      <a:pt x="33" y="16"/>
                      <a:pt x="33" y="12"/>
                      <a:pt x="31" y="8"/>
                    </a:cubicBezTo>
                    <a:cubicBezTo>
                      <a:pt x="29" y="4"/>
                      <a:pt x="26" y="2"/>
                      <a:pt x="21" y="1"/>
                    </a:cubicBezTo>
                    <a:cubicBezTo>
                      <a:pt x="17" y="0"/>
                      <a:pt x="13" y="0"/>
                      <a:pt x="9" y="2"/>
                    </a:cubicBezTo>
                    <a:cubicBezTo>
                      <a:pt x="5" y="4"/>
                      <a:pt x="3" y="8"/>
                      <a:pt x="1" y="14"/>
                    </a:cubicBezTo>
                    <a:cubicBezTo>
                      <a:pt x="0" y="20"/>
                      <a:pt x="0" y="24"/>
                      <a:pt x="2" y="28"/>
                    </a:cubicBezTo>
                    <a:cubicBezTo>
                      <a:pt x="4" y="32"/>
                      <a:pt x="7" y="34"/>
                      <a:pt x="1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6" name="Freeform 84"/>
              <p:cNvSpPr>
                <a:spLocks noEditPoints="1"/>
              </p:cNvSpPr>
              <p:nvPr/>
            </p:nvSpPr>
            <p:spPr bwMode="auto">
              <a:xfrm>
                <a:off x="653" y="521"/>
                <a:ext cx="1726" cy="1733"/>
              </a:xfrm>
              <a:custGeom>
                <a:avLst/>
                <a:gdLst>
                  <a:gd name="T0" fmla="*/ 811 w 904"/>
                  <a:gd name="T1" fmla="*/ 404 h 905"/>
                  <a:gd name="T2" fmla="*/ 773 w 904"/>
                  <a:gd name="T3" fmla="*/ 280 h 905"/>
                  <a:gd name="T4" fmla="*/ 778 w 904"/>
                  <a:gd name="T5" fmla="*/ 210 h 905"/>
                  <a:gd name="T6" fmla="*/ 721 w 904"/>
                  <a:gd name="T7" fmla="*/ 187 h 905"/>
                  <a:gd name="T8" fmla="*/ 685 w 904"/>
                  <a:gd name="T9" fmla="*/ 149 h 905"/>
                  <a:gd name="T10" fmla="*/ 616 w 904"/>
                  <a:gd name="T11" fmla="*/ 113 h 905"/>
                  <a:gd name="T12" fmla="*/ 564 w 904"/>
                  <a:gd name="T13" fmla="*/ 108 h 905"/>
                  <a:gd name="T14" fmla="*/ 460 w 904"/>
                  <a:gd name="T15" fmla="*/ 45 h 905"/>
                  <a:gd name="T16" fmla="*/ 374 w 904"/>
                  <a:gd name="T17" fmla="*/ 52 h 905"/>
                  <a:gd name="T18" fmla="*/ 347 w 904"/>
                  <a:gd name="T19" fmla="*/ 78 h 905"/>
                  <a:gd name="T20" fmla="*/ 361 w 904"/>
                  <a:gd name="T21" fmla="*/ 92 h 905"/>
                  <a:gd name="T22" fmla="*/ 311 w 904"/>
                  <a:gd name="T23" fmla="*/ 104 h 905"/>
                  <a:gd name="T24" fmla="*/ 249 w 904"/>
                  <a:gd name="T25" fmla="*/ 97 h 905"/>
                  <a:gd name="T26" fmla="*/ 174 w 904"/>
                  <a:gd name="T27" fmla="*/ 151 h 905"/>
                  <a:gd name="T28" fmla="*/ 120 w 904"/>
                  <a:gd name="T29" fmla="*/ 211 h 905"/>
                  <a:gd name="T30" fmla="*/ 120 w 904"/>
                  <a:gd name="T31" fmla="*/ 282 h 905"/>
                  <a:gd name="T32" fmla="*/ 131 w 904"/>
                  <a:gd name="T33" fmla="*/ 289 h 905"/>
                  <a:gd name="T34" fmla="*/ 95 w 904"/>
                  <a:gd name="T35" fmla="*/ 411 h 905"/>
                  <a:gd name="T36" fmla="*/ 40 w 904"/>
                  <a:gd name="T37" fmla="*/ 454 h 905"/>
                  <a:gd name="T38" fmla="*/ 50 w 904"/>
                  <a:gd name="T39" fmla="*/ 519 h 905"/>
                  <a:gd name="T40" fmla="*/ 101 w 904"/>
                  <a:gd name="T41" fmla="*/ 526 h 905"/>
                  <a:gd name="T42" fmla="*/ 237 w 904"/>
                  <a:gd name="T43" fmla="*/ 764 h 905"/>
                  <a:gd name="T44" fmla="*/ 217 w 904"/>
                  <a:gd name="T45" fmla="*/ 741 h 905"/>
                  <a:gd name="T46" fmla="*/ 195 w 904"/>
                  <a:gd name="T47" fmla="*/ 742 h 905"/>
                  <a:gd name="T48" fmla="*/ 288 w 904"/>
                  <a:gd name="T49" fmla="*/ 830 h 905"/>
                  <a:gd name="T50" fmla="*/ 283 w 904"/>
                  <a:gd name="T51" fmla="*/ 801 h 905"/>
                  <a:gd name="T52" fmla="*/ 308 w 904"/>
                  <a:gd name="T53" fmla="*/ 811 h 905"/>
                  <a:gd name="T54" fmla="*/ 316 w 904"/>
                  <a:gd name="T55" fmla="*/ 787 h 905"/>
                  <a:gd name="T56" fmla="*/ 309 w 904"/>
                  <a:gd name="T57" fmla="*/ 843 h 905"/>
                  <a:gd name="T58" fmla="*/ 351 w 904"/>
                  <a:gd name="T59" fmla="*/ 858 h 905"/>
                  <a:gd name="T60" fmla="*/ 420 w 904"/>
                  <a:gd name="T61" fmla="*/ 807 h 905"/>
                  <a:gd name="T62" fmla="*/ 412 w 904"/>
                  <a:gd name="T63" fmla="*/ 875 h 905"/>
                  <a:gd name="T64" fmla="*/ 399 w 904"/>
                  <a:gd name="T65" fmla="*/ 866 h 905"/>
                  <a:gd name="T66" fmla="*/ 429 w 904"/>
                  <a:gd name="T67" fmla="*/ 859 h 905"/>
                  <a:gd name="T68" fmla="*/ 478 w 904"/>
                  <a:gd name="T69" fmla="*/ 857 h 905"/>
                  <a:gd name="T70" fmla="*/ 476 w 904"/>
                  <a:gd name="T71" fmla="*/ 832 h 905"/>
                  <a:gd name="T72" fmla="*/ 528 w 904"/>
                  <a:gd name="T73" fmla="*/ 866 h 905"/>
                  <a:gd name="T74" fmla="*/ 485 w 904"/>
                  <a:gd name="T75" fmla="*/ 851 h 905"/>
                  <a:gd name="T76" fmla="*/ 515 w 904"/>
                  <a:gd name="T77" fmla="*/ 820 h 905"/>
                  <a:gd name="T78" fmla="*/ 598 w 904"/>
                  <a:gd name="T79" fmla="*/ 840 h 905"/>
                  <a:gd name="T80" fmla="*/ 587 w 904"/>
                  <a:gd name="T81" fmla="*/ 835 h 905"/>
                  <a:gd name="T82" fmla="*/ 583 w 904"/>
                  <a:gd name="T83" fmla="*/ 805 h 905"/>
                  <a:gd name="T84" fmla="*/ 599 w 904"/>
                  <a:gd name="T85" fmla="*/ 797 h 905"/>
                  <a:gd name="T86" fmla="*/ 615 w 904"/>
                  <a:gd name="T87" fmla="*/ 825 h 905"/>
                  <a:gd name="T88" fmla="*/ 655 w 904"/>
                  <a:gd name="T89" fmla="*/ 793 h 905"/>
                  <a:gd name="T90" fmla="*/ 653 w 904"/>
                  <a:gd name="T91" fmla="*/ 761 h 905"/>
                  <a:gd name="T92" fmla="*/ 663 w 904"/>
                  <a:gd name="T93" fmla="*/ 752 h 905"/>
                  <a:gd name="T94" fmla="*/ 667 w 904"/>
                  <a:gd name="T95" fmla="*/ 737 h 905"/>
                  <a:gd name="T96" fmla="*/ 675 w 904"/>
                  <a:gd name="T97" fmla="*/ 737 h 905"/>
                  <a:gd name="T98" fmla="*/ 676 w 904"/>
                  <a:gd name="T99" fmla="*/ 722 h 905"/>
                  <a:gd name="T100" fmla="*/ 690 w 904"/>
                  <a:gd name="T101" fmla="*/ 738 h 905"/>
                  <a:gd name="T102" fmla="*/ 665 w 904"/>
                  <a:gd name="T103" fmla="*/ 771 h 905"/>
                  <a:gd name="T104" fmla="*/ 688 w 904"/>
                  <a:gd name="T105" fmla="*/ 807 h 905"/>
                  <a:gd name="T106" fmla="*/ 679 w 904"/>
                  <a:gd name="T107" fmla="*/ 769 h 905"/>
                  <a:gd name="T108" fmla="*/ 705 w 904"/>
                  <a:gd name="T109" fmla="*/ 766 h 905"/>
                  <a:gd name="T110" fmla="*/ 777 w 904"/>
                  <a:gd name="T111" fmla="*/ 296 h 905"/>
                  <a:gd name="T112" fmla="*/ 809 w 904"/>
                  <a:gd name="T113" fmla="*/ 386 h 905"/>
                  <a:gd name="T114" fmla="*/ 842 w 904"/>
                  <a:gd name="T115" fmla="*/ 517 h 905"/>
                  <a:gd name="T116" fmla="*/ 806 w 904"/>
                  <a:gd name="T117" fmla="*/ 478 h 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04" h="905">
                    <a:moveTo>
                      <a:pt x="452" y="0"/>
                    </a:moveTo>
                    <a:cubicBezTo>
                      <a:pt x="202" y="0"/>
                      <a:pt x="0" y="203"/>
                      <a:pt x="0" y="453"/>
                    </a:cubicBezTo>
                    <a:cubicBezTo>
                      <a:pt x="0" y="703"/>
                      <a:pt x="202" y="905"/>
                      <a:pt x="452" y="905"/>
                    </a:cubicBezTo>
                    <a:cubicBezTo>
                      <a:pt x="702" y="905"/>
                      <a:pt x="904" y="703"/>
                      <a:pt x="904" y="453"/>
                    </a:cubicBezTo>
                    <a:cubicBezTo>
                      <a:pt x="904" y="203"/>
                      <a:pt x="702" y="0"/>
                      <a:pt x="452" y="0"/>
                    </a:cubicBezTo>
                    <a:close/>
                    <a:moveTo>
                      <a:pt x="857" y="430"/>
                    </a:moveTo>
                    <a:cubicBezTo>
                      <a:pt x="849" y="431"/>
                      <a:pt x="849" y="431"/>
                      <a:pt x="849" y="431"/>
                    </a:cubicBezTo>
                    <a:cubicBezTo>
                      <a:pt x="845" y="400"/>
                      <a:pt x="845" y="400"/>
                      <a:pt x="845" y="400"/>
                    </a:cubicBezTo>
                    <a:cubicBezTo>
                      <a:pt x="834" y="402"/>
                      <a:pt x="834" y="402"/>
                      <a:pt x="834" y="402"/>
                    </a:cubicBezTo>
                    <a:cubicBezTo>
                      <a:pt x="837" y="430"/>
                      <a:pt x="837" y="430"/>
                      <a:pt x="837" y="430"/>
                    </a:cubicBezTo>
                    <a:cubicBezTo>
                      <a:pt x="828" y="431"/>
                      <a:pt x="828" y="431"/>
                      <a:pt x="828" y="431"/>
                    </a:cubicBezTo>
                    <a:cubicBezTo>
                      <a:pt x="825" y="403"/>
                      <a:pt x="825" y="403"/>
                      <a:pt x="825" y="403"/>
                    </a:cubicBezTo>
                    <a:cubicBezTo>
                      <a:pt x="811" y="404"/>
                      <a:pt x="811" y="404"/>
                      <a:pt x="811" y="404"/>
                    </a:cubicBezTo>
                    <a:cubicBezTo>
                      <a:pt x="815" y="436"/>
                      <a:pt x="815" y="436"/>
                      <a:pt x="815" y="436"/>
                    </a:cubicBezTo>
                    <a:cubicBezTo>
                      <a:pt x="806" y="437"/>
                      <a:pt x="806" y="437"/>
                      <a:pt x="806" y="437"/>
                    </a:cubicBezTo>
                    <a:cubicBezTo>
                      <a:pt x="802" y="394"/>
                      <a:pt x="802" y="394"/>
                      <a:pt x="802" y="394"/>
                    </a:cubicBezTo>
                    <a:cubicBezTo>
                      <a:pt x="853" y="388"/>
                      <a:pt x="853" y="388"/>
                      <a:pt x="853" y="388"/>
                    </a:cubicBezTo>
                    <a:lnTo>
                      <a:pt x="857" y="430"/>
                    </a:lnTo>
                    <a:close/>
                    <a:moveTo>
                      <a:pt x="798" y="241"/>
                    </a:moveTo>
                    <a:cubicBezTo>
                      <a:pt x="801" y="246"/>
                      <a:pt x="803" y="250"/>
                      <a:pt x="804" y="253"/>
                    </a:cubicBezTo>
                    <a:cubicBezTo>
                      <a:pt x="804" y="256"/>
                      <a:pt x="804" y="258"/>
                      <a:pt x="803" y="261"/>
                    </a:cubicBezTo>
                    <a:cubicBezTo>
                      <a:pt x="802" y="264"/>
                      <a:pt x="800" y="266"/>
                      <a:pt x="797" y="267"/>
                    </a:cubicBezTo>
                    <a:cubicBezTo>
                      <a:pt x="794" y="270"/>
                      <a:pt x="791" y="270"/>
                      <a:pt x="787" y="269"/>
                    </a:cubicBezTo>
                    <a:cubicBezTo>
                      <a:pt x="784" y="268"/>
                      <a:pt x="780" y="266"/>
                      <a:pt x="777" y="262"/>
                    </a:cubicBezTo>
                    <a:cubicBezTo>
                      <a:pt x="777" y="265"/>
                      <a:pt x="777" y="267"/>
                      <a:pt x="777" y="270"/>
                    </a:cubicBezTo>
                    <a:cubicBezTo>
                      <a:pt x="776" y="272"/>
                      <a:pt x="775" y="275"/>
                      <a:pt x="773" y="280"/>
                    </a:cubicBezTo>
                    <a:cubicBezTo>
                      <a:pt x="768" y="291"/>
                      <a:pt x="768" y="291"/>
                      <a:pt x="768" y="291"/>
                    </a:cubicBezTo>
                    <a:cubicBezTo>
                      <a:pt x="761" y="279"/>
                      <a:pt x="761" y="279"/>
                      <a:pt x="761" y="279"/>
                    </a:cubicBezTo>
                    <a:cubicBezTo>
                      <a:pt x="766" y="266"/>
                      <a:pt x="766" y="266"/>
                      <a:pt x="766" y="266"/>
                    </a:cubicBezTo>
                    <a:cubicBezTo>
                      <a:pt x="768" y="262"/>
                      <a:pt x="769" y="259"/>
                      <a:pt x="769" y="257"/>
                    </a:cubicBezTo>
                    <a:cubicBezTo>
                      <a:pt x="770" y="256"/>
                      <a:pt x="770" y="254"/>
                      <a:pt x="770" y="253"/>
                    </a:cubicBezTo>
                    <a:cubicBezTo>
                      <a:pt x="769" y="252"/>
                      <a:pt x="768" y="250"/>
                      <a:pt x="767" y="248"/>
                    </a:cubicBezTo>
                    <a:cubicBezTo>
                      <a:pt x="766" y="246"/>
                      <a:pt x="766" y="246"/>
                      <a:pt x="766" y="246"/>
                    </a:cubicBezTo>
                    <a:cubicBezTo>
                      <a:pt x="747" y="257"/>
                      <a:pt x="747" y="257"/>
                      <a:pt x="747" y="257"/>
                    </a:cubicBezTo>
                    <a:cubicBezTo>
                      <a:pt x="741" y="247"/>
                      <a:pt x="741" y="247"/>
                      <a:pt x="741" y="247"/>
                    </a:cubicBezTo>
                    <a:cubicBezTo>
                      <a:pt x="785" y="220"/>
                      <a:pt x="785" y="220"/>
                      <a:pt x="785" y="220"/>
                    </a:cubicBezTo>
                    <a:lnTo>
                      <a:pt x="798" y="241"/>
                    </a:lnTo>
                    <a:close/>
                    <a:moveTo>
                      <a:pt x="750" y="176"/>
                    </a:moveTo>
                    <a:cubicBezTo>
                      <a:pt x="778" y="210"/>
                      <a:pt x="778" y="210"/>
                      <a:pt x="778" y="210"/>
                    </a:cubicBezTo>
                    <a:cubicBezTo>
                      <a:pt x="771" y="216"/>
                      <a:pt x="771" y="216"/>
                      <a:pt x="771" y="216"/>
                    </a:cubicBezTo>
                    <a:cubicBezTo>
                      <a:pt x="761" y="203"/>
                      <a:pt x="761" y="203"/>
                      <a:pt x="761" y="203"/>
                    </a:cubicBezTo>
                    <a:cubicBezTo>
                      <a:pt x="728" y="230"/>
                      <a:pt x="728" y="230"/>
                      <a:pt x="728" y="230"/>
                    </a:cubicBezTo>
                    <a:cubicBezTo>
                      <a:pt x="720" y="222"/>
                      <a:pt x="720" y="222"/>
                      <a:pt x="720" y="222"/>
                    </a:cubicBezTo>
                    <a:cubicBezTo>
                      <a:pt x="754" y="194"/>
                      <a:pt x="754" y="194"/>
                      <a:pt x="754" y="194"/>
                    </a:cubicBezTo>
                    <a:cubicBezTo>
                      <a:pt x="743" y="181"/>
                      <a:pt x="743" y="181"/>
                      <a:pt x="743" y="181"/>
                    </a:cubicBezTo>
                    <a:lnTo>
                      <a:pt x="750" y="176"/>
                    </a:lnTo>
                    <a:close/>
                    <a:moveTo>
                      <a:pt x="742" y="168"/>
                    </a:moveTo>
                    <a:cubicBezTo>
                      <a:pt x="736" y="174"/>
                      <a:pt x="736" y="174"/>
                      <a:pt x="736" y="174"/>
                    </a:cubicBezTo>
                    <a:cubicBezTo>
                      <a:pt x="713" y="153"/>
                      <a:pt x="713" y="153"/>
                      <a:pt x="713" y="153"/>
                    </a:cubicBezTo>
                    <a:cubicBezTo>
                      <a:pt x="706" y="162"/>
                      <a:pt x="706" y="162"/>
                      <a:pt x="706" y="162"/>
                    </a:cubicBezTo>
                    <a:cubicBezTo>
                      <a:pt x="726" y="181"/>
                      <a:pt x="726" y="181"/>
                      <a:pt x="726" y="181"/>
                    </a:cubicBezTo>
                    <a:cubicBezTo>
                      <a:pt x="721" y="187"/>
                      <a:pt x="721" y="187"/>
                      <a:pt x="721" y="187"/>
                    </a:cubicBezTo>
                    <a:cubicBezTo>
                      <a:pt x="700" y="168"/>
                      <a:pt x="700" y="168"/>
                      <a:pt x="700" y="168"/>
                    </a:cubicBezTo>
                    <a:cubicBezTo>
                      <a:pt x="690" y="178"/>
                      <a:pt x="690" y="178"/>
                      <a:pt x="690" y="178"/>
                    </a:cubicBezTo>
                    <a:cubicBezTo>
                      <a:pt x="713" y="200"/>
                      <a:pt x="713" y="200"/>
                      <a:pt x="713" y="200"/>
                    </a:cubicBezTo>
                    <a:cubicBezTo>
                      <a:pt x="708" y="206"/>
                      <a:pt x="708" y="206"/>
                      <a:pt x="708" y="206"/>
                    </a:cubicBezTo>
                    <a:cubicBezTo>
                      <a:pt x="676" y="177"/>
                      <a:pt x="676" y="177"/>
                      <a:pt x="676" y="177"/>
                    </a:cubicBezTo>
                    <a:cubicBezTo>
                      <a:pt x="711" y="139"/>
                      <a:pt x="711" y="139"/>
                      <a:pt x="711" y="139"/>
                    </a:cubicBezTo>
                    <a:lnTo>
                      <a:pt x="742" y="168"/>
                    </a:lnTo>
                    <a:close/>
                    <a:moveTo>
                      <a:pt x="664" y="106"/>
                    </a:moveTo>
                    <a:cubicBezTo>
                      <a:pt x="679" y="116"/>
                      <a:pt x="679" y="116"/>
                      <a:pt x="679" y="116"/>
                    </a:cubicBezTo>
                    <a:cubicBezTo>
                      <a:pt x="685" y="120"/>
                      <a:pt x="689" y="123"/>
                      <a:pt x="690" y="124"/>
                    </a:cubicBezTo>
                    <a:cubicBezTo>
                      <a:pt x="692" y="127"/>
                      <a:pt x="693" y="130"/>
                      <a:pt x="694" y="133"/>
                    </a:cubicBezTo>
                    <a:cubicBezTo>
                      <a:pt x="694" y="137"/>
                      <a:pt x="693" y="140"/>
                      <a:pt x="691" y="143"/>
                    </a:cubicBezTo>
                    <a:cubicBezTo>
                      <a:pt x="689" y="146"/>
                      <a:pt x="687" y="148"/>
                      <a:pt x="685" y="149"/>
                    </a:cubicBezTo>
                    <a:cubicBezTo>
                      <a:pt x="682" y="150"/>
                      <a:pt x="680" y="150"/>
                      <a:pt x="678" y="150"/>
                    </a:cubicBezTo>
                    <a:cubicBezTo>
                      <a:pt x="676" y="150"/>
                      <a:pt x="673" y="150"/>
                      <a:pt x="672" y="149"/>
                    </a:cubicBezTo>
                    <a:cubicBezTo>
                      <a:pt x="669" y="148"/>
                      <a:pt x="666" y="146"/>
                      <a:pt x="661" y="143"/>
                    </a:cubicBezTo>
                    <a:cubicBezTo>
                      <a:pt x="655" y="138"/>
                      <a:pt x="655" y="138"/>
                      <a:pt x="655" y="138"/>
                    </a:cubicBezTo>
                    <a:cubicBezTo>
                      <a:pt x="644" y="154"/>
                      <a:pt x="644" y="154"/>
                      <a:pt x="644" y="154"/>
                    </a:cubicBezTo>
                    <a:cubicBezTo>
                      <a:pt x="635" y="148"/>
                      <a:pt x="635" y="148"/>
                      <a:pt x="635" y="148"/>
                    </a:cubicBezTo>
                    <a:lnTo>
                      <a:pt x="664" y="106"/>
                    </a:lnTo>
                    <a:close/>
                    <a:moveTo>
                      <a:pt x="631" y="87"/>
                    </a:moveTo>
                    <a:cubicBezTo>
                      <a:pt x="628" y="95"/>
                      <a:pt x="628" y="95"/>
                      <a:pt x="628" y="95"/>
                    </a:cubicBezTo>
                    <a:cubicBezTo>
                      <a:pt x="603" y="84"/>
                      <a:pt x="603" y="84"/>
                      <a:pt x="603" y="84"/>
                    </a:cubicBezTo>
                    <a:cubicBezTo>
                      <a:pt x="598" y="95"/>
                      <a:pt x="598" y="95"/>
                      <a:pt x="598" y="95"/>
                    </a:cubicBezTo>
                    <a:cubicBezTo>
                      <a:pt x="620" y="105"/>
                      <a:pt x="620" y="105"/>
                      <a:pt x="620" y="105"/>
                    </a:cubicBezTo>
                    <a:cubicBezTo>
                      <a:pt x="616" y="113"/>
                      <a:pt x="616" y="113"/>
                      <a:pt x="616" y="113"/>
                    </a:cubicBezTo>
                    <a:cubicBezTo>
                      <a:pt x="594" y="103"/>
                      <a:pt x="594" y="103"/>
                      <a:pt x="594" y="103"/>
                    </a:cubicBezTo>
                    <a:cubicBezTo>
                      <a:pt x="585" y="124"/>
                      <a:pt x="585" y="124"/>
                      <a:pt x="585" y="124"/>
                    </a:cubicBezTo>
                    <a:cubicBezTo>
                      <a:pt x="575" y="119"/>
                      <a:pt x="575" y="119"/>
                      <a:pt x="575" y="119"/>
                    </a:cubicBezTo>
                    <a:cubicBezTo>
                      <a:pt x="596" y="72"/>
                      <a:pt x="596" y="72"/>
                      <a:pt x="596" y="72"/>
                    </a:cubicBezTo>
                    <a:lnTo>
                      <a:pt x="631" y="87"/>
                    </a:lnTo>
                    <a:close/>
                    <a:moveTo>
                      <a:pt x="523" y="77"/>
                    </a:moveTo>
                    <a:cubicBezTo>
                      <a:pt x="524" y="72"/>
                      <a:pt x="526" y="68"/>
                      <a:pt x="529" y="65"/>
                    </a:cubicBezTo>
                    <a:cubicBezTo>
                      <a:pt x="531" y="63"/>
                      <a:pt x="533" y="61"/>
                      <a:pt x="536" y="60"/>
                    </a:cubicBezTo>
                    <a:cubicBezTo>
                      <a:pt x="538" y="58"/>
                      <a:pt x="541" y="57"/>
                      <a:pt x="544" y="57"/>
                    </a:cubicBezTo>
                    <a:cubicBezTo>
                      <a:pt x="548" y="57"/>
                      <a:pt x="552" y="57"/>
                      <a:pt x="556" y="58"/>
                    </a:cubicBezTo>
                    <a:cubicBezTo>
                      <a:pt x="564" y="60"/>
                      <a:pt x="570" y="64"/>
                      <a:pt x="574" y="70"/>
                    </a:cubicBezTo>
                    <a:cubicBezTo>
                      <a:pt x="578" y="76"/>
                      <a:pt x="578" y="83"/>
                      <a:pt x="576" y="91"/>
                    </a:cubicBezTo>
                    <a:cubicBezTo>
                      <a:pt x="574" y="99"/>
                      <a:pt x="570" y="105"/>
                      <a:pt x="564" y="108"/>
                    </a:cubicBezTo>
                    <a:cubicBezTo>
                      <a:pt x="558" y="112"/>
                      <a:pt x="551" y="112"/>
                      <a:pt x="542" y="110"/>
                    </a:cubicBezTo>
                    <a:cubicBezTo>
                      <a:pt x="534" y="108"/>
                      <a:pt x="528" y="104"/>
                      <a:pt x="525" y="98"/>
                    </a:cubicBezTo>
                    <a:cubicBezTo>
                      <a:pt x="521" y="92"/>
                      <a:pt x="521" y="85"/>
                      <a:pt x="523" y="77"/>
                    </a:cubicBezTo>
                    <a:close/>
                    <a:moveTo>
                      <a:pt x="460" y="45"/>
                    </a:moveTo>
                    <a:cubicBezTo>
                      <a:pt x="472" y="66"/>
                      <a:pt x="472" y="66"/>
                      <a:pt x="472" y="66"/>
                    </a:cubicBezTo>
                    <a:cubicBezTo>
                      <a:pt x="486" y="46"/>
                      <a:pt x="486" y="46"/>
                      <a:pt x="486" y="46"/>
                    </a:cubicBezTo>
                    <a:cubicBezTo>
                      <a:pt x="499" y="47"/>
                      <a:pt x="499" y="47"/>
                      <a:pt x="499" y="47"/>
                    </a:cubicBezTo>
                    <a:cubicBezTo>
                      <a:pt x="477" y="76"/>
                      <a:pt x="477" y="76"/>
                      <a:pt x="477" y="76"/>
                    </a:cubicBezTo>
                    <a:cubicBezTo>
                      <a:pt x="475" y="97"/>
                      <a:pt x="475" y="97"/>
                      <a:pt x="475" y="97"/>
                    </a:cubicBezTo>
                    <a:cubicBezTo>
                      <a:pt x="464" y="97"/>
                      <a:pt x="464" y="97"/>
                      <a:pt x="464" y="97"/>
                    </a:cubicBezTo>
                    <a:cubicBezTo>
                      <a:pt x="465" y="75"/>
                      <a:pt x="465" y="75"/>
                      <a:pt x="465" y="75"/>
                    </a:cubicBezTo>
                    <a:cubicBezTo>
                      <a:pt x="446" y="44"/>
                      <a:pt x="446" y="44"/>
                      <a:pt x="446" y="44"/>
                    </a:cubicBezTo>
                    <a:lnTo>
                      <a:pt x="460" y="45"/>
                    </a:lnTo>
                    <a:close/>
                    <a:moveTo>
                      <a:pt x="440" y="44"/>
                    </a:moveTo>
                    <a:cubicBezTo>
                      <a:pt x="441" y="53"/>
                      <a:pt x="441" y="53"/>
                      <a:pt x="441" y="53"/>
                    </a:cubicBezTo>
                    <a:cubicBezTo>
                      <a:pt x="424" y="54"/>
                      <a:pt x="424" y="54"/>
                      <a:pt x="424" y="54"/>
                    </a:cubicBezTo>
                    <a:cubicBezTo>
                      <a:pt x="427" y="97"/>
                      <a:pt x="427" y="97"/>
                      <a:pt x="427" y="97"/>
                    </a:cubicBezTo>
                    <a:cubicBezTo>
                      <a:pt x="416" y="98"/>
                      <a:pt x="416" y="98"/>
                      <a:pt x="416" y="98"/>
                    </a:cubicBezTo>
                    <a:cubicBezTo>
                      <a:pt x="413" y="55"/>
                      <a:pt x="413" y="55"/>
                      <a:pt x="413" y="55"/>
                    </a:cubicBezTo>
                    <a:cubicBezTo>
                      <a:pt x="396" y="57"/>
                      <a:pt x="396" y="57"/>
                      <a:pt x="396" y="57"/>
                    </a:cubicBezTo>
                    <a:cubicBezTo>
                      <a:pt x="395" y="48"/>
                      <a:pt x="395" y="48"/>
                      <a:pt x="395" y="48"/>
                    </a:cubicBezTo>
                    <a:lnTo>
                      <a:pt x="440" y="44"/>
                    </a:lnTo>
                    <a:close/>
                    <a:moveTo>
                      <a:pt x="386" y="50"/>
                    </a:moveTo>
                    <a:cubicBezTo>
                      <a:pt x="394" y="101"/>
                      <a:pt x="394" y="101"/>
                      <a:pt x="394" y="101"/>
                    </a:cubicBezTo>
                    <a:cubicBezTo>
                      <a:pt x="383" y="103"/>
                      <a:pt x="383" y="103"/>
                      <a:pt x="383" y="103"/>
                    </a:cubicBezTo>
                    <a:cubicBezTo>
                      <a:pt x="374" y="52"/>
                      <a:pt x="374" y="52"/>
                      <a:pt x="374" y="52"/>
                    </a:cubicBezTo>
                    <a:lnTo>
                      <a:pt x="386" y="50"/>
                    </a:lnTo>
                    <a:close/>
                    <a:moveTo>
                      <a:pt x="324" y="71"/>
                    </a:moveTo>
                    <a:cubicBezTo>
                      <a:pt x="325" y="68"/>
                      <a:pt x="327" y="66"/>
                      <a:pt x="329" y="64"/>
                    </a:cubicBezTo>
                    <a:cubicBezTo>
                      <a:pt x="332" y="62"/>
                      <a:pt x="335" y="60"/>
                      <a:pt x="339" y="59"/>
                    </a:cubicBezTo>
                    <a:cubicBezTo>
                      <a:pt x="346" y="57"/>
                      <a:pt x="352" y="57"/>
                      <a:pt x="356" y="59"/>
                    </a:cubicBezTo>
                    <a:cubicBezTo>
                      <a:pt x="360" y="61"/>
                      <a:pt x="363" y="64"/>
                      <a:pt x="365" y="68"/>
                    </a:cubicBezTo>
                    <a:cubicBezTo>
                      <a:pt x="354" y="72"/>
                      <a:pt x="354" y="72"/>
                      <a:pt x="354" y="72"/>
                    </a:cubicBezTo>
                    <a:cubicBezTo>
                      <a:pt x="353" y="69"/>
                      <a:pt x="351" y="68"/>
                      <a:pt x="349" y="67"/>
                    </a:cubicBezTo>
                    <a:cubicBezTo>
                      <a:pt x="347" y="66"/>
                      <a:pt x="345" y="66"/>
                      <a:pt x="342" y="67"/>
                    </a:cubicBezTo>
                    <a:cubicBezTo>
                      <a:pt x="338" y="68"/>
                      <a:pt x="336" y="69"/>
                      <a:pt x="335" y="71"/>
                    </a:cubicBezTo>
                    <a:cubicBezTo>
                      <a:pt x="334" y="72"/>
                      <a:pt x="333" y="73"/>
                      <a:pt x="334" y="75"/>
                    </a:cubicBezTo>
                    <a:cubicBezTo>
                      <a:pt x="334" y="76"/>
                      <a:pt x="335" y="77"/>
                      <a:pt x="336" y="77"/>
                    </a:cubicBezTo>
                    <a:cubicBezTo>
                      <a:pt x="338" y="78"/>
                      <a:pt x="342" y="78"/>
                      <a:pt x="347" y="78"/>
                    </a:cubicBezTo>
                    <a:cubicBezTo>
                      <a:pt x="353" y="78"/>
                      <a:pt x="357" y="78"/>
                      <a:pt x="360" y="78"/>
                    </a:cubicBezTo>
                    <a:cubicBezTo>
                      <a:pt x="363" y="79"/>
                      <a:pt x="366" y="80"/>
                      <a:pt x="368" y="82"/>
                    </a:cubicBezTo>
                    <a:cubicBezTo>
                      <a:pt x="370" y="83"/>
                      <a:pt x="371" y="86"/>
                      <a:pt x="372" y="89"/>
                    </a:cubicBezTo>
                    <a:cubicBezTo>
                      <a:pt x="373" y="92"/>
                      <a:pt x="373" y="95"/>
                      <a:pt x="372" y="98"/>
                    </a:cubicBezTo>
                    <a:cubicBezTo>
                      <a:pt x="370" y="101"/>
                      <a:pt x="369" y="103"/>
                      <a:pt x="366" y="105"/>
                    </a:cubicBezTo>
                    <a:cubicBezTo>
                      <a:pt x="363" y="107"/>
                      <a:pt x="359" y="109"/>
                      <a:pt x="354" y="110"/>
                    </a:cubicBezTo>
                    <a:cubicBezTo>
                      <a:pt x="347" y="112"/>
                      <a:pt x="342" y="112"/>
                      <a:pt x="337" y="111"/>
                    </a:cubicBezTo>
                    <a:cubicBezTo>
                      <a:pt x="333" y="109"/>
                      <a:pt x="329" y="105"/>
                      <a:pt x="327" y="100"/>
                    </a:cubicBezTo>
                    <a:cubicBezTo>
                      <a:pt x="337" y="96"/>
                      <a:pt x="337" y="96"/>
                      <a:pt x="337" y="96"/>
                    </a:cubicBezTo>
                    <a:cubicBezTo>
                      <a:pt x="339" y="99"/>
                      <a:pt x="341" y="101"/>
                      <a:pt x="343" y="102"/>
                    </a:cubicBezTo>
                    <a:cubicBezTo>
                      <a:pt x="346" y="103"/>
                      <a:pt x="349" y="103"/>
                      <a:pt x="352" y="102"/>
                    </a:cubicBezTo>
                    <a:cubicBezTo>
                      <a:pt x="356" y="101"/>
                      <a:pt x="358" y="99"/>
                      <a:pt x="360" y="98"/>
                    </a:cubicBezTo>
                    <a:cubicBezTo>
                      <a:pt x="361" y="96"/>
                      <a:pt x="361" y="94"/>
                      <a:pt x="361" y="92"/>
                    </a:cubicBezTo>
                    <a:cubicBezTo>
                      <a:pt x="361" y="91"/>
                      <a:pt x="360" y="90"/>
                      <a:pt x="359" y="89"/>
                    </a:cubicBezTo>
                    <a:cubicBezTo>
                      <a:pt x="358" y="89"/>
                      <a:pt x="356" y="89"/>
                      <a:pt x="354" y="88"/>
                    </a:cubicBezTo>
                    <a:cubicBezTo>
                      <a:pt x="353" y="88"/>
                      <a:pt x="350" y="88"/>
                      <a:pt x="345" y="89"/>
                    </a:cubicBezTo>
                    <a:cubicBezTo>
                      <a:pt x="339" y="89"/>
                      <a:pt x="334" y="88"/>
                      <a:pt x="331" y="87"/>
                    </a:cubicBezTo>
                    <a:cubicBezTo>
                      <a:pt x="327" y="85"/>
                      <a:pt x="324" y="82"/>
                      <a:pt x="323" y="78"/>
                    </a:cubicBezTo>
                    <a:cubicBezTo>
                      <a:pt x="323" y="76"/>
                      <a:pt x="323" y="73"/>
                      <a:pt x="324" y="71"/>
                    </a:cubicBezTo>
                    <a:close/>
                    <a:moveTo>
                      <a:pt x="285" y="79"/>
                    </a:moveTo>
                    <a:cubicBezTo>
                      <a:pt x="291" y="77"/>
                      <a:pt x="295" y="75"/>
                      <a:pt x="298" y="75"/>
                    </a:cubicBezTo>
                    <a:cubicBezTo>
                      <a:pt x="301" y="75"/>
                      <a:pt x="304" y="76"/>
                      <a:pt x="306" y="77"/>
                    </a:cubicBezTo>
                    <a:cubicBezTo>
                      <a:pt x="308" y="79"/>
                      <a:pt x="310" y="81"/>
                      <a:pt x="312" y="83"/>
                    </a:cubicBezTo>
                    <a:cubicBezTo>
                      <a:pt x="313" y="87"/>
                      <a:pt x="313" y="90"/>
                      <a:pt x="312" y="94"/>
                    </a:cubicBezTo>
                    <a:cubicBezTo>
                      <a:pt x="311" y="97"/>
                      <a:pt x="308" y="100"/>
                      <a:pt x="304" y="103"/>
                    </a:cubicBezTo>
                    <a:cubicBezTo>
                      <a:pt x="306" y="103"/>
                      <a:pt x="309" y="103"/>
                      <a:pt x="311" y="104"/>
                    </a:cubicBezTo>
                    <a:cubicBezTo>
                      <a:pt x="313" y="105"/>
                      <a:pt x="316" y="107"/>
                      <a:pt x="320" y="109"/>
                    </a:cubicBezTo>
                    <a:cubicBezTo>
                      <a:pt x="331" y="116"/>
                      <a:pt x="331" y="116"/>
                      <a:pt x="331" y="116"/>
                    </a:cubicBezTo>
                    <a:cubicBezTo>
                      <a:pt x="318" y="121"/>
                      <a:pt x="318" y="121"/>
                      <a:pt x="318" y="121"/>
                    </a:cubicBezTo>
                    <a:cubicBezTo>
                      <a:pt x="306" y="114"/>
                      <a:pt x="306" y="114"/>
                      <a:pt x="306" y="114"/>
                    </a:cubicBezTo>
                    <a:cubicBezTo>
                      <a:pt x="302" y="112"/>
                      <a:pt x="299" y="110"/>
                      <a:pt x="297" y="110"/>
                    </a:cubicBezTo>
                    <a:cubicBezTo>
                      <a:pt x="296" y="109"/>
                      <a:pt x="295" y="109"/>
                      <a:pt x="293" y="109"/>
                    </a:cubicBezTo>
                    <a:cubicBezTo>
                      <a:pt x="292" y="109"/>
                      <a:pt x="290" y="110"/>
                      <a:pt x="288" y="111"/>
                    </a:cubicBezTo>
                    <a:cubicBezTo>
                      <a:pt x="286" y="112"/>
                      <a:pt x="286" y="112"/>
                      <a:pt x="286" y="112"/>
                    </a:cubicBezTo>
                    <a:cubicBezTo>
                      <a:pt x="295" y="132"/>
                      <a:pt x="295" y="132"/>
                      <a:pt x="295" y="132"/>
                    </a:cubicBezTo>
                    <a:cubicBezTo>
                      <a:pt x="284" y="136"/>
                      <a:pt x="284" y="136"/>
                      <a:pt x="284" y="136"/>
                    </a:cubicBezTo>
                    <a:cubicBezTo>
                      <a:pt x="263" y="89"/>
                      <a:pt x="263" y="89"/>
                      <a:pt x="263" y="89"/>
                    </a:cubicBezTo>
                    <a:lnTo>
                      <a:pt x="285" y="79"/>
                    </a:lnTo>
                    <a:close/>
                    <a:moveTo>
                      <a:pt x="249" y="97"/>
                    </a:moveTo>
                    <a:cubicBezTo>
                      <a:pt x="254" y="104"/>
                      <a:pt x="254" y="104"/>
                      <a:pt x="254" y="104"/>
                    </a:cubicBezTo>
                    <a:cubicBezTo>
                      <a:pt x="228" y="120"/>
                      <a:pt x="228" y="120"/>
                      <a:pt x="228" y="120"/>
                    </a:cubicBezTo>
                    <a:cubicBezTo>
                      <a:pt x="234" y="130"/>
                      <a:pt x="234" y="130"/>
                      <a:pt x="234" y="130"/>
                    </a:cubicBezTo>
                    <a:cubicBezTo>
                      <a:pt x="258" y="115"/>
                      <a:pt x="258" y="115"/>
                      <a:pt x="258" y="115"/>
                    </a:cubicBezTo>
                    <a:cubicBezTo>
                      <a:pt x="263" y="122"/>
                      <a:pt x="263" y="122"/>
                      <a:pt x="263" y="122"/>
                    </a:cubicBezTo>
                    <a:cubicBezTo>
                      <a:pt x="239" y="137"/>
                      <a:pt x="239" y="137"/>
                      <a:pt x="239" y="137"/>
                    </a:cubicBezTo>
                    <a:cubicBezTo>
                      <a:pt x="246" y="149"/>
                      <a:pt x="246" y="149"/>
                      <a:pt x="246" y="149"/>
                    </a:cubicBezTo>
                    <a:cubicBezTo>
                      <a:pt x="273" y="132"/>
                      <a:pt x="273" y="132"/>
                      <a:pt x="273" y="132"/>
                    </a:cubicBezTo>
                    <a:cubicBezTo>
                      <a:pt x="278" y="140"/>
                      <a:pt x="278" y="140"/>
                      <a:pt x="278" y="140"/>
                    </a:cubicBezTo>
                    <a:cubicBezTo>
                      <a:pt x="241" y="163"/>
                      <a:pt x="241" y="163"/>
                      <a:pt x="241" y="163"/>
                    </a:cubicBezTo>
                    <a:cubicBezTo>
                      <a:pt x="214" y="119"/>
                      <a:pt x="214" y="119"/>
                      <a:pt x="214" y="119"/>
                    </a:cubicBezTo>
                    <a:lnTo>
                      <a:pt x="249" y="97"/>
                    </a:lnTo>
                    <a:close/>
                    <a:moveTo>
                      <a:pt x="174" y="151"/>
                    </a:moveTo>
                    <a:cubicBezTo>
                      <a:pt x="210" y="171"/>
                      <a:pt x="210" y="171"/>
                      <a:pt x="210" y="171"/>
                    </a:cubicBezTo>
                    <a:cubicBezTo>
                      <a:pt x="196" y="133"/>
                      <a:pt x="196" y="133"/>
                      <a:pt x="196" y="133"/>
                    </a:cubicBezTo>
                    <a:cubicBezTo>
                      <a:pt x="205" y="125"/>
                      <a:pt x="205" y="125"/>
                      <a:pt x="205" y="125"/>
                    </a:cubicBezTo>
                    <a:cubicBezTo>
                      <a:pt x="223" y="178"/>
                      <a:pt x="223" y="178"/>
                      <a:pt x="223" y="178"/>
                    </a:cubicBezTo>
                    <a:cubicBezTo>
                      <a:pt x="213" y="186"/>
                      <a:pt x="213" y="186"/>
                      <a:pt x="213" y="186"/>
                    </a:cubicBezTo>
                    <a:cubicBezTo>
                      <a:pt x="165" y="159"/>
                      <a:pt x="165" y="159"/>
                      <a:pt x="165" y="159"/>
                    </a:cubicBezTo>
                    <a:lnTo>
                      <a:pt x="174" y="151"/>
                    </a:lnTo>
                    <a:close/>
                    <a:moveTo>
                      <a:pt x="159" y="166"/>
                    </a:moveTo>
                    <a:cubicBezTo>
                      <a:pt x="197" y="201"/>
                      <a:pt x="197" y="201"/>
                      <a:pt x="197" y="201"/>
                    </a:cubicBezTo>
                    <a:cubicBezTo>
                      <a:pt x="189" y="210"/>
                      <a:pt x="189" y="210"/>
                      <a:pt x="189" y="210"/>
                    </a:cubicBezTo>
                    <a:cubicBezTo>
                      <a:pt x="151" y="174"/>
                      <a:pt x="151" y="174"/>
                      <a:pt x="151" y="174"/>
                    </a:cubicBezTo>
                    <a:lnTo>
                      <a:pt x="159" y="166"/>
                    </a:lnTo>
                    <a:close/>
                    <a:moveTo>
                      <a:pt x="120" y="211"/>
                    </a:moveTo>
                    <a:cubicBezTo>
                      <a:pt x="162" y="214"/>
                      <a:pt x="162" y="214"/>
                      <a:pt x="162" y="214"/>
                    </a:cubicBezTo>
                    <a:cubicBezTo>
                      <a:pt x="134" y="193"/>
                      <a:pt x="134" y="193"/>
                      <a:pt x="134" y="193"/>
                    </a:cubicBezTo>
                    <a:cubicBezTo>
                      <a:pt x="141" y="185"/>
                      <a:pt x="141" y="185"/>
                      <a:pt x="141" y="185"/>
                    </a:cubicBezTo>
                    <a:cubicBezTo>
                      <a:pt x="182" y="216"/>
                      <a:pt x="182" y="216"/>
                      <a:pt x="182" y="216"/>
                    </a:cubicBezTo>
                    <a:cubicBezTo>
                      <a:pt x="175" y="225"/>
                      <a:pt x="175" y="225"/>
                      <a:pt x="175" y="225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60" y="244"/>
                      <a:pt x="160" y="244"/>
                      <a:pt x="160" y="244"/>
                    </a:cubicBezTo>
                    <a:cubicBezTo>
                      <a:pt x="154" y="252"/>
                      <a:pt x="154" y="252"/>
                      <a:pt x="154" y="252"/>
                    </a:cubicBezTo>
                    <a:cubicBezTo>
                      <a:pt x="113" y="220"/>
                      <a:pt x="113" y="220"/>
                      <a:pt x="113" y="220"/>
                    </a:cubicBezTo>
                    <a:lnTo>
                      <a:pt x="120" y="211"/>
                    </a:lnTo>
                    <a:close/>
                    <a:moveTo>
                      <a:pt x="87" y="264"/>
                    </a:moveTo>
                    <a:cubicBezTo>
                      <a:pt x="112" y="278"/>
                      <a:pt x="112" y="278"/>
                      <a:pt x="112" y="278"/>
                    </a:cubicBezTo>
                    <a:cubicBezTo>
                      <a:pt x="116" y="280"/>
                      <a:pt x="118" y="281"/>
                      <a:pt x="120" y="282"/>
                    </a:cubicBezTo>
                    <a:cubicBezTo>
                      <a:pt x="122" y="282"/>
                      <a:pt x="124" y="282"/>
                      <a:pt x="126" y="281"/>
                    </a:cubicBezTo>
                    <a:cubicBezTo>
                      <a:pt x="128" y="280"/>
                      <a:pt x="130" y="278"/>
                      <a:pt x="131" y="275"/>
                    </a:cubicBezTo>
                    <a:cubicBezTo>
                      <a:pt x="133" y="273"/>
                      <a:pt x="133" y="270"/>
                      <a:pt x="133" y="268"/>
                    </a:cubicBezTo>
                    <a:cubicBezTo>
                      <a:pt x="133" y="266"/>
                      <a:pt x="132" y="264"/>
                      <a:pt x="131" y="263"/>
                    </a:cubicBezTo>
                    <a:cubicBezTo>
                      <a:pt x="129" y="262"/>
                      <a:pt x="127" y="260"/>
                      <a:pt x="123" y="258"/>
                    </a:cubicBezTo>
                    <a:cubicBezTo>
                      <a:pt x="98" y="244"/>
                      <a:pt x="98" y="244"/>
                      <a:pt x="98" y="244"/>
                    </a:cubicBezTo>
                    <a:cubicBezTo>
                      <a:pt x="104" y="234"/>
                      <a:pt x="104" y="234"/>
                      <a:pt x="104" y="234"/>
                    </a:cubicBezTo>
                    <a:cubicBezTo>
                      <a:pt x="127" y="248"/>
                      <a:pt x="127" y="248"/>
                      <a:pt x="127" y="248"/>
                    </a:cubicBezTo>
                    <a:cubicBezTo>
                      <a:pt x="133" y="251"/>
                      <a:pt x="137" y="253"/>
                      <a:pt x="138" y="255"/>
                    </a:cubicBezTo>
                    <a:cubicBezTo>
                      <a:pt x="140" y="257"/>
                      <a:pt x="142" y="259"/>
                      <a:pt x="142" y="261"/>
                    </a:cubicBezTo>
                    <a:cubicBezTo>
                      <a:pt x="143" y="263"/>
                      <a:pt x="143" y="266"/>
                      <a:pt x="143" y="269"/>
                    </a:cubicBezTo>
                    <a:cubicBezTo>
                      <a:pt x="142" y="272"/>
                      <a:pt x="141" y="275"/>
                      <a:pt x="139" y="279"/>
                    </a:cubicBezTo>
                    <a:cubicBezTo>
                      <a:pt x="136" y="284"/>
                      <a:pt x="134" y="287"/>
                      <a:pt x="131" y="289"/>
                    </a:cubicBezTo>
                    <a:cubicBezTo>
                      <a:pt x="129" y="291"/>
                      <a:pt x="127" y="292"/>
                      <a:pt x="124" y="293"/>
                    </a:cubicBezTo>
                    <a:cubicBezTo>
                      <a:pt x="122" y="293"/>
                      <a:pt x="120" y="293"/>
                      <a:pt x="118" y="293"/>
                    </a:cubicBezTo>
                    <a:cubicBezTo>
                      <a:pt x="115" y="292"/>
                      <a:pt x="111" y="290"/>
                      <a:pt x="106" y="287"/>
                    </a:cubicBezTo>
                    <a:cubicBezTo>
                      <a:pt x="82" y="274"/>
                      <a:pt x="82" y="274"/>
                      <a:pt x="82" y="274"/>
                    </a:cubicBezTo>
                    <a:lnTo>
                      <a:pt x="87" y="264"/>
                    </a:lnTo>
                    <a:close/>
                    <a:moveTo>
                      <a:pt x="44" y="402"/>
                    </a:moveTo>
                    <a:cubicBezTo>
                      <a:pt x="82" y="384"/>
                      <a:pt x="82" y="384"/>
                      <a:pt x="82" y="384"/>
                    </a:cubicBezTo>
                    <a:cubicBezTo>
                      <a:pt x="47" y="379"/>
                      <a:pt x="47" y="379"/>
                      <a:pt x="47" y="379"/>
                    </a:cubicBezTo>
                    <a:cubicBezTo>
                      <a:pt x="49" y="368"/>
                      <a:pt x="49" y="368"/>
                      <a:pt x="49" y="368"/>
                    </a:cubicBezTo>
                    <a:cubicBezTo>
                      <a:pt x="100" y="376"/>
                      <a:pt x="100" y="376"/>
                      <a:pt x="100" y="376"/>
                    </a:cubicBezTo>
                    <a:cubicBezTo>
                      <a:pt x="98" y="388"/>
                      <a:pt x="98" y="388"/>
                      <a:pt x="98" y="388"/>
                    </a:cubicBezTo>
                    <a:cubicBezTo>
                      <a:pt x="61" y="405"/>
                      <a:pt x="61" y="405"/>
                      <a:pt x="61" y="405"/>
                    </a:cubicBezTo>
                    <a:cubicBezTo>
                      <a:pt x="95" y="411"/>
                      <a:pt x="95" y="411"/>
                      <a:pt x="95" y="411"/>
                    </a:cubicBezTo>
                    <a:cubicBezTo>
                      <a:pt x="93" y="421"/>
                      <a:pt x="93" y="421"/>
                      <a:pt x="93" y="421"/>
                    </a:cubicBezTo>
                    <a:cubicBezTo>
                      <a:pt x="42" y="413"/>
                      <a:pt x="42" y="413"/>
                      <a:pt x="42" y="413"/>
                    </a:cubicBezTo>
                    <a:lnTo>
                      <a:pt x="44" y="402"/>
                    </a:lnTo>
                    <a:close/>
                    <a:moveTo>
                      <a:pt x="42" y="427"/>
                    </a:moveTo>
                    <a:cubicBezTo>
                      <a:pt x="93" y="430"/>
                      <a:pt x="93" y="430"/>
                      <a:pt x="93" y="430"/>
                    </a:cubicBezTo>
                    <a:cubicBezTo>
                      <a:pt x="93" y="441"/>
                      <a:pt x="93" y="441"/>
                      <a:pt x="93" y="441"/>
                    </a:cubicBezTo>
                    <a:cubicBezTo>
                      <a:pt x="41" y="439"/>
                      <a:pt x="41" y="439"/>
                      <a:pt x="41" y="439"/>
                    </a:cubicBezTo>
                    <a:lnTo>
                      <a:pt x="42" y="427"/>
                    </a:lnTo>
                    <a:close/>
                    <a:moveTo>
                      <a:pt x="42" y="488"/>
                    </a:moveTo>
                    <a:cubicBezTo>
                      <a:pt x="62" y="486"/>
                      <a:pt x="62" y="486"/>
                      <a:pt x="62" y="486"/>
                    </a:cubicBezTo>
                    <a:cubicBezTo>
                      <a:pt x="61" y="464"/>
                      <a:pt x="61" y="464"/>
                      <a:pt x="61" y="464"/>
                    </a:cubicBezTo>
                    <a:cubicBezTo>
                      <a:pt x="41" y="465"/>
                      <a:pt x="41" y="465"/>
                      <a:pt x="41" y="465"/>
                    </a:cubicBezTo>
                    <a:cubicBezTo>
                      <a:pt x="40" y="454"/>
                      <a:pt x="40" y="454"/>
                      <a:pt x="40" y="454"/>
                    </a:cubicBezTo>
                    <a:cubicBezTo>
                      <a:pt x="92" y="451"/>
                      <a:pt x="92" y="451"/>
                      <a:pt x="92" y="451"/>
                    </a:cubicBezTo>
                    <a:cubicBezTo>
                      <a:pt x="92" y="462"/>
                      <a:pt x="92" y="462"/>
                      <a:pt x="92" y="462"/>
                    </a:cubicBezTo>
                    <a:cubicBezTo>
                      <a:pt x="70" y="463"/>
                      <a:pt x="70" y="463"/>
                      <a:pt x="70" y="463"/>
                    </a:cubicBezTo>
                    <a:cubicBezTo>
                      <a:pt x="71" y="486"/>
                      <a:pt x="71" y="486"/>
                      <a:pt x="71" y="486"/>
                    </a:cubicBezTo>
                    <a:cubicBezTo>
                      <a:pt x="94" y="485"/>
                      <a:pt x="94" y="485"/>
                      <a:pt x="94" y="485"/>
                    </a:cubicBezTo>
                    <a:cubicBezTo>
                      <a:pt x="94" y="496"/>
                      <a:pt x="94" y="496"/>
                      <a:pt x="94" y="496"/>
                    </a:cubicBezTo>
                    <a:cubicBezTo>
                      <a:pt x="43" y="499"/>
                      <a:pt x="43" y="499"/>
                      <a:pt x="43" y="499"/>
                    </a:cubicBezTo>
                    <a:lnTo>
                      <a:pt x="42" y="488"/>
                    </a:lnTo>
                    <a:close/>
                    <a:moveTo>
                      <a:pt x="98" y="546"/>
                    </a:moveTo>
                    <a:cubicBezTo>
                      <a:pt x="94" y="552"/>
                      <a:pt x="88" y="555"/>
                      <a:pt x="80" y="557"/>
                    </a:cubicBezTo>
                    <a:cubicBezTo>
                      <a:pt x="72" y="559"/>
                      <a:pt x="65" y="558"/>
                      <a:pt x="59" y="554"/>
                    </a:cubicBezTo>
                    <a:cubicBezTo>
                      <a:pt x="54" y="550"/>
                      <a:pt x="50" y="544"/>
                      <a:pt x="48" y="536"/>
                    </a:cubicBezTo>
                    <a:cubicBezTo>
                      <a:pt x="47" y="530"/>
                      <a:pt x="48" y="524"/>
                      <a:pt x="50" y="519"/>
                    </a:cubicBezTo>
                    <a:cubicBezTo>
                      <a:pt x="52" y="516"/>
                      <a:pt x="55" y="513"/>
                      <a:pt x="58" y="511"/>
                    </a:cubicBezTo>
                    <a:cubicBezTo>
                      <a:pt x="63" y="522"/>
                      <a:pt x="63" y="522"/>
                      <a:pt x="63" y="522"/>
                    </a:cubicBezTo>
                    <a:cubicBezTo>
                      <a:pt x="61" y="523"/>
                      <a:pt x="59" y="525"/>
                      <a:pt x="58" y="527"/>
                    </a:cubicBezTo>
                    <a:cubicBezTo>
                      <a:pt x="57" y="529"/>
                      <a:pt x="56" y="532"/>
                      <a:pt x="57" y="535"/>
                    </a:cubicBezTo>
                    <a:cubicBezTo>
                      <a:pt x="58" y="539"/>
                      <a:pt x="60" y="542"/>
                      <a:pt x="63" y="544"/>
                    </a:cubicBezTo>
                    <a:cubicBezTo>
                      <a:pt x="67" y="546"/>
                      <a:pt x="71" y="547"/>
                      <a:pt x="77" y="546"/>
                    </a:cubicBezTo>
                    <a:cubicBezTo>
                      <a:pt x="84" y="544"/>
                      <a:pt x="88" y="542"/>
                      <a:pt x="90" y="539"/>
                    </a:cubicBezTo>
                    <a:cubicBezTo>
                      <a:pt x="92" y="536"/>
                      <a:pt x="93" y="532"/>
                      <a:pt x="92" y="528"/>
                    </a:cubicBezTo>
                    <a:cubicBezTo>
                      <a:pt x="91" y="525"/>
                      <a:pt x="90" y="523"/>
                      <a:pt x="88" y="521"/>
                    </a:cubicBezTo>
                    <a:cubicBezTo>
                      <a:pt x="86" y="519"/>
                      <a:pt x="83" y="518"/>
                      <a:pt x="79" y="518"/>
                    </a:cubicBezTo>
                    <a:cubicBezTo>
                      <a:pt x="80" y="506"/>
                      <a:pt x="80" y="506"/>
                      <a:pt x="80" y="506"/>
                    </a:cubicBezTo>
                    <a:cubicBezTo>
                      <a:pt x="85" y="507"/>
                      <a:pt x="90" y="509"/>
                      <a:pt x="94" y="512"/>
                    </a:cubicBezTo>
                    <a:cubicBezTo>
                      <a:pt x="97" y="515"/>
                      <a:pt x="100" y="520"/>
                      <a:pt x="101" y="526"/>
                    </a:cubicBezTo>
                    <a:cubicBezTo>
                      <a:pt x="102" y="534"/>
                      <a:pt x="101" y="540"/>
                      <a:pt x="98" y="546"/>
                    </a:cubicBezTo>
                    <a:close/>
                    <a:moveTo>
                      <a:pt x="114" y="330"/>
                    </a:moveTo>
                    <a:cubicBezTo>
                      <a:pt x="101" y="331"/>
                      <a:pt x="101" y="331"/>
                      <a:pt x="101" y="331"/>
                    </a:cubicBezTo>
                    <a:cubicBezTo>
                      <a:pt x="94" y="353"/>
                      <a:pt x="94" y="353"/>
                      <a:pt x="94" y="353"/>
                    </a:cubicBezTo>
                    <a:cubicBezTo>
                      <a:pt x="104" y="361"/>
                      <a:pt x="104" y="361"/>
                      <a:pt x="104" y="361"/>
                    </a:cubicBezTo>
                    <a:cubicBezTo>
                      <a:pt x="100" y="373"/>
                      <a:pt x="100" y="373"/>
                      <a:pt x="100" y="373"/>
                    </a:cubicBezTo>
                    <a:cubicBezTo>
                      <a:pt x="58" y="336"/>
                      <a:pt x="58" y="336"/>
                      <a:pt x="58" y="336"/>
                    </a:cubicBezTo>
                    <a:cubicBezTo>
                      <a:pt x="62" y="325"/>
                      <a:pt x="62" y="325"/>
                      <a:pt x="62" y="325"/>
                    </a:cubicBezTo>
                    <a:cubicBezTo>
                      <a:pt x="118" y="318"/>
                      <a:pt x="118" y="318"/>
                      <a:pt x="118" y="318"/>
                    </a:cubicBezTo>
                    <a:lnTo>
                      <a:pt x="114" y="330"/>
                    </a:lnTo>
                    <a:close/>
                    <a:moveTo>
                      <a:pt x="252" y="762"/>
                    </a:moveTo>
                    <a:cubicBezTo>
                      <a:pt x="251" y="763"/>
                      <a:pt x="251" y="764"/>
                      <a:pt x="250" y="764"/>
                    </a:cubicBezTo>
                    <a:cubicBezTo>
                      <a:pt x="248" y="766"/>
                      <a:pt x="238" y="764"/>
                      <a:pt x="237" y="764"/>
                    </a:cubicBezTo>
                    <a:cubicBezTo>
                      <a:pt x="233" y="764"/>
                      <a:pt x="231" y="764"/>
                      <a:pt x="230" y="766"/>
                    </a:cubicBezTo>
                    <a:cubicBezTo>
                      <a:pt x="231" y="767"/>
                      <a:pt x="230" y="770"/>
                      <a:pt x="228" y="770"/>
                    </a:cubicBezTo>
                    <a:cubicBezTo>
                      <a:pt x="226" y="770"/>
                      <a:pt x="222" y="768"/>
                      <a:pt x="218" y="768"/>
                    </a:cubicBezTo>
                    <a:cubicBezTo>
                      <a:pt x="217" y="768"/>
                      <a:pt x="216" y="768"/>
                      <a:pt x="215" y="768"/>
                    </a:cubicBezTo>
                    <a:cubicBezTo>
                      <a:pt x="205" y="781"/>
                      <a:pt x="196" y="792"/>
                      <a:pt x="185" y="805"/>
                    </a:cubicBezTo>
                    <a:cubicBezTo>
                      <a:pt x="184" y="804"/>
                      <a:pt x="183" y="805"/>
                      <a:pt x="182" y="805"/>
                    </a:cubicBezTo>
                    <a:cubicBezTo>
                      <a:pt x="191" y="793"/>
                      <a:pt x="199" y="779"/>
                      <a:pt x="208" y="766"/>
                    </a:cubicBezTo>
                    <a:cubicBezTo>
                      <a:pt x="208" y="765"/>
                      <a:pt x="207" y="764"/>
                      <a:pt x="207" y="763"/>
                    </a:cubicBezTo>
                    <a:cubicBezTo>
                      <a:pt x="207" y="761"/>
                      <a:pt x="209" y="758"/>
                      <a:pt x="211" y="758"/>
                    </a:cubicBezTo>
                    <a:cubicBezTo>
                      <a:pt x="211" y="758"/>
                      <a:pt x="212" y="758"/>
                      <a:pt x="213" y="758"/>
                    </a:cubicBezTo>
                    <a:cubicBezTo>
                      <a:pt x="218" y="750"/>
                      <a:pt x="218" y="750"/>
                      <a:pt x="220" y="748"/>
                    </a:cubicBezTo>
                    <a:cubicBezTo>
                      <a:pt x="219" y="746"/>
                      <a:pt x="210" y="743"/>
                      <a:pt x="212" y="741"/>
                    </a:cubicBezTo>
                    <a:cubicBezTo>
                      <a:pt x="213" y="741"/>
                      <a:pt x="216" y="741"/>
                      <a:pt x="217" y="741"/>
                    </a:cubicBezTo>
                    <a:cubicBezTo>
                      <a:pt x="219" y="742"/>
                      <a:pt x="221" y="742"/>
                      <a:pt x="223" y="743"/>
                    </a:cubicBezTo>
                    <a:cubicBezTo>
                      <a:pt x="226" y="739"/>
                      <a:pt x="228" y="736"/>
                      <a:pt x="230" y="731"/>
                    </a:cubicBezTo>
                    <a:cubicBezTo>
                      <a:pt x="230" y="730"/>
                      <a:pt x="233" y="726"/>
                      <a:pt x="232" y="726"/>
                    </a:cubicBezTo>
                    <a:cubicBezTo>
                      <a:pt x="232" y="725"/>
                      <a:pt x="232" y="724"/>
                      <a:pt x="232" y="723"/>
                    </a:cubicBezTo>
                    <a:cubicBezTo>
                      <a:pt x="236" y="725"/>
                      <a:pt x="238" y="727"/>
                      <a:pt x="238" y="731"/>
                    </a:cubicBezTo>
                    <a:cubicBezTo>
                      <a:pt x="239" y="731"/>
                      <a:pt x="239" y="734"/>
                      <a:pt x="238" y="735"/>
                    </a:cubicBezTo>
                    <a:cubicBezTo>
                      <a:pt x="236" y="738"/>
                      <a:pt x="233" y="742"/>
                      <a:pt x="231" y="745"/>
                    </a:cubicBezTo>
                    <a:cubicBezTo>
                      <a:pt x="232" y="746"/>
                      <a:pt x="232" y="746"/>
                      <a:pt x="233" y="747"/>
                    </a:cubicBezTo>
                    <a:cubicBezTo>
                      <a:pt x="236" y="748"/>
                      <a:pt x="239" y="748"/>
                      <a:pt x="242" y="750"/>
                    </a:cubicBezTo>
                    <a:cubicBezTo>
                      <a:pt x="242" y="750"/>
                      <a:pt x="243" y="750"/>
                      <a:pt x="244" y="749"/>
                    </a:cubicBezTo>
                    <a:cubicBezTo>
                      <a:pt x="251" y="753"/>
                      <a:pt x="253" y="761"/>
                      <a:pt x="252" y="762"/>
                    </a:cubicBezTo>
                    <a:close/>
                    <a:moveTo>
                      <a:pt x="188" y="735"/>
                    </a:moveTo>
                    <a:cubicBezTo>
                      <a:pt x="191" y="738"/>
                      <a:pt x="194" y="740"/>
                      <a:pt x="195" y="742"/>
                    </a:cubicBezTo>
                    <a:cubicBezTo>
                      <a:pt x="196" y="743"/>
                      <a:pt x="200" y="748"/>
                      <a:pt x="202" y="755"/>
                    </a:cubicBezTo>
                    <a:cubicBezTo>
                      <a:pt x="203" y="757"/>
                      <a:pt x="204" y="758"/>
                      <a:pt x="203" y="761"/>
                    </a:cubicBezTo>
                    <a:cubicBezTo>
                      <a:pt x="199" y="758"/>
                      <a:pt x="199" y="757"/>
                      <a:pt x="197" y="752"/>
                    </a:cubicBezTo>
                    <a:cubicBezTo>
                      <a:pt x="197" y="750"/>
                      <a:pt x="196" y="748"/>
                      <a:pt x="193" y="744"/>
                    </a:cubicBezTo>
                    <a:cubicBezTo>
                      <a:pt x="192" y="742"/>
                      <a:pt x="188" y="738"/>
                      <a:pt x="188" y="735"/>
                    </a:cubicBezTo>
                    <a:close/>
                    <a:moveTo>
                      <a:pt x="261" y="821"/>
                    </a:moveTo>
                    <a:cubicBezTo>
                      <a:pt x="261" y="819"/>
                      <a:pt x="259" y="818"/>
                      <a:pt x="260" y="815"/>
                    </a:cubicBezTo>
                    <a:cubicBezTo>
                      <a:pt x="265" y="807"/>
                      <a:pt x="273" y="790"/>
                      <a:pt x="281" y="779"/>
                    </a:cubicBezTo>
                    <a:cubicBezTo>
                      <a:pt x="281" y="778"/>
                      <a:pt x="282" y="776"/>
                      <a:pt x="283" y="777"/>
                    </a:cubicBezTo>
                    <a:cubicBezTo>
                      <a:pt x="283" y="778"/>
                      <a:pt x="284" y="778"/>
                      <a:pt x="282" y="782"/>
                    </a:cubicBezTo>
                    <a:cubicBezTo>
                      <a:pt x="282" y="783"/>
                      <a:pt x="262" y="820"/>
                      <a:pt x="264" y="821"/>
                    </a:cubicBezTo>
                    <a:cubicBezTo>
                      <a:pt x="262" y="821"/>
                      <a:pt x="263" y="821"/>
                      <a:pt x="261" y="821"/>
                    </a:cubicBezTo>
                    <a:close/>
                    <a:moveTo>
                      <a:pt x="288" y="830"/>
                    </a:moveTo>
                    <a:cubicBezTo>
                      <a:pt x="288" y="830"/>
                      <a:pt x="287" y="830"/>
                      <a:pt x="287" y="830"/>
                    </a:cubicBezTo>
                    <a:cubicBezTo>
                      <a:pt x="285" y="830"/>
                      <a:pt x="283" y="829"/>
                      <a:pt x="281" y="828"/>
                    </a:cubicBezTo>
                    <a:cubicBezTo>
                      <a:pt x="280" y="826"/>
                      <a:pt x="275" y="818"/>
                      <a:pt x="275" y="816"/>
                    </a:cubicBezTo>
                    <a:cubicBezTo>
                      <a:pt x="275" y="816"/>
                      <a:pt x="275" y="816"/>
                      <a:pt x="276" y="816"/>
                    </a:cubicBezTo>
                    <a:cubicBezTo>
                      <a:pt x="277" y="822"/>
                      <a:pt x="286" y="820"/>
                      <a:pt x="293" y="818"/>
                    </a:cubicBezTo>
                    <a:cubicBezTo>
                      <a:pt x="299" y="816"/>
                      <a:pt x="304" y="813"/>
                      <a:pt x="305" y="812"/>
                    </a:cubicBezTo>
                    <a:cubicBezTo>
                      <a:pt x="304" y="811"/>
                      <a:pt x="305" y="811"/>
                      <a:pt x="303" y="809"/>
                    </a:cubicBezTo>
                    <a:cubicBezTo>
                      <a:pt x="303" y="810"/>
                      <a:pt x="300" y="811"/>
                      <a:pt x="296" y="812"/>
                    </a:cubicBezTo>
                    <a:cubicBezTo>
                      <a:pt x="288" y="814"/>
                      <a:pt x="274" y="816"/>
                      <a:pt x="273" y="815"/>
                    </a:cubicBezTo>
                    <a:cubicBezTo>
                      <a:pt x="269" y="814"/>
                      <a:pt x="270" y="813"/>
                      <a:pt x="272" y="809"/>
                    </a:cubicBezTo>
                    <a:cubicBezTo>
                      <a:pt x="279" y="807"/>
                      <a:pt x="290" y="805"/>
                      <a:pt x="296" y="802"/>
                    </a:cubicBezTo>
                    <a:cubicBezTo>
                      <a:pt x="297" y="802"/>
                      <a:pt x="298" y="801"/>
                      <a:pt x="297" y="799"/>
                    </a:cubicBezTo>
                    <a:cubicBezTo>
                      <a:pt x="294" y="801"/>
                      <a:pt x="286" y="801"/>
                      <a:pt x="283" y="801"/>
                    </a:cubicBezTo>
                    <a:cubicBezTo>
                      <a:pt x="280" y="798"/>
                      <a:pt x="282" y="795"/>
                      <a:pt x="284" y="792"/>
                    </a:cubicBezTo>
                    <a:cubicBezTo>
                      <a:pt x="284" y="792"/>
                      <a:pt x="284" y="792"/>
                      <a:pt x="284" y="792"/>
                    </a:cubicBezTo>
                    <a:cubicBezTo>
                      <a:pt x="286" y="794"/>
                      <a:pt x="293" y="793"/>
                      <a:pt x="295" y="791"/>
                    </a:cubicBezTo>
                    <a:cubicBezTo>
                      <a:pt x="294" y="789"/>
                      <a:pt x="291" y="784"/>
                      <a:pt x="293" y="785"/>
                    </a:cubicBezTo>
                    <a:cubicBezTo>
                      <a:pt x="295" y="786"/>
                      <a:pt x="295" y="787"/>
                      <a:pt x="297" y="788"/>
                    </a:cubicBezTo>
                    <a:cubicBezTo>
                      <a:pt x="298" y="788"/>
                      <a:pt x="298" y="787"/>
                      <a:pt x="298" y="787"/>
                    </a:cubicBezTo>
                    <a:cubicBezTo>
                      <a:pt x="296" y="786"/>
                      <a:pt x="295" y="785"/>
                      <a:pt x="294" y="785"/>
                    </a:cubicBezTo>
                    <a:cubicBezTo>
                      <a:pt x="295" y="782"/>
                      <a:pt x="297" y="782"/>
                      <a:pt x="299" y="783"/>
                    </a:cubicBezTo>
                    <a:cubicBezTo>
                      <a:pt x="301" y="784"/>
                      <a:pt x="307" y="790"/>
                      <a:pt x="308" y="790"/>
                    </a:cubicBezTo>
                    <a:cubicBezTo>
                      <a:pt x="308" y="790"/>
                      <a:pt x="308" y="790"/>
                      <a:pt x="308" y="790"/>
                    </a:cubicBezTo>
                    <a:cubicBezTo>
                      <a:pt x="309" y="791"/>
                      <a:pt x="309" y="792"/>
                      <a:pt x="310" y="793"/>
                    </a:cubicBezTo>
                    <a:cubicBezTo>
                      <a:pt x="309" y="797"/>
                      <a:pt x="307" y="798"/>
                      <a:pt x="305" y="798"/>
                    </a:cubicBezTo>
                    <a:cubicBezTo>
                      <a:pt x="305" y="802"/>
                      <a:pt x="305" y="806"/>
                      <a:pt x="308" y="811"/>
                    </a:cubicBezTo>
                    <a:cubicBezTo>
                      <a:pt x="310" y="810"/>
                      <a:pt x="312" y="809"/>
                      <a:pt x="313" y="808"/>
                    </a:cubicBezTo>
                    <a:cubicBezTo>
                      <a:pt x="315" y="810"/>
                      <a:pt x="316" y="811"/>
                      <a:pt x="316" y="814"/>
                    </a:cubicBezTo>
                    <a:cubicBezTo>
                      <a:pt x="314" y="818"/>
                      <a:pt x="309" y="817"/>
                      <a:pt x="309" y="819"/>
                    </a:cubicBezTo>
                    <a:cubicBezTo>
                      <a:pt x="307" y="824"/>
                      <a:pt x="308" y="831"/>
                      <a:pt x="307" y="835"/>
                    </a:cubicBezTo>
                    <a:cubicBezTo>
                      <a:pt x="306" y="835"/>
                      <a:pt x="305" y="835"/>
                      <a:pt x="305" y="835"/>
                    </a:cubicBezTo>
                    <a:cubicBezTo>
                      <a:pt x="304" y="831"/>
                      <a:pt x="304" y="824"/>
                      <a:pt x="305" y="821"/>
                    </a:cubicBezTo>
                    <a:cubicBezTo>
                      <a:pt x="302" y="821"/>
                      <a:pt x="299" y="823"/>
                      <a:pt x="294" y="824"/>
                    </a:cubicBezTo>
                    <a:cubicBezTo>
                      <a:pt x="294" y="825"/>
                      <a:pt x="294" y="824"/>
                      <a:pt x="294" y="825"/>
                    </a:cubicBezTo>
                    <a:cubicBezTo>
                      <a:pt x="296" y="826"/>
                      <a:pt x="297" y="827"/>
                      <a:pt x="297" y="828"/>
                    </a:cubicBezTo>
                    <a:cubicBezTo>
                      <a:pt x="297" y="829"/>
                      <a:pt x="296" y="831"/>
                      <a:pt x="295" y="831"/>
                    </a:cubicBezTo>
                    <a:cubicBezTo>
                      <a:pt x="294" y="831"/>
                      <a:pt x="293" y="830"/>
                      <a:pt x="290" y="829"/>
                    </a:cubicBezTo>
                    <a:cubicBezTo>
                      <a:pt x="289" y="829"/>
                      <a:pt x="289" y="829"/>
                      <a:pt x="288" y="830"/>
                    </a:cubicBezTo>
                    <a:close/>
                    <a:moveTo>
                      <a:pt x="316" y="787"/>
                    </a:moveTo>
                    <a:cubicBezTo>
                      <a:pt x="316" y="785"/>
                      <a:pt x="319" y="786"/>
                      <a:pt x="320" y="787"/>
                    </a:cubicBezTo>
                    <a:cubicBezTo>
                      <a:pt x="322" y="788"/>
                      <a:pt x="324" y="789"/>
                      <a:pt x="326" y="794"/>
                    </a:cubicBezTo>
                    <a:cubicBezTo>
                      <a:pt x="325" y="796"/>
                      <a:pt x="325" y="797"/>
                      <a:pt x="324" y="798"/>
                    </a:cubicBezTo>
                    <a:cubicBezTo>
                      <a:pt x="323" y="799"/>
                      <a:pt x="318" y="798"/>
                      <a:pt x="318" y="795"/>
                    </a:cubicBezTo>
                    <a:cubicBezTo>
                      <a:pt x="317" y="793"/>
                      <a:pt x="316" y="788"/>
                      <a:pt x="316" y="787"/>
                    </a:cubicBezTo>
                    <a:close/>
                    <a:moveTo>
                      <a:pt x="340" y="802"/>
                    </a:moveTo>
                    <a:cubicBezTo>
                      <a:pt x="333" y="803"/>
                      <a:pt x="318" y="845"/>
                      <a:pt x="312" y="854"/>
                    </a:cubicBezTo>
                    <a:cubicBezTo>
                      <a:pt x="307" y="861"/>
                      <a:pt x="305" y="861"/>
                      <a:pt x="302" y="858"/>
                    </a:cubicBezTo>
                    <a:cubicBezTo>
                      <a:pt x="298" y="854"/>
                      <a:pt x="293" y="836"/>
                      <a:pt x="294" y="832"/>
                    </a:cubicBezTo>
                    <a:cubicBezTo>
                      <a:pt x="295" y="833"/>
                      <a:pt x="296" y="836"/>
                      <a:pt x="297" y="837"/>
                    </a:cubicBezTo>
                    <a:cubicBezTo>
                      <a:pt x="297" y="836"/>
                      <a:pt x="297" y="836"/>
                      <a:pt x="297" y="835"/>
                    </a:cubicBezTo>
                    <a:cubicBezTo>
                      <a:pt x="298" y="838"/>
                      <a:pt x="302" y="846"/>
                      <a:pt x="303" y="847"/>
                    </a:cubicBezTo>
                    <a:cubicBezTo>
                      <a:pt x="306" y="849"/>
                      <a:pt x="307" y="845"/>
                      <a:pt x="309" y="843"/>
                    </a:cubicBezTo>
                    <a:cubicBezTo>
                      <a:pt x="313" y="834"/>
                      <a:pt x="324" y="807"/>
                      <a:pt x="329" y="799"/>
                    </a:cubicBezTo>
                    <a:cubicBezTo>
                      <a:pt x="331" y="794"/>
                      <a:pt x="334" y="789"/>
                      <a:pt x="330" y="786"/>
                    </a:cubicBezTo>
                    <a:cubicBezTo>
                      <a:pt x="319" y="780"/>
                      <a:pt x="305" y="785"/>
                      <a:pt x="295" y="779"/>
                    </a:cubicBezTo>
                    <a:cubicBezTo>
                      <a:pt x="295" y="778"/>
                      <a:pt x="295" y="778"/>
                      <a:pt x="296" y="778"/>
                    </a:cubicBezTo>
                    <a:cubicBezTo>
                      <a:pt x="301" y="776"/>
                      <a:pt x="327" y="782"/>
                      <a:pt x="327" y="782"/>
                    </a:cubicBezTo>
                    <a:cubicBezTo>
                      <a:pt x="335" y="784"/>
                      <a:pt x="345" y="793"/>
                      <a:pt x="340" y="802"/>
                    </a:cubicBezTo>
                    <a:close/>
                    <a:moveTo>
                      <a:pt x="364" y="858"/>
                    </a:moveTo>
                    <a:cubicBezTo>
                      <a:pt x="364" y="858"/>
                      <a:pt x="362" y="859"/>
                      <a:pt x="362" y="860"/>
                    </a:cubicBezTo>
                    <a:cubicBezTo>
                      <a:pt x="362" y="860"/>
                      <a:pt x="361" y="861"/>
                      <a:pt x="360" y="861"/>
                    </a:cubicBezTo>
                    <a:cubicBezTo>
                      <a:pt x="360" y="861"/>
                      <a:pt x="357" y="862"/>
                      <a:pt x="355" y="861"/>
                    </a:cubicBezTo>
                    <a:cubicBezTo>
                      <a:pt x="355" y="861"/>
                      <a:pt x="354" y="860"/>
                      <a:pt x="353" y="860"/>
                    </a:cubicBezTo>
                    <a:cubicBezTo>
                      <a:pt x="353" y="860"/>
                      <a:pt x="351" y="859"/>
                      <a:pt x="350" y="859"/>
                    </a:cubicBezTo>
                    <a:cubicBezTo>
                      <a:pt x="350" y="859"/>
                      <a:pt x="349" y="859"/>
                      <a:pt x="351" y="858"/>
                    </a:cubicBezTo>
                    <a:cubicBezTo>
                      <a:pt x="351" y="858"/>
                      <a:pt x="351" y="858"/>
                      <a:pt x="353" y="858"/>
                    </a:cubicBezTo>
                    <a:cubicBezTo>
                      <a:pt x="353" y="858"/>
                      <a:pt x="353" y="858"/>
                      <a:pt x="354" y="857"/>
                    </a:cubicBezTo>
                    <a:cubicBezTo>
                      <a:pt x="354" y="857"/>
                      <a:pt x="354" y="857"/>
                      <a:pt x="354" y="857"/>
                    </a:cubicBezTo>
                    <a:cubicBezTo>
                      <a:pt x="354" y="857"/>
                      <a:pt x="355" y="858"/>
                      <a:pt x="356" y="856"/>
                    </a:cubicBezTo>
                    <a:cubicBezTo>
                      <a:pt x="356" y="856"/>
                      <a:pt x="356" y="855"/>
                      <a:pt x="357" y="855"/>
                    </a:cubicBezTo>
                    <a:cubicBezTo>
                      <a:pt x="357" y="855"/>
                      <a:pt x="361" y="853"/>
                      <a:pt x="370" y="848"/>
                    </a:cubicBezTo>
                    <a:cubicBezTo>
                      <a:pt x="370" y="848"/>
                      <a:pt x="378" y="843"/>
                      <a:pt x="384" y="837"/>
                    </a:cubicBezTo>
                    <a:cubicBezTo>
                      <a:pt x="384" y="837"/>
                      <a:pt x="388" y="834"/>
                      <a:pt x="392" y="831"/>
                    </a:cubicBezTo>
                    <a:cubicBezTo>
                      <a:pt x="392" y="831"/>
                      <a:pt x="405" y="820"/>
                      <a:pt x="408" y="817"/>
                    </a:cubicBezTo>
                    <a:cubicBezTo>
                      <a:pt x="408" y="817"/>
                      <a:pt x="398" y="813"/>
                      <a:pt x="400" y="808"/>
                    </a:cubicBezTo>
                    <a:cubicBezTo>
                      <a:pt x="400" y="808"/>
                      <a:pt x="400" y="806"/>
                      <a:pt x="401" y="808"/>
                    </a:cubicBezTo>
                    <a:cubicBezTo>
                      <a:pt x="401" y="808"/>
                      <a:pt x="405" y="812"/>
                      <a:pt x="412" y="810"/>
                    </a:cubicBezTo>
                    <a:cubicBezTo>
                      <a:pt x="412" y="810"/>
                      <a:pt x="416" y="810"/>
                      <a:pt x="420" y="807"/>
                    </a:cubicBezTo>
                    <a:cubicBezTo>
                      <a:pt x="420" y="807"/>
                      <a:pt x="424" y="807"/>
                      <a:pt x="426" y="815"/>
                    </a:cubicBezTo>
                    <a:cubicBezTo>
                      <a:pt x="426" y="815"/>
                      <a:pt x="427" y="819"/>
                      <a:pt x="424" y="818"/>
                    </a:cubicBezTo>
                    <a:cubicBezTo>
                      <a:pt x="424" y="818"/>
                      <a:pt x="421" y="818"/>
                      <a:pt x="419" y="819"/>
                    </a:cubicBezTo>
                    <a:cubicBezTo>
                      <a:pt x="418" y="819"/>
                      <a:pt x="417" y="819"/>
                      <a:pt x="416" y="820"/>
                    </a:cubicBezTo>
                    <a:cubicBezTo>
                      <a:pt x="416" y="820"/>
                      <a:pt x="409" y="826"/>
                      <a:pt x="396" y="835"/>
                    </a:cubicBezTo>
                    <a:cubicBezTo>
                      <a:pt x="396" y="835"/>
                      <a:pt x="390" y="839"/>
                      <a:pt x="380" y="848"/>
                    </a:cubicBezTo>
                    <a:cubicBezTo>
                      <a:pt x="380" y="848"/>
                      <a:pt x="373" y="855"/>
                      <a:pt x="364" y="858"/>
                    </a:cubicBezTo>
                    <a:close/>
                    <a:moveTo>
                      <a:pt x="429" y="859"/>
                    </a:moveTo>
                    <a:cubicBezTo>
                      <a:pt x="429" y="859"/>
                      <a:pt x="429" y="860"/>
                      <a:pt x="429" y="861"/>
                    </a:cubicBezTo>
                    <a:cubicBezTo>
                      <a:pt x="429" y="861"/>
                      <a:pt x="429" y="863"/>
                      <a:pt x="427" y="862"/>
                    </a:cubicBezTo>
                    <a:cubicBezTo>
                      <a:pt x="427" y="862"/>
                      <a:pt x="420" y="864"/>
                      <a:pt x="418" y="866"/>
                    </a:cubicBezTo>
                    <a:cubicBezTo>
                      <a:pt x="418" y="866"/>
                      <a:pt x="415" y="870"/>
                      <a:pt x="415" y="872"/>
                    </a:cubicBezTo>
                    <a:cubicBezTo>
                      <a:pt x="415" y="872"/>
                      <a:pt x="415" y="875"/>
                      <a:pt x="412" y="875"/>
                    </a:cubicBezTo>
                    <a:cubicBezTo>
                      <a:pt x="412" y="875"/>
                      <a:pt x="411" y="876"/>
                      <a:pt x="409" y="875"/>
                    </a:cubicBezTo>
                    <a:cubicBezTo>
                      <a:pt x="409" y="875"/>
                      <a:pt x="406" y="873"/>
                      <a:pt x="403" y="876"/>
                    </a:cubicBezTo>
                    <a:cubicBezTo>
                      <a:pt x="403" y="876"/>
                      <a:pt x="403" y="877"/>
                      <a:pt x="402" y="875"/>
                    </a:cubicBezTo>
                    <a:cubicBezTo>
                      <a:pt x="402" y="875"/>
                      <a:pt x="402" y="874"/>
                      <a:pt x="400" y="874"/>
                    </a:cubicBezTo>
                    <a:cubicBezTo>
                      <a:pt x="400" y="874"/>
                      <a:pt x="400" y="873"/>
                      <a:pt x="400" y="872"/>
                    </a:cubicBezTo>
                    <a:cubicBezTo>
                      <a:pt x="400" y="872"/>
                      <a:pt x="400" y="870"/>
                      <a:pt x="398" y="869"/>
                    </a:cubicBezTo>
                    <a:cubicBezTo>
                      <a:pt x="398" y="869"/>
                      <a:pt x="397" y="869"/>
                      <a:pt x="396" y="867"/>
                    </a:cubicBezTo>
                    <a:cubicBezTo>
                      <a:pt x="396" y="867"/>
                      <a:pt x="395" y="861"/>
                      <a:pt x="394" y="858"/>
                    </a:cubicBezTo>
                    <a:cubicBezTo>
                      <a:pt x="394" y="858"/>
                      <a:pt x="393" y="855"/>
                      <a:pt x="390" y="854"/>
                    </a:cubicBezTo>
                    <a:cubicBezTo>
                      <a:pt x="390" y="854"/>
                      <a:pt x="386" y="848"/>
                      <a:pt x="388" y="848"/>
                    </a:cubicBezTo>
                    <a:cubicBezTo>
                      <a:pt x="388" y="848"/>
                      <a:pt x="393" y="848"/>
                      <a:pt x="395" y="854"/>
                    </a:cubicBezTo>
                    <a:cubicBezTo>
                      <a:pt x="395" y="854"/>
                      <a:pt x="395" y="856"/>
                      <a:pt x="396" y="858"/>
                    </a:cubicBezTo>
                    <a:cubicBezTo>
                      <a:pt x="396" y="858"/>
                      <a:pt x="396" y="860"/>
                      <a:pt x="399" y="866"/>
                    </a:cubicBezTo>
                    <a:cubicBezTo>
                      <a:pt x="399" y="866"/>
                      <a:pt x="399" y="867"/>
                      <a:pt x="400" y="865"/>
                    </a:cubicBezTo>
                    <a:cubicBezTo>
                      <a:pt x="401" y="863"/>
                      <a:pt x="401" y="863"/>
                      <a:pt x="401" y="863"/>
                    </a:cubicBezTo>
                    <a:cubicBezTo>
                      <a:pt x="401" y="863"/>
                      <a:pt x="402" y="861"/>
                      <a:pt x="403" y="862"/>
                    </a:cubicBezTo>
                    <a:cubicBezTo>
                      <a:pt x="403" y="862"/>
                      <a:pt x="404" y="863"/>
                      <a:pt x="404" y="862"/>
                    </a:cubicBezTo>
                    <a:cubicBezTo>
                      <a:pt x="404" y="862"/>
                      <a:pt x="407" y="861"/>
                      <a:pt x="409" y="858"/>
                    </a:cubicBezTo>
                    <a:cubicBezTo>
                      <a:pt x="409" y="858"/>
                      <a:pt x="412" y="856"/>
                      <a:pt x="411" y="855"/>
                    </a:cubicBezTo>
                    <a:cubicBezTo>
                      <a:pt x="411" y="855"/>
                      <a:pt x="408" y="852"/>
                      <a:pt x="407" y="850"/>
                    </a:cubicBezTo>
                    <a:cubicBezTo>
                      <a:pt x="407" y="850"/>
                      <a:pt x="405" y="849"/>
                      <a:pt x="406" y="848"/>
                    </a:cubicBezTo>
                    <a:cubicBezTo>
                      <a:pt x="406" y="848"/>
                      <a:pt x="407" y="848"/>
                      <a:pt x="410" y="849"/>
                    </a:cubicBezTo>
                    <a:cubicBezTo>
                      <a:pt x="410" y="849"/>
                      <a:pt x="416" y="850"/>
                      <a:pt x="418" y="848"/>
                    </a:cubicBezTo>
                    <a:cubicBezTo>
                      <a:pt x="418" y="848"/>
                      <a:pt x="419" y="846"/>
                      <a:pt x="420" y="847"/>
                    </a:cubicBezTo>
                    <a:cubicBezTo>
                      <a:pt x="420" y="847"/>
                      <a:pt x="423" y="850"/>
                      <a:pt x="424" y="850"/>
                    </a:cubicBezTo>
                    <a:cubicBezTo>
                      <a:pt x="424" y="850"/>
                      <a:pt x="430" y="852"/>
                      <a:pt x="429" y="859"/>
                    </a:cubicBezTo>
                    <a:close/>
                    <a:moveTo>
                      <a:pt x="485" y="876"/>
                    </a:moveTo>
                    <a:cubicBezTo>
                      <a:pt x="485" y="876"/>
                      <a:pt x="484" y="878"/>
                      <a:pt x="482" y="877"/>
                    </a:cubicBezTo>
                    <a:cubicBezTo>
                      <a:pt x="482" y="877"/>
                      <a:pt x="476" y="874"/>
                      <a:pt x="474" y="867"/>
                    </a:cubicBezTo>
                    <a:cubicBezTo>
                      <a:pt x="474" y="867"/>
                      <a:pt x="472" y="857"/>
                      <a:pt x="472" y="856"/>
                    </a:cubicBezTo>
                    <a:cubicBezTo>
                      <a:pt x="472" y="856"/>
                      <a:pt x="473" y="856"/>
                      <a:pt x="472" y="855"/>
                    </a:cubicBezTo>
                    <a:cubicBezTo>
                      <a:pt x="472" y="849"/>
                      <a:pt x="472" y="849"/>
                      <a:pt x="472" y="849"/>
                    </a:cubicBezTo>
                    <a:cubicBezTo>
                      <a:pt x="472" y="849"/>
                      <a:pt x="472" y="848"/>
                      <a:pt x="472" y="847"/>
                    </a:cubicBezTo>
                    <a:cubicBezTo>
                      <a:pt x="472" y="847"/>
                      <a:pt x="472" y="846"/>
                      <a:pt x="472" y="846"/>
                    </a:cubicBezTo>
                    <a:cubicBezTo>
                      <a:pt x="472" y="846"/>
                      <a:pt x="472" y="845"/>
                      <a:pt x="472" y="845"/>
                    </a:cubicBezTo>
                    <a:cubicBezTo>
                      <a:pt x="472" y="845"/>
                      <a:pt x="472" y="842"/>
                      <a:pt x="474" y="844"/>
                    </a:cubicBezTo>
                    <a:cubicBezTo>
                      <a:pt x="474" y="844"/>
                      <a:pt x="475" y="845"/>
                      <a:pt x="474" y="846"/>
                    </a:cubicBezTo>
                    <a:cubicBezTo>
                      <a:pt x="474" y="846"/>
                      <a:pt x="473" y="848"/>
                      <a:pt x="477" y="855"/>
                    </a:cubicBezTo>
                    <a:cubicBezTo>
                      <a:pt x="477" y="855"/>
                      <a:pt x="477" y="856"/>
                      <a:pt x="478" y="857"/>
                    </a:cubicBezTo>
                    <a:cubicBezTo>
                      <a:pt x="478" y="857"/>
                      <a:pt x="480" y="857"/>
                      <a:pt x="480" y="860"/>
                    </a:cubicBezTo>
                    <a:cubicBezTo>
                      <a:pt x="480" y="860"/>
                      <a:pt x="480" y="862"/>
                      <a:pt x="480" y="862"/>
                    </a:cubicBezTo>
                    <a:cubicBezTo>
                      <a:pt x="480" y="862"/>
                      <a:pt x="480" y="864"/>
                      <a:pt x="481" y="863"/>
                    </a:cubicBezTo>
                    <a:cubicBezTo>
                      <a:pt x="481" y="863"/>
                      <a:pt x="482" y="863"/>
                      <a:pt x="482" y="864"/>
                    </a:cubicBezTo>
                    <a:cubicBezTo>
                      <a:pt x="482" y="864"/>
                      <a:pt x="482" y="868"/>
                      <a:pt x="483" y="869"/>
                    </a:cubicBezTo>
                    <a:cubicBezTo>
                      <a:pt x="483" y="869"/>
                      <a:pt x="483" y="870"/>
                      <a:pt x="483" y="870"/>
                    </a:cubicBezTo>
                    <a:cubicBezTo>
                      <a:pt x="483" y="870"/>
                      <a:pt x="483" y="871"/>
                      <a:pt x="484" y="871"/>
                    </a:cubicBezTo>
                    <a:cubicBezTo>
                      <a:pt x="484" y="871"/>
                      <a:pt x="484" y="871"/>
                      <a:pt x="484" y="872"/>
                    </a:cubicBezTo>
                    <a:cubicBezTo>
                      <a:pt x="484" y="872"/>
                      <a:pt x="485" y="876"/>
                      <a:pt x="485" y="876"/>
                    </a:cubicBezTo>
                    <a:close/>
                    <a:moveTo>
                      <a:pt x="482" y="834"/>
                    </a:moveTo>
                    <a:cubicBezTo>
                      <a:pt x="482" y="834"/>
                      <a:pt x="480" y="833"/>
                      <a:pt x="480" y="833"/>
                    </a:cubicBezTo>
                    <a:cubicBezTo>
                      <a:pt x="480" y="833"/>
                      <a:pt x="479" y="833"/>
                      <a:pt x="477" y="833"/>
                    </a:cubicBezTo>
                    <a:cubicBezTo>
                      <a:pt x="477" y="833"/>
                      <a:pt x="476" y="833"/>
                      <a:pt x="476" y="832"/>
                    </a:cubicBezTo>
                    <a:cubicBezTo>
                      <a:pt x="476" y="832"/>
                      <a:pt x="479" y="827"/>
                      <a:pt x="478" y="823"/>
                    </a:cubicBezTo>
                    <a:cubicBezTo>
                      <a:pt x="478" y="823"/>
                      <a:pt x="477" y="822"/>
                      <a:pt x="478" y="821"/>
                    </a:cubicBezTo>
                    <a:cubicBezTo>
                      <a:pt x="478" y="821"/>
                      <a:pt x="479" y="820"/>
                      <a:pt x="480" y="821"/>
                    </a:cubicBezTo>
                    <a:cubicBezTo>
                      <a:pt x="480" y="821"/>
                      <a:pt x="484" y="829"/>
                      <a:pt x="485" y="832"/>
                    </a:cubicBezTo>
                    <a:cubicBezTo>
                      <a:pt x="485" y="832"/>
                      <a:pt x="485" y="835"/>
                      <a:pt x="482" y="834"/>
                    </a:cubicBezTo>
                    <a:close/>
                    <a:moveTo>
                      <a:pt x="540" y="839"/>
                    </a:moveTo>
                    <a:cubicBezTo>
                      <a:pt x="540" y="839"/>
                      <a:pt x="538" y="842"/>
                      <a:pt x="536" y="843"/>
                    </a:cubicBezTo>
                    <a:cubicBezTo>
                      <a:pt x="536" y="843"/>
                      <a:pt x="535" y="844"/>
                      <a:pt x="535" y="846"/>
                    </a:cubicBezTo>
                    <a:cubicBezTo>
                      <a:pt x="535" y="846"/>
                      <a:pt x="532" y="852"/>
                      <a:pt x="530" y="853"/>
                    </a:cubicBezTo>
                    <a:cubicBezTo>
                      <a:pt x="530" y="853"/>
                      <a:pt x="527" y="855"/>
                      <a:pt x="528" y="858"/>
                    </a:cubicBezTo>
                    <a:cubicBezTo>
                      <a:pt x="528" y="858"/>
                      <a:pt x="532" y="860"/>
                      <a:pt x="531" y="864"/>
                    </a:cubicBezTo>
                    <a:cubicBezTo>
                      <a:pt x="531" y="864"/>
                      <a:pt x="532" y="866"/>
                      <a:pt x="530" y="866"/>
                    </a:cubicBezTo>
                    <a:cubicBezTo>
                      <a:pt x="530" y="866"/>
                      <a:pt x="529" y="866"/>
                      <a:pt x="528" y="866"/>
                    </a:cubicBezTo>
                    <a:cubicBezTo>
                      <a:pt x="528" y="866"/>
                      <a:pt x="527" y="867"/>
                      <a:pt x="527" y="867"/>
                    </a:cubicBezTo>
                    <a:cubicBezTo>
                      <a:pt x="527" y="867"/>
                      <a:pt x="524" y="868"/>
                      <a:pt x="521" y="868"/>
                    </a:cubicBezTo>
                    <a:cubicBezTo>
                      <a:pt x="521" y="868"/>
                      <a:pt x="519" y="868"/>
                      <a:pt x="517" y="868"/>
                    </a:cubicBezTo>
                    <a:cubicBezTo>
                      <a:pt x="517" y="868"/>
                      <a:pt x="516" y="867"/>
                      <a:pt x="516" y="868"/>
                    </a:cubicBezTo>
                    <a:cubicBezTo>
                      <a:pt x="516" y="868"/>
                      <a:pt x="511" y="873"/>
                      <a:pt x="506" y="869"/>
                    </a:cubicBezTo>
                    <a:cubicBezTo>
                      <a:pt x="506" y="869"/>
                      <a:pt x="505" y="868"/>
                      <a:pt x="504" y="868"/>
                    </a:cubicBezTo>
                    <a:cubicBezTo>
                      <a:pt x="503" y="867"/>
                      <a:pt x="502" y="866"/>
                      <a:pt x="501" y="866"/>
                    </a:cubicBezTo>
                    <a:cubicBezTo>
                      <a:pt x="501" y="866"/>
                      <a:pt x="496" y="862"/>
                      <a:pt x="493" y="861"/>
                    </a:cubicBezTo>
                    <a:cubicBezTo>
                      <a:pt x="493" y="861"/>
                      <a:pt x="490" y="858"/>
                      <a:pt x="489" y="856"/>
                    </a:cubicBezTo>
                    <a:cubicBezTo>
                      <a:pt x="489" y="856"/>
                      <a:pt x="488" y="853"/>
                      <a:pt x="487" y="853"/>
                    </a:cubicBezTo>
                    <a:cubicBezTo>
                      <a:pt x="487" y="853"/>
                      <a:pt x="485" y="853"/>
                      <a:pt x="485" y="852"/>
                    </a:cubicBezTo>
                    <a:cubicBezTo>
                      <a:pt x="485" y="851"/>
                      <a:pt x="485" y="851"/>
                      <a:pt x="485" y="851"/>
                    </a:cubicBezTo>
                    <a:cubicBezTo>
                      <a:pt x="485" y="851"/>
                      <a:pt x="485" y="851"/>
                      <a:pt x="485" y="851"/>
                    </a:cubicBezTo>
                    <a:cubicBezTo>
                      <a:pt x="485" y="851"/>
                      <a:pt x="485" y="849"/>
                      <a:pt x="487" y="846"/>
                    </a:cubicBezTo>
                    <a:cubicBezTo>
                      <a:pt x="487" y="846"/>
                      <a:pt x="489" y="844"/>
                      <a:pt x="490" y="843"/>
                    </a:cubicBezTo>
                    <a:cubicBezTo>
                      <a:pt x="490" y="843"/>
                      <a:pt x="494" y="839"/>
                      <a:pt x="497" y="838"/>
                    </a:cubicBezTo>
                    <a:cubicBezTo>
                      <a:pt x="497" y="838"/>
                      <a:pt x="498" y="836"/>
                      <a:pt x="499" y="835"/>
                    </a:cubicBezTo>
                    <a:cubicBezTo>
                      <a:pt x="500" y="834"/>
                      <a:pt x="501" y="833"/>
                      <a:pt x="502" y="833"/>
                    </a:cubicBezTo>
                    <a:cubicBezTo>
                      <a:pt x="502" y="833"/>
                      <a:pt x="503" y="831"/>
                      <a:pt x="505" y="830"/>
                    </a:cubicBezTo>
                    <a:cubicBezTo>
                      <a:pt x="505" y="830"/>
                      <a:pt x="509" y="829"/>
                      <a:pt x="509" y="828"/>
                    </a:cubicBezTo>
                    <a:cubicBezTo>
                      <a:pt x="509" y="828"/>
                      <a:pt x="508" y="825"/>
                      <a:pt x="508" y="824"/>
                    </a:cubicBezTo>
                    <a:cubicBezTo>
                      <a:pt x="506" y="809"/>
                      <a:pt x="506" y="809"/>
                      <a:pt x="506" y="809"/>
                    </a:cubicBezTo>
                    <a:cubicBezTo>
                      <a:pt x="506" y="809"/>
                      <a:pt x="506" y="808"/>
                      <a:pt x="507" y="809"/>
                    </a:cubicBezTo>
                    <a:cubicBezTo>
                      <a:pt x="507" y="809"/>
                      <a:pt x="508" y="809"/>
                      <a:pt x="510" y="809"/>
                    </a:cubicBezTo>
                    <a:cubicBezTo>
                      <a:pt x="510" y="809"/>
                      <a:pt x="511" y="809"/>
                      <a:pt x="512" y="812"/>
                    </a:cubicBezTo>
                    <a:cubicBezTo>
                      <a:pt x="512" y="812"/>
                      <a:pt x="514" y="816"/>
                      <a:pt x="515" y="820"/>
                    </a:cubicBezTo>
                    <a:cubicBezTo>
                      <a:pt x="515" y="820"/>
                      <a:pt x="516" y="826"/>
                      <a:pt x="516" y="827"/>
                    </a:cubicBezTo>
                    <a:cubicBezTo>
                      <a:pt x="516" y="827"/>
                      <a:pt x="515" y="828"/>
                      <a:pt x="517" y="828"/>
                    </a:cubicBezTo>
                    <a:cubicBezTo>
                      <a:pt x="517" y="828"/>
                      <a:pt x="520" y="828"/>
                      <a:pt x="522" y="829"/>
                    </a:cubicBezTo>
                    <a:cubicBezTo>
                      <a:pt x="526" y="829"/>
                      <a:pt x="531" y="829"/>
                      <a:pt x="532" y="829"/>
                    </a:cubicBezTo>
                    <a:cubicBezTo>
                      <a:pt x="532" y="829"/>
                      <a:pt x="537" y="830"/>
                      <a:pt x="540" y="835"/>
                    </a:cubicBezTo>
                    <a:cubicBezTo>
                      <a:pt x="540" y="835"/>
                      <a:pt x="541" y="835"/>
                      <a:pt x="540" y="839"/>
                    </a:cubicBezTo>
                    <a:close/>
                    <a:moveTo>
                      <a:pt x="604" y="809"/>
                    </a:moveTo>
                    <a:cubicBezTo>
                      <a:pt x="604" y="809"/>
                      <a:pt x="603" y="810"/>
                      <a:pt x="603" y="811"/>
                    </a:cubicBezTo>
                    <a:cubicBezTo>
                      <a:pt x="603" y="811"/>
                      <a:pt x="602" y="815"/>
                      <a:pt x="602" y="816"/>
                    </a:cubicBezTo>
                    <a:cubicBezTo>
                      <a:pt x="602" y="816"/>
                      <a:pt x="602" y="819"/>
                      <a:pt x="601" y="821"/>
                    </a:cubicBezTo>
                    <a:cubicBezTo>
                      <a:pt x="601" y="821"/>
                      <a:pt x="597" y="826"/>
                      <a:pt x="601" y="831"/>
                    </a:cubicBezTo>
                    <a:cubicBezTo>
                      <a:pt x="601" y="831"/>
                      <a:pt x="604" y="834"/>
                      <a:pt x="601" y="837"/>
                    </a:cubicBezTo>
                    <a:cubicBezTo>
                      <a:pt x="601" y="837"/>
                      <a:pt x="599" y="837"/>
                      <a:pt x="598" y="840"/>
                    </a:cubicBezTo>
                    <a:cubicBezTo>
                      <a:pt x="598" y="840"/>
                      <a:pt x="598" y="842"/>
                      <a:pt x="598" y="842"/>
                    </a:cubicBezTo>
                    <a:cubicBezTo>
                      <a:pt x="598" y="842"/>
                      <a:pt x="598" y="844"/>
                      <a:pt x="598" y="845"/>
                    </a:cubicBezTo>
                    <a:cubicBezTo>
                      <a:pt x="598" y="845"/>
                      <a:pt x="597" y="847"/>
                      <a:pt x="595" y="848"/>
                    </a:cubicBezTo>
                    <a:cubicBezTo>
                      <a:pt x="595" y="848"/>
                      <a:pt x="592" y="850"/>
                      <a:pt x="592" y="851"/>
                    </a:cubicBezTo>
                    <a:cubicBezTo>
                      <a:pt x="592" y="851"/>
                      <a:pt x="590" y="853"/>
                      <a:pt x="590" y="853"/>
                    </a:cubicBezTo>
                    <a:cubicBezTo>
                      <a:pt x="590" y="853"/>
                      <a:pt x="589" y="853"/>
                      <a:pt x="589" y="854"/>
                    </a:cubicBezTo>
                    <a:cubicBezTo>
                      <a:pt x="589" y="854"/>
                      <a:pt x="588" y="856"/>
                      <a:pt x="585" y="857"/>
                    </a:cubicBezTo>
                    <a:cubicBezTo>
                      <a:pt x="585" y="857"/>
                      <a:pt x="585" y="851"/>
                      <a:pt x="585" y="848"/>
                    </a:cubicBezTo>
                    <a:cubicBezTo>
                      <a:pt x="585" y="848"/>
                      <a:pt x="585" y="845"/>
                      <a:pt x="586" y="843"/>
                    </a:cubicBezTo>
                    <a:cubicBezTo>
                      <a:pt x="586" y="843"/>
                      <a:pt x="585" y="840"/>
                      <a:pt x="587" y="840"/>
                    </a:cubicBezTo>
                    <a:cubicBezTo>
                      <a:pt x="587" y="840"/>
                      <a:pt x="588" y="841"/>
                      <a:pt x="588" y="840"/>
                    </a:cubicBezTo>
                    <a:cubicBezTo>
                      <a:pt x="588" y="840"/>
                      <a:pt x="589" y="836"/>
                      <a:pt x="589" y="836"/>
                    </a:cubicBezTo>
                    <a:cubicBezTo>
                      <a:pt x="589" y="836"/>
                      <a:pt x="588" y="835"/>
                      <a:pt x="587" y="835"/>
                    </a:cubicBezTo>
                    <a:cubicBezTo>
                      <a:pt x="587" y="835"/>
                      <a:pt x="586" y="834"/>
                      <a:pt x="587" y="832"/>
                    </a:cubicBezTo>
                    <a:cubicBezTo>
                      <a:pt x="587" y="832"/>
                      <a:pt x="587" y="832"/>
                      <a:pt x="585" y="831"/>
                    </a:cubicBezTo>
                    <a:cubicBezTo>
                      <a:pt x="585" y="831"/>
                      <a:pt x="583" y="830"/>
                      <a:pt x="583" y="831"/>
                    </a:cubicBezTo>
                    <a:cubicBezTo>
                      <a:pt x="583" y="831"/>
                      <a:pt x="583" y="832"/>
                      <a:pt x="581" y="831"/>
                    </a:cubicBezTo>
                    <a:cubicBezTo>
                      <a:pt x="581" y="831"/>
                      <a:pt x="572" y="829"/>
                      <a:pt x="576" y="827"/>
                    </a:cubicBezTo>
                    <a:cubicBezTo>
                      <a:pt x="576" y="827"/>
                      <a:pt x="581" y="827"/>
                      <a:pt x="584" y="823"/>
                    </a:cubicBezTo>
                    <a:cubicBezTo>
                      <a:pt x="584" y="823"/>
                      <a:pt x="586" y="822"/>
                      <a:pt x="586" y="815"/>
                    </a:cubicBezTo>
                    <a:cubicBezTo>
                      <a:pt x="586" y="815"/>
                      <a:pt x="586" y="814"/>
                      <a:pt x="585" y="813"/>
                    </a:cubicBezTo>
                    <a:cubicBezTo>
                      <a:pt x="585" y="813"/>
                      <a:pt x="585" y="813"/>
                      <a:pt x="585" y="812"/>
                    </a:cubicBezTo>
                    <a:cubicBezTo>
                      <a:pt x="585" y="812"/>
                      <a:pt x="585" y="811"/>
                      <a:pt x="584" y="810"/>
                    </a:cubicBezTo>
                    <a:cubicBezTo>
                      <a:pt x="584" y="810"/>
                      <a:pt x="584" y="809"/>
                      <a:pt x="584" y="808"/>
                    </a:cubicBezTo>
                    <a:cubicBezTo>
                      <a:pt x="584" y="808"/>
                      <a:pt x="584" y="807"/>
                      <a:pt x="583" y="807"/>
                    </a:cubicBezTo>
                    <a:cubicBezTo>
                      <a:pt x="583" y="807"/>
                      <a:pt x="583" y="806"/>
                      <a:pt x="583" y="805"/>
                    </a:cubicBezTo>
                    <a:cubicBezTo>
                      <a:pt x="583" y="805"/>
                      <a:pt x="583" y="805"/>
                      <a:pt x="583" y="804"/>
                    </a:cubicBezTo>
                    <a:cubicBezTo>
                      <a:pt x="583" y="804"/>
                      <a:pt x="582" y="803"/>
                      <a:pt x="583" y="803"/>
                    </a:cubicBezTo>
                    <a:cubicBezTo>
                      <a:pt x="583" y="803"/>
                      <a:pt x="584" y="803"/>
                      <a:pt x="583" y="801"/>
                    </a:cubicBezTo>
                    <a:cubicBezTo>
                      <a:pt x="583" y="801"/>
                      <a:pt x="582" y="800"/>
                      <a:pt x="581" y="799"/>
                    </a:cubicBezTo>
                    <a:cubicBezTo>
                      <a:pt x="580" y="798"/>
                      <a:pt x="580" y="798"/>
                      <a:pt x="580" y="798"/>
                    </a:cubicBezTo>
                    <a:cubicBezTo>
                      <a:pt x="577" y="791"/>
                      <a:pt x="577" y="791"/>
                      <a:pt x="577" y="791"/>
                    </a:cubicBezTo>
                    <a:cubicBezTo>
                      <a:pt x="577" y="791"/>
                      <a:pt x="573" y="788"/>
                      <a:pt x="577" y="789"/>
                    </a:cubicBezTo>
                    <a:cubicBezTo>
                      <a:pt x="577" y="789"/>
                      <a:pt x="581" y="788"/>
                      <a:pt x="583" y="789"/>
                    </a:cubicBezTo>
                    <a:cubicBezTo>
                      <a:pt x="583" y="789"/>
                      <a:pt x="587" y="789"/>
                      <a:pt x="588" y="789"/>
                    </a:cubicBezTo>
                    <a:cubicBezTo>
                      <a:pt x="588" y="789"/>
                      <a:pt x="589" y="789"/>
                      <a:pt x="591" y="792"/>
                    </a:cubicBezTo>
                    <a:cubicBezTo>
                      <a:pt x="591" y="792"/>
                      <a:pt x="592" y="796"/>
                      <a:pt x="593" y="796"/>
                    </a:cubicBezTo>
                    <a:cubicBezTo>
                      <a:pt x="593" y="796"/>
                      <a:pt x="597" y="797"/>
                      <a:pt x="598" y="797"/>
                    </a:cubicBezTo>
                    <a:cubicBezTo>
                      <a:pt x="598" y="797"/>
                      <a:pt x="598" y="797"/>
                      <a:pt x="599" y="797"/>
                    </a:cubicBezTo>
                    <a:cubicBezTo>
                      <a:pt x="599" y="797"/>
                      <a:pt x="601" y="796"/>
                      <a:pt x="602" y="798"/>
                    </a:cubicBezTo>
                    <a:cubicBezTo>
                      <a:pt x="602" y="798"/>
                      <a:pt x="602" y="800"/>
                      <a:pt x="603" y="799"/>
                    </a:cubicBezTo>
                    <a:cubicBezTo>
                      <a:pt x="603" y="799"/>
                      <a:pt x="605" y="799"/>
                      <a:pt x="605" y="802"/>
                    </a:cubicBezTo>
                    <a:cubicBezTo>
                      <a:pt x="605" y="802"/>
                      <a:pt x="607" y="807"/>
                      <a:pt x="604" y="809"/>
                    </a:cubicBezTo>
                    <a:close/>
                    <a:moveTo>
                      <a:pt x="631" y="834"/>
                    </a:moveTo>
                    <a:cubicBezTo>
                      <a:pt x="631" y="834"/>
                      <a:pt x="630" y="838"/>
                      <a:pt x="627" y="838"/>
                    </a:cubicBezTo>
                    <a:cubicBezTo>
                      <a:pt x="627" y="838"/>
                      <a:pt x="625" y="839"/>
                      <a:pt x="624" y="839"/>
                    </a:cubicBezTo>
                    <a:cubicBezTo>
                      <a:pt x="624" y="839"/>
                      <a:pt x="622" y="839"/>
                      <a:pt x="621" y="838"/>
                    </a:cubicBezTo>
                    <a:cubicBezTo>
                      <a:pt x="621" y="838"/>
                      <a:pt x="620" y="838"/>
                      <a:pt x="619" y="839"/>
                    </a:cubicBezTo>
                    <a:cubicBezTo>
                      <a:pt x="619" y="839"/>
                      <a:pt x="619" y="839"/>
                      <a:pt x="617" y="837"/>
                    </a:cubicBezTo>
                    <a:cubicBezTo>
                      <a:pt x="617" y="837"/>
                      <a:pt x="616" y="836"/>
                      <a:pt x="616" y="834"/>
                    </a:cubicBezTo>
                    <a:cubicBezTo>
                      <a:pt x="616" y="834"/>
                      <a:pt x="616" y="832"/>
                      <a:pt x="614" y="829"/>
                    </a:cubicBezTo>
                    <a:cubicBezTo>
                      <a:pt x="614" y="829"/>
                      <a:pt x="613" y="825"/>
                      <a:pt x="615" y="825"/>
                    </a:cubicBezTo>
                    <a:cubicBezTo>
                      <a:pt x="615" y="825"/>
                      <a:pt x="617" y="825"/>
                      <a:pt x="618" y="825"/>
                    </a:cubicBezTo>
                    <a:cubicBezTo>
                      <a:pt x="618" y="825"/>
                      <a:pt x="621" y="825"/>
                      <a:pt x="625" y="826"/>
                    </a:cubicBezTo>
                    <a:cubicBezTo>
                      <a:pt x="625" y="826"/>
                      <a:pt x="628" y="828"/>
                      <a:pt x="629" y="828"/>
                    </a:cubicBezTo>
                    <a:cubicBezTo>
                      <a:pt x="629" y="828"/>
                      <a:pt x="631" y="828"/>
                      <a:pt x="631" y="831"/>
                    </a:cubicBezTo>
                    <a:cubicBezTo>
                      <a:pt x="631" y="831"/>
                      <a:pt x="631" y="832"/>
                      <a:pt x="631" y="833"/>
                    </a:cubicBezTo>
                    <a:cubicBezTo>
                      <a:pt x="631" y="833"/>
                      <a:pt x="631" y="834"/>
                      <a:pt x="631" y="834"/>
                    </a:cubicBezTo>
                    <a:close/>
                    <a:moveTo>
                      <a:pt x="667" y="773"/>
                    </a:moveTo>
                    <a:cubicBezTo>
                      <a:pt x="667" y="773"/>
                      <a:pt x="664" y="773"/>
                      <a:pt x="663" y="772"/>
                    </a:cubicBezTo>
                    <a:cubicBezTo>
                      <a:pt x="663" y="772"/>
                      <a:pt x="662" y="771"/>
                      <a:pt x="661" y="773"/>
                    </a:cubicBezTo>
                    <a:cubicBezTo>
                      <a:pt x="661" y="773"/>
                      <a:pt x="655" y="778"/>
                      <a:pt x="656" y="783"/>
                    </a:cubicBezTo>
                    <a:cubicBezTo>
                      <a:pt x="656" y="783"/>
                      <a:pt x="655" y="784"/>
                      <a:pt x="656" y="786"/>
                    </a:cubicBezTo>
                    <a:cubicBezTo>
                      <a:pt x="656" y="786"/>
                      <a:pt x="656" y="788"/>
                      <a:pt x="656" y="789"/>
                    </a:cubicBezTo>
                    <a:cubicBezTo>
                      <a:pt x="656" y="789"/>
                      <a:pt x="656" y="792"/>
                      <a:pt x="655" y="793"/>
                    </a:cubicBezTo>
                    <a:cubicBezTo>
                      <a:pt x="655" y="793"/>
                      <a:pt x="653" y="793"/>
                      <a:pt x="652" y="794"/>
                    </a:cubicBezTo>
                    <a:cubicBezTo>
                      <a:pt x="652" y="794"/>
                      <a:pt x="652" y="794"/>
                      <a:pt x="651" y="794"/>
                    </a:cubicBezTo>
                    <a:cubicBezTo>
                      <a:pt x="651" y="794"/>
                      <a:pt x="647" y="794"/>
                      <a:pt x="647" y="791"/>
                    </a:cubicBezTo>
                    <a:cubicBezTo>
                      <a:pt x="647" y="791"/>
                      <a:pt x="648" y="788"/>
                      <a:pt x="647" y="785"/>
                    </a:cubicBezTo>
                    <a:cubicBezTo>
                      <a:pt x="647" y="785"/>
                      <a:pt x="646" y="782"/>
                      <a:pt x="648" y="781"/>
                    </a:cubicBezTo>
                    <a:cubicBezTo>
                      <a:pt x="648" y="781"/>
                      <a:pt x="651" y="780"/>
                      <a:pt x="652" y="780"/>
                    </a:cubicBezTo>
                    <a:cubicBezTo>
                      <a:pt x="652" y="780"/>
                      <a:pt x="653" y="780"/>
                      <a:pt x="653" y="779"/>
                    </a:cubicBezTo>
                    <a:cubicBezTo>
                      <a:pt x="653" y="779"/>
                      <a:pt x="658" y="773"/>
                      <a:pt x="660" y="770"/>
                    </a:cubicBezTo>
                    <a:cubicBezTo>
                      <a:pt x="660" y="770"/>
                      <a:pt x="661" y="770"/>
                      <a:pt x="659" y="768"/>
                    </a:cubicBezTo>
                    <a:cubicBezTo>
                      <a:pt x="659" y="768"/>
                      <a:pt x="654" y="762"/>
                      <a:pt x="649" y="761"/>
                    </a:cubicBezTo>
                    <a:cubicBezTo>
                      <a:pt x="649" y="761"/>
                      <a:pt x="644" y="758"/>
                      <a:pt x="642" y="759"/>
                    </a:cubicBezTo>
                    <a:cubicBezTo>
                      <a:pt x="642" y="759"/>
                      <a:pt x="633" y="758"/>
                      <a:pt x="639" y="757"/>
                    </a:cubicBezTo>
                    <a:cubicBezTo>
                      <a:pt x="639" y="757"/>
                      <a:pt x="645" y="755"/>
                      <a:pt x="653" y="761"/>
                    </a:cubicBezTo>
                    <a:cubicBezTo>
                      <a:pt x="653" y="761"/>
                      <a:pt x="659" y="764"/>
                      <a:pt x="661" y="767"/>
                    </a:cubicBezTo>
                    <a:cubicBezTo>
                      <a:pt x="661" y="767"/>
                      <a:pt x="661" y="769"/>
                      <a:pt x="662" y="767"/>
                    </a:cubicBezTo>
                    <a:cubicBezTo>
                      <a:pt x="662" y="767"/>
                      <a:pt x="665" y="765"/>
                      <a:pt x="663" y="763"/>
                    </a:cubicBezTo>
                    <a:cubicBezTo>
                      <a:pt x="663" y="763"/>
                      <a:pt x="660" y="757"/>
                      <a:pt x="649" y="750"/>
                    </a:cubicBezTo>
                    <a:cubicBezTo>
                      <a:pt x="649" y="750"/>
                      <a:pt x="645" y="748"/>
                      <a:pt x="643" y="748"/>
                    </a:cubicBezTo>
                    <a:cubicBezTo>
                      <a:pt x="643" y="748"/>
                      <a:pt x="641" y="748"/>
                      <a:pt x="643" y="747"/>
                    </a:cubicBezTo>
                    <a:cubicBezTo>
                      <a:pt x="643" y="747"/>
                      <a:pt x="649" y="745"/>
                      <a:pt x="655" y="750"/>
                    </a:cubicBezTo>
                    <a:cubicBezTo>
                      <a:pt x="655" y="750"/>
                      <a:pt x="660" y="755"/>
                      <a:pt x="664" y="758"/>
                    </a:cubicBezTo>
                    <a:cubicBezTo>
                      <a:pt x="664" y="758"/>
                      <a:pt x="665" y="760"/>
                      <a:pt x="664" y="758"/>
                    </a:cubicBezTo>
                    <a:cubicBezTo>
                      <a:pt x="664" y="758"/>
                      <a:pt x="664" y="756"/>
                      <a:pt x="665" y="756"/>
                    </a:cubicBezTo>
                    <a:cubicBezTo>
                      <a:pt x="665" y="756"/>
                      <a:pt x="665" y="755"/>
                      <a:pt x="664" y="755"/>
                    </a:cubicBezTo>
                    <a:cubicBezTo>
                      <a:pt x="664" y="755"/>
                      <a:pt x="663" y="753"/>
                      <a:pt x="664" y="753"/>
                    </a:cubicBezTo>
                    <a:cubicBezTo>
                      <a:pt x="664" y="753"/>
                      <a:pt x="664" y="752"/>
                      <a:pt x="663" y="752"/>
                    </a:cubicBezTo>
                    <a:cubicBezTo>
                      <a:pt x="663" y="752"/>
                      <a:pt x="662" y="751"/>
                      <a:pt x="661" y="751"/>
                    </a:cubicBezTo>
                    <a:cubicBezTo>
                      <a:pt x="661" y="751"/>
                      <a:pt x="656" y="751"/>
                      <a:pt x="659" y="750"/>
                    </a:cubicBezTo>
                    <a:cubicBezTo>
                      <a:pt x="659" y="750"/>
                      <a:pt x="661" y="750"/>
                      <a:pt x="662" y="750"/>
                    </a:cubicBezTo>
                    <a:cubicBezTo>
                      <a:pt x="662" y="750"/>
                      <a:pt x="663" y="750"/>
                      <a:pt x="662" y="749"/>
                    </a:cubicBezTo>
                    <a:cubicBezTo>
                      <a:pt x="662" y="749"/>
                      <a:pt x="660" y="745"/>
                      <a:pt x="660" y="744"/>
                    </a:cubicBezTo>
                    <a:cubicBezTo>
                      <a:pt x="660" y="744"/>
                      <a:pt x="659" y="742"/>
                      <a:pt x="659" y="744"/>
                    </a:cubicBezTo>
                    <a:cubicBezTo>
                      <a:pt x="659" y="744"/>
                      <a:pt x="658" y="746"/>
                      <a:pt x="655" y="745"/>
                    </a:cubicBezTo>
                    <a:cubicBezTo>
                      <a:pt x="655" y="745"/>
                      <a:pt x="650" y="744"/>
                      <a:pt x="650" y="741"/>
                    </a:cubicBezTo>
                    <a:cubicBezTo>
                      <a:pt x="650" y="741"/>
                      <a:pt x="651" y="737"/>
                      <a:pt x="648" y="737"/>
                    </a:cubicBezTo>
                    <a:cubicBezTo>
                      <a:pt x="648" y="737"/>
                      <a:pt x="645" y="736"/>
                      <a:pt x="648" y="735"/>
                    </a:cubicBezTo>
                    <a:cubicBezTo>
                      <a:pt x="648" y="735"/>
                      <a:pt x="651" y="735"/>
                      <a:pt x="655" y="736"/>
                    </a:cubicBezTo>
                    <a:cubicBezTo>
                      <a:pt x="655" y="736"/>
                      <a:pt x="655" y="737"/>
                      <a:pt x="657" y="735"/>
                    </a:cubicBezTo>
                    <a:cubicBezTo>
                      <a:pt x="657" y="735"/>
                      <a:pt x="666" y="732"/>
                      <a:pt x="667" y="737"/>
                    </a:cubicBezTo>
                    <a:cubicBezTo>
                      <a:pt x="667" y="737"/>
                      <a:pt x="667" y="742"/>
                      <a:pt x="668" y="744"/>
                    </a:cubicBezTo>
                    <a:cubicBezTo>
                      <a:pt x="668" y="744"/>
                      <a:pt x="669" y="746"/>
                      <a:pt x="668" y="747"/>
                    </a:cubicBezTo>
                    <a:cubicBezTo>
                      <a:pt x="668" y="747"/>
                      <a:pt x="668" y="748"/>
                      <a:pt x="669" y="750"/>
                    </a:cubicBezTo>
                    <a:cubicBezTo>
                      <a:pt x="669" y="750"/>
                      <a:pt x="670" y="751"/>
                      <a:pt x="669" y="751"/>
                    </a:cubicBezTo>
                    <a:cubicBezTo>
                      <a:pt x="669" y="751"/>
                      <a:pt x="669" y="753"/>
                      <a:pt x="670" y="755"/>
                    </a:cubicBezTo>
                    <a:cubicBezTo>
                      <a:pt x="670" y="755"/>
                      <a:pt x="668" y="758"/>
                      <a:pt x="670" y="756"/>
                    </a:cubicBezTo>
                    <a:cubicBezTo>
                      <a:pt x="670" y="756"/>
                      <a:pt x="675" y="749"/>
                      <a:pt x="678" y="746"/>
                    </a:cubicBezTo>
                    <a:cubicBezTo>
                      <a:pt x="678" y="746"/>
                      <a:pt x="679" y="744"/>
                      <a:pt x="677" y="744"/>
                    </a:cubicBezTo>
                    <a:cubicBezTo>
                      <a:pt x="677" y="744"/>
                      <a:pt x="673" y="743"/>
                      <a:pt x="671" y="742"/>
                    </a:cubicBezTo>
                    <a:cubicBezTo>
                      <a:pt x="671" y="742"/>
                      <a:pt x="669" y="741"/>
                      <a:pt x="671" y="741"/>
                    </a:cubicBezTo>
                    <a:cubicBezTo>
                      <a:pt x="671" y="741"/>
                      <a:pt x="673" y="741"/>
                      <a:pt x="673" y="740"/>
                    </a:cubicBezTo>
                    <a:cubicBezTo>
                      <a:pt x="673" y="740"/>
                      <a:pt x="672" y="739"/>
                      <a:pt x="674" y="739"/>
                    </a:cubicBezTo>
                    <a:cubicBezTo>
                      <a:pt x="674" y="739"/>
                      <a:pt x="676" y="739"/>
                      <a:pt x="675" y="737"/>
                    </a:cubicBezTo>
                    <a:cubicBezTo>
                      <a:pt x="675" y="737"/>
                      <a:pt x="674" y="734"/>
                      <a:pt x="673" y="735"/>
                    </a:cubicBezTo>
                    <a:cubicBezTo>
                      <a:pt x="673" y="735"/>
                      <a:pt x="670" y="735"/>
                      <a:pt x="668" y="733"/>
                    </a:cubicBezTo>
                    <a:cubicBezTo>
                      <a:pt x="668" y="733"/>
                      <a:pt x="666" y="732"/>
                      <a:pt x="667" y="732"/>
                    </a:cubicBezTo>
                    <a:cubicBezTo>
                      <a:pt x="667" y="732"/>
                      <a:pt x="666" y="730"/>
                      <a:pt x="668" y="731"/>
                    </a:cubicBezTo>
                    <a:cubicBezTo>
                      <a:pt x="668" y="731"/>
                      <a:pt x="672" y="733"/>
                      <a:pt x="671" y="731"/>
                    </a:cubicBezTo>
                    <a:cubicBezTo>
                      <a:pt x="669" y="728"/>
                      <a:pt x="669" y="728"/>
                      <a:pt x="669" y="728"/>
                    </a:cubicBezTo>
                    <a:cubicBezTo>
                      <a:pt x="669" y="728"/>
                      <a:pt x="668" y="726"/>
                      <a:pt x="665" y="728"/>
                    </a:cubicBezTo>
                    <a:cubicBezTo>
                      <a:pt x="665" y="728"/>
                      <a:pt x="660" y="729"/>
                      <a:pt x="662" y="727"/>
                    </a:cubicBezTo>
                    <a:cubicBezTo>
                      <a:pt x="662" y="727"/>
                      <a:pt x="664" y="726"/>
                      <a:pt x="663" y="725"/>
                    </a:cubicBezTo>
                    <a:cubicBezTo>
                      <a:pt x="663" y="725"/>
                      <a:pt x="662" y="725"/>
                      <a:pt x="664" y="723"/>
                    </a:cubicBezTo>
                    <a:cubicBezTo>
                      <a:pt x="664" y="723"/>
                      <a:pt x="665" y="723"/>
                      <a:pt x="664" y="722"/>
                    </a:cubicBezTo>
                    <a:cubicBezTo>
                      <a:pt x="664" y="722"/>
                      <a:pt x="665" y="721"/>
                      <a:pt x="667" y="720"/>
                    </a:cubicBezTo>
                    <a:cubicBezTo>
                      <a:pt x="667" y="720"/>
                      <a:pt x="675" y="717"/>
                      <a:pt x="676" y="722"/>
                    </a:cubicBezTo>
                    <a:cubicBezTo>
                      <a:pt x="676" y="722"/>
                      <a:pt x="677" y="724"/>
                      <a:pt x="676" y="725"/>
                    </a:cubicBezTo>
                    <a:cubicBezTo>
                      <a:pt x="676" y="725"/>
                      <a:pt x="676" y="725"/>
                      <a:pt x="677" y="729"/>
                    </a:cubicBezTo>
                    <a:cubicBezTo>
                      <a:pt x="677" y="729"/>
                      <a:pt x="676" y="731"/>
                      <a:pt x="678" y="732"/>
                    </a:cubicBezTo>
                    <a:cubicBezTo>
                      <a:pt x="678" y="732"/>
                      <a:pt x="680" y="735"/>
                      <a:pt x="680" y="737"/>
                    </a:cubicBezTo>
                    <a:cubicBezTo>
                      <a:pt x="680" y="737"/>
                      <a:pt x="682" y="739"/>
                      <a:pt x="682" y="740"/>
                    </a:cubicBezTo>
                    <a:cubicBezTo>
                      <a:pt x="682" y="740"/>
                      <a:pt x="682" y="742"/>
                      <a:pt x="683" y="741"/>
                    </a:cubicBezTo>
                    <a:cubicBezTo>
                      <a:pt x="683" y="741"/>
                      <a:pt x="691" y="731"/>
                      <a:pt x="697" y="734"/>
                    </a:cubicBezTo>
                    <a:cubicBezTo>
                      <a:pt x="697" y="734"/>
                      <a:pt x="700" y="733"/>
                      <a:pt x="697" y="739"/>
                    </a:cubicBezTo>
                    <a:cubicBezTo>
                      <a:pt x="697" y="739"/>
                      <a:pt x="695" y="740"/>
                      <a:pt x="694" y="741"/>
                    </a:cubicBezTo>
                    <a:cubicBezTo>
                      <a:pt x="688" y="743"/>
                      <a:pt x="688" y="743"/>
                      <a:pt x="688" y="743"/>
                    </a:cubicBezTo>
                    <a:cubicBezTo>
                      <a:pt x="688" y="743"/>
                      <a:pt x="686" y="744"/>
                      <a:pt x="688" y="742"/>
                    </a:cubicBezTo>
                    <a:cubicBezTo>
                      <a:pt x="688" y="742"/>
                      <a:pt x="691" y="740"/>
                      <a:pt x="691" y="738"/>
                    </a:cubicBezTo>
                    <a:cubicBezTo>
                      <a:pt x="691" y="738"/>
                      <a:pt x="692" y="736"/>
                      <a:pt x="690" y="738"/>
                    </a:cubicBezTo>
                    <a:cubicBezTo>
                      <a:pt x="690" y="738"/>
                      <a:pt x="687" y="742"/>
                      <a:pt x="685" y="742"/>
                    </a:cubicBezTo>
                    <a:cubicBezTo>
                      <a:pt x="685" y="742"/>
                      <a:pt x="683" y="744"/>
                      <a:pt x="684" y="746"/>
                    </a:cubicBezTo>
                    <a:cubicBezTo>
                      <a:pt x="684" y="746"/>
                      <a:pt x="685" y="746"/>
                      <a:pt x="684" y="747"/>
                    </a:cubicBezTo>
                    <a:cubicBezTo>
                      <a:pt x="684" y="747"/>
                      <a:pt x="684" y="747"/>
                      <a:pt x="685" y="748"/>
                    </a:cubicBezTo>
                    <a:cubicBezTo>
                      <a:pt x="685" y="748"/>
                      <a:pt x="687" y="751"/>
                      <a:pt x="683" y="751"/>
                    </a:cubicBezTo>
                    <a:cubicBezTo>
                      <a:pt x="683" y="751"/>
                      <a:pt x="680" y="751"/>
                      <a:pt x="679" y="750"/>
                    </a:cubicBezTo>
                    <a:cubicBezTo>
                      <a:pt x="679" y="750"/>
                      <a:pt x="679" y="747"/>
                      <a:pt x="677" y="750"/>
                    </a:cubicBezTo>
                    <a:cubicBezTo>
                      <a:pt x="677" y="750"/>
                      <a:pt x="674" y="755"/>
                      <a:pt x="672" y="757"/>
                    </a:cubicBezTo>
                    <a:cubicBezTo>
                      <a:pt x="672" y="757"/>
                      <a:pt x="667" y="762"/>
                      <a:pt x="668" y="764"/>
                    </a:cubicBezTo>
                    <a:cubicBezTo>
                      <a:pt x="668" y="764"/>
                      <a:pt x="671" y="765"/>
                      <a:pt x="669" y="766"/>
                    </a:cubicBezTo>
                    <a:cubicBezTo>
                      <a:pt x="669" y="766"/>
                      <a:pt x="668" y="766"/>
                      <a:pt x="667" y="765"/>
                    </a:cubicBezTo>
                    <a:cubicBezTo>
                      <a:pt x="667" y="765"/>
                      <a:pt x="666" y="765"/>
                      <a:pt x="665" y="767"/>
                    </a:cubicBezTo>
                    <a:cubicBezTo>
                      <a:pt x="665" y="767"/>
                      <a:pt x="662" y="770"/>
                      <a:pt x="665" y="771"/>
                    </a:cubicBezTo>
                    <a:cubicBezTo>
                      <a:pt x="665" y="771"/>
                      <a:pt x="665" y="771"/>
                      <a:pt x="666" y="772"/>
                    </a:cubicBezTo>
                    <a:cubicBezTo>
                      <a:pt x="666" y="772"/>
                      <a:pt x="668" y="772"/>
                      <a:pt x="667" y="773"/>
                    </a:cubicBezTo>
                    <a:close/>
                    <a:moveTo>
                      <a:pt x="706" y="796"/>
                    </a:moveTo>
                    <a:cubicBezTo>
                      <a:pt x="706" y="796"/>
                      <a:pt x="705" y="797"/>
                      <a:pt x="705" y="800"/>
                    </a:cubicBezTo>
                    <a:cubicBezTo>
                      <a:pt x="705" y="800"/>
                      <a:pt x="705" y="800"/>
                      <a:pt x="704" y="801"/>
                    </a:cubicBezTo>
                    <a:cubicBezTo>
                      <a:pt x="695" y="808"/>
                      <a:pt x="695" y="808"/>
                      <a:pt x="695" y="808"/>
                    </a:cubicBezTo>
                    <a:cubicBezTo>
                      <a:pt x="695" y="808"/>
                      <a:pt x="694" y="807"/>
                      <a:pt x="693" y="809"/>
                    </a:cubicBezTo>
                    <a:cubicBezTo>
                      <a:pt x="693" y="809"/>
                      <a:pt x="692" y="809"/>
                      <a:pt x="692" y="808"/>
                    </a:cubicBezTo>
                    <a:cubicBezTo>
                      <a:pt x="692" y="808"/>
                      <a:pt x="692" y="808"/>
                      <a:pt x="691" y="809"/>
                    </a:cubicBezTo>
                    <a:cubicBezTo>
                      <a:pt x="691" y="809"/>
                      <a:pt x="690" y="808"/>
                      <a:pt x="689" y="809"/>
                    </a:cubicBezTo>
                    <a:cubicBezTo>
                      <a:pt x="683" y="810"/>
                      <a:pt x="683" y="810"/>
                      <a:pt x="683" y="810"/>
                    </a:cubicBezTo>
                    <a:cubicBezTo>
                      <a:pt x="683" y="810"/>
                      <a:pt x="681" y="811"/>
                      <a:pt x="684" y="809"/>
                    </a:cubicBezTo>
                    <a:cubicBezTo>
                      <a:pt x="684" y="809"/>
                      <a:pt x="691" y="807"/>
                      <a:pt x="688" y="807"/>
                    </a:cubicBezTo>
                    <a:cubicBezTo>
                      <a:pt x="688" y="807"/>
                      <a:pt x="685" y="807"/>
                      <a:pt x="687" y="806"/>
                    </a:cubicBezTo>
                    <a:cubicBezTo>
                      <a:pt x="687" y="806"/>
                      <a:pt x="694" y="801"/>
                      <a:pt x="697" y="796"/>
                    </a:cubicBezTo>
                    <a:cubicBezTo>
                      <a:pt x="697" y="796"/>
                      <a:pt x="703" y="786"/>
                      <a:pt x="695" y="779"/>
                    </a:cubicBezTo>
                    <a:cubicBezTo>
                      <a:pt x="695" y="779"/>
                      <a:pt x="691" y="780"/>
                      <a:pt x="687" y="784"/>
                    </a:cubicBezTo>
                    <a:cubicBezTo>
                      <a:pt x="687" y="784"/>
                      <a:pt x="685" y="790"/>
                      <a:pt x="683" y="790"/>
                    </a:cubicBezTo>
                    <a:cubicBezTo>
                      <a:pt x="683" y="790"/>
                      <a:pt x="677" y="790"/>
                      <a:pt x="675" y="787"/>
                    </a:cubicBezTo>
                    <a:cubicBezTo>
                      <a:pt x="675" y="787"/>
                      <a:pt x="672" y="786"/>
                      <a:pt x="674" y="786"/>
                    </a:cubicBezTo>
                    <a:cubicBezTo>
                      <a:pt x="674" y="786"/>
                      <a:pt x="675" y="787"/>
                      <a:pt x="677" y="784"/>
                    </a:cubicBezTo>
                    <a:cubicBezTo>
                      <a:pt x="677" y="784"/>
                      <a:pt x="680" y="783"/>
                      <a:pt x="680" y="782"/>
                    </a:cubicBezTo>
                    <a:cubicBezTo>
                      <a:pt x="680" y="782"/>
                      <a:pt x="682" y="779"/>
                      <a:pt x="685" y="777"/>
                    </a:cubicBezTo>
                    <a:cubicBezTo>
                      <a:pt x="685" y="777"/>
                      <a:pt x="687" y="775"/>
                      <a:pt x="688" y="774"/>
                    </a:cubicBezTo>
                    <a:cubicBezTo>
                      <a:pt x="688" y="774"/>
                      <a:pt x="688" y="772"/>
                      <a:pt x="686" y="772"/>
                    </a:cubicBezTo>
                    <a:cubicBezTo>
                      <a:pt x="686" y="772"/>
                      <a:pt x="682" y="777"/>
                      <a:pt x="679" y="769"/>
                    </a:cubicBezTo>
                    <a:cubicBezTo>
                      <a:pt x="679" y="769"/>
                      <a:pt x="679" y="761"/>
                      <a:pt x="677" y="764"/>
                    </a:cubicBezTo>
                    <a:cubicBezTo>
                      <a:pt x="677" y="764"/>
                      <a:pt x="676" y="769"/>
                      <a:pt x="672" y="770"/>
                    </a:cubicBezTo>
                    <a:cubicBezTo>
                      <a:pt x="672" y="770"/>
                      <a:pt x="670" y="771"/>
                      <a:pt x="668" y="770"/>
                    </a:cubicBezTo>
                    <a:cubicBezTo>
                      <a:pt x="668" y="770"/>
                      <a:pt x="666" y="769"/>
                      <a:pt x="668" y="769"/>
                    </a:cubicBezTo>
                    <a:cubicBezTo>
                      <a:pt x="668" y="769"/>
                      <a:pt x="671" y="768"/>
                      <a:pt x="673" y="764"/>
                    </a:cubicBezTo>
                    <a:cubicBezTo>
                      <a:pt x="673" y="764"/>
                      <a:pt x="676" y="761"/>
                      <a:pt x="675" y="759"/>
                    </a:cubicBezTo>
                    <a:cubicBezTo>
                      <a:pt x="675" y="759"/>
                      <a:pt x="675" y="758"/>
                      <a:pt x="678" y="757"/>
                    </a:cubicBezTo>
                    <a:cubicBezTo>
                      <a:pt x="678" y="757"/>
                      <a:pt x="684" y="752"/>
                      <a:pt x="687" y="755"/>
                    </a:cubicBezTo>
                    <a:cubicBezTo>
                      <a:pt x="687" y="755"/>
                      <a:pt x="689" y="757"/>
                      <a:pt x="687" y="760"/>
                    </a:cubicBezTo>
                    <a:cubicBezTo>
                      <a:pt x="687" y="760"/>
                      <a:pt x="686" y="763"/>
                      <a:pt x="689" y="765"/>
                    </a:cubicBezTo>
                    <a:cubicBezTo>
                      <a:pt x="689" y="765"/>
                      <a:pt x="693" y="768"/>
                      <a:pt x="694" y="766"/>
                    </a:cubicBezTo>
                    <a:cubicBezTo>
                      <a:pt x="694" y="766"/>
                      <a:pt x="699" y="762"/>
                      <a:pt x="701" y="763"/>
                    </a:cubicBezTo>
                    <a:cubicBezTo>
                      <a:pt x="701" y="763"/>
                      <a:pt x="705" y="764"/>
                      <a:pt x="705" y="766"/>
                    </a:cubicBezTo>
                    <a:cubicBezTo>
                      <a:pt x="705" y="766"/>
                      <a:pt x="704" y="768"/>
                      <a:pt x="703" y="769"/>
                    </a:cubicBezTo>
                    <a:cubicBezTo>
                      <a:pt x="703" y="769"/>
                      <a:pt x="703" y="770"/>
                      <a:pt x="702" y="771"/>
                    </a:cubicBezTo>
                    <a:cubicBezTo>
                      <a:pt x="702" y="771"/>
                      <a:pt x="699" y="772"/>
                      <a:pt x="701" y="775"/>
                    </a:cubicBezTo>
                    <a:cubicBezTo>
                      <a:pt x="706" y="782"/>
                      <a:pt x="706" y="782"/>
                      <a:pt x="706" y="782"/>
                    </a:cubicBezTo>
                    <a:cubicBezTo>
                      <a:pt x="706" y="782"/>
                      <a:pt x="708" y="789"/>
                      <a:pt x="707" y="793"/>
                    </a:cubicBezTo>
                    <a:cubicBezTo>
                      <a:pt x="707" y="794"/>
                      <a:pt x="706" y="796"/>
                      <a:pt x="706" y="796"/>
                    </a:cubicBezTo>
                    <a:close/>
                    <a:moveTo>
                      <a:pt x="451" y="788"/>
                    </a:moveTo>
                    <a:cubicBezTo>
                      <a:pt x="267" y="788"/>
                      <a:pt x="118" y="639"/>
                      <a:pt x="118" y="455"/>
                    </a:cubicBezTo>
                    <a:cubicBezTo>
                      <a:pt x="118" y="271"/>
                      <a:pt x="267" y="121"/>
                      <a:pt x="451" y="121"/>
                    </a:cubicBezTo>
                    <a:cubicBezTo>
                      <a:pt x="635" y="121"/>
                      <a:pt x="784" y="271"/>
                      <a:pt x="784" y="455"/>
                    </a:cubicBezTo>
                    <a:cubicBezTo>
                      <a:pt x="784" y="639"/>
                      <a:pt x="635" y="788"/>
                      <a:pt x="451" y="788"/>
                    </a:cubicBezTo>
                    <a:close/>
                    <a:moveTo>
                      <a:pt x="778" y="318"/>
                    </a:moveTo>
                    <a:cubicBezTo>
                      <a:pt x="775" y="310"/>
                      <a:pt x="775" y="303"/>
                      <a:pt x="777" y="296"/>
                    </a:cubicBezTo>
                    <a:cubicBezTo>
                      <a:pt x="779" y="290"/>
                      <a:pt x="784" y="285"/>
                      <a:pt x="792" y="282"/>
                    </a:cubicBezTo>
                    <a:cubicBezTo>
                      <a:pt x="797" y="280"/>
                      <a:pt x="801" y="279"/>
                      <a:pt x="805" y="279"/>
                    </a:cubicBezTo>
                    <a:cubicBezTo>
                      <a:pt x="808" y="280"/>
                      <a:pt x="811" y="280"/>
                      <a:pt x="814" y="282"/>
                    </a:cubicBezTo>
                    <a:cubicBezTo>
                      <a:pt x="817" y="283"/>
                      <a:pt x="819" y="285"/>
                      <a:pt x="821" y="287"/>
                    </a:cubicBezTo>
                    <a:cubicBezTo>
                      <a:pt x="824" y="289"/>
                      <a:pt x="826" y="293"/>
                      <a:pt x="828" y="297"/>
                    </a:cubicBezTo>
                    <a:cubicBezTo>
                      <a:pt x="831" y="305"/>
                      <a:pt x="831" y="312"/>
                      <a:pt x="829" y="318"/>
                    </a:cubicBezTo>
                    <a:cubicBezTo>
                      <a:pt x="826" y="325"/>
                      <a:pt x="821" y="330"/>
                      <a:pt x="813" y="333"/>
                    </a:cubicBezTo>
                    <a:cubicBezTo>
                      <a:pt x="806" y="336"/>
                      <a:pt x="799" y="336"/>
                      <a:pt x="792" y="334"/>
                    </a:cubicBezTo>
                    <a:cubicBezTo>
                      <a:pt x="786" y="331"/>
                      <a:pt x="781" y="325"/>
                      <a:pt x="778" y="318"/>
                    </a:cubicBezTo>
                    <a:close/>
                    <a:moveTo>
                      <a:pt x="841" y="337"/>
                    </a:moveTo>
                    <a:cubicBezTo>
                      <a:pt x="843" y="348"/>
                      <a:pt x="843" y="348"/>
                      <a:pt x="843" y="348"/>
                    </a:cubicBezTo>
                    <a:cubicBezTo>
                      <a:pt x="802" y="358"/>
                      <a:pt x="802" y="358"/>
                      <a:pt x="802" y="358"/>
                    </a:cubicBezTo>
                    <a:cubicBezTo>
                      <a:pt x="809" y="386"/>
                      <a:pt x="809" y="386"/>
                      <a:pt x="809" y="386"/>
                    </a:cubicBezTo>
                    <a:cubicBezTo>
                      <a:pt x="801" y="388"/>
                      <a:pt x="801" y="388"/>
                      <a:pt x="801" y="388"/>
                    </a:cubicBezTo>
                    <a:cubicBezTo>
                      <a:pt x="791" y="349"/>
                      <a:pt x="791" y="349"/>
                      <a:pt x="791" y="349"/>
                    </a:cubicBezTo>
                    <a:lnTo>
                      <a:pt x="841" y="337"/>
                    </a:lnTo>
                    <a:close/>
                    <a:moveTo>
                      <a:pt x="851" y="525"/>
                    </a:moveTo>
                    <a:cubicBezTo>
                      <a:pt x="815" y="528"/>
                      <a:pt x="815" y="528"/>
                      <a:pt x="815" y="528"/>
                    </a:cubicBezTo>
                    <a:cubicBezTo>
                      <a:pt x="847" y="545"/>
                      <a:pt x="847" y="545"/>
                      <a:pt x="847" y="545"/>
                    </a:cubicBezTo>
                    <a:cubicBezTo>
                      <a:pt x="844" y="562"/>
                      <a:pt x="844" y="562"/>
                      <a:pt x="844" y="562"/>
                    </a:cubicBezTo>
                    <a:cubicBezTo>
                      <a:pt x="793" y="552"/>
                      <a:pt x="793" y="552"/>
                      <a:pt x="793" y="552"/>
                    </a:cubicBezTo>
                    <a:cubicBezTo>
                      <a:pt x="795" y="541"/>
                      <a:pt x="795" y="541"/>
                      <a:pt x="795" y="541"/>
                    </a:cubicBezTo>
                    <a:cubicBezTo>
                      <a:pt x="835" y="549"/>
                      <a:pt x="835" y="549"/>
                      <a:pt x="835" y="549"/>
                    </a:cubicBezTo>
                    <a:cubicBezTo>
                      <a:pt x="798" y="530"/>
                      <a:pt x="798" y="530"/>
                      <a:pt x="798" y="530"/>
                    </a:cubicBezTo>
                    <a:cubicBezTo>
                      <a:pt x="800" y="519"/>
                      <a:pt x="800" y="519"/>
                      <a:pt x="800" y="519"/>
                    </a:cubicBezTo>
                    <a:cubicBezTo>
                      <a:pt x="842" y="517"/>
                      <a:pt x="842" y="517"/>
                      <a:pt x="842" y="517"/>
                    </a:cubicBezTo>
                    <a:cubicBezTo>
                      <a:pt x="802" y="508"/>
                      <a:pt x="802" y="508"/>
                      <a:pt x="802" y="508"/>
                    </a:cubicBezTo>
                    <a:cubicBezTo>
                      <a:pt x="804" y="498"/>
                      <a:pt x="804" y="498"/>
                      <a:pt x="804" y="498"/>
                    </a:cubicBezTo>
                    <a:cubicBezTo>
                      <a:pt x="855" y="508"/>
                      <a:pt x="855" y="508"/>
                      <a:pt x="855" y="508"/>
                    </a:cubicBezTo>
                    <a:lnTo>
                      <a:pt x="851" y="525"/>
                    </a:lnTo>
                    <a:close/>
                    <a:moveTo>
                      <a:pt x="815" y="474"/>
                    </a:moveTo>
                    <a:cubicBezTo>
                      <a:pt x="816" y="476"/>
                      <a:pt x="818" y="477"/>
                      <a:pt x="819" y="478"/>
                    </a:cubicBezTo>
                    <a:cubicBezTo>
                      <a:pt x="821" y="478"/>
                      <a:pt x="824" y="478"/>
                      <a:pt x="828" y="478"/>
                    </a:cubicBezTo>
                    <a:cubicBezTo>
                      <a:pt x="857" y="479"/>
                      <a:pt x="857" y="479"/>
                      <a:pt x="857" y="479"/>
                    </a:cubicBezTo>
                    <a:cubicBezTo>
                      <a:pt x="856" y="491"/>
                      <a:pt x="856" y="491"/>
                      <a:pt x="856" y="491"/>
                    </a:cubicBezTo>
                    <a:cubicBezTo>
                      <a:pt x="829" y="490"/>
                      <a:pt x="829" y="490"/>
                      <a:pt x="829" y="490"/>
                    </a:cubicBezTo>
                    <a:cubicBezTo>
                      <a:pt x="823" y="490"/>
                      <a:pt x="819" y="489"/>
                      <a:pt x="816" y="489"/>
                    </a:cubicBezTo>
                    <a:cubicBezTo>
                      <a:pt x="814" y="488"/>
                      <a:pt x="812" y="487"/>
                      <a:pt x="810" y="485"/>
                    </a:cubicBezTo>
                    <a:cubicBezTo>
                      <a:pt x="808" y="483"/>
                      <a:pt x="807" y="481"/>
                      <a:pt x="806" y="478"/>
                    </a:cubicBezTo>
                    <a:cubicBezTo>
                      <a:pt x="805" y="475"/>
                      <a:pt x="805" y="472"/>
                      <a:pt x="805" y="467"/>
                    </a:cubicBezTo>
                    <a:cubicBezTo>
                      <a:pt x="805" y="462"/>
                      <a:pt x="806" y="458"/>
                      <a:pt x="807" y="455"/>
                    </a:cubicBezTo>
                    <a:cubicBezTo>
                      <a:pt x="808" y="452"/>
                      <a:pt x="810" y="450"/>
                      <a:pt x="812" y="448"/>
                    </a:cubicBezTo>
                    <a:cubicBezTo>
                      <a:pt x="813" y="447"/>
                      <a:pt x="815" y="446"/>
                      <a:pt x="817" y="445"/>
                    </a:cubicBezTo>
                    <a:cubicBezTo>
                      <a:pt x="820" y="445"/>
                      <a:pt x="825" y="444"/>
                      <a:pt x="831" y="445"/>
                    </a:cubicBezTo>
                    <a:cubicBezTo>
                      <a:pt x="858" y="446"/>
                      <a:pt x="858" y="446"/>
                      <a:pt x="858" y="446"/>
                    </a:cubicBezTo>
                    <a:cubicBezTo>
                      <a:pt x="858" y="457"/>
                      <a:pt x="858" y="457"/>
                      <a:pt x="858" y="457"/>
                    </a:cubicBezTo>
                    <a:cubicBezTo>
                      <a:pt x="830" y="456"/>
                      <a:pt x="830" y="456"/>
                      <a:pt x="830" y="456"/>
                    </a:cubicBezTo>
                    <a:cubicBezTo>
                      <a:pt x="825" y="456"/>
                      <a:pt x="822" y="456"/>
                      <a:pt x="821" y="456"/>
                    </a:cubicBezTo>
                    <a:cubicBezTo>
                      <a:pt x="819" y="457"/>
                      <a:pt x="817" y="458"/>
                      <a:pt x="816" y="459"/>
                    </a:cubicBezTo>
                    <a:cubicBezTo>
                      <a:pt x="814" y="461"/>
                      <a:pt x="814" y="464"/>
                      <a:pt x="813" y="467"/>
                    </a:cubicBezTo>
                    <a:cubicBezTo>
                      <a:pt x="813" y="470"/>
                      <a:pt x="814" y="473"/>
                      <a:pt x="815" y="4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7" name="Freeform 85"/>
              <p:cNvSpPr/>
              <p:nvPr/>
            </p:nvSpPr>
            <p:spPr bwMode="auto">
              <a:xfrm>
                <a:off x="1913" y="749"/>
                <a:ext cx="42" cy="40"/>
              </a:xfrm>
              <a:custGeom>
                <a:avLst/>
                <a:gdLst>
                  <a:gd name="T0" fmla="*/ 13 w 22"/>
                  <a:gd name="T1" fmla="*/ 20 h 21"/>
                  <a:gd name="T2" fmla="*/ 18 w 22"/>
                  <a:gd name="T3" fmla="*/ 20 h 21"/>
                  <a:gd name="T4" fmla="*/ 21 w 22"/>
                  <a:gd name="T5" fmla="*/ 18 h 21"/>
                  <a:gd name="T6" fmla="*/ 22 w 22"/>
                  <a:gd name="T7" fmla="*/ 13 h 21"/>
                  <a:gd name="T8" fmla="*/ 20 w 22"/>
                  <a:gd name="T9" fmla="*/ 8 h 21"/>
                  <a:gd name="T10" fmla="*/ 13 w 22"/>
                  <a:gd name="T11" fmla="*/ 3 h 21"/>
                  <a:gd name="T12" fmla="*/ 9 w 22"/>
                  <a:gd name="T13" fmla="*/ 0 h 21"/>
                  <a:gd name="T14" fmla="*/ 0 w 22"/>
                  <a:gd name="T15" fmla="*/ 12 h 21"/>
                  <a:gd name="T16" fmla="*/ 5 w 22"/>
                  <a:gd name="T17" fmla="*/ 16 h 21"/>
                  <a:gd name="T18" fmla="*/ 13 w 22"/>
                  <a:gd name="T19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1">
                    <a:moveTo>
                      <a:pt x="13" y="20"/>
                    </a:moveTo>
                    <a:cubicBezTo>
                      <a:pt x="15" y="21"/>
                      <a:pt x="16" y="21"/>
                      <a:pt x="18" y="20"/>
                    </a:cubicBezTo>
                    <a:cubicBezTo>
                      <a:pt x="19" y="20"/>
                      <a:pt x="20" y="19"/>
                      <a:pt x="21" y="18"/>
                    </a:cubicBezTo>
                    <a:cubicBezTo>
                      <a:pt x="22" y="16"/>
                      <a:pt x="22" y="14"/>
                      <a:pt x="22" y="13"/>
                    </a:cubicBezTo>
                    <a:cubicBezTo>
                      <a:pt x="22" y="11"/>
                      <a:pt x="21" y="10"/>
                      <a:pt x="20" y="8"/>
                    </a:cubicBezTo>
                    <a:cubicBezTo>
                      <a:pt x="19" y="7"/>
                      <a:pt x="16" y="6"/>
                      <a:pt x="13" y="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9" y="18"/>
                      <a:pt x="12" y="20"/>
                      <a:pt x="13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8" name="Freeform 86"/>
              <p:cNvSpPr/>
              <p:nvPr/>
            </p:nvSpPr>
            <p:spPr bwMode="auto">
              <a:xfrm>
                <a:off x="1636" y="2110"/>
                <a:ext cx="35" cy="54"/>
              </a:xfrm>
              <a:custGeom>
                <a:avLst/>
                <a:gdLst>
                  <a:gd name="T0" fmla="*/ 4 w 18"/>
                  <a:gd name="T1" fmla="*/ 3 h 28"/>
                  <a:gd name="T2" fmla="*/ 6 w 18"/>
                  <a:gd name="T3" fmla="*/ 6 h 28"/>
                  <a:gd name="T4" fmla="*/ 7 w 18"/>
                  <a:gd name="T5" fmla="*/ 9 h 28"/>
                  <a:gd name="T6" fmla="*/ 7 w 18"/>
                  <a:gd name="T7" fmla="*/ 12 h 28"/>
                  <a:gd name="T8" fmla="*/ 6 w 18"/>
                  <a:gd name="T9" fmla="*/ 13 h 28"/>
                  <a:gd name="T10" fmla="*/ 3 w 18"/>
                  <a:gd name="T11" fmla="*/ 19 h 28"/>
                  <a:gd name="T12" fmla="*/ 3 w 18"/>
                  <a:gd name="T13" fmla="*/ 25 h 28"/>
                  <a:gd name="T14" fmla="*/ 8 w 18"/>
                  <a:gd name="T15" fmla="*/ 22 h 28"/>
                  <a:gd name="T16" fmla="*/ 10 w 18"/>
                  <a:gd name="T17" fmla="*/ 21 h 28"/>
                  <a:gd name="T18" fmla="*/ 11 w 18"/>
                  <a:gd name="T19" fmla="*/ 19 h 28"/>
                  <a:gd name="T20" fmla="*/ 15 w 18"/>
                  <a:gd name="T21" fmla="*/ 13 h 28"/>
                  <a:gd name="T22" fmla="*/ 18 w 18"/>
                  <a:gd name="T23" fmla="*/ 7 h 28"/>
                  <a:gd name="T24" fmla="*/ 18 w 18"/>
                  <a:gd name="T25" fmla="*/ 4 h 28"/>
                  <a:gd name="T26" fmla="*/ 12 w 18"/>
                  <a:gd name="T27" fmla="*/ 1 h 28"/>
                  <a:gd name="T28" fmla="*/ 8 w 18"/>
                  <a:gd name="T29" fmla="*/ 0 h 28"/>
                  <a:gd name="T30" fmla="*/ 4 w 18"/>
                  <a:gd name="T31" fmla="*/ 0 h 28"/>
                  <a:gd name="T32" fmla="*/ 4 w 18"/>
                  <a:gd name="T33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" h="28">
                    <a:moveTo>
                      <a:pt x="4" y="3"/>
                    </a:moveTo>
                    <a:cubicBezTo>
                      <a:pt x="4" y="4"/>
                      <a:pt x="6" y="6"/>
                      <a:pt x="6" y="6"/>
                    </a:cubicBezTo>
                    <a:cubicBezTo>
                      <a:pt x="6" y="8"/>
                      <a:pt x="7" y="9"/>
                      <a:pt x="7" y="9"/>
                    </a:cubicBezTo>
                    <a:cubicBezTo>
                      <a:pt x="8" y="10"/>
                      <a:pt x="7" y="12"/>
                      <a:pt x="7" y="12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6" y="16"/>
                      <a:pt x="3" y="19"/>
                      <a:pt x="3" y="19"/>
                    </a:cubicBezTo>
                    <a:cubicBezTo>
                      <a:pt x="0" y="21"/>
                      <a:pt x="3" y="25"/>
                      <a:pt x="3" y="25"/>
                    </a:cubicBezTo>
                    <a:cubicBezTo>
                      <a:pt x="4" y="28"/>
                      <a:pt x="8" y="22"/>
                      <a:pt x="8" y="22"/>
                    </a:cubicBezTo>
                    <a:cubicBezTo>
                      <a:pt x="9" y="21"/>
                      <a:pt x="10" y="21"/>
                      <a:pt x="10" y="21"/>
                    </a:cubicBezTo>
                    <a:cubicBezTo>
                      <a:pt x="10" y="20"/>
                      <a:pt x="10" y="20"/>
                      <a:pt x="11" y="19"/>
                    </a:cubicBezTo>
                    <a:cubicBezTo>
                      <a:pt x="12" y="16"/>
                      <a:pt x="15" y="13"/>
                      <a:pt x="15" y="13"/>
                    </a:cubicBezTo>
                    <a:cubicBezTo>
                      <a:pt x="15" y="12"/>
                      <a:pt x="18" y="7"/>
                      <a:pt x="18" y="7"/>
                    </a:cubicBezTo>
                    <a:cubicBezTo>
                      <a:pt x="18" y="6"/>
                      <a:pt x="18" y="4"/>
                      <a:pt x="18" y="4"/>
                    </a:cubicBezTo>
                    <a:cubicBezTo>
                      <a:pt x="17" y="3"/>
                      <a:pt x="12" y="1"/>
                      <a:pt x="12" y="1"/>
                    </a:cubicBezTo>
                    <a:cubicBezTo>
                      <a:pt x="12" y="1"/>
                      <a:pt x="10" y="1"/>
                      <a:pt x="8" y="0"/>
                    </a:cubicBezTo>
                    <a:cubicBezTo>
                      <a:pt x="6" y="0"/>
                      <a:pt x="4" y="0"/>
                      <a:pt x="4" y="0"/>
                    </a:cubicBezTo>
                    <a:cubicBezTo>
                      <a:pt x="1" y="1"/>
                      <a:pt x="4" y="3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9" name="Freeform 87"/>
              <p:cNvSpPr/>
              <p:nvPr/>
            </p:nvSpPr>
            <p:spPr bwMode="auto">
              <a:xfrm>
                <a:off x="2152" y="1076"/>
                <a:ext cx="68" cy="67"/>
              </a:xfrm>
              <a:custGeom>
                <a:avLst/>
                <a:gdLst>
                  <a:gd name="T0" fmla="*/ 24 w 36"/>
                  <a:gd name="T1" fmla="*/ 32 h 35"/>
                  <a:gd name="T2" fmla="*/ 35 w 36"/>
                  <a:gd name="T3" fmla="*/ 23 h 35"/>
                  <a:gd name="T4" fmla="*/ 35 w 36"/>
                  <a:gd name="T5" fmla="*/ 11 h 35"/>
                  <a:gd name="T6" fmla="*/ 26 w 36"/>
                  <a:gd name="T7" fmla="*/ 2 h 35"/>
                  <a:gd name="T8" fmla="*/ 12 w 36"/>
                  <a:gd name="T9" fmla="*/ 3 h 35"/>
                  <a:gd name="T10" fmla="*/ 1 w 36"/>
                  <a:gd name="T11" fmla="*/ 12 h 35"/>
                  <a:gd name="T12" fmla="*/ 1 w 36"/>
                  <a:gd name="T13" fmla="*/ 24 h 35"/>
                  <a:gd name="T14" fmla="*/ 10 w 36"/>
                  <a:gd name="T15" fmla="*/ 33 h 35"/>
                  <a:gd name="T16" fmla="*/ 24 w 36"/>
                  <a:gd name="T17" fmla="*/ 3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5">
                    <a:moveTo>
                      <a:pt x="24" y="32"/>
                    </a:moveTo>
                    <a:cubicBezTo>
                      <a:pt x="30" y="30"/>
                      <a:pt x="33" y="27"/>
                      <a:pt x="35" y="23"/>
                    </a:cubicBezTo>
                    <a:cubicBezTo>
                      <a:pt x="36" y="19"/>
                      <a:pt x="36" y="15"/>
                      <a:pt x="35" y="11"/>
                    </a:cubicBezTo>
                    <a:cubicBezTo>
                      <a:pt x="33" y="6"/>
                      <a:pt x="30" y="3"/>
                      <a:pt x="26" y="2"/>
                    </a:cubicBezTo>
                    <a:cubicBezTo>
                      <a:pt x="22" y="0"/>
                      <a:pt x="17" y="1"/>
                      <a:pt x="12" y="3"/>
                    </a:cubicBezTo>
                    <a:cubicBezTo>
                      <a:pt x="7" y="5"/>
                      <a:pt x="3" y="8"/>
                      <a:pt x="1" y="12"/>
                    </a:cubicBezTo>
                    <a:cubicBezTo>
                      <a:pt x="0" y="16"/>
                      <a:pt x="0" y="20"/>
                      <a:pt x="1" y="24"/>
                    </a:cubicBezTo>
                    <a:cubicBezTo>
                      <a:pt x="3" y="29"/>
                      <a:pt x="6" y="31"/>
                      <a:pt x="10" y="33"/>
                    </a:cubicBezTo>
                    <a:cubicBezTo>
                      <a:pt x="14" y="35"/>
                      <a:pt x="18" y="34"/>
                      <a:pt x="24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10899831" y="6542060"/>
            <a:ext cx="1028644" cy="189883"/>
            <a:chOff x="4206876" y="3000376"/>
            <a:chExt cx="3689350" cy="681038"/>
          </a:xfrm>
          <a:solidFill>
            <a:schemeClr val="bg1"/>
          </a:solidFill>
        </p:grpSpPr>
        <p:sp>
          <p:nvSpPr>
            <p:cNvPr id="10" name="Freeform 54"/>
            <p:cNvSpPr/>
            <p:nvPr/>
          </p:nvSpPr>
          <p:spPr bwMode="auto">
            <a:xfrm>
              <a:off x="5246688" y="3021013"/>
              <a:ext cx="647700" cy="141288"/>
            </a:xfrm>
            <a:custGeom>
              <a:avLst/>
              <a:gdLst>
                <a:gd name="T0" fmla="*/ 98 w 214"/>
                <a:gd name="T1" fmla="*/ 0 h 46"/>
                <a:gd name="T2" fmla="*/ 108 w 214"/>
                <a:gd name="T3" fmla="*/ 3 h 46"/>
                <a:gd name="T4" fmla="*/ 127 w 214"/>
                <a:gd name="T5" fmla="*/ 17 h 46"/>
                <a:gd name="T6" fmla="*/ 137 w 214"/>
                <a:gd name="T7" fmla="*/ 19 h 46"/>
                <a:gd name="T8" fmla="*/ 139 w 214"/>
                <a:gd name="T9" fmla="*/ 19 h 46"/>
                <a:gd name="T10" fmla="*/ 162 w 214"/>
                <a:gd name="T11" fmla="*/ 19 h 46"/>
                <a:gd name="T12" fmla="*/ 176 w 214"/>
                <a:gd name="T13" fmla="*/ 19 h 46"/>
                <a:gd name="T14" fmla="*/ 188 w 214"/>
                <a:gd name="T15" fmla="*/ 19 h 46"/>
                <a:gd name="T16" fmla="*/ 202 w 214"/>
                <a:gd name="T17" fmla="*/ 18 h 46"/>
                <a:gd name="T18" fmla="*/ 210 w 214"/>
                <a:gd name="T19" fmla="*/ 31 h 46"/>
                <a:gd name="T20" fmla="*/ 200 w 214"/>
                <a:gd name="T21" fmla="*/ 34 h 46"/>
                <a:gd name="T22" fmla="*/ 193 w 214"/>
                <a:gd name="T23" fmla="*/ 35 h 46"/>
                <a:gd name="T24" fmla="*/ 183 w 214"/>
                <a:gd name="T25" fmla="*/ 35 h 46"/>
                <a:gd name="T26" fmla="*/ 165 w 214"/>
                <a:gd name="T27" fmla="*/ 36 h 46"/>
                <a:gd name="T28" fmla="*/ 129 w 214"/>
                <a:gd name="T29" fmla="*/ 36 h 46"/>
                <a:gd name="T30" fmla="*/ 121 w 214"/>
                <a:gd name="T31" fmla="*/ 36 h 46"/>
                <a:gd name="T32" fmla="*/ 118 w 214"/>
                <a:gd name="T33" fmla="*/ 38 h 46"/>
                <a:gd name="T34" fmla="*/ 114 w 214"/>
                <a:gd name="T35" fmla="*/ 38 h 46"/>
                <a:gd name="T36" fmla="*/ 94 w 214"/>
                <a:gd name="T37" fmla="*/ 36 h 46"/>
                <a:gd name="T38" fmla="*/ 80 w 214"/>
                <a:gd name="T39" fmla="*/ 36 h 46"/>
                <a:gd name="T40" fmla="*/ 71 w 214"/>
                <a:gd name="T41" fmla="*/ 37 h 46"/>
                <a:gd name="T42" fmla="*/ 41 w 214"/>
                <a:gd name="T43" fmla="*/ 39 h 46"/>
                <a:gd name="T44" fmla="*/ 34 w 214"/>
                <a:gd name="T45" fmla="*/ 39 h 46"/>
                <a:gd name="T46" fmla="*/ 3 w 214"/>
                <a:gd name="T47" fmla="*/ 39 h 46"/>
                <a:gd name="T48" fmla="*/ 0 w 214"/>
                <a:gd name="T49" fmla="*/ 30 h 46"/>
                <a:gd name="T50" fmla="*/ 5 w 214"/>
                <a:gd name="T51" fmla="*/ 25 h 46"/>
                <a:gd name="T52" fmla="*/ 17 w 214"/>
                <a:gd name="T53" fmla="*/ 23 h 46"/>
                <a:gd name="T54" fmla="*/ 46 w 214"/>
                <a:gd name="T55" fmla="*/ 25 h 46"/>
                <a:gd name="T56" fmla="*/ 61 w 214"/>
                <a:gd name="T57" fmla="*/ 23 h 46"/>
                <a:gd name="T58" fmla="*/ 74 w 214"/>
                <a:gd name="T59" fmla="*/ 21 h 46"/>
                <a:gd name="T60" fmla="*/ 84 w 214"/>
                <a:gd name="T61" fmla="*/ 20 h 46"/>
                <a:gd name="T62" fmla="*/ 88 w 214"/>
                <a:gd name="T63" fmla="*/ 19 h 46"/>
                <a:gd name="T64" fmla="*/ 88 w 214"/>
                <a:gd name="T65" fmla="*/ 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4" h="46">
                  <a:moveTo>
                    <a:pt x="93" y="0"/>
                  </a:moveTo>
                  <a:cubicBezTo>
                    <a:pt x="94" y="1"/>
                    <a:pt x="96" y="0"/>
                    <a:pt x="98" y="0"/>
                  </a:cubicBezTo>
                  <a:cubicBezTo>
                    <a:pt x="101" y="1"/>
                    <a:pt x="101" y="2"/>
                    <a:pt x="104" y="3"/>
                  </a:cubicBezTo>
                  <a:cubicBezTo>
                    <a:pt x="105" y="1"/>
                    <a:pt x="108" y="4"/>
                    <a:pt x="108" y="3"/>
                  </a:cubicBezTo>
                  <a:cubicBezTo>
                    <a:pt x="113" y="5"/>
                    <a:pt x="118" y="8"/>
                    <a:pt x="122" y="11"/>
                  </a:cubicBezTo>
                  <a:cubicBezTo>
                    <a:pt x="124" y="12"/>
                    <a:pt x="125" y="16"/>
                    <a:pt x="127" y="17"/>
                  </a:cubicBezTo>
                  <a:cubicBezTo>
                    <a:pt x="129" y="18"/>
                    <a:pt x="133" y="18"/>
                    <a:pt x="135" y="20"/>
                  </a:cubicBezTo>
                  <a:cubicBezTo>
                    <a:pt x="135" y="20"/>
                    <a:pt x="136" y="19"/>
                    <a:pt x="137" y="19"/>
                  </a:cubicBezTo>
                  <a:cubicBezTo>
                    <a:pt x="137" y="19"/>
                    <a:pt x="137" y="19"/>
                    <a:pt x="137" y="20"/>
                  </a:cubicBezTo>
                  <a:cubicBezTo>
                    <a:pt x="138" y="19"/>
                    <a:pt x="138" y="19"/>
                    <a:pt x="139" y="19"/>
                  </a:cubicBezTo>
                  <a:cubicBezTo>
                    <a:pt x="139" y="18"/>
                    <a:pt x="146" y="21"/>
                    <a:pt x="148" y="19"/>
                  </a:cubicBezTo>
                  <a:cubicBezTo>
                    <a:pt x="151" y="21"/>
                    <a:pt x="156" y="18"/>
                    <a:pt x="162" y="19"/>
                  </a:cubicBezTo>
                  <a:cubicBezTo>
                    <a:pt x="164" y="20"/>
                    <a:pt x="171" y="20"/>
                    <a:pt x="174" y="18"/>
                  </a:cubicBezTo>
                  <a:cubicBezTo>
                    <a:pt x="175" y="19"/>
                    <a:pt x="176" y="19"/>
                    <a:pt x="176" y="19"/>
                  </a:cubicBezTo>
                  <a:cubicBezTo>
                    <a:pt x="177" y="19"/>
                    <a:pt x="180" y="18"/>
                    <a:pt x="182" y="19"/>
                  </a:cubicBezTo>
                  <a:cubicBezTo>
                    <a:pt x="182" y="20"/>
                    <a:pt x="186" y="19"/>
                    <a:pt x="188" y="19"/>
                  </a:cubicBezTo>
                  <a:cubicBezTo>
                    <a:pt x="190" y="19"/>
                    <a:pt x="192" y="18"/>
                    <a:pt x="195" y="18"/>
                  </a:cubicBezTo>
                  <a:cubicBezTo>
                    <a:pt x="196" y="18"/>
                    <a:pt x="201" y="19"/>
                    <a:pt x="202" y="18"/>
                  </a:cubicBezTo>
                  <a:cubicBezTo>
                    <a:pt x="206" y="20"/>
                    <a:pt x="212" y="21"/>
                    <a:pt x="214" y="23"/>
                  </a:cubicBezTo>
                  <a:cubicBezTo>
                    <a:pt x="214" y="26"/>
                    <a:pt x="213" y="30"/>
                    <a:pt x="210" y="31"/>
                  </a:cubicBezTo>
                  <a:cubicBezTo>
                    <a:pt x="209" y="32"/>
                    <a:pt x="206" y="31"/>
                    <a:pt x="205" y="31"/>
                  </a:cubicBezTo>
                  <a:cubicBezTo>
                    <a:pt x="204" y="32"/>
                    <a:pt x="202" y="34"/>
                    <a:pt x="200" y="34"/>
                  </a:cubicBezTo>
                  <a:cubicBezTo>
                    <a:pt x="198" y="35"/>
                    <a:pt x="195" y="34"/>
                    <a:pt x="194" y="36"/>
                  </a:cubicBezTo>
                  <a:cubicBezTo>
                    <a:pt x="194" y="36"/>
                    <a:pt x="193" y="35"/>
                    <a:pt x="193" y="35"/>
                  </a:cubicBezTo>
                  <a:cubicBezTo>
                    <a:pt x="192" y="35"/>
                    <a:pt x="184" y="35"/>
                    <a:pt x="184" y="35"/>
                  </a:cubicBezTo>
                  <a:cubicBezTo>
                    <a:pt x="183" y="35"/>
                    <a:pt x="183" y="35"/>
                    <a:pt x="183" y="35"/>
                  </a:cubicBezTo>
                  <a:cubicBezTo>
                    <a:pt x="183" y="35"/>
                    <a:pt x="171" y="36"/>
                    <a:pt x="169" y="35"/>
                  </a:cubicBezTo>
                  <a:cubicBezTo>
                    <a:pt x="167" y="35"/>
                    <a:pt x="166" y="35"/>
                    <a:pt x="165" y="36"/>
                  </a:cubicBezTo>
                  <a:cubicBezTo>
                    <a:pt x="159" y="33"/>
                    <a:pt x="147" y="34"/>
                    <a:pt x="141" y="36"/>
                  </a:cubicBezTo>
                  <a:cubicBezTo>
                    <a:pt x="138" y="36"/>
                    <a:pt x="129" y="36"/>
                    <a:pt x="129" y="36"/>
                  </a:cubicBezTo>
                  <a:cubicBezTo>
                    <a:pt x="129" y="36"/>
                    <a:pt x="128" y="37"/>
                    <a:pt x="128" y="37"/>
                  </a:cubicBezTo>
                  <a:cubicBezTo>
                    <a:pt x="125" y="36"/>
                    <a:pt x="123" y="36"/>
                    <a:pt x="121" y="36"/>
                  </a:cubicBezTo>
                  <a:cubicBezTo>
                    <a:pt x="119" y="36"/>
                    <a:pt x="119" y="37"/>
                    <a:pt x="118" y="38"/>
                  </a:cubicBezTo>
                  <a:cubicBezTo>
                    <a:pt x="118" y="38"/>
                    <a:pt x="118" y="38"/>
                    <a:pt x="118" y="38"/>
                  </a:cubicBezTo>
                  <a:cubicBezTo>
                    <a:pt x="117" y="37"/>
                    <a:pt x="116" y="37"/>
                    <a:pt x="115" y="37"/>
                  </a:cubicBezTo>
                  <a:cubicBezTo>
                    <a:pt x="115" y="38"/>
                    <a:pt x="114" y="38"/>
                    <a:pt x="114" y="38"/>
                  </a:cubicBezTo>
                  <a:cubicBezTo>
                    <a:pt x="112" y="38"/>
                    <a:pt x="109" y="37"/>
                    <a:pt x="107" y="36"/>
                  </a:cubicBezTo>
                  <a:cubicBezTo>
                    <a:pt x="104" y="37"/>
                    <a:pt x="98" y="37"/>
                    <a:pt x="94" y="36"/>
                  </a:cubicBezTo>
                  <a:cubicBezTo>
                    <a:pt x="93" y="36"/>
                    <a:pt x="87" y="37"/>
                    <a:pt x="86" y="38"/>
                  </a:cubicBezTo>
                  <a:cubicBezTo>
                    <a:pt x="85" y="38"/>
                    <a:pt x="81" y="37"/>
                    <a:pt x="80" y="36"/>
                  </a:cubicBezTo>
                  <a:cubicBezTo>
                    <a:pt x="78" y="37"/>
                    <a:pt x="77" y="37"/>
                    <a:pt x="75" y="38"/>
                  </a:cubicBezTo>
                  <a:cubicBezTo>
                    <a:pt x="73" y="38"/>
                    <a:pt x="72" y="37"/>
                    <a:pt x="71" y="37"/>
                  </a:cubicBezTo>
                  <a:cubicBezTo>
                    <a:pt x="66" y="39"/>
                    <a:pt x="55" y="36"/>
                    <a:pt x="51" y="39"/>
                  </a:cubicBezTo>
                  <a:cubicBezTo>
                    <a:pt x="49" y="40"/>
                    <a:pt x="44" y="38"/>
                    <a:pt x="41" y="39"/>
                  </a:cubicBezTo>
                  <a:cubicBezTo>
                    <a:pt x="40" y="39"/>
                    <a:pt x="38" y="39"/>
                    <a:pt x="36" y="40"/>
                  </a:cubicBezTo>
                  <a:cubicBezTo>
                    <a:pt x="36" y="40"/>
                    <a:pt x="35" y="39"/>
                    <a:pt x="34" y="39"/>
                  </a:cubicBezTo>
                  <a:cubicBezTo>
                    <a:pt x="30" y="41"/>
                    <a:pt x="20" y="42"/>
                    <a:pt x="18" y="46"/>
                  </a:cubicBezTo>
                  <a:cubicBezTo>
                    <a:pt x="14" y="45"/>
                    <a:pt x="6" y="43"/>
                    <a:pt x="3" y="39"/>
                  </a:cubicBezTo>
                  <a:cubicBezTo>
                    <a:pt x="2" y="38"/>
                    <a:pt x="3" y="35"/>
                    <a:pt x="2" y="34"/>
                  </a:cubicBezTo>
                  <a:cubicBezTo>
                    <a:pt x="1" y="32"/>
                    <a:pt x="0" y="33"/>
                    <a:pt x="0" y="30"/>
                  </a:cubicBezTo>
                  <a:cubicBezTo>
                    <a:pt x="1" y="28"/>
                    <a:pt x="2" y="27"/>
                    <a:pt x="3" y="25"/>
                  </a:cubicBezTo>
                  <a:cubicBezTo>
                    <a:pt x="4" y="25"/>
                    <a:pt x="4" y="26"/>
                    <a:pt x="5" y="25"/>
                  </a:cubicBezTo>
                  <a:cubicBezTo>
                    <a:pt x="8" y="25"/>
                    <a:pt x="10" y="24"/>
                    <a:pt x="13" y="23"/>
                  </a:cubicBezTo>
                  <a:cubicBezTo>
                    <a:pt x="14" y="23"/>
                    <a:pt x="16" y="24"/>
                    <a:pt x="17" y="23"/>
                  </a:cubicBezTo>
                  <a:cubicBezTo>
                    <a:pt x="23" y="23"/>
                    <a:pt x="28" y="23"/>
                    <a:pt x="34" y="23"/>
                  </a:cubicBezTo>
                  <a:cubicBezTo>
                    <a:pt x="35" y="23"/>
                    <a:pt x="43" y="26"/>
                    <a:pt x="46" y="25"/>
                  </a:cubicBezTo>
                  <a:cubicBezTo>
                    <a:pt x="48" y="24"/>
                    <a:pt x="52" y="23"/>
                    <a:pt x="52" y="23"/>
                  </a:cubicBezTo>
                  <a:cubicBezTo>
                    <a:pt x="53" y="23"/>
                    <a:pt x="59" y="23"/>
                    <a:pt x="61" y="23"/>
                  </a:cubicBezTo>
                  <a:cubicBezTo>
                    <a:pt x="63" y="22"/>
                    <a:pt x="68" y="23"/>
                    <a:pt x="70" y="23"/>
                  </a:cubicBezTo>
                  <a:cubicBezTo>
                    <a:pt x="71" y="22"/>
                    <a:pt x="73" y="21"/>
                    <a:pt x="74" y="21"/>
                  </a:cubicBezTo>
                  <a:cubicBezTo>
                    <a:pt x="77" y="21"/>
                    <a:pt x="79" y="21"/>
                    <a:pt x="82" y="21"/>
                  </a:cubicBezTo>
                  <a:cubicBezTo>
                    <a:pt x="83" y="21"/>
                    <a:pt x="83" y="21"/>
                    <a:pt x="84" y="20"/>
                  </a:cubicBezTo>
                  <a:cubicBezTo>
                    <a:pt x="85" y="21"/>
                    <a:pt x="84" y="21"/>
                    <a:pt x="86" y="21"/>
                  </a:cubicBezTo>
                  <a:cubicBezTo>
                    <a:pt x="86" y="21"/>
                    <a:pt x="87" y="20"/>
                    <a:pt x="88" y="19"/>
                  </a:cubicBezTo>
                  <a:cubicBezTo>
                    <a:pt x="88" y="18"/>
                    <a:pt x="89" y="17"/>
                    <a:pt x="89" y="16"/>
                  </a:cubicBezTo>
                  <a:cubicBezTo>
                    <a:pt x="86" y="13"/>
                    <a:pt x="90" y="5"/>
                    <a:pt x="88" y="4"/>
                  </a:cubicBezTo>
                  <a:cubicBezTo>
                    <a:pt x="89" y="2"/>
                    <a:pt x="91" y="1"/>
                    <a:pt x="9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" name="Freeform 55"/>
            <p:cNvSpPr>
              <a:spLocks noEditPoints="1"/>
            </p:cNvSpPr>
            <p:nvPr/>
          </p:nvSpPr>
          <p:spPr bwMode="auto">
            <a:xfrm>
              <a:off x="5186363" y="3152776"/>
              <a:ext cx="823913" cy="525463"/>
            </a:xfrm>
            <a:custGeom>
              <a:avLst/>
              <a:gdLst>
                <a:gd name="T0" fmla="*/ 257 w 272"/>
                <a:gd name="T1" fmla="*/ 115 h 172"/>
                <a:gd name="T2" fmla="*/ 219 w 272"/>
                <a:gd name="T3" fmla="*/ 115 h 172"/>
                <a:gd name="T4" fmla="*/ 187 w 272"/>
                <a:gd name="T5" fmla="*/ 113 h 172"/>
                <a:gd name="T6" fmla="*/ 171 w 272"/>
                <a:gd name="T7" fmla="*/ 112 h 172"/>
                <a:gd name="T8" fmla="*/ 125 w 272"/>
                <a:gd name="T9" fmla="*/ 112 h 172"/>
                <a:gd name="T10" fmla="*/ 139 w 272"/>
                <a:gd name="T11" fmla="*/ 100 h 172"/>
                <a:gd name="T12" fmla="*/ 162 w 272"/>
                <a:gd name="T13" fmla="*/ 101 h 172"/>
                <a:gd name="T14" fmla="*/ 183 w 272"/>
                <a:gd name="T15" fmla="*/ 101 h 172"/>
                <a:gd name="T16" fmla="*/ 185 w 272"/>
                <a:gd name="T17" fmla="*/ 58 h 172"/>
                <a:gd name="T18" fmla="*/ 186 w 272"/>
                <a:gd name="T19" fmla="*/ 32 h 172"/>
                <a:gd name="T20" fmla="*/ 194 w 272"/>
                <a:gd name="T21" fmla="*/ 0 h 172"/>
                <a:gd name="T22" fmla="*/ 168 w 272"/>
                <a:gd name="T23" fmla="*/ 1 h 172"/>
                <a:gd name="T24" fmla="*/ 143 w 272"/>
                <a:gd name="T25" fmla="*/ 3 h 172"/>
                <a:gd name="T26" fmla="*/ 114 w 272"/>
                <a:gd name="T27" fmla="*/ 4 h 172"/>
                <a:gd name="T28" fmla="*/ 95 w 272"/>
                <a:gd name="T29" fmla="*/ 2 h 172"/>
                <a:gd name="T30" fmla="*/ 63 w 272"/>
                <a:gd name="T31" fmla="*/ 5 h 172"/>
                <a:gd name="T32" fmla="*/ 62 w 272"/>
                <a:gd name="T33" fmla="*/ 22 h 172"/>
                <a:gd name="T34" fmla="*/ 67 w 272"/>
                <a:gd name="T35" fmla="*/ 50 h 172"/>
                <a:gd name="T36" fmla="*/ 66 w 272"/>
                <a:gd name="T37" fmla="*/ 63 h 172"/>
                <a:gd name="T38" fmla="*/ 67 w 272"/>
                <a:gd name="T39" fmla="*/ 82 h 172"/>
                <a:gd name="T40" fmla="*/ 62 w 272"/>
                <a:gd name="T41" fmla="*/ 106 h 172"/>
                <a:gd name="T42" fmla="*/ 75 w 272"/>
                <a:gd name="T43" fmla="*/ 101 h 172"/>
                <a:gd name="T44" fmla="*/ 109 w 272"/>
                <a:gd name="T45" fmla="*/ 102 h 172"/>
                <a:gd name="T46" fmla="*/ 99 w 272"/>
                <a:gd name="T47" fmla="*/ 112 h 172"/>
                <a:gd name="T48" fmla="*/ 71 w 272"/>
                <a:gd name="T49" fmla="*/ 116 h 172"/>
                <a:gd name="T50" fmla="*/ 43 w 272"/>
                <a:gd name="T51" fmla="*/ 120 h 172"/>
                <a:gd name="T52" fmla="*/ 23 w 272"/>
                <a:gd name="T53" fmla="*/ 122 h 172"/>
                <a:gd name="T54" fmla="*/ 4 w 272"/>
                <a:gd name="T55" fmla="*/ 129 h 172"/>
                <a:gd name="T56" fmla="*/ 28 w 272"/>
                <a:gd name="T57" fmla="*/ 143 h 172"/>
                <a:gd name="T58" fmla="*/ 42 w 272"/>
                <a:gd name="T59" fmla="*/ 138 h 172"/>
                <a:gd name="T60" fmla="*/ 62 w 272"/>
                <a:gd name="T61" fmla="*/ 133 h 172"/>
                <a:gd name="T62" fmla="*/ 93 w 272"/>
                <a:gd name="T63" fmla="*/ 127 h 172"/>
                <a:gd name="T64" fmla="*/ 92 w 272"/>
                <a:gd name="T65" fmla="*/ 141 h 172"/>
                <a:gd name="T66" fmla="*/ 86 w 272"/>
                <a:gd name="T67" fmla="*/ 156 h 172"/>
                <a:gd name="T68" fmla="*/ 100 w 272"/>
                <a:gd name="T69" fmla="*/ 153 h 172"/>
                <a:gd name="T70" fmla="*/ 119 w 272"/>
                <a:gd name="T71" fmla="*/ 126 h 172"/>
                <a:gd name="T72" fmla="*/ 138 w 272"/>
                <a:gd name="T73" fmla="*/ 130 h 172"/>
                <a:gd name="T74" fmla="*/ 150 w 272"/>
                <a:gd name="T75" fmla="*/ 150 h 172"/>
                <a:gd name="T76" fmla="*/ 170 w 272"/>
                <a:gd name="T77" fmla="*/ 159 h 172"/>
                <a:gd name="T78" fmla="*/ 172 w 272"/>
                <a:gd name="T79" fmla="*/ 128 h 172"/>
                <a:gd name="T80" fmla="*/ 209 w 272"/>
                <a:gd name="T81" fmla="*/ 134 h 172"/>
                <a:gd name="T82" fmla="*/ 229 w 272"/>
                <a:gd name="T83" fmla="*/ 144 h 172"/>
                <a:gd name="T84" fmla="*/ 238 w 272"/>
                <a:gd name="T85" fmla="*/ 146 h 172"/>
                <a:gd name="T86" fmla="*/ 266 w 272"/>
                <a:gd name="T87" fmla="*/ 140 h 172"/>
                <a:gd name="T88" fmla="*/ 170 w 272"/>
                <a:gd name="T89" fmla="*/ 55 h 172"/>
                <a:gd name="T90" fmla="*/ 139 w 272"/>
                <a:gd name="T91" fmla="*/ 55 h 172"/>
                <a:gd name="T92" fmla="*/ 107 w 272"/>
                <a:gd name="T93" fmla="*/ 58 h 172"/>
                <a:gd name="T94" fmla="*/ 87 w 272"/>
                <a:gd name="T95" fmla="*/ 60 h 172"/>
                <a:gd name="T96" fmla="*/ 104 w 272"/>
                <a:gd name="T97" fmla="*/ 48 h 172"/>
                <a:gd name="T98" fmla="*/ 135 w 272"/>
                <a:gd name="T99" fmla="*/ 45 h 172"/>
                <a:gd name="T100" fmla="*/ 166 w 272"/>
                <a:gd name="T101" fmla="*/ 44 h 172"/>
                <a:gd name="T102" fmla="*/ 94 w 272"/>
                <a:gd name="T103" fmla="*/ 23 h 172"/>
                <a:gd name="T104" fmla="*/ 135 w 272"/>
                <a:gd name="T105" fmla="*/ 20 h 172"/>
                <a:gd name="T106" fmla="*/ 174 w 272"/>
                <a:gd name="T107" fmla="*/ 19 h 172"/>
                <a:gd name="T108" fmla="*/ 102 w 272"/>
                <a:gd name="T109" fmla="*/ 32 h 172"/>
                <a:gd name="T110" fmla="*/ 94 w 272"/>
                <a:gd name="T111" fmla="*/ 23 h 172"/>
                <a:gd name="T112" fmla="*/ 95 w 272"/>
                <a:gd name="T113" fmla="*/ 85 h 172"/>
                <a:gd name="T114" fmla="*/ 82 w 272"/>
                <a:gd name="T115" fmla="*/ 82 h 172"/>
                <a:gd name="T116" fmla="*/ 106 w 272"/>
                <a:gd name="T117" fmla="*/ 75 h 172"/>
                <a:gd name="T118" fmla="*/ 149 w 272"/>
                <a:gd name="T119" fmla="*/ 71 h 172"/>
                <a:gd name="T120" fmla="*/ 170 w 272"/>
                <a:gd name="T121" fmla="*/ 81 h 172"/>
                <a:gd name="T122" fmla="*/ 133 w 272"/>
                <a:gd name="T123" fmla="*/ 8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2" h="172">
                  <a:moveTo>
                    <a:pt x="270" y="130"/>
                  </a:moveTo>
                  <a:cubicBezTo>
                    <a:pt x="272" y="123"/>
                    <a:pt x="264" y="119"/>
                    <a:pt x="266" y="115"/>
                  </a:cubicBezTo>
                  <a:cubicBezTo>
                    <a:pt x="265" y="114"/>
                    <a:pt x="264" y="112"/>
                    <a:pt x="262" y="112"/>
                  </a:cubicBezTo>
                  <a:cubicBezTo>
                    <a:pt x="261" y="112"/>
                    <a:pt x="258" y="115"/>
                    <a:pt x="257" y="115"/>
                  </a:cubicBezTo>
                  <a:cubicBezTo>
                    <a:pt x="255" y="116"/>
                    <a:pt x="241" y="114"/>
                    <a:pt x="239" y="113"/>
                  </a:cubicBezTo>
                  <a:cubicBezTo>
                    <a:pt x="237" y="113"/>
                    <a:pt x="237" y="115"/>
                    <a:pt x="235" y="115"/>
                  </a:cubicBezTo>
                  <a:cubicBezTo>
                    <a:pt x="234" y="116"/>
                    <a:pt x="231" y="115"/>
                    <a:pt x="231" y="115"/>
                  </a:cubicBezTo>
                  <a:cubicBezTo>
                    <a:pt x="230" y="114"/>
                    <a:pt x="220" y="116"/>
                    <a:pt x="219" y="115"/>
                  </a:cubicBezTo>
                  <a:cubicBezTo>
                    <a:pt x="218" y="115"/>
                    <a:pt x="218" y="114"/>
                    <a:pt x="217" y="114"/>
                  </a:cubicBezTo>
                  <a:cubicBezTo>
                    <a:pt x="213" y="117"/>
                    <a:pt x="206" y="114"/>
                    <a:pt x="202" y="113"/>
                  </a:cubicBezTo>
                  <a:cubicBezTo>
                    <a:pt x="200" y="114"/>
                    <a:pt x="193" y="113"/>
                    <a:pt x="193" y="113"/>
                  </a:cubicBezTo>
                  <a:cubicBezTo>
                    <a:pt x="191" y="113"/>
                    <a:pt x="189" y="113"/>
                    <a:pt x="187" y="113"/>
                  </a:cubicBezTo>
                  <a:cubicBezTo>
                    <a:pt x="186" y="113"/>
                    <a:pt x="186" y="112"/>
                    <a:pt x="185" y="112"/>
                  </a:cubicBezTo>
                  <a:cubicBezTo>
                    <a:pt x="184" y="114"/>
                    <a:pt x="183" y="112"/>
                    <a:pt x="181" y="113"/>
                  </a:cubicBezTo>
                  <a:cubicBezTo>
                    <a:pt x="180" y="113"/>
                    <a:pt x="179" y="113"/>
                    <a:pt x="179" y="113"/>
                  </a:cubicBezTo>
                  <a:cubicBezTo>
                    <a:pt x="176" y="112"/>
                    <a:pt x="175" y="113"/>
                    <a:pt x="171" y="112"/>
                  </a:cubicBezTo>
                  <a:cubicBezTo>
                    <a:pt x="169" y="112"/>
                    <a:pt x="166" y="112"/>
                    <a:pt x="164" y="112"/>
                  </a:cubicBezTo>
                  <a:cubicBezTo>
                    <a:pt x="164" y="112"/>
                    <a:pt x="155" y="110"/>
                    <a:pt x="154" y="110"/>
                  </a:cubicBezTo>
                  <a:cubicBezTo>
                    <a:pt x="153" y="111"/>
                    <a:pt x="153" y="112"/>
                    <a:pt x="151" y="111"/>
                  </a:cubicBezTo>
                  <a:cubicBezTo>
                    <a:pt x="144" y="109"/>
                    <a:pt x="131" y="110"/>
                    <a:pt x="125" y="112"/>
                  </a:cubicBezTo>
                  <a:cubicBezTo>
                    <a:pt x="125" y="112"/>
                    <a:pt x="124" y="111"/>
                    <a:pt x="124" y="111"/>
                  </a:cubicBezTo>
                  <a:cubicBezTo>
                    <a:pt x="124" y="108"/>
                    <a:pt x="125" y="101"/>
                    <a:pt x="129" y="100"/>
                  </a:cubicBezTo>
                  <a:cubicBezTo>
                    <a:pt x="132" y="99"/>
                    <a:pt x="132" y="100"/>
                    <a:pt x="135" y="101"/>
                  </a:cubicBezTo>
                  <a:cubicBezTo>
                    <a:pt x="137" y="101"/>
                    <a:pt x="138" y="100"/>
                    <a:pt x="139" y="100"/>
                  </a:cubicBezTo>
                  <a:cubicBezTo>
                    <a:pt x="140" y="100"/>
                    <a:pt x="140" y="100"/>
                    <a:pt x="141" y="100"/>
                  </a:cubicBezTo>
                  <a:cubicBezTo>
                    <a:pt x="141" y="100"/>
                    <a:pt x="142" y="100"/>
                    <a:pt x="142" y="100"/>
                  </a:cubicBezTo>
                  <a:cubicBezTo>
                    <a:pt x="147" y="101"/>
                    <a:pt x="147" y="101"/>
                    <a:pt x="147" y="101"/>
                  </a:cubicBezTo>
                  <a:cubicBezTo>
                    <a:pt x="149" y="101"/>
                    <a:pt x="161" y="101"/>
                    <a:pt x="162" y="101"/>
                  </a:cubicBezTo>
                  <a:cubicBezTo>
                    <a:pt x="165" y="101"/>
                    <a:pt x="168" y="101"/>
                    <a:pt x="170" y="101"/>
                  </a:cubicBezTo>
                  <a:cubicBezTo>
                    <a:pt x="173" y="103"/>
                    <a:pt x="174" y="105"/>
                    <a:pt x="175" y="106"/>
                  </a:cubicBezTo>
                  <a:cubicBezTo>
                    <a:pt x="175" y="106"/>
                    <a:pt x="176" y="106"/>
                    <a:pt x="177" y="106"/>
                  </a:cubicBezTo>
                  <a:cubicBezTo>
                    <a:pt x="179" y="104"/>
                    <a:pt x="181" y="102"/>
                    <a:pt x="183" y="101"/>
                  </a:cubicBezTo>
                  <a:cubicBezTo>
                    <a:pt x="185" y="99"/>
                    <a:pt x="186" y="91"/>
                    <a:pt x="185" y="87"/>
                  </a:cubicBezTo>
                  <a:cubicBezTo>
                    <a:pt x="185" y="86"/>
                    <a:pt x="181" y="84"/>
                    <a:pt x="183" y="81"/>
                  </a:cubicBezTo>
                  <a:cubicBezTo>
                    <a:pt x="183" y="80"/>
                    <a:pt x="183" y="75"/>
                    <a:pt x="183" y="75"/>
                  </a:cubicBezTo>
                  <a:cubicBezTo>
                    <a:pt x="185" y="72"/>
                    <a:pt x="186" y="61"/>
                    <a:pt x="185" y="58"/>
                  </a:cubicBezTo>
                  <a:cubicBezTo>
                    <a:pt x="185" y="57"/>
                    <a:pt x="184" y="56"/>
                    <a:pt x="184" y="55"/>
                  </a:cubicBezTo>
                  <a:cubicBezTo>
                    <a:pt x="184" y="55"/>
                    <a:pt x="184" y="50"/>
                    <a:pt x="184" y="49"/>
                  </a:cubicBezTo>
                  <a:cubicBezTo>
                    <a:pt x="185" y="47"/>
                    <a:pt x="186" y="44"/>
                    <a:pt x="186" y="41"/>
                  </a:cubicBezTo>
                  <a:cubicBezTo>
                    <a:pt x="187" y="37"/>
                    <a:pt x="185" y="36"/>
                    <a:pt x="186" y="32"/>
                  </a:cubicBezTo>
                  <a:cubicBezTo>
                    <a:pt x="187" y="32"/>
                    <a:pt x="186" y="31"/>
                    <a:pt x="187" y="31"/>
                  </a:cubicBezTo>
                  <a:cubicBezTo>
                    <a:pt x="187" y="28"/>
                    <a:pt x="189" y="27"/>
                    <a:pt x="191" y="25"/>
                  </a:cubicBezTo>
                  <a:cubicBezTo>
                    <a:pt x="194" y="21"/>
                    <a:pt x="198" y="15"/>
                    <a:pt x="199" y="9"/>
                  </a:cubicBezTo>
                  <a:cubicBezTo>
                    <a:pt x="197" y="6"/>
                    <a:pt x="197" y="2"/>
                    <a:pt x="194" y="0"/>
                  </a:cubicBezTo>
                  <a:cubicBezTo>
                    <a:pt x="193" y="0"/>
                    <a:pt x="192" y="0"/>
                    <a:pt x="191" y="0"/>
                  </a:cubicBezTo>
                  <a:cubicBezTo>
                    <a:pt x="190" y="2"/>
                    <a:pt x="188" y="1"/>
                    <a:pt x="187" y="1"/>
                  </a:cubicBezTo>
                  <a:cubicBezTo>
                    <a:pt x="184" y="4"/>
                    <a:pt x="180" y="4"/>
                    <a:pt x="176" y="3"/>
                  </a:cubicBezTo>
                  <a:cubicBezTo>
                    <a:pt x="174" y="5"/>
                    <a:pt x="169" y="2"/>
                    <a:pt x="168" y="1"/>
                  </a:cubicBezTo>
                  <a:cubicBezTo>
                    <a:pt x="168" y="2"/>
                    <a:pt x="165" y="2"/>
                    <a:pt x="164" y="2"/>
                  </a:cubicBezTo>
                  <a:cubicBezTo>
                    <a:pt x="164" y="2"/>
                    <a:pt x="161" y="1"/>
                    <a:pt x="161" y="2"/>
                  </a:cubicBezTo>
                  <a:cubicBezTo>
                    <a:pt x="158" y="2"/>
                    <a:pt x="151" y="2"/>
                    <a:pt x="148" y="4"/>
                  </a:cubicBezTo>
                  <a:cubicBezTo>
                    <a:pt x="146" y="4"/>
                    <a:pt x="145" y="3"/>
                    <a:pt x="143" y="3"/>
                  </a:cubicBezTo>
                  <a:cubicBezTo>
                    <a:pt x="140" y="2"/>
                    <a:pt x="140" y="4"/>
                    <a:pt x="137" y="3"/>
                  </a:cubicBezTo>
                  <a:cubicBezTo>
                    <a:pt x="137" y="3"/>
                    <a:pt x="137" y="3"/>
                    <a:pt x="137" y="3"/>
                  </a:cubicBezTo>
                  <a:cubicBezTo>
                    <a:pt x="134" y="3"/>
                    <a:pt x="131" y="1"/>
                    <a:pt x="128" y="2"/>
                  </a:cubicBezTo>
                  <a:cubicBezTo>
                    <a:pt x="124" y="3"/>
                    <a:pt x="117" y="3"/>
                    <a:pt x="114" y="4"/>
                  </a:cubicBezTo>
                  <a:cubicBezTo>
                    <a:pt x="113" y="3"/>
                    <a:pt x="113" y="3"/>
                    <a:pt x="112" y="3"/>
                  </a:cubicBezTo>
                  <a:cubicBezTo>
                    <a:pt x="109" y="4"/>
                    <a:pt x="108" y="4"/>
                    <a:pt x="106" y="4"/>
                  </a:cubicBezTo>
                  <a:cubicBezTo>
                    <a:pt x="104" y="4"/>
                    <a:pt x="100" y="3"/>
                    <a:pt x="100" y="2"/>
                  </a:cubicBezTo>
                  <a:cubicBezTo>
                    <a:pt x="98" y="2"/>
                    <a:pt x="96" y="2"/>
                    <a:pt x="95" y="2"/>
                  </a:cubicBezTo>
                  <a:cubicBezTo>
                    <a:pt x="94" y="3"/>
                    <a:pt x="84" y="2"/>
                    <a:pt x="82" y="4"/>
                  </a:cubicBezTo>
                  <a:cubicBezTo>
                    <a:pt x="80" y="4"/>
                    <a:pt x="78" y="4"/>
                    <a:pt x="76" y="4"/>
                  </a:cubicBezTo>
                  <a:cubicBezTo>
                    <a:pt x="73" y="4"/>
                    <a:pt x="71" y="4"/>
                    <a:pt x="67" y="6"/>
                  </a:cubicBezTo>
                  <a:cubicBezTo>
                    <a:pt x="66" y="6"/>
                    <a:pt x="65" y="5"/>
                    <a:pt x="63" y="5"/>
                  </a:cubicBezTo>
                  <a:cubicBezTo>
                    <a:pt x="61" y="7"/>
                    <a:pt x="58" y="9"/>
                    <a:pt x="55" y="10"/>
                  </a:cubicBezTo>
                  <a:cubicBezTo>
                    <a:pt x="55" y="12"/>
                    <a:pt x="55" y="13"/>
                    <a:pt x="56" y="14"/>
                  </a:cubicBezTo>
                  <a:cubicBezTo>
                    <a:pt x="57" y="14"/>
                    <a:pt x="61" y="18"/>
                    <a:pt x="62" y="19"/>
                  </a:cubicBezTo>
                  <a:cubicBezTo>
                    <a:pt x="62" y="20"/>
                    <a:pt x="62" y="22"/>
                    <a:pt x="62" y="22"/>
                  </a:cubicBezTo>
                  <a:cubicBezTo>
                    <a:pt x="63" y="23"/>
                    <a:pt x="63" y="26"/>
                    <a:pt x="63" y="26"/>
                  </a:cubicBezTo>
                  <a:cubicBezTo>
                    <a:pt x="66" y="29"/>
                    <a:pt x="65" y="31"/>
                    <a:pt x="66" y="35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5" y="45"/>
                    <a:pt x="66" y="49"/>
                    <a:pt x="67" y="50"/>
                  </a:cubicBezTo>
                  <a:cubicBezTo>
                    <a:pt x="67" y="51"/>
                    <a:pt x="66" y="52"/>
                    <a:pt x="66" y="52"/>
                  </a:cubicBezTo>
                  <a:cubicBezTo>
                    <a:pt x="67" y="54"/>
                    <a:pt x="67" y="56"/>
                    <a:pt x="67" y="58"/>
                  </a:cubicBezTo>
                  <a:cubicBezTo>
                    <a:pt x="67" y="58"/>
                    <a:pt x="67" y="59"/>
                    <a:pt x="67" y="59"/>
                  </a:cubicBezTo>
                  <a:cubicBezTo>
                    <a:pt x="67" y="60"/>
                    <a:pt x="67" y="62"/>
                    <a:pt x="66" y="63"/>
                  </a:cubicBezTo>
                  <a:cubicBezTo>
                    <a:pt x="66" y="64"/>
                    <a:pt x="67" y="65"/>
                    <a:pt x="67" y="66"/>
                  </a:cubicBezTo>
                  <a:cubicBezTo>
                    <a:pt x="66" y="66"/>
                    <a:pt x="66" y="67"/>
                    <a:pt x="65" y="68"/>
                  </a:cubicBezTo>
                  <a:cubicBezTo>
                    <a:pt x="66" y="71"/>
                    <a:pt x="68" y="80"/>
                    <a:pt x="66" y="82"/>
                  </a:cubicBezTo>
                  <a:cubicBezTo>
                    <a:pt x="67" y="82"/>
                    <a:pt x="66" y="82"/>
                    <a:pt x="67" y="82"/>
                  </a:cubicBezTo>
                  <a:cubicBezTo>
                    <a:pt x="67" y="83"/>
                    <a:pt x="66" y="87"/>
                    <a:pt x="66" y="88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6" y="88"/>
                    <a:pt x="66" y="93"/>
                    <a:pt x="66" y="93"/>
                  </a:cubicBezTo>
                  <a:cubicBezTo>
                    <a:pt x="65" y="98"/>
                    <a:pt x="64" y="102"/>
                    <a:pt x="62" y="106"/>
                  </a:cubicBezTo>
                  <a:cubicBezTo>
                    <a:pt x="62" y="107"/>
                    <a:pt x="62" y="113"/>
                    <a:pt x="62" y="113"/>
                  </a:cubicBezTo>
                  <a:cubicBezTo>
                    <a:pt x="63" y="114"/>
                    <a:pt x="64" y="114"/>
                    <a:pt x="65" y="114"/>
                  </a:cubicBezTo>
                  <a:cubicBezTo>
                    <a:pt x="65" y="114"/>
                    <a:pt x="67" y="114"/>
                    <a:pt x="67" y="113"/>
                  </a:cubicBezTo>
                  <a:cubicBezTo>
                    <a:pt x="70" y="112"/>
                    <a:pt x="74" y="103"/>
                    <a:pt x="75" y="101"/>
                  </a:cubicBezTo>
                  <a:cubicBezTo>
                    <a:pt x="79" y="102"/>
                    <a:pt x="80" y="107"/>
                    <a:pt x="87" y="106"/>
                  </a:cubicBezTo>
                  <a:cubicBezTo>
                    <a:pt x="90" y="105"/>
                    <a:pt x="91" y="106"/>
                    <a:pt x="94" y="105"/>
                  </a:cubicBezTo>
                  <a:cubicBezTo>
                    <a:pt x="95" y="105"/>
                    <a:pt x="97" y="103"/>
                    <a:pt x="98" y="102"/>
                  </a:cubicBezTo>
                  <a:cubicBezTo>
                    <a:pt x="101" y="101"/>
                    <a:pt x="107" y="101"/>
                    <a:pt x="109" y="102"/>
                  </a:cubicBezTo>
                  <a:cubicBezTo>
                    <a:pt x="111" y="102"/>
                    <a:pt x="113" y="100"/>
                    <a:pt x="116" y="102"/>
                  </a:cubicBezTo>
                  <a:cubicBezTo>
                    <a:pt x="116" y="102"/>
                    <a:pt x="116" y="102"/>
                    <a:pt x="116" y="102"/>
                  </a:cubicBezTo>
                  <a:cubicBezTo>
                    <a:pt x="114" y="104"/>
                    <a:pt x="109" y="110"/>
                    <a:pt x="108" y="111"/>
                  </a:cubicBezTo>
                  <a:cubicBezTo>
                    <a:pt x="105" y="112"/>
                    <a:pt x="101" y="112"/>
                    <a:pt x="99" y="112"/>
                  </a:cubicBezTo>
                  <a:cubicBezTo>
                    <a:pt x="98" y="112"/>
                    <a:pt x="96" y="112"/>
                    <a:pt x="96" y="112"/>
                  </a:cubicBezTo>
                  <a:cubicBezTo>
                    <a:pt x="95" y="113"/>
                    <a:pt x="92" y="113"/>
                    <a:pt x="90" y="114"/>
                  </a:cubicBezTo>
                  <a:cubicBezTo>
                    <a:pt x="86" y="115"/>
                    <a:pt x="83" y="112"/>
                    <a:pt x="80" y="113"/>
                  </a:cubicBezTo>
                  <a:cubicBezTo>
                    <a:pt x="76" y="115"/>
                    <a:pt x="73" y="115"/>
                    <a:pt x="71" y="116"/>
                  </a:cubicBezTo>
                  <a:cubicBezTo>
                    <a:pt x="70" y="116"/>
                    <a:pt x="69" y="116"/>
                    <a:pt x="68" y="116"/>
                  </a:cubicBezTo>
                  <a:cubicBezTo>
                    <a:pt x="67" y="117"/>
                    <a:pt x="64" y="118"/>
                    <a:pt x="62" y="118"/>
                  </a:cubicBezTo>
                  <a:cubicBezTo>
                    <a:pt x="58" y="119"/>
                    <a:pt x="55" y="118"/>
                    <a:pt x="53" y="119"/>
                  </a:cubicBezTo>
                  <a:cubicBezTo>
                    <a:pt x="49" y="120"/>
                    <a:pt x="46" y="119"/>
                    <a:pt x="43" y="120"/>
                  </a:cubicBezTo>
                  <a:cubicBezTo>
                    <a:pt x="43" y="120"/>
                    <a:pt x="42" y="120"/>
                    <a:pt x="41" y="120"/>
                  </a:cubicBezTo>
                  <a:cubicBezTo>
                    <a:pt x="39" y="120"/>
                    <a:pt x="35" y="120"/>
                    <a:pt x="34" y="121"/>
                  </a:cubicBezTo>
                  <a:cubicBezTo>
                    <a:pt x="33" y="121"/>
                    <a:pt x="32" y="122"/>
                    <a:pt x="31" y="123"/>
                  </a:cubicBezTo>
                  <a:cubicBezTo>
                    <a:pt x="29" y="123"/>
                    <a:pt x="24" y="122"/>
                    <a:pt x="23" y="122"/>
                  </a:cubicBezTo>
                  <a:cubicBezTo>
                    <a:pt x="22" y="123"/>
                    <a:pt x="19" y="122"/>
                    <a:pt x="17" y="123"/>
                  </a:cubicBezTo>
                  <a:cubicBezTo>
                    <a:pt x="12" y="124"/>
                    <a:pt x="10" y="124"/>
                    <a:pt x="6" y="124"/>
                  </a:cubicBezTo>
                  <a:cubicBezTo>
                    <a:pt x="5" y="125"/>
                    <a:pt x="5" y="125"/>
                    <a:pt x="4" y="126"/>
                  </a:cubicBezTo>
                  <a:cubicBezTo>
                    <a:pt x="4" y="127"/>
                    <a:pt x="4" y="128"/>
                    <a:pt x="4" y="129"/>
                  </a:cubicBezTo>
                  <a:cubicBezTo>
                    <a:pt x="3" y="130"/>
                    <a:pt x="2" y="132"/>
                    <a:pt x="2" y="133"/>
                  </a:cubicBezTo>
                  <a:cubicBezTo>
                    <a:pt x="0" y="139"/>
                    <a:pt x="4" y="143"/>
                    <a:pt x="7" y="147"/>
                  </a:cubicBezTo>
                  <a:cubicBezTo>
                    <a:pt x="12" y="147"/>
                    <a:pt x="19" y="146"/>
                    <a:pt x="23" y="143"/>
                  </a:cubicBezTo>
                  <a:cubicBezTo>
                    <a:pt x="23" y="143"/>
                    <a:pt x="28" y="143"/>
                    <a:pt x="28" y="143"/>
                  </a:cubicBezTo>
                  <a:cubicBezTo>
                    <a:pt x="29" y="143"/>
                    <a:pt x="31" y="141"/>
                    <a:pt x="32" y="140"/>
                  </a:cubicBezTo>
                  <a:cubicBezTo>
                    <a:pt x="32" y="140"/>
                    <a:pt x="32" y="140"/>
                    <a:pt x="32" y="140"/>
                  </a:cubicBezTo>
                  <a:cubicBezTo>
                    <a:pt x="35" y="140"/>
                    <a:pt x="37" y="139"/>
                    <a:pt x="39" y="138"/>
                  </a:cubicBezTo>
                  <a:cubicBezTo>
                    <a:pt x="40" y="138"/>
                    <a:pt x="41" y="138"/>
                    <a:pt x="42" y="138"/>
                  </a:cubicBezTo>
                  <a:cubicBezTo>
                    <a:pt x="43" y="138"/>
                    <a:pt x="44" y="137"/>
                    <a:pt x="45" y="137"/>
                  </a:cubicBezTo>
                  <a:cubicBezTo>
                    <a:pt x="46" y="136"/>
                    <a:pt x="49" y="137"/>
                    <a:pt x="49" y="137"/>
                  </a:cubicBezTo>
                  <a:cubicBezTo>
                    <a:pt x="51" y="136"/>
                    <a:pt x="53" y="135"/>
                    <a:pt x="55" y="134"/>
                  </a:cubicBezTo>
                  <a:cubicBezTo>
                    <a:pt x="55" y="134"/>
                    <a:pt x="62" y="134"/>
                    <a:pt x="62" y="133"/>
                  </a:cubicBezTo>
                  <a:cubicBezTo>
                    <a:pt x="62" y="133"/>
                    <a:pt x="63" y="133"/>
                    <a:pt x="63" y="133"/>
                  </a:cubicBezTo>
                  <a:cubicBezTo>
                    <a:pt x="65" y="132"/>
                    <a:pt x="68" y="132"/>
                    <a:pt x="70" y="131"/>
                  </a:cubicBezTo>
                  <a:cubicBezTo>
                    <a:pt x="74" y="130"/>
                    <a:pt x="82" y="127"/>
                    <a:pt x="88" y="128"/>
                  </a:cubicBezTo>
                  <a:cubicBezTo>
                    <a:pt x="90" y="128"/>
                    <a:pt x="92" y="126"/>
                    <a:pt x="93" y="127"/>
                  </a:cubicBezTo>
                  <a:cubicBezTo>
                    <a:pt x="94" y="127"/>
                    <a:pt x="96" y="128"/>
                    <a:pt x="97" y="128"/>
                  </a:cubicBezTo>
                  <a:cubicBezTo>
                    <a:pt x="98" y="129"/>
                    <a:pt x="97" y="128"/>
                    <a:pt x="98" y="129"/>
                  </a:cubicBezTo>
                  <a:cubicBezTo>
                    <a:pt x="98" y="130"/>
                    <a:pt x="96" y="131"/>
                    <a:pt x="96" y="133"/>
                  </a:cubicBezTo>
                  <a:cubicBezTo>
                    <a:pt x="94" y="136"/>
                    <a:pt x="94" y="138"/>
                    <a:pt x="92" y="141"/>
                  </a:cubicBezTo>
                  <a:cubicBezTo>
                    <a:pt x="91" y="142"/>
                    <a:pt x="90" y="142"/>
                    <a:pt x="90" y="143"/>
                  </a:cubicBezTo>
                  <a:cubicBezTo>
                    <a:pt x="90" y="144"/>
                    <a:pt x="90" y="145"/>
                    <a:pt x="90" y="145"/>
                  </a:cubicBezTo>
                  <a:cubicBezTo>
                    <a:pt x="89" y="146"/>
                    <a:pt x="88" y="148"/>
                    <a:pt x="87" y="149"/>
                  </a:cubicBezTo>
                  <a:cubicBezTo>
                    <a:pt x="87" y="151"/>
                    <a:pt x="87" y="155"/>
                    <a:pt x="86" y="156"/>
                  </a:cubicBezTo>
                  <a:cubicBezTo>
                    <a:pt x="87" y="158"/>
                    <a:pt x="87" y="159"/>
                    <a:pt x="88" y="160"/>
                  </a:cubicBezTo>
                  <a:cubicBezTo>
                    <a:pt x="90" y="161"/>
                    <a:pt x="92" y="163"/>
                    <a:pt x="94" y="163"/>
                  </a:cubicBezTo>
                  <a:cubicBezTo>
                    <a:pt x="95" y="160"/>
                    <a:pt x="97" y="157"/>
                    <a:pt x="98" y="155"/>
                  </a:cubicBezTo>
                  <a:cubicBezTo>
                    <a:pt x="99" y="154"/>
                    <a:pt x="100" y="153"/>
                    <a:pt x="100" y="153"/>
                  </a:cubicBezTo>
                  <a:cubicBezTo>
                    <a:pt x="100" y="153"/>
                    <a:pt x="100" y="152"/>
                    <a:pt x="100" y="151"/>
                  </a:cubicBezTo>
                  <a:cubicBezTo>
                    <a:pt x="102" y="149"/>
                    <a:pt x="107" y="146"/>
                    <a:pt x="108" y="144"/>
                  </a:cubicBezTo>
                  <a:cubicBezTo>
                    <a:pt x="111" y="141"/>
                    <a:pt x="110" y="137"/>
                    <a:pt x="112" y="134"/>
                  </a:cubicBezTo>
                  <a:cubicBezTo>
                    <a:pt x="114" y="131"/>
                    <a:pt x="118" y="129"/>
                    <a:pt x="119" y="126"/>
                  </a:cubicBezTo>
                  <a:cubicBezTo>
                    <a:pt x="120" y="126"/>
                    <a:pt x="121" y="126"/>
                    <a:pt x="122" y="126"/>
                  </a:cubicBezTo>
                  <a:cubicBezTo>
                    <a:pt x="122" y="126"/>
                    <a:pt x="130" y="125"/>
                    <a:pt x="131" y="125"/>
                  </a:cubicBezTo>
                  <a:cubicBezTo>
                    <a:pt x="133" y="126"/>
                    <a:pt x="135" y="127"/>
                    <a:pt x="136" y="127"/>
                  </a:cubicBezTo>
                  <a:cubicBezTo>
                    <a:pt x="137" y="127"/>
                    <a:pt x="138" y="130"/>
                    <a:pt x="138" y="130"/>
                  </a:cubicBezTo>
                  <a:cubicBezTo>
                    <a:pt x="140" y="132"/>
                    <a:pt x="141" y="131"/>
                    <a:pt x="142" y="133"/>
                  </a:cubicBezTo>
                  <a:cubicBezTo>
                    <a:pt x="144" y="133"/>
                    <a:pt x="145" y="139"/>
                    <a:pt x="146" y="141"/>
                  </a:cubicBezTo>
                  <a:cubicBezTo>
                    <a:pt x="147" y="143"/>
                    <a:pt x="149" y="145"/>
                    <a:pt x="150" y="147"/>
                  </a:cubicBezTo>
                  <a:cubicBezTo>
                    <a:pt x="150" y="148"/>
                    <a:pt x="150" y="149"/>
                    <a:pt x="150" y="150"/>
                  </a:cubicBezTo>
                  <a:cubicBezTo>
                    <a:pt x="152" y="154"/>
                    <a:pt x="155" y="159"/>
                    <a:pt x="158" y="162"/>
                  </a:cubicBezTo>
                  <a:cubicBezTo>
                    <a:pt x="161" y="165"/>
                    <a:pt x="159" y="169"/>
                    <a:pt x="166" y="172"/>
                  </a:cubicBezTo>
                  <a:cubicBezTo>
                    <a:pt x="167" y="170"/>
                    <a:pt x="169" y="169"/>
                    <a:pt x="170" y="167"/>
                  </a:cubicBezTo>
                  <a:cubicBezTo>
                    <a:pt x="172" y="165"/>
                    <a:pt x="170" y="161"/>
                    <a:pt x="170" y="159"/>
                  </a:cubicBezTo>
                  <a:cubicBezTo>
                    <a:pt x="171" y="153"/>
                    <a:pt x="167" y="148"/>
                    <a:pt x="165" y="142"/>
                  </a:cubicBezTo>
                  <a:cubicBezTo>
                    <a:pt x="165" y="141"/>
                    <a:pt x="165" y="139"/>
                    <a:pt x="164" y="137"/>
                  </a:cubicBezTo>
                  <a:cubicBezTo>
                    <a:pt x="161" y="133"/>
                    <a:pt x="161" y="133"/>
                    <a:pt x="163" y="127"/>
                  </a:cubicBezTo>
                  <a:cubicBezTo>
                    <a:pt x="167" y="127"/>
                    <a:pt x="170" y="127"/>
                    <a:pt x="172" y="128"/>
                  </a:cubicBezTo>
                  <a:cubicBezTo>
                    <a:pt x="173" y="127"/>
                    <a:pt x="182" y="129"/>
                    <a:pt x="183" y="129"/>
                  </a:cubicBezTo>
                  <a:cubicBezTo>
                    <a:pt x="185" y="128"/>
                    <a:pt x="198" y="130"/>
                    <a:pt x="200" y="131"/>
                  </a:cubicBezTo>
                  <a:cubicBezTo>
                    <a:pt x="201" y="131"/>
                    <a:pt x="202" y="132"/>
                    <a:pt x="203" y="133"/>
                  </a:cubicBezTo>
                  <a:cubicBezTo>
                    <a:pt x="205" y="133"/>
                    <a:pt x="207" y="133"/>
                    <a:pt x="209" y="134"/>
                  </a:cubicBezTo>
                  <a:cubicBezTo>
                    <a:pt x="209" y="134"/>
                    <a:pt x="209" y="135"/>
                    <a:pt x="210" y="136"/>
                  </a:cubicBezTo>
                  <a:cubicBezTo>
                    <a:pt x="211" y="136"/>
                    <a:pt x="212" y="137"/>
                    <a:pt x="213" y="137"/>
                  </a:cubicBezTo>
                  <a:cubicBezTo>
                    <a:pt x="214" y="137"/>
                    <a:pt x="215" y="137"/>
                    <a:pt x="216" y="137"/>
                  </a:cubicBezTo>
                  <a:cubicBezTo>
                    <a:pt x="220" y="139"/>
                    <a:pt x="225" y="141"/>
                    <a:pt x="229" y="144"/>
                  </a:cubicBezTo>
                  <a:cubicBezTo>
                    <a:pt x="229" y="144"/>
                    <a:pt x="229" y="144"/>
                    <a:pt x="229" y="143"/>
                  </a:cubicBezTo>
                  <a:cubicBezTo>
                    <a:pt x="230" y="144"/>
                    <a:pt x="232" y="144"/>
                    <a:pt x="233" y="144"/>
                  </a:cubicBezTo>
                  <a:cubicBezTo>
                    <a:pt x="233" y="144"/>
                    <a:pt x="234" y="143"/>
                    <a:pt x="235" y="143"/>
                  </a:cubicBezTo>
                  <a:cubicBezTo>
                    <a:pt x="236" y="144"/>
                    <a:pt x="237" y="145"/>
                    <a:pt x="238" y="146"/>
                  </a:cubicBezTo>
                  <a:cubicBezTo>
                    <a:pt x="239" y="144"/>
                    <a:pt x="244" y="147"/>
                    <a:pt x="245" y="147"/>
                  </a:cubicBezTo>
                  <a:cubicBezTo>
                    <a:pt x="247" y="148"/>
                    <a:pt x="249" y="146"/>
                    <a:pt x="250" y="146"/>
                  </a:cubicBezTo>
                  <a:cubicBezTo>
                    <a:pt x="251" y="146"/>
                    <a:pt x="251" y="147"/>
                    <a:pt x="253" y="147"/>
                  </a:cubicBezTo>
                  <a:cubicBezTo>
                    <a:pt x="259" y="145"/>
                    <a:pt x="262" y="142"/>
                    <a:pt x="266" y="140"/>
                  </a:cubicBezTo>
                  <a:cubicBezTo>
                    <a:pt x="267" y="136"/>
                    <a:pt x="271" y="133"/>
                    <a:pt x="271" y="131"/>
                  </a:cubicBezTo>
                  <a:cubicBezTo>
                    <a:pt x="271" y="131"/>
                    <a:pt x="271" y="130"/>
                    <a:pt x="271" y="130"/>
                  </a:cubicBezTo>
                  <a:cubicBezTo>
                    <a:pt x="271" y="130"/>
                    <a:pt x="271" y="130"/>
                    <a:pt x="270" y="130"/>
                  </a:cubicBezTo>
                  <a:close/>
                  <a:moveTo>
                    <a:pt x="170" y="55"/>
                  </a:moveTo>
                  <a:cubicBezTo>
                    <a:pt x="168" y="56"/>
                    <a:pt x="168" y="55"/>
                    <a:pt x="166" y="55"/>
                  </a:cubicBezTo>
                  <a:cubicBezTo>
                    <a:pt x="164" y="55"/>
                    <a:pt x="159" y="55"/>
                    <a:pt x="156" y="55"/>
                  </a:cubicBezTo>
                  <a:cubicBezTo>
                    <a:pt x="154" y="55"/>
                    <a:pt x="151" y="55"/>
                    <a:pt x="149" y="54"/>
                  </a:cubicBezTo>
                  <a:cubicBezTo>
                    <a:pt x="146" y="57"/>
                    <a:pt x="143" y="54"/>
                    <a:pt x="139" y="55"/>
                  </a:cubicBezTo>
                  <a:cubicBezTo>
                    <a:pt x="136" y="56"/>
                    <a:pt x="133" y="57"/>
                    <a:pt x="130" y="57"/>
                  </a:cubicBezTo>
                  <a:cubicBezTo>
                    <a:pt x="130" y="57"/>
                    <a:pt x="129" y="56"/>
                    <a:pt x="129" y="56"/>
                  </a:cubicBezTo>
                  <a:cubicBezTo>
                    <a:pt x="125" y="59"/>
                    <a:pt x="115" y="57"/>
                    <a:pt x="110" y="56"/>
                  </a:cubicBezTo>
                  <a:cubicBezTo>
                    <a:pt x="108" y="56"/>
                    <a:pt x="108" y="57"/>
                    <a:pt x="107" y="58"/>
                  </a:cubicBezTo>
                  <a:cubicBezTo>
                    <a:pt x="106" y="58"/>
                    <a:pt x="104" y="57"/>
                    <a:pt x="103" y="58"/>
                  </a:cubicBezTo>
                  <a:cubicBezTo>
                    <a:pt x="100" y="60"/>
                    <a:pt x="95" y="61"/>
                    <a:pt x="92" y="62"/>
                  </a:cubicBezTo>
                  <a:cubicBezTo>
                    <a:pt x="91" y="62"/>
                    <a:pt x="89" y="61"/>
                    <a:pt x="88" y="61"/>
                  </a:cubicBezTo>
                  <a:cubicBezTo>
                    <a:pt x="88" y="61"/>
                    <a:pt x="87" y="60"/>
                    <a:pt x="87" y="60"/>
                  </a:cubicBezTo>
                  <a:cubicBezTo>
                    <a:pt x="87" y="58"/>
                    <a:pt x="90" y="55"/>
                    <a:pt x="92" y="54"/>
                  </a:cubicBezTo>
                  <a:cubicBezTo>
                    <a:pt x="92" y="54"/>
                    <a:pt x="93" y="53"/>
                    <a:pt x="94" y="53"/>
                  </a:cubicBezTo>
                  <a:cubicBezTo>
                    <a:pt x="95" y="52"/>
                    <a:pt x="96" y="52"/>
                    <a:pt x="96" y="51"/>
                  </a:cubicBezTo>
                  <a:cubicBezTo>
                    <a:pt x="99" y="49"/>
                    <a:pt x="102" y="49"/>
                    <a:pt x="104" y="48"/>
                  </a:cubicBezTo>
                  <a:cubicBezTo>
                    <a:pt x="106" y="48"/>
                    <a:pt x="108" y="47"/>
                    <a:pt x="110" y="47"/>
                  </a:cubicBezTo>
                  <a:cubicBezTo>
                    <a:pt x="111" y="46"/>
                    <a:pt x="117" y="47"/>
                    <a:pt x="117" y="47"/>
                  </a:cubicBezTo>
                  <a:cubicBezTo>
                    <a:pt x="120" y="46"/>
                    <a:pt x="125" y="47"/>
                    <a:pt x="126" y="46"/>
                  </a:cubicBezTo>
                  <a:cubicBezTo>
                    <a:pt x="129" y="45"/>
                    <a:pt x="132" y="44"/>
                    <a:pt x="135" y="45"/>
                  </a:cubicBezTo>
                  <a:cubicBezTo>
                    <a:pt x="139" y="46"/>
                    <a:pt x="142" y="45"/>
                    <a:pt x="148" y="45"/>
                  </a:cubicBezTo>
                  <a:cubicBezTo>
                    <a:pt x="151" y="45"/>
                    <a:pt x="154" y="45"/>
                    <a:pt x="156" y="45"/>
                  </a:cubicBezTo>
                  <a:cubicBezTo>
                    <a:pt x="157" y="45"/>
                    <a:pt x="158" y="44"/>
                    <a:pt x="160" y="44"/>
                  </a:cubicBezTo>
                  <a:cubicBezTo>
                    <a:pt x="162" y="44"/>
                    <a:pt x="163" y="46"/>
                    <a:pt x="166" y="44"/>
                  </a:cubicBezTo>
                  <a:cubicBezTo>
                    <a:pt x="167" y="45"/>
                    <a:pt x="169" y="45"/>
                    <a:pt x="170" y="46"/>
                  </a:cubicBezTo>
                  <a:cubicBezTo>
                    <a:pt x="172" y="47"/>
                    <a:pt x="172" y="51"/>
                    <a:pt x="172" y="53"/>
                  </a:cubicBezTo>
                  <a:cubicBezTo>
                    <a:pt x="172" y="54"/>
                    <a:pt x="171" y="54"/>
                    <a:pt x="170" y="55"/>
                  </a:cubicBezTo>
                  <a:close/>
                  <a:moveTo>
                    <a:pt x="94" y="23"/>
                  </a:moveTo>
                  <a:cubicBezTo>
                    <a:pt x="95" y="22"/>
                    <a:pt x="96" y="21"/>
                    <a:pt x="96" y="21"/>
                  </a:cubicBezTo>
                  <a:cubicBezTo>
                    <a:pt x="97" y="20"/>
                    <a:pt x="99" y="21"/>
                    <a:pt x="100" y="21"/>
                  </a:cubicBezTo>
                  <a:cubicBezTo>
                    <a:pt x="104" y="19"/>
                    <a:pt x="109" y="19"/>
                    <a:pt x="113" y="19"/>
                  </a:cubicBezTo>
                  <a:cubicBezTo>
                    <a:pt x="122" y="18"/>
                    <a:pt x="130" y="21"/>
                    <a:pt x="135" y="20"/>
                  </a:cubicBezTo>
                  <a:cubicBezTo>
                    <a:pt x="140" y="19"/>
                    <a:pt x="156" y="16"/>
                    <a:pt x="159" y="17"/>
                  </a:cubicBezTo>
                  <a:cubicBezTo>
                    <a:pt x="159" y="16"/>
                    <a:pt x="159" y="16"/>
                    <a:pt x="159" y="16"/>
                  </a:cubicBezTo>
                  <a:cubicBezTo>
                    <a:pt x="161" y="17"/>
                    <a:pt x="164" y="17"/>
                    <a:pt x="166" y="18"/>
                  </a:cubicBezTo>
                  <a:cubicBezTo>
                    <a:pt x="168" y="17"/>
                    <a:pt x="173" y="19"/>
                    <a:pt x="174" y="19"/>
                  </a:cubicBezTo>
                  <a:cubicBezTo>
                    <a:pt x="175" y="20"/>
                    <a:pt x="175" y="21"/>
                    <a:pt x="176" y="21"/>
                  </a:cubicBezTo>
                  <a:cubicBezTo>
                    <a:pt x="176" y="22"/>
                    <a:pt x="175" y="27"/>
                    <a:pt x="174" y="28"/>
                  </a:cubicBezTo>
                  <a:cubicBezTo>
                    <a:pt x="174" y="29"/>
                    <a:pt x="174" y="29"/>
                    <a:pt x="174" y="29"/>
                  </a:cubicBezTo>
                  <a:cubicBezTo>
                    <a:pt x="148" y="29"/>
                    <a:pt x="120" y="27"/>
                    <a:pt x="102" y="32"/>
                  </a:cubicBezTo>
                  <a:cubicBezTo>
                    <a:pt x="102" y="32"/>
                    <a:pt x="97" y="32"/>
                    <a:pt x="96" y="32"/>
                  </a:cubicBezTo>
                  <a:cubicBezTo>
                    <a:pt x="96" y="32"/>
                    <a:pt x="88" y="33"/>
                    <a:pt x="87" y="33"/>
                  </a:cubicBezTo>
                  <a:cubicBezTo>
                    <a:pt x="86" y="32"/>
                    <a:pt x="85" y="31"/>
                    <a:pt x="84" y="30"/>
                  </a:cubicBezTo>
                  <a:cubicBezTo>
                    <a:pt x="85" y="27"/>
                    <a:pt x="91" y="24"/>
                    <a:pt x="94" y="23"/>
                  </a:cubicBezTo>
                  <a:close/>
                  <a:moveTo>
                    <a:pt x="121" y="83"/>
                  </a:moveTo>
                  <a:cubicBezTo>
                    <a:pt x="119" y="84"/>
                    <a:pt x="113" y="84"/>
                    <a:pt x="111" y="84"/>
                  </a:cubicBezTo>
                  <a:cubicBezTo>
                    <a:pt x="107" y="84"/>
                    <a:pt x="103" y="85"/>
                    <a:pt x="100" y="85"/>
                  </a:cubicBezTo>
                  <a:cubicBezTo>
                    <a:pt x="98" y="85"/>
                    <a:pt x="96" y="85"/>
                    <a:pt x="95" y="85"/>
                  </a:cubicBezTo>
                  <a:cubicBezTo>
                    <a:pt x="94" y="86"/>
                    <a:pt x="94" y="86"/>
                    <a:pt x="94" y="86"/>
                  </a:cubicBezTo>
                  <a:cubicBezTo>
                    <a:pt x="93" y="86"/>
                    <a:pt x="92" y="86"/>
                    <a:pt x="90" y="86"/>
                  </a:cubicBezTo>
                  <a:cubicBezTo>
                    <a:pt x="86" y="88"/>
                    <a:pt x="85" y="89"/>
                    <a:pt x="80" y="88"/>
                  </a:cubicBezTo>
                  <a:cubicBezTo>
                    <a:pt x="80" y="86"/>
                    <a:pt x="82" y="83"/>
                    <a:pt x="82" y="82"/>
                  </a:cubicBezTo>
                  <a:cubicBezTo>
                    <a:pt x="83" y="78"/>
                    <a:pt x="90" y="77"/>
                    <a:pt x="94" y="75"/>
                  </a:cubicBezTo>
                  <a:cubicBezTo>
                    <a:pt x="95" y="75"/>
                    <a:pt x="96" y="75"/>
                    <a:pt x="98" y="75"/>
                  </a:cubicBezTo>
                  <a:cubicBezTo>
                    <a:pt x="98" y="75"/>
                    <a:pt x="103" y="74"/>
                    <a:pt x="103" y="74"/>
                  </a:cubicBezTo>
                  <a:cubicBezTo>
                    <a:pt x="103" y="74"/>
                    <a:pt x="105" y="75"/>
                    <a:pt x="106" y="75"/>
                  </a:cubicBezTo>
                  <a:cubicBezTo>
                    <a:pt x="110" y="74"/>
                    <a:pt x="118" y="74"/>
                    <a:pt x="122" y="72"/>
                  </a:cubicBezTo>
                  <a:cubicBezTo>
                    <a:pt x="123" y="72"/>
                    <a:pt x="131" y="73"/>
                    <a:pt x="132" y="73"/>
                  </a:cubicBezTo>
                  <a:cubicBezTo>
                    <a:pt x="133" y="74"/>
                    <a:pt x="148" y="72"/>
                    <a:pt x="148" y="72"/>
                  </a:cubicBezTo>
                  <a:cubicBezTo>
                    <a:pt x="149" y="72"/>
                    <a:pt x="149" y="72"/>
                    <a:pt x="149" y="71"/>
                  </a:cubicBezTo>
                  <a:cubicBezTo>
                    <a:pt x="149" y="71"/>
                    <a:pt x="149" y="71"/>
                    <a:pt x="149" y="71"/>
                  </a:cubicBezTo>
                  <a:cubicBezTo>
                    <a:pt x="149" y="71"/>
                    <a:pt x="153" y="73"/>
                    <a:pt x="153" y="73"/>
                  </a:cubicBezTo>
                  <a:cubicBezTo>
                    <a:pt x="159" y="70"/>
                    <a:pt x="164" y="72"/>
                    <a:pt x="169" y="73"/>
                  </a:cubicBezTo>
                  <a:cubicBezTo>
                    <a:pt x="171" y="75"/>
                    <a:pt x="170" y="79"/>
                    <a:pt x="170" y="81"/>
                  </a:cubicBezTo>
                  <a:cubicBezTo>
                    <a:pt x="169" y="82"/>
                    <a:pt x="168" y="82"/>
                    <a:pt x="168" y="83"/>
                  </a:cubicBezTo>
                  <a:cubicBezTo>
                    <a:pt x="162" y="83"/>
                    <a:pt x="154" y="82"/>
                    <a:pt x="148" y="83"/>
                  </a:cubicBezTo>
                  <a:cubicBezTo>
                    <a:pt x="147" y="83"/>
                    <a:pt x="142" y="82"/>
                    <a:pt x="142" y="82"/>
                  </a:cubicBezTo>
                  <a:cubicBezTo>
                    <a:pt x="140" y="83"/>
                    <a:pt x="135" y="83"/>
                    <a:pt x="133" y="82"/>
                  </a:cubicBezTo>
                  <a:cubicBezTo>
                    <a:pt x="130" y="84"/>
                    <a:pt x="122" y="83"/>
                    <a:pt x="121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" name="Freeform 56"/>
            <p:cNvSpPr/>
            <p:nvPr/>
          </p:nvSpPr>
          <p:spPr bwMode="auto">
            <a:xfrm>
              <a:off x="6137276" y="3024188"/>
              <a:ext cx="220663" cy="657225"/>
            </a:xfrm>
            <a:custGeom>
              <a:avLst/>
              <a:gdLst>
                <a:gd name="T0" fmla="*/ 67 w 73"/>
                <a:gd name="T1" fmla="*/ 1 h 215"/>
                <a:gd name="T2" fmla="*/ 69 w 73"/>
                <a:gd name="T3" fmla="*/ 18 h 215"/>
                <a:gd name="T4" fmla="*/ 65 w 73"/>
                <a:gd name="T5" fmla="*/ 37 h 215"/>
                <a:gd name="T6" fmla="*/ 67 w 73"/>
                <a:gd name="T7" fmla="*/ 53 h 215"/>
                <a:gd name="T8" fmla="*/ 68 w 73"/>
                <a:gd name="T9" fmla="*/ 65 h 215"/>
                <a:gd name="T10" fmla="*/ 68 w 73"/>
                <a:gd name="T11" fmla="*/ 74 h 215"/>
                <a:gd name="T12" fmla="*/ 67 w 73"/>
                <a:gd name="T13" fmla="*/ 91 h 215"/>
                <a:gd name="T14" fmla="*/ 69 w 73"/>
                <a:gd name="T15" fmla="*/ 99 h 215"/>
                <a:gd name="T16" fmla="*/ 71 w 73"/>
                <a:gd name="T17" fmla="*/ 107 h 215"/>
                <a:gd name="T18" fmla="*/ 73 w 73"/>
                <a:gd name="T19" fmla="*/ 114 h 215"/>
                <a:gd name="T20" fmla="*/ 69 w 73"/>
                <a:gd name="T21" fmla="*/ 118 h 215"/>
                <a:gd name="T22" fmla="*/ 68 w 73"/>
                <a:gd name="T23" fmla="*/ 130 h 215"/>
                <a:gd name="T24" fmla="*/ 67 w 73"/>
                <a:gd name="T25" fmla="*/ 137 h 215"/>
                <a:gd name="T26" fmla="*/ 67 w 73"/>
                <a:gd name="T27" fmla="*/ 148 h 215"/>
                <a:gd name="T28" fmla="*/ 65 w 73"/>
                <a:gd name="T29" fmla="*/ 157 h 215"/>
                <a:gd name="T30" fmla="*/ 64 w 73"/>
                <a:gd name="T31" fmla="*/ 159 h 215"/>
                <a:gd name="T32" fmla="*/ 63 w 73"/>
                <a:gd name="T33" fmla="*/ 160 h 215"/>
                <a:gd name="T34" fmla="*/ 63 w 73"/>
                <a:gd name="T35" fmla="*/ 168 h 215"/>
                <a:gd name="T36" fmla="*/ 64 w 73"/>
                <a:gd name="T37" fmla="*/ 186 h 215"/>
                <a:gd name="T38" fmla="*/ 65 w 73"/>
                <a:gd name="T39" fmla="*/ 197 h 215"/>
                <a:gd name="T40" fmla="*/ 65 w 73"/>
                <a:gd name="T41" fmla="*/ 208 h 215"/>
                <a:gd name="T42" fmla="*/ 61 w 73"/>
                <a:gd name="T43" fmla="*/ 215 h 215"/>
                <a:gd name="T44" fmla="*/ 55 w 73"/>
                <a:gd name="T45" fmla="*/ 208 h 215"/>
                <a:gd name="T46" fmla="*/ 53 w 73"/>
                <a:gd name="T47" fmla="*/ 204 h 215"/>
                <a:gd name="T48" fmla="*/ 48 w 73"/>
                <a:gd name="T49" fmla="*/ 186 h 215"/>
                <a:gd name="T50" fmla="*/ 48 w 73"/>
                <a:gd name="T51" fmla="*/ 178 h 215"/>
                <a:gd name="T52" fmla="*/ 45 w 73"/>
                <a:gd name="T53" fmla="*/ 147 h 215"/>
                <a:gd name="T54" fmla="*/ 33 w 73"/>
                <a:gd name="T55" fmla="*/ 153 h 215"/>
                <a:gd name="T56" fmla="*/ 18 w 73"/>
                <a:gd name="T57" fmla="*/ 161 h 215"/>
                <a:gd name="T58" fmla="*/ 11 w 73"/>
                <a:gd name="T59" fmla="*/ 163 h 215"/>
                <a:gd name="T60" fmla="*/ 4 w 73"/>
                <a:gd name="T61" fmla="*/ 155 h 215"/>
                <a:gd name="T62" fmla="*/ 0 w 73"/>
                <a:gd name="T63" fmla="*/ 147 h 215"/>
                <a:gd name="T64" fmla="*/ 0 w 73"/>
                <a:gd name="T65" fmla="*/ 138 h 215"/>
                <a:gd name="T66" fmla="*/ 0 w 73"/>
                <a:gd name="T67" fmla="*/ 127 h 215"/>
                <a:gd name="T68" fmla="*/ 8 w 73"/>
                <a:gd name="T69" fmla="*/ 112 h 215"/>
                <a:gd name="T70" fmla="*/ 12 w 73"/>
                <a:gd name="T71" fmla="*/ 90 h 215"/>
                <a:gd name="T72" fmla="*/ 12 w 73"/>
                <a:gd name="T73" fmla="*/ 73 h 215"/>
                <a:gd name="T74" fmla="*/ 13 w 73"/>
                <a:gd name="T75" fmla="*/ 64 h 215"/>
                <a:gd name="T76" fmla="*/ 18 w 73"/>
                <a:gd name="T77" fmla="*/ 47 h 215"/>
                <a:gd name="T78" fmla="*/ 24 w 73"/>
                <a:gd name="T79" fmla="*/ 41 h 215"/>
                <a:gd name="T80" fmla="*/ 32 w 73"/>
                <a:gd name="T81" fmla="*/ 39 h 215"/>
                <a:gd name="T82" fmla="*/ 38 w 73"/>
                <a:gd name="T83" fmla="*/ 47 h 215"/>
                <a:gd name="T84" fmla="*/ 28 w 73"/>
                <a:gd name="T85" fmla="*/ 62 h 215"/>
                <a:gd name="T86" fmla="*/ 31 w 73"/>
                <a:gd name="T87" fmla="*/ 81 h 215"/>
                <a:gd name="T88" fmla="*/ 31 w 73"/>
                <a:gd name="T89" fmla="*/ 89 h 215"/>
                <a:gd name="T90" fmla="*/ 30 w 73"/>
                <a:gd name="T91" fmla="*/ 99 h 215"/>
                <a:gd name="T92" fmla="*/ 48 w 73"/>
                <a:gd name="T93" fmla="*/ 115 h 215"/>
                <a:gd name="T94" fmla="*/ 50 w 73"/>
                <a:gd name="T95" fmla="*/ 115 h 215"/>
                <a:gd name="T96" fmla="*/ 51 w 73"/>
                <a:gd name="T97" fmla="*/ 109 h 215"/>
                <a:gd name="T98" fmla="*/ 55 w 73"/>
                <a:gd name="T99" fmla="*/ 79 h 215"/>
                <a:gd name="T100" fmla="*/ 53 w 73"/>
                <a:gd name="T101" fmla="*/ 35 h 215"/>
                <a:gd name="T102" fmla="*/ 60 w 73"/>
                <a:gd name="T103" fmla="*/ 4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3" h="215">
                  <a:moveTo>
                    <a:pt x="65" y="0"/>
                  </a:moveTo>
                  <a:cubicBezTo>
                    <a:pt x="66" y="0"/>
                    <a:pt x="67" y="0"/>
                    <a:pt x="67" y="1"/>
                  </a:cubicBezTo>
                  <a:cubicBezTo>
                    <a:pt x="70" y="3"/>
                    <a:pt x="68" y="10"/>
                    <a:pt x="69" y="15"/>
                  </a:cubicBezTo>
                  <a:cubicBezTo>
                    <a:pt x="69" y="16"/>
                    <a:pt x="69" y="17"/>
                    <a:pt x="69" y="18"/>
                  </a:cubicBezTo>
                  <a:cubicBezTo>
                    <a:pt x="71" y="22"/>
                    <a:pt x="69" y="30"/>
                    <a:pt x="67" y="34"/>
                  </a:cubicBezTo>
                  <a:cubicBezTo>
                    <a:pt x="66" y="35"/>
                    <a:pt x="66" y="37"/>
                    <a:pt x="65" y="37"/>
                  </a:cubicBezTo>
                  <a:cubicBezTo>
                    <a:pt x="64" y="39"/>
                    <a:pt x="65" y="45"/>
                    <a:pt x="66" y="46"/>
                  </a:cubicBezTo>
                  <a:cubicBezTo>
                    <a:pt x="66" y="47"/>
                    <a:pt x="66" y="51"/>
                    <a:pt x="67" y="53"/>
                  </a:cubicBezTo>
                  <a:cubicBezTo>
                    <a:pt x="67" y="55"/>
                    <a:pt x="67" y="57"/>
                    <a:pt x="67" y="59"/>
                  </a:cubicBezTo>
                  <a:cubicBezTo>
                    <a:pt x="67" y="61"/>
                    <a:pt x="67" y="63"/>
                    <a:pt x="68" y="65"/>
                  </a:cubicBezTo>
                  <a:cubicBezTo>
                    <a:pt x="68" y="67"/>
                    <a:pt x="67" y="70"/>
                    <a:pt x="67" y="71"/>
                  </a:cubicBezTo>
                  <a:cubicBezTo>
                    <a:pt x="67" y="71"/>
                    <a:pt x="68" y="73"/>
                    <a:pt x="68" y="74"/>
                  </a:cubicBezTo>
                  <a:cubicBezTo>
                    <a:pt x="69" y="76"/>
                    <a:pt x="67" y="82"/>
                    <a:pt x="68" y="85"/>
                  </a:cubicBezTo>
                  <a:cubicBezTo>
                    <a:pt x="68" y="86"/>
                    <a:pt x="65" y="89"/>
                    <a:pt x="67" y="91"/>
                  </a:cubicBezTo>
                  <a:cubicBezTo>
                    <a:pt x="67" y="92"/>
                    <a:pt x="66" y="94"/>
                    <a:pt x="67" y="95"/>
                  </a:cubicBezTo>
                  <a:cubicBezTo>
                    <a:pt x="68" y="97"/>
                    <a:pt x="68" y="98"/>
                    <a:pt x="69" y="99"/>
                  </a:cubicBezTo>
                  <a:cubicBezTo>
                    <a:pt x="69" y="101"/>
                    <a:pt x="69" y="104"/>
                    <a:pt x="69" y="106"/>
                  </a:cubicBezTo>
                  <a:cubicBezTo>
                    <a:pt x="70" y="106"/>
                    <a:pt x="71" y="107"/>
                    <a:pt x="71" y="107"/>
                  </a:cubicBezTo>
                  <a:cubicBezTo>
                    <a:pt x="72" y="109"/>
                    <a:pt x="71" y="110"/>
                    <a:pt x="72" y="112"/>
                  </a:cubicBezTo>
                  <a:cubicBezTo>
                    <a:pt x="72" y="113"/>
                    <a:pt x="73" y="112"/>
                    <a:pt x="73" y="114"/>
                  </a:cubicBezTo>
                  <a:cubicBezTo>
                    <a:pt x="72" y="114"/>
                    <a:pt x="71" y="116"/>
                    <a:pt x="72" y="117"/>
                  </a:cubicBezTo>
                  <a:cubicBezTo>
                    <a:pt x="71" y="117"/>
                    <a:pt x="70" y="118"/>
                    <a:pt x="69" y="118"/>
                  </a:cubicBezTo>
                  <a:cubicBezTo>
                    <a:pt x="69" y="119"/>
                    <a:pt x="67" y="127"/>
                    <a:pt x="67" y="127"/>
                  </a:cubicBezTo>
                  <a:cubicBezTo>
                    <a:pt x="67" y="128"/>
                    <a:pt x="68" y="129"/>
                    <a:pt x="68" y="130"/>
                  </a:cubicBezTo>
                  <a:cubicBezTo>
                    <a:pt x="68" y="132"/>
                    <a:pt x="68" y="133"/>
                    <a:pt x="68" y="134"/>
                  </a:cubicBezTo>
                  <a:cubicBezTo>
                    <a:pt x="68" y="135"/>
                    <a:pt x="67" y="138"/>
                    <a:pt x="67" y="137"/>
                  </a:cubicBezTo>
                  <a:cubicBezTo>
                    <a:pt x="67" y="138"/>
                    <a:pt x="67" y="138"/>
                    <a:pt x="67" y="139"/>
                  </a:cubicBezTo>
                  <a:cubicBezTo>
                    <a:pt x="67" y="139"/>
                    <a:pt x="66" y="148"/>
                    <a:pt x="67" y="148"/>
                  </a:cubicBezTo>
                  <a:cubicBezTo>
                    <a:pt x="67" y="148"/>
                    <a:pt x="67" y="149"/>
                    <a:pt x="67" y="149"/>
                  </a:cubicBezTo>
                  <a:cubicBezTo>
                    <a:pt x="66" y="152"/>
                    <a:pt x="64" y="155"/>
                    <a:pt x="65" y="157"/>
                  </a:cubicBezTo>
                  <a:cubicBezTo>
                    <a:pt x="65" y="157"/>
                    <a:pt x="65" y="158"/>
                    <a:pt x="65" y="158"/>
                  </a:cubicBezTo>
                  <a:cubicBezTo>
                    <a:pt x="65" y="158"/>
                    <a:pt x="65" y="158"/>
                    <a:pt x="64" y="159"/>
                  </a:cubicBezTo>
                  <a:cubicBezTo>
                    <a:pt x="64" y="159"/>
                    <a:pt x="64" y="159"/>
                    <a:pt x="64" y="159"/>
                  </a:cubicBezTo>
                  <a:cubicBezTo>
                    <a:pt x="64" y="160"/>
                    <a:pt x="64" y="160"/>
                    <a:pt x="63" y="160"/>
                  </a:cubicBezTo>
                  <a:cubicBezTo>
                    <a:pt x="63" y="162"/>
                    <a:pt x="63" y="164"/>
                    <a:pt x="63" y="166"/>
                  </a:cubicBezTo>
                  <a:cubicBezTo>
                    <a:pt x="63" y="167"/>
                    <a:pt x="63" y="167"/>
                    <a:pt x="63" y="168"/>
                  </a:cubicBezTo>
                  <a:cubicBezTo>
                    <a:pt x="61" y="173"/>
                    <a:pt x="64" y="179"/>
                    <a:pt x="65" y="181"/>
                  </a:cubicBezTo>
                  <a:cubicBezTo>
                    <a:pt x="65" y="183"/>
                    <a:pt x="65" y="184"/>
                    <a:pt x="64" y="186"/>
                  </a:cubicBezTo>
                  <a:cubicBezTo>
                    <a:pt x="64" y="186"/>
                    <a:pt x="64" y="186"/>
                    <a:pt x="64" y="186"/>
                  </a:cubicBezTo>
                  <a:cubicBezTo>
                    <a:pt x="64" y="186"/>
                    <a:pt x="65" y="197"/>
                    <a:pt x="65" y="197"/>
                  </a:cubicBezTo>
                  <a:cubicBezTo>
                    <a:pt x="65" y="197"/>
                    <a:pt x="64" y="201"/>
                    <a:pt x="64" y="201"/>
                  </a:cubicBezTo>
                  <a:cubicBezTo>
                    <a:pt x="65" y="202"/>
                    <a:pt x="65" y="207"/>
                    <a:pt x="65" y="208"/>
                  </a:cubicBezTo>
                  <a:cubicBezTo>
                    <a:pt x="65" y="209"/>
                    <a:pt x="64" y="209"/>
                    <a:pt x="63" y="209"/>
                  </a:cubicBezTo>
                  <a:cubicBezTo>
                    <a:pt x="63" y="211"/>
                    <a:pt x="63" y="214"/>
                    <a:pt x="61" y="215"/>
                  </a:cubicBezTo>
                  <a:cubicBezTo>
                    <a:pt x="60" y="215"/>
                    <a:pt x="61" y="215"/>
                    <a:pt x="60" y="215"/>
                  </a:cubicBezTo>
                  <a:cubicBezTo>
                    <a:pt x="57" y="213"/>
                    <a:pt x="58" y="210"/>
                    <a:pt x="55" y="208"/>
                  </a:cubicBezTo>
                  <a:cubicBezTo>
                    <a:pt x="55" y="208"/>
                    <a:pt x="56" y="208"/>
                    <a:pt x="56" y="207"/>
                  </a:cubicBezTo>
                  <a:cubicBezTo>
                    <a:pt x="56" y="206"/>
                    <a:pt x="54" y="205"/>
                    <a:pt x="53" y="204"/>
                  </a:cubicBezTo>
                  <a:cubicBezTo>
                    <a:pt x="52" y="202"/>
                    <a:pt x="53" y="199"/>
                    <a:pt x="52" y="197"/>
                  </a:cubicBezTo>
                  <a:cubicBezTo>
                    <a:pt x="51" y="194"/>
                    <a:pt x="50" y="188"/>
                    <a:pt x="48" y="186"/>
                  </a:cubicBezTo>
                  <a:cubicBezTo>
                    <a:pt x="48" y="185"/>
                    <a:pt x="49" y="183"/>
                    <a:pt x="49" y="182"/>
                  </a:cubicBezTo>
                  <a:cubicBezTo>
                    <a:pt x="48" y="181"/>
                    <a:pt x="48" y="179"/>
                    <a:pt x="48" y="178"/>
                  </a:cubicBezTo>
                  <a:cubicBezTo>
                    <a:pt x="48" y="174"/>
                    <a:pt x="49" y="168"/>
                    <a:pt x="48" y="166"/>
                  </a:cubicBezTo>
                  <a:cubicBezTo>
                    <a:pt x="46" y="163"/>
                    <a:pt x="51" y="148"/>
                    <a:pt x="45" y="147"/>
                  </a:cubicBezTo>
                  <a:cubicBezTo>
                    <a:pt x="43" y="148"/>
                    <a:pt x="40" y="148"/>
                    <a:pt x="38" y="149"/>
                  </a:cubicBezTo>
                  <a:cubicBezTo>
                    <a:pt x="37" y="150"/>
                    <a:pt x="35" y="152"/>
                    <a:pt x="33" y="153"/>
                  </a:cubicBezTo>
                  <a:cubicBezTo>
                    <a:pt x="33" y="153"/>
                    <a:pt x="23" y="157"/>
                    <a:pt x="23" y="157"/>
                  </a:cubicBezTo>
                  <a:cubicBezTo>
                    <a:pt x="21" y="158"/>
                    <a:pt x="20" y="160"/>
                    <a:pt x="18" y="161"/>
                  </a:cubicBezTo>
                  <a:cubicBezTo>
                    <a:pt x="16" y="161"/>
                    <a:pt x="15" y="161"/>
                    <a:pt x="13" y="161"/>
                  </a:cubicBezTo>
                  <a:cubicBezTo>
                    <a:pt x="13" y="162"/>
                    <a:pt x="12" y="162"/>
                    <a:pt x="11" y="163"/>
                  </a:cubicBezTo>
                  <a:cubicBezTo>
                    <a:pt x="8" y="164"/>
                    <a:pt x="5" y="159"/>
                    <a:pt x="4" y="157"/>
                  </a:cubicBezTo>
                  <a:cubicBezTo>
                    <a:pt x="4" y="156"/>
                    <a:pt x="4" y="156"/>
                    <a:pt x="4" y="155"/>
                  </a:cubicBezTo>
                  <a:cubicBezTo>
                    <a:pt x="2" y="152"/>
                    <a:pt x="2" y="150"/>
                    <a:pt x="0" y="148"/>
                  </a:cubicBezTo>
                  <a:cubicBezTo>
                    <a:pt x="1" y="147"/>
                    <a:pt x="0" y="146"/>
                    <a:pt x="0" y="147"/>
                  </a:cubicBezTo>
                  <a:cubicBezTo>
                    <a:pt x="0" y="147"/>
                    <a:pt x="0" y="144"/>
                    <a:pt x="0" y="144"/>
                  </a:cubicBezTo>
                  <a:cubicBezTo>
                    <a:pt x="0" y="142"/>
                    <a:pt x="0" y="138"/>
                    <a:pt x="0" y="138"/>
                  </a:cubicBezTo>
                  <a:cubicBezTo>
                    <a:pt x="2" y="137"/>
                    <a:pt x="1" y="129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6"/>
                    <a:pt x="1" y="124"/>
                    <a:pt x="0" y="123"/>
                  </a:cubicBezTo>
                  <a:cubicBezTo>
                    <a:pt x="2" y="119"/>
                    <a:pt x="7" y="115"/>
                    <a:pt x="8" y="112"/>
                  </a:cubicBezTo>
                  <a:cubicBezTo>
                    <a:pt x="8" y="111"/>
                    <a:pt x="8" y="110"/>
                    <a:pt x="8" y="109"/>
                  </a:cubicBezTo>
                  <a:cubicBezTo>
                    <a:pt x="10" y="104"/>
                    <a:pt x="10" y="93"/>
                    <a:pt x="12" y="90"/>
                  </a:cubicBezTo>
                  <a:cubicBezTo>
                    <a:pt x="12" y="87"/>
                    <a:pt x="12" y="85"/>
                    <a:pt x="12" y="83"/>
                  </a:cubicBezTo>
                  <a:cubicBezTo>
                    <a:pt x="12" y="79"/>
                    <a:pt x="11" y="76"/>
                    <a:pt x="12" y="73"/>
                  </a:cubicBezTo>
                  <a:cubicBezTo>
                    <a:pt x="13" y="70"/>
                    <a:pt x="13" y="66"/>
                    <a:pt x="14" y="65"/>
                  </a:cubicBezTo>
                  <a:cubicBezTo>
                    <a:pt x="14" y="64"/>
                    <a:pt x="14" y="64"/>
                    <a:pt x="13" y="64"/>
                  </a:cubicBezTo>
                  <a:cubicBezTo>
                    <a:pt x="13" y="63"/>
                    <a:pt x="15" y="60"/>
                    <a:pt x="14" y="58"/>
                  </a:cubicBezTo>
                  <a:cubicBezTo>
                    <a:pt x="16" y="55"/>
                    <a:pt x="17" y="50"/>
                    <a:pt x="18" y="47"/>
                  </a:cubicBezTo>
                  <a:cubicBezTo>
                    <a:pt x="19" y="47"/>
                    <a:pt x="20" y="46"/>
                    <a:pt x="21" y="45"/>
                  </a:cubicBezTo>
                  <a:cubicBezTo>
                    <a:pt x="23" y="44"/>
                    <a:pt x="21" y="42"/>
                    <a:pt x="24" y="41"/>
                  </a:cubicBezTo>
                  <a:cubicBezTo>
                    <a:pt x="24" y="41"/>
                    <a:pt x="24" y="40"/>
                    <a:pt x="24" y="40"/>
                  </a:cubicBezTo>
                  <a:cubicBezTo>
                    <a:pt x="26" y="40"/>
                    <a:pt x="31" y="38"/>
                    <a:pt x="32" y="39"/>
                  </a:cubicBezTo>
                  <a:cubicBezTo>
                    <a:pt x="33" y="40"/>
                    <a:pt x="33" y="41"/>
                    <a:pt x="34" y="43"/>
                  </a:cubicBezTo>
                  <a:cubicBezTo>
                    <a:pt x="35" y="44"/>
                    <a:pt x="37" y="45"/>
                    <a:pt x="38" y="47"/>
                  </a:cubicBezTo>
                  <a:cubicBezTo>
                    <a:pt x="39" y="48"/>
                    <a:pt x="39" y="49"/>
                    <a:pt x="38" y="50"/>
                  </a:cubicBezTo>
                  <a:cubicBezTo>
                    <a:pt x="37" y="59"/>
                    <a:pt x="31" y="56"/>
                    <a:pt x="28" y="62"/>
                  </a:cubicBezTo>
                  <a:cubicBezTo>
                    <a:pt x="27" y="65"/>
                    <a:pt x="30" y="74"/>
                    <a:pt x="31" y="76"/>
                  </a:cubicBezTo>
                  <a:cubicBezTo>
                    <a:pt x="32" y="78"/>
                    <a:pt x="31" y="80"/>
                    <a:pt x="31" y="81"/>
                  </a:cubicBezTo>
                  <a:cubicBezTo>
                    <a:pt x="31" y="82"/>
                    <a:pt x="31" y="84"/>
                    <a:pt x="30" y="85"/>
                  </a:cubicBezTo>
                  <a:cubicBezTo>
                    <a:pt x="30" y="86"/>
                    <a:pt x="31" y="88"/>
                    <a:pt x="31" y="89"/>
                  </a:cubicBezTo>
                  <a:cubicBezTo>
                    <a:pt x="31" y="92"/>
                    <a:pt x="30" y="93"/>
                    <a:pt x="30" y="94"/>
                  </a:cubicBezTo>
                  <a:cubicBezTo>
                    <a:pt x="29" y="95"/>
                    <a:pt x="30" y="99"/>
                    <a:pt x="30" y="99"/>
                  </a:cubicBezTo>
                  <a:cubicBezTo>
                    <a:pt x="28" y="100"/>
                    <a:pt x="27" y="110"/>
                    <a:pt x="28" y="111"/>
                  </a:cubicBezTo>
                  <a:cubicBezTo>
                    <a:pt x="30" y="115"/>
                    <a:pt x="41" y="114"/>
                    <a:pt x="48" y="115"/>
                  </a:cubicBezTo>
                  <a:cubicBezTo>
                    <a:pt x="48" y="114"/>
                    <a:pt x="48" y="115"/>
                    <a:pt x="49" y="114"/>
                  </a:cubicBezTo>
                  <a:cubicBezTo>
                    <a:pt x="49" y="115"/>
                    <a:pt x="49" y="115"/>
                    <a:pt x="50" y="115"/>
                  </a:cubicBezTo>
                  <a:cubicBezTo>
                    <a:pt x="51" y="113"/>
                    <a:pt x="51" y="113"/>
                    <a:pt x="52" y="111"/>
                  </a:cubicBezTo>
                  <a:cubicBezTo>
                    <a:pt x="51" y="111"/>
                    <a:pt x="51" y="111"/>
                    <a:pt x="51" y="109"/>
                  </a:cubicBezTo>
                  <a:cubicBezTo>
                    <a:pt x="56" y="105"/>
                    <a:pt x="55" y="98"/>
                    <a:pt x="56" y="90"/>
                  </a:cubicBezTo>
                  <a:cubicBezTo>
                    <a:pt x="56" y="87"/>
                    <a:pt x="55" y="83"/>
                    <a:pt x="55" y="79"/>
                  </a:cubicBezTo>
                  <a:cubicBezTo>
                    <a:pt x="57" y="77"/>
                    <a:pt x="56" y="67"/>
                    <a:pt x="56" y="63"/>
                  </a:cubicBezTo>
                  <a:cubicBezTo>
                    <a:pt x="56" y="50"/>
                    <a:pt x="57" y="44"/>
                    <a:pt x="53" y="35"/>
                  </a:cubicBezTo>
                  <a:cubicBezTo>
                    <a:pt x="53" y="30"/>
                    <a:pt x="53" y="25"/>
                    <a:pt x="53" y="19"/>
                  </a:cubicBezTo>
                  <a:cubicBezTo>
                    <a:pt x="57" y="17"/>
                    <a:pt x="58" y="5"/>
                    <a:pt x="60" y="4"/>
                  </a:cubicBezTo>
                  <a:cubicBezTo>
                    <a:pt x="61" y="2"/>
                    <a:pt x="64" y="2"/>
                    <a:pt x="6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" name="Freeform 57"/>
            <p:cNvSpPr/>
            <p:nvPr/>
          </p:nvSpPr>
          <p:spPr bwMode="auto">
            <a:xfrm>
              <a:off x="6388101" y="3040063"/>
              <a:ext cx="76200" cy="436563"/>
            </a:xfrm>
            <a:custGeom>
              <a:avLst/>
              <a:gdLst>
                <a:gd name="T0" fmla="*/ 10 w 25"/>
                <a:gd name="T1" fmla="*/ 0 h 143"/>
                <a:gd name="T2" fmla="*/ 16 w 25"/>
                <a:gd name="T3" fmla="*/ 0 h 143"/>
                <a:gd name="T4" fmla="*/ 24 w 25"/>
                <a:gd name="T5" fmla="*/ 12 h 143"/>
                <a:gd name="T6" fmla="*/ 25 w 25"/>
                <a:gd name="T7" fmla="*/ 18 h 143"/>
                <a:gd name="T8" fmla="*/ 23 w 25"/>
                <a:gd name="T9" fmla="*/ 24 h 143"/>
                <a:gd name="T10" fmla="*/ 22 w 25"/>
                <a:gd name="T11" fmla="*/ 26 h 143"/>
                <a:gd name="T12" fmla="*/ 22 w 25"/>
                <a:gd name="T13" fmla="*/ 26 h 143"/>
                <a:gd name="T14" fmla="*/ 21 w 25"/>
                <a:gd name="T15" fmla="*/ 29 h 143"/>
                <a:gd name="T16" fmla="*/ 19 w 25"/>
                <a:gd name="T17" fmla="*/ 32 h 143"/>
                <a:gd name="T18" fmla="*/ 21 w 25"/>
                <a:gd name="T19" fmla="*/ 48 h 143"/>
                <a:gd name="T20" fmla="*/ 21 w 25"/>
                <a:gd name="T21" fmla="*/ 64 h 143"/>
                <a:gd name="T22" fmla="*/ 21 w 25"/>
                <a:gd name="T23" fmla="*/ 64 h 143"/>
                <a:gd name="T24" fmla="*/ 17 w 25"/>
                <a:gd name="T25" fmla="*/ 69 h 143"/>
                <a:gd name="T26" fmla="*/ 17 w 25"/>
                <a:gd name="T27" fmla="*/ 76 h 143"/>
                <a:gd name="T28" fmla="*/ 17 w 25"/>
                <a:gd name="T29" fmla="*/ 76 h 143"/>
                <a:gd name="T30" fmla="*/ 17 w 25"/>
                <a:gd name="T31" fmla="*/ 81 h 143"/>
                <a:gd name="T32" fmla="*/ 17 w 25"/>
                <a:gd name="T33" fmla="*/ 90 h 143"/>
                <a:gd name="T34" fmla="*/ 17 w 25"/>
                <a:gd name="T35" fmla="*/ 91 h 143"/>
                <a:gd name="T36" fmla="*/ 18 w 25"/>
                <a:gd name="T37" fmla="*/ 97 h 143"/>
                <a:gd name="T38" fmla="*/ 17 w 25"/>
                <a:gd name="T39" fmla="*/ 100 h 143"/>
                <a:gd name="T40" fmla="*/ 17 w 25"/>
                <a:gd name="T41" fmla="*/ 100 h 143"/>
                <a:gd name="T42" fmla="*/ 18 w 25"/>
                <a:gd name="T43" fmla="*/ 100 h 143"/>
                <a:gd name="T44" fmla="*/ 18 w 25"/>
                <a:gd name="T45" fmla="*/ 102 h 143"/>
                <a:gd name="T46" fmla="*/ 18 w 25"/>
                <a:gd name="T47" fmla="*/ 108 h 143"/>
                <a:gd name="T48" fmla="*/ 17 w 25"/>
                <a:gd name="T49" fmla="*/ 108 h 143"/>
                <a:gd name="T50" fmla="*/ 17 w 25"/>
                <a:gd name="T51" fmla="*/ 113 h 143"/>
                <a:gd name="T52" fmla="*/ 16 w 25"/>
                <a:gd name="T53" fmla="*/ 117 h 143"/>
                <a:gd name="T54" fmla="*/ 16 w 25"/>
                <a:gd name="T55" fmla="*/ 118 h 143"/>
                <a:gd name="T56" fmla="*/ 15 w 25"/>
                <a:gd name="T57" fmla="*/ 119 h 143"/>
                <a:gd name="T58" fmla="*/ 15 w 25"/>
                <a:gd name="T59" fmla="*/ 121 h 143"/>
                <a:gd name="T60" fmla="*/ 12 w 25"/>
                <a:gd name="T61" fmla="*/ 130 h 143"/>
                <a:gd name="T62" fmla="*/ 5 w 25"/>
                <a:gd name="T63" fmla="*/ 142 h 143"/>
                <a:gd name="T64" fmla="*/ 3 w 25"/>
                <a:gd name="T65" fmla="*/ 141 h 143"/>
                <a:gd name="T66" fmla="*/ 0 w 25"/>
                <a:gd name="T67" fmla="*/ 129 h 143"/>
                <a:gd name="T68" fmla="*/ 1 w 25"/>
                <a:gd name="T69" fmla="*/ 127 h 143"/>
                <a:gd name="T70" fmla="*/ 4 w 25"/>
                <a:gd name="T71" fmla="*/ 126 h 143"/>
                <a:gd name="T72" fmla="*/ 5 w 25"/>
                <a:gd name="T73" fmla="*/ 126 h 143"/>
                <a:gd name="T74" fmla="*/ 8 w 25"/>
                <a:gd name="T75" fmla="*/ 123 h 143"/>
                <a:gd name="T76" fmla="*/ 9 w 25"/>
                <a:gd name="T77" fmla="*/ 114 h 143"/>
                <a:gd name="T78" fmla="*/ 9 w 25"/>
                <a:gd name="T79" fmla="*/ 104 h 143"/>
                <a:gd name="T80" fmla="*/ 9 w 25"/>
                <a:gd name="T81" fmla="*/ 92 h 143"/>
                <a:gd name="T82" fmla="*/ 8 w 25"/>
                <a:gd name="T83" fmla="*/ 83 h 143"/>
                <a:gd name="T84" fmla="*/ 9 w 25"/>
                <a:gd name="T85" fmla="*/ 62 h 143"/>
                <a:gd name="T86" fmla="*/ 8 w 25"/>
                <a:gd name="T87" fmla="*/ 58 h 143"/>
                <a:gd name="T88" fmla="*/ 8 w 25"/>
                <a:gd name="T89" fmla="*/ 57 h 143"/>
                <a:gd name="T90" fmla="*/ 9 w 25"/>
                <a:gd name="T91" fmla="*/ 52 h 143"/>
                <a:gd name="T92" fmla="*/ 10 w 25"/>
                <a:gd name="T93" fmla="*/ 52 h 143"/>
                <a:gd name="T94" fmla="*/ 9 w 25"/>
                <a:gd name="T95" fmla="*/ 48 h 143"/>
                <a:gd name="T96" fmla="*/ 9 w 25"/>
                <a:gd name="T97" fmla="*/ 34 h 143"/>
                <a:gd name="T98" fmla="*/ 9 w 25"/>
                <a:gd name="T99" fmla="*/ 25 h 143"/>
                <a:gd name="T100" fmla="*/ 8 w 25"/>
                <a:gd name="T101" fmla="*/ 20 h 143"/>
                <a:gd name="T102" fmla="*/ 9 w 25"/>
                <a:gd name="T103" fmla="*/ 11 h 143"/>
                <a:gd name="T104" fmla="*/ 10 w 25"/>
                <a:gd name="T10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" h="143">
                  <a:moveTo>
                    <a:pt x="10" y="0"/>
                  </a:moveTo>
                  <a:cubicBezTo>
                    <a:pt x="11" y="0"/>
                    <a:pt x="16" y="0"/>
                    <a:pt x="16" y="0"/>
                  </a:cubicBezTo>
                  <a:cubicBezTo>
                    <a:pt x="20" y="0"/>
                    <a:pt x="23" y="10"/>
                    <a:pt x="24" y="12"/>
                  </a:cubicBezTo>
                  <a:cubicBezTo>
                    <a:pt x="24" y="12"/>
                    <a:pt x="24" y="17"/>
                    <a:pt x="25" y="18"/>
                  </a:cubicBezTo>
                  <a:cubicBezTo>
                    <a:pt x="23" y="19"/>
                    <a:pt x="24" y="22"/>
                    <a:pt x="23" y="24"/>
                  </a:cubicBezTo>
                  <a:cubicBezTo>
                    <a:pt x="23" y="25"/>
                    <a:pt x="22" y="25"/>
                    <a:pt x="22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7"/>
                    <a:pt x="21" y="28"/>
                    <a:pt x="21" y="29"/>
                  </a:cubicBezTo>
                  <a:cubicBezTo>
                    <a:pt x="20" y="30"/>
                    <a:pt x="19" y="31"/>
                    <a:pt x="19" y="32"/>
                  </a:cubicBezTo>
                  <a:cubicBezTo>
                    <a:pt x="17" y="37"/>
                    <a:pt x="20" y="46"/>
                    <a:pt x="21" y="48"/>
                  </a:cubicBezTo>
                  <a:cubicBezTo>
                    <a:pt x="22" y="49"/>
                    <a:pt x="21" y="62"/>
                    <a:pt x="21" y="64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0" y="66"/>
                    <a:pt x="19" y="67"/>
                    <a:pt x="17" y="69"/>
                  </a:cubicBezTo>
                  <a:cubicBezTo>
                    <a:pt x="17" y="69"/>
                    <a:pt x="17" y="76"/>
                    <a:pt x="17" y="76"/>
                  </a:cubicBezTo>
                  <a:cubicBezTo>
                    <a:pt x="17" y="76"/>
                    <a:pt x="17" y="76"/>
                    <a:pt x="17" y="76"/>
                  </a:cubicBezTo>
                  <a:cubicBezTo>
                    <a:pt x="16" y="77"/>
                    <a:pt x="17" y="81"/>
                    <a:pt x="17" y="81"/>
                  </a:cubicBezTo>
                  <a:cubicBezTo>
                    <a:pt x="17" y="82"/>
                    <a:pt x="17" y="88"/>
                    <a:pt x="17" y="90"/>
                  </a:cubicBezTo>
                  <a:cubicBezTo>
                    <a:pt x="17" y="91"/>
                    <a:pt x="18" y="91"/>
                    <a:pt x="17" y="91"/>
                  </a:cubicBezTo>
                  <a:cubicBezTo>
                    <a:pt x="16" y="93"/>
                    <a:pt x="18" y="97"/>
                    <a:pt x="18" y="97"/>
                  </a:cubicBezTo>
                  <a:cubicBezTo>
                    <a:pt x="18" y="98"/>
                    <a:pt x="18" y="99"/>
                    <a:pt x="17" y="100"/>
                  </a:cubicBezTo>
                  <a:cubicBezTo>
                    <a:pt x="17" y="100"/>
                    <a:pt x="17" y="100"/>
                    <a:pt x="17" y="100"/>
                  </a:cubicBezTo>
                  <a:cubicBezTo>
                    <a:pt x="18" y="100"/>
                    <a:pt x="18" y="100"/>
                    <a:pt x="18" y="100"/>
                  </a:cubicBezTo>
                  <a:cubicBezTo>
                    <a:pt x="18" y="101"/>
                    <a:pt x="18" y="102"/>
                    <a:pt x="18" y="102"/>
                  </a:cubicBezTo>
                  <a:cubicBezTo>
                    <a:pt x="17" y="104"/>
                    <a:pt x="18" y="106"/>
                    <a:pt x="18" y="108"/>
                  </a:cubicBezTo>
                  <a:cubicBezTo>
                    <a:pt x="18" y="108"/>
                    <a:pt x="18" y="108"/>
                    <a:pt x="17" y="108"/>
                  </a:cubicBezTo>
                  <a:cubicBezTo>
                    <a:pt x="17" y="110"/>
                    <a:pt x="17" y="112"/>
                    <a:pt x="17" y="113"/>
                  </a:cubicBezTo>
                  <a:cubicBezTo>
                    <a:pt x="17" y="115"/>
                    <a:pt x="16" y="116"/>
                    <a:pt x="16" y="117"/>
                  </a:cubicBezTo>
                  <a:cubicBezTo>
                    <a:pt x="16" y="118"/>
                    <a:pt x="16" y="118"/>
                    <a:pt x="16" y="118"/>
                  </a:cubicBezTo>
                  <a:cubicBezTo>
                    <a:pt x="15" y="118"/>
                    <a:pt x="15" y="119"/>
                    <a:pt x="15" y="119"/>
                  </a:cubicBezTo>
                  <a:cubicBezTo>
                    <a:pt x="15" y="119"/>
                    <a:pt x="15" y="120"/>
                    <a:pt x="15" y="121"/>
                  </a:cubicBezTo>
                  <a:cubicBezTo>
                    <a:pt x="16" y="126"/>
                    <a:pt x="15" y="128"/>
                    <a:pt x="12" y="130"/>
                  </a:cubicBezTo>
                  <a:cubicBezTo>
                    <a:pt x="13" y="136"/>
                    <a:pt x="10" y="143"/>
                    <a:pt x="5" y="142"/>
                  </a:cubicBezTo>
                  <a:cubicBezTo>
                    <a:pt x="4" y="142"/>
                    <a:pt x="4" y="141"/>
                    <a:pt x="3" y="141"/>
                  </a:cubicBezTo>
                  <a:cubicBezTo>
                    <a:pt x="5" y="136"/>
                    <a:pt x="3" y="132"/>
                    <a:pt x="0" y="129"/>
                  </a:cubicBezTo>
                  <a:cubicBezTo>
                    <a:pt x="1" y="128"/>
                    <a:pt x="1" y="128"/>
                    <a:pt x="1" y="127"/>
                  </a:cubicBezTo>
                  <a:cubicBezTo>
                    <a:pt x="3" y="126"/>
                    <a:pt x="3" y="127"/>
                    <a:pt x="4" y="126"/>
                  </a:cubicBezTo>
                  <a:cubicBezTo>
                    <a:pt x="4" y="126"/>
                    <a:pt x="4" y="126"/>
                    <a:pt x="5" y="126"/>
                  </a:cubicBezTo>
                  <a:cubicBezTo>
                    <a:pt x="5" y="125"/>
                    <a:pt x="7" y="125"/>
                    <a:pt x="8" y="123"/>
                  </a:cubicBezTo>
                  <a:cubicBezTo>
                    <a:pt x="9" y="120"/>
                    <a:pt x="8" y="116"/>
                    <a:pt x="9" y="114"/>
                  </a:cubicBezTo>
                  <a:cubicBezTo>
                    <a:pt x="10" y="113"/>
                    <a:pt x="9" y="105"/>
                    <a:pt x="9" y="104"/>
                  </a:cubicBezTo>
                  <a:cubicBezTo>
                    <a:pt x="9" y="104"/>
                    <a:pt x="9" y="92"/>
                    <a:pt x="9" y="92"/>
                  </a:cubicBezTo>
                  <a:cubicBezTo>
                    <a:pt x="9" y="91"/>
                    <a:pt x="8" y="86"/>
                    <a:pt x="8" y="83"/>
                  </a:cubicBezTo>
                  <a:cubicBezTo>
                    <a:pt x="10" y="76"/>
                    <a:pt x="7" y="65"/>
                    <a:pt x="9" y="62"/>
                  </a:cubicBezTo>
                  <a:cubicBezTo>
                    <a:pt x="9" y="61"/>
                    <a:pt x="9" y="58"/>
                    <a:pt x="8" y="58"/>
                  </a:cubicBezTo>
                  <a:cubicBezTo>
                    <a:pt x="8" y="58"/>
                    <a:pt x="8" y="58"/>
                    <a:pt x="8" y="57"/>
                  </a:cubicBezTo>
                  <a:cubicBezTo>
                    <a:pt x="8" y="57"/>
                    <a:pt x="9" y="52"/>
                    <a:pt x="9" y="52"/>
                  </a:cubicBezTo>
                  <a:cubicBezTo>
                    <a:pt x="9" y="52"/>
                    <a:pt x="9" y="52"/>
                    <a:pt x="10" y="52"/>
                  </a:cubicBezTo>
                  <a:cubicBezTo>
                    <a:pt x="10" y="51"/>
                    <a:pt x="9" y="49"/>
                    <a:pt x="9" y="48"/>
                  </a:cubicBezTo>
                  <a:cubicBezTo>
                    <a:pt x="12" y="44"/>
                    <a:pt x="9" y="37"/>
                    <a:pt x="9" y="34"/>
                  </a:cubicBezTo>
                  <a:cubicBezTo>
                    <a:pt x="10" y="32"/>
                    <a:pt x="9" y="27"/>
                    <a:pt x="9" y="25"/>
                  </a:cubicBezTo>
                  <a:cubicBezTo>
                    <a:pt x="9" y="24"/>
                    <a:pt x="9" y="21"/>
                    <a:pt x="8" y="20"/>
                  </a:cubicBezTo>
                  <a:cubicBezTo>
                    <a:pt x="7" y="19"/>
                    <a:pt x="9" y="14"/>
                    <a:pt x="9" y="11"/>
                  </a:cubicBezTo>
                  <a:cubicBezTo>
                    <a:pt x="8" y="5"/>
                    <a:pt x="5" y="6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" name="Freeform 58"/>
            <p:cNvSpPr>
              <a:spLocks noEditPoints="1"/>
            </p:cNvSpPr>
            <p:nvPr/>
          </p:nvSpPr>
          <p:spPr bwMode="auto">
            <a:xfrm>
              <a:off x="6470651" y="3033713"/>
              <a:ext cx="517525" cy="644525"/>
            </a:xfrm>
            <a:custGeom>
              <a:avLst/>
              <a:gdLst>
                <a:gd name="T0" fmla="*/ 167 w 171"/>
                <a:gd name="T1" fmla="*/ 161 h 211"/>
                <a:gd name="T2" fmla="*/ 143 w 171"/>
                <a:gd name="T3" fmla="*/ 165 h 211"/>
                <a:gd name="T4" fmla="*/ 111 w 171"/>
                <a:gd name="T5" fmla="*/ 167 h 211"/>
                <a:gd name="T6" fmla="*/ 85 w 171"/>
                <a:gd name="T7" fmla="*/ 159 h 211"/>
                <a:gd name="T8" fmla="*/ 84 w 171"/>
                <a:gd name="T9" fmla="*/ 147 h 211"/>
                <a:gd name="T10" fmla="*/ 109 w 171"/>
                <a:gd name="T11" fmla="*/ 141 h 211"/>
                <a:gd name="T12" fmla="*/ 137 w 171"/>
                <a:gd name="T13" fmla="*/ 128 h 211"/>
                <a:gd name="T14" fmla="*/ 105 w 171"/>
                <a:gd name="T15" fmla="*/ 123 h 211"/>
                <a:gd name="T16" fmla="*/ 108 w 171"/>
                <a:gd name="T17" fmla="*/ 102 h 211"/>
                <a:gd name="T18" fmla="*/ 139 w 171"/>
                <a:gd name="T19" fmla="*/ 103 h 211"/>
                <a:gd name="T20" fmla="*/ 124 w 171"/>
                <a:gd name="T21" fmla="*/ 90 h 211"/>
                <a:gd name="T22" fmla="*/ 101 w 171"/>
                <a:gd name="T23" fmla="*/ 90 h 211"/>
                <a:gd name="T24" fmla="*/ 80 w 171"/>
                <a:gd name="T25" fmla="*/ 79 h 211"/>
                <a:gd name="T26" fmla="*/ 49 w 171"/>
                <a:gd name="T27" fmla="*/ 91 h 211"/>
                <a:gd name="T28" fmla="*/ 20 w 171"/>
                <a:gd name="T29" fmla="*/ 54 h 211"/>
                <a:gd name="T30" fmla="*/ 35 w 171"/>
                <a:gd name="T31" fmla="*/ 43 h 211"/>
                <a:gd name="T32" fmla="*/ 54 w 171"/>
                <a:gd name="T33" fmla="*/ 33 h 211"/>
                <a:gd name="T34" fmla="*/ 88 w 171"/>
                <a:gd name="T35" fmla="*/ 30 h 211"/>
                <a:gd name="T36" fmla="*/ 86 w 171"/>
                <a:gd name="T37" fmla="*/ 44 h 211"/>
                <a:gd name="T38" fmla="*/ 47 w 171"/>
                <a:gd name="T39" fmla="*/ 60 h 211"/>
                <a:gd name="T40" fmla="*/ 49 w 171"/>
                <a:gd name="T41" fmla="*/ 67 h 211"/>
                <a:gd name="T42" fmla="*/ 67 w 171"/>
                <a:gd name="T43" fmla="*/ 69 h 211"/>
                <a:gd name="T44" fmla="*/ 99 w 171"/>
                <a:gd name="T45" fmla="*/ 68 h 211"/>
                <a:gd name="T46" fmla="*/ 133 w 171"/>
                <a:gd name="T47" fmla="*/ 67 h 211"/>
                <a:gd name="T48" fmla="*/ 149 w 171"/>
                <a:gd name="T49" fmla="*/ 61 h 211"/>
                <a:gd name="T50" fmla="*/ 125 w 171"/>
                <a:gd name="T51" fmla="*/ 57 h 211"/>
                <a:gd name="T52" fmla="*/ 94 w 171"/>
                <a:gd name="T53" fmla="*/ 56 h 211"/>
                <a:gd name="T54" fmla="*/ 108 w 171"/>
                <a:gd name="T55" fmla="*/ 38 h 211"/>
                <a:gd name="T56" fmla="*/ 91 w 171"/>
                <a:gd name="T57" fmla="*/ 8 h 211"/>
                <a:gd name="T58" fmla="*/ 75 w 171"/>
                <a:gd name="T59" fmla="*/ 3 h 211"/>
                <a:gd name="T60" fmla="*/ 67 w 171"/>
                <a:gd name="T61" fmla="*/ 0 h 211"/>
                <a:gd name="T62" fmla="*/ 56 w 171"/>
                <a:gd name="T63" fmla="*/ 14 h 211"/>
                <a:gd name="T64" fmla="*/ 47 w 171"/>
                <a:gd name="T65" fmla="*/ 21 h 211"/>
                <a:gd name="T66" fmla="*/ 36 w 171"/>
                <a:gd name="T67" fmla="*/ 28 h 211"/>
                <a:gd name="T68" fmla="*/ 17 w 171"/>
                <a:gd name="T69" fmla="*/ 37 h 211"/>
                <a:gd name="T70" fmla="*/ 0 w 171"/>
                <a:gd name="T71" fmla="*/ 47 h 211"/>
                <a:gd name="T72" fmla="*/ 10 w 171"/>
                <a:gd name="T73" fmla="*/ 52 h 211"/>
                <a:gd name="T74" fmla="*/ 13 w 171"/>
                <a:gd name="T75" fmla="*/ 64 h 211"/>
                <a:gd name="T76" fmla="*/ 15 w 171"/>
                <a:gd name="T77" fmla="*/ 87 h 211"/>
                <a:gd name="T78" fmla="*/ 15 w 171"/>
                <a:gd name="T79" fmla="*/ 106 h 211"/>
                <a:gd name="T80" fmla="*/ 14 w 171"/>
                <a:gd name="T81" fmla="*/ 130 h 211"/>
                <a:gd name="T82" fmla="*/ 12 w 171"/>
                <a:gd name="T83" fmla="*/ 149 h 211"/>
                <a:gd name="T84" fmla="*/ 10 w 171"/>
                <a:gd name="T85" fmla="*/ 183 h 211"/>
                <a:gd name="T86" fmla="*/ 10 w 171"/>
                <a:gd name="T87" fmla="*/ 196 h 211"/>
                <a:gd name="T88" fmla="*/ 18 w 171"/>
                <a:gd name="T89" fmla="*/ 205 h 211"/>
                <a:gd name="T90" fmla="*/ 37 w 171"/>
                <a:gd name="T91" fmla="*/ 195 h 211"/>
                <a:gd name="T92" fmla="*/ 55 w 171"/>
                <a:gd name="T93" fmla="*/ 191 h 211"/>
                <a:gd name="T94" fmla="*/ 67 w 171"/>
                <a:gd name="T95" fmla="*/ 191 h 211"/>
                <a:gd name="T96" fmla="*/ 79 w 171"/>
                <a:gd name="T97" fmla="*/ 192 h 211"/>
                <a:gd name="T98" fmla="*/ 114 w 171"/>
                <a:gd name="T99" fmla="*/ 195 h 211"/>
                <a:gd name="T100" fmla="*/ 147 w 171"/>
                <a:gd name="T101" fmla="*/ 202 h 211"/>
                <a:gd name="T102" fmla="*/ 70 w 171"/>
                <a:gd name="T103" fmla="*/ 155 h 211"/>
                <a:gd name="T104" fmla="*/ 32 w 171"/>
                <a:gd name="T105" fmla="*/ 172 h 211"/>
                <a:gd name="T106" fmla="*/ 23 w 171"/>
                <a:gd name="T107" fmla="*/ 160 h 211"/>
                <a:gd name="T108" fmla="*/ 32 w 171"/>
                <a:gd name="T109" fmla="*/ 146 h 211"/>
                <a:gd name="T110" fmla="*/ 67 w 171"/>
                <a:gd name="T111" fmla="*/ 141 h 211"/>
                <a:gd name="T112" fmla="*/ 70 w 171"/>
                <a:gd name="T113" fmla="*/ 124 h 211"/>
                <a:gd name="T114" fmla="*/ 54 w 171"/>
                <a:gd name="T115" fmla="*/ 129 h 211"/>
                <a:gd name="T116" fmla="*/ 25 w 171"/>
                <a:gd name="T117" fmla="*/ 121 h 211"/>
                <a:gd name="T118" fmla="*/ 42 w 171"/>
                <a:gd name="T119" fmla="*/ 105 h 211"/>
                <a:gd name="T120" fmla="*/ 69 w 171"/>
                <a:gd name="T121" fmla="*/ 10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1" h="211">
                  <a:moveTo>
                    <a:pt x="167" y="171"/>
                  </a:moveTo>
                  <a:cubicBezTo>
                    <a:pt x="167" y="168"/>
                    <a:pt x="166" y="166"/>
                    <a:pt x="167" y="165"/>
                  </a:cubicBezTo>
                  <a:cubicBezTo>
                    <a:pt x="167" y="165"/>
                    <a:pt x="168" y="162"/>
                    <a:pt x="168" y="161"/>
                  </a:cubicBezTo>
                  <a:cubicBezTo>
                    <a:pt x="168" y="161"/>
                    <a:pt x="168" y="161"/>
                    <a:pt x="167" y="161"/>
                  </a:cubicBezTo>
                  <a:cubicBezTo>
                    <a:pt x="164" y="161"/>
                    <a:pt x="163" y="162"/>
                    <a:pt x="162" y="163"/>
                  </a:cubicBezTo>
                  <a:cubicBezTo>
                    <a:pt x="161" y="164"/>
                    <a:pt x="158" y="164"/>
                    <a:pt x="158" y="164"/>
                  </a:cubicBezTo>
                  <a:cubicBezTo>
                    <a:pt x="155" y="165"/>
                    <a:pt x="154" y="161"/>
                    <a:pt x="151" y="162"/>
                  </a:cubicBezTo>
                  <a:cubicBezTo>
                    <a:pt x="148" y="163"/>
                    <a:pt x="146" y="163"/>
                    <a:pt x="143" y="165"/>
                  </a:cubicBezTo>
                  <a:cubicBezTo>
                    <a:pt x="142" y="164"/>
                    <a:pt x="140" y="164"/>
                    <a:pt x="139" y="164"/>
                  </a:cubicBezTo>
                  <a:cubicBezTo>
                    <a:pt x="138" y="164"/>
                    <a:pt x="138" y="165"/>
                    <a:pt x="137" y="166"/>
                  </a:cubicBezTo>
                  <a:cubicBezTo>
                    <a:pt x="135" y="167"/>
                    <a:pt x="133" y="164"/>
                    <a:pt x="130" y="165"/>
                  </a:cubicBezTo>
                  <a:cubicBezTo>
                    <a:pt x="124" y="166"/>
                    <a:pt x="118" y="167"/>
                    <a:pt x="111" y="167"/>
                  </a:cubicBezTo>
                  <a:cubicBezTo>
                    <a:pt x="110" y="167"/>
                    <a:pt x="109" y="168"/>
                    <a:pt x="108" y="168"/>
                  </a:cubicBezTo>
                  <a:cubicBezTo>
                    <a:pt x="105" y="168"/>
                    <a:pt x="103" y="168"/>
                    <a:pt x="100" y="168"/>
                  </a:cubicBezTo>
                  <a:cubicBezTo>
                    <a:pt x="95" y="170"/>
                    <a:pt x="88" y="169"/>
                    <a:pt x="84" y="167"/>
                  </a:cubicBezTo>
                  <a:cubicBezTo>
                    <a:pt x="84" y="165"/>
                    <a:pt x="86" y="162"/>
                    <a:pt x="85" y="159"/>
                  </a:cubicBezTo>
                  <a:cubicBezTo>
                    <a:pt x="85" y="159"/>
                    <a:pt x="84" y="158"/>
                    <a:pt x="84" y="157"/>
                  </a:cubicBezTo>
                  <a:cubicBezTo>
                    <a:pt x="83" y="156"/>
                    <a:pt x="84" y="153"/>
                    <a:pt x="84" y="152"/>
                  </a:cubicBezTo>
                  <a:cubicBezTo>
                    <a:pt x="83" y="151"/>
                    <a:pt x="84" y="149"/>
                    <a:pt x="84" y="147"/>
                  </a:cubicBezTo>
                  <a:cubicBezTo>
                    <a:pt x="84" y="147"/>
                    <a:pt x="84" y="147"/>
                    <a:pt x="84" y="147"/>
                  </a:cubicBezTo>
                  <a:cubicBezTo>
                    <a:pt x="86" y="145"/>
                    <a:pt x="87" y="142"/>
                    <a:pt x="88" y="139"/>
                  </a:cubicBezTo>
                  <a:cubicBezTo>
                    <a:pt x="92" y="137"/>
                    <a:pt x="97" y="139"/>
                    <a:pt x="100" y="140"/>
                  </a:cubicBezTo>
                  <a:cubicBezTo>
                    <a:pt x="102" y="140"/>
                    <a:pt x="103" y="140"/>
                    <a:pt x="104" y="140"/>
                  </a:cubicBezTo>
                  <a:cubicBezTo>
                    <a:pt x="104" y="140"/>
                    <a:pt x="107" y="141"/>
                    <a:pt x="109" y="141"/>
                  </a:cubicBezTo>
                  <a:cubicBezTo>
                    <a:pt x="116" y="138"/>
                    <a:pt x="131" y="140"/>
                    <a:pt x="141" y="140"/>
                  </a:cubicBezTo>
                  <a:cubicBezTo>
                    <a:pt x="142" y="139"/>
                    <a:pt x="142" y="137"/>
                    <a:pt x="144" y="136"/>
                  </a:cubicBezTo>
                  <a:cubicBezTo>
                    <a:pt x="144" y="135"/>
                    <a:pt x="144" y="135"/>
                    <a:pt x="143" y="134"/>
                  </a:cubicBezTo>
                  <a:cubicBezTo>
                    <a:pt x="142" y="133"/>
                    <a:pt x="138" y="129"/>
                    <a:pt x="137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5" y="128"/>
                    <a:pt x="133" y="127"/>
                    <a:pt x="132" y="126"/>
                  </a:cubicBezTo>
                  <a:cubicBezTo>
                    <a:pt x="131" y="127"/>
                    <a:pt x="121" y="124"/>
                    <a:pt x="118" y="123"/>
                  </a:cubicBezTo>
                  <a:cubicBezTo>
                    <a:pt x="113" y="123"/>
                    <a:pt x="109" y="123"/>
                    <a:pt x="105" y="123"/>
                  </a:cubicBezTo>
                  <a:cubicBezTo>
                    <a:pt x="100" y="124"/>
                    <a:pt x="91" y="125"/>
                    <a:pt x="87" y="124"/>
                  </a:cubicBezTo>
                  <a:cubicBezTo>
                    <a:pt x="85" y="117"/>
                    <a:pt x="85" y="109"/>
                    <a:pt x="88" y="103"/>
                  </a:cubicBezTo>
                  <a:cubicBezTo>
                    <a:pt x="92" y="102"/>
                    <a:pt x="98" y="101"/>
                    <a:pt x="102" y="103"/>
                  </a:cubicBezTo>
                  <a:cubicBezTo>
                    <a:pt x="102" y="103"/>
                    <a:pt x="108" y="102"/>
                    <a:pt x="108" y="102"/>
                  </a:cubicBezTo>
                  <a:cubicBezTo>
                    <a:pt x="110" y="104"/>
                    <a:pt x="119" y="103"/>
                    <a:pt x="119" y="103"/>
                  </a:cubicBezTo>
                  <a:cubicBezTo>
                    <a:pt x="120" y="103"/>
                    <a:pt x="120" y="103"/>
                    <a:pt x="120" y="103"/>
                  </a:cubicBezTo>
                  <a:cubicBezTo>
                    <a:pt x="121" y="103"/>
                    <a:pt x="121" y="103"/>
                    <a:pt x="121" y="103"/>
                  </a:cubicBezTo>
                  <a:cubicBezTo>
                    <a:pt x="127" y="103"/>
                    <a:pt x="133" y="103"/>
                    <a:pt x="139" y="103"/>
                  </a:cubicBezTo>
                  <a:cubicBezTo>
                    <a:pt x="140" y="102"/>
                    <a:pt x="141" y="102"/>
                    <a:pt x="141" y="101"/>
                  </a:cubicBezTo>
                  <a:cubicBezTo>
                    <a:pt x="141" y="97"/>
                    <a:pt x="138" y="93"/>
                    <a:pt x="135" y="91"/>
                  </a:cubicBezTo>
                  <a:cubicBezTo>
                    <a:pt x="133" y="90"/>
                    <a:pt x="131" y="92"/>
                    <a:pt x="128" y="91"/>
                  </a:cubicBezTo>
                  <a:cubicBezTo>
                    <a:pt x="128" y="91"/>
                    <a:pt x="125" y="90"/>
                    <a:pt x="124" y="90"/>
                  </a:cubicBezTo>
                  <a:cubicBezTo>
                    <a:pt x="124" y="90"/>
                    <a:pt x="123" y="89"/>
                    <a:pt x="123" y="89"/>
                  </a:cubicBezTo>
                  <a:cubicBezTo>
                    <a:pt x="122" y="89"/>
                    <a:pt x="122" y="90"/>
                    <a:pt x="122" y="90"/>
                  </a:cubicBezTo>
                  <a:cubicBezTo>
                    <a:pt x="120" y="91"/>
                    <a:pt x="118" y="89"/>
                    <a:pt x="117" y="89"/>
                  </a:cubicBezTo>
                  <a:cubicBezTo>
                    <a:pt x="116" y="89"/>
                    <a:pt x="102" y="90"/>
                    <a:pt x="101" y="90"/>
                  </a:cubicBezTo>
                  <a:cubicBezTo>
                    <a:pt x="99" y="90"/>
                    <a:pt x="90" y="91"/>
                    <a:pt x="88" y="91"/>
                  </a:cubicBezTo>
                  <a:cubicBezTo>
                    <a:pt x="85" y="89"/>
                    <a:pt x="83" y="86"/>
                    <a:pt x="82" y="84"/>
                  </a:cubicBezTo>
                  <a:cubicBezTo>
                    <a:pt x="82" y="82"/>
                    <a:pt x="82" y="80"/>
                    <a:pt x="81" y="79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78" y="82"/>
                    <a:pt x="75" y="83"/>
                    <a:pt x="73" y="86"/>
                  </a:cubicBezTo>
                  <a:cubicBezTo>
                    <a:pt x="72" y="87"/>
                    <a:pt x="73" y="90"/>
                    <a:pt x="72" y="91"/>
                  </a:cubicBezTo>
                  <a:cubicBezTo>
                    <a:pt x="68" y="93"/>
                    <a:pt x="59" y="90"/>
                    <a:pt x="55" y="91"/>
                  </a:cubicBezTo>
                  <a:cubicBezTo>
                    <a:pt x="54" y="91"/>
                    <a:pt x="51" y="90"/>
                    <a:pt x="49" y="91"/>
                  </a:cubicBezTo>
                  <a:cubicBezTo>
                    <a:pt x="41" y="93"/>
                    <a:pt x="34" y="93"/>
                    <a:pt x="28" y="89"/>
                  </a:cubicBezTo>
                  <a:cubicBezTo>
                    <a:pt x="26" y="88"/>
                    <a:pt x="25" y="89"/>
                    <a:pt x="24" y="86"/>
                  </a:cubicBezTo>
                  <a:cubicBezTo>
                    <a:pt x="24" y="86"/>
                    <a:pt x="24" y="78"/>
                    <a:pt x="25" y="76"/>
                  </a:cubicBezTo>
                  <a:cubicBezTo>
                    <a:pt x="26" y="67"/>
                    <a:pt x="23" y="61"/>
                    <a:pt x="20" y="54"/>
                  </a:cubicBezTo>
                  <a:cubicBezTo>
                    <a:pt x="19" y="53"/>
                    <a:pt x="21" y="50"/>
                    <a:pt x="21" y="48"/>
                  </a:cubicBezTo>
                  <a:cubicBezTo>
                    <a:pt x="22" y="48"/>
                    <a:pt x="22" y="46"/>
                    <a:pt x="23" y="45"/>
                  </a:cubicBezTo>
                  <a:cubicBezTo>
                    <a:pt x="24" y="45"/>
                    <a:pt x="27" y="45"/>
                    <a:pt x="28" y="44"/>
                  </a:cubicBezTo>
                  <a:cubicBezTo>
                    <a:pt x="30" y="43"/>
                    <a:pt x="34" y="43"/>
                    <a:pt x="35" y="43"/>
                  </a:cubicBezTo>
                  <a:cubicBezTo>
                    <a:pt x="37" y="42"/>
                    <a:pt x="46" y="38"/>
                    <a:pt x="46" y="37"/>
                  </a:cubicBezTo>
                  <a:cubicBezTo>
                    <a:pt x="47" y="37"/>
                    <a:pt x="47" y="37"/>
                    <a:pt x="48" y="37"/>
                  </a:cubicBezTo>
                  <a:cubicBezTo>
                    <a:pt x="49" y="37"/>
                    <a:pt x="50" y="34"/>
                    <a:pt x="52" y="33"/>
                  </a:cubicBezTo>
                  <a:cubicBezTo>
                    <a:pt x="53" y="33"/>
                    <a:pt x="53" y="33"/>
                    <a:pt x="54" y="33"/>
                  </a:cubicBezTo>
                  <a:cubicBezTo>
                    <a:pt x="54" y="32"/>
                    <a:pt x="54" y="32"/>
                    <a:pt x="55" y="31"/>
                  </a:cubicBezTo>
                  <a:cubicBezTo>
                    <a:pt x="56" y="31"/>
                    <a:pt x="56" y="31"/>
                    <a:pt x="57" y="30"/>
                  </a:cubicBezTo>
                  <a:cubicBezTo>
                    <a:pt x="66" y="24"/>
                    <a:pt x="76" y="24"/>
                    <a:pt x="87" y="26"/>
                  </a:cubicBezTo>
                  <a:cubicBezTo>
                    <a:pt x="87" y="27"/>
                    <a:pt x="88" y="28"/>
                    <a:pt x="88" y="30"/>
                  </a:cubicBezTo>
                  <a:cubicBezTo>
                    <a:pt x="90" y="31"/>
                    <a:pt x="91" y="32"/>
                    <a:pt x="93" y="33"/>
                  </a:cubicBezTo>
                  <a:cubicBezTo>
                    <a:pt x="92" y="34"/>
                    <a:pt x="92" y="35"/>
                    <a:pt x="92" y="36"/>
                  </a:cubicBezTo>
                  <a:cubicBezTo>
                    <a:pt x="91" y="37"/>
                    <a:pt x="88" y="38"/>
                    <a:pt x="88" y="40"/>
                  </a:cubicBezTo>
                  <a:cubicBezTo>
                    <a:pt x="87" y="41"/>
                    <a:pt x="87" y="43"/>
                    <a:pt x="86" y="44"/>
                  </a:cubicBezTo>
                  <a:cubicBezTo>
                    <a:pt x="84" y="48"/>
                    <a:pt x="78" y="55"/>
                    <a:pt x="74" y="57"/>
                  </a:cubicBezTo>
                  <a:cubicBezTo>
                    <a:pt x="71" y="58"/>
                    <a:pt x="68" y="56"/>
                    <a:pt x="65" y="57"/>
                  </a:cubicBezTo>
                  <a:cubicBezTo>
                    <a:pt x="65" y="57"/>
                    <a:pt x="58" y="57"/>
                    <a:pt x="56" y="57"/>
                  </a:cubicBezTo>
                  <a:cubicBezTo>
                    <a:pt x="53" y="58"/>
                    <a:pt x="50" y="59"/>
                    <a:pt x="47" y="60"/>
                  </a:cubicBezTo>
                  <a:cubicBezTo>
                    <a:pt x="44" y="61"/>
                    <a:pt x="41" y="59"/>
                    <a:pt x="39" y="61"/>
                  </a:cubicBezTo>
                  <a:cubicBezTo>
                    <a:pt x="38" y="62"/>
                    <a:pt x="37" y="62"/>
                    <a:pt x="36" y="63"/>
                  </a:cubicBezTo>
                  <a:cubicBezTo>
                    <a:pt x="36" y="64"/>
                    <a:pt x="37" y="65"/>
                    <a:pt x="37" y="65"/>
                  </a:cubicBezTo>
                  <a:cubicBezTo>
                    <a:pt x="39" y="66"/>
                    <a:pt x="48" y="66"/>
                    <a:pt x="49" y="67"/>
                  </a:cubicBezTo>
                  <a:cubicBezTo>
                    <a:pt x="50" y="67"/>
                    <a:pt x="51" y="69"/>
                    <a:pt x="52" y="69"/>
                  </a:cubicBezTo>
                  <a:cubicBezTo>
                    <a:pt x="54" y="71"/>
                    <a:pt x="60" y="69"/>
                    <a:pt x="62" y="69"/>
                  </a:cubicBezTo>
                  <a:cubicBezTo>
                    <a:pt x="63" y="69"/>
                    <a:pt x="63" y="69"/>
                    <a:pt x="64" y="69"/>
                  </a:cubicBezTo>
                  <a:cubicBezTo>
                    <a:pt x="65" y="69"/>
                    <a:pt x="66" y="69"/>
                    <a:pt x="67" y="69"/>
                  </a:cubicBezTo>
                  <a:cubicBezTo>
                    <a:pt x="70" y="69"/>
                    <a:pt x="73" y="67"/>
                    <a:pt x="78" y="68"/>
                  </a:cubicBezTo>
                  <a:cubicBezTo>
                    <a:pt x="81" y="69"/>
                    <a:pt x="84" y="68"/>
                    <a:pt x="88" y="68"/>
                  </a:cubicBezTo>
                  <a:cubicBezTo>
                    <a:pt x="89" y="68"/>
                    <a:pt x="91" y="68"/>
                    <a:pt x="92" y="68"/>
                  </a:cubicBezTo>
                  <a:cubicBezTo>
                    <a:pt x="94" y="69"/>
                    <a:pt x="96" y="67"/>
                    <a:pt x="99" y="68"/>
                  </a:cubicBezTo>
                  <a:cubicBezTo>
                    <a:pt x="104" y="70"/>
                    <a:pt x="120" y="68"/>
                    <a:pt x="124" y="67"/>
                  </a:cubicBezTo>
                  <a:cubicBezTo>
                    <a:pt x="125" y="67"/>
                    <a:pt x="126" y="68"/>
                    <a:pt x="127" y="68"/>
                  </a:cubicBezTo>
                  <a:cubicBezTo>
                    <a:pt x="129" y="67"/>
                    <a:pt x="130" y="67"/>
                    <a:pt x="133" y="67"/>
                  </a:cubicBezTo>
                  <a:cubicBezTo>
                    <a:pt x="133" y="67"/>
                    <a:pt x="133" y="67"/>
                    <a:pt x="133" y="67"/>
                  </a:cubicBezTo>
                  <a:cubicBezTo>
                    <a:pt x="135" y="66"/>
                    <a:pt x="141" y="66"/>
                    <a:pt x="144" y="65"/>
                  </a:cubicBezTo>
                  <a:cubicBezTo>
                    <a:pt x="148" y="64"/>
                    <a:pt x="149" y="67"/>
                    <a:pt x="151" y="63"/>
                  </a:cubicBezTo>
                  <a:cubicBezTo>
                    <a:pt x="151" y="63"/>
                    <a:pt x="151" y="63"/>
                    <a:pt x="151" y="63"/>
                  </a:cubicBezTo>
                  <a:cubicBezTo>
                    <a:pt x="150" y="62"/>
                    <a:pt x="150" y="62"/>
                    <a:pt x="149" y="61"/>
                  </a:cubicBezTo>
                  <a:cubicBezTo>
                    <a:pt x="148" y="61"/>
                    <a:pt x="148" y="61"/>
                    <a:pt x="147" y="61"/>
                  </a:cubicBezTo>
                  <a:cubicBezTo>
                    <a:pt x="146" y="61"/>
                    <a:pt x="146" y="58"/>
                    <a:pt x="145" y="58"/>
                  </a:cubicBezTo>
                  <a:cubicBezTo>
                    <a:pt x="140" y="55"/>
                    <a:pt x="132" y="56"/>
                    <a:pt x="129" y="57"/>
                  </a:cubicBezTo>
                  <a:cubicBezTo>
                    <a:pt x="129" y="58"/>
                    <a:pt x="126" y="56"/>
                    <a:pt x="125" y="57"/>
                  </a:cubicBezTo>
                  <a:cubicBezTo>
                    <a:pt x="123" y="57"/>
                    <a:pt x="124" y="56"/>
                    <a:pt x="122" y="56"/>
                  </a:cubicBezTo>
                  <a:cubicBezTo>
                    <a:pt x="121" y="55"/>
                    <a:pt x="111" y="57"/>
                    <a:pt x="110" y="57"/>
                  </a:cubicBezTo>
                  <a:cubicBezTo>
                    <a:pt x="110" y="57"/>
                    <a:pt x="96" y="56"/>
                    <a:pt x="96" y="56"/>
                  </a:cubicBezTo>
                  <a:cubicBezTo>
                    <a:pt x="95" y="56"/>
                    <a:pt x="95" y="56"/>
                    <a:pt x="94" y="56"/>
                  </a:cubicBezTo>
                  <a:cubicBezTo>
                    <a:pt x="93" y="55"/>
                    <a:pt x="92" y="54"/>
                    <a:pt x="90" y="54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90" y="50"/>
                    <a:pt x="99" y="43"/>
                    <a:pt x="102" y="43"/>
                  </a:cubicBezTo>
                  <a:cubicBezTo>
                    <a:pt x="105" y="42"/>
                    <a:pt x="108" y="41"/>
                    <a:pt x="108" y="38"/>
                  </a:cubicBezTo>
                  <a:cubicBezTo>
                    <a:pt x="109" y="38"/>
                    <a:pt x="111" y="37"/>
                    <a:pt x="112" y="37"/>
                  </a:cubicBezTo>
                  <a:cubicBezTo>
                    <a:pt x="113" y="36"/>
                    <a:pt x="113" y="34"/>
                    <a:pt x="113" y="33"/>
                  </a:cubicBezTo>
                  <a:cubicBezTo>
                    <a:pt x="119" y="24"/>
                    <a:pt x="103" y="13"/>
                    <a:pt x="97" y="9"/>
                  </a:cubicBezTo>
                  <a:cubicBezTo>
                    <a:pt x="97" y="9"/>
                    <a:pt x="92" y="8"/>
                    <a:pt x="91" y="8"/>
                  </a:cubicBezTo>
                  <a:cubicBezTo>
                    <a:pt x="91" y="9"/>
                    <a:pt x="90" y="8"/>
                    <a:pt x="90" y="8"/>
                  </a:cubicBezTo>
                  <a:cubicBezTo>
                    <a:pt x="89" y="7"/>
                    <a:pt x="80" y="6"/>
                    <a:pt x="80" y="5"/>
                  </a:cubicBezTo>
                  <a:cubicBezTo>
                    <a:pt x="78" y="4"/>
                    <a:pt x="79" y="3"/>
                    <a:pt x="78" y="3"/>
                  </a:cubicBezTo>
                  <a:cubicBezTo>
                    <a:pt x="77" y="3"/>
                    <a:pt x="76" y="3"/>
                    <a:pt x="75" y="3"/>
                  </a:cubicBezTo>
                  <a:cubicBezTo>
                    <a:pt x="74" y="2"/>
                    <a:pt x="73" y="1"/>
                    <a:pt x="71" y="0"/>
                  </a:cubicBezTo>
                  <a:cubicBezTo>
                    <a:pt x="71" y="0"/>
                    <a:pt x="70" y="0"/>
                    <a:pt x="70" y="0"/>
                  </a:cubicBezTo>
                  <a:cubicBezTo>
                    <a:pt x="70" y="0"/>
                    <a:pt x="69" y="1"/>
                    <a:pt x="69" y="1"/>
                  </a:cubicBezTo>
                  <a:cubicBezTo>
                    <a:pt x="68" y="1"/>
                    <a:pt x="68" y="1"/>
                    <a:pt x="67" y="0"/>
                  </a:cubicBezTo>
                  <a:cubicBezTo>
                    <a:pt x="67" y="1"/>
                    <a:pt x="62" y="1"/>
                    <a:pt x="60" y="1"/>
                  </a:cubicBezTo>
                  <a:cubicBezTo>
                    <a:pt x="59" y="2"/>
                    <a:pt x="58" y="4"/>
                    <a:pt x="56" y="5"/>
                  </a:cubicBezTo>
                  <a:cubicBezTo>
                    <a:pt x="56" y="7"/>
                    <a:pt x="56" y="10"/>
                    <a:pt x="58" y="10"/>
                  </a:cubicBezTo>
                  <a:cubicBezTo>
                    <a:pt x="57" y="12"/>
                    <a:pt x="57" y="13"/>
                    <a:pt x="56" y="14"/>
                  </a:cubicBezTo>
                  <a:cubicBezTo>
                    <a:pt x="56" y="15"/>
                    <a:pt x="51" y="17"/>
                    <a:pt x="50" y="19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20"/>
                    <a:pt x="48" y="19"/>
                    <a:pt x="47" y="20"/>
                  </a:cubicBezTo>
                  <a:cubicBezTo>
                    <a:pt x="47" y="20"/>
                    <a:pt x="47" y="21"/>
                    <a:pt x="47" y="21"/>
                  </a:cubicBezTo>
                  <a:cubicBezTo>
                    <a:pt x="46" y="21"/>
                    <a:pt x="44" y="21"/>
                    <a:pt x="43" y="22"/>
                  </a:cubicBezTo>
                  <a:cubicBezTo>
                    <a:pt x="43" y="23"/>
                    <a:pt x="42" y="24"/>
                    <a:pt x="41" y="24"/>
                  </a:cubicBezTo>
                  <a:cubicBezTo>
                    <a:pt x="41" y="25"/>
                    <a:pt x="37" y="25"/>
                    <a:pt x="36" y="26"/>
                  </a:cubicBezTo>
                  <a:cubicBezTo>
                    <a:pt x="36" y="27"/>
                    <a:pt x="36" y="27"/>
                    <a:pt x="36" y="28"/>
                  </a:cubicBezTo>
                  <a:cubicBezTo>
                    <a:pt x="35" y="28"/>
                    <a:pt x="30" y="30"/>
                    <a:pt x="30" y="31"/>
                  </a:cubicBezTo>
                  <a:cubicBezTo>
                    <a:pt x="29" y="32"/>
                    <a:pt x="28" y="34"/>
                    <a:pt x="27" y="34"/>
                  </a:cubicBezTo>
                  <a:cubicBezTo>
                    <a:pt x="24" y="36"/>
                    <a:pt x="22" y="37"/>
                    <a:pt x="19" y="38"/>
                  </a:cubicBezTo>
                  <a:cubicBezTo>
                    <a:pt x="17" y="38"/>
                    <a:pt x="17" y="38"/>
                    <a:pt x="17" y="37"/>
                  </a:cubicBezTo>
                  <a:cubicBezTo>
                    <a:pt x="16" y="38"/>
                    <a:pt x="9" y="42"/>
                    <a:pt x="9" y="43"/>
                  </a:cubicBezTo>
                  <a:cubicBezTo>
                    <a:pt x="6" y="43"/>
                    <a:pt x="3" y="44"/>
                    <a:pt x="1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2" y="47"/>
                    <a:pt x="2" y="47"/>
                    <a:pt x="3" y="47"/>
                  </a:cubicBezTo>
                  <a:cubicBezTo>
                    <a:pt x="4" y="48"/>
                    <a:pt x="4" y="49"/>
                    <a:pt x="4" y="49"/>
                  </a:cubicBezTo>
                  <a:cubicBezTo>
                    <a:pt x="4" y="50"/>
                    <a:pt x="8" y="51"/>
                    <a:pt x="9" y="51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12" y="51"/>
                    <a:pt x="13" y="50"/>
                    <a:pt x="14" y="50"/>
                  </a:cubicBezTo>
                  <a:cubicBezTo>
                    <a:pt x="14" y="50"/>
                    <a:pt x="15" y="50"/>
                    <a:pt x="15" y="50"/>
                  </a:cubicBezTo>
                  <a:cubicBezTo>
                    <a:pt x="15" y="51"/>
                    <a:pt x="15" y="50"/>
                    <a:pt x="15" y="51"/>
                  </a:cubicBezTo>
                  <a:cubicBezTo>
                    <a:pt x="15" y="56"/>
                    <a:pt x="14" y="62"/>
                    <a:pt x="13" y="64"/>
                  </a:cubicBezTo>
                  <a:cubicBezTo>
                    <a:pt x="13" y="67"/>
                    <a:pt x="13" y="69"/>
                    <a:pt x="13" y="72"/>
                  </a:cubicBezTo>
                  <a:cubicBezTo>
                    <a:pt x="12" y="75"/>
                    <a:pt x="14" y="76"/>
                    <a:pt x="14" y="78"/>
                  </a:cubicBezTo>
                  <a:cubicBezTo>
                    <a:pt x="15" y="80"/>
                    <a:pt x="14" y="84"/>
                    <a:pt x="15" y="86"/>
                  </a:cubicBezTo>
                  <a:cubicBezTo>
                    <a:pt x="15" y="86"/>
                    <a:pt x="15" y="87"/>
                    <a:pt x="15" y="87"/>
                  </a:cubicBezTo>
                  <a:cubicBezTo>
                    <a:pt x="15" y="87"/>
                    <a:pt x="13" y="96"/>
                    <a:pt x="13" y="97"/>
                  </a:cubicBezTo>
                  <a:cubicBezTo>
                    <a:pt x="14" y="98"/>
                    <a:pt x="14" y="99"/>
                    <a:pt x="15" y="99"/>
                  </a:cubicBezTo>
                  <a:cubicBezTo>
                    <a:pt x="15" y="100"/>
                    <a:pt x="14" y="103"/>
                    <a:pt x="14" y="104"/>
                  </a:cubicBezTo>
                  <a:cubicBezTo>
                    <a:pt x="14" y="104"/>
                    <a:pt x="15" y="105"/>
                    <a:pt x="15" y="106"/>
                  </a:cubicBezTo>
                  <a:cubicBezTo>
                    <a:pt x="15" y="106"/>
                    <a:pt x="14" y="110"/>
                    <a:pt x="14" y="111"/>
                  </a:cubicBezTo>
                  <a:cubicBezTo>
                    <a:pt x="14" y="111"/>
                    <a:pt x="15" y="111"/>
                    <a:pt x="15" y="112"/>
                  </a:cubicBezTo>
                  <a:cubicBezTo>
                    <a:pt x="16" y="112"/>
                    <a:pt x="14" y="115"/>
                    <a:pt x="15" y="117"/>
                  </a:cubicBezTo>
                  <a:cubicBezTo>
                    <a:pt x="16" y="120"/>
                    <a:pt x="16" y="127"/>
                    <a:pt x="14" y="130"/>
                  </a:cubicBezTo>
                  <a:cubicBezTo>
                    <a:pt x="14" y="131"/>
                    <a:pt x="15" y="133"/>
                    <a:pt x="15" y="134"/>
                  </a:cubicBezTo>
                  <a:cubicBezTo>
                    <a:pt x="14" y="134"/>
                    <a:pt x="13" y="135"/>
                    <a:pt x="14" y="136"/>
                  </a:cubicBezTo>
                  <a:cubicBezTo>
                    <a:pt x="14" y="138"/>
                    <a:pt x="13" y="138"/>
                    <a:pt x="13" y="139"/>
                  </a:cubicBezTo>
                  <a:cubicBezTo>
                    <a:pt x="14" y="143"/>
                    <a:pt x="13" y="147"/>
                    <a:pt x="12" y="149"/>
                  </a:cubicBezTo>
                  <a:cubicBezTo>
                    <a:pt x="13" y="153"/>
                    <a:pt x="12" y="157"/>
                    <a:pt x="12" y="159"/>
                  </a:cubicBezTo>
                  <a:cubicBezTo>
                    <a:pt x="12" y="161"/>
                    <a:pt x="13" y="164"/>
                    <a:pt x="11" y="165"/>
                  </a:cubicBezTo>
                  <a:cubicBezTo>
                    <a:pt x="11" y="168"/>
                    <a:pt x="13" y="172"/>
                    <a:pt x="10" y="174"/>
                  </a:cubicBezTo>
                  <a:cubicBezTo>
                    <a:pt x="12" y="177"/>
                    <a:pt x="11" y="180"/>
                    <a:pt x="10" y="183"/>
                  </a:cubicBezTo>
                  <a:cubicBezTo>
                    <a:pt x="10" y="183"/>
                    <a:pt x="10" y="183"/>
                    <a:pt x="10" y="184"/>
                  </a:cubicBezTo>
                  <a:cubicBezTo>
                    <a:pt x="11" y="184"/>
                    <a:pt x="11" y="185"/>
                    <a:pt x="11" y="186"/>
                  </a:cubicBezTo>
                  <a:cubicBezTo>
                    <a:pt x="11" y="188"/>
                    <a:pt x="10" y="189"/>
                    <a:pt x="10" y="191"/>
                  </a:cubicBezTo>
                  <a:cubicBezTo>
                    <a:pt x="10" y="192"/>
                    <a:pt x="9" y="194"/>
                    <a:pt x="10" y="196"/>
                  </a:cubicBezTo>
                  <a:cubicBezTo>
                    <a:pt x="11" y="200"/>
                    <a:pt x="12" y="206"/>
                    <a:pt x="13" y="211"/>
                  </a:cubicBezTo>
                  <a:cubicBezTo>
                    <a:pt x="14" y="211"/>
                    <a:pt x="14" y="211"/>
                    <a:pt x="14" y="211"/>
                  </a:cubicBezTo>
                  <a:cubicBezTo>
                    <a:pt x="16" y="210"/>
                    <a:pt x="15" y="210"/>
                    <a:pt x="16" y="208"/>
                  </a:cubicBezTo>
                  <a:cubicBezTo>
                    <a:pt x="16" y="207"/>
                    <a:pt x="18" y="206"/>
                    <a:pt x="18" y="205"/>
                  </a:cubicBezTo>
                  <a:cubicBezTo>
                    <a:pt x="19" y="204"/>
                    <a:pt x="19" y="203"/>
                    <a:pt x="19" y="202"/>
                  </a:cubicBezTo>
                  <a:cubicBezTo>
                    <a:pt x="21" y="200"/>
                    <a:pt x="25" y="198"/>
                    <a:pt x="27" y="196"/>
                  </a:cubicBezTo>
                  <a:cubicBezTo>
                    <a:pt x="29" y="196"/>
                    <a:pt x="33" y="196"/>
                    <a:pt x="34" y="194"/>
                  </a:cubicBezTo>
                  <a:cubicBezTo>
                    <a:pt x="36" y="194"/>
                    <a:pt x="36" y="195"/>
                    <a:pt x="37" y="195"/>
                  </a:cubicBezTo>
                  <a:cubicBezTo>
                    <a:pt x="39" y="195"/>
                    <a:pt x="39" y="194"/>
                    <a:pt x="40" y="193"/>
                  </a:cubicBezTo>
                  <a:cubicBezTo>
                    <a:pt x="43" y="192"/>
                    <a:pt x="46" y="193"/>
                    <a:pt x="48" y="191"/>
                  </a:cubicBezTo>
                  <a:cubicBezTo>
                    <a:pt x="51" y="190"/>
                    <a:pt x="51" y="193"/>
                    <a:pt x="53" y="193"/>
                  </a:cubicBezTo>
                  <a:cubicBezTo>
                    <a:pt x="54" y="192"/>
                    <a:pt x="55" y="192"/>
                    <a:pt x="55" y="191"/>
                  </a:cubicBezTo>
                  <a:cubicBezTo>
                    <a:pt x="55" y="191"/>
                    <a:pt x="56" y="191"/>
                    <a:pt x="56" y="191"/>
                  </a:cubicBezTo>
                  <a:cubicBezTo>
                    <a:pt x="56" y="192"/>
                    <a:pt x="56" y="192"/>
                    <a:pt x="56" y="192"/>
                  </a:cubicBezTo>
                  <a:cubicBezTo>
                    <a:pt x="58" y="191"/>
                    <a:pt x="64" y="190"/>
                    <a:pt x="66" y="191"/>
                  </a:cubicBezTo>
                  <a:cubicBezTo>
                    <a:pt x="66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70" y="191"/>
                    <a:pt x="71" y="191"/>
                    <a:pt x="72" y="192"/>
                  </a:cubicBezTo>
                  <a:cubicBezTo>
                    <a:pt x="73" y="191"/>
                    <a:pt x="79" y="192"/>
                    <a:pt x="79" y="192"/>
                  </a:cubicBezTo>
                  <a:cubicBezTo>
                    <a:pt x="81" y="192"/>
                    <a:pt x="90" y="192"/>
                    <a:pt x="91" y="191"/>
                  </a:cubicBezTo>
                  <a:cubicBezTo>
                    <a:pt x="93" y="191"/>
                    <a:pt x="94" y="194"/>
                    <a:pt x="97" y="193"/>
                  </a:cubicBezTo>
                  <a:cubicBezTo>
                    <a:pt x="100" y="192"/>
                    <a:pt x="108" y="195"/>
                    <a:pt x="111" y="196"/>
                  </a:cubicBezTo>
                  <a:cubicBezTo>
                    <a:pt x="112" y="196"/>
                    <a:pt x="113" y="195"/>
                    <a:pt x="114" y="195"/>
                  </a:cubicBezTo>
                  <a:cubicBezTo>
                    <a:pt x="116" y="196"/>
                    <a:pt x="117" y="197"/>
                    <a:pt x="119" y="196"/>
                  </a:cubicBezTo>
                  <a:cubicBezTo>
                    <a:pt x="122" y="195"/>
                    <a:pt x="128" y="200"/>
                    <a:pt x="130" y="200"/>
                  </a:cubicBezTo>
                  <a:cubicBezTo>
                    <a:pt x="132" y="199"/>
                    <a:pt x="142" y="200"/>
                    <a:pt x="144" y="202"/>
                  </a:cubicBezTo>
                  <a:cubicBezTo>
                    <a:pt x="145" y="202"/>
                    <a:pt x="146" y="202"/>
                    <a:pt x="147" y="202"/>
                  </a:cubicBezTo>
                  <a:cubicBezTo>
                    <a:pt x="149" y="202"/>
                    <a:pt x="152" y="204"/>
                    <a:pt x="155" y="203"/>
                  </a:cubicBezTo>
                  <a:cubicBezTo>
                    <a:pt x="160" y="201"/>
                    <a:pt x="161" y="200"/>
                    <a:pt x="166" y="197"/>
                  </a:cubicBezTo>
                  <a:cubicBezTo>
                    <a:pt x="171" y="193"/>
                    <a:pt x="166" y="176"/>
                    <a:pt x="167" y="171"/>
                  </a:cubicBezTo>
                  <a:close/>
                  <a:moveTo>
                    <a:pt x="70" y="155"/>
                  </a:moveTo>
                  <a:cubicBezTo>
                    <a:pt x="70" y="157"/>
                    <a:pt x="70" y="159"/>
                    <a:pt x="70" y="161"/>
                  </a:cubicBezTo>
                  <a:cubicBezTo>
                    <a:pt x="70" y="162"/>
                    <a:pt x="69" y="167"/>
                    <a:pt x="69" y="168"/>
                  </a:cubicBezTo>
                  <a:cubicBezTo>
                    <a:pt x="64" y="172"/>
                    <a:pt x="49" y="171"/>
                    <a:pt x="42" y="171"/>
                  </a:cubicBezTo>
                  <a:cubicBezTo>
                    <a:pt x="38" y="172"/>
                    <a:pt x="36" y="173"/>
                    <a:pt x="32" y="172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0" y="171"/>
                    <a:pt x="30" y="169"/>
                    <a:pt x="30" y="168"/>
                  </a:cubicBezTo>
                  <a:cubicBezTo>
                    <a:pt x="29" y="167"/>
                    <a:pt x="26" y="166"/>
                    <a:pt x="25" y="165"/>
                  </a:cubicBezTo>
                  <a:cubicBezTo>
                    <a:pt x="25" y="163"/>
                    <a:pt x="24" y="161"/>
                    <a:pt x="23" y="160"/>
                  </a:cubicBezTo>
                  <a:cubicBezTo>
                    <a:pt x="23" y="159"/>
                    <a:pt x="23" y="159"/>
                    <a:pt x="23" y="159"/>
                  </a:cubicBezTo>
                  <a:cubicBezTo>
                    <a:pt x="24" y="158"/>
                    <a:pt x="23" y="154"/>
                    <a:pt x="23" y="152"/>
                  </a:cubicBezTo>
                  <a:cubicBezTo>
                    <a:pt x="25" y="151"/>
                    <a:pt x="24" y="149"/>
                    <a:pt x="26" y="148"/>
                  </a:cubicBezTo>
                  <a:cubicBezTo>
                    <a:pt x="26" y="149"/>
                    <a:pt x="29" y="146"/>
                    <a:pt x="32" y="146"/>
                  </a:cubicBezTo>
                  <a:cubicBezTo>
                    <a:pt x="34" y="146"/>
                    <a:pt x="35" y="143"/>
                    <a:pt x="37" y="143"/>
                  </a:cubicBezTo>
                  <a:cubicBezTo>
                    <a:pt x="40" y="142"/>
                    <a:pt x="42" y="143"/>
                    <a:pt x="45" y="143"/>
                  </a:cubicBezTo>
                  <a:cubicBezTo>
                    <a:pt x="47" y="142"/>
                    <a:pt x="50" y="142"/>
                    <a:pt x="51" y="142"/>
                  </a:cubicBezTo>
                  <a:cubicBezTo>
                    <a:pt x="56" y="141"/>
                    <a:pt x="65" y="144"/>
                    <a:pt x="67" y="141"/>
                  </a:cubicBezTo>
                  <a:cubicBezTo>
                    <a:pt x="68" y="141"/>
                    <a:pt x="68" y="141"/>
                    <a:pt x="69" y="141"/>
                  </a:cubicBezTo>
                  <a:cubicBezTo>
                    <a:pt x="70" y="144"/>
                    <a:pt x="70" y="146"/>
                    <a:pt x="71" y="149"/>
                  </a:cubicBezTo>
                  <a:cubicBezTo>
                    <a:pt x="72" y="152"/>
                    <a:pt x="69" y="153"/>
                    <a:pt x="70" y="155"/>
                  </a:cubicBezTo>
                  <a:close/>
                  <a:moveTo>
                    <a:pt x="70" y="124"/>
                  </a:moveTo>
                  <a:cubicBezTo>
                    <a:pt x="70" y="123"/>
                    <a:pt x="70" y="123"/>
                    <a:pt x="70" y="123"/>
                  </a:cubicBezTo>
                  <a:cubicBezTo>
                    <a:pt x="70" y="123"/>
                    <a:pt x="70" y="124"/>
                    <a:pt x="70" y="124"/>
                  </a:cubicBezTo>
                  <a:cubicBezTo>
                    <a:pt x="70" y="124"/>
                    <a:pt x="62" y="127"/>
                    <a:pt x="62" y="127"/>
                  </a:cubicBezTo>
                  <a:cubicBezTo>
                    <a:pt x="62" y="127"/>
                    <a:pt x="55" y="128"/>
                    <a:pt x="54" y="129"/>
                  </a:cubicBezTo>
                  <a:cubicBezTo>
                    <a:pt x="54" y="129"/>
                    <a:pt x="53" y="129"/>
                    <a:pt x="53" y="129"/>
                  </a:cubicBezTo>
                  <a:cubicBezTo>
                    <a:pt x="45" y="129"/>
                    <a:pt x="37" y="132"/>
                    <a:pt x="30" y="127"/>
                  </a:cubicBezTo>
                  <a:cubicBezTo>
                    <a:pt x="30" y="127"/>
                    <a:pt x="30" y="126"/>
                    <a:pt x="30" y="126"/>
                  </a:cubicBezTo>
                  <a:cubicBezTo>
                    <a:pt x="28" y="125"/>
                    <a:pt x="28" y="124"/>
                    <a:pt x="25" y="121"/>
                  </a:cubicBezTo>
                  <a:cubicBezTo>
                    <a:pt x="26" y="120"/>
                    <a:pt x="25" y="118"/>
                    <a:pt x="25" y="118"/>
                  </a:cubicBezTo>
                  <a:cubicBezTo>
                    <a:pt x="25" y="113"/>
                    <a:pt x="29" y="110"/>
                    <a:pt x="32" y="109"/>
                  </a:cubicBezTo>
                  <a:cubicBezTo>
                    <a:pt x="33" y="108"/>
                    <a:pt x="35" y="108"/>
                    <a:pt x="36" y="108"/>
                  </a:cubicBezTo>
                  <a:cubicBezTo>
                    <a:pt x="38" y="107"/>
                    <a:pt x="40" y="106"/>
                    <a:pt x="42" y="105"/>
                  </a:cubicBezTo>
                  <a:cubicBezTo>
                    <a:pt x="43" y="105"/>
                    <a:pt x="49" y="105"/>
                    <a:pt x="49" y="104"/>
                  </a:cubicBezTo>
                  <a:cubicBezTo>
                    <a:pt x="51" y="104"/>
                    <a:pt x="58" y="105"/>
                    <a:pt x="59" y="105"/>
                  </a:cubicBezTo>
                  <a:cubicBezTo>
                    <a:pt x="61" y="105"/>
                    <a:pt x="65" y="103"/>
                    <a:pt x="68" y="104"/>
                  </a:cubicBezTo>
                  <a:cubicBezTo>
                    <a:pt x="68" y="104"/>
                    <a:pt x="69" y="103"/>
                    <a:pt x="69" y="103"/>
                  </a:cubicBezTo>
                  <a:cubicBezTo>
                    <a:pt x="69" y="103"/>
                    <a:pt x="71" y="104"/>
                    <a:pt x="71" y="104"/>
                  </a:cubicBezTo>
                  <a:cubicBezTo>
                    <a:pt x="73" y="105"/>
                    <a:pt x="72" y="110"/>
                    <a:pt x="72" y="112"/>
                  </a:cubicBezTo>
                  <a:cubicBezTo>
                    <a:pt x="71" y="115"/>
                    <a:pt x="73" y="121"/>
                    <a:pt x="70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" name="Freeform 59"/>
            <p:cNvSpPr/>
            <p:nvPr/>
          </p:nvSpPr>
          <p:spPr bwMode="auto">
            <a:xfrm>
              <a:off x="4206876" y="3000376"/>
              <a:ext cx="412750" cy="681038"/>
            </a:xfrm>
            <a:custGeom>
              <a:avLst/>
              <a:gdLst>
                <a:gd name="T0" fmla="*/ 103 w 136"/>
                <a:gd name="T1" fmla="*/ 7 h 223"/>
                <a:gd name="T2" fmla="*/ 106 w 136"/>
                <a:gd name="T3" fmla="*/ 25 h 223"/>
                <a:gd name="T4" fmla="*/ 103 w 136"/>
                <a:gd name="T5" fmla="*/ 38 h 223"/>
                <a:gd name="T6" fmla="*/ 94 w 136"/>
                <a:gd name="T7" fmla="*/ 60 h 223"/>
                <a:gd name="T8" fmla="*/ 105 w 136"/>
                <a:gd name="T9" fmla="*/ 71 h 223"/>
                <a:gd name="T10" fmla="*/ 116 w 136"/>
                <a:gd name="T11" fmla="*/ 53 h 223"/>
                <a:gd name="T12" fmla="*/ 119 w 136"/>
                <a:gd name="T13" fmla="*/ 38 h 223"/>
                <a:gd name="T14" fmla="*/ 124 w 136"/>
                <a:gd name="T15" fmla="*/ 9 h 223"/>
                <a:gd name="T16" fmla="*/ 135 w 136"/>
                <a:gd name="T17" fmla="*/ 25 h 223"/>
                <a:gd name="T18" fmla="*/ 128 w 136"/>
                <a:gd name="T19" fmla="*/ 42 h 223"/>
                <a:gd name="T20" fmla="*/ 124 w 136"/>
                <a:gd name="T21" fmla="*/ 63 h 223"/>
                <a:gd name="T22" fmla="*/ 96 w 136"/>
                <a:gd name="T23" fmla="*/ 85 h 223"/>
                <a:gd name="T24" fmla="*/ 92 w 136"/>
                <a:gd name="T25" fmla="*/ 129 h 223"/>
                <a:gd name="T26" fmla="*/ 86 w 136"/>
                <a:gd name="T27" fmla="*/ 160 h 223"/>
                <a:gd name="T28" fmla="*/ 79 w 136"/>
                <a:gd name="T29" fmla="*/ 176 h 223"/>
                <a:gd name="T30" fmla="*/ 69 w 136"/>
                <a:gd name="T31" fmla="*/ 162 h 223"/>
                <a:gd name="T32" fmla="*/ 61 w 136"/>
                <a:gd name="T33" fmla="*/ 174 h 223"/>
                <a:gd name="T34" fmla="*/ 52 w 136"/>
                <a:gd name="T35" fmla="*/ 223 h 223"/>
                <a:gd name="T36" fmla="*/ 45 w 136"/>
                <a:gd name="T37" fmla="*/ 211 h 223"/>
                <a:gd name="T38" fmla="*/ 46 w 136"/>
                <a:gd name="T39" fmla="*/ 152 h 223"/>
                <a:gd name="T40" fmla="*/ 27 w 136"/>
                <a:gd name="T41" fmla="*/ 153 h 223"/>
                <a:gd name="T42" fmla="*/ 2 w 136"/>
                <a:gd name="T43" fmla="*/ 149 h 223"/>
                <a:gd name="T44" fmla="*/ 2 w 136"/>
                <a:gd name="T45" fmla="*/ 126 h 223"/>
                <a:gd name="T46" fmla="*/ 7 w 136"/>
                <a:gd name="T47" fmla="*/ 95 h 223"/>
                <a:gd name="T48" fmla="*/ 11 w 136"/>
                <a:gd name="T49" fmla="*/ 68 h 223"/>
                <a:gd name="T50" fmla="*/ 15 w 136"/>
                <a:gd name="T51" fmla="*/ 50 h 223"/>
                <a:gd name="T52" fmla="*/ 30 w 136"/>
                <a:gd name="T53" fmla="*/ 65 h 223"/>
                <a:gd name="T54" fmla="*/ 28 w 136"/>
                <a:gd name="T55" fmla="*/ 74 h 223"/>
                <a:gd name="T56" fmla="*/ 29 w 136"/>
                <a:gd name="T57" fmla="*/ 100 h 223"/>
                <a:gd name="T58" fmla="*/ 47 w 136"/>
                <a:gd name="T59" fmla="*/ 90 h 223"/>
                <a:gd name="T60" fmla="*/ 49 w 136"/>
                <a:gd name="T61" fmla="*/ 64 h 223"/>
                <a:gd name="T62" fmla="*/ 50 w 136"/>
                <a:gd name="T63" fmla="*/ 31 h 223"/>
                <a:gd name="T64" fmla="*/ 66 w 136"/>
                <a:gd name="T65" fmla="*/ 4 h 223"/>
                <a:gd name="T66" fmla="*/ 69 w 136"/>
                <a:gd name="T67" fmla="*/ 34 h 223"/>
                <a:gd name="T68" fmla="*/ 65 w 136"/>
                <a:gd name="T69" fmla="*/ 55 h 223"/>
                <a:gd name="T70" fmla="*/ 65 w 136"/>
                <a:gd name="T71" fmla="*/ 97 h 223"/>
                <a:gd name="T72" fmla="*/ 69 w 136"/>
                <a:gd name="T73" fmla="*/ 126 h 223"/>
                <a:gd name="T74" fmla="*/ 62 w 136"/>
                <a:gd name="T75" fmla="*/ 139 h 223"/>
                <a:gd name="T76" fmla="*/ 74 w 136"/>
                <a:gd name="T77" fmla="*/ 153 h 223"/>
                <a:gd name="T78" fmla="*/ 82 w 136"/>
                <a:gd name="T79" fmla="*/ 139 h 223"/>
                <a:gd name="T80" fmla="*/ 85 w 136"/>
                <a:gd name="T81" fmla="*/ 97 h 223"/>
                <a:gd name="T82" fmla="*/ 75 w 136"/>
                <a:gd name="T83" fmla="*/ 85 h 223"/>
                <a:gd name="T84" fmla="*/ 66 w 136"/>
                <a:gd name="T85" fmla="*/ 91 h 223"/>
                <a:gd name="T86" fmla="*/ 69 w 136"/>
                <a:gd name="T87" fmla="*/ 81 h 223"/>
                <a:gd name="T88" fmla="*/ 87 w 136"/>
                <a:gd name="T89" fmla="*/ 54 h 223"/>
                <a:gd name="T90" fmla="*/ 91 w 136"/>
                <a:gd name="T91" fmla="*/ 12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6" h="223">
                  <a:moveTo>
                    <a:pt x="94" y="2"/>
                  </a:moveTo>
                  <a:cubicBezTo>
                    <a:pt x="96" y="3"/>
                    <a:pt x="100" y="3"/>
                    <a:pt x="101" y="4"/>
                  </a:cubicBezTo>
                  <a:cubicBezTo>
                    <a:pt x="102" y="5"/>
                    <a:pt x="102" y="6"/>
                    <a:pt x="103" y="7"/>
                  </a:cubicBezTo>
                  <a:cubicBezTo>
                    <a:pt x="104" y="9"/>
                    <a:pt x="106" y="12"/>
                    <a:pt x="106" y="13"/>
                  </a:cubicBezTo>
                  <a:cubicBezTo>
                    <a:pt x="107" y="15"/>
                    <a:pt x="106" y="19"/>
                    <a:pt x="106" y="20"/>
                  </a:cubicBezTo>
                  <a:cubicBezTo>
                    <a:pt x="106" y="22"/>
                    <a:pt x="106" y="23"/>
                    <a:pt x="106" y="25"/>
                  </a:cubicBezTo>
                  <a:cubicBezTo>
                    <a:pt x="105" y="27"/>
                    <a:pt x="105" y="29"/>
                    <a:pt x="104" y="31"/>
                  </a:cubicBezTo>
                  <a:cubicBezTo>
                    <a:pt x="104" y="33"/>
                    <a:pt x="104" y="35"/>
                    <a:pt x="104" y="36"/>
                  </a:cubicBezTo>
                  <a:cubicBezTo>
                    <a:pt x="103" y="37"/>
                    <a:pt x="103" y="37"/>
                    <a:pt x="103" y="38"/>
                  </a:cubicBezTo>
                  <a:cubicBezTo>
                    <a:pt x="102" y="39"/>
                    <a:pt x="103" y="41"/>
                    <a:pt x="103" y="42"/>
                  </a:cubicBezTo>
                  <a:cubicBezTo>
                    <a:pt x="103" y="43"/>
                    <a:pt x="103" y="44"/>
                    <a:pt x="103" y="46"/>
                  </a:cubicBezTo>
                  <a:cubicBezTo>
                    <a:pt x="100" y="51"/>
                    <a:pt x="96" y="54"/>
                    <a:pt x="94" y="60"/>
                  </a:cubicBezTo>
                  <a:cubicBezTo>
                    <a:pt x="94" y="62"/>
                    <a:pt x="96" y="72"/>
                    <a:pt x="96" y="73"/>
                  </a:cubicBezTo>
                  <a:cubicBezTo>
                    <a:pt x="99" y="73"/>
                    <a:pt x="100" y="73"/>
                    <a:pt x="102" y="72"/>
                  </a:cubicBezTo>
                  <a:cubicBezTo>
                    <a:pt x="103" y="72"/>
                    <a:pt x="104" y="72"/>
                    <a:pt x="105" y="71"/>
                  </a:cubicBezTo>
                  <a:cubicBezTo>
                    <a:pt x="110" y="70"/>
                    <a:pt x="110" y="66"/>
                    <a:pt x="112" y="60"/>
                  </a:cubicBezTo>
                  <a:cubicBezTo>
                    <a:pt x="112" y="58"/>
                    <a:pt x="115" y="56"/>
                    <a:pt x="116" y="54"/>
                  </a:cubicBezTo>
                  <a:cubicBezTo>
                    <a:pt x="116" y="54"/>
                    <a:pt x="116" y="53"/>
                    <a:pt x="116" y="53"/>
                  </a:cubicBezTo>
                  <a:cubicBezTo>
                    <a:pt x="116" y="53"/>
                    <a:pt x="118" y="48"/>
                    <a:pt x="117" y="47"/>
                  </a:cubicBezTo>
                  <a:cubicBezTo>
                    <a:pt x="118" y="47"/>
                    <a:pt x="119" y="47"/>
                    <a:pt x="119" y="45"/>
                  </a:cubicBezTo>
                  <a:cubicBezTo>
                    <a:pt x="119" y="43"/>
                    <a:pt x="119" y="41"/>
                    <a:pt x="119" y="38"/>
                  </a:cubicBezTo>
                  <a:cubicBezTo>
                    <a:pt x="118" y="35"/>
                    <a:pt x="120" y="23"/>
                    <a:pt x="122" y="19"/>
                  </a:cubicBezTo>
                  <a:cubicBezTo>
                    <a:pt x="122" y="18"/>
                    <a:pt x="122" y="18"/>
                    <a:pt x="121" y="19"/>
                  </a:cubicBezTo>
                  <a:cubicBezTo>
                    <a:pt x="119" y="13"/>
                    <a:pt x="118" y="11"/>
                    <a:pt x="124" y="9"/>
                  </a:cubicBezTo>
                  <a:cubicBezTo>
                    <a:pt x="126" y="9"/>
                    <a:pt x="126" y="8"/>
                    <a:pt x="128" y="9"/>
                  </a:cubicBezTo>
                  <a:cubicBezTo>
                    <a:pt x="132" y="11"/>
                    <a:pt x="134" y="17"/>
                    <a:pt x="135" y="22"/>
                  </a:cubicBezTo>
                  <a:cubicBezTo>
                    <a:pt x="135" y="23"/>
                    <a:pt x="135" y="24"/>
                    <a:pt x="135" y="25"/>
                  </a:cubicBezTo>
                  <a:cubicBezTo>
                    <a:pt x="135" y="26"/>
                    <a:pt x="136" y="27"/>
                    <a:pt x="136" y="29"/>
                  </a:cubicBezTo>
                  <a:cubicBezTo>
                    <a:pt x="135" y="29"/>
                    <a:pt x="135" y="29"/>
                    <a:pt x="134" y="30"/>
                  </a:cubicBezTo>
                  <a:cubicBezTo>
                    <a:pt x="135" y="35"/>
                    <a:pt x="130" y="39"/>
                    <a:pt x="128" y="42"/>
                  </a:cubicBezTo>
                  <a:cubicBezTo>
                    <a:pt x="128" y="44"/>
                    <a:pt x="127" y="46"/>
                    <a:pt x="127" y="48"/>
                  </a:cubicBezTo>
                  <a:cubicBezTo>
                    <a:pt x="127" y="48"/>
                    <a:pt x="126" y="49"/>
                    <a:pt x="126" y="50"/>
                  </a:cubicBezTo>
                  <a:cubicBezTo>
                    <a:pt x="128" y="53"/>
                    <a:pt x="126" y="59"/>
                    <a:pt x="124" y="63"/>
                  </a:cubicBezTo>
                  <a:cubicBezTo>
                    <a:pt x="123" y="66"/>
                    <a:pt x="124" y="69"/>
                    <a:pt x="123" y="74"/>
                  </a:cubicBezTo>
                  <a:cubicBezTo>
                    <a:pt x="122" y="78"/>
                    <a:pt x="117" y="84"/>
                    <a:pt x="114" y="85"/>
                  </a:cubicBezTo>
                  <a:cubicBezTo>
                    <a:pt x="109" y="88"/>
                    <a:pt x="100" y="78"/>
                    <a:pt x="96" y="85"/>
                  </a:cubicBezTo>
                  <a:cubicBezTo>
                    <a:pt x="95" y="86"/>
                    <a:pt x="95" y="89"/>
                    <a:pt x="94" y="91"/>
                  </a:cubicBezTo>
                  <a:cubicBezTo>
                    <a:pt x="94" y="98"/>
                    <a:pt x="94" y="106"/>
                    <a:pt x="94" y="113"/>
                  </a:cubicBezTo>
                  <a:cubicBezTo>
                    <a:pt x="94" y="119"/>
                    <a:pt x="93" y="124"/>
                    <a:pt x="92" y="129"/>
                  </a:cubicBezTo>
                  <a:cubicBezTo>
                    <a:pt x="92" y="130"/>
                    <a:pt x="92" y="142"/>
                    <a:pt x="92" y="142"/>
                  </a:cubicBezTo>
                  <a:cubicBezTo>
                    <a:pt x="92" y="143"/>
                    <a:pt x="89" y="153"/>
                    <a:pt x="90" y="154"/>
                  </a:cubicBezTo>
                  <a:cubicBezTo>
                    <a:pt x="88" y="155"/>
                    <a:pt x="87" y="158"/>
                    <a:pt x="86" y="160"/>
                  </a:cubicBezTo>
                  <a:cubicBezTo>
                    <a:pt x="86" y="162"/>
                    <a:pt x="86" y="164"/>
                    <a:pt x="86" y="166"/>
                  </a:cubicBezTo>
                  <a:cubicBezTo>
                    <a:pt x="84" y="168"/>
                    <a:pt x="84" y="170"/>
                    <a:pt x="83" y="172"/>
                  </a:cubicBezTo>
                  <a:cubicBezTo>
                    <a:pt x="83" y="173"/>
                    <a:pt x="80" y="175"/>
                    <a:pt x="79" y="176"/>
                  </a:cubicBezTo>
                  <a:cubicBezTo>
                    <a:pt x="78" y="177"/>
                    <a:pt x="72" y="173"/>
                    <a:pt x="71" y="171"/>
                  </a:cubicBezTo>
                  <a:cubicBezTo>
                    <a:pt x="71" y="170"/>
                    <a:pt x="69" y="168"/>
                    <a:pt x="69" y="166"/>
                  </a:cubicBezTo>
                  <a:cubicBezTo>
                    <a:pt x="68" y="165"/>
                    <a:pt x="68" y="163"/>
                    <a:pt x="69" y="162"/>
                  </a:cubicBezTo>
                  <a:cubicBezTo>
                    <a:pt x="67" y="158"/>
                    <a:pt x="65" y="149"/>
                    <a:pt x="61" y="149"/>
                  </a:cubicBezTo>
                  <a:cubicBezTo>
                    <a:pt x="61" y="156"/>
                    <a:pt x="61" y="162"/>
                    <a:pt x="60" y="169"/>
                  </a:cubicBezTo>
                  <a:cubicBezTo>
                    <a:pt x="61" y="171"/>
                    <a:pt x="61" y="172"/>
                    <a:pt x="61" y="174"/>
                  </a:cubicBezTo>
                  <a:cubicBezTo>
                    <a:pt x="60" y="177"/>
                    <a:pt x="59" y="180"/>
                    <a:pt x="58" y="183"/>
                  </a:cubicBezTo>
                  <a:cubicBezTo>
                    <a:pt x="58" y="188"/>
                    <a:pt x="58" y="194"/>
                    <a:pt x="58" y="199"/>
                  </a:cubicBezTo>
                  <a:cubicBezTo>
                    <a:pt x="58" y="209"/>
                    <a:pt x="61" y="222"/>
                    <a:pt x="52" y="223"/>
                  </a:cubicBezTo>
                  <a:cubicBezTo>
                    <a:pt x="51" y="221"/>
                    <a:pt x="48" y="222"/>
                    <a:pt x="47" y="220"/>
                  </a:cubicBezTo>
                  <a:cubicBezTo>
                    <a:pt x="47" y="218"/>
                    <a:pt x="47" y="217"/>
                    <a:pt x="47" y="215"/>
                  </a:cubicBezTo>
                  <a:cubicBezTo>
                    <a:pt x="46" y="213"/>
                    <a:pt x="45" y="212"/>
                    <a:pt x="45" y="211"/>
                  </a:cubicBezTo>
                  <a:cubicBezTo>
                    <a:pt x="43" y="207"/>
                    <a:pt x="45" y="202"/>
                    <a:pt x="44" y="198"/>
                  </a:cubicBezTo>
                  <a:cubicBezTo>
                    <a:pt x="43" y="190"/>
                    <a:pt x="43" y="178"/>
                    <a:pt x="44" y="170"/>
                  </a:cubicBezTo>
                  <a:cubicBezTo>
                    <a:pt x="46" y="163"/>
                    <a:pt x="43" y="156"/>
                    <a:pt x="46" y="152"/>
                  </a:cubicBezTo>
                  <a:cubicBezTo>
                    <a:pt x="45" y="150"/>
                    <a:pt x="44" y="148"/>
                    <a:pt x="41" y="148"/>
                  </a:cubicBezTo>
                  <a:cubicBezTo>
                    <a:pt x="39" y="148"/>
                    <a:pt x="37" y="150"/>
                    <a:pt x="36" y="150"/>
                  </a:cubicBezTo>
                  <a:cubicBezTo>
                    <a:pt x="33" y="151"/>
                    <a:pt x="29" y="151"/>
                    <a:pt x="27" y="153"/>
                  </a:cubicBezTo>
                  <a:cubicBezTo>
                    <a:pt x="26" y="157"/>
                    <a:pt x="10" y="158"/>
                    <a:pt x="6" y="155"/>
                  </a:cubicBezTo>
                  <a:cubicBezTo>
                    <a:pt x="5" y="154"/>
                    <a:pt x="5" y="153"/>
                    <a:pt x="5" y="151"/>
                  </a:cubicBezTo>
                  <a:cubicBezTo>
                    <a:pt x="4" y="151"/>
                    <a:pt x="3" y="150"/>
                    <a:pt x="2" y="149"/>
                  </a:cubicBezTo>
                  <a:cubicBezTo>
                    <a:pt x="1" y="146"/>
                    <a:pt x="2" y="142"/>
                    <a:pt x="1" y="139"/>
                  </a:cubicBezTo>
                  <a:cubicBezTo>
                    <a:pt x="1" y="136"/>
                    <a:pt x="0" y="134"/>
                    <a:pt x="0" y="132"/>
                  </a:cubicBezTo>
                  <a:cubicBezTo>
                    <a:pt x="1" y="130"/>
                    <a:pt x="2" y="127"/>
                    <a:pt x="2" y="126"/>
                  </a:cubicBezTo>
                  <a:cubicBezTo>
                    <a:pt x="2" y="125"/>
                    <a:pt x="2" y="116"/>
                    <a:pt x="2" y="115"/>
                  </a:cubicBezTo>
                  <a:cubicBezTo>
                    <a:pt x="3" y="111"/>
                    <a:pt x="5" y="107"/>
                    <a:pt x="7" y="105"/>
                  </a:cubicBezTo>
                  <a:cubicBezTo>
                    <a:pt x="7" y="102"/>
                    <a:pt x="7" y="98"/>
                    <a:pt x="7" y="95"/>
                  </a:cubicBezTo>
                  <a:cubicBezTo>
                    <a:pt x="8" y="94"/>
                    <a:pt x="9" y="93"/>
                    <a:pt x="10" y="92"/>
                  </a:cubicBezTo>
                  <a:cubicBezTo>
                    <a:pt x="11" y="89"/>
                    <a:pt x="10" y="86"/>
                    <a:pt x="11" y="84"/>
                  </a:cubicBezTo>
                  <a:cubicBezTo>
                    <a:pt x="12" y="82"/>
                    <a:pt x="10" y="71"/>
                    <a:pt x="11" y="68"/>
                  </a:cubicBezTo>
                  <a:cubicBezTo>
                    <a:pt x="11" y="66"/>
                    <a:pt x="11" y="64"/>
                    <a:pt x="10" y="62"/>
                  </a:cubicBezTo>
                  <a:cubicBezTo>
                    <a:pt x="11" y="61"/>
                    <a:pt x="14" y="51"/>
                    <a:pt x="14" y="50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17" y="47"/>
                    <a:pt x="23" y="32"/>
                    <a:pt x="30" y="38"/>
                  </a:cubicBezTo>
                  <a:cubicBezTo>
                    <a:pt x="37" y="45"/>
                    <a:pt x="27" y="48"/>
                    <a:pt x="29" y="53"/>
                  </a:cubicBezTo>
                  <a:cubicBezTo>
                    <a:pt x="30" y="57"/>
                    <a:pt x="31" y="60"/>
                    <a:pt x="30" y="65"/>
                  </a:cubicBezTo>
                  <a:cubicBezTo>
                    <a:pt x="30" y="66"/>
                    <a:pt x="30" y="66"/>
                    <a:pt x="30" y="66"/>
                  </a:cubicBezTo>
                  <a:cubicBezTo>
                    <a:pt x="30" y="68"/>
                    <a:pt x="29" y="69"/>
                    <a:pt x="28" y="70"/>
                  </a:cubicBezTo>
                  <a:cubicBezTo>
                    <a:pt x="28" y="71"/>
                    <a:pt x="28" y="73"/>
                    <a:pt x="28" y="74"/>
                  </a:cubicBezTo>
                  <a:cubicBezTo>
                    <a:pt x="27" y="80"/>
                    <a:pt x="28" y="80"/>
                    <a:pt x="25" y="84"/>
                  </a:cubicBezTo>
                  <a:cubicBezTo>
                    <a:pt x="25" y="86"/>
                    <a:pt x="26" y="87"/>
                    <a:pt x="27" y="88"/>
                  </a:cubicBezTo>
                  <a:cubicBezTo>
                    <a:pt x="27" y="90"/>
                    <a:pt x="28" y="98"/>
                    <a:pt x="29" y="100"/>
                  </a:cubicBezTo>
                  <a:cubicBezTo>
                    <a:pt x="31" y="100"/>
                    <a:pt x="34" y="99"/>
                    <a:pt x="35" y="98"/>
                  </a:cubicBezTo>
                  <a:cubicBezTo>
                    <a:pt x="36" y="98"/>
                    <a:pt x="37" y="98"/>
                    <a:pt x="38" y="98"/>
                  </a:cubicBezTo>
                  <a:cubicBezTo>
                    <a:pt x="40" y="95"/>
                    <a:pt x="45" y="93"/>
                    <a:pt x="47" y="90"/>
                  </a:cubicBezTo>
                  <a:cubicBezTo>
                    <a:pt x="48" y="89"/>
                    <a:pt x="51" y="87"/>
                    <a:pt x="49" y="86"/>
                  </a:cubicBezTo>
                  <a:cubicBezTo>
                    <a:pt x="50" y="85"/>
                    <a:pt x="51" y="84"/>
                    <a:pt x="52" y="82"/>
                  </a:cubicBezTo>
                  <a:cubicBezTo>
                    <a:pt x="53" y="76"/>
                    <a:pt x="50" y="69"/>
                    <a:pt x="49" y="64"/>
                  </a:cubicBezTo>
                  <a:cubicBezTo>
                    <a:pt x="49" y="64"/>
                    <a:pt x="49" y="55"/>
                    <a:pt x="49" y="54"/>
                  </a:cubicBezTo>
                  <a:cubicBezTo>
                    <a:pt x="48" y="51"/>
                    <a:pt x="51" y="44"/>
                    <a:pt x="51" y="41"/>
                  </a:cubicBezTo>
                  <a:cubicBezTo>
                    <a:pt x="52" y="37"/>
                    <a:pt x="50" y="34"/>
                    <a:pt x="50" y="31"/>
                  </a:cubicBezTo>
                  <a:cubicBezTo>
                    <a:pt x="50" y="29"/>
                    <a:pt x="52" y="28"/>
                    <a:pt x="50" y="26"/>
                  </a:cubicBezTo>
                  <a:cubicBezTo>
                    <a:pt x="50" y="25"/>
                    <a:pt x="52" y="18"/>
                    <a:pt x="52" y="18"/>
                  </a:cubicBezTo>
                  <a:cubicBezTo>
                    <a:pt x="54" y="13"/>
                    <a:pt x="58" y="0"/>
                    <a:pt x="66" y="4"/>
                  </a:cubicBezTo>
                  <a:cubicBezTo>
                    <a:pt x="68" y="5"/>
                    <a:pt x="69" y="7"/>
                    <a:pt x="70" y="10"/>
                  </a:cubicBezTo>
                  <a:cubicBezTo>
                    <a:pt x="71" y="11"/>
                    <a:pt x="72" y="13"/>
                    <a:pt x="72" y="14"/>
                  </a:cubicBezTo>
                  <a:cubicBezTo>
                    <a:pt x="74" y="21"/>
                    <a:pt x="69" y="27"/>
                    <a:pt x="69" y="34"/>
                  </a:cubicBezTo>
                  <a:cubicBezTo>
                    <a:pt x="69" y="36"/>
                    <a:pt x="68" y="40"/>
                    <a:pt x="67" y="43"/>
                  </a:cubicBezTo>
                  <a:cubicBezTo>
                    <a:pt x="66" y="45"/>
                    <a:pt x="67" y="50"/>
                    <a:pt x="66" y="53"/>
                  </a:cubicBezTo>
                  <a:cubicBezTo>
                    <a:pt x="66" y="54"/>
                    <a:pt x="65" y="55"/>
                    <a:pt x="65" y="55"/>
                  </a:cubicBezTo>
                  <a:cubicBezTo>
                    <a:pt x="64" y="60"/>
                    <a:pt x="64" y="64"/>
                    <a:pt x="64" y="68"/>
                  </a:cubicBezTo>
                  <a:cubicBezTo>
                    <a:pt x="63" y="70"/>
                    <a:pt x="63" y="71"/>
                    <a:pt x="62" y="73"/>
                  </a:cubicBezTo>
                  <a:cubicBezTo>
                    <a:pt x="60" y="80"/>
                    <a:pt x="63" y="94"/>
                    <a:pt x="65" y="97"/>
                  </a:cubicBezTo>
                  <a:cubicBezTo>
                    <a:pt x="68" y="97"/>
                    <a:pt x="68" y="102"/>
                    <a:pt x="69" y="105"/>
                  </a:cubicBezTo>
                  <a:cubicBezTo>
                    <a:pt x="71" y="109"/>
                    <a:pt x="75" y="116"/>
                    <a:pt x="72" y="121"/>
                  </a:cubicBezTo>
                  <a:cubicBezTo>
                    <a:pt x="71" y="123"/>
                    <a:pt x="70" y="124"/>
                    <a:pt x="69" y="126"/>
                  </a:cubicBezTo>
                  <a:cubicBezTo>
                    <a:pt x="69" y="128"/>
                    <a:pt x="69" y="129"/>
                    <a:pt x="69" y="131"/>
                  </a:cubicBezTo>
                  <a:cubicBezTo>
                    <a:pt x="68" y="132"/>
                    <a:pt x="67" y="133"/>
                    <a:pt x="67" y="135"/>
                  </a:cubicBezTo>
                  <a:cubicBezTo>
                    <a:pt x="66" y="137"/>
                    <a:pt x="63" y="138"/>
                    <a:pt x="62" y="139"/>
                  </a:cubicBezTo>
                  <a:cubicBezTo>
                    <a:pt x="61" y="143"/>
                    <a:pt x="68" y="149"/>
                    <a:pt x="70" y="151"/>
                  </a:cubicBezTo>
                  <a:cubicBezTo>
                    <a:pt x="71" y="151"/>
                    <a:pt x="72" y="151"/>
                    <a:pt x="72" y="151"/>
                  </a:cubicBezTo>
                  <a:cubicBezTo>
                    <a:pt x="72" y="152"/>
                    <a:pt x="73" y="153"/>
                    <a:pt x="74" y="153"/>
                  </a:cubicBezTo>
                  <a:cubicBezTo>
                    <a:pt x="74" y="153"/>
                    <a:pt x="74" y="153"/>
                    <a:pt x="74" y="153"/>
                  </a:cubicBezTo>
                  <a:cubicBezTo>
                    <a:pt x="75" y="154"/>
                    <a:pt x="76" y="156"/>
                    <a:pt x="78" y="155"/>
                  </a:cubicBezTo>
                  <a:cubicBezTo>
                    <a:pt x="78" y="150"/>
                    <a:pt x="81" y="144"/>
                    <a:pt x="82" y="139"/>
                  </a:cubicBezTo>
                  <a:cubicBezTo>
                    <a:pt x="83" y="135"/>
                    <a:pt x="83" y="121"/>
                    <a:pt x="83" y="114"/>
                  </a:cubicBezTo>
                  <a:cubicBezTo>
                    <a:pt x="82" y="111"/>
                    <a:pt x="84" y="107"/>
                    <a:pt x="85" y="105"/>
                  </a:cubicBezTo>
                  <a:cubicBezTo>
                    <a:pt x="85" y="102"/>
                    <a:pt x="85" y="100"/>
                    <a:pt x="85" y="97"/>
                  </a:cubicBezTo>
                  <a:cubicBezTo>
                    <a:pt x="86" y="96"/>
                    <a:pt x="86" y="94"/>
                    <a:pt x="86" y="93"/>
                  </a:cubicBezTo>
                  <a:cubicBezTo>
                    <a:pt x="87" y="90"/>
                    <a:pt x="85" y="86"/>
                    <a:pt x="85" y="84"/>
                  </a:cubicBezTo>
                  <a:cubicBezTo>
                    <a:pt x="82" y="83"/>
                    <a:pt x="77" y="83"/>
                    <a:pt x="75" y="85"/>
                  </a:cubicBezTo>
                  <a:cubicBezTo>
                    <a:pt x="73" y="86"/>
                    <a:pt x="74" y="87"/>
                    <a:pt x="72" y="88"/>
                  </a:cubicBezTo>
                  <a:cubicBezTo>
                    <a:pt x="70" y="89"/>
                    <a:pt x="70" y="87"/>
                    <a:pt x="69" y="89"/>
                  </a:cubicBezTo>
                  <a:cubicBezTo>
                    <a:pt x="69" y="90"/>
                    <a:pt x="67" y="91"/>
                    <a:pt x="66" y="91"/>
                  </a:cubicBezTo>
                  <a:cubicBezTo>
                    <a:pt x="65" y="91"/>
                    <a:pt x="64" y="91"/>
                    <a:pt x="64" y="90"/>
                  </a:cubicBezTo>
                  <a:cubicBezTo>
                    <a:pt x="63" y="88"/>
                    <a:pt x="64" y="87"/>
                    <a:pt x="64" y="85"/>
                  </a:cubicBezTo>
                  <a:cubicBezTo>
                    <a:pt x="66" y="85"/>
                    <a:pt x="67" y="83"/>
                    <a:pt x="69" y="81"/>
                  </a:cubicBezTo>
                  <a:cubicBezTo>
                    <a:pt x="70" y="81"/>
                    <a:pt x="71" y="81"/>
                    <a:pt x="71" y="81"/>
                  </a:cubicBezTo>
                  <a:cubicBezTo>
                    <a:pt x="76" y="80"/>
                    <a:pt x="82" y="80"/>
                    <a:pt x="85" y="76"/>
                  </a:cubicBezTo>
                  <a:cubicBezTo>
                    <a:pt x="84" y="72"/>
                    <a:pt x="86" y="59"/>
                    <a:pt x="87" y="54"/>
                  </a:cubicBezTo>
                  <a:cubicBezTo>
                    <a:pt x="87" y="52"/>
                    <a:pt x="87" y="49"/>
                    <a:pt x="87" y="47"/>
                  </a:cubicBezTo>
                  <a:cubicBezTo>
                    <a:pt x="88" y="40"/>
                    <a:pt x="86" y="30"/>
                    <a:pt x="87" y="24"/>
                  </a:cubicBezTo>
                  <a:cubicBezTo>
                    <a:pt x="87" y="20"/>
                    <a:pt x="90" y="16"/>
                    <a:pt x="91" y="12"/>
                  </a:cubicBezTo>
                  <a:cubicBezTo>
                    <a:pt x="89" y="10"/>
                    <a:pt x="89" y="8"/>
                    <a:pt x="89" y="4"/>
                  </a:cubicBezTo>
                  <a:cubicBezTo>
                    <a:pt x="90" y="3"/>
                    <a:pt x="93" y="3"/>
                    <a:pt x="9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" name="Freeform 60"/>
            <p:cNvSpPr/>
            <p:nvPr/>
          </p:nvSpPr>
          <p:spPr bwMode="auto">
            <a:xfrm>
              <a:off x="4600576" y="3017838"/>
              <a:ext cx="358775" cy="234950"/>
            </a:xfrm>
            <a:custGeom>
              <a:avLst/>
              <a:gdLst>
                <a:gd name="T0" fmla="*/ 47 w 118"/>
                <a:gd name="T1" fmla="*/ 0 h 77"/>
                <a:gd name="T2" fmla="*/ 52 w 118"/>
                <a:gd name="T3" fmla="*/ 3 h 77"/>
                <a:gd name="T4" fmla="*/ 53 w 118"/>
                <a:gd name="T5" fmla="*/ 4 h 77"/>
                <a:gd name="T6" fmla="*/ 65 w 118"/>
                <a:gd name="T7" fmla="*/ 8 h 77"/>
                <a:gd name="T8" fmla="*/ 71 w 118"/>
                <a:gd name="T9" fmla="*/ 9 h 77"/>
                <a:gd name="T10" fmla="*/ 74 w 118"/>
                <a:gd name="T11" fmla="*/ 11 h 77"/>
                <a:gd name="T12" fmla="*/ 88 w 118"/>
                <a:gd name="T13" fmla="*/ 19 h 77"/>
                <a:gd name="T14" fmla="*/ 88 w 118"/>
                <a:gd name="T15" fmla="*/ 38 h 77"/>
                <a:gd name="T16" fmla="*/ 79 w 118"/>
                <a:gd name="T17" fmla="*/ 48 h 77"/>
                <a:gd name="T18" fmla="*/ 65 w 118"/>
                <a:gd name="T19" fmla="*/ 57 h 77"/>
                <a:gd name="T20" fmla="*/ 70 w 118"/>
                <a:gd name="T21" fmla="*/ 59 h 77"/>
                <a:gd name="T22" fmla="*/ 86 w 118"/>
                <a:gd name="T23" fmla="*/ 60 h 77"/>
                <a:gd name="T24" fmla="*/ 93 w 118"/>
                <a:gd name="T25" fmla="*/ 59 h 77"/>
                <a:gd name="T26" fmla="*/ 113 w 118"/>
                <a:gd name="T27" fmla="*/ 64 h 77"/>
                <a:gd name="T28" fmla="*/ 116 w 118"/>
                <a:gd name="T29" fmla="*/ 75 h 77"/>
                <a:gd name="T30" fmla="*/ 101 w 118"/>
                <a:gd name="T31" fmla="*/ 75 h 77"/>
                <a:gd name="T32" fmla="*/ 88 w 118"/>
                <a:gd name="T33" fmla="*/ 76 h 77"/>
                <a:gd name="T34" fmla="*/ 76 w 118"/>
                <a:gd name="T35" fmla="*/ 75 h 77"/>
                <a:gd name="T36" fmla="*/ 50 w 118"/>
                <a:gd name="T37" fmla="*/ 75 h 77"/>
                <a:gd name="T38" fmla="*/ 44 w 118"/>
                <a:gd name="T39" fmla="*/ 75 h 77"/>
                <a:gd name="T40" fmla="*/ 34 w 118"/>
                <a:gd name="T41" fmla="*/ 77 h 77"/>
                <a:gd name="T42" fmla="*/ 23 w 118"/>
                <a:gd name="T43" fmla="*/ 75 h 77"/>
                <a:gd name="T44" fmla="*/ 16 w 118"/>
                <a:gd name="T45" fmla="*/ 69 h 77"/>
                <a:gd name="T46" fmla="*/ 18 w 118"/>
                <a:gd name="T47" fmla="*/ 65 h 77"/>
                <a:gd name="T48" fmla="*/ 56 w 118"/>
                <a:gd name="T49" fmla="*/ 54 h 77"/>
                <a:gd name="T50" fmla="*/ 61 w 118"/>
                <a:gd name="T51" fmla="*/ 48 h 77"/>
                <a:gd name="T52" fmla="*/ 68 w 118"/>
                <a:gd name="T53" fmla="*/ 42 h 77"/>
                <a:gd name="T54" fmla="*/ 60 w 118"/>
                <a:gd name="T55" fmla="*/ 29 h 77"/>
                <a:gd name="T56" fmla="*/ 50 w 118"/>
                <a:gd name="T57" fmla="*/ 26 h 77"/>
                <a:gd name="T58" fmla="*/ 48 w 118"/>
                <a:gd name="T59" fmla="*/ 25 h 77"/>
                <a:gd name="T60" fmla="*/ 40 w 118"/>
                <a:gd name="T61" fmla="*/ 31 h 77"/>
                <a:gd name="T62" fmla="*/ 20 w 118"/>
                <a:gd name="T63" fmla="*/ 47 h 77"/>
                <a:gd name="T64" fmla="*/ 9 w 118"/>
                <a:gd name="T65" fmla="*/ 53 h 77"/>
                <a:gd name="T66" fmla="*/ 3 w 118"/>
                <a:gd name="T67" fmla="*/ 53 h 77"/>
                <a:gd name="T68" fmla="*/ 0 w 118"/>
                <a:gd name="T69" fmla="*/ 48 h 77"/>
                <a:gd name="T70" fmla="*/ 18 w 118"/>
                <a:gd name="T71" fmla="*/ 33 h 77"/>
                <a:gd name="T72" fmla="*/ 21 w 118"/>
                <a:gd name="T73" fmla="*/ 30 h 77"/>
                <a:gd name="T74" fmla="*/ 24 w 118"/>
                <a:gd name="T75" fmla="*/ 29 h 77"/>
                <a:gd name="T76" fmla="*/ 26 w 118"/>
                <a:gd name="T77" fmla="*/ 27 h 77"/>
                <a:gd name="T78" fmla="*/ 34 w 118"/>
                <a:gd name="T79" fmla="*/ 14 h 77"/>
                <a:gd name="T80" fmla="*/ 31 w 118"/>
                <a:gd name="T81" fmla="*/ 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8" h="77">
                  <a:moveTo>
                    <a:pt x="38" y="0"/>
                  </a:moveTo>
                  <a:cubicBezTo>
                    <a:pt x="42" y="1"/>
                    <a:pt x="44" y="0"/>
                    <a:pt x="47" y="0"/>
                  </a:cubicBezTo>
                  <a:cubicBezTo>
                    <a:pt x="49" y="1"/>
                    <a:pt x="50" y="2"/>
                    <a:pt x="51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2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5" y="4"/>
                    <a:pt x="61" y="6"/>
                    <a:pt x="62" y="6"/>
                  </a:cubicBezTo>
                  <a:cubicBezTo>
                    <a:pt x="63" y="6"/>
                    <a:pt x="64" y="8"/>
                    <a:pt x="65" y="8"/>
                  </a:cubicBezTo>
                  <a:cubicBezTo>
                    <a:pt x="66" y="8"/>
                    <a:pt x="70" y="9"/>
                    <a:pt x="70" y="9"/>
                  </a:cubicBezTo>
                  <a:cubicBezTo>
                    <a:pt x="70" y="9"/>
                    <a:pt x="70" y="9"/>
                    <a:pt x="71" y="9"/>
                  </a:cubicBezTo>
                  <a:cubicBezTo>
                    <a:pt x="71" y="9"/>
                    <a:pt x="72" y="10"/>
                    <a:pt x="72" y="11"/>
                  </a:cubicBezTo>
                  <a:cubicBezTo>
                    <a:pt x="73" y="11"/>
                    <a:pt x="73" y="10"/>
                    <a:pt x="74" y="11"/>
                  </a:cubicBezTo>
                  <a:cubicBezTo>
                    <a:pt x="75" y="12"/>
                    <a:pt x="76" y="13"/>
                    <a:pt x="78" y="14"/>
                  </a:cubicBezTo>
                  <a:cubicBezTo>
                    <a:pt x="80" y="15"/>
                    <a:pt x="86" y="16"/>
                    <a:pt x="88" y="19"/>
                  </a:cubicBezTo>
                  <a:cubicBezTo>
                    <a:pt x="89" y="21"/>
                    <a:pt x="88" y="30"/>
                    <a:pt x="88" y="31"/>
                  </a:cubicBezTo>
                  <a:cubicBezTo>
                    <a:pt x="88" y="33"/>
                    <a:pt x="88" y="36"/>
                    <a:pt x="88" y="38"/>
                  </a:cubicBezTo>
                  <a:cubicBezTo>
                    <a:pt x="87" y="40"/>
                    <a:pt x="86" y="43"/>
                    <a:pt x="84" y="44"/>
                  </a:cubicBezTo>
                  <a:cubicBezTo>
                    <a:pt x="82" y="46"/>
                    <a:pt x="80" y="45"/>
                    <a:pt x="79" y="48"/>
                  </a:cubicBezTo>
                  <a:cubicBezTo>
                    <a:pt x="77" y="48"/>
                    <a:pt x="65" y="53"/>
                    <a:pt x="65" y="57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5" y="58"/>
                    <a:pt x="65" y="58"/>
                    <a:pt x="66" y="59"/>
                  </a:cubicBezTo>
                  <a:cubicBezTo>
                    <a:pt x="66" y="59"/>
                    <a:pt x="70" y="59"/>
                    <a:pt x="70" y="59"/>
                  </a:cubicBezTo>
                  <a:cubicBezTo>
                    <a:pt x="72" y="60"/>
                    <a:pt x="81" y="57"/>
                    <a:pt x="85" y="59"/>
                  </a:cubicBezTo>
                  <a:cubicBezTo>
                    <a:pt x="85" y="59"/>
                    <a:pt x="86" y="59"/>
                    <a:pt x="86" y="60"/>
                  </a:cubicBezTo>
                  <a:cubicBezTo>
                    <a:pt x="92" y="59"/>
                    <a:pt x="92" y="59"/>
                    <a:pt x="92" y="59"/>
                  </a:cubicBezTo>
                  <a:cubicBezTo>
                    <a:pt x="92" y="59"/>
                    <a:pt x="92" y="59"/>
                    <a:pt x="93" y="59"/>
                  </a:cubicBezTo>
                  <a:cubicBezTo>
                    <a:pt x="94" y="61"/>
                    <a:pt x="100" y="62"/>
                    <a:pt x="102" y="60"/>
                  </a:cubicBezTo>
                  <a:cubicBezTo>
                    <a:pt x="105" y="61"/>
                    <a:pt x="110" y="61"/>
                    <a:pt x="113" y="64"/>
                  </a:cubicBezTo>
                  <a:cubicBezTo>
                    <a:pt x="114" y="65"/>
                    <a:pt x="116" y="69"/>
                    <a:pt x="118" y="71"/>
                  </a:cubicBezTo>
                  <a:cubicBezTo>
                    <a:pt x="117" y="72"/>
                    <a:pt x="116" y="74"/>
                    <a:pt x="116" y="75"/>
                  </a:cubicBezTo>
                  <a:cubicBezTo>
                    <a:pt x="114" y="76"/>
                    <a:pt x="108" y="76"/>
                    <a:pt x="106" y="75"/>
                  </a:cubicBezTo>
                  <a:cubicBezTo>
                    <a:pt x="104" y="75"/>
                    <a:pt x="103" y="75"/>
                    <a:pt x="101" y="75"/>
                  </a:cubicBezTo>
                  <a:cubicBezTo>
                    <a:pt x="101" y="75"/>
                    <a:pt x="100" y="74"/>
                    <a:pt x="99" y="75"/>
                  </a:cubicBezTo>
                  <a:cubicBezTo>
                    <a:pt x="97" y="76"/>
                    <a:pt x="90" y="76"/>
                    <a:pt x="88" y="76"/>
                  </a:cubicBezTo>
                  <a:cubicBezTo>
                    <a:pt x="87" y="76"/>
                    <a:pt x="83" y="75"/>
                    <a:pt x="82" y="76"/>
                  </a:cubicBezTo>
                  <a:cubicBezTo>
                    <a:pt x="81" y="76"/>
                    <a:pt x="78" y="74"/>
                    <a:pt x="76" y="75"/>
                  </a:cubicBezTo>
                  <a:cubicBezTo>
                    <a:pt x="74" y="75"/>
                    <a:pt x="65" y="74"/>
                    <a:pt x="61" y="75"/>
                  </a:cubicBezTo>
                  <a:cubicBezTo>
                    <a:pt x="60" y="75"/>
                    <a:pt x="53" y="74"/>
                    <a:pt x="50" y="75"/>
                  </a:cubicBezTo>
                  <a:cubicBezTo>
                    <a:pt x="49" y="75"/>
                    <a:pt x="48" y="75"/>
                    <a:pt x="47" y="76"/>
                  </a:cubicBezTo>
                  <a:cubicBezTo>
                    <a:pt x="46" y="75"/>
                    <a:pt x="45" y="75"/>
                    <a:pt x="44" y="75"/>
                  </a:cubicBezTo>
                  <a:cubicBezTo>
                    <a:pt x="43" y="76"/>
                    <a:pt x="42" y="76"/>
                    <a:pt x="41" y="77"/>
                  </a:cubicBezTo>
                  <a:cubicBezTo>
                    <a:pt x="40" y="77"/>
                    <a:pt x="34" y="77"/>
                    <a:pt x="34" y="77"/>
                  </a:cubicBezTo>
                  <a:cubicBezTo>
                    <a:pt x="33" y="77"/>
                    <a:pt x="33" y="77"/>
                    <a:pt x="32" y="76"/>
                  </a:cubicBezTo>
                  <a:cubicBezTo>
                    <a:pt x="32" y="76"/>
                    <a:pt x="24" y="74"/>
                    <a:pt x="23" y="75"/>
                  </a:cubicBezTo>
                  <a:cubicBezTo>
                    <a:pt x="22" y="74"/>
                    <a:pt x="21" y="74"/>
                    <a:pt x="19" y="72"/>
                  </a:cubicBezTo>
                  <a:cubicBezTo>
                    <a:pt x="17" y="72"/>
                    <a:pt x="18" y="70"/>
                    <a:pt x="16" y="69"/>
                  </a:cubicBezTo>
                  <a:cubicBezTo>
                    <a:pt x="16" y="68"/>
                    <a:pt x="16" y="68"/>
                    <a:pt x="16" y="67"/>
                  </a:cubicBezTo>
                  <a:cubicBezTo>
                    <a:pt x="17" y="67"/>
                    <a:pt x="17" y="66"/>
                    <a:pt x="18" y="65"/>
                  </a:cubicBezTo>
                  <a:cubicBezTo>
                    <a:pt x="23" y="67"/>
                    <a:pt x="40" y="61"/>
                    <a:pt x="44" y="58"/>
                  </a:cubicBezTo>
                  <a:cubicBezTo>
                    <a:pt x="47" y="59"/>
                    <a:pt x="53" y="56"/>
                    <a:pt x="56" y="54"/>
                  </a:cubicBezTo>
                  <a:cubicBezTo>
                    <a:pt x="56" y="53"/>
                    <a:pt x="56" y="52"/>
                    <a:pt x="57" y="51"/>
                  </a:cubicBezTo>
                  <a:cubicBezTo>
                    <a:pt x="58" y="50"/>
                    <a:pt x="60" y="49"/>
                    <a:pt x="61" y="48"/>
                  </a:cubicBezTo>
                  <a:cubicBezTo>
                    <a:pt x="62" y="48"/>
                    <a:pt x="62" y="47"/>
                    <a:pt x="62" y="46"/>
                  </a:cubicBezTo>
                  <a:cubicBezTo>
                    <a:pt x="64" y="45"/>
                    <a:pt x="66" y="43"/>
                    <a:pt x="68" y="42"/>
                  </a:cubicBezTo>
                  <a:cubicBezTo>
                    <a:pt x="70" y="40"/>
                    <a:pt x="71" y="38"/>
                    <a:pt x="72" y="37"/>
                  </a:cubicBezTo>
                  <a:cubicBezTo>
                    <a:pt x="69" y="31"/>
                    <a:pt x="62" y="32"/>
                    <a:pt x="60" y="29"/>
                  </a:cubicBezTo>
                  <a:cubicBezTo>
                    <a:pt x="59" y="29"/>
                    <a:pt x="58" y="28"/>
                    <a:pt x="58" y="28"/>
                  </a:cubicBezTo>
                  <a:cubicBezTo>
                    <a:pt x="54" y="26"/>
                    <a:pt x="53" y="29"/>
                    <a:pt x="50" y="26"/>
                  </a:cubicBezTo>
                  <a:cubicBezTo>
                    <a:pt x="50" y="25"/>
                    <a:pt x="50" y="26"/>
                    <a:pt x="50" y="25"/>
                  </a:cubicBezTo>
                  <a:cubicBezTo>
                    <a:pt x="49" y="25"/>
                    <a:pt x="49" y="25"/>
                    <a:pt x="48" y="25"/>
                  </a:cubicBezTo>
                  <a:cubicBezTo>
                    <a:pt x="47" y="27"/>
                    <a:pt x="44" y="29"/>
                    <a:pt x="42" y="30"/>
                  </a:cubicBezTo>
                  <a:cubicBezTo>
                    <a:pt x="41" y="30"/>
                    <a:pt x="41" y="31"/>
                    <a:pt x="40" y="31"/>
                  </a:cubicBezTo>
                  <a:cubicBezTo>
                    <a:pt x="40" y="35"/>
                    <a:pt x="35" y="36"/>
                    <a:pt x="32" y="37"/>
                  </a:cubicBezTo>
                  <a:cubicBezTo>
                    <a:pt x="27" y="40"/>
                    <a:pt x="24" y="44"/>
                    <a:pt x="20" y="47"/>
                  </a:cubicBezTo>
                  <a:cubicBezTo>
                    <a:pt x="19" y="48"/>
                    <a:pt x="18" y="47"/>
                    <a:pt x="17" y="48"/>
                  </a:cubicBezTo>
                  <a:cubicBezTo>
                    <a:pt x="14" y="49"/>
                    <a:pt x="11" y="50"/>
                    <a:pt x="9" y="53"/>
                  </a:cubicBezTo>
                  <a:cubicBezTo>
                    <a:pt x="7" y="53"/>
                    <a:pt x="7" y="53"/>
                    <a:pt x="6" y="52"/>
                  </a:cubicBezTo>
                  <a:cubicBezTo>
                    <a:pt x="5" y="52"/>
                    <a:pt x="4" y="53"/>
                    <a:pt x="3" y="53"/>
                  </a:cubicBezTo>
                  <a:cubicBezTo>
                    <a:pt x="2" y="53"/>
                    <a:pt x="2" y="53"/>
                    <a:pt x="1" y="52"/>
                  </a:cubicBezTo>
                  <a:cubicBezTo>
                    <a:pt x="1" y="51"/>
                    <a:pt x="0" y="48"/>
                    <a:pt x="0" y="48"/>
                  </a:cubicBezTo>
                  <a:cubicBezTo>
                    <a:pt x="3" y="45"/>
                    <a:pt x="13" y="41"/>
                    <a:pt x="14" y="38"/>
                  </a:cubicBezTo>
                  <a:cubicBezTo>
                    <a:pt x="15" y="38"/>
                    <a:pt x="17" y="34"/>
                    <a:pt x="18" y="33"/>
                  </a:cubicBezTo>
                  <a:cubicBezTo>
                    <a:pt x="19" y="33"/>
                    <a:pt x="19" y="33"/>
                    <a:pt x="20" y="32"/>
                  </a:cubicBezTo>
                  <a:cubicBezTo>
                    <a:pt x="21" y="32"/>
                    <a:pt x="20" y="31"/>
                    <a:pt x="21" y="30"/>
                  </a:cubicBezTo>
                  <a:cubicBezTo>
                    <a:pt x="21" y="30"/>
                    <a:pt x="23" y="30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3" y="28"/>
                    <a:pt x="24" y="28"/>
                    <a:pt x="25" y="27"/>
                  </a:cubicBezTo>
                  <a:cubicBezTo>
                    <a:pt x="25" y="27"/>
                    <a:pt x="25" y="27"/>
                    <a:pt x="26" y="27"/>
                  </a:cubicBezTo>
                  <a:cubicBezTo>
                    <a:pt x="26" y="25"/>
                    <a:pt x="30" y="23"/>
                    <a:pt x="31" y="22"/>
                  </a:cubicBezTo>
                  <a:cubicBezTo>
                    <a:pt x="32" y="19"/>
                    <a:pt x="33" y="16"/>
                    <a:pt x="34" y="14"/>
                  </a:cubicBezTo>
                  <a:cubicBezTo>
                    <a:pt x="34" y="14"/>
                    <a:pt x="34" y="13"/>
                    <a:pt x="34" y="13"/>
                  </a:cubicBezTo>
                  <a:cubicBezTo>
                    <a:pt x="35" y="10"/>
                    <a:pt x="30" y="7"/>
                    <a:pt x="31" y="3"/>
                  </a:cubicBezTo>
                  <a:cubicBezTo>
                    <a:pt x="32" y="2"/>
                    <a:pt x="38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" name="Freeform 61"/>
            <p:cNvSpPr>
              <a:spLocks noEditPoints="1"/>
            </p:cNvSpPr>
            <p:nvPr/>
          </p:nvSpPr>
          <p:spPr bwMode="auto">
            <a:xfrm>
              <a:off x="4565651" y="3208338"/>
              <a:ext cx="471488" cy="460375"/>
            </a:xfrm>
            <a:custGeom>
              <a:avLst/>
              <a:gdLst>
                <a:gd name="T0" fmla="*/ 150 w 156"/>
                <a:gd name="T1" fmla="*/ 104 h 151"/>
                <a:gd name="T2" fmla="*/ 142 w 156"/>
                <a:gd name="T3" fmla="*/ 107 h 151"/>
                <a:gd name="T4" fmla="*/ 118 w 156"/>
                <a:gd name="T5" fmla="*/ 108 h 151"/>
                <a:gd name="T6" fmla="*/ 95 w 156"/>
                <a:gd name="T7" fmla="*/ 111 h 151"/>
                <a:gd name="T8" fmla="*/ 83 w 156"/>
                <a:gd name="T9" fmla="*/ 110 h 151"/>
                <a:gd name="T10" fmla="*/ 72 w 156"/>
                <a:gd name="T11" fmla="*/ 107 h 151"/>
                <a:gd name="T12" fmla="*/ 91 w 156"/>
                <a:gd name="T13" fmla="*/ 86 h 151"/>
                <a:gd name="T14" fmla="*/ 125 w 156"/>
                <a:gd name="T15" fmla="*/ 82 h 151"/>
                <a:gd name="T16" fmla="*/ 126 w 156"/>
                <a:gd name="T17" fmla="*/ 73 h 151"/>
                <a:gd name="T18" fmla="*/ 112 w 156"/>
                <a:gd name="T19" fmla="*/ 64 h 151"/>
                <a:gd name="T20" fmla="*/ 98 w 156"/>
                <a:gd name="T21" fmla="*/ 64 h 151"/>
                <a:gd name="T22" fmla="*/ 74 w 156"/>
                <a:gd name="T23" fmla="*/ 64 h 151"/>
                <a:gd name="T24" fmla="*/ 75 w 156"/>
                <a:gd name="T25" fmla="*/ 51 h 151"/>
                <a:gd name="T26" fmla="*/ 122 w 156"/>
                <a:gd name="T27" fmla="*/ 47 h 151"/>
                <a:gd name="T28" fmla="*/ 122 w 156"/>
                <a:gd name="T29" fmla="*/ 37 h 151"/>
                <a:gd name="T30" fmla="*/ 84 w 156"/>
                <a:gd name="T31" fmla="*/ 31 h 151"/>
                <a:gd name="T32" fmla="*/ 70 w 156"/>
                <a:gd name="T33" fmla="*/ 28 h 151"/>
                <a:gd name="T34" fmla="*/ 63 w 156"/>
                <a:gd name="T35" fmla="*/ 22 h 151"/>
                <a:gd name="T36" fmla="*/ 45 w 156"/>
                <a:gd name="T37" fmla="*/ 33 h 151"/>
                <a:gd name="T38" fmla="*/ 19 w 156"/>
                <a:gd name="T39" fmla="*/ 31 h 151"/>
                <a:gd name="T40" fmla="*/ 20 w 156"/>
                <a:gd name="T41" fmla="*/ 20 h 151"/>
                <a:gd name="T42" fmla="*/ 18 w 156"/>
                <a:gd name="T43" fmla="*/ 5 h 151"/>
                <a:gd name="T44" fmla="*/ 11 w 156"/>
                <a:gd name="T45" fmla="*/ 0 h 151"/>
                <a:gd name="T46" fmla="*/ 8 w 156"/>
                <a:gd name="T47" fmla="*/ 27 h 151"/>
                <a:gd name="T48" fmla="*/ 8 w 156"/>
                <a:gd name="T49" fmla="*/ 41 h 151"/>
                <a:gd name="T50" fmla="*/ 5 w 156"/>
                <a:gd name="T51" fmla="*/ 68 h 151"/>
                <a:gd name="T52" fmla="*/ 5 w 156"/>
                <a:gd name="T53" fmla="*/ 82 h 151"/>
                <a:gd name="T54" fmla="*/ 1 w 156"/>
                <a:gd name="T55" fmla="*/ 119 h 151"/>
                <a:gd name="T56" fmla="*/ 5 w 156"/>
                <a:gd name="T57" fmla="*/ 150 h 151"/>
                <a:gd name="T58" fmla="*/ 11 w 156"/>
                <a:gd name="T59" fmla="*/ 148 h 151"/>
                <a:gd name="T60" fmla="*/ 13 w 156"/>
                <a:gd name="T61" fmla="*/ 143 h 151"/>
                <a:gd name="T62" fmla="*/ 25 w 156"/>
                <a:gd name="T63" fmla="*/ 137 h 151"/>
                <a:gd name="T64" fmla="*/ 39 w 156"/>
                <a:gd name="T65" fmla="*/ 134 h 151"/>
                <a:gd name="T66" fmla="*/ 58 w 156"/>
                <a:gd name="T67" fmla="*/ 134 h 151"/>
                <a:gd name="T68" fmla="*/ 82 w 156"/>
                <a:gd name="T69" fmla="*/ 135 h 151"/>
                <a:gd name="T70" fmla="*/ 113 w 156"/>
                <a:gd name="T71" fmla="*/ 142 h 151"/>
                <a:gd name="T72" fmla="*/ 131 w 156"/>
                <a:gd name="T73" fmla="*/ 147 h 151"/>
                <a:gd name="T74" fmla="*/ 147 w 156"/>
                <a:gd name="T75" fmla="*/ 143 h 151"/>
                <a:gd name="T76" fmla="*/ 153 w 156"/>
                <a:gd name="T77" fmla="*/ 133 h 151"/>
                <a:gd name="T78" fmla="*/ 56 w 156"/>
                <a:gd name="T79" fmla="*/ 109 h 151"/>
                <a:gd name="T80" fmla="*/ 46 w 156"/>
                <a:gd name="T81" fmla="*/ 112 h 151"/>
                <a:gd name="T82" fmla="*/ 20 w 156"/>
                <a:gd name="T83" fmla="*/ 114 h 151"/>
                <a:gd name="T84" fmla="*/ 28 w 156"/>
                <a:gd name="T85" fmla="*/ 92 h 151"/>
                <a:gd name="T86" fmla="*/ 44 w 156"/>
                <a:gd name="T87" fmla="*/ 87 h 151"/>
                <a:gd name="T88" fmla="*/ 60 w 156"/>
                <a:gd name="T89" fmla="*/ 60 h 151"/>
                <a:gd name="T90" fmla="*/ 43 w 156"/>
                <a:gd name="T91" fmla="*/ 67 h 151"/>
                <a:gd name="T92" fmla="*/ 20 w 156"/>
                <a:gd name="T93" fmla="*/ 71 h 151"/>
                <a:gd name="T94" fmla="*/ 46 w 156"/>
                <a:gd name="T95" fmla="*/ 51 h 151"/>
                <a:gd name="T96" fmla="*/ 59 w 156"/>
                <a:gd name="T97" fmla="*/ 4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6" h="151">
                  <a:moveTo>
                    <a:pt x="156" y="123"/>
                  </a:moveTo>
                  <a:cubicBezTo>
                    <a:pt x="156" y="122"/>
                    <a:pt x="155" y="117"/>
                    <a:pt x="155" y="117"/>
                  </a:cubicBezTo>
                  <a:cubicBezTo>
                    <a:pt x="154" y="115"/>
                    <a:pt x="149" y="107"/>
                    <a:pt x="150" y="104"/>
                  </a:cubicBezTo>
                  <a:cubicBezTo>
                    <a:pt x="149" y="103"/>
                    <a:pt x="149" y="103"/>
                    <a:pt x="147" y="103"/>
                  </a:cubicBezTo>
                  <a:cubicBezTo>
                    <a:pt x="147" y="105"/>
                    <a:pt x="145" y="106"/>
                    <a:pt x="143" y="108"/>
                  </a:cubicBezTo>
                  <a:cubicBezTo>
                    <a:pt x="142" y="108"/>
                    <a:pt x="142" y="108"/>
                    <a:pt x="142" y="107"/>
                  </a:cubicBezTo>
                  <a:cubicBezTo>
                    <a:pt x="142" y="106"/>
                    <a:pt x="141" y="106"/>
                    <a:pt x="141" y="106"/>
                  </a:cubicBezTo>
                  <a:cubicBezTo>
                    <a:pt x="139" y="109"/>
                    <a:pt x="123" y="105"/>
                    <a:pt x="120" y="109"/>
                  </a:cubicBezTo>
                  <a:cubicBezTo>
                    <a:pt x="119" y="109"/>
                    <a:pt x="119" y="109"/>
                    <a:pt x="118" y="108"/>
                  </a:cubicBezTo>
                  <a:cubicBezTo>
                    <a:pt x="115" y="110"/>
                    <a:pt x="105" y="112"/>
                    <a:pt x="103" y="110"/>
                  </a:cubicBezTo>
                  <a:cubicBezTo>
                    <a:pt x="103" y="110"/>
                    <a:pt x="102" y="111"/>
                    <a:pt x="102" y="111"/>
                  </a:cubicBezTo>
                  <a:cubicBezTo>
                    <a:pt x="102" y="110"/>
                    <a:pt x="96" y="111"/>
                    <a:pt x="95" y="111"/>
                  </a:cubicBezTo>
                  <a:cubicBezTo>
                    <a:pt x="94" y="110"/>
                    <a:pt x="89" y="110"/>
                    <a:pt x="88" y="110"/>
                  </a:cubicBezTo>
                  <a:cubicBezTo>
                    <a:pt x="87" y="110"/>
                    <a:pt x="87" y="111"/>
                    <a:pt x="86" y="111"/>
                  </a:cubicBezTo>
                  <a:cubicBezTo>
                    <a:pt x="85" y="111"/>
                    <a:pt x="84" y="110"/>
                    <a:pt x="83" y="110"/>
                  </a:cubicBezTo>
                  <a:cubicBezTo>
                    <a:pt x="83" y="110"/>
                    <a:pt x="82" y="111"/>
                    <a:pt x="81" y="111"/>
                  </a:cubicBezTo>
                  <a:cubicBezTo>
                    <a:pt x="81" y="111"/>
                    <a:pt x="81" y="111"/>
                    <a:pt x="80" y="111"/>
                  </a:cubicBezTo>
                  <a:cubicBezTo>
                    <a:pt x="78" y="109"/>
                    <a:pt x="75" y="109"/>
                    <a:pt x="72" y="107"/>
                  </a:cubicBezTo>
                  <a:cubicBezTo>
                    <a:pt x="74" y="101"/>
                    <a:pt x="76" y="97"/>
                    <a:pt x="75" y="89"/>
                  </a:cubicBezTo>
                  <a:cubicBezTo>
                    <a:pt x="76" y="89"/>
                    <a:pt x="76" y="88"/>
                    <a:pt x="77" y="87"/>
                  </a:cubicBezTo>
                  <a:cubicBezTo>
                    <a:pt x="78" y="87"/>
                    <a:pt x="90" y="86"/>
                    <a:pt x="91" y="86"/>
                  </a:cubicBezTo>
                  <a:cubicBezTo>
                    <a:pt x="97" y="87"/>
                    <a:pt x="109" y="90"/>
                    <a:pt x="113" y="87"/>
                  </a:cubicBezTo>
                  <a:cubicBezTo>
                    <a:pt x="115" y="87"/>
                    <a:pt x="117" y="88"/>
                    <a:pt x="119" y="88"/>
                  </a:cubicBezTo>
                  <a:cubicBezTo>
                    <a:pt x="121" y="87"/>
                    <a:pt x="124" y="84"/>
                    <a:pt x="125" y="82"/>
                  </a:cubicBezTo>
                  <a:cubicBezTo>
                    <a:pt x="126" y="80"/>
                    <a:pt x="124" y="77"/>
                    <a:pt x="126" y="76"/>
                  </a:cubicBezTo>
                  <a:cubicBezTo>
                    <a:pt x="125" y="75"/>
                    <a:pt x="126" y="75"/>
                    <a:pt x="125" y="75"/>
                  </a:cubicBezTo>
                  <a:cubicBezTo>
                    <a:pt x="125" y="74"/>
                    <a:pt x="125" y="73"/>
                    <a:pt x="126" y="73"/>
                  </a:cubicBezTo>
                  <a:cubicBezTo>
                    <a:pt x="128" y="70"/>
                    <a:pt x="118" y="66"/>
                    <a:pt x="117" y="65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6" y="65"/>
                    <a:pt x="113" y="64"/>
                    <a:pt x="112" y="64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0" y="64"/>
                    <a:pt x="99" y="64"/>
                    <a:pt x="99" y="64"/>
                  </a:cubicBezTo>
                  <a:cubicBezTo>
                    <a:pt x="98" y="64"/>
                    <a:pt x="99" y="64"/>
                    <a:pt x="98" y="64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7" y="64"/>
                    <a:pt x="84" y="65"/>
                    <a:pt x="83" y="65"/>
                  </a:cubicBezTo>
                  <a:cubicBezTo>
                    <a:pt x="80" y="66"/>
                    <a:pt x="78" y="64"/>
                    <a:pt x="74" y="64"/>
                  </a:cubicBezTo>
                  <a:cubicBezTo>
                    <a:pt x="73" y="61"/>
                    <a:pt x="71" y="60"/>
                    <a:pt x="73" y="57"/>
                  </a:cubicBezTo>
                  <a:cubicBezTo>
                    <a:pt x="73" y="56"/>
                    <a:pt x="73" y="55"/>
                    <a:pt x="73" y="54"/>
                  </a:cubicBezTo>
                  <a:cubicBezTo>
                    <a:pt x="74" y="53"/>
                    <a:pt x="75" y="52"/>
                    <a:pt x="75" y="51"/>
                  </a:cubicBezTo>
                  <a:cubicBezTo>
                    <a:pt x="77" y="51"/>
                    <a:pt x="83" y="50"/>
                    <a:pt x="84" y="50"/>
                  </a:cubicBezTo>
                  <a:cubicBezTo>
                    <a:pt x="90" y="53"/>
                    <a:pt x="116" y="51"/>
                    <a:pt x="122" y="48"/>
                  </a:cubicBezTo>
                  <a:cubicBezTo>
                    <a:pt x="121" y="48"/>
                    <a:pt x="122" y="47"/>
                    <a:pt x="122" y="47"/>
                  </a:cubicBezTo>
                  <a:cubicBezTo>
                    <a:pt x="124" y="44"/>
                    <a:pt x="123" y="42"/>
                    <a:pt x="124" y="39"/>
                  </a:cubicBezTo>
                  <a:cubicBezTo>
                    <a:pt x="124" y="39"/>
                    <a:pt x="124" y="39"/>
                    <a:pt x="124" y="39"/>
                  </a:cubicBezTo>
                  <a:cubicBezTo>
                    <a:pt x="123" y="38"/>
                    <a:pt x="122" y="38"/>
                    <a:pt x="122" y="37"/>
                  </a:cubicBezTo>
                  <a:cubicBezTo>
                    <a:pt x="121" y="36"/>
                    <a:pt x="122" y="35"/>
                    <a:pt x="121" y="34"/>
                  </a:cubicBezTo>
                  <a:cubicBezTo>
                    <a:pt x="118" y="33"/>
                    <a:pt x="112" y="34"/>
                    <a:pt x="110" y="33"/>
                  </a:cubicBezTo>
                  <a:cubicBezTo>
                    <a:pt x="105" y="30"/>
                    <a:pt x="87" y="30"/>
                    <a:pt x="84" y="31"/>
                  </a:cubicBezTo>
                  <a:cubicBezTo>
                    <a:pt x="79" y="33"/>
                    <a:pt x="76" y="31"/>
                    <a:pt x="73" y="31"/>
                  </a:cubicBezTo>
                  <a:cubicBezTo>
                    <a:pt x="72" y="30"/>
                    <a:pt x="71" y="29"/>
                    <a:pt x="70" y="29"/>
                  </a:cubicBezTo>
                  <a:cubicBezTo>
                    <a:pt x="70" y="29"/>
                    <a:pt x="70" y="29"/>
                    <a:pt x="70" y="28"/>
                  </a:cubicBezTo>
                  <a:cubicBezTo>
                    <a:pt x="69" y="27"/>
                    <a:pt x="68" y="26"/>
                    <a:pt x="68" y="24"/>
                  </a:cubicBezTo>
                  <a:cubicBezTo>
                    <a:pt x="67" y="23"/>
                    <a:pt x="66" y="22"/>
                    <a:pt x="65" y="22"/>
                  </a:cubicBezTo>
                  <a:cubicBezTo>
                    <a:pt x="64" y="22"/>
                    <a:pt x="64" y="22"/>
                    <a:pt x="63" y="22"/>
                  </a:cubicBezTo>
                  <a:cubicBezTo>
                    <a:pt x="62" y="24"/>
                    <a:pt x="59" y="27"/>
                    <a:pt x="57" y="30"/>
                  </a:cubicBezTo>
                  <a:cubicBezTo>
                    <a:pt x="58" y="31"/>
                    <a:pt x="53" y="32"/>
                    <a:pt x="52" y="32"/>
                  </a:cubicBezTo>
                  <a:cubicBezTo>
                    <a:pt x="51" y="31"/>
                    <a:pt x="47" y="33"/>
                    <a:pt x="45" y="33"/>
                  </a:cubicBezTo>
                  <a:cubicBezTo>
                    <a:pt x="45" y="32"/>
                    <a:pt x="42" y="32"/>
                    <a:pt x="41" y="33"/>
                  </a:cubicBezTo>
                  <a:cubicBezTo>
                    <a:pt x="36" y="34"/>
                    <a:pt x="27" y="35"/>
                    <a:pt x="23" y="35"/>
                  </a:cubicBezTo>
                  <a:cubicBezTo>
                    <a:pt x="23" y="34"/>
                    <a:pt x="20" y="31"/>
                    <a:pt x="19" y="31"/>
                  </a:cubicBezTo>
                  <a:cubicBezTo>
                    <a:pt x="19" y="30"/>
                    <a:pt x="19" y="29"/>
                    <a:pt x="19" y="28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21"/>
                    <a:pt x="20" y="20"/>
                    <a:pt x="20" y="20"/>
                  </a:cubicBezTo>
                  <a:cubicBezTo>
                    <a:pt x="20" y="19"/>
                    <a:pt x="21" y="16"/>
                    <a:pt x="21" y="14"/>
                  </a:cubicBezTo>
                  <a:cubicBezTo>
                    <a:pt x="20" y="13"/>
                    <a:pt x="20" y="13"/>
                    <a:pt x="19" y="12"/>
                  </a:cubicBezTo>
                  <a:cubicBezTo>
                    <a:pt x="18" y="9"/>
                    <a:pt x="19" y="7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7" y="4"/>
                    <a:pt x="14" y="2"/>
                    <a:pt x="13" y="0"/>
                  </a:cubicBezTo>
                  <a:cubicBezTo>
                    <a:pt x="12" y="0"/>
                    <a:pt x="12" y="0"/>
                    <a:pt x="11" y="0"/>
                  </a:cubicBezTo>
                  <a:cubicBezTo>
                    <a:pt x="10" y="2"/>
                    <a:pt x="12" y="5"/>
                    <a:pt x="11" y="8"/>
                  </a:cubicBezTo>
                  <a:cubicBezTo>
                    <a:pt x="8" y="13"/>
                    <a:pt x="8" y="19"/>
                    <a:pt x="7" y="24"/>
                  </a:cubicBezTo>
                  <a:cubicBezTo>
                    <a:pt x="7" y="25"/>
                    <a:pt x="8" y="26"/>
                    <a:pt x="8" y="27"/>
                  </a:cubicBezTo>
                  <a:cubicBezTo>
                    <a:pt x="8" y="27"/>
                    <a:pt x="8" y="32"/>
                    <a:pt x="8" y="32"/>
                  </a:cubicBezTo>
                  <a:cubicBezTo>
                    <a:pt x="8" y="32"/>
                    <a:pt x="8" y="33"/>
                    <a:pt x="8" y="34"/>
                  </a:cubicBezTo>
                  <a:cubicBezTo>
                    <a:pt x="7" y="37"/>
                    <a:pt x="8" y="39"/>
                    <a:pt x="8" y="41"/>
                  </a:cubicBezTo>
                  <a:cubicBezTo>
                    <a:pt x="9" y="44"/>
                    <a:pt x="7" y="46"/>
                    <a:pt x="7" y="48"/>
                  </a:cubicBezTo>
                  <a:cubicBezTo>
                    <a:pt x="6" y="50"/>
                    <a:pt x="8" y="54"/>
                    <a:pt x="7" y="55"/>
                  </a:cubicBezTo>
                  <a:cubicBezTo>
                    <a:pt x="5" y="60"/>
                    <a:pt x="6" y="64"/>
                    <a:pt x="5" y="68"/>
                  </a:cubicBezTo>
                  <a:cubicBezTo>
                    <a:pt x="6" y="69"/>
                    <a:pt x="6" y="70"/>
                    <a:pt x="6" y="71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4"/>
                    <a:pt x="4" y="79"/>
                    <a:pt x="5" y="82"/>
                  </a:cubicBezTo>
                  <a:cubicBezTo>
                    <a:pt x="5" y="90"/>
                    <a:pt x="3" y="97"/>
                    <a:pt x="5" y="100"/>
                  </a:cubicBezTo>
                  <a:cubicBezTo>
                    <a:pt x="5" y="102"/>
                    <a:pt x="2" y="106"/>
                    <a:pt x="2" y="108"/>
                  </a:cubicBezTo>
                  <a:cubicBezTo>
                    <a:pt x="3" y="113"/>
                    <a:pt x="1" y="118"/>
                    <a:pt x="1" y="119"/>
                  </a:cubicBezTo>
                  <a:cubicBezTo>
                    <a:pt x="0" y="126"/>
                    <a:pt x="1" y="139"/>
                    <a:pt x="2" y="142"/>
                  </a:cubicBezTo>
                  <a:cubicBezTo>
                    <a:pt x="2" y="142"/>
                    <a:pt x="4" y="144"/>
                    <a:pt x="4" y="144"/>
                  </a:cubicBezTo>
                  <a:cubicBezTo>
                    <a:pt x="5" y="145"/>
                    <a:pt x="4" y="148"/>
                    <a:pt x="5" y="150"/>
                  </a:cubicBezTo>
                  <a:cubicBezTo>
                    <a:pt x="5" y="150"/>
                    <a:pt x="6" y="150"/>
                    <a:pt x="6" y="151"/>
                  </a:cubicBezTo>
                  <a:cubicBezTo>
                    <a:pt x="7" y="151"/>
                    <a:pt x="8" y="150"/>
                    <a:pt x="10" y="150"/>
                  </a:cubicBezTo>
                  <a:cubicBezTo>
                    <a:pt x="10" y="149"/>
                    <a:pt x="11" y="149"/>
                    <a:pt x="11" y="148"/>
                  </a:cubicBezTo>
                  <a:cubicBezTo>
                    <a:pt x="11" y="147"/>
                    <a:pt x="11" y="146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2" y="144"/>
                    <a:pt x="13" y="144"/>
                    <a:pt x="13" y="143"/>
                  </a:cubicBezTo>
                  <a:cubicBezTo>
                    <a:pt x="14" y="142"/>
                    <a:pt x="13" y="141"/>
                    <a:pt x="14" y="141"/>
                  </a:cubicBezTo>
                  <a:cubicBezTo>
                    <a:pt x="15" y="138"/>
                    <a:pt x="21" y="139"/>
                    <a:pt x="21" y="139"/>
                  </a:cubicBezTo>
                  <a:cubicBezTo>
                    <a:pt x="23" y="138"/>
                    <a:pt x="24" y="137"/>
                    <a:pt x="25" y="137"/>
                  </a:cubicBezTo>
                  <a:cubicBezTo>
                    <a:pt x="26" y="137"/>
                    <a:pt x="27" y="138"/>
                    <a:pt x="28" y="137"/>
                  </a:cubicBezTo>
                  <a:cubicBezTo>
                    <a:pt x="30" y="136"/>
                    <a:pt x="32" y="135"/>
                    <a:pt x="33" y="134"/>
                  </a:cubicBezTo>
                  <a:cubicBezTo>
                    <a:pt x="35" y="134"/>
                    <a:pt x="38" y="134"/>
                    <a:pt x="39" y="134"/>
                  </a:cubicBezTo>
                  <a:cubicBezTo>
                    <a:pt x="41" y="133"/>
                    <a:pt x="50" y="134"/>
                    <a:pt x="51" y="134"/>
                  </a:cubicBezTo>
                  <a:cubicBezTo>
                    <a:pt x="51" y="134"/>
                    <a:pt x="52" y="134"/>
                    <a:pt x="52" y="134"/>
                  </a:cubicBezTo>
                  <a:cubicBezTo>
                    <a:pt x="53" y="133"/>
                    <a:pt x="58" y="134"/>
                    <a:pt x="58" y="134"/>
                  </a:cubicBezTo>
                  <a:cubicBezTo>
                    <a:pt x="59" y="134"/>
                    <a:pt x="63" y="134"/>
                    <a:pt x="64" y="134"/>
                  </a:cubicBezTo>
                  <a:cubicBezTo>
                    <a:pt x="68" y="134"/>
                    <a:pt x="69" y="134"/>
                    <a:pt x="73" y="135"/>
                  </a:cubicBezTo>
                  <a:cubicBezTo>
                    <a:pt x="74" y="135"/>
                    <a:pt x="81" y="135"/>
                    <a:pt x="82" y="135"/>
                  </a:cubicBezTo>
                  <a:cubicBezTo>
                    <a:pt x="84" y="137"/>
                    <a:pt x="87" y="137"/>
                    <a:pt x="89" y="139"/>
                  </a:cubicBezTo>
                  <a:cubicBezTo>
                    <a:pt x="90" y="137"/>
                    <a:pt x="101" y="140"/>
                    <a:pt x="103" y="140"/>
                  </a:cubicBezTo>
                  <a:cubicBezTo>
                    <a:pt x="107" y="139"/>
                    <a:pt x="112" y="142"/>
                    <a:pt x="113" y="142"/>
                  </a:cubicBezTo>
                  <a:cubicBezTo>
                    <a:pt x="116" y="141"/>
                    <a:pt x="116" y="143"/>
                    <a:pt x="117" y="144"/>
                  </a:cubicBezTo>
                  <a:cubicBezTo>
                    <a:pt x="119" y="144"/>
                    <a:pt x="120" y="144"/>
                    <a:pt x="121" y="144"/>
                  </a:cubicBezTo>
                  <a:cubicBezTo>
                    <a:pt x="125" y="146"/>
                    <a:pt x="127" y="147"/>
                    <a:pt x="131" y="147"/>
                  </a:cubicBezTo>
                  <a:cubicBezTo>
                    <a:pt x="133" y="148"/>
                    <a:pt x="138" y="148"/>
                    <a:pt x="138" y="148"/>
                  </a:cubicBezTo>
                  <a:cubicBezTo>
                    <a:pt x="139" y="147"/>
                    <a:pt x="143" y="146"/>
                    <a:pt x="144" y="146"/>
                  </a:cubicBezTo>
                  <a:cubicBezTo>
                    <a:pt x="145" y="145"/>
                    <a:pt x="146" y="144"/>
                    <a:pt x="147" y="143"/>
                  </a:cubicBezTo>
                  <a:cubicBezTo>
                    <a:pt x="147" y="143"/>
                    <a:pt x="147" y="142"/>
                    <a:pt x="147" y="142"/>
                  </a:cubicBezTo>
                  <a:cubicBezTo>
                    <a:pt x="147" y="141"/>
                    <a:pt x="150" y="140"/>
                    <a:pt x="150" y="140"/>
                  </a:cubicBezTo>
                  <a:cubicBezTo>
                    <a:pt x="152" y="138"/>
                    <a:pt x="151" y="135"/>
                    <a:pt x="153" y="133"/>
                  </a:cubicBezTo>
                  <a:cubicBezTo>
                    <a:pt x="154" y="132"/>
                    <a:pt x="155" y="132"/>
                    <a:pt x="155" y="130"/>
                  </a:cubicBezTo>
                  <a:cubicBezTo>
                    <a:pt x="154" y="129"/>
                    <a:pt x="156" y="124"/>
                    <a:pt x="156" y="123"/>
                  </a:cubicBezTo>
                  <a:close/>
                  <a:moveTo>
                    <a:pt x="56" y="109"/>
                  </a:moveTo>
                  <a:cubicBezTo>
                    <a:pt x="54" y="111"/>
                    <a:pt x="52" y="110"/>
                    <a:pt x="49" y="111"/>
                  </a:cubicBezTo>
                  <a:cubicBezTo>
                    <a:pt x="49" y="111"/>
                    <a:pt x="48" y="111"/>
                    <a:pt x="47" y="111"/>
                  </a:cubicBezTo>
                  <a:cubicBezTo>
                    <a:pt x="47" y="111"/>
                    <a:pt x="47" y="111"/>
                    <a:pt x="46" y="112"/>
                  </a:cubicBezTo>
                  <a:cubicBezTo>
                    <a:pt x="45" y="112"/>
                    <a:pt x="43" y="112"/>
                    <a:pt x="42" y="112"/>
                  </a:cubicBezTo>
                  <a:cubicBezTo>
                    <a:pt x="40" y="112"/>
                    <a:pt x="39" y="112"/>
                    <a:pt x="37" y="112"/>
                  </a:cubicBezTo>
                  <a:cubicBezTo>
                    <a:pt x="33" y="114"/>
                    <a:pt x="25" y="114"/>
                    <a:pt x="20" y="114"/>
                  </a:cubicBezTo>
                  <a:cubicBezTo>
                    <a:pt x="20" y="114"/>
                    <a:pt x="19" y="113"/>
                    <a:pt x="19" y="112"/>
                  </a:cubicBezTo>
                  <a:cubicBezTo>
                    <a:pt x="18" y="111"/>
                    <a:pt x="18" y="98"/>
                    <a:pt x="19" y="97"/>
                  </a:cubicBezTo>
                  <a:cubicBezTo>
                    <a:pt x="19" y="97"/>
                    <a:pt x="28" y="92"/>
                    <a:pt x="28" y="92"/>
                  </a:cubicBezTo>
                  <a:cubicBezTo>
                    <a:pt x="29" y="92"/>
                    <a:pt x="29" y="92"/>
                    <a:pt x="30" y="92"/>
                  </a:cubicBezTo>
                  <a:cubicBezTo>
                    <a:pt x="31" y="91"/>
                    <a:pt x="32" y="90"/>
                    <a:pt x="34" y="89"/>
                  </a:cubicBezTo>
                  <a:cubicBezTo>
                    <a:pt x="36" y="88"/>
                    <a:pt x="42" y="89"/>
                    <a:pt x="44" y="87"/>
                  </a:cubicBezTo>
                  <a:cubicBezTo>
                    <a:pt x="48" y="88"/>
                    <a:pt x="55" y="87"/>
                    <a:pt x="59" y="89"/>
                  </a:cubicBezTo>
                  <a:cubicBezTo>
                    <a:pt x="61" y="95"/>
                    <a:pt x="59" y="107"/>
                    <a:pt x="56" y="109"/>
                  </a:cubicBezTo>
                  <a:close/>
                  <a:moveTo>
                    <a:pt x="60" y="60"/>
                  </a:moveTo>
                  <a:cubicBezTo>
                    <a:pt x="60" y="62"/>
                    <a:pt x="60" y="64"/>
                    <a:pt x="59" y="64"/>
                  </a:cubicBezTo>
                  <a:cubicBezTo>
                    <a:pt x="57" y="66"/>
                    <a:pt x="53" y="68"/>
                    <a:pt x="49" y="67"/>
                  </a:cubicBezTo>
                  <a:cubicBezTo>
                    <a:pt x="48" y="67"/>
                    <a:pt x="45" y="67"/>
                    <a:pt x="43" y="67"/>
                  </a:cubicBezTo>
                  <a:cubicBezTo>
                    <a:pt x="42" y="67"/>
                    <a:pt x="40" y="68"/>
                    <a:pt x="39" y="68"/>
                  </a:cubicBezTo>
                  <a:cubicBezTo>
                    <a:pt x="38" y="68"/>
                    <a:pt x="37" y="68"/>
                    <a:pt x="36" y="68"/>
                  </a:cubicBezTo>
                  <a:cubicBezTo>
                    <a:pt x="29" y="70"/>
                    <a:pt x="27" y="71"/>
                    <a:pt x="20" y="71"/>
                  </a:cubicBezTo>
                  <a:cubicBezTo>
                    <a:pt x="15" y="59"/>
                    <a:pt x="24" y="56"/>
                    <a:pt x="33" y="51"/>
                  </a:cubicBezTo>
                  <a:cubicBezTo>
                    <a:pt x="35" y="50"/>
                    <a:pt x="38" y="52"/>
                    <a:pt x="40" y="52"/>
                  </a:cubicBezTo>
                  <a:cubicBezTo>
                    <a:pt x="42" y="51"/>
                    <a:pt x="44" y="52"/>
                    <a:pt x="46" y="51"/>
                  </a:cubicBezTo>
                  <a:cubicBezTo>
                    <a:pt x="47" y="51"/>
                    <a:pt x="49" y="49"/>
                    <a:pt x="50" y="49"/>
                  </a:cubicBezTo>
                  <a:cubicBezTo>
                    <a:pt x="51" y="48"/>
                    <a:pt x="53" y="49"/>
                    <a:pt x="54" y="48"/>
                  </a:cubicBezTo>
                  <a:cubicBezTo>
                    <a:pt x="56" y="48"/>
                    <a:pt x="57" y="49"/>
                    <a:pt x="59" y="49"/>
                  </a:cubicBezTo>
                  <a:cubicBezTo>
                    <a:pt x="62" y="52"/>
                    <a:pt x="61" y="55"/>
                    <a:pt x="60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8" name="Freeform 62"/>
            <p:cNvSpPr>
              <a:spLocks noEditPoints="1"/>
            </p:cNvSpPr>
            <p:nvPr/>
          </p:nvSpPr>
          <p:spPr bwMode="auto">
            <a:xfrm>
              <a:off x="7064376" y="3014663"/>
              <a:ext cx="831850" cy="349250"/>
            </a:xfrm>
            <a:custGeom>
              <a:avLst/>
              <a:gdLst>
                <a:gd name="T0" fmla="*/ 262 w 275"/>
                <a:gd name="T1" fmla="*/ 71 h 114"/>
                <a:gd name="T2" fmla="*/ 242 w 275"/>
                <a:gd name="T3" fmla="*/ 70 h 114"/>
                <a:gd name="T4" fmla="*/ 227 w 275"/>
                <a:gd name="T5" fmla="*/ 69 h 114"/>
                <a:gd name="T6" fmla="*/ 178 w 275"/>
                <a:gd name="T7" fmla="*/ 63 h 114"/>
                <a:gd name="T8" fmla="*/ 186 w 275"/>
                <a:gd name="T9" fmla="*/ 34 h 114"/>
                <a:gd name="T10" fmla="*/ 121 w 275"/>
                <a:gd name="T11" fmla="*/ 40 h 114"/>
                <a:gd name="T12" fmla="*/ 96 w 275"/>
                <a:gd name="T13" fmla="*/ 36 h 114"/>
                <a:gd name="T14" fmla="*/ 104 w 275"/>
                <a:gd name="T15" fmla="*/ 28 h 114"/>
                <a:gd name="T16" fmla="*/ 126 w 275"/>
                <a:gd name="T17" fmla="*/ 32 h 114"/>
                <a:gd name="T18" fmla="*/ 144 w 275"/>
                <a:gd name="T19" fmla="*/ 31 h 114"/>
                <a:gd name="T20" fmla="*/ 178 w 275"/>
                <a:gd name="T21" fmla="*/ 29 h 114"/>
                <a:gd name="T22" fmla="*/ 208 w 275"/>
                <a:gd name="T23" fmla="*/ 40 h 114"/>
                <a:gd name="T24" fmla="*/ 229 w 275"/>
                <a:gd name="T25" fmla="*/ 34 h 114"/>
                <a:gd name="T26" fmla="*/ 217 w 275"/>
                <a:gd name="T27" fmla="*/ 20 h 114"/>
                <a:gd name="T28" fmla="*/ 198 w 275"/>
                <a:gd name="T29" fmla="*/ 17 h 114"/>
                <a:gd name="T30" fmla="*/ 161 w 275"/>
                <a:gd name="T31" fmla="*/ 15 h 114"/>
                <a:gd name="T32" fmla="*/ 146 w 275"/>
                <a:gd name="T33" fmla="*/ 9 h 114"/>
                <a:gd name="T34" fmla="*/ 118 w 275"/>
                <a:gd name="T35" fmla="*/ 1 h 114"/>
                <a:gd name="T36" fmla="*/ 96 w 275"/>
                <a:gd name="T37" fmla="*/ 15 h 114"/>
                <a:gd name="T38" fmla="*/ 56 w 275"/>
                <a:gd name="T39" fmla="*/ 19 h 114"/>
                <a:gd name="T40" fmla="*/ 40 w 275"/>
                <a:gd name="T41" fmla="*/ 32 h 114"/>
                <a:gd name="T42" fmla="*/ 30 w 275"/>
                <a:gd name="T43" fmla="*/ 53 h 114"/>
                <a:gd name="T44" fmla="*/ 36 w 275"/>
                <a:gd name="T45" fmla="*/ 63 h 114"/>
                <a:gd name="T46" fmla="*/ 50 w 275"/>
                <a:gd name="T47" fmla="*/ 61 h 114"/>
                <a:gd name="T48" fmla="*/ 58 w 275"/>
                <a:gd name="T49" fmla="*/ 34 h 114"/>
                <a:gd name="T50" fmla="*/ 87 w 275"/>
                <a:gd name="T51" fmla="*/ 54 h 114"/>
                <a:gd name="T52" fmla="*/ 52 w 275"/>
                <a:gd name="T53" fmla="*/ 69 h 114"/>
                <a:gd name="T54" fmla="*/ 0 w 275"/>
                <a:gd name="T55" fmla="*/ 80 h 114"/>
                <a:gd name="T56" fmla="*/ 46 w 275"/>
                <a:gd name="T57" fmla="*/ 86 h 114"/>
                <a:gd name="T58" fmla="*/ 56 w 275"/>
                <a:gd name="T59" fmla="*/ 97 h 114"/>
                <a:gd name="T60" fmla="*/ 49 w 275"/>
                <a:gd name="T61" fmla="*/ 113 h 114"/>
                <a:gd name="T62" fmla="*/ 73 w 275"/>
                <a:gd name="T63" fmla="*/ 98 h 114"/>
                <a:gd name="T64" fmla="*/ 112 w 275"/>
                <a:gd name="T65" fmla="*/ 98 h 114"/>
                <a:gd name="T66" fmla="*/ 150 w 275"/>
                <a:gd name="T67" fmla="*/ 99 h 114"/>
                <a:gd name="T68" fmla="*/ 175 w 275"/>
                <a:gd name="T69" fmla="*/ 100 h 114"/>
                <a:gd name="T70" fmla="*/ 213 w 275"/>
                <a:gd name="T71" fmla="*/ 103 h 114"/>
                <a:gd name="T72" fmla="*/ 185 w 275"/>
                <a:gd name="T73" fmla="*/ 88 h 114"/>
                <a:gd name="T74" fmla="*/ 189 w 275"/>
                <a:gd name="T75" fmla="*/ 78 h 114"/>
                <a:gd name="T76" fmla="*/ 215 w 275"/>
                <a:gd name="T77" fmla="*/ 83 h 114"/>
                <a:gd name="T78" fmla="*/ 232 w 275"/>
                <a:gd name="T79" fmla="*/ 89 h 114"/>
                <a:gd name="T80" fmla="*/ 259 w 275"/>
                <a:gd name="T81" fmla="*/ 91 h 114"/>
                <a:gd name="T82" fmla="*/ 273 w 275"/>
                <a:gd name="T83" fmla="*/ 80 h 114"/>
                <a:gd name="T84" fmla="*/ 115 w 275"/>
                <a:gd name="T85" fmla="*/ 80 h 114"/>
                <a:gd name="T86" fmla="*/ 91 w 275"/>
                <a:gd name="T87" fmla="*/ 88 h 114"/>
                <a:gd name="T88" fmla="*/ 85 w 275"/>
                <a:gd name="T89" fmla="*/ 80 h 114"/>
                <a:gd name="T90" fmla="*/ 114 w 275"/>
                <a:gd name="T91" fmla="*/ 74 h 114"/>
                <a:gd name="T92" fmla="*/ 125 w 275"/>
                <a:gd name="T93" fmla="*/ 60 h 114"/>
                <a:gd name="T94" fmla="*/ 98 w 275"/>
                <a:gd name="T95" fmla="*/ 63 h 114"/>
                <a:gd name="T96" fmla="*/ 118 w 275"/>
                <a:gd name="T97" fmla="*/ 52 h 114"/>
                <a:gd name="T98" fmla="*/ 125 w 275"/>
                <a:gd name="T99" fmla="*/ 60 h 114"/>
                <a:gd name="T100" fmla="*/ 150 w 275"/>
                <a:gd name="T101" fmla="*/ 84 h 114"/>
                <a:gd name="T102" fmla="*/ 132 w 275"/>
                <a:gd name="T103" fmla="*/ 76 h 114"/>
                <a:gd name="T104" fmla="*/ 161 w 275"/>
                <a:gd name="T105" fmla="*/ 75 h 114"/>
                <a:gd name="T106" fmla="*/ 140 w 275"/>
                <a:gd name="T107" fmla="*/ 61 h 114"/>
                <a:gd name="T108" fmla="*/ 167 w 275"/>
                <a:gd name="T109" fmla="*/ 5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5" h="114">
                  <a:moveTo>
                    <a:pt x="271" y="73"/>
                  </a:moveTo>
                  <a:cubicBezTo>
                    <a:pt x="271" y="73"/>
                    <a:pt x="271" y="73"/>
                    <a:pt x="270" y="72"/>
                  </a:cubicBezTo>
                  <a:cubicBezTo>
                    <a:pt x="270" y="72"/>
                    <a:pt x="267" y="73"/>
                    <a:pt x="267" y="74"/>
                  </a:cubicBezTo>
                  <a:cubicBezTo>
                    <a:pt x="265" y="73"/>
                    <a:pt x="263" y="72"/>
                    <a:pt x="262" y="71"/>
                  </a:cubicBezTo>
                  <a:cubicBezTo>
                    <a:pt x="261" y="71"/>
                    <a:pt x="261" y="71"/>
                    <a:pt x="261" y="71"/>
                  </a:cubicBezTo>
                  <a:cubicBezTo>
                    <a:pt x="259" y="72"/>
                    <a:pt x="252" y="68"/>
                    <a:pt x="251" y="68"/>
                  </a:cubicBezTo>
                  <a:cubicBezTo>
                    <a:pt x="249" y="69"/>
                    <a:pt x="247" y="70"/>
                    <a:pt x="244" y="70"/>
                  </a:cubicBezTo>
                  <a:cubicBezTo>
                    <a:pt x="244" y="69"/>
                    <a:pt x="243" y="71"/>
                    <a:pt x="242" y="70"/>
                  </a:cubicBezTo>
                  <a:cubicBezTo>
                    <a:pt x="241" y="70"/>
                    <a:pt x="238" y="68"/>
                    <a:pt x="236" y="68"/>
                  </a:cubicBezTo>
                  <a:cubicBezTo>
                    <a:pt x="235" y="69"/>
                    <a:pt x="234" y="69"/>
                    <a:pt x="233" y="70"/>
                  </a:cubicBezTo>
                  <a:cubicBezTo>
                    <a:pt x="233" y="70"/>
                    <a:pt x="232" y="69"/>
                    <a:pt x="232" y="69"/>
                  </a:cubicBezTo>
                  <a:cubicBezTo>
                    <a:pt x="231" y="68"/>
                    <a:pt x="229" y="70"/>
                    <a:pt x="227" y="69"/>
                  </a:cubicBezTo>
                  <a:cubicBezTo>
                    <a:pt x="222" y="66"/>
                    <a:pt x="216" y="68"/>
                    <a:pt x="209" y="68"/>
                  </a:cubicBezTo>
                  <a:cubicBezTo>
                    <a:pt x="207" y="66"/>
                    <a:pt x="203" y="68"/>
                    <a:pt x="202" y="67"/>
                  </a:cubicBezTo>
                  <a:cubicBezTo>
                    <a:pt x="198" y="64"/>
                    <a:pt x="190" y="67"/>
                    <a:pt x="185" y="64"/>
                  </a:cubicBezTo>
                  <a:cubicBezTo>
                    <a:pt x="183" y="66"/>
                    <a:pt x="178" y="63"/>
                    <a:pt x="178" y="63"/>
                  </a:cubicBezTo>
                  <a:cubicBezTo>
                    <a:pt x="176" y="63"/>
                    <a:pt x="177" y="60"/>
                    <a:pt x="178" y="58"/>
                  </a:cubicBezTo>
                  <a:cubicBezTo>
                    <a:pt x="179" y="56"/>
                    <a:pt x="190" y="48"/>
                    <a:pt x="192" y="48"/>
                  </a:cubicBezTo>
                  <a:cubicBezTo>
                    <a:pt x="193" y="45"/>
                    <a:pt x="193" y="38"/>
                    <a:pt x="190" y="36"/>
                  </a:cubicBezTo>
                  <a:cubicBezTo>
                    <a:pt x="189" y="35"/>
                    <a:pt x="186" y="34"/>
                    <a:pt x="186" y="34"/>
                  </a:cubicBezTo>
                  <a:cubicBezTo>
                    <a:pt x="185" y="34"/>
                    <a:pt x="174" y="39"/>
                    <a:pt x="174" y="40"/>
                  </a:cubicBezTo>
                  <a:cubicBezTo>
                    <a:pt x="163" y="39"/>
                    <a:pt x="149" y="41"/>
                    <a:pt x="141" y="40"/>
                  </a:cubicBezTo>
                  <a:cubicBezTo>
                    <a:pt x="138" y="39"/>
                    <a:pt x="129" y="41"/>
                    <a:pt x="127" y="40"/>
                  </a:cubicBezTo>
                  <a:cubicBezTo>
                    <a:pt x="125" y="40"/>
                    <a:pt x="123" y="40"/>
                    <a:pt x="121" y="40"/>
                  </a:cubicBezTo>
                  <a:cubicBezTo>
                    <a:pt x="120" y="40"/>
                    <a:pt x="118" y="41"/>
                    <a:pt x="116" y="40"/>
                  </a:cubicBezTo>
                  <a:cubicBezTo>
                    <a:pt x="113" y="40"/>
                    <a:pt x="108" y="40"/>
                    <a:pt x="105" y="39"/>
                  </a:cubicBezTo>
                  <a:cubicBezTo>
                    <a:pt x="104" y="40"/>
                    <a:pt x="103" y="40"/>
                    <a:pt x="102" y="40"/>
                  </a:cubicBezTo>
                  <a:cubicBezTo>
                    <a:pt x="100" y="38"/>
                    <a:pt x="98" y="37"/>
                    <a:pt x="96" y="36"/>
                  </a:cubicBezTo>
                  <a:cubicBezTo>
                    <a:pt x="92" y="34"/>
                    <a:pt x="87" y="35"/>
                    <a:pt x="85" y="32"/>
                  </a:cubicBezTo>
                  <a:cubicBezTo>
                    <a:pt x="85" y="32"/>
                    <a:pt x="85" y="32"/>
                    <a:pt x="85" y="31"/>
                  </a:cubicBezTo>
                  <a:cubicBezTo>
                    <a:pt x="84" y="30"/>
                    <a:pt x="91" y="28"/>
                    <a:pt x="93" y="29"/>
                  </a:cubicBezTo>
                  <a:cubicBezTo>
                    <a:pt x="93" y="29"/>
                    <a:pt x="102" y="29"/>
                    <a:pt x="104" y="28"/>
                  </a:cubicBezTo>
                  <a:cubicBezTo>
                    <a:pt x="106" y="28"/>
                    <a:pt x="108" y="26"/>
                    <a:pt x="111" y="27"/>
                  </a:cubicBezTo>
                  <a:cubicBezTo>
                    <a:pt x="113" y="27"/>
                    <a:pt x="115" y="29"/>
                    <a:pt x="118" y="30"/>
                  </a:cubicBezTo>
                  <a:cubicBezTo>
                    <a:pt x="120" y="30"/>
                    <a:pt x="122" y="28"/>
                    <a:pt x="125" y="29"/>
                  </a:cubicBezTo>
                  <a:cubicBezTo>
                    <a:pt x="125" y="30"/>
                    <a:pt x="125" y="31"/>
                    <a:pt x="126" y="32"/>
                  </a:cubicBezTo>
                  <a:cubicBezTo>
                    <a:pt x="126" y="33"/>
                    <a:pt x="128" y="31"/>
                    <a:pt x="128" y="32"/>
                  </a:cubicBezTo>
                  <a:cubicBezTo>
                    <a:pt x="129" y="33"/>
                    <a:pt x="129" y="33"/>
                    <a:pt x="130" y="33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4" y="31"/>
                    <a:pt x="140" y="33"/>
                    <a:pt x="144" y="31"/>
                  </a:cubicBezTo>
                  <a:cubicBezTo>
                    <a:pt x="143" y="30"/>
                    <a:pt x="148" y="31"/>
                    <a:pt x="148" y="31"/>
                  </a:cubicBezTo>
                  <a:cubicBezTo>
                    <a:pt x="151" y="29"/>
                    <a:pt x="153" y="28"/>
                    <a:pt x="157" y="29"/>
                  </a:cubicBezTo>
                  <a:cubicBezTo>
                    <a:pt x="158" y="29"/>
                    <a:pt x="163" y="26"/>
                    <a:pt x="165" y="28"/>
                  </a:cubicBezTo>
                  <a:cubicBezTo>
                    <a:pt x="169" y="29"/>
                    <a:pt x="177" y="28"/>
                    <a:pt x="178" y="29"/>
                  </a:cubicBezTo>
                  <a:cubicBezTo>
                    <a:pt x="179" y="29"/>
                    <a:pt x="192" y="28"/>
                    <a:pt x="195" y="27"/>
                  </a:cubicBezTo>
                  <a:cubicBezTo>
                    <a:pt x="196" y="27"/>
                    <a:pt x="198" y="28"/>
                    <a:pt x="199" y="28"/>
                  </a:cubicBezTo>
                  <a:cubicBezTo>
                    <a:pt x="205" y="28"/>
                    <a:pt x="212" y="28"/>
                    <a:pt x="213" y="35"/>
                  </a:cubicBezTo>
                  <a:cubicBezTo>
                    <a:pt x="211" y="37"/>
                    <a:pt x="209" y="39"/>
                    <a:pt x="208" y="40"/>
                  </a:cubicBezTo>
                  <a:cubicBezTo>
                    <a:pt x="205" y="45"/>
                    <a:pt x="208" y="56"/>
                    <a:pt x="209" y="61"/>
                  </a:cubicBezTo>
                  <a:cubicBezTo>
                    <a:pt x="212" y="62"/>
                    <a:pt x="217" y="59"/>
                    <a:pt x="220" y="56"/>
                  </a:cubicBezTo>
                  <a:cubicBezTo>
                    <a:pt x="221" y="57"/>
                    <a:pt x="224" y="52"/>
                    <a:pt x="224" y="51"/>
                  </a:cubicBezTo>
                  <a:cubicBezTo>
                    <a:pt x="227" y="48"/>
                    <a:pt x="231" y="40"/>
                    <a:pt x="229" y="34"/>
                  </a:cubicBezTo>
                  <a:cubicBezTo>
                    <a:pt x="228" y="32"/>
                    <a:pt x="226" y="31"/>
                    <a:pt x="225" y="30"/>
                  </a:cubicBezTo>
                  <a:cubicBezTo>
                    <a:pt x="225" y="29"/>
                    <a:pt x="224" y="28"/>
                    <a:pt x="224" y="27"/>
                  </a:cubicBezTo>
                  <a:cubicBezTo>
                    <a:pt x="223" y="26"/>
                    <a:pt x="221" y="24"/>
                    <a:pt x="221" y="23"/>
                  </a:cubicBezTo>
                  <a:cubicBezTo>
                    <a:pt x="219" y="22"/>
                    <a:pt x="219" y="21"/>
                    <a:pt x="217" y="20"/>
                  </a:cubicBezTo>
                  <a:cubicBezTo>
                    <a:pt x="216" y="21"/>
                    <a:pt x="209" y="16"/>
                    <a:pt x="206" y="18"/>
                  </a:cubicBezTo>
                  <a:cubicBezTo>
                    <a:pt x="206" y="18"/>
                    <a:pt x="205" y="18"/>
                    <a:pt x="205" y="18"/>
                  </a:cubicBezTo>
                  <a:cubicBezTo>
                    <a:pt x="203" y="18"/>
                    <a:pt x="201" y="17"/>
                    <a:pt x="198" y="17"/>
                  </a:cubicBezTo>
                  <a:cubicBezTo>
                    <a:pt x="198" y="17"/>
                    <a:pt x="198" y="17"/>
                    <a:pt x="198" y="17"/>
                  </a:cubicBezTo>
                  <a:cubicBezTo>
                    <a:pt x="197" y="16"/>
                    <a:pt x="187" y="15"/>
                    <a:pt x="184" y="14"/>
                  </a:cubicBezTo>
                  <a:cubicBezTo>
                    <a:pt x="178" y="13"/>
                    <a:pt x="174" y="16"/>
                    <a:pt x="170" y="16"/>
                  </a:cubicBezTo>
                  <a:cubicBezTo>
                    <a:pt x="169" y="16"/>
                    <a:pt x="166" y="18"/>
                    <a:pt x="165" y="17"/>
                  </a:cubicBezTo>
                  <a:cubicBezTo>
                    <a:pt x="164" y="17"/>
                    <a:pt x="161" y="15"/>
                    <a:pt x="161" y="15"/>
                  </a:cubicBezTo>
                  <a:cubicBezTo>
                    <a:pt x="160" y="15"/>
                    <a:pt x="160" y="16"/>
                    <a:pt x="159" y="15"/>
                  </a:cubicBezTo>
                  <a:cubicBezTo>
                    <a:pt x="158" y="15"/>
                    <a:pt x="156" y="14"/>
                    <a:pt x="155" y="13"/>
                  </a:cubicBezTo>
                  <a:cubicBezTo>
                    <a:pt x="155" y="13"/>
                    <a:pt x="150" y="13"/>
                    <a:pt x="150" y="12"/>
                  </a:cubicBezTo>
                  <a:cubicBezTo>
                    <a:pt x="149" y="11"/>
                    <a:pt x="147" y="9"/>
                    <a:pt x="146" y="9"/>
                  </a:cubicBezTo>
                  <a:cubicBezTo>
                    <a:pt x="143" y="8"/>
                    <a:pt x="139" y="7"/>
                    <a:pt x="137" y="5"/>
                  </a:cubicBezTo>
                  <a:cubicBezTo>
                    <a:pt x="137" y="5"/>
                    <a:pt x="136" y="4"/>
                    <a:pt x="136" y="4"/>
                  </a:cubicBezTo>
                  <a:cubicBezTo>
                    <a:pt x="132" y="2"/>
                    <a:pt x="129" y="5"/>
                    <a:pt x="125" y="3"/>
                  </a:cubicBezTo>
                  <a:cubicBezTo>
                    <a:pt x="126" y="3"/>
                    <a:pt x="118" y="1"/>
                    <a:pt x="118" y="1"/>
                  </a:cubicBezTo>
                  <a:cubicBezTo>
                    <a:pt x="117" y="0"/>
                    <a:pt x="117" y="0"/>
                    <a:pt x="116" y="0"/>
                  </a:cubicBezTo>
                  <a:cubicBezTo>
                    <a:pt x="116" y="1"/>
                    <a:pt x="114" y="1"/>
                    <a:pt x="113" y="2"/>
                  </a:cubicBezTo>
                  <a:cubicBezTo>
                    <a:pt x="113" y="2"/>
                    <a:pt x="112" y="8"/>
                    <a:pt x="110" y="9"/>
                  </a:cubicBezTo>
                  <a:cubicBezTo>
                    <a:pt x="105" y="11"/>
                    <a:pt x="101" y="13"/>
                    <a:pt x="96" y="15"/>
                  </a:cubicBezTo>
                  <a:cubicBezTo>
                    <a:pt x="94" y="15"/>
                    <a:pt x="92" y="16"/>
                    <a:pt x="90" y="16"/>
                  </a:cubicBezTo>
                  <a:cubicBezTo>
                    <a:pt x="87" y="18"/>
                    <a:pt x="83" y="17"/>
                    <a:pt x="79" y="18"/>
                  </a:cubicBezTo>
                  <a:cubicBezTo>
                    <a:pt x="78" y="19"/>
                    <a:pt x="76" y="18"/>
                    <a:pt x="75" y="18"/>
                  </a:cubicBezTo>
                  <a:cubicBezTo>
                    <a:pt x="69" y="19"/>
                    <a:pt x="63" y="16"/>
                    <a:pt x="56" y="19"/>
                  </a:cubicBezTo>
                  <a:cubicBezTo>
                    <a:pt x="53" y="20"/>
                    <a:pt x="50" y="22"/>
                    <a:pt x="48" y="24"/>
                  </a:cubicBezTo>
                  <a:cubicBezTo>
                    <a:pt x="48" y="25"/>
                    <a:pt x="47" y="26"/>
                    <a:pt x="47" y="27"/>
                  </a:cubicBezTo>
                  <a:cubicBezTo>
                    <a:pt x="45" y="28"/>
                    <a:pt x="44" y="30"/>
                    <a:pt x="42" y="32"/>
                  </a:cubicBezTo>
                  <a:cubicBezTo>
                    <a:pt x="41" y="32"/>
                    <a:pt x="40" y="32"/>
                    <a:pt x="40" y="32"/>
                  </a:cubicBezTo>
                  <a:cubicBezTo>
                    <a:pt x="39" y="33"/>
                    <a:pt x="36" y="36"/>
                    <a:pt x="36" y="38"/>
                  </a:cubicBezTo>
                  <a:cubicBezTo>
                    <a:pt x="36" y="38"/>
                    <a:pt x="36" y="39"/>
                    <a:pt x="36" y="39"/>
                  </a:cubicBezTo>
                  <a:cubicBezTo>
                    <a:pt x="34" y="42"/>
                    <a:pt x="31" y="44"/>
                    <a:pt x="30" y="47"/>
                  </a:cubicBezTo>
                  <a:cubicBezTo>
                    <a:pt x="30" y="49"/>
                    <a:pt x="30" y="51"/>
                    <a:pt x="30" y="53"/>
                  </a:cubicBezTo>
                  <a:cubicBezTo>
                    <a:pt x="29" y="54"/>
                    <a:pt x="29" y="55"/>
                    <a:pt x="29" y="57"/>
                  </a:cubicBezTo>
                  <a:cubicBezTo>
                    <a:pt x="30" y="57"/>
                    <a:pt x="30" y="58"/>
                    <a:pt x="30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34" y="60"/>
                    <a:pt x="34" y="61"/>
                    <a:pt x="36" y="63"/>
                  </a:cubicBezTo>
                  <a:cubicBezTo>
                    <a:pt x="37" y="62"/>
                    <a:pt x="42" y="65"/>
                    <a:pt x="43" y="65"/>
                  </a:cubicBezTo>
                  <a:cubicBezTo>
                    <a:pt x="45" y="66"/>
                    <a:pt x="48" y="64"/>
                    <a:pt x="49" y="62"/>
                  </a:cubicBezTo>
                  <a:cubicBezTo>
                    <a:pt x="50" y="62"/>
                    <a:pt x="50" y="62"/>
                    <a:pt x="50" y="6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50" y="61"/>
                    <a:pt x="52" y="56"/>
                    <a:pt x="52" y="56"/>
                  </a:cubicBezTo>
                  <a:cubicBezTo>
                    <a:pt x="52" y="55"/>
                    <a:pt x="52" y="54"/>
                    <a:pt x="52" y="53"/>
                  </a:cubicBezTo>
                  <a:cubicBezTo>
                    <a:pt x="56" y="47"/>
                    <a:pt x="56" y="40"/>
                    <a:pt x="58" y="34"/>
                  </a:cubicBezTo>
                  <a:cubicBezTo>
                    <a:pt x="61" y="33"/>
                    <a:pt x="70" y="31"/>
                    <a:pt x="73" y="32"/>
                  </a:cubicBezTo>
                  <a:cubicBezTo>
                    <a:pt x="77" y="34"/>
                    <a:pt x="85" y="45"/>
                    <a:pt x="85" y="51"/>
                  </a:cubicBezTo>
                  <a:cubicBezTo>
                    <a:pt x="86" y="52"/>
                    <a:pt x="86" y="53"/>
                    <a:pt x="87" y="54"/>
                  </a:cubicBezTo>
                  <a:cubicBezTo>
                    <a:pt x="87" y="54"/>
                    <a:pt x="87" y="54"/>
                    <a:pt x="87" y="54"/>
                  </a:cubicBezTo>
                  <a:cubicBezTo>
                    <a:pt x="86" y="54"/>
                    <a:pt x="84" y="60"/>
                    <a:pt x="83" y="61"/>
                  </a:cubicBezTo>
                  <a:cubicBezTo>
                    <a:pt x="81" y="63"/>
                    <a:pt x="73" y="66"/>
                    <a:pt x="69" y="66"/>
                  </a:cubicBezTo>
                  <a:cubicBezTo>
                    <a:pt x="65" y="65"/>
                    <a:pt x="60" y="67"/>
                    <a:pt x="56" y="67"/>
                  </a:cubicBezTo>
                  <a:cubicBezTo>
                    <a:pt x="54" y="67"/>
                    <a:pt x="53" y="68"/>
                    <a:pt x="52" y="69"/>
                  </a:cubicBezTo>
                  <a:cubicBezTo>
                    <a:pt x="40" y="69"/>
                    <a:pt x="27" y="70"/>
                    <a:pt x="15" y="75"/>
                  </a:cubicBezTo>
                  <a:cubicBezTo>
                    <a:pt x="14" y="76"/>
                    <a:pt x="12" y="75"/>
                    <a:pt x="12" y="75"/>
                  </a:cubicBezTo>
                  <a:cubicBezTo>
                    <a:pt x="9" y="76"/>
                    <a:pt x="7" y="75"/>
                    <a:pt x="5" y="76"/>
                  </a:cubicBezTo>
                  <a:cubicBezTo>
                    <a:pt x="3" y="77"/>
                    <a:pt x="2" y="79"/>
                    <a:pt x="0" y="80"/>
                  </a:cubicBezTo>
                  <a:cubicBezTo>
                    <a:pt x="0" y="91"/>
                    <a:pt x="3" y="91"/>
                    <a:pt x="7" y="97"/>
                  </a:cubicBezTo>
                  <a:cubicBezTo>
                    <a:pt x="17" y="97"/>
                    <a:pt x="21" y="95"/>
                    <a:pt x="30" y="91"/>
                  </a:cubicBezTo>
                  <a:cubicBezTo>
                    <a:pt x="31" y="90"/>
                    <a:pt x="33" y="91"/>
                    <a:pt x="34" y="91"/>
                  </a:cubicBezTo>
                  <a:cubicBezTo>
                    <a:pt x="38" y="89"/>
                    <a:pt x="42" y="88"/>
                    <a:pt x="46" y="86"/>
                  </a:cubicBezTo>
                  <a:cubicBezTo>
                    <a:pt x="48" y="85"/>
                    <a:pt x="57" y="79"/>
                    <a:pt x="59" y="82"/>
                  </a:cubicBezTo>
                  <a:cubicBezTo>
                    <a:pt x="60" y="81"/>
                    <a:pt x="67" y="80"/>
                    <a:pt x="69" y="80"/>
                  </a:cubicBezTo>
                  <a:cubicBezTo>
                    <a:pt x="69" y="80"/>
                    <a:pt x="68" y="80"/>
                    <a:pt x="69" y="80"/>
                  </a:cubicBezTo>
                  <a:cubicBezTo>
                    <a:pt x="69" y="84"/>
                    <a:pt x="59" y="95"/>
                    <a:pt x="56" y="97"/>
                  </a:cubicBezTo>
                  <a:cubicBezTo>
                    <a:pt x="55" y="97"/>
                    <a:pt x="55" y="100"/>
                    <a:pt x="53" y="101"/>
                  </a:cubicBezTo>
                  <a:cubicBezTo>
                    <a:pt x="53" y="102"/>
                    <a:pt x="54" y="103"/>
                    <a:pt x="53" y="105"/>
                  </a:cubicBezTo>
                  <a:cubicBezTo>
                    <a:pt x="53" y="106"/>
                    <a:pt x="52" y="106"/>
                    <a:pt x="51" y="107"/>
                  </a:cubicBezTo>
                  <a:cubicBezTo>
                    <a:pt x="50" y="108"/>
                    <a:pt x="50" y="111"/>
                    <a:pt x="49" y="113"/>
                  </a:cubicBezTo>
                  <a:cubicBezTo>
                    <a:pt x="49" y="113"/>
                    <a:pt x="49" y="114"/>
                    <a:pt x="50" y="114"/>
                  </a:cubicBezTo>
                  <a:cubicBezTo>
                    <a:pt x="50" y="114"/>
                    <a:pt x="54" y="112"/>
                    <a:pt x="55" y="112"/>
                  </a:cubicBezTo>
                  <a:cubicBezTo>
                    <a:pt x="57" y="110"/>
                    <a:pt x="71" y="99"/>
                    <a:pt x="71" y="99"/>
                  </a:cubicBezTo>
                  <a:cubicBezTo>
                    <a:pt x="72" y="98"/>
                    <a:pt x="72" y="98"/>
                    <a:pt x="73" y="98"/>
                  </a:cubicBezTo>
                  <a:cubicBezTo>
                    <a:pt x="79" y="103"/>
                    <a:pt x="86" y="102"/>
                    <a:pt x="93" y="100"/>
                  </a:cubicBezTo>
                  <a:cubicBezTo>
                    <a:pt x="95" y="99"/>
                    <a:pt x="100" y="100"/>
                    <a:pt x="101" y="100"/>
                  </a:cubicBezTo>
                  <a:cubicBezTo>
                    <a:pt x="101" y="99"/>
                    <a:pt x="107" y="99"/>
                    <a:pt x="107" y="99"/>
                  </a:cubicBezTo>
                  <a:cubicBezTo>
                    <a:pt x="108" y="100"/>
                    <a:pt x="110" y="97"/>
                    <a:pt x="112" y="98"/>
                  </a:cubicBezTo>
                  <a:cubicBezTo>
                    <a:pt x="123" y="99"/>
                    <a:pt x="123" y="99"/>
                    <a:pt x="123" y="99"/>
                  </a:cubicBezTo>
                  <a:cubicBezTo>
                    <a:pt x="124" y="98"/>
                    <a:pt x="130" y="97"/>
                    <a:pt x="130" y="97"/>
                  </a:cubicBezTo>
                  <a:cubicBezTo>
                    <a:pt x="132" y="97"/>
                    <a:pt x="134" y="97"/>
                    <a:pt x="136" y="97"/>
                  </a:cubicBezTo>
                  <a:cubicBezTo>
                    <a:pt x="139" y="99"/>
                    <a:pt x="149" y="97"/>
                    <a:pt x="150" y="99"/>
                  </a:cubicBezTo>
                  <a:cubicBezTo>
                    <a:pt x="150" y="98"/>
                    <a:pt x="155" y="98"/>
                    <a:pt x="156" y="99"/>
                  </a:cubicBezTo>
                  <a:cubicBezTo>
                    <a:pt x="156" y="99"/>
                    <a:pt x="159" y="98"/>
                    <a:pt x="160" y="99"/>
                  </a:cubicBezTo>
                  <a:cubicBezTo>
                    <a:pt x="160" y="99"/>
                    <a:pt x="161" y="99"/>
                    <a:pt x="161" y="99"/>
                  </a:cubicBezTo>
                  <a:cubicBezTo>
                    <a:pt x="162" y="99"/>
                    <a:pt x="173" y="99"/>
                    <a:pt x="175" y="100"/>
                  </a:cubicBezTo>
                  <a:cubicBezTo>
                    <a:pt x="175" y="100"/>
                    <a:pt x="177" y="99"/>
                    <a:pt x="179" y="100"/>
                  </a:cubicBezTo>
                  <a:cubicBezTo>
                    <a:pt x="186" y="103"/>
                    <a:pt x="194" y="103"/>
                    <a:pt x="202" y="104"/>
                  </a:cubicBezTo>
                  <a:cubicBezTo>
                    <a:pt x="203" y="105"/>
                    <a:pt x="204" y="103"/>
                    <a:pt x="207" y="104"/>
                  </a:cubicBezTo>
                  <a:cubicBezTo>
                    <a:pt x="208" y="103"/>
                    <a:pt x="211" y="103"/>
                    <a:pt x="213" y="103"/>
                  </a:cubicBezTo>
                  <a:cubicBezTo>
                    <a:pt x="214" y="101"/>
                    <a:pt x="213" y="98"/>
                    <a:pt x="213" y="96"/>
                  </a:cubicBezTo>
                  <a:cubicBezTo>
                    <a:pt x="208" y="93"/>
                    <a:pt x="204" y="88"/>
                    <a:pt x="196" y="90"/>
                  </a:cubicBezTo>
                  <a:cubicBezTo>
                    <a:pt x="196" y="89"/>
                    <a:pt x="191" y="88"/>
                    <a:pt x="190" y="88"/>
                  </a:cubicBezTo>
                  <a:cubicBezTo>
                    <a:pt x="188" y="88"/>
                    <a:pt x="187" y="88"/>
                    <a:pt x="185" y="88"/>
                  </a:cubicBezTo>
                  <a:cubicBezTo>
                    <a:pt x="180" y="85"/>
                    <a:pt x="172" y="86"/>
                    <a:pt x="165" y="85"/>
                  </a:cubicBezTo>
                  <a:cubicBezTo>
                    <a:pt x="164" y="82"/>
                    <a:pt x="168" y="81"/>
                    <a:pt x="169" y="79"/>
                  </a:cubicBezTo>
                  <a:cubicBezTo>
                    <a:pt x="168" y="78"/>
                    <a:pt x="170" y="77"/>
                    <a:pt x="170" y="76"/>
                  </a:cubicBezTo>
                  <a:cubicBezTo>
                    <a:pt x="176" y="76"/>
                    <a:pt x="184" y="74"/>
                    <a:pt x="189" y="78"/>
                  </a:cubicBezTo>
                  <a:cubicBezTo>
                    <a:pt x="190" y="76"/>
                    <a:pt x="197" y="80"/>
                    <a:pt x="198" y="80"/>
                  </a:cubicBezTo>
                  <a:cubicBezTo>
                    <a:pt x="200" y="79"/>
                    <a:pt x="203" y="81"/>
                    <a:pt x="204" y="82"/>
                  </a:cubicBezTo>
                  <a:cubicBezTo>
                    <a:pt x="206" y="79"/>
                    <a:pt x="210" y="83"/>
                    <a:pt x="213" y="83"/>
                  </a:cubicBezTo>
                  <a:cubicBezTo>
                    <a:pt x="214" y="83"/>
                    <a:pt x="214" y="83"/>
                    <a:pt x="215" y="83"/>
                  </a:cubicBezTo>
                  <a:cubicBezTo>
                    <a:pt x="216" y="84"/>
                    <a:pt x="216" y="85"/>
                    <a:pt x="217" y="86"/>
                  </a:cubicBezTo>
                  <a:cubicBezTo>
                    <a:pt x="218" y="85"/>
                    <a:pt x="221" y="87"/>
                    <a:pt x="222" y="87"/>
                  </a:cubicBezTo>
                  <a:cubicBezTo>
                    <a:pt x="223" y="87"/>
                    <a:pt x="227" y="88"/>
                    <a:pt x="228" y="89"/>
                  </a:cubicBezTo>
                  <a:cubicBezTo>
                    <a:pt x="229" y="89"/>
                    <a:pt x="231" y="89"/>
                    <a:pt x="232" y="89"/>
                  </a:cubicBezTo>
                  <a:cubicBezTo>
                    <a:pt x="233" y="89"/>
                    <a:pt x="234" y="90"/>
                    <a:pt x="235" y="90"/>
                  </a:cubicBezTo>
                  <a:cubicBezTo>
                    <a:pt x="236" y="90"/>
                    <a:pt x="235" y="90"/>
                    <a:pt x="235" y="90"/>
                  </a:cubicBezTo>
                  <a:cubicBezTo>
                    <a:pt x="239" y="91"/>
                    <a:pt x="253" y="93"/>
                    <a:pt x="255" y="90"/>
                  </a:cubicBezTo>
                  <a:cubicBezTo>
                    <a:pt x="257" y="91"/>
                    <a:pt x="258" y="91"/>
                    <a:pt x="259" y="91"/>
                  </a:cubicBezTo>
                  <a:cubicBezTo>
                    <a:pt x="259" y="90"/>
                    <a:pt x="260" y="89"/>
                    <a:pt x="261" y="88"/>
                  </a:cubicBezTo>
                  <a:cubicBezTo>
                    <a:pt x="263" y="87"/>
                    <a:pt x="268" y="87"/>
                    <a:pt x="270" y="85"/>
                  </a:cubicBezTo>
                  <a:cubicBezTo>
                    <a:pt x="270" y="84"/>
                    <a:pt x="271" y="83"/>
                    <a:pt x="271" y="82"/>
                  </a:cubicBezTo>
                  <a:cubicBezTo>
                    <a:pt x="272" y="81"/>
                    <a:pt x="273" y="81"/>
                    <a:pt x="273" y="80"/>
                  </a:cubicBezTo>
                  <a:cubicBezTo>
                    <a:pt x="275" y="77"/>
                    <a:pt x="271" y="75"/>
                    <a:pt x="271" y="73"/>
                  </a:cubicBezTo>
                  <a:close/>
                  <a:moveTo>
                    <a:pt x="119" y="76"/>
                  </a:moveTo>
                  <a:cubicBezTo>
                    <a:pt x="119" y="76"/>
                    <a:pt x="119" y="76"/>
                    <a:pt x="119" y="77"/>
                  </a:cubicBezTo>
                  <a:cubicBezTo>
                    <a:pt x="118" y="78"/>
                    <a:pt x="117" y="79"/>
                    <a:pt x="115" y="80"/>
                  </a:cubicBezTo>
                  <a:cubicBezTo>
                    <a:pt x="115" y="81"/>
                    <a:pt x="115" y="82"/>
                    <a:pt x="115" y="83"/>
                  </a:cubicBezTo>
                  <a:cubicBezTo>
                    <a:pt x="114" y="84"/>
                    <a:pt x="112" y="84"/>
                    <a:pt x="111" y="85"/>
                  </a:cubicBezTo>
                  <a:cubicBezTo>
                    <a:pt x="110" y="85"/>
                    <a:pt x="110" y="85"/>
                    <a:pt x="109" y="85"/>
                  </a:cubicBezTo>
                  <a:cubicBezTo>
                    <a:pt x="109" y="85"/>
                    <a:pt x="93" y="87"/>
                    <a:pt x="91" y="88"/>
                  </a:cubicBezTo>
                  <a:cubicBezTo>
                    <a:pt x="89" y="89"/>
                    <a:pt x="87" y="88"/>
                    <a:pt x="87" y="88"/>
                  </a:cubicBezTo>
                  <a:cubicBezTo>
                    <a:pt x="85" y="89"/>
                    <a:pt x="83" y="89"/>
                    <a:pt x="81" y="90"/>
                  </a:cubicBezTo>
                  <a:cubicBezTo>
                    <a:pt x="80" y="90"/>
                    <a:pt x="80" y="90"/>
                    <a:pt x="79" y="89"/>
                  </a:cubicBezTo>
                  <a:cubicBezTo>
                    <a:pt x="79" y="88"/>
                    <a:pt x="84" y="82"/>
                    <a:pt x="85" y="80"/>
                  </a:cubicBezTo>
                  <a:cubicBezTo>
                    <a:pt x="90" y="81"/>
                    <a:pt x="95" y="78"/>
                    <a:pt x="98" y="76"/>
                  </a:cubicBezTo>
                  <a:cubicBezTo>
                    <a:pt x="98" y="76"/>
                    <a:pt x="101" y="77"/>
                    <a:pt x="101" y="77"/>
                  </a:cubicBezTo>
                  <a:cubicBezTo>
                    <a:pt x="101" y="76"/>
                    <a:pt x="105" y="75"/>
                    <a:pt x="105" y="75"/>
                  </a:cubicBezTo>
                  <a:cubicBezTo>
                    <a:pt x="108" y="74"/>
                    <a:pt x="113" y="76"/>
                    <a:pt x="114" y="74"/>
                  </a:cubicBezTo>
                  <a:cubicBezTo>
                    <a:pt x="115" y="74"/>
                    <a:pt x="115" y="74"/>
                    <a:pt x="115" y="75"/>
                  </a:cubicBezTo>
                  <a:cubicBezTo>
                    <a:pt x="117" y="74"/>
                    <a:pt x="118" y="75"/>
                    <a:pt x="119" y="75"/>
                  </a:cubicBezTo>
                  <a:cubicBezTo>
                    <a:pt x="119" y="76"/>
                    <a:pt x="119" y="76"/>
                    <a:pt x="119" y="76"/>
                  </a:cubicBezTo>
                  <a:close/>
                  <a:moveTo>
                    <a:pt x="125" y="60"/>
                  </a:moveTo>
                  <a:cubicBezTo>
                    <a:pt x="124" y="61"/>
                    <a:pt x="122" y="63"/>
                    <a:pt x="120" y="63"/>
                  </a:cubicBezTo>
                  <a:cubicBezTo>
                    <a:pt x="120" y="62"/>
                    <a:pt x="120" y="62"/>
                    <a:pt x="120" y="63"/>
                  </a:cubicBezTo>
                  <a:cubicBezTo>
                    <a:pt x="116" y="64"/>
                    <a:pt x="110" y="60"/>
                    <a:pt x="106" y="62"/>
                  </a:cubicBezTo>
                  <a:cubicBezTo>
                    <a:pt x="104" y="63"/>
                    <a:pt x="100" y="64"/>
                    <a:pt x="98" y="63"/>
                  </a:cubicBezTo>
                  <a:cubicBezTo>
                    <a:pt x="97" y="63"/>
                    <a:pt x="97" y="63"/>
                    <a:pt x="97" y="63"/>
                  </a:cubicBezTo>
                  <a:cubicBezTo>
                    <a:pt x="97" y="60"/>
                    <a:pt x="97" y="60"/>
                    <a:pt x="98" y="58"/>
                  </a:cubicBezTo>
                  <a:cubicBezTo>
                    <a:pt x="102" y="56"/>
                    <a:pt x="112" y="51"/>
                    <a:pt x="117" y="53"/>
                  </a:cubicBezTo>
                  <a:cubicBezTo>
                    <a:pt x="118" y="53"/>
                    <a:pt x="118" y="52"/>
                    <a:pt x="118" y="52"/>
                  </a:cubicBezTo>
                  <a:cubicBezTo>
                    <a:pt x="122" y="53"/>
                    <a:pt x="125" y="54"/>
                    <a:pt x="127" y="54"/>
                  </a:cubicBezTo>
                  <a:cubicBezTo>
                    <a:pt x="127" y="54"/>
                    <a:pt x="128" y="55"/>
                    <a:pt x="128" y="55"/>
                  </a:cubicBezTo>
                  <a:cubicBezTo>
                    <a:pt x="128" y="57"/>
                    <a:pt x="127" y="59"/>
                    <a:pt x="125" y="60"/>
                  </a:cubicBezTo>
                  <a:cubicBezTo>
                    <a:pt x="125" y="60"/>
                    <a:pt x="125" y="60"/>
                    <a:pt x="125" y="60"/>
                  </a:cubicBezTo>
                  <a:close/>
                  <a:moveTo>
                    <a:pt x="161" y="75"/>
                  </a:moveTo>
                  <a:cubicBezTo>
                    <a:pt x="159" y="77"/>
                    <a:pt x="158" y="79"/>
                    <a:pt x="157" y="81"/>
                  </a:cubicBezTo>
                  <a:cubicBezTo>
                    <a:pt x="157" y="82"/>
                    <a:pt x="157" y="82"/>
                    <a:pt x="158" y="83"/>
                  </a:cubicBezTo>
                  <a:cubicBezTo>
                    <a:pt x="157" y="86"/>
                    <a:pt x="152" y="85"/>
                    <a:pt x="150" y="84"/>
                  </a:cubicBezTo>
                  <a:cubicBezTo>
                    <a:pt x="149" y="84"/>
                    <a:pt x="148" y="85"/>
                    <a:pt x="147" y="85"/>
                  </a:cubicBezTo>
                  <a:cubicBezTo>
                    <a:pt x="147" y="85"/>
                    <a:pt x="129" y="85"/>
                    <a:pt x="126" y="83"/>
                  </a:cubicBezTo>
                  <a:cubicBezTo>
                    <a:pt x="126" y="81"/>
                    <a:pt x="129" y="79"/>
                    <a:pt x="131" y="78"/>
                  </a:cubicBezTo>
                  <a:cubicBezTo>
                    <a:pt x="132" y="77"/>
                    <a:pt x="131" y="76"/>
                    <a:pt x="132" y="76"/>
                  </a:cubicBezTo>
                  <a:cubicBezTo>
                    <a:pt x="134" y="74"/>
                    <a:pt x="149" y="73"/>
                    <a:pt x="152" y="73"/>
                  </a:cubicBezTo>
                  <a:cubicBezTo>
                    <a:pt x="152" y="73"/>
                    <a:pt x="152" y="73"/>
                    <a:pt x="152" y="73"/>
                  </a:cubicBezTo>
                  <a:cubicBezTo>
                    <a:pt x="156" y="73"/>
                    <a:pt x="158" y="73"/>
                    <a:pt x="161" y="74"/>
                  </a:cubicBezTo>
                  <a:cubicBezTo>
                    <a:pt x="161" y="74"/>
                    <a:pt x="161" y="75"/>
                    <a:pt x="161" y="75"/>
                  </a:cubicBezTo>
                  <a:close/>
                  <a:moveTo>
                    <a:pt x="168" y="56"/>
                  </a:moveTo>
                  <a:cubicBezTo>
                    <a:pt x="169" y="56"/>
                    <a:pt x="166" y="61"/>
                    <a:pt x="165" y="61"/>
                  </a:cubicBezTo>
                  <a:cubicBezTo>
                    <a:pt x="163" y="60"/>
                    <a:pt x="152" y="62"/>
                    <a:pt x="149" y="62"/>
                  </a:cubicBezTo>
                  <a:cubicBezTo>
                    <a:pt x="146" y="63"/>
                    <a:pt x="141" y="60"/>
                    <a:pt x="140" y="61"/>
                  </a:cubicBezTo>
                  <a:cubicBezTo>
                    <a:pt x="139" y="61"/>
                    <a:pt x="139" y="61"/>
                    <a:pt x="138" y="61"/>
                  </a:cubicBezTo>
                  <a:cubicBezTo>
                    <a:pt x="138" y="60"/>
                    <a:pt x="138" y="60"/>
                    <a:pt x="138" y="59"/>
                  </a:cubicBezTo>
                  <a:cubicBezTo>
                    <a:pt x="140" y="57"/>
                    <a:pt x="144" y="56"/>
                    <a:pt x="145" y="53"/>
                  </a:cubicBezTo>
                  <a:cubicBezTo>
                    <a:pt x="150" y="50"/>
                    <a:pt x="162" y="55"/>
                    <a:pt x="167" y="51"/>
                  </a:cubicBezTo>
                  <a:cubicBezTo>
                    <a:pt x="168" y="51"/>
                    <a:pt x="168" y="51"/>
                    <a:pt x="170" y="51"/>
                  </a:cubicBezTo>
                  <a:cubicBezTo>
                    <a:pt x="170" y="52"/>
                    <a:pt x="171" y="52"/>
                    <a:pt x="171" y="52"/>
                  </a:cubicBezTo>
                  <a:cubicBezTo>
                    <a:pt x="171" y="55"/>
                    <a:pt x="170" y="55"/>
                    <a:pt x="16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" name="Freeform 63"/>
            <p:cNvSpPr>
              <a:spLocks noEditPoints="1"/>
            </p:cNvSpPr>
            <p:nvPr/>
          </p:nvSpPr>
          <p:spPr bwMode="auto">
            <a:xfrm>
              <a:off x="7265988" y="3328988"/>
              <a:ext cx="442913" cy="346075"/>
            </a:xfrm>
            <a:custGeom>
              <a:avLst/>
              <a:gdLst>
                <a:gd name="T0" fmla="*/ 142 w 146"/>
                <a:gd name="T1" fmla="*/ 77 h 113"/>
                <a:gd name="T2" fmla="*/ 130 w 146"/>
                <a:gd name="T3" fmla="*/ 78 h 113"/>
                <a:gd name="T4" fmla="*/ 120 w 146"/>
                <a:gd name="T5" fmla="*/ 74 h 113"/>
                <a:gd name="T6" fmla="*/ 108 w 146"/>
                <a:gd name="T7" fmla="*/ 55 h 113"/>
                <a:gd name="T8" fmla="*/ 107 w 146"/>
                <a:gd name="T9" fmla="*/ 38 h 113"/>
                <a:gd name="T10" fmla="*/ 108 w 146"/>
                <a:gd name="T11" fmla="*/ 23 h 113"/>
                <a:gd name="T12" fmla="*/ 113 w 146"/>
                <a:gd name="T13" fmla="*/ 8 h 113"/>
                <a:gd name="T14" fmla="*/ 79 w 146"/>
                <a:gd name="T15" fmla="*/ 2 h 113"/>
                <a:gd name="T16" fmla="*/ 62 w 146"/>
                <a:gd name="T17" fmla="*/ 2 h 113"/>
                <a:gd name="T18" fmla="*/ 41 w 146"/>
                <a:gd name="T19" fmla="*/ 4 h 113"/>
                <a:gd name="T20" fmla="*/ 23 w 146"/>
                <a:gd name="T21" fmla="*/ 7 h 113"/>
                <a:gd name="T22" fmla="*/ 9 w 146"/>
                <a:gd name="T23" fmla="*/ 21 h 113"/>
                <a:gd name="T24" fmla="*/ 12 w 146"/>
                <a:gd name="T25" fmla="*/ 41 h 113"/>
                <a:gd name="T26" fmla="*/ 9 w 146"/>
                <a:gd name="T27" fmla="*/ 68 h 113"/>
                <a:gd name="T28" fmla="*/ 11 w 146"/>
                <a:gd name="T29" fmla="*/ 81 h 113"/>
                <a:gd name="T30" fmla="*/ 20 w 146"/>
                <a:gd name="T31" fmla="*/ 87 h 113"/>
                <a:gd name="T32" fmla="*/ 30 w 146"/>
                <a:gd name="T33" fmla="*/ 87 h 113"/>
                <a:gd name="T34" fmla="*/ 33 w 146"/>
                <a:gd name="T35" fmla="*/ 87 h 113"/>
                <a:gd name="T36" fmla="*/ 43 w 146"/>
                <a:gd name="T37" fmla="*/ 86 h 113"/>
                <a:gd name="T38" fmla="*/ 57 w 146"/>
                <a:gd name="T39" fmla="*/ 85 h 113"/>
                <a:gd name="T40" fmla="*/ 63 w 146"/>
                <a:gd name="T41" fmla="*/ 85 h 113"/>
                <a:gd name="T42" fmla="*/ 71 w 146"/>
                <a:gd name="T43" fmla="*/ 85 h 113"/>
                <a:gd name="T44" fmla="*/ 76 w 146"/>
                <a:gd name="T45" fmla="*/ 84 h 113"/>
                <a:gd name="T46" fmla="*/ 101 w 146"/>
                <a:gd name="T47" fmla="*/ 87 h 113"/>
                <a:gd name="T48" fmla="*/ 107 w 146"/>
                <a:gd name="T49" fmla="*/ 97 h 113"/>
                <a:gd name="T50" fmla="*/ 118 w 146"/>
                <a:gd name="T51" fmla="*/ 112 h 113"/>
                <a:gd name="T52" fmla="*/ 145 w 146"/>
                <a:gd name="T53" fmla="*/ 88 h 113"/>
                <a:gd name="T54" fmla="*/ 48 w 146"/>
                <a:gd name="T55" fmla="*/ 71 h 113"/>
                <a:gd name="T56" fmla="*/ 35 w 146"/>
                <a:gd name="T57" fmla="*/ 73 h 113"/>
                <a:gd name="T58" fmla="*/ 17 w 146"/>
                <a:gd name="T59" fmla="*/ 77 h 113"/>
                <a:gd name="T60" fmla="*/ 46 w 146"/>
                <a:gd name="T61" fmla="*/ 62 h 113"/>
                <a:gd name="T62" fmla="*/ 69 w 146"/>
                <a:gd name="T63" fmla="*/ 61 h 113"/>
                <a:gd name="T64" fmla="*/ 95 w 146"/>
                <a:gd name="T65" fmla="*/ 61 h 113"/>
                <a:gd name="T66" fmla="*/ 57 w 146"/>
                <a:gd name="T67" fmla="*/ 46 h 113"/>
                <a:gd name="T68" fmla="*/ 42 w 146"/>
                <a:gd name="T69" fmla="*/ 48 h 113"/>
                <a:gd name="T70" fmla="*/ 26 w 146"/>
                <a:gd name="T71" fmla="*/ 44 h 113"/>
                <a:gd name="T72" fmla="*/ 43 w 146"/>
                <a:gd name="T73" fmla="*/ 39 h 113"/>
                <a:gd name="T74" fmla="*/ 54 w 146"/>
                <a:gd name="T75" fmla="*/ 39 h 113"/>
                <a:gd name="T76" fmla="*/ 84 w 146"/>
                <a:gd name="T77" fmla="*/ 39 h 113"/>
                <a:gd name="T78" fmla="*/ 92 w 146"/>
                <a:gd name="T79" fmla="*/ 48 h 113"/>
                <a:gd name="T80" fmla="*/ 66 w 146"/>
                <a:gd name="T81" fmla="*/ 25 h 113"/>
                <a:gd name="T82" fmla="*/ 54 w 146"/>
                <a:gd name="T83" fmla="*/ 25 h 113"/>
                <a:gd name="T84" fmla="*/ 30 w 146"/>
                <a:gd name="T85" fmla="*/ 29 h 113"/>
                <a:gd name="T86" fmla="*/ 31 w 146"/>
                <a:gd name="T87" fmla="*/ 21 h 113"/>
                <a:gd name="T88" fmla="*/ 46 w 146"/>
                <a:gd name="T89" fmla="*/ 18 h 113"/>
                <a:gd name="T90" fmla="*/ 67 w 146"/>
                <a:gd name="T91" fmla="*/ 18 h 113"/>
                <a:gd name="T92" fmla="*/ 80 w 146"/>
                <a:gd name="T93" fmla="*/ 16 h 113"/>
                <a:gd name="T94" fmla="*/ 95 w 146"/>
                <a:gd name="T95" fmla="*/ 18 h 113"/>
                <a:gd name="T96" fmla="*/ 97 w 146"/>
                <a:gd name="T97" fmla="*/ 2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6" h="113">
                  <a:moveTo>
                    <a:pt x="145" y="88"/>
                  </a:moveTo>
                  <a:cubicBezTo>
                    <a:pt x="143" y="84"/>
                    <a:pt x="140" y="83"/>
                    <a:pt x="142" y="78"/>
                  </a:cubicBezTo>
                  <a:cubicBezTo>
                    <a:pt x="142" y="77"/>
                    <a:pt x="142" y="78"/>
                    <a:pt x="142" y="77"/>
                  </a:cubicBezTo>
                  <a:cubicBezTo>
                    <a:pt x="139" y="77"/>
                    <a:pt x="138" y="80"/>
                    <a:pt x="137" y="81"/>
                  </a:cubicBezTo>
                  <a:cubicBezTo>
                    <a:pt x="135" y="81"/>
                    <a:pt x="135" y="81"/>
                    <a:pt x="135" y="81"/>
                  </a:cubicBezTo>
                  <a:cubicBezTo>
                    <a:pt x="133" y="81"/>
                    <a:pt x="132" y="79"/>
                    <a:pt x="130" y="78"/>
                  </a:cubicBezTo>
                  <a:cubicBezTo>
                    <a:pt x="128" y="76"/>
                    <a:pt x="126" y="77"/>
                    <a:pt x="123" y="75"/>
                  </a:cubicBezTo>
                  <a:cubicBezTo>
                    <a:pt x="123" y="75"/>
                    <a:pt x="122" y="75"/>
                    <a:pt x="122" y="76"/>
                  </a:cubicBezTo>
                  <a:cubicBezTo>
                    <a:pt x="122" y="76"/>
                    <a:pt x="120" y="74"/>
                    <a:pt x="120" y="74"/>
                  </a:cubicBezTo>
                  <a:cubicBezTo>
                    <a:pt x="118" y="74"/>
                    <a:pt x="115" y="75"/>
                    <a:pt x="114" y="75"/>
                  </a:cubicBezTo>
                  <a:cubicBezTo>
                    <a:pt x="112" y="74"/>
                    <a:pt x="111" y="72"/>
                    <a:pt x="108" y="71"/>
                  </a:cubicBezTo>
                  <a:cubicBezTo>
                    <a:pt x="106" y="68"/>
                    <a:pt x="107" y="59"/>
                    <a:pt x="108" y="55"/>
                  </a:cubicBezTo>
                  <a:cubicBezTo>
                    <a:pt x="107" y="53"/>
                    <a:pt x="107" y="50"/>
                    <a:pt x="107" y="48"/>
                  </a:cubicBezTo>
                  <a:cubicBezTo>
                    <a:pt x="107" y="47"/>
                    <a:pt x="107" y="47"/>
                    <a:pt x="107" y="46"/>
                  </a:cubicBezTo>
                  <a:cubicBezTo>
                    <a:pt x="108" y="45"/>
                    <a:pt x="108" y="39"/>
                    <a:pt x="107" y="38"/>
                  </a:cubicBezTo>
                  <a:cubicBezTo>
                    <a:pt x="108" y="37"/>
                    <a:pt x="108" y="37"/>
                    <a:pt x="109" y="36"/>
                  </a:cubicBezTo>
                  <a:cubicBezTo>
                    <a:pt x="109" y="34"/>
                    <a:pt x="108" y="33"/>
                    <a:pt x="108" y="32"/>
                  </a:cubicBezTo>
                  <a:cubicBezTo>
                    <a:pt x="109" y="31"/>
                    <a:pt x="107" y="24"/>
                    <a:pt x="108" y="23"/>
                  </a:cubicBezTo>
                  <a:cubicBezTo>
                    <a:pt x="108" y="22"/>
                    <a:pt x="110" y="21"/>
                    <a:pt x="110" y="21"/>
                  </a:cubicBezTo>
                  <a:cubicBezTo>
                    <a:pt x="110" y="21"/>
                    <a:pt x="111" y="18"/>
                    <a:pt x="112" y="18"/>
                  </a:cubicBezTo>
                  <a:cubicBezTo>
                    <a:pt x="115" y="15"/>
                    <a:pt x="114" y="11"/>
                    <a:pt x="113" y="8"/>
                  </a:cubicBezTo>
                  <a:cubicBezTo>
                    <a:pt x="112" y="7"/>
                    <a:pt x="111" y="6"/>
                    <a:pt x="110" y="5"/>
                  </a:cubicBezTo>
                  <a:cubicBezTo>
                    <a:pt x="107" y="4"/>
                    <a:pt x="102" y="3"/>
                    <a:pt x="97" y="2"/>
                  </a:cubicBezTo>
                  <a:cubicBezTo>
                    <a:pt x="91" y="0"/>
                    <a:pt x="83" y="5"/>
                    <a:pt x="79" y="2"/>
                  </a:cubicBezTo>
                  <a:cubicBezTo>
                    <a:pt x="77" y="3"/>
                    <a:pt x="74" y="2"/>
                    <a:pt x="74" y="1"/>
                  </a:cubicBezTo>
                  <a:cubicBezTo>
                    <a:pt x="73" y="2"/>
                    <a:pt x="69" y="2"/>
                    <a:pt x="68" y="1"/>
                  </a:cubicBezTo>
                  <a:cubicBezTo>
                    <a:pt x="67" y="3"/>
                    <a:pt x="64" y="1"/>
                    <a:pt x="62" y="2"/>
                  </a:cubicBezTo>
                  <a:cubicBezTo>
                    <a:pt x="60" y="2"/>
                    <a:pt x="58" y="3"/>
                    <a:pt x="56" y="4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5"/>
                    <a:pt x="46" y="3"/>
                    <a:pt x="41" y="4"/>
                  </a:cubicBezTo>
                  <a:cubicBezTo>
                    <a:pt x="41" y="4"/>
                    <a:pt x="38" y="5"/>
                    <a:pt x="36" y="5"/>
                  </a:cubicBezTo>
                  <a:cubicBezTo>
                    <a:pt x="36" y="5"/>
                    <a:pt x="36" y="4"/>
                    <a:pt x="36" y="4"/>
                  </a:cubicBezTo>
                  <a:cubicBezTo>
                    <a:pt x="35" y="6"/>
                    <a:pt x="25" y="6"/>
                    <a:pt x="23" y="7"/>
                  </a:cubicBezTo>
                  <a:cubicBezTo>
                    <a:pt x="17" y="7"/>
                    <a:pt x="10" y="4"/>
                    <a:pt x="7" y="6"/>
                  </a:cubicBezTo>
                  <a:cubicBezTo>
                    <a:pt x="0" y="11"/>
                    <a:pt x="6" y="13"/>
                    <a:pt x="9" y="19"/>
                  </a:cubicBezTo>
                  <a:cubicBezTo>
                    <a:pt x="10" y="20"/>
                    <a:pt x="9" y="21"/>
                    <a:pt x="9" y="21"/>
                  </a:cubicBezTo>
                  <a:cubicBezTo>
                    <a:pt x="10" y="22"/>
                    <a:pt x="11" y="23"/>
                    <a:pt x="11" y="24"/>
                  </a:cubicBezTo>
                  <a:cubicBezTo>
                    <a:pt x="11" y="24"/>
                    <a:pt x="14" y="31"/>
                    <a:pt x="13" y="32"/>
                  </a:cubicBezTo>
                  <a:cubicBezTo>
                    <a:pt x="11" y="35"/>
                    <a:pt x="12" y="36"/>
                    <a:pt x="12" y="41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1" y="46"/>
                    <a:pt x="9" y="56"/>
                    <a:pt x="9" y="56"/>
                  </a:cubicBezTo>
                  <a:cubicBezTo>
                    <a:pt x="10" y="60"/>
                    <a:pt x="10" y="67"/>
                    <a:pt x="9" y="68"/>
                  </a:cubicBezTo>
                  <a:cubicBezTo>
                    <a:pt x="9" y="71"/>
                    <a:pt x="10" y="75"/>
                    <a:pt x="10" y="76"/>
                  </a:cubicBezTo>
                  <a:cubicBezTo>
                    <a:pt x="9" y="77"/>
                    <a:pt x="9" y="79"/>
                    <a:pt x="9" y="81"/>
                  </a:cubicBezTo>
                  <a:cubicBezTo>
                    <a:pt x="10" y="81"/>
                    <a:pt x="11" y="81"/>
                    <a:pt x="11" y="81"/>
                  </a:cubicBezTo>
                  <a:cubicBezTo>
                    <a:pt x="13" y="82"/>
                    <a:pt x="13" y="84"/>
                    <a:pt x="15" y="85"/>
                  </a:cubicBezTo>
                  <a:cubicBezTo>
                    <a:pt x="16" y="87"/>
                    <a:pt x="19" y="86"/>
                    <a:pt x="20" y="87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1" y="87"/>
                    <a:pt x="20" y="87"/>
                    <a:pt x="21" y="87"/>
                  </a:cubicBezTo>
                  <a:cubicBezTo>
                    <a:pt x="24" y="87"/>
                    <a:pt x="25" y="87"/>
                    <a:pt x="27" y="86"/>
                  </a:cubicBezTo>
                  <a:cubicBezTo>
                    <a:pt x="28" y="86"/>
                    <a:pt x="29" y="86"/>
                    <a:pt x="30" y="87"/>
                  </a:cubicBezTo>
                  <a:cubicBezTo>
                    <a:pt x="30" y="86"/>
                    <a:pt x="30" y="86"/>
                    <a:pt x="31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3" y="87"/>
                    <a:pt x="33" y="87"/>
                  </a:cubicBezTo>
                  <a:cubicBezTo>
                    <a:pt x="33" y="87"/>
                    <a:pt x="33" y="87"/>
                    <a:pt x="33" y="87"/>
                  </a:cubicBezTo>
                  <a:cubicBezTo>
                    <a:pt x="36" y="87"/>
                    <a:pt x="40" y="85"/>
                    <a:pt x="43" y="85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5"/>
                    <a:pt x="46" y="84"/>
                    <a:pt x="46" y="84"/>
                  </a:cubicBezTo>
                  <a:cubicBezTo>
                    <a:pt x="46" y="84"/>
                    <a:pt x="49" y="85"/>
                    <a:pt x="50" y="86"/>
                  </a:cubicBezTo>
                  <a:cubicBezTo>
                    <a:pt x="52" y="85"/>
                    <a:pt x="55" y="85"/>
                    <a:pt x="57" y="85"/>
                  </a:cubicBezTo>
                  <a:cubicBezTo>
                    <a:pt x="57" y="85"/>
                    <a:pt x="57" y="86"/>
                    <a:pt x="58" y="86"/>
                  </a:cubicBezTo>
                  <a:cubicBezTo>
                    <a:pt x="59" y="86"/>
                    <a:pt x="61" y="85"/>
                    <a:pt x="62" y="85"/>
                  </a:cubicBezTo>
                  <a:cubicBezTo>
                    <a:pt x="63" y="84"/>
                    <a:pt x="62" y="85"/>
                    <a:pt x="63" y="85"/>
                  </a:cubicBezTo>
                  <a:cubicBezTo>
                    <a:pt x="63" y="85"/>
                    <a:pt x="63" y="85"/>
                    <a:pt x="63" y="85"/>
                  </a:cubicBezTo>
                  <a:cubicBezTo>
                    <a:pt x="65" y="85"/>
                    <a:pt x="69" y="84"/>
                    <a:pt x="70" y="85"/>
                  </a:cubicBezTo>
                  <a:cubicBezTo>
                    <a:pt x="71" y="85"/>
                    <a:pt x="71" y="85"/>
                    <a:pt x="71" y="85"/>
                  </a:cubicBezTo>
                  <a:cubicBezTo>
                    <a:pt x="72" y="85"/>
                    <a:pt x="72" y="84"/>
                    <a:pt x="72" y="84"/>
                  </a:cubicBezTo>
                  <a:cubicBezTo>
                    <a:pt x="72" y="85"/>
                    <a:pt x="72" y="85"/>
                    <a:pt x="72" y="85"/>
                  </a:cubicBezTo>
                  <a:cubicBezTo>
                    <a:pt x="74" y="85"/>
                    <a:pt x="75" y="83"/>
                    <a:pt x="76" y="84"/>
                  </a:cubicBezTo>
                  <a:cubicBezTo>
                    <a:pt x="77" y="85"/>
                    <a:pt x="82" y="84"/>
                    <a:pt x="83" y="84"/>
                  </a:cubicBezTo>
                  <a:cubicBezTo>
                    <a:pt x="89" y="87"/>
                    <a:pt x="97" y="86"/>
                    <a:pt x="99" y="88"/>
                  </a:cubicBezTo>
                  <a:cubicBezTo>
                    <a:pt x="99" y="87"/>
                    <a:pt x="100" y="87"/>
                    <a:pt x="101" y="87"/>
                  </a:cubicBezTo>
                  <a:cubicBezTo>
                    <a:pt x="102" y="88"/>
                    <a:pt x="104" y="91"/>
                    <a:pt x="105" y="91"/>
                  </a:cubicBezTo>
                  <a:cubicBezTo>
                    <a:pt x="105" y="94"/>
                    <a:pt x="105" y="95"/>
                    <a:pt x="106" y="97"/>
                  </a:cubicBezTo>
                  <a:cubicBezTo>
                    <a:pt x="106" y="97"/>
                    <a:pt x="106" y="97"/>
                    <a:pt x="107" y="97"/>
                  </a:cubicBezTo>
                  <a:cubicBezTo>
                    <a:pt x="106" y="99"/>
                    <a:pt x="112" y="108"/>
                    <a:pt x="113" y="110"/>
                  </a:cubicBezTo>
                  <a:cubicBezTo>
                    <a:pt x="114" y="110"/>
                    <a:pt x="116" y="110"/>
                    <a:pt x="117" y="111"/>
                  </a:cubicBezTo>
                  <a:cubicBezTo>
                    <a:pt x="117" y="111"/>
                    <a:pt x="118" y="112"/>
                    <a:pt x="118" y="112"/>
                  </a:cubicBezTo>
                  <a:cubicBezTo>
                    <a:pt x="119" y="112"/>
                    <a:pt x="123" y="113"/>
                    <a:pt x="125" y="112"/>
                  </a:cubicBezTo>
                  <a:cubicBezTo>
                    <a:pt x="130" y="109"/>
                    <a:pt x="145" y="99"/>
                    <a:pt x="146" y="91"/>
                  </a:cubicBezTo>
                  <a:cubicBezTo>
                    <a:pt x="145" y="90"/>
                    <a:pt x="146" y="89"/>
                    <a:pt x="145" y="88"/>
                  </a:cubicBezTo>
                  <a:close/>
                  <a:moveTo>
                    <a:pt x="97" y="69"/>
                  </a:moveTo>
                  <a:cubicBezTo>
                    <a:pt x="96" y="72"/>
                    <a:pt x="88" y="72"/>
                    <a:pt x="85" y="71"/>
                  </a:cubicBezTo>
                  <a:cubicBezTo>
                    <a:pt x="78" y="70"/>
                    <a:pt x="53" y="69"/>
                    <a:pt x="48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36" y="73"/>
                    <a:pt x="35" y="71"/>
                    <a:pt x="35" y="73"/>
                  </a:cubicBezTo>
                  <a:cubicBezTo>
                    <a:pt x="34" y="73"/>
                    <a:pt x="34" y="72"/>
                    <a:pt x="33" y="72"/>
                  </a:cubicBezTo>
                  <a:cubicBezTo>
                    <a:pt x="33" y="72"/>
                    <a:pt x="19" y="78"/>
                    <a:pt x="18" y="78"/>
                  </a:cubicBezTo>
                  <a:cubicBezTo>
                    <a:pt x="18" y="78"/>
                    <a:pt x="17" y="77"/>
                    <a:pt x="17" y="77"/>
                  </a:cubicBezTo>
                  <a:cubicBezTo>
                    <a:pt x="17" y="64"/>
                    <a:pt x="29" y="66"/>
                    <a:pt x="38" y="61"/>
                  </a:cubicBezTo>
                  <a:cubicBezTo>
                    <a:pt x="40" y="62"/>
                    <a:pt x="41" y="62"/>
                    <a:pt x="43" y="62"/>
                  </a:cubicBezTo>
                  <a:cubicBezTo>
                    <a:pt x="43" y="61"/>
                    <a:pt x="46" y="62"/>
                    <a:pt x="46" y="62"/>
                  </a:cubicBezTo>
                  <a:cubicBezTo>
                    <a:pt x="46" y="61"/>
                    <a:pt x="53" y="60"/>
                    <a:pt x="53" y="60"/>
                  </a:cubicBezTo>
                  <a:cubicBezTo>
                    <a:pt x="57" y="58"/>
                    <a:pt x="61" y="62"/>
                    <a:pt x="65" y="60"/>
                  </a:cubicBezTo>
                  <a:cubicBezTo>
                    <a:pt x="65" y="60"/>
                    <a:pt x="68" y="60"/>
                    <a:pt x="69" y="61"/>
                  </a:cubicBezTo>
                  <a:cubicBezTo>
                    <a:pt x="70" y="59"/>
                    <a:pt x="79" y="62"/>
                    <a:pt x="80" y="60"/>
                  </a:cubicBezTo>
                  <a:cubicBezTo>
                    <a:pt x="81" y="60"/>
                    <a:pt x="89" y="60"/>
                    <a:pt x="90" y="60"/>
                  </a:cubicBezTo>
                  <a:cubicBezTo>
                    <a:pt x="91" y="60"/>
                    <a:pt x="93" y="61"/>
                    <a:pt x="95" y="61"/>
                  </a:cubicBezTo>
                  <a:cubicBezTo>
                    <a:pt x="94" y="62"/>
                    <a:pt x="98" y="66"/>
                    <a:pt x="97" y="69"/>
                  </a:cubicBezTo>
                  <a:close/>
                  <a:moveTo>
                    <a:pt x="92" y="48"/>
                  </a:moveTo>
                  <a:cubicBezTo>
                    <a:pt x="84" y="44"/>
                    <a:pt x="59" y="48"/>
                    <a:pt x="57" y="46"/>
                  </a:cubicBezTo>
                  <a:cubicBezTo>
                    <a:pt x="54" y="47"/>
                    <a:pt x="51" y="47"/>
                    <a:pt x="48" y="48"/>
                  </a:cubicBezTo>
                  <a:cubicBezTo>
                    <a:pt x="49" y="47"/>
                    <a:pt x="43" y="49"/>
                    <a:pt x="42" y="48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9" y="50"/>
                    <a:pt x="27" y="53"/>
                    <a:pt x="23" y="51"/>
                  </a:cubicBezTo>
                  <a:cubicBezTo>
                    <a:pt x="23" y="50"/>
                    <a:pt x="23" y="48"/>
                    <a:pt x="23" y="47"/>
                  </a:cubicBezTo>
                  <a:cubicBezTo>
                    <a:pt x="24" y="46"/>
                    <a:pt x="25" y="45"/>
                    <a:pt x="26" y="44"/>
                  </a:cubicBezTo>
                  <a:cubicBezTo>
                    <a:pt x="27" y="44"/>
                    <a:pt x="28" y="44"/>
                    <a:pt x="30" y="44"/>
                  </a:cubicBezTo>
                  <a:cubicBezTo>
                    <a:pt x="31" y="42"/>
                    <a:pt x="33" y="42"/>
                    <a:pt x="35" y="42"/>
                  </a:cubicBezTo>
                  <a:cubicBezTo>
                    <a:pt x="37" y="41"/>
                    <a:pt x="40" y="40"/>
                    <a:pt x="43" y="39"/>
                  </a:cubicBezTo>
                  <a:cubicBezTo>
                    <a:pt x="44" y="39"/>
                    <a:pt x="45" y="39"/>
                    <a:pt x="46" y="40"/>
                  </a:cubicBezTo>
                  <a:cubicBezTo>
                    <a:pt x="48" y="39"/>
                    <a:pt x="51" y="39"/>
                    <a:pt x="52" y="38"/>
                  </a:cubicBezTo>
                  <a:cubicBezTo>
                    <a:pt x="52" y="38"/>
                    <a:pt x="54" y="39"/>
                    <a:pt x="54" y="39"/>
                  </a:cubicBezTo>
                  <a:cubicBezTo>
                    <a:pt x="55" y="39"/>
                    <a:pt x="64" y="38"/>
                    <a:pt x="64" y="37"/>
                  </a:cubicBezTo>
                  <a:cubicBezTo>
                    <a:pt x="67" y="37"/>
                    <a:pt x="77" y="38"/>
                    <a:pt x="78" y="39"/>
                  </a:cubicBezTo>
                  <a:cubicBezTo>
                    <a:pt x="79" y="38"/>
                    <a:pt x="84" y="39"/>
                    <a:pt x="84" y="39"/>
                  </a:cubicBezTo>
                  <a:cubicBezTo>
                    <a:pt x="85" y="39"/>
                    <a:pt x="95" y="39"/>
                    <a:pt x="96" y="40"/>
                  </a:cubicBezTo>
                  <a:cubicBezTo>
                    <a:pt x="98" y="41"/>
                    <a:pt x="96" y="45"/>
                    <a:pt x="97" y="46"/>
                  </a:cubicBezTo>
                  <a:cubicBezTo>
                    <a:pt x="97" y="46"/>
                    <a:pt x="93" y="49"/>
                    <a:pt x="92" y="48"/>
                  </a:cubicBezTo>
                  <a:close/>
                  <a:moveTo>
                    <a:pt x="97" y="25"/>
                  </a:moveTo>
                  <a:cubicBezTo>
                    <a:pt x="91" y="29"/>
                    <a:pt x="82" y="22"/>
                    <a:pt x="78" y="24"/>
                  </a:cubicBezTo>
                  <a:cubicBezTo>
                    <a:pt x="75" y="25"/>
                    <a:pt x="70" y="24"/>
                    <a:pt x="66" y="25"/>
                  </a:cubicBezTo>
                  <a:cubicBezTo>
                    <a:pt x="65" y="25"/>
                    <a:pt x="64" y="25"/>
                    <a:pt x="63" y="25"/>
                  </a:cubicBezTo>
                  <a:cubicBezTo>
                    <a:pt x="62" y="25"/>
                    <a:pt x="57" y="26"/>
                    <a:pt x="56" y="26"/>
                  </a:cubicBezTo>
                  <a:cubicBezTo>
                    <a:pt x="55" y="26"/>
                    <a:pt x="55" y="25"/>
                    <a:pt x="54" y="25"/>
                  </a:cubicBezTo>
                  <a:cubicBezTo>
                    <a:pt x="50" y="26"/>
                    <a:pt x="48" y="27"/>
                    <a:pt x="42" y="27"/>
                  </a:cubicBezTo>
                  <a:cubicBezTo>
                    <a:pt x="41" y="27"/>
                    <a:pt x="41" y="28"/>
                    <a:pt x="40" y="28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28" y="29"/>
                    <a:pt x="26" y="26"/>
                    <a:pt x="25" y="26"/>
                  </a:cubicBezTo>
                  <a:cubicBezTo>
                    <a:pt x="25" y="24"/>
                    <a:pt x="26" y="25"/>
                    <a:pt x="27" y="24"/>
                  </a:cubicBezTo>
                  <a:cubicBezTo>
                    <a:pt x="29" y="23"/>
                    <a:pt x="29" y="22"/>
                    <a:pt x="31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5" y="20"/>
                    <a:pt x="38" y="20"/>
                    <a:pt x="42" y="18"/>
                  </a:cubicBezTo>
                  <a:cubicBezTo>
                    <a:pt x="42" y="17"/>
                    <a:pt x="45" y="18"/>
                    <a:pt x="46" y="18"/>
                  </a:cubicBezTo>
                  <a:cubicBezTo>
                    <a:pt x="46" y="17"/>
                    <a:pt x="50" y="17"/>
                    <a:pt x="51" y="17"/>
                  </a:cubicBezTo>
                  <a:cubicBezTo>
                    <a:pt x="53" y="16"/>
                    <a:pt x="59" y="17"/>
                    <a:pt x="61" y="17"/>
                  </a:cubicBezTo>
                  <a:cubicBezTo>
                    <a:pt x="64" y="16"/>
                    <a:pt x="66" y="17"/>
                    <a:pt x="67" y="18"/>
                  </a:cubicBezTo>
                  <a:cubicBezTo>
                    <a:pt x="70" y="18"/>
                    <a:pt x="74" y="17"/>
                    <a:pt x="75" y="17"/>
                  </a:cubicBezTo>
                  <a:cubicBezTo>
                    <a:pt x="77" y="16"/>
                    <a:pt x="79" y="18"/>
                    <a:pt x="80" y="17"/>
                  </a:cubicBezTo>
                  <a:cubicBezTo>
                    <a:pt x="80" y="17"/>
                    <a:pt x="80" y="17"/>
                    <a:pt x="80" y="16"/>
                  </a:cubicBezTo>
                  <a:cubicBezTo>
                    <a:pt x="81" y="16"/>
                    <a:pt x="83" y="17"/>
                    <a:pt x="83" y="17"/>
                  </a:cubicBezTo>
                  <a:cubicBezTo>
                    <a:pt x="83" y="17"/>
                    <a:pt x="88" y="16"/>
                    <a:pt x="89" y="17"/>
                  </a:cubicBezTo>
                  <a:cubicBezTo>
                    <a:pt x="89" y="17"/>
                    <a:pt x="94" y="18"/>
                    <a:pt x="95" y="18"/>
                  </a:cubicBezTo>
                  <a:cubicBezTo>
                    <a:pt x="96" y="18"/>
                    <a:pt x="96" y="19"/>
                    <a:pt x="96" y="18"/>
                  </a:cubicBezTo>
                  <a:cubicBezTo>
                    <a:pt x="97" y="19"/>
                    <a:pt x="98" y="19"/>
                    <a:pt x="99" y="20"/>
                  </a:cubicBezTo>
                  <a:cubicBezTo>
                    <a:pt x="99" y="22"/>
                    <a:pt x="98" y="23"/>
                    <a:pt x="9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Freeform 64"/>
            <p:cNvSpPr/>
            <p:nvPr/>
          </p:nvSpPr>
          <p:spPr bwMode="auto">
            <a:xfrm>
              <a:off x="7208838" y="3549651"/>
              <a:ext cx="73025" cy="119063"/>
            </a:xfrm>
            <a:custGeom>
              <a:avLst/>
              <a:gdLst>
                <a:gd name="T0" fmla="*/ 6 w 24"/>
                <a:gd name="T1" fmla="*/ 0 h 39"/>
                <a:gd name="T2" fmla="*/ 8 w 24"/>
                <a:gd name="T3" fmla="*/ 0 h 39"/>
                <a:gd name="T4" fmla="*/ 8 w 24"/>
                <a:gd name="T5" fmla="*/ 1 h 39"/>
                <a:gd name="T6" fmla="*/ 13 w 24"/>
                <a:gd name="T7" fmla="*/ 16 h 39"/>
                <a:gd name="T8" fmla="*/ 16 w 24"/>
                <a:gd name="T9" fmla="*/ 18 h 39"/>
                <a:gd name="T10" fmla="*/ 17 w 24"/>
                <a:gd name="T11" fmla="*/ 18 h 39"/>
                <a:gd name="T12" fmla="*/ 23 w 24"/>
                <a:gd name="T13" fmla="*/ 15 h 39"/>
                <a:gd name="T14" fmla="*/ 24 w 24"/>
                <a:gd name="T15" fmla="*/ 25 h 39"/>
                <a:gd name="T16" fmla="*/ 24 w 24"/>
                <a:gd name="T17" fmla="*/ 33 h 39"/>
                <a:gd name="T18" fmla="*/ 21 w 24"/>
                <a:gd name="T19" fmla="*/ 37 h 39"/>
                <a:gd name="T20" fmla="*/ 18 w 24"/>
                <a:gd name="T21" fmla="*/ 39 h 39"/>
                <a:gd name="T22" fmla="*/ 3 w 24"/>
                <a:gd name="T23" fmla="*/ 26 h 39"/>
                <a:gd name="T24" fmla="*/ 3 w 24"/>
                <a:gd name="T25" fmla="*/ 24 h 39"/>
                <a:gd name="T26" fmla="*/ 1 w 24"/>
                <a:gd name="T27" fmla="*/ 20 h 39"/>
                <a:gd name="T28" fmla="*/ 2 w 24"/>
                <a:gd name="T29" fmla="*/ 17 h 39"/>
                <a:gd name="T30" fmla="*/ 0 w 24"/>
                <a:gd name="T31" fmla="*/ 10 h 39"/>
                <a:gd name="T32" fmla="*/ 3 w 24"/>
                <a:gd name="T33" fmla="*/ 5 h 39"/>
                <a:gd name="T34" fmla="*/ 6 w 24"/>
                <a:gd name="T35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39">
                  <a:moveTo>
                    <a:pt x="6" y="0"/>
                  </a:moveTo>
                  <a:cubicBezTo>
                    <a:pt x="7" y="0"/>
                    <a:pt x="7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5"/>
                    <a:pt x="12" y="13"/>
                    <a:pt x="13" y="16"/>
                  </a:cubicBezTo>
                  <a:cubicBezTo>
                    <a:pt x="14" y="17"/>
                    <a:pt x="15" y="16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18" y="16"/>
                    <a:pt x="21" y="15"/>
                    <a:pt x="23" y="15"/>
                  </a:cubicBezTo>
                  <a:cubicBezTo>
                    <a:pt x="24" y="19"/>
                    <a:pt x="20" y="21"/>
                    <a:pt x="24" y="25"/>
                  </a:cubicBezTo>
                  <a:cubicBezTo>
                    <a:pt x="24" y="28"/>
                    <a:pt x="24" y="30"/>
                    <a:pt x="24" y="33"/>
                  </a:cubicBezTo>
                  <a:cubicBezTo>
                    <a:pt x="23" y="34"/>
                    <a:pt x="22" y="36"/>
                    <a:pt x="21" y="37"/>
                  </a:cubicBezTo>
                  <a:cubicBezTo>
                    <a:pt x="20" y="38"/>
                    <a:pt x="19" y="38"/>
                    <a:pt x="18" y="39"/>
                  </a:cubicBezTo>
                  <a:cubicBezTo>
                    <a:pt x="12" y="37"/>
                    <a:pt x="6" y="31"/>
                    <a:pt x="3" y="26"/>
                  </a:cubicBezTo>
                  <a:cubicBezTo>
                    <a:pt x="3" y="26"/>
                    <a:pt x="4" y="25"/>
                    <a:pt x="3" y="24"/>
                  </a:cubicBezTo>
                  <a:cubicBezTo>
                    <a:pt x="3" y="23"/>
                    <a:pt x="2" y="21"/>
                    <a:pt x="1" y="20"/>
                  </a:cubicBezTo>
                  <a:cubicBezTo>
                    <a:pt x="1" y="19"/>
                    <a:pt x="2" y="18"/>
                    <a:pt x="2" y="17"/>
                  </a:cubicBezTo>
                  <a:cubicBezTo>
                    <a:pt x="1" y="15"/>
                    <a:pt x="0" y="13"/>
                    <a:pt x="0" y="10"/>
                  </a:cubicBezTo>
                  <a:cubicBezTo>
                    <a:pt x="1" y="9"/>
                    <a:pt x="2" y="7"/>
                    <a:pt x="3" y="5"/>
                  </a:cubicBezTo>
                  <a:cubicBezTo>
                    <a:pt x="4" y="3"/>
                    <a:pt x="4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76573" y="-26777"/>
            <a:ext cx="130048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定义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017385" y="1548130"/>
            <a:ext cx="449072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jQuery是一个快速、简洁的JavaScript库，其设计的宗旨是“write Less ,Do More”，即倡导写更少的代码，做更多的事情。</a:t>
            </a:r>
          </a:p>
          <a:p>
            <a:pPr algn="l"/>
            <a:endParaRPr kumimoji="1"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4e9c95bdc82b4e7681ec1192532bac76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8765" y="1548130"/>
            <a:ext cx="5836920" cy="357251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grpSp>
        <p:nvGrpSpPr>
          <p:cNvPr id="91" name="组合 90"/>
          <p:cNvGrpSpPr/>
          <p:nvPr/>
        </p:nvGrpSpPr>
        <p:grpSpPr>
          <a:xfrm>
            <a:off x="9975273" y="141699"/>
            <a:ext cx="1953203" cy="447936"/>
            <a:chOff x="9595040" y="83506"/>
            <a:chExt cx="2333435" cy="535137"/>
          </a:xfrm>
        </p:grpSpPr>
        <p:grpSp>
          <p:nvGrpSpPr>
            <p:cNvPr id="23" name="Group 4"/>
            <p:cNvGrpSpPr>
              <a:grpSpLocks noChangeAspect="1"/>
            </p:cNvGrpSpPr>
            <p:nvPr/>
          </p:nvGrpSpPr>
          <p:grpSpPr bwMode="auto">
            <a:xfrm>
              <a:off x="10186253" y="142788"/>
              <a:ext cx="1742222" cy="419037"/>
              <a:chOff x="2838" y="1917"/>
              <a:chExt cx="2004" cy="482"/>
            </a:xfrm>
            <a:solidFill>
              <a:srgbClr val="09234F"/>
            </a:solidFill>
          </p:grpSpPr>
          <p:sp>
            <p:nvSpPr>
              <p:cNvPr id="24" name="Freeform 5"/>
              <p:cNvSpPr/>
              <p:nvPr/>
            </p:nvSpPr>
            <p:spPr bwMode="auto">
              <a:xfrm>
                <a:off x="3174" y="1952"/>
                <a:ext cx="191" cy="302"/>
              </a:xfrm>
              <a:custGeom>
                <a:avLst/>
                <a:gdLst>
                  <a:gd name="T0" fmla="*/ 97 w 100"/>
                  <a:gd name="T1" fmla="*/ 25 h 156"/>
                  <a:gd name="T2" fmla="*/ 98 w 100"/>
                  <a:gd name="T3" fmla="*/ 138 h 156"/>
                  <a:gd name="T4" fmla="*/ 85 w 100"/>
                  <a:gd name="T5" fmla="*/ 153 h 156"/>
                  <a:gd name="T6" fmla="*/ 49 w 100"/>
                  <a:gd name="T7" fmla="*/ 117 h 156"/>
                  <a:gd name="T8" fmla="*/ 57 w 100"/>
                  <a:gd name="T9" fmla="*/ 123 h 156"/>
                  <a:gd name="T10" fmla="*/ 57 w 100"/>
                  <a:gd name="T11" fmla="*/ 119 h 156"/>
                  <a:gd name="T12" fmla="*/ 77 w 100"/>
                  <a:gd name="T13" fmla="*/ 134 h 156"/>
                  <a:gd name="T14" fmla="*/ 83 w 100"/>
                  <a:gd name="T15" fmla="*/ 121 h 156"/>
                  <a:gd name="T16" fmla="*/ 76 w 100"/>
                  <a:gd name="T17" fmla="*/ 31 h 156"/>
                  <a:gd name="T18" fmla="*/ 66 w 100"/>
                  <a:gd name="T19" fmla="*/ 7 h 156"/>
                  <a:gd name="T20" fmla="*/ 0 w 100"/>
                  <a:gd name="T21" fmla="*/ 28 h 156"/>
                  <a:gd name="T22" fmla="*/ 1 w 100"/>
                  <a:gd name="T23" fmla="*/ 26 h 156"/>
                  <a:gd name="T24" fmla="*/ 58 w 100"/>
                  <a:gd name="T25" fmla="*/ 4 h 156"/>
                  <a:gd name="T26" fmla="*/ 97 w 100"/>
                  <a:gd name="T27" fmla="*/ 25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0" h="156">
                    <a:moveTo>
                      <a:pt x="97" y="25"/>
                    </a:moveTo>
                    <a:cubicBezTo>
                      <a:pt x="87" y="33"/>
                      <a:pt x="100" y="117"/>
                      <a:pt x="98" y="138"/>
                    </a:cubicBezTo>
                    <a:cubicBezTo>
                      <a:pt x="96" y="153"/>
                      <a:pt x="93" y="156"/>
                      <a:pt x="85" y="153"/>
                    </a:cubicBezTo>
                    <a:cubicBezTo>
                      <a:pt x="75" y="149"/>
                      <a:pt x="51" y="124"/>
                      <a:pt x="49" y="117"/>
                    </a:cubicBezTo>
                    <a:cubicBezTo>
                      <a:pt x="50" y="117"/>
                      <a:pt x="55" y="122"/>
                      <a:pt x="57" y="123"/>
                    </a:cubicBezTo>
                    <a:cubicBezTo>
                      <a:pt x="57" y="121"/>
                      <a:pt x="56" y="121"/>
                      <a:pt x="57" y="119"/>
                    </a:cubicBezTo>
                    <a:cubicBezTo>
                      <a:pt x="61" y="123"/>
                      <a:pt x="74" y="133"/>
                      <a:pt x="77" y="134"/>
                    </a:cubicBezTo>
                    <a:cubicBezTo>
                      <a:pt x="84" y="134"/>
                      <a:pt x="81" y="126"/>
                      <a:pt x="83" y="121"/>
                    </a:cubicBezTo>
                    <a:cubicBezTo>
                      <a:pt x="82" y="103"/>
                      <a:pt x="75" y="47"/>
                      <a:pt x="76" y="31"/>
                    </a:cubicBezTo>
                    <a:cubicBezTo>
                      <a:pt x="75" y="20"/>
                      <a:pt x="75" y="10"/>
                      <a:pt x="66" y="7"/>
                    </a:cubicBezTo>
                    <a:cubicBezTo>
                      <a:pt x="42" y="8"/>
                      <a:pt x="23" y="28"/>
                      <a:pt x="0" y="28"/>
                    </a:cubicBezTo>
                    <a:cubicBezTo>
                      <a:pt x="0" y="27"/>
                      <a:pt x="1" y="27"/>
                      <a:pt x="1" y="26"/>
                    </a:cubicBezTo>
                    <a:cubicBezTo>
                      <a:pt x="8" y="17"/>
                      <a:pt x="58" y="4"/>
                      <a:pt x="58" y="4"/>
                    </a:cubicBezTo>
                    <a:cubicBezTo>
                      <a:pt x="73" y="0"/>
                      <a:pt x="97" y="4"/>
                      <a:pt x="97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Freeform 6"/>
              <p:cNvSpPr/>
              <p:nvPr/>
            </p:nvSpPr>
            <p:spPr bwMode="auto">
              <a:xfrm>
                <a:off x="3254" y="1985"/>
                <a:ext cx="48" cy="39"/>
              </a:xfrm>
              <a:custGeom>
                <a:avLst/>
                <a:gdLst>
                  <a:gd name="T0" fmla="*/ 7 w 25"/>
                  <a:gd name="T1" fmla="*/ 1 h 20"/>
                  <a:gd name="T2" fmla="*/ 24 w 25"/>
                  <a:gd name="T3" fmla="*/ 9 h 20"/>
                  <a:gd name="T4" fmla="*/ 24 w 25"/>
                  <a:gd name="T5" fmla="*/ 16 h 20"/>
                  <a:gd name="T6" fmla="*/ 12 w 25"/>
                  <a:gd name="T7" fmla="*/ 17 h 20"/>
                  <a:gd name="T8" fmla="*/ 1 w 25"/>
                  <a:gd name="T9" fmla="*/ 5 h 20"/>
                  <a:gd name="T10" fmla="*/ 7 w 25"/>
                  <a:gd name="T11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20">
                    <a:moveTo>
                      <a:pt x="7" y="1"/>
                    </a:moveTo>
                    <a:cubicBezTo>
                      <a:pt x="12" y="2"/>
                      <a:pt x="17" y="1"/>
                      <a:pt x="24" y="9"/>
                    </a:cubicBezTo>
                    <a:cubicBezTo>
                      <a:pt x="25" y="11"/>
                      <a:pt x="25" y="13"/>
                      <a:pt x="24" y="16"/>
                    </a:cubicBezTo>
                    <a:cubicBezTo>
                      <a:pt x="23" y="18"/>
                      <a:pt x="15" y="20"/>
                      <a:pt x="12" y="17"/>
                    </a:cubicBezTo>
                    <a:cubicBezTo>
                      <a:pt x="9" y="13"/>
                      <a:pt x="2" y="8"/>
                      <a:pt x="1" y="5"/>
                    </a:cubicBezTo>
                    <a:cubicBezTo>
                      <a:pt x="0" y="2"/>
                      <a:pt x="5" y="0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Freeform 7"/>
              <p:cNvSpPr/>
              <p:nvPr/>
            </p:nvSpPr>
            <p:spPr bwMode="auto">
              <a:xfrm>
                <a:off x="3124" y="2020"/>
                <a:ext cx="27" cy="180"/>
              </a:xfrm>
              <a:custGeom>
                <a:avLst/>
                <a:gdLst>
                  <a:gd name="T0" fmla="*/ 5 w 14"/>
                  <a:gd name="T1" fmla="*/ 0 h 93"/>
                  <a:gd name="T2" fmla="*/ 8 w 14"/>
                  <a:gd name="T3" fmla="*/ 9 h 93"/>
                  <a:gd name="T4" fmla="*/ 14 w 14"/>
                  <a:gd name="T5" fmla="*/ 91 h 93"/>
                  <a:gd name="T6" fmla="*/ 9 w 14"/>
                  <a:gd name="T7" fmla="*/ 93 h 93"/>
                  <a:gd name="T8" fmla="*/ 1 w 14"/>
                  <a:gd name="T9" fmla="*/ 86 h 93"/>
                  <a:gd name="T10" fmla="*/ 3 w 14"/>
                  <a:gd name="T11" fmla="*/ 6 h 93"/>
                  <a:gd name="T12" fmla="*/ 5 w 14"/>
                  <a:gd name="T1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93">
                    <a:moveTo>
                      <a:pt x="5" y="0"/>
                    </a:moveTo>
                    <a:cubicBezTo>
                      <a:pt x="6" y="1"/>
                      <a:pt x="8" y="1"/>
                      <a:pt x="8" y="9"/>
                    </a:cubicBezTo>
                    <a:cubicBezTo>
                      <a:pt x="9" y="10"/>
                      <a:pt x="10" y="90"/>
                      <a:pt x="14" y="91"/>
                    </a:cubicBezTo>
                    <a:cubicBezTo>
                      <a:pt x="11" y="92"/>
                      <a:pt x="12" y="93"/>
                      <a:pt x="9" y="93"/>
                    </a:cubicBezTo>
                    <a:cubicBezTo>
                      <a:pt x="6" y="90"/>
                      <a:pt x="3" y="90"/>
                      <a:pt x="1" y="86"/>
                    </a:cubicBezTo>
                    <a:cubicBezTo>
                      <a:pt x="4" y="67"/>
                      <a:pt x="0" y="31"/>
                      <a:pt x="3" y="6"/>
                    </a:cubicBezTo>
                    <a:cubicBezTo>
                      <a:pt x="3" y="3"/>
                      <a:pt x="3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Freeform 8"/>
              <p:cNvSpPr/>
              <p:nvPr/>
            </p:nvSpPr>
            <p:spPr bwMode="auto">
              <a:xfrm>
                <a:off x="2838" y="2053"/>
                <a:ext cx="99" cy="46"/>
              </a:xfrm>
              <a:custGeom>
                <a:avLst/>
                <a:gdLst>
                  <a:gd name="T0" fmla="*/ 52 w 52"/>
                  <a:gd name="T1" fmla="*/ 24 h 24"/>
                  <a:gd name="T2" fmla="*/ 33 w 52"/>
                  <a:gd name="T3" fmla="*/ 16 h 24"/>
                  <a:gd name="T4" fmla="*/ 17 w 52"/>
                  <a:gd name="T5" fmla="*/ 9 h 24"/>
                  <a:gd name="T6" fmla="*/ 0 w 52"/>
                  <a:gd name="T7" fmla="*/ 0 h 24"/>
                  <a:gd name="T8" fmla="*/ 20 w 52"/>
                  <a:gd name="T9" fmla="*/ 2 h 24"/>
                  <a:gd name="T10" fmla="*/ 44 w 52"/>
                  <a:gd name="T11" fmla="*/ 15 h 24"/>
                  <a:gd name="T12" fmla="*/ 52 w 52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24">
                    <a:moveTo>
                      <a:pt x="52" y="24"/>
                    </a:moveTo>
                    <a:cubicBezTo>
                      <a:pt x="43" y="24"/>
                      <a:pt x="42" y="22"/>
                      <a:pt x="33" y="16"/>
                    </a:cubicBezTo>
                    <a:cubicBezTo>
                      <a:pt x="31" y="14"/>
                      <a:pt x="27" y="11"/>
                      <a:pt x="17" y="9"/>
                    </a:cubicBezTo>
                    <a:cubicBezTo>
                      <a:pt x="14" y="6"/>
                      <a:pt x="3" y="4"/>
                      <a:pt x="0" y="0"/>
                    </a:cubicBezTo>
                    <a:cubicBezTo>
                      <a:pt x="8" y="0"/>
                      <a:pt x="14" y="0"/>
                      <a:pt x="20" y="2"/>
                    </a:cubicBezTo>
                    <a:cubicBezTo>
                      <a:pt x="22" y="4"/>
                      <a:pt x="34" y="6"/>
                      <a:pt x="44" y="15"/>
                    </a:cubicBezTo>
                    <a:cubicBezTo>
                      <a:pt x="48" y="18"/>
                      <a:pt x="51" y="19"/>
                      <a:pt x="5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Freeform 9"/>
              <p:cNvSpPr>
                <a:spLocks noEditPoints="1"/>
              </p:cNvSpPr>
              <p:nvPr/>
            </p:nvSpPr>
            <p:spPr bwMode="auto">
              <a:xfrm>
                <a:off x="2924" y="1917"/>
                <a:ext cx="164" cy="360"/>
              </a:xfrm>
              <a:custGeom>
                <a:avLst/>
                <a:gdLst>
                  <a:gd name="T0" fmla="*/ 39 w 86"/>
                  <a:gd name="T1" fmla="*/ 38 h 186"/>
                  <a:gd name="T2" fmla="*/ 56 w 86"/>
                  <a:gd name="T3" fmla="*/ 34 h 186"/>
                  <a:gd name="T4" fmla="*/ 59 w 86"/>
                  <a:gd name="T5" fmla="*/ 31 h 186"/>
                  <a:gd name="T6" fmla="*/ 85 w 86"/>
                  <a:gd name="T7" fmla="*/ 43 h 186"/>
                  <a:gd name="T8" fmla="*/ 85 w 86"/>
                  <a:gd name="T9" fmla="*/ 48 h 186"/>
                  <a:gd name="T10" fmla="*/ 64 w 86"/>
                  <a:gd name="T11" fmla="*/ 61 h 186"/>
                  <a:gd name="T12" fmla="*/ 55 w 86"/>
                  <a:gd name="T13" fmla="*/ 72 h 186"/>
                  <a:gd name="T14" fmla="*/ 57 w 86"/>
                  <a:gd name="T15" fmla="*/ 81 h 186"/>
                  <a:gd name="T16" fmla="*/ 39 w 86"/>
                  <a:gd name="T17" fmla="*/ 88 h 186"/>
                  <a:gd name="T18" fmla="*/ 39 w 86"/>
                  <a:gd name="T19" fmla="*/ 55 h 186"/>
                  <a:gd name="T20" fmla="*/ 45 w 86"/>
                  <a:gd name="T21" fmla="*/ 48 h 186"/>
                  <a:gd name="T22" fmla="*/ 39 w 86"/>
                  <a:gd name="T23" fmla="*/ 49 h 186"/>
                  <a:gd name="T24" fmla="*/ 39 w 86"/>
                  <a:gd name="T25" fmla="*/ 38 h 186"/>
                  <a:gd name="T26" fmla="*/ 12 w 86"/>
                  <a:gd name="T27" fmla="*/ 1 h 186"/>
                  <a:gd name="T28" fmla="*/ 30 w 86"/>
                  <a:gd name="T29" fmla="*/ 8 h 186"/>
                  <a:gd name="T30" fmla="*/ 34 w 86"/>
                  <a:gd name="T31" fmla="*/ 14 h 186"/>
                  <a:gd name="T32" fmla="*/ 34 w 86"/>
                  <a:gd name="T33" fmla="*/ 39 h 186"/>
                  <a:gd name="T34" fmla="*/ 39 w 86"/>
                  <a:gd name="T35" fmla="*/ 38 h 186"/>
                  <a:gd name="T36" fmla="*/ 39 w 86"/>
                  <a:gd name="T37" fmla="*/ 49 h 186"/>
                  <a:gd name="T38" fmla="*/ 34 w 86"/>
                  <a:gd name="T39" fmla="*/ 50 h 186"/>
                  <a:gd name="T40" fmla="*/ 33 w 86"/>
                  <a:gd name="T41" fmla="*/ 63 h 186"/>
                  <a:gd name="T42" fmla="*/ 39 w 86"/>
                  <a:gd name="T43" fmla="*/ 55 h 186"/>
                  <a:gd name="T44" fmla="*/ 39 w 86"/>
                  <a:gd name="T45" fmla="*/ 88 h 186"/>
                  <a:gd name="T46" fmla="*/ 35 w 86"/>
                  <a:gd name="T47" fmla="*/ 91 h 186"/>
                  <a:gd name="T48" fmla="*/ 26 w 86"/>
                  <a:gd name="T49" fmla="*/ 183 h 186"/>
                  <a:gd name="T50" fmla="*/ 23 w 86"/>
                  <a:gd name="T51" fmla="*/ 186 h 186"/>
                  <a:gd name="T52" fmla="*/ 20 w 86"/>
                  <a:gd name="T53" fmla="*/ 97 h 186"/>
                  <a:gd name="T54" fmla="*/ 16 w 86"/>
                  <a:gd name="T55" fmla="*/ 92 h 186"/>
                  <a:gd name="T56" fmla="*/ 17 w 86"/>
                  <a:gd name="T57" fmla="*/ 81 h 186"/>
                  <a:gd name="T58" fmla="*/ 20 w 86"/>
                  <a:gd name="T59" fmla="*/ 79 h 186"/>
                  <a:gd name="T60" fmla="*/ 19 w 86"/>
                  <a:gd name="T61" fmla="*/ 54 h 186"/>
                  <a:gd name="T62" fmla="*/ 0 w 86"/>
                  <a:gd name="T63" fmla="*/ 53 h 186"/>
                  <a:gd name="T64" fmla="*/ 8 w 86"/>
                  <a:gd name="T65" fmla="*/ 47 h 186"/>
                  <a:gd name="T66" fmla="*/ 18 w 86"/>
                  <a:gd name="T67" fmla="*/ 44 h 186"/>
                  <a:gd name="T68" fmla="*/ 17 w 86"/>
                  <a:gd name="T69" fmla="*/ 17 h 186"/>
                  <a:gd name="T70" fmla="*/ 15 w 86"/>
                  <a:gd name="T71" fmla="*/ 6 h 186"/>
                  <a:gd name="T72" fmla="*/ 12 w 86"/>
                  <a:gd name="T73" fmla="*/ 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6" h="186">
                    <a:moveTo>
                      <a:pt x="39" y="38"/>
                    </a:moveTo>
                    <a:cubicBezTo>
                      <a:pt x="45" y="37"/>
                      <a:pt x="50" y="35"/>
                      <a:pt x="56" y="34"/>
                    </a:cubicBezTo>
                    <a:cubicBezTo>
                      <a:pt x="56" y="33"/>
                      <a:pt x="59" y="32"/>
                      <a:pt x="59" y="31"/>
                    </a:cubicBezTo>
                    <a:cubicBezTo>
                      <a:pt x="75" y="29"/>
                      <a:pt x="85" y="39"/>
                      <a:pt x="85" y="43"/>
                    </a:cubicBezTo>
                    <a:cubicBezTo>
                      <a:pt x="86" y="45"/>
                      <a:pt x="86" y="46"/>
                      <a:pt x="85" y="48"/>
                    </a:cubicBezTo>
                    <a:cubicBezTo>
                      <a:pt x="83" y="52"/>
                      <a:pt x="65" y="60"/>
                      <a:pt x="64" y="61"/>
                    </a:cubicBezTo>
                    <a:cubicBezTo>
                      <a:pt x="57" y="66"/>
                      <a:pt x="55" y="68"/>
                      <a:pt x="55" y="72"/>
                    </a:cubicBezTo>
                    <a:cubicBezTo>
                      <a:pt x="57" y="73"/>
                      <a:pt x="60" y="78"/>
                      <a:pt x="57" y="81"/>
                    </a:cubicBezTo>
                    <a:cubicBezTo>
                      <a:pt x="53" y="82"/>
                      <a:pt x="45" y="85"/>
                      <a:pt x="39" y="88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5" y="48"/>
                      <a:pt x="45" y="48"/>
                      <a:pt x="45" y="48"/>
                    </a:cubicBezTo>
                    <a:cubicBezTo>
                      <a:pt x="39" y="49"/>
                      <a:pt x="39" y="49"/>
                      <a:pt x="39" y="49"/>
                    </a:cubicBezTo>
                    <a:lnTo>
                      <a:pt x="39" y="38"/>
                    </a:lnTo>
                    <a:close/>
                    <a:moveTo>
                      <a:pt x="12" y="1"/>
                    </a:moveTo>
                    <a:cubicBezTo>
                      <a:pt x="19" y="0"/>
                      <a:pt x="26" y="1"/>
                      <a:pt x="30" y="8"/>
                    </a:cubicBezTo>
                    <a:cubicBezTo>
                      <a:pt x="31" y="8"/>
                      <a:pt x="33" y="12"/>
                      <a:pt x="34" y="14"/>
                    </a:cubicBezTo>
                    <a:cubicBezTo>
                      <a:pt x="34" y="22"/>
                      <a:pt x="34" y="30"/>
                      <a:pt x="34" y="39"/>
                    </a:cubicBezTo>
                    <a:cubicBezTo>
                      <a:pt x="36" y="39"/>
                      <a:pt x="37" y="38"/>
                      <a:pt x="39" y="38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34" y="50"/>
                      <a:pt x="34" y="50"/>
                      <a:pt x="34" y="50"/>
                    </a:cubicBezTo>
                    <a:cubicBezTo>
                      <a:pt x="33" y="63"/>
                      <a:pt x="33" y="63"/>
                      <a:pt x="33" y="63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39" y="88"/>
                      <a:pt x="39" y="88"/>
                      <a:pt x="39" y="88"/>
                    </a:cubicBezTo>
                    <a:cubicBezTo>
                      <a:pt x="37" y="89"/>
                      <a:pt x="35" y="90"/>
                      <a:pt x="35" y="91"/>
                    </a:cubicBezTo>
                    <a:cubicBezTo>
                      <a:pt x="32" y="124"/>
                      <a:pt x="31" y="150"/>
                      <a:pt x="26" y="183"/>
                    </a:cubicBezTo>
                    <a:cubicBezTo>
                      <a:pt x="25" y="183"/>
                      <a:pt x="24" y="186"/>
                      <a:pt x="23" y="186"/>
                    </a:cubicBezTo>
                    <a:cubicBezTo>
                      <a:pt x="22" y="157"/>
                      <a:pt x="20" y="127"/>
                      <a:pt x="20" y="97"/>
                    </a:cubicBezTo>
                    <a:cubicBezTo>
                      <a:pt x="19" y="94"/>
                      <a:pt x="17" y="94"/>
                      <a:pt x="16" y="92"/>
                    </a:cubicBezTo>
                    <a:cubicBezTo>
                      <a:pt x="13" y="90"/>
                      <a:pt x="14" y="82"/>
                      <a:pt x="17" y="81"/>
                    </a:cubicBezTo>
                    <a:cubicBezTo>
                      <a:pt x="18" y="81"/>
                      <a:pt x="19" y="79"/>
                      <a:pt x="20" y="79"/>
                    </a:cubicBezTo>
                    <a:cubicBezTo>
                      <a:pt x="20" y="60"/>
                      <a:pt x="19" y="61"/>
                      <a:pt x="19" y="54"/>
                    </a:cubicBezTo>
                    <a:cubicBezTo>
                      <a:pt x="15" y="53"/>
                      <a:pt x="0" y="58"/>
                      <a:pt x="0" y="53"/>
                    </a:cubicBezTo>
                    <a:cubicBezTo>
                      <a:pt x="1" y="51"/>
                      <a:pt x="6" y="49"/>
                      <a:pt x="8" y="47"/>
                    </a:cubicBezTo>
                    <a:cubicBezTo>
                      <a:pt x="12" y="46"/>
                      <a:pt x="15" y="45"/>
                      <a:pt x="18" y="44"/>
                    </a:cubicBezTo>
                    <a:cubicBezTo>
                      <a:pt x="19" y="34"/>
                      <a:pt x="19" y="27"/>
                      <a:pt x="17" y="17"/>
                    </a:cubicBezTo>
                    <a:cubicBezTo>
                      <a:pt x="17" y="15"/>
                      <a:pt x="17" y="6"/>
                      <a:pt x="15" y="6"/>
                    </a:cubicBezTo>
                    <a:cubicBezTo>
                      <a:pt x="14" y="4"/>
                      <a:pt x="12" y="4"/>
                      <a:pt x="1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Freeform 10"/>
              <p:cNvSpPr>
                <a:spLocks noEditPoints="1"/>
              </p:cNvSpPr>
              <p:nvPr/>
            </p:nvSpPr>
            <p:spPr bwMode="auto">
              <a:xfrm>
                <a:off x="3155" y="2012"/>
                <a:ext cx="154" cy="176"/>
              </a:xfrm>
              <a:custGeom>
                <a:avLst/>
                <a:gdLst>
                  <a:gd name="T0" fmla="*/ 62 w 81"/>
                  <a:gd name="T1" fmla="*/ 38 h 91"/>
                  <a:gd name="T2" fmla="*/ 67 w 81"/>
                  <a:gd name="T3" fmla="*/ 28 h 91"/>
                  <a:gd name="T4" fmla="*/ 78 w 81"/>
                  <a:gd name="T5" fmla="*/ 36 h 91"/>
                  <a:gd name="T6" fmla="*/ 70 w 81"/>
                  <a:gd name="T7" fmla="*/ 51 h 91"/>
                  <a:gd name="T8" fmla="*/ 81 w 81"/>
                  <a:gd name="T9" fmla="*/ 79 h 91"/>
                  <a:gd name="T10" fmla="*/ 78 w 81"/>
                  <a:gd name="T11" fmla="*/ 80 h 91"/>
                  <a:gd name="T12" fmla="*/ 65 w 81"/>
                  <a:gd name="T13" fmla="*/ 57 h 91"/>
                  <a:gd name="T14" fmla="*/ 50 w 81"/>
                  <a:gd name="T15" fmla="*/ 72 h 91"/>
                  <a:gd name="T16" fmla="*/ 52 w 81"/>
                  <a:gd name="T17" fmla="*/ 74 h 91"/>
                  <a:gd name="T18" fmla="*/ 59 w 81"/>
                  <a:gd name="T19" fmla="*/ 77 h 91"/>
                  <a:gd name="T20" fmla="*/ 59 w 81"/>
                  <a:gd name="T21" fmla="*/ 83 h 91"/>
                  <a:gd name="T22" fmla="*/ 49 w 81"/>
                  <a:gd name="T23" fmla="*/ 85 h 91"/>
                  <a:gd name="T24" fmla="*/ 46 w 81"/>
                  <a:gd name="T25" fmla="*/ 87 h 91"/>
                  <a:gd name="T26" fmla="*/ 44 w 81"/>
                  <a:gd name="T27" fmla="*/ 89 h 91"/>
                  <a:gd name="T28" fmla="*/ 44 w 81"/>
                  <a:gd name="T29" fmla="*/ 63 h 91"/>
                  <a:gd name="T30" fmla="*/ 58 w 81"/>
                  <a:gd name="T31" fmla="*/ 43 h 91"/>
                  <a:gd name="T32" fmla="*/ 53 w 81"/>
                  <a:gd name="T33" fmla="*/ 40 h 91"/>
                  <a:gd name="T34" fmla="*/ 44 w 81"/>
                  <a:gd name="T35" fmla="*/ 51 h 91"/>
                  <a:gd name="T36" fmla="*/ 44 w 81"/>
                  <a:gd name="T37" fmla="*/ 43 h 91"/>
                  <a:gd name="T38" fmla="*/ 45 w 81"/>
                  <a:gd name="T39" fmla="*/ 40 h 91"/>
                  <a:gd name="T40" fmla="*/ 44 w 81"/>
                  <a:gd name="T41" fmla="*/ 40 h 91"/>
                  <a:gd name="T42" fmla="*/ 44 w 81"/>
                  <a:gd name="T43" fmla="*/ 32 h 91"/>
                  <a:gd name="T44" fmla="*/ 46 w 81"/>
                  <a:gd name="T45" fmla="*/ 35 h 91"/>
                  <a:gd name="T46" fmla="*/ 50 w 81"/>
                  <a:gd name="T47" fmla="*/ 39 h 91"/>
                  <a:gd name="T48" fmla="*/ 51 w 81"/>
                  <a:gd name="T49" fmla="*/ 36 h 91"/>
                  <a:gd name="T50" fmla="*/ 44 w 81"/>
                  <a:gd name="T51" fmla="*/ 27 h 91"/>
                  <a:gd name="T52" fmla="*/ 44 w 81"/>
                  <a:gd name="T53" fmla="*/ 3 h 91"/>
                  <a:gd name="T54" fmla="*/ 48 w 81"/>
                  <a:gd name="T55" fmla="*/ 7 h 91"/>
                  <a:gd name="T56" fmla="*/ 44 w 81"/>
                  <a:gd name="T57" fmla="*/ 19 h 91"/>
                  <a:gd name="T58" fmla="*/ 62 w 81"/>
                  <a:gd name="T59" fmla="*/ 38 h 91"/>
                  <a:gd name="T60" fmla="*/ 44 w 81"/>
                  <a:gd name="T61" fmla="*/ 89 h 91"/>
                  <a:gd name="T62" fmla="*/ 33 w 81"/>
                  <a:gd name="T63" fmla="*/ 91 h 91"/>
                  <a:gd name="T64" fmla="*/ 12 w 81"/>
                  <a:gd name="T65" fmla="*/ 77 h 91"/>
                  <a:gd name="T66" fmla="*/ 13 w 81"/>
                  <a:gd name="T67" fmla="*/ 77 h 91"/>
                  <a:gd name="T68" fmla="*/ 44 w 81"/>
                  <a:gd name="T69" fmla="*/ 63 h 91"/>
                  <a:gd name="T70" fmla="*/ 44 w 81"/>
                  <a:gd name="T71" fmla="*/ 89 h 91"/>
                  <a:gd name="T72" fmla="*/ 44 w 81"/>
                  <a:gd name="T73" fmla="*/ 51 h 91"/>
                  <a:gd name="T74" fmla="*/ 44 w 81"/>
                  <a:gd name="T75" fmla="*/ 43 h 91"/>
                  <a:gd name="T76" fmla="*/ 26 w 81"/>
                  <a:gd name="T77" fmla="*/ 59 h 91"/>
                  <a:gd name="T78" fmla="*/ 18 w 81"/>
                  <a:gd name="T79" fmla="*/ 64 h 91"/>
                  <a:gd name="T80" fmla="*/ 41 w 81"/>
                  <a:gd name="T81" fmla="*/ 38 h 91"/>
                  <a:gd name="T82" fmla="*/ 44 w 81"/>
                  <a:gd name="T83" fmla="*/ 40 h 91"/>
                  <a:gd name="T84" fmla="*/ 44 w 81"/>
                  <a:gd name="T85" fmla="*/ 32 h 91"/>
                  <a:gd name="T86" fmla="*/ 36 w 81"/>
                  <a:gd name="T87" fmla="*/ 25 h 91"/>
                  <a:gd name="T88" fmla="*/ 40 w 81"/>
                  <a:gd name="T89" fmla="*/ 23 h 91"/>
                  <a:gd name="T90" fmla="*/ 44 w 81"/>
                  <a:gd name="T91" fmla="*/ 27 h 91"/>
                  <a:gd name="T92" fmla="*/ 44 w 81"/>
                  <a:gd name="T93" fmla="*/ 3 h 91"/>
                  <a:gd name="T94" fmla="*/ 42 w 81"/>
                  <a:gd name="T95" fmla="*/ 3 h 91"/>
                  <a:gd name="T96" fmla="*/ 21 w 81"/>
                  <a:gd name="T97" fmla="*/ 0 h 91"/>
                  <a:gd name="T98" fmla="*/ 15 w 81"/>
                  <a:gd name="T99" fmla="*/ 7 h 91"/>
                  <a:gd name="T100" fmla="*/ 23 w 81"/>
                  <a:gd name="T101" fmla="*/ 7 h 91"/>
                  <a:gd name="T102" fmla="*/ 22 w 81"/>
                  <a:gd name="T103" fmla="*/ 9 h 91"/>
                  <a:gd name="T104" fmla="*/ 13 w 81"/>
                  <a:gd name="T105" fmla="*/ 9 h 91"/>
                  <a:gd name="T106" fmla="*/ 21 w 81"/>
                  <a:gd name="T107" fmla="*/ 17 h 91"/>
                  <a:gd name="T108" fmla="*/ 5 w 81"/>
                  <a:gd name="T109" fmla="*/ 29 h 91"/>
                  <a:gd name="T110" fmla="*/ 4 w 81"/>
                  <a:gd name="T111" fmla="*/ 30 h 91"/>
                  <a:gd name="T112" fmla="*/ 11 w 81"/>
                  <a:gd name="T113" fmla="*/ 45 h 91"/>
                  <a:gd name="T114" fmla="*/ 32 w 81"/>
                  <a:gd name="T115" fmla="*/ 28 h 91"/>
                  <a:gd name="T116" fmla="*/ 34 w 81"/>
                  <a:gd name="T117" fmla="*/ 34 h 91"/>
                  <a:gd name="T118" fmla="*/ 1 w 81"/>
                  <a:gd name="T119" fmla="*/ 69 h 91"/>
                  <a:gd name="T120" fmla="*/ 7 w 81"/>
                  <a:gd name="T121" fmla="*/ 77 h 91"/>
                  <a:gd name="T122" fmla="*/ 44 w 81"/>
                  <a:gd name="T123" fmla="*/ 5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1" h="91">
                    <a:moveTo>
                      <a:pt x="62" y="38"/>
                    </a:moveTo>
                    <a:cubicBezTo>
                      <a:pt x="64" y="34"/>
                      <a:pt x="67" y="32"/>
                      <a:pt x="67" y="28"/>
                    </a:cubicBezTo>
                    <a:cubicBezTo>
                      <a:pt x="72" y="30"/>
                      <a:pt x="75" y="31"/>
                      <a:pt x="78" y="36"/>
                    </a:cubicBezTo>
                    <a:cubicBezTo>
                      <a:pt x="79" y="45"/>
                      <a:pt x="70" y="48"/>
                      <a:pt x="70" y="51"/>
                    </a:cubicBezTo>
                    <a:cubicBezTo>
                      <a:pt x="72" y="60"/>
                      <a:pt x="80" y="71"/>
                      <a:pt x="81" y="79"/>
                    </a:cubicBezTo>
                    <a:cubicBezTo>
                      <a:pt x="81" y="80"/>
                      <a:pt x="79" y="81"/>
                      <a:pt x="78" y="80"/>
                    </a:cubicBezTo>
                    <a:cubicBezTo>
                      <a:pt x="73" y="76"/>
                      <a:pt x="67" y="64"/>
                      <a:pt x="65" y="57"/>
                    </a:cubicBezTo>
                    <a:cubicBezTo>
                      <a:pt x="62" y="61"/>
                      <a:pt x="57" y="66"/>
                      <a:pt x="50" y="72"/>
                    </a:cubicBezTo>
                    <a:cubicBezTo>
                      <a:pt x="51" y="74"/>
                      <a:pt x="51" y="73"/>
                      <a:pt x="52" y="74"/>
                    </a:cubicBezTo>
                    <a:cubicBezTo>
                      <a:pt x="56" y="75"/>
                      <a:pt x="57" y="75"/>
                      <a:pt x="59" y="77"/>
                    </a:cubicBezTo>
                    <a:cubicBezTo>
                      <a:pt x="60" y="79"/>
                      <a:pt x="59" y="82"/>
                      <a:pt x="59" y="83"/>
                    </a:cubicBezTo>
                    <a:cubicBezTo>
                      <a:pt x="58" y="85"/>
                      <a:pt x="54" y="84"/>
                      <a:pt x="49" y="85"/>
                    </a:cubicBezTo>
                    <a:cubicBezTo>
                      <a:pt x="48" y="86"/>
                      <a:pt x="47" y="87"/>
                      <a:pt x="46" y="87"/>
                    </a:cubicBezTo>
                    <a:cubicBezTo>
                      <a:pt x="45" y="88"/>
                      <a:pt x="45" y="89"/>
                      <a:pt x="44" y="89"/>
                    </a:cubicBezTo>
                    <a:cubicBezTo>
                      <a:pt x="44" y="63"/>
                      <a:pt x="44" y="63"/>
                      <a:pt x="44" y="63"/>
                    </a:cubicBezTo>
                    <a:cubicBezTo>
                      <a:pt x="52" y="55"/>
                      <a:pt x="58" y="45"/>
                      <a:pt x="58" y="43"/>
                    </a:cubicBezTo>
                    <a:cubicBezTo>
                      <a:pt x="56" y="42"/>
                      <a:pt x="56" y="41"/>
                      <a:pt x="53" y="40"/>
                    </a:cubicBezTo>
                    <a:cubicBezTo>
                      <a:pt x="53" y="42"/>
                      <a:pt x="49" y="46"/>
                      <a:pt x="44" y="51"/>
                    </a:cubicBezTo>
                    <a:cubicBezTo>
                      <a:pt x="44" y="43"/>
                      <a:pt x="44" y="43"/>
                      <a:pt x="44" y="43"/>
                    </a:cubicBezTo>
                    <a:cubicBezTo>
                      <a:pt x="44" y="42"/>
                      <a:pt x="45" y="41"/>
                      <a:pt x="45" y="40"/>
                    </a:cubicBezTo>
                    <a:cubicBezTo>
                      <a:pt x="44" y="40"/>
                      <a:pt x="44" y="40"/>
                      <a:pt x="44" y="4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5" y="33"/>
                      <a:pt x="46" y="34"/>
                      <a:pt x="46" y="35"/>
                    </a:cubicBezTo>
                    <a:cubicBezTo>
                      <a:pt x="50" y="37"/>
                      <a:pt x="48" y="36"/>
                      <a:pt x="50" y="39"/>
                    </a:cubicBezTo>
                    <a:cubicBezTo>
                      <a:pt x="52" y="39"/>
                      <a:pt x="51" y="38"/>
                      <a:pt x="51" y="36"/>
                    </a:cubicBezTo>
                    <a:cubicBezTo>
                      <a:pt x="49" y="34"/>
                      <a:pt x="47" y="30"/>
                      <a:pt x="44" y="27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5" y="4"/>
                      <a:pt x="47" y="6"/>
                      <a:pt x="48" y="7"/>
                    </a:cubicBezTo>
                    <a:cubicBezTo>
                      <a:pt x="50" y="14"/>
                      <a:pt x="49" y="16"/>
                      <a:pt x="44" y="19"/>
                    </a:cubicBezTo>
                    <a:cubicBezTo>
                      <a:pt x="50" y="26"/>
                      <a:pt x="52" y="33"/>
                      <a:pt x="62" y="38"/>
                    </a:cubicBezTo>
                    <a:close/>
                    <a:moveTo>
                      <a:pt x="44" y="89"/>
                    </a:moveTo>
                    <a:cubicBezTo>
                      <a:pt x="41" y="91"/>
                      <a:pt x="37" y="91"/>
                      <a:pt x="33" y="91"/>
                    </a:cubicBezTo>
                    <a:cubicBezTo>
                      <a:pt x="29" y="90"/>
                      <a:pt x="13" y="81"/>
                      <a:pt x="12" y="77"/>
                    </a:cubicBezTo>
                    <a:cubicBezTo>
                      <a:pt x="12" y="77"/>
                      <a:pt x="13" y="77"/>
                      <a:pt x="13" y="77"/>
                    </a:cubicBezTo>
                    <a:cubicBezTo>
                      <a:pt x="20" y="84"/>
                      <a:pt x="33" y="74"/>
                      <a:pt x="44" y="63"/>
                    </a:cubicBezTo>
                    <a:cubicBezTo>
                      <a:pt x="44" y="89"/>
                      <a:pt x="44" y="89"/>
                      <a:pt x="44" y="89"/>
                    </a:cubicBezTo>
                    <a:close/>
                    <a:moveTo>
                      <a:pt x="44" y="51"/>
                    </a:moveTo>
                    <a:cubicBezTo>
                      <a:pt x="44" y="43"/>
                      <a:pt x="44" y="43"/>
                      <a:pt x="44" y="43"/>
                    </a:cubicBezTo>
                    <a:cubicBezTo>
                      <a:pt x="41" y="47"/>
                      <a:pt x="33" y="54"/>
                      <a:pt x="26" y="59"/>
                    </a:cubicBezTo>
                    <a:cubicBezTo>
                      <a:pt x="24" y="60"/>
                      <a:pt x="20" y="64"/>
                      <a:pt x="18" y="64"/>
                    </a:cubicBezTo>
                    <a:cubicBezTo>
                      <a:pt x="22" y="58"/>
                      <a:pt x="36" y="48"/>
                      <a:pt x="41" y="38"/>
                    </a:cubicBezTo>
                    <a:cubicBezTo>
                      <a:pt x="42" y="39"/>
                      <a:pt x="43" y="39"/>
                      <a:pt x="44" y="4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2" y="30"/>
                      <a:pt x="40" y="28"/>
                      <a:pt x="36" y="25"/>
                    </a:cubicBezTo>
                    <a:cubicBezTo>
                      <a:pt x="37" y="25"/>
                      <a:pt x="39" y="23"/>
                      <a:pt x="40" y="23"/>
                    </a:cubicBezTo>
                    <a:cubicBezTo>
                      <a:pt x="42" y="24"/>
                      <a:pt x="43" y="25"/>
                      <a:pt x="44" y="27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3" y="3"/>
                      <a:pt x="42" y="3"/>
                      <a:pt x="42" y="3"/>
                    </a:cubicBezTo>
                    <a:cubicBezTo>
                      <a:pt x="41" y="3"/>
                      <a:pt x="25" y="0"/>
                      <a:pt x="21" y="0"/>
                    </a:cubicBezTo>
                    <a:cubicBezTo>
                      <a:pt x="17" y="1"/>
                      <a:pt x="14" y="2"/>
                      <a:pt x="15" y="7"/>
                    </a:cubicBezTo>
                    <a:cubicBezTo>
                      <a:pt x="16" y="8"/>
                      <a:pt x="20" y="8"/>
                      <a:pt x="23" y="7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18" y="10"/>
                      <a:pt x="17" y="9"/>
                      <a:pt x="13" y="9"/>
                    </a:cubicBezTo>
                    <a:cubicBezTo>
                      <a:pt x="9" y="9"/>
                      <a:pt x="18" y="15"/>
                      <a:pt x="21" y="17"/>
                    </a:cubicBezTo>
                    <a:cubicBezTo>
                      <a:pt x="20" y="21"/>
                      <a:pt x="10" y="30"/>
                      <a:pt x="5" y="29"/>
                    </a:cubicBezTo>
                    <a:cubicBezTo>
                      <a:pt x="5" y="30"/>
                      <a:pt x="5" y="29"/>
                      <a:pt x="4" y="30"/>
                    </a:cubicBezTo>
                    <a:cubicBezTo>
                      <a:pt x="4" y="36"/>
                      <a:pt x="4" y="43"/>
                      <a:pt x="11" y="45"/>
                    </a:cubicBezTo>
                    <a:cubicBezTo>
                      <a:pt x="15" y="42"/>
                      <a:pt x="29" y="33"/>
                      <a:pt x="32" y="28"/>
                    </a:cubicBezTo>
                    <a:cubicBezTo>
                      <a:pt x="36" y="31"/>
                      <a:pt x="34" y="33"/>
                      <a:pt x="34" y="34"/>
                    </a:cubicBezTo>
                    <a:cubicBezTo>
                      <a:pt x="26" y="45"/>
                      <a:pt x="10" y="59"/>
                      <a:pt x="1" y="69"/>
                    </a:cubicBezTo>
                    <a:cubicBezTo>
                      <a:pt x="0" y="76"/>
                      <a:pt x="0" y="79"/>
                      <a:pt x="7" y="77"/>
                    </a:cubicBezTo>
                    <a:cubicBezTo>
                      <a:pt x="10" y="78"/>
                      <a:pt x="31" y="62"/>
                      <a:pt x="44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Freeform 11"/>
              <p:cNvSpPr/>
              <p:nvPr/>
            </p:nvSpPr>
            <p:spPr bwMode="auto">
              <a:xfrm>
                <a:off x="4241" y="1931"/>
                <a:ext cx="280" cy="191"/>
              </a:xfrm>
              <a:custGeom>
                <a:avLst/>
                <a:gdLst>
                  <a:gd name="T0" fmla="*/ 29 w 147"/>
                  <a:gd name="T1" fmla="*/ 27 h 99"/>
                  <a:gd name="T2" fmla="*/ 50 w 147"/>
                  <a:gd name="T3" fmla="*/ 67 h 99"/>
                  <a:gd name="T4" fmla="*/ 59 w 147"/>
                  <a:gd name="T5" fmla="*/ 64 h 99"/>
                  <a:gd name="T6" fmla="*/ 44 w 147"/>
                  <a:gd name="T7" fmla="*/ 19 h 99"/>
                  <a:gd name="T8" fmla="*/ 60 w 147"/>
                  <a:gd name="T9" fmla="*/ 35 h 99"/>
                  <a:gd name="T10" fmla="*/ 66 w 147"/>
                  <a:gd name="T11" fmla="*/ 56 h 99"/>
                  <a:gd name="T12" fmla="*/ 69 w 147"/>
                  <a:gd name="T13" fmla="*/ 51 h 99"/>
                  <a:gd name="T14" fmla="*/ 70 w 147"/>
                  <a:gd name="T15" fmla="*/ 45 h 99"/>
                  <a:gd name="T16" fmla="*/ 66 w 147"/>
                  <a:gd name="T17" fmla="*/ 40 h 99"/>
                  <a:gd name="T18" fmla="*/ 72 w 147"/>
                  <a:gd name="T19" fmla="*/ 40 h 99"/>
                  <a:gd name="T20" fmla="*/ 73 w 147"/>
                  <a:gd name="T21" fmla="*/ 30 h 99"/>
                  <a:gd name="T22" fmla="*/ 63 w 147"/>
                  <a:gd name="T23" fmla="*/ 16 h 99"/>
                  <a:gd name="T24" fmla="*/ 66 w 147"/>
                  <a:gd name="T25" fmla="*/ 5 h 99"/>
                  <a:gd name="T26" fmla="*/ 80 w 147"/>
                  <a:gd name="T27" fmla="*/ 15 h 99"/>
                  <a:gd name="T28" fmla="*/ 87 w 147"/>
                  <a:gd name="T29" fmla="*/ 39 h 99"/>
                  <a:gd name="T30" fmla="*/ 82 w 147"/>
                  <a:gd name="T31" fmla="*/ 50 h 99"/>
                  <a:gd name="T32" fmla="*/ 77 w 147"/>
                  <a:gd name="T33" fmla="*/ 58 h 99"/>
                  <a:gd name="T34" fmla="*/ 99 w 147"/>
                  <a:gd name="T35" fmla="*/ 53 h 99"/>
                  <a:gd name="T36" fmla="*/ 94 w 147"/>
                  <a:gd name="T37" fmla="*/ 40 h 99"/>
                  <a:gd name="T38" fmla="*/ 99 w 147"/>
                  <a:gd name="T39" fmla="*/ 38 h 99"/>
                  <a:gd name="T40" fmla="*/ 104 w 147"/>
                  <a:gd name="T41" fmla="*/ 37 h 99"/>
                  <a:gd name="T42" fmla="*/ 98 w 147"/>
                  <a:gd name="T43" fmla="*/ 23 h 99"/>
                  <a:gd name="T44" fmla="*/ 101 w 147"/>
                  <a:gd name="T45" fmla="*/ 19 h 99"/>
                  <a:gd name="T46" fmla="*/ 105 w 147"/>
                  <a:gd name="T47" fmla="*/ 15 h 99"/>
                  <a:gd name="T48" fmla="*/ 96 w 147"/>
                  <a:gd name="T49" fmla="*/ 6 h 99"/>
                  <a:gd name="T50" fmla="*/ 104 w 147"/>
                  <a:gd name="T51" fmla="*/ 3 h 99"/>
                  <a:gd name="T52" fmla="*/ 111 w 147"/>
                  <a:gd name="T53" fmla="*/ 2 h 99"/>
                  <a:gd name="T54" fmla="*/ 120 w 147"/>
                  <a:gd name="T55" fmla="*/ 19 h 99"/>
                  <a:gd name="T56" fmla="*/ 114 w 147"/>
                  <a:gd name="T57" fmla="*/ 32 h 99"/>
                  <a:gd name="T58" fmla="*/ 112 w 147"/>
                  <a:gd name="T59" fmla="*/ 49 h 99"/>
                  <a:gd name="T60" fmla="*/ 143 w 147"/>
                  <a:gd name="T61" fmla="*/ 56 h 99"/>
                  <a:gd name="T62" fmla="*/ 130 w 147"/>
                  <a:gd name="T63" fmla="*/ 63 h 99"/>
                  <a:gd name="T64" fmla="*/ 119 w 147"/>
                  <a:gd name="T65" fmla="*/ 58 h 99"/>
                  <a:gd name="T66" fmla="*/ 127 w 147"/>
                  <a:gd name="T67" fmla="*/ 55 h 99"/>
                  <a:gd name="T68" fmla="*/ 109 w 147"/>
                  <a:gd name="T69" fmla="*/ 59 h 99"/>
                  <a:gd name="T70" fmla="*/ 108 w 147"/>
                  <a:gd name="T71" fmla="*/ 63 h 99"/>
                  <a:gd name="T72" fmla="*/ 98 w 147"/>
                  <a:gd name="T73" fmla="*/ 60 h 99"/>
                  <a:gd name="T74" fmla="*/ 79 w 147"/>
                  <a:gd name="T75" fmla="*/ 64 h 99"/>
                  <a:gd name="T76" fmla="*/ 65 w 147"/>
                  <a:gd name="T77" fmla="*/ 74 h 99"/>
                  <a:gd name="T78" fmla="*/ 58 w 147"/>
                  <a:gd name="T79" fmla="*/ 71 h 99"/>
                  <a:gd name="T80" fmla="*/ 53 w 147"/>
                  <a:gd name="T81" fmla="*/ 80 h 99"/>
                  <a:gd name="T82" fmla="*/ 48 w 147"/>
                  <a:gd name="T83" fmla="*/ 76 h 99"/>
                  <a:gd name="T84" fmla="*/ 25 w 147"/>
                  <a:gd name="T85" fmla="*/ 86 h 99"/>
                  <a:gd name="T86" fmla="*/ 19 w 147"/>
                  <a:gd name="T87" fmla="*/ 94 h 99"/>
                  <a:gd name="T88" fmla="*/ 8 w 147"/>
                  <a:gd name="T89" fmla="*/ 98 h 99"/>
                  <a:gd name="T90" fmla="*/ 4 w 147"/>
                  <a:gd name="T91" fmla="*/ 88 h 99"/>
                  <a:gd name="T92" fmla="*/ 16 w 147"/>
                  <a:gd name="T93" fmla="*/ 74 h 99"/>
                  <a:gd name="T94" fmla="*/ 25 w 147"/>
                  <a:gd name="T95" fmla="*/ 76 h 99"/>
                  <a:gd name="T96" fmla="*/ 48 w 147"/>
                  <a:gd name="T97" fmla="*/ 66 h 99"/>
                  <a:gd name="T98" fmla="*/ 31 w 147"/>
                  <a:gd name="T99" fmla="*/ 33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47" h="99">
                    <a:moveTo>
                      <a:pt x="31" y="33"/>
                    </a:moveTo>
                    <a:cubicBezTo>
                      <a:pt x="31" y="33"/>
                      <a:pt x="18" y="23"/>
                      <a:pt x="29" y="27"/>
                    </a:cubicBezTo>
                    <a:cubicBezTo>
                      <a:pt x="29" y="27"/>
                      <a:pt x="40" y="30"/>
                      <a:pt x="46" y="48"/>
                    </a:cubicBezTo>
                    <a:cubicBezTo>
                      <a:pt x="46" y="48"/>
                      <a:pt x="51" y="60"/>
                      <a:pt x="50" y="67"/>
                    </a:cubicBezTo>
                    <a:cubicBezTo>
                      <a:pt x="50" y="67"/>
                      <a:pt x="50" y="69"/>
                      <a:pt x="53" y="68"/>
                    </a:cubicBezTo>
                    <a:cubicBezTo>
                      <a:pt x="53" y="68"/>
                      <a:pt x="59" y="68"/>
                      <a:pt x="59" y="64"/>
                    </a:cubicBezTo>
                    <a:cubicBezTo>
                      <a:pt x="59" y="64"/>
                      <a:pt x="61" y="50"/>
                      <a:pt x="51" y="28"/>
                    </a:cubicBezTo>
                    <a:cubicBezTo>
                      <a:pt x="51" y="28"/>
                      <a:pt x="48" y="20"/>
                      <a:pt x="44" y="19"/>
                    </a:cubicBezTo>
                    <a:cubicBezTo>
                      <a:pt x="44" y="19"/>
                      <a:pt x="42" y="16"/>
                      <a:pt x="45" y="18"/>
                    </a:cubicBezTo>
                    <a:cubicBezTo>
                      <a:pt x="45" y="18"/>
                      <a:pt x="56" y="20"/>
                      <a:pt x="60" y="35"/>
                    </a:cubicBezTo>
                    <a:cubicBezTo>
                      <a:pt x="60" y="35"/>
                      <a:pt x="63" y="47"/>
                      <a:pt x="64" y="56"/>
                    </a:cubicBezTo>
                    <a:cubicBezTo>
                      <a:pt x="64" y="56"/>
                      <a:pt x="65" y="60"/>
                      <a:pt x="66" y="56"/>
                    </a:cubicBezTo>
                    <a:cubicBezTo>
                      <a:pt x="66" y="56"/>
                      <a:pt x="67" y="54"/>
                      <a:pt x="69" y="53"/>
                    </a:cubicBezTo>
                    <a:cubicBezTo>
                      <a:pt x="69" y="53"/>
                      <a:pt x="70" y="52"/>
                      <a:pt x="69" y="51"/>
                    </a:cubicBezTo>
                    <a:cubicBezTo>
                      <a:pt x="69" y="51"/>
                      <a:pt x="69" y="48"/>
                      <a:pt x="70" y="48"/>
                    </a:cubicBezTo>
                    <a:cubicBezTo>
                      <a:pt x="70" y="48"/>
                      <a:pt x="72" y="47"/>
                      <a:pt x="70" y="45"/>
                    </a:cubicBezTo>
                    <a:cubicBezTo>
                      <a:pt x="70" y="45"/>
                      <a:pt x="69" y="43"/>
                      <a:pt x="67" y="43"/>
                    </a:cubicBezTo>
                    <a:cubicBezTo>
                      <a:pt x="67" y="43"/>
                      <a:pt x="60" y="37"/>
                      <a:pt x="66" y="40"/>
                    </a:cubicBezTo>
                    <a:cubicBezTo>
                      <a:pt x="66" y="40"/>
                      <a:pt x="69" y="41"/>
                      <a:pt x="70" y="42"/>
                    </a:cubicBezTo>
                    <a:cubicBezTo>
                      <a:pt x="70" y="42"/>
                      <a:pt x="72" y="44"/>
                      <a:pt x="72" y="40"/>
                    </a:cubicBezTo>
                    <a:cubicBezTo>
                      <a:pt x="72" y="40"/>
                      <a:pt x="74" y="32"/>
                      <a:pt x="75" y="31"/>
                    </a:cubicBezTo>
                    <a:cubicBezTo>
                      <a:pt x="75" y="31"/>
                      <a:pt x="76" y="27"/>
                      <a:pt x="73" y="30"/>
                    </a:cubicBezTo>
                    <a:cubicBezTo>
                      <a:pt x="73" y="30"/>
                      <a:pt x="69" y="32"/>
                      <a:pt x="67" y="26"/>
                    </a:cubicBezTo>
                    <a:cubicBezTo>
                      <a:pt x="67" y="26"/>
                      <a:pt x="59" y="19"/>
                      <a:pt x="63" y="16"/>
                    </a:cubicBezTo>
                    <a:cubicBezTo>
                      <a:pt x="63" y="16"/>
                      <a:pt x="68" y="11"/>
                      <a:pt x="64" y="7"/>
                    </a:cubicBezTo>
                    <a:cubicBezTo>
                      <a:pt x="64" y="7"/>
                      <a:pt x="60" y="2"/>
                      <a:pt x="66" y="5"/>
                    </a:cubicBezTo>
                    <a:cubicBezTo>
                      <a:pt x="66" y="5"/>
                      <a:pt x="71" y="7"/>
                      <a:pt x="76" y="12"/>
                    </a:cubicBezTo>
                    <a:cubicBezTo>
                      <a:pt x="76" y="12"/>
                      <a:pt x="75" y="14"/>
                      <a:pt x="80" y="15"/>
                    </a:cubicBezTo>
                    <a:cubicBezTo>
                      <a:pt x="80" y="15"/>
                      <a:pt x="97" y="18"/>
                      <a:pt x="94" y="28"/>
                    </a:cubicBezTo>
                    <a:cubicBezTo>
                      <a:pt x="94" y="28"/>
                      <a:pt x="87" y="34"/>
                      <a:pt x="87" y="39"/>
                    </a:cubicBezTo>
                    <a:cubicBezTo>
                      <a:pt x="87" y="39"/>
                      <a:pt x="85" y="44"/>
                      <a:pt x="83" y="45"/>
                    </a:cubicBezTo>
                    <a:cubicBezTo>
                      <a:pt x="83" y="45"/>
                      <a:pt x="82" y="45"/>
                      <a:pt x="82" y="50"/>
                    </a:cubicBezTo>
                    <a:cubicBezTo>
                      <a:pt x="82" y="50"/>
                      <a:pt x="83" y="51"/>
                      <a:pt x="81" y="52"/>
                    </a:cubicBezTo>
                    <a:cubicBezTo>
                      <a:pt x="81" y="52"/>
                      <a:pt x="79" y="55"/>
                      <a:pt x="77" y="58"/>
                    </a:cubicBezTo>
                    <a:cubicBezTo>
                      <a:pt x="77" y="58"/>
                      <a:pt x="72" y="62"/>
                      <a:pt x="76" y="60"/>
                    </a:cubicBezTo>
                    <a:cubicBezTo>
                      <a:pt x="76" y="60"/>
                      <a:pt x="92" y="55"/>
                      <a:pt x="99" y="53"/>
                    </a:cubicBezTo>
                    <a:cubicBezTo>
                      <a:pt x="99" y="53"/>
                      <a:pt x="104" y="51"/>
                      <a:pt x="100" y="48"/>
                    </a:cubicBezTo>
                    <a:cubicBezTo>
                      <a:pt x="100" y="48"/>
                      <a:pt x="95" y="43"/>
                      <a:pt x="94" y="40"/>
                    </a:cubicBezTo>
                    <a:cubicBezTo>
                      <a:pt x="94" y="40"/>
                      <a:pt x="92" y="35"/>
                      <a:pt x="95" y="37"/>
                    </a:cubicBezTo>
                    <a:cubicBezTo>
                      <a:pt x="95" y="37"/>
                      <a:pt x="98" y="40"/>
                      <a:pt x="99" y="38"/>
                    </a:cubicBezTo>
                    <a:cubicBezTo>
                      <a:pt x="99" y="38"/>
                      <a:pt x="98" y="37"/>
                      <a:pt x="101" y="38"/>
                    </a:cubicBezTo>
                    <a:cubicBezTo>
                      <a:pt x="101" y="38"/>
                      <a:pt x="104" y="40"/>
                      <a:pt x="104" y="37"/>
                    </a:cubicBezTo>
                    <a:cubicBezTo>
                      <a:pt x="104" y="37"/>
                      <a:pt x="107" y="31"/>
                      <a:pt x="104" y="32"/>
                    </a:cubicBezTo>
                    <a:cubicBezTo>
                      <a:pt x="104" y="32"/>
                      <a:pt x="98" y="28"/>
                      <a:pt x="98" y="23"/>
                    </a:cubicBezTo>
                    <a:cubicBezTo>
                      <a:pt x="98" y="23"/>
                      <a:pt x="97" y="20"/>
                      <a:pt x="98" y="19"/>
                    </a:cubicBezTo>
                    <a:cubicBezTo>
                      <a:pt x="98" y="19"/>
                      <a:pt x="99" y="17"/>
                      <a:pt x="101" y="19"/>
                    </a:cubicBezTo>
                    <a:cubicBezTo>
                      <a:pt x="101" y="19"/>
                      <a:pt x="105" y="27"/>
                      <a:pt x="105" y="22"/>
                    </a:cubicBezTo>
                    <a:cubicBezTo>
                      <a:pt x="105" y="15"/>
                      <a:pt x="105" y="15"/>
                      <a:pt x="105" y="15"/>
                    </a:cubicBezTo>
                    <a:cubicBezTo>
                      <a:pt x="105" y="15"/>
                      <a:pt x="106" y="12"/>
                      <a:pt x="100" y="12"/>
                    </a:cubicBezTo>
                    <a:cubicBezTo>
                      <a:pt x="100" y="12"/>
                      <a:pt x="90" y="7"/>
                      <a:pt x="96" y="6"/>
                    </a:cubicBezTo>
                    <a:cubicBezTo>
                      <a:pt x="96" y="6"/>
                      <a:pt x="100" y="7"/>
                      <a:pt x="99" y="4"/>
                    </a:cubicBezTo>
                    <a:cubicBezTo>
                      <a:pt x="99" y="4"/>
                      <a:pt x="99" y="3"/>
                      <a:pt x="104" y="3"/>
                    </a:cubicBezTo>
                    <a:cubicBezTo>
                      <a:pt x="104" y="3"/>
                      <a:pt x="105" y="3"/>
                      <a:pt x="106" y="1"/>
                    </a:cubicBezTo>
                    <a:cubicBezTo>
                      <a:pt x="106" y="1"/>
                      <a:pt x="107" y="0"/>
                      <a:pt x="111" y="2"/>
                    </a:cubicBezTo>
                    <a:cubicBezTo>
                      <a:pt x="111" y="2"/>
                      <a:pt x="127" y="6"/>
                      <a:pt x="124" y="14"/>
                    </a:cubicBezTo>
                    <a:cubicBezTo>
                      <a:pt x="124" y="14"/>
                      <a:pt x="123" y="18"/>
                      <a:pt x="120" y="19"/>
                    </a:cubicBezTo>
                    <a:cubicBezTo>
                      <a:pt x="120" y="19"/>
                      <a:pt x="119" y="18"/>
                      <a:pt x="116" y="26"/>
                    </a:cubicBezTo>
                    <a:cubicBezTo>
                      <a:pt x="116" y="26"/>
                      <a:pt x="114" y="29"/>
                      <a:pt x="114" y="32"/>
                    </a:cubicBezTo>
                    <a:cubicBezTo>
                      <a:pt x="114" y="32"/>
                      <a:pt x="115" y="38"/>
                      <a:pt x="113" y="41"/>
                    </a:cubicBezTo>
                    <a:cubicBezTo>
                      <a:pt x="113" y="41"/>
                      <a:pt x="113" y="47"/>
                      <a:pt x="112" y="49"/>
                    </a:cubicBezTo>
                    <a:cubicBezTo>
                      <a:pt x="112" y="49"/>
                      <a:pt x="111" y="52"/>
                      <a:pt x="114" y="51"/>
                    </a:cubicBezTo>
                    <a:cubicBezTo>
                      <a:pt x="114" y="51"/>
                      <a:pt x="136" y="46"/>
                      <a:pt x="143" y="56"/>
                    </a:cubicBezTo>
                    <a:cubicBezTo>
                      <a:pt x="143" y="56"/>
                      <a:pt x="147" y="58"/>
                      <a:pt x="136" y="62"/>
                    </a:cubicBezTo>
                    <a:cubicBezTo>
                      <a:pt x="136" y="62"/>
                      <a:pt x="132" y="64"/>
                      <a:pt x="130" y="63"/>
                    </a:cubicBezTo>
                    <a:cubicBezTo>
                      <a:pt x="118" y="60"/>
                      <a:pt x="118" y="60"/>
                      <a:pt x="118" y="60"/>
                    </a:cubicBezTo>
                    <a:cubicBezTo>
                      <a:pt x="118" y="60"/>
                      <a:pt x="113" y="59"/>
                      <a:pt x="119" y="58"/>
                    </a:cubicBezTo>
                    <a:cubicBezTo>
                      <a:pt x="119" y="58"/>
                      <a:pt x="127" y="58"/>
                      <a:pt x="128" y="56"/>
                    </a:cubicBezTo>
                    <a:cubicBezTo>
                      <a:pt x="128" y="56"/>
                      <a:pt x="131" y="54"/>
                      <a:pt x="127" y="55"/>
                    </a:cubicBezTo>
                    <a:cubicBezTo>
                      <a:pt x="127" y="55"/>
                      <a:pt x="118" y="56"/>
                      <a:pt x="115" y="55"/>
                    </a:cubicBezTo>
                    <a:cubicBezTo>
                      <a:pt x="115" y="55"/>
                      <a:pt x="110" y="55"/>
                      <a:pt x="109" y="59"/>
                    </a:cubicBezTo>
                    <a:cubicBezTo>
                      <a:pt x="109" y="59"/>
                      <a:pt x="110" y="60"/>
                      <a:pt x="108" y="61"/>
                    </a:cubicBezTo>
                    <a:cubicBezTo>
                      <a:pt x="108" y="61"/>
                      <a:pt x="108" y="61"/>
                      <a:pt x="108" y="63"/>
                    </a:cubicBezTo>
                    <a:cubicBezTo>
                      <a:pt x="108" y="63"/>
                      <a:pt x="108" y="70"/>
                      <a:pt x="102" y="66"/>
                    </a:cubicBezTo>
                    <a:cubicBezTo>
                      <a:pt x="102" y="66"/>
                      <a:pt x="97" y="64"/>
                      <a:pt x="98" y="60"/>
                    </a:cubicBezTo>
                    <a:cubicBezTo>
                      <a:pt x="98" y="60"/>
                      <a:pt x="99" y="56"/>
                      <a:pt x="95" y="58"/>
                    </a:cubicBezTo>
                    <a:cubicBezTo>
                      <a:pt x="95" y="58"/>
                      <a:pt x="84" y="63"/>
                      <a:pt x="79" y="64"/>
                    </a:cubicBezTo>
                    <a:cubicBezTo>
                      <a:pt x="79" y="64"/>
                      <a:pt x="65" y="66"/>
                      <a:pt x="66" y="70"/>
                    </a:cubicBezTo>
                    <a:cubicBezTo>
                      <a:pt x="66" y="70"/>
                      <a:pt x="68" y="74"/>
                      <a:pt x="65" y="74"/>
                    </a:cubicBezTo>
                    <a:cubicBezTo>
                      <a:pt x="65" y="74"/>
                      <a:pt x="63" y="73"/>
                      <a:pt x="61" y="70"/>
                    </a:cubicBezTo>
                    <a:cubicBezTo>
                      <a:pt x="61" y="70"/>
                      <a:pt x="61" y="69"/>
                      <a:pt x="58" y="71"/>
                    </a:cubicBezTo>
                    <a:cubicBezTo>
                      <a:pt x="58" y="71"/>
                      <a:pt x="50" y="73"/>
                      <a:pt x="52" y="77"/>
                    </a:cubicBezTo>
                    <a:cubicBezTo>
                      <a:pt x="52" y="77"/>
                      <a:pt x="53" y="78"/>
                      <a:pt x="53" y="80"/>
                    </a:cubicBezTo>
                    <a:cubicBezTo>
                      <a:pt x="53" y="80"/>
                      <a:pt x="56" y="82"/>
                      <a:pt x="53" y="82"/>
                    </a:cubicBezTo>
                    <a:cubicBezTo>
                      <a:pt x="53" y="82"/>
                      <a:pt x="50" y="79"/>
                      <a:pt x="48" y="76"/>
                    </a:cubicBezTo>
                    <a:cubicBezTo>
                      <a:pt x="48" y="76"/>
                      <a:pt x="48" y="73"/>
                      <a:pt x="44" y="76"/>
                    </a:cubicBezTo>
                    <a:cubicBezTo>
                      <a:pt x="44" y="76"/>
                      <a:pt x="31" y="77"/>
                      <a:pt x="25" y="86"/>
                    </a:cubicBezTo>
                    <a:cubicBezTo>
                      <a:pt x="25" y="86"/>
                      <a:pt x="23" y="87"/>
                      <a:pt x="23" y="90"/>
                    </a:cubicBezTo>
                    <a:cubicBezTo>
                      <a:pt x="23" y="90"/>
                      <a:pt x="20" y="93"/>
                      <a:pt x="19" y="94"/>
                    </a:cubicBezTo>
                    <a:cubicBezTo>
                      <a:pt x="19" y="94"/>
                      <a:pt x="15" y="99"/>
                      <a:pt x="13" y="99"/>
                    </a:cubicBezTo>
                    <a:cubicBezTo>
                      <a:pt x="13" y="99"/>
                      <a:pt x="10" y="98"/>
                      <a:pt x="8" y="98"/>
                    </a:cubicBezTo>
                    <a:cubicBezTo>
                      <a:pt x="8" y="98"/>
                      <a:pt x="8" y="98"/>
                      <a:pt x="6" y="96"/>
                    </a:cubicBezTo>
                    <a:cubicBezTo>
                      <a:pt x="6" y="96"/>
                      <a:pt x="0" y="92"/>
                      <a:pt x="4" y="88"/>
                    </a:cubicBezTo>
                    <a:cubicBezTo>
                      <a:pt x="4" y="88"/>
                      <a:pt x="8" y="84"/>
                      <a:pt x="10" y="79"/>
                    </a:cubicBezTo>
                    <a:cubicBezTo>
                      <a:pt x="10" y="79"/>
                      <a:pt x="11" y="73"/>
                      <a:pt x="16" y="74"/>
                    </a:cubicBezTo>
                    <a:cubicBezTo>
                      <a:pt x="16" y="74"/>
                      <a:pt x="21" y="75"/>
                      <a:pt x="22" y="77"/>
                    </a:cubicBezTo>
                    <a:cubicBezTo>
                      <a:pt x="22" y="77"/>
                      <a:pt x="23" y="78"/>
                      <a:pt x="25" y="76"/>
                    </a:cubicBezTo>
                    <a:cubicBezTo>
                      <a:pt x="25" y="76"/>
                      <a:pt x="40" y="74"/>
                      <a:pt x="47" y="70"/>
                    </a:cubicBezTo>
                    <a:cubicBezTo>
                      <a:pt x="47" y="70"/>
                      <a:pt x="48" y="70"/>
                      <a:pt x="48" y="66"/>
                    </a:cubicBezTo>
                    <a:cubicBezTo>
                      <a:pt x="48" y="66"/>
                      <a:pt x="45" y="51"/>
                      <a:pt x="40" y="44"/>
                    </a:cubicBezTo>
                    <a:cubicBezTo>
                      <a:pt x="40" y="44"/>
                      <a:pt x="35" y="35"/>
                      <a:pt x="31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Freeform 12"/>
              <p:cNvSpPr/>
              <p:nvPr/>
            </p:nvSpPr>
            <p:spPr bwMode="auto">
              <a:xfrm>
                <a:off x="4306" y="2062"/>
                <a:ext cx="168" cy="188"/>
              </a:xfrm>
              <a:custGeom>
                <a:avLst/>
                <a:gdLst>
                  <a:gd name="T0" fmla="*/ 26 w 88"/>
                  <a:gd name="T1" fmla="*/ 10 h 97"/>
                  <a:gd name="T2" fmla="*/ 39 w 88"/>
                  <a:gd name="T3" fmla="*/ 7 h 97"/>
                  <a:gd name="T4" fmla="*/ 47 w 88"/>
                  <a:gd name="T5" fmla="*/ 3 h 97"/>
                  <a:gd name="T6" fmla="*/ 53 w 88"/>
                  <a:gd name="T7" fmla="*/ 2 h 97"/>
                  <a:gd name="T8" fmla="*/ 69 w 88"/>
                  <a:gd name="T9" fmla="*/ 9 h 97"/>
                  <a:gd name="T10" fmla="*/ 64 w 88"/>
                  <a:gd name="T11" fmla="*/ 16 h 97"/>
                  <a:gd name="T12" fmla="*/ 61 w 88"/>
                  <a:gd name="T13" fmla="*/ 26 h 97"/>
                  <a:gd name="T14" fmla="*/ 69 w 88"/>
                  <a:gd name="T15" fmla="*/ 33 h 97"/>
                  <a:gd name="T16" fmla="*/ 82 w 88"/>
                  <a:gd name="T17" fmla="*/ 36 h 97"/>
                  <a:gd name="T18" fmla="*/ 84 w 88"/>
                  <a:gd name="T19" fmla="*/ 45 h 97"/>
                  <a:gd name="T20" fmla="*/ 79 w 88"/>
                  <a:gd name="T21" fmla="*/ 48 h 97"/>
                  <a:gd name="T22" fmla="*/ 75 w 88"/>
                  <a:gd name="T23" fmla="*/ 48 h 97"/>
                  <a:gd name="T24" fmla="*/ 69 w 88"/>
                  <a:gd name="T25" fmla="*/ 55 h 97"/>
                  <a:gd name="T26" fmla="*/ 69 w 88"/>
                  <a:gd name="T27" fmla="*/ 70 h 97"/>
                  <a:gd name="T28" fmla="*/ 58 w 88"/>
                  <a:gd name="T29" fmla="*/ 89 h 97"/>
                  <a:gd name="T30" fmla="*/ 53 w 88"/>
                  <a:gd name="T31" fmla="*/ 92 h 97"/>
                  <a:gd name="T32" fmla="*/ 48 w 88"/>
                  <a:gd name="T33" fmla="*/ 96 h 97"/>
                  <a:gd name="T34" fmla="*/ 45 w 88"/>
                  <a:gd name="T35" fmla="*/ 97 h 97"/>
                  <a:gd name="T36" fmla="*/ 24 w 88"/>
                  <a:gd name="T37" fmla="*/ 97 h 97"/>
                  <a:gd name="T38" fmla="*/ 20 w 88"/>
                  <a:gd name="T39" fmla="*/ 97 h 97"/>
                  <a:gd name="T40" fmla="*/ 18 w 88"/>
                  <a:gd name="T41" fmla="*/ 95 h 97"/>
                  <a:gd name="T42" fmla="*/ 17 w 88"/>
                  <a:gd name="T43" fmla="*/ 95 h 97"/>
                  <a:gd name="T44" fmla="*/ 14 w 88"/>
                  <a:gd name="T45" fmla="*/ 94 h 97"/>
                  <a:gd name="T46" fmla="*/ 4 w 88"/>
                  <a:gd name="T47" fmla="*/ 89 h 97"/>
                  <a:gd name="T48" fmla="*/ 6 w 88"/>
                  <a:gd name="T49" fmla="*/ 88 h 97"/>
                  <a:gd name="T50" fmla="*/ 14 w 88"/>
                  <a:gd name="T51" fmla="*/ 89 h 97"/>
                  <a:gd name="T52" fmla="*/ 15 w 88"/>
                  <a:gd name="T53" fmla="*/ 86 h 97"/>
                  <a:gd name="T54" fmla="*/ 40 w 88"/>
                  <a:gd name="T55" fmla="*/ 81 h 97"/>
                  <a:gd name="T56" fmla="*/ 55 w 88"/>
                  <a:gd name="T57" fmla="*/ 54 h 97"/>
                  <a:gd name="T58" fmla="*/ 38 w 88"/>
                  <a:gd name="T59" fmla="*/ 53 h 97"/>
                  <a:gd name="T60" fmla="*/ 25 w 88"/>
                  <a:gd name="T61" fmla="*/ 57 h 97"/>
                  <a:gd name="T62" fmla="*/ 15 w 88"/>
                  <a:gd name="T63" fmla="*/ 44 h 97"/>
                  <a:gd name="T64" fmla="*/ 16 w 88"/>
                  <a:gd name="T65" fmla="*/ 42 h 97"/>
                  <a:gd name="T66" fmla="*/ 23 w 88"/>
                  <a:gd name="T67" fmla="*/ 43 h 97"/>
                  <a:gd name="T68" fmla="*/ 30 w 88"/>
                  <a:gd name="T69" fmla="*/ 42 h 97"/>
                  <a:gd name="T70" fmla="*/ 42 w 88"/>
                  <a:gd name="T71" fmla="*/ 40 h 97"/>
                  <a:gd name="T72" fmla="*/ 51 w 88"/>
                  <a:gd name="T73" fmla="*/ 38 h 97"/>
                  <a:gd name="T74" fmla="*/ 49 w 88"/>
                  <a:gd name="T75" fmla="*/ 35 h 97"/>
                  <a:gd name="T76" fmla="*/ 42 w 88"/>
                  <a:gd name="T77" fmla="*/ 21 h 97"/>
                  <a:gd name="T78" fmla="*/ 45 w 88"/>
                  <a:gd name="T79" fmla="*/ 12 h 97"/>
                  <a:gd name="T80" fmla="*/ 31 w 88"/>
                  <a:gd name="T81" fmla="*/ 15 h 97"/>
                  <a:gd name="T82" fmla="*/ 25 w 88"/>
                  <a:gd name="T83" fmla="*/ 12 h 97"/>
                  <a:gd name="T84" fmla="*/ 26 w 88"/>
                  <a:gd name="T85" fmla="*/ 1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88" h="97">
                    <a:moveTo>
                      <a:pt x="26" y="10"/>
                    </a:moveTo>
                    <a:cubicBezTo>
                      <a:pt x="26" y="10"/>
                      <a:pt x="31" y="11"/>
                      <a:pt x="39" y="7"/>
                    </a:cubicBezTo>
                    <a:cubicBezTo>
                      <a:pt x="39" y="7"/>
                      <a:pt x="46" y="6"/>
                      <a:pt x="47" y="3"/>
                    </a:cubicBezTo>
                    <a:cubicBezTo>
                      <a:pt x="47" y="3"/>
                      <a:pt x="48" y="0"/>
                      <a:pt x="53" y="2"/>
                    </a:cubicBezTo>
                    <a:cubicBezTo>
                      <a:pt x="53" y="2"/>
                      <a:pt x="67" y="1"/>
                      <a:pt x="69" y="9"/>
                    </a:cubicBezTo>
                    <a:cubicBezTo>
                      <a:pt x="69" y="9"/>
                      <a:pt x="70" y="13"/>
                      <a:pt x="64" y="16"/>
                    </a:cubicBezTo>
                    <a:cubicBezTo>
                      <a:pt x="64" y="16"/>
                      <a:pt x="60" y="20"/>
                      <a:pt x="61" y="26"/>
                    </a:cubicBezTo>
                    <a:cubicBezTo>
                      <a:pt x="61" y="26"/>
                      <a:pt x="65" y="35"/>
                      <a:pt x="69" y="33"/>
                    </a:cubicBezTo>
                    <a:cubicBezTo>
                      <a:pt x="69" y="33"/>
                      <a:pt x="81" y="33"/>
                      <a:pt x="82" y="36"/>
                    </a:cubicBezTo>
                    <a:cubicBezTo>
                      <a:pt x="82" y="36"/>
                      <a:pt x="88" y="42"/>
                      <a:pt x="84" y="45"/>
                    </a:cubicBezTo>
                    <a:cubicBezTo>
                      <a:pt x="84" y="45"/>
                      <a:pt x="81" y="46"/>
                      <a:pt x="79" y="48"/>
                    </a:cubicBezTo>
                    <a:cubicBezTo>
                      <a:pt x="79" y="48"/>
                      <a:pt x="78" y="49"/>
                      <a:pt x="75" y="48"/>
                    </a:cubicBezTo>
                    <a:cubicBezTo>
                      <a:pt x="75" y="48"/>
                      <a:pt x="68" y="48"/>
                      <a:pt x="69" y="55"/>
                    </a:cubicBezTo>
                    <a:cubicBezTo>
                      <a:pt x="69" y="70"/>
                      <a:pt x="69" y="70"/>
                      <a:pt x="69" y="70"/>
                    </a:cubicBezTo>
                    <a:cubicBezTo>
                      <a:pt x="69" y="70"/>
                      <a:pt x="65" y="83"/>
                      <a:pt x="58" y="89"/>
                    </a:cubicBezTo>
                    <a:cubicBezTo>
                      <a:pt x="58" y="89"/>
                      <a:pt x="54" y="92"/>
                      <a:pt x="53" y="92"/>
                    </a:cubicBezTo>
                    <a:cubicBezTo>
                      <a:pt x="53" y="92"/>
                      <a:pt x="51" y="93"/>
                      <a:pt x="48" y="96"/>
                    </a:cubicBezTo>
                    <a:cubicBezTo>
                      <a:pt x="48" y="96"/>
                      <a:pt x="47" y="97"/>
                      <a:pt x="45" y="97"/>
                    </a:cubicBezTo>
                    <a:cubicBezTo>
                      <a:pt x="24" y="97"/>
                      <a:pt x="24" y="97"/>
                      <a:pt x="24" y="97"/>
                    </a:cubicBezTo>
                    <a:cubicBezTo>
                      <a:pt x="24" y="97"/>
                      <a:pt x="22" y="96"/>
                      <a:pt x="20" y="97"/>
                    </a:cubicBezTo>
                    <a:cubicBezTo>
                      <a:pt x="20" y="97"/>
                      <a:pt x="18" y="96"/>
                      <a:pt x="18" y="95"/>
                    </a:cubicBezTo>
                    <a:cubicBezTo>
                      <a:pt x="18" y="95"/>
                      <a:pt x="19" y="94"/>
                      <a:pt x="17" y="95"/>
                    </a:cubicBezTo>
                    <a:cubicBezTo>
                      <a:pt x="17" y="95"/>
                      <a:pt x="16" y="93"/>
                      <a:pt x="14" y="94"/>
                    </a:cubicBezTo>
                    <a:cubicBezTo>
                      <a:pt x="4" y="89"/>
                      <a:pt x="4" y="89"/>
                      <a:pt x="4" y="89"/>
                    </a:cubicBezTo>
                    <a:cubicBezTo>
                      <a:pt x="4" y="89"/>
                      <a:pt x="0" y="87"/>
                      <a:pt x="6" y="88"/>
                    </a:cubicBezTo>
                    <a:cubicBezTo>
                      <a:pt x="6" y="88"/>
                      <a:pt x="19" y="93"/>
                      <a:pt x="14" y="89"/>
                    </a:cubicBezTo>
                    <a:cubicBezTo>
                      <a:pt x="14" y="89"/>
                      <a:pt x="11" y="86"/>
                      <a:pt x="15" y="86"/>
                    </a:cubicBezTo>
                    <a:cubicBezTo>
                      <a:pt x="15" y="86"/>
                      <a:pt x="30" y="87"/>
                      <a:pt x="40" y="81"/>
                    </a:cubicBezTo>
                    <a:cubicBezTo>
                      <a:pt x="40" y="81"/>
                      <a:pt x="61" y="73"/>
                      <a:pt x="55" y="54"/>
                    </a:cubicBezTo>
                    <a:cubicBezTo>
                      <a:pt x="55" y="54"/>
                      <a:pt x="48" y="50"/>
                      <a:pt x="38" y="53"/>
                    </a:cubicBezTo>
                    <a:cubicBezTo>
                      <a:pt x="38" y="53"/>
                      <a:pt x="29" y="59"/>
                      <a:pt x="25" y="57"/>
                    </a:cubicBezTo>
                    <a:cubicBezTo>
                      <a:pt x="25" y="57"/>
                      <a:pt x="17" y="51"/>
                      <a:pt x="15" y="44"/>
                    </a:cubicBezTo>
                    <a:cubicBezTo>
                      <a:pt x="15" y="44"/>
                      <a:pt x="12" y="40"/>
                      <a:pt x="16" y="42"/>
                    </a:cubicBezTo>
                    <a:cubicBezTo>
                      <a:pt x="16" y="42"/>
                      <a:pt x="17" y="44"/>
                      <a:pt x="23" y="43"/>
                    </a:cubicBezTo>
                    <a:cubicBezTo>
                      <a:pt x="23" y="43"/>
                      <a:pt x="28" y="44"/>
                      <a:pt x="30" y="42"/>
                    </a:cubicBezTo>
                    <a:cubicBezTo>
                      <a:pt x="30" y="42"/>
                      <a:pt x="35" y="41"/>
                      <a:pt x="42" y="40"/>
                    </a:cubicBezTo>
                    <a:cubicBezTo>
                      <a:pt x="42" y="40"/>
                      <a:pt x="49" y="39"/>
                      <a:pt x="51" y="38"/>
                    </a:cubicBezTo>
                    <a:cubicBezTo>
                      <a:pt x="51" y="38"/>
                      <a:pt x="53" y="35"/>
                      <a:pt x="49" y="35"/>
                    </a:cubicBezTo>
                    <a:cubicBezTo>
                      <a:pt x="49" y="35"/>
                      <a:pt x="39" y="37"/>
                      <a:pt x="42" y="21"/>
                    </a:cubicBezTo>
                    <a:cubicBezTo>
                      <a:pt x="42" y="21"/>
                      <a:pt x="50" y="9"/>
                      <a:pt x="45" y="12"/>
                    </a:cubicBezTo>
                    <a:cubicBezTo>
                      <a:pt x="45" y="12"/>
                      <a:pt x="37" y="17"/>
                      <a:pt x="31" y="15"/>
                    </a:cubicBezTo>
                    <a:cubicBezTo>
                      <a:pt x="31" y="15"/>
                      <a:pt x="27" y="15"/>
                      <a:pt x="25" y="12"/>
                    </a:cubicBezTo>
                    <a:cubicBezTo>
                      <a:pt x="25" y="12"/>
                      <a:pt x="22" y="7"/>
                      <a:pt x="2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Freeform 13"/>
              <p:cNvSpPr/>
              <p:nvPr/>
            </p:nvSpPr>
            <p:spPr bwMode="auto">
              <a:xfrm>
                <a:off x="4023" y="1962"/>
                <a:ext cx="151" cy="247"/>
              </a:xfrm>
              <a:custGeom>
                <a:avLst/>
                <a:gdLst>
                  <a:gd name="T0" fmla="*/ 37 w 79"/>
                  <a:gd name="T1" fmla="*/ 7 h 128"/>
                  <a:gd name="T2" fmla="*/ 39 w 79"/>
                  <a:gd name="T3" fmla="*/ 5 h 128"/>
                  <a:gd name="T4" fmla="*/ 49 w 79"/>
                  <a:gd name="T5" fmla="*/ 8 h 128"/>
                  <a:gd name="T6" fmla="*/ 58 w 79"/>
                  <a:gd name="T7" fmla="*/ 12 h 128"/>
                  <a:gd name="T8" fmla="*/ 60 w 79"/>
                  <a:gd name="T9" fmla="*/ 19 h 128"/>
                  <a:gd name="T10" fmla="*/ 61 w 79"/>
                  <a:gd name="T11" fmla="*/ 26 h 128"/>
                  <a:gd name="T12" fmla="*/ 69 w 79"/>
                  <a:gd name="T13" fmla="*/ 33 h 128"/>
                  <a:gd name="T14" fmla="*/ 70 w 79"/>
                  <a:gd name="T15" fmla="*/ 33 h 128"/>
                  <a:gd name="T16" fmla="*/ 74 w 79"/>
                  <a:gd name="T17" fmla="*/ 38 h 128"/>
                  <a:gd name="T18" fmla="*/ 75 w 79"/>
                  <a:gd name="T19" fmla="*/ 41 h 128"/>
                  <a:gd name="T20" fmla="*/ 77 w 79"/>
                  <a:gd name="T21" fmla="*/ 47 h 128"/>
                  <a:gd name="T22" fmla="*/ 70 w 79"/>
                  <a:gd name="T23" fmla="*/ 58 h 128"/>
                  <a:gd name="T24" fmla="*/ 66 w 79"/>
                  <a:gd name="T25" fmla="*/ 61 h 128"/>
                  <a:gd name="T26" fmla="*/ 62 w 79"/>
                  <a:gd name="T27" fmla="*/ 69 h 128"/>
                  <a:gd name="T28" fmla="*/ 56 w 79"/>
                  <a:gd name="T29" fmla="*/ 77 h 128"/>
                  <a:gd name="T30" fmla="*/ 48 w 79"/>
                  <a:gd name="T31" fmla="*/ 94 h 128"/>
                  <a:gd name="T32" fmla="*/ 44 w 79"/>
                  <a:gd name="T33" fmla="*/ 103 h 128"/>
                  <a:gd name="T34" fmla="*/ 38 w 79"/>
                  <a:gd name="T35" fmla="*/ 107 h 128"/>
                  <a:gd name="T36" fmla="*/ 36 w 79"/>
                  <a:gd name="T37" fmla="*/ 111 h 128"/>
                  <a:gd name="T38" fmla="*/ 33 w 79"/>
                  <a:gd name="T39" fmla="*/ 115 h 128"/>
                  <a:gd name="T40" fmla="*/ 25 w 79"/>
                  <a:gd name="T41" fmla="*/ 119 h 128"/>
                  <a:gd name="T42" fmla="*/ 18 w 79"/>
                  <a:gd name="T43" fmla="*/ 122 h 128"/>
                  <a:gd name="T44" fmla="*/ 13 w 79"/>
                  <a:gd name="T45" fmla="*/ 123 h 128"/>
                  <a:gd name="T46" fmla="*/ 11 w 79"/>
                  <a:gd name="T47" fmla="*/ 125 h 128"/>
                  <a:gd name="T48" fmla="*/ 3 w 79"/>
                  <a:gd name="T49" fmla="*/ 127 h 128"/>
                  <a:gd name="T50" fmla="*/ 9 w 79"/>
                  <a:gd name="T51" fmla="*/ 111 h 128"/>
                  <a:gd name="T52" fmla="*/ 14 w 79"/>
                  <a:gd name="T53" fmla="*/ 103 h 128"/>
                  <a:gd name="T54" fmla="*/ 18 w 79"/>
                  <a:gd name="T55" fmla="*/ 99 h 128"/>
                  <a:gd name="T56" fmla="*/ 20 w 79"/>
                  <a:gd name="T57" fmla="*/ 99 h 128"/>
                  <a:gd name="T58" fmla="*/ 25 w 79"/>
                  <a:gd name="T59" fmla="*/ 93 h 128"/>
                  <a:gd name="T60" fmla="*/ 23 w 79"/>
                  <a:gd name="T61" fmla="*/ 90 h 128"/>
                  <a:gd name="T62" fmla="*/ 23 w 79"/>
                  <a:gd name="T63" fmla="*/ 85 h 128"/>
                  <a:gd name="T64" fmla="*/ 22 w 79"/>
                  <a:gd name="T65" fmla="*/ 83 h 128"/>
                  <a:gd name="T66" fmla="*/ 18 w 79"/>
                  <a:gd name="T67" fmla="*/ 81 h 128"/>
                  <a:gd name="T68" fmla="*/ 15 w 79"/>
                  <a:gd name="T69" fmla="*/ 80 h 128"/>
                  <a:gd name="T70" fmla="*/ 9 w 79"/>
                  <a:gd name="T71" fmla="*/ 69 h 128"/>
                  <a:gd name="T72" fmla="*/ 27 w 79"/>
                  <a:gd name="T73" fmla="*/ 67 h 128"/>
                  <a:gd name="T74" fmla="*/ 36 w 79"/>
                  <a:gd name="T75" fmla="*/ 55 h 128"/>
                  <a:gd name="T76" fmla="*/ 35 w 79"/>
                  <a:gd name="T77" fmla="*/ 52 h 128"/>
                  <a:gd name="T78" fmla="*/ 36 w 79"/>
                  <a:gd name="T79" fmla="*/ 49 h 128"/>
                  <a:gd name="T80" fmla="*/ 36 w 79"/>
                  <a:gd name="T81" fmla="*/ 45 h 128"/>
                  <a:gd name="T82" fmla="*/ 37 w 79"/>
                  <a:gd name="T83" fmla="*/ 42 h 128"/>
                  <a:gd name="T84" fmla="*/ 37 w 79"/>
                  <a:gd name="T85" fmla="*/ 39 h 128"/>
                  <a:gd name="T86" fmla="*/ 38 w 79"/>
                  <a:gd name="T87" fmla="*/ 36 h 128"/>
                  <a:gd name="T88" fmla="*/ 38 w 79"/>
                  <a:gd name="T89" fmla="*/ 33 h 128"/>
                  <a:gd name="T90" fmla="*/ 39 w 79"/>
                  <a:gd name="T91" fmla="*/ 32 h 128"/>
                  <a:gd name="T92" fmla="*/ 40 w 79"/>
                  <a:gd name="T93" fmla="*/ 29 h 128"/>
                  <a:gd name="T94" fmla="*/ 39 w 79"/>
                  <a:gd name="T95" fmla="*/ 25 h 128"/>
                  <a:gd name="T96" fmla="*/ 37 w 79"/>
                  <a:gd name="T97" fmla="*/ 22 h 128"/>
                  <a:gd name="T98" fmla="*/ 37 w 79"/>
                  <a:gd name="T99" fmla="*/ 7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79" h="128">
                    <a:moveTo>
                      <a:pt x="37" y="7"/>
                    </a:moveTo>
                    <a:cubicBezTo>
                      <a:pt x="37" y="7"/>
                      <a:pt x="33" y="0"/>
                      <a:pt x="39" y="5"/>
                    </a:cubicBezTo>
                    <a:cubicBezTo>
                      <a:pt x="39" y="5"/>
                      <a:pt x="46" y="5"/>
                      <a:pt x="49" y="8"/>
                    </a:cubicBezTo>
                    <a:cubicBezTo>
                      <a:pt x="49" y="8"/>
                      <a:pt x="55" y="11"/>
                      <a:pt x="58" y="12"/>
                    </a:cubicBezTo>
                    <a:cubicBezTo>
                      <a:pt x="58" y="12"/>
                      <a:pt x="60" y="12"/>
                      <a:pt x="60" y="19"/>
                    </a:cubicBezTo>
                    <a:cubicBezTo>
                      <a:pt x="60" y="19"/>
                      <a:pt x="59" y="26"/>
                      <a:pt x="61" y="26"/>
                    </a:cubicBezTo>
                    <a:cubicBezTo>
                      <a:pt x="61" y="26"/>
                      <a:pt x="67" y="31"/>
                      <a:pt x="69" y="33"/>
                    </a:cubicBezTo>
                    <a:cubicBezTo>
                      <a:pt x="69" y="33"/>
                      <a:pt x="69" y="34"/>
                      <a:pt x="70" y="33"/>
                    </a:cubicBezTo>
                    <a:cubicBezTo>
                      <a:pt x="70" y="33"/>
                      <a:pt x="74" y="33"/>
                      <a:pt x="74" y="38"/>
                    </a:cubicBezTo>
                    <a:cubicBezTo>
                      <a:pt x="74" y="38"/>
                      <a:pt x="73" y="41"/>
                      <a:pt x="75" y="41"/>
                    </a:cubicBezTo>
                    <a:cubicBezTo>
                      <a:pt x="75" y="41"/>
                      <a:pt x="79" y="42"/>
                      <a:pt x="77" y="47"/>
                    </a:cubicBezTo>
                    <a:cubicBezTo>
                      <a:pt x="77" y="47"/>
                      <a:pt x="77" y="56"/>
                      <a:pt x="70" y="58"/>
                    </a:cubicBezTo>
                    <a:cubicBezTo>
                      <a:pt x="70" y="58"/>
                      <a:pt x="67" y="58"/>
                      <a:pt x="66" y="61"/>
                    </a:cubicBezTo>
                    <a:cubicBezTo>
                      <a:pt x="66" y="61"/>
                      <a:pt x="62" y="66"/>
                      <a:pt x="62" y="69"/>
                    </a:cubicBezTo>
                    <a:cubicBezTo>
                      <a:pt x="62" y="69"/>
                      <a:pt x="60" y="73"/>
                      <a:pt x="56" y="77"/>
                    </a:cubicBezTo>
                    <a:cubicBezTo>
                      <a:pt x="56" y="77"/>
                      <a:pt x="47" y="82"/>
                      <a:pt x="48" y="94"/>
                    </a:cubicBezTo>
                    <a:cubicBezTo>
                      <a:pt x="48" y="94"/>
                      <a:pt x="51" y="100"/>
                      <a:pt x="44" y="103"/>
                    </a:cubicBezTo>
                    <a:cubicBezTo>
                      <a:pt x="44" y="103"/>
                      <a:pt x="42" y="103"/>
                      <a:pt x="38" y="107"/>
                    </a:cubicBezTo>
                    <a:cubicBezTo>
                      <a:pt x="38" y="107"/>
                      <a:pt x="36" y="110"/>
                      <a:pt x="36" y="111"/>
                    </a:cubicBezTo>
                    <a:cubicBezTo>
                      <a:pt x="36" y="111"/>
                      <a:pt x="33" y="114"/>
                      <a:pt x="33" y="115"/>
                    </a:cubicBezTo>
                    <a:cubicBezTo>
                      <a:pt x="33" y="115"/>
                      <a:pt x="31" y="118"/>
                      <a:pt x="25" y="119"/>
                    </a:cubicBezTo>
                    <a:cubicBezTo>
                      <a:pt x="25" y="119"/>
                      <a:pt x="20" y="119"/>
                      <a:pt x="18" y="122"/>
                    </a:cubicBezTo>
                    <a:cubicBezTo>
                      <a:pt x="18" y="122"/>
                      <a:pt x="15" y="124"/>
                      <a:pt x="13" y="123"/>
                    </a:cubicBezTo>
                    <a:cubicBezTo>
                      <a:pt x="13" y="123"/>
                      <a:pt x="12" y="123"/>
                      <a:pt x="11" y="125"/>
                    </a:cubicBezTo>
                    <a:cubicBezTo>
                      <a:pt x="11" y="125"/>
                      <a:pt x="8" y="128"/>
                      <a:pt x="3" y="127"/>
                    </a:cubicBezTo>
                    <a:cubicBezTo>
                      <a:pt x="3" y="127"/>
                      <a:pt x="7" y="116"/>
                      <a:pt x="9" y="111"/>
                    </a:cubicBezTo>
                    <a:cubicBezTo>
                      <a:pt x="9" y="111"/>
                      <a:pt x="11" y="105"/>
                      <a:pt x="14" y="103"/>
                    </a:cubicBezTo>
                    <a:cubicBezTo>
                      <a:pt x="14" y="103"/>
                      <a:pt x="15" y="98"/>
                      <a:pt x="18" y="99"/>
                    </a:cubicBezTo>
                    <a:cubicBezTo>
                      <a:pt x="18" y="99"/>
                      <a:pt x="19" y="101"/>
                      <a:pt x="20" y="99"/>
                    </a:cubicBezTo>
                    <a:cubicBezTo>
                      <a:pt x="20" y="99"/>
                      <a:pt x="24" y="93"/>
                      <a:pt x="25" y="93"/>
                    </a:cubicBezTo>
                    <a:cubicBezTo>
                      <a:pt x="25" y="93"/>
                      <a:pt x="24" y="90"/>
                      <a:pt x="23" y="90"/>
                    </a:cubicBezTo>
                    <a:cubicBezTo>
                      <a:pt x="23" y="90"/>
                      <a:pt x="22" y="87"/>
                      <a:pt x="23" y="85"/>
                    </a:cubicBezTo>
                    <a:cubicBezTo>
                      <a:pt x="23" y="85"/>
                      <a:pt x="24" y="84"/>
                      <a:pt x="22" y="83"/>
                    </a:cubicBezTo>
                    <a:cubicBezTo>
                      <a:pt x="22" y="83"/>
                      <a:pt x="19" y="79"/>
                      <a:pt x="18" y="81"/>
                    </a:cubicBezTo>
                    <a:cubicBezTo>
                      <a:pt x="18" y="81"/>
                      <a:pt x="17" y="81"/>
                      <a:pt x="15" y="80"/>
                    </a:cubicBezTo>
                    <a:cubicBezTo>
                      <a:pt x="15" y="80"/>
                      <a:pt x="0" y="69"/>
                      <a:pt x="9" y="69"/>
                    </a:cubicBezTo>
                    <a:cubicBezTo>
                      <a:pt x="9" y="69"/>
                      <a:pt x="18" y="72"/>
                      <a:pt x="27" y="67"/>
                    </a:cubicBezTo>
                    <a:cubicBezTo>
                      <a:pt x="27" y="67"/>
                      <a:pt x="29" y="66"/>
                      <a:pt x="36" y="55"/>
                    </a:cubicBezTo>
                    <a:cubicBezTo>
                      <a:pt x="36" y="55"/>
                      <a:pt x="37" y="53"/>
                      <a:pt x="35" y="52"/>
                    </a:cubicBezTo>
                    <a:cubicBezTo>
                      <a:pt x="35" y="52"/>
                      <a:pt x="35" y="50"/>
                      <a:pt x="36" y="49"/>
                    </a:cubicBezTo>
                    <a:cubicBezTo>
                      <a:pt x="36" y="49"/>
                      <a:pt x="36" y="48"/>
                      <a:pt x="36" y="45"/>
                    </a:cubicBezTo>
                    <a:cubicBezTo>
                      <a:pt x="36" y="45"/>
                      <a:pt x="36" y="43"/>
                      <a:pt x="37" y="42"/>
                    </a:cubicBezTo>
                    <a:cubicBezTo>
                      <a:pt x="37" y="42"/>
                      <a:pt x="38" y="40"/>
                      <a:pt x="37" y="39"/>
                    </a:cubicBezTo>
                    <a:cubicBezTo>
                      <a:pt x="37" y="39"/>
                      <a:pt x="37" y="37"/>
                      <a:pt x="38" y="36"/>
                    </a:cubicBezTo>
                    <a:cubicBezTo>
                      <a:pt x="38" y="36"/>
                      <a:pt x="38" y="35"/>
                      <a:pt x="38" y="33"/>
                    </a:cubicBezTo>
                    <a:cubicBezTo>
                      <a:pt x="38" y="33"/>
                      <a:pt x="37" y="32"/>
                      <a:pt x="39" y="32"/>
                    </a:cubicBezTo>
                    <a:cubicBezTo>
                      <a:pt x="39" y="32"/>
                      <a:pt x="41" y="33"/>
                      <a:pt x="40" y="29"/>
                    </a:cubicBezTo>
                    <a:cubicBezTo>
                      <a:pt x="40" y="29"/>
                      <a:pt x="39" y="27"/>
                      <a:pt x="39" y="25"/>
                    </a:cubicBezTo>
                    <a:cubicBezTo>
                      <a:pt x="37" y="22"/>
                      <a:pt x="37" y="22"/>
                      <a:pt x="37" y="22"/>
                    </a:cubicBezTo>
                    <a:lnTo>
                      <a:pt x="37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Freeform 14"/>
              <p:cNvSpPr/>
              <p:nvPr/>
            </p:nvSpPr>
            <p:spPr bwMode="auto">
              <a:xfrm>
                <a:off x="4157" y="2138"/>
                <a:ext cx="63" cy="70"/>
              </a:xfrm>
              <a:custGeom>
                <a:avLst/>
                <a:gdLst>
                  <a:gd name="T0" fmla="*/ 3 w 33"/>
                  <a:gd name="T1" fmla="*/ 8 h 36"/>
                  <a:gd name="T2" fmla="*/ 7 w 33"/>
                  <a:gd name="T3" fmla="*/ 3 h 36"/>
                  <a:gd name="T4" fmla="*/ 13 w 33"/>
                  <a:gd name="T5" fmla="*/ 4 h 36"/>
                  <a:gd name="T6" fmla="*/ 23 w 33"/>
                  <a:gd name="T7" fmla="*/ 12 h 36"/>
                  <a:gd name="T8" fmla="*/ 30 w 33"/>
                  <a:gd name="T9" fmla="*/ 18 h 36"/>
                  <a:gd name="T10" fmla="*/ 31 w 33"/>
                  <a:gd name="T11" fmla="*/ 25 h 36"/>
                  <a:gd name="T12" fmla="*/ 30 w 33"/>
                  <a:gd name="T13" fmla="*/ 28 h 36"/>
                  <a:gd name="T14" fmla="*/ 28 w 33"/>
                  <a:gd name="T15" fmla="*/ 31 h 36"/>
                  <a:gd name="T16" fmla="*/ 19 w 33"/>
                  <a:gd name="T17" fmla="*/ 34 h 36"/>
                  <a:gd name="T18" fmla="*/ 12 w 33"/>
                  <a:gd name="T19" fmla="*/ 33 h 36"/>
                  <a:gd name="T20" fmla="*/ 8 w 33"/>
                  <a:gd name="T21" fmla="*/ 30 h 36"/>
                  <a:gd name="T22" fmla="*/ 5 w 33"/>
                  <a:gd name="T23" fmla="*/ 29 h 36"/>
                  <a:gd name="T24" fmla="*/ 2 w 33"/>
                  <a:gd name="T25" fmla="*/ 25 h 36"/>
                  <a:gd name="T26" fmla="*/ 2 w 33"/>
                  <a:gd name="T27" fmla="*/ 19 h 36"/>
                  <a:gd name="T28" fmla="*/ 3 w 33"/>
                  <a:gd name="T29" fmla="*/ 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3" h="36">
                    <a:moveTo>
                      <a:pt x="3" y="8"/>
                    </a:moveTo>
                    <a:cubicBezTo>
                      <a:pt x="3" y="8"/>
                      <a:pt x="4" y="0"/>
                      <a:pt x="7" y="3"/>
                    </a:cubicBezTo>
                    <a:cubicBezTo>
                      <a:pt x="7" y="3"/>
                      <a:pt x="10" y="4"/>
                      <a:pt x="13" y="4"/>
                    </a:cubicBezTo>
                    <a:cubicBezTo>
                      <a:pt x="13" y="4"/>
                      <a:pt x="19" y="7"/>
                      <a:pt x="23" y="12"/>
                    </a:cubicBezTo>
                    <a:cubicBezTo>
                      <a:pt x="23" y="12"/>
                      <a:pt x="28" y="17"/>
                      <a:pt x="30" y="18"/>
                    </a:cubicBezTo>
                    <a:cubicBezTo>
                      <a:pt x="30" y="18"/>
                      <a:pt x="33" y="20"/>
                      <a:pt x="31" y="25"/>
                    </a:cubicBezTo>
                    <a:cubicBezTo>
                      <a:pt x="31" y="25"/>
                      <a:pt x="29" y="27"/>
                      <a:pt x="30" y="28"/>
                    </a:cubicBezTo>
                    <a:cubicBezTo>
                      <a:pt x="30" y="28"/>
                      <a:pt x="29" y="30"/>
                      <a:pt x="28" y="31"/>
                    </a:cubicBezTo>
                    <a:cubicBezTo>
                      <a:pt x="28" y="31"/>
                      <a:pt x="24" y="36"/>
                      <a:pt x="19" y="34"/>
                    </a:cubicBezTo>
                    <a:cubicBezTo>
                      <a:pt x="19" y="34"/>
                      <a:pt x="15" y="34"/>
                      <a:pt x="12" y="33"/>
                    </a:cubicBezTo>
                    <a:cubicBezTo>
                      <a:pt x="12" y="33"/>
                      <a:pt x="9" y="32"/>
                      <a:pt x="8" y="30"/>
                    </a:cubicBezTo>
                    <a:cubicBezTo>
                      <a:pt x="8" y="30"/>
                      <a:pt x="6" y="29"/>
                      <a:pt x="5" y="29"/>
                    </a:cubicBezTo>
                    <a:cubicBezTo>
                      <a:pt x="5" y="29"/>
                      <a:pt x="4" y="29"/>
                      <a:pt x="2" y="25"/>
                    </a:cubicBezTo>
                    <a:cubicBezTo>
                      <a:pt x="2" y="25"/>
                      <a:pt x="0" y="23"/>
                      <a:pt x="2" y="19"/>
                    </a:cubicBezTo>
                    <a:cubicBezTo>
                      <a:pt x="2" y="19"/>
                      <a:pt x="4" y="14"/>
                      <a:pt x="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Freeform 15"/>
              <p:cNvSpPr/>
              <p:nvPr/>
            </p:nvSpPr>
            <p:spPr bwMode="auto">
              <a:xfrm>
                <a:off x="3720" y="2064"/>
                <a:ext cx="36" cy="142"/>
              </a:xfrm>
              <a:custGeom>
                <a:avLst/>
                <a:gdLst>
                  <a:gd name="T0" fmla="*/ 0 w 19"/>
                  <a:gd name="T1" fmla="*/ 48 h 73"/>
                  <a:gd name="T2" fmla="*/ 1 w 19"/>
                  <a:gd name="T3" fmla="*/ 27 h 73"/>
                  <a:gd name="T4" fmla="*/ 1 w 19"/>
                  <a:gd name="T5" fmla="*/ 24 h 73"/>
                  <a:gd name="T6" fmla="*/ 1 w 19"/>
                  <a:gd name="T7" fmla="*/ 12 h 73"/>
                  <a:gd name="T8" fmla="*/ 3 w 19"/>
                  <a:gd name="T9" fmla="*/ 10 h 73"/>
                  <a:gd name="T10" fmla="*/ 3 w 19"/>
                  <a:gd name="T11" fmla="*/ 7 h 73"/>
                  <a:gd name="T12" fmla="*/ 3 w 19"/>
                  <a:gd name="T13" fmla="*/ 5 h 73"/>
                  <a:gd name="T14" fmla="*/ 7 w 19"/>
                  <a:gd name="T15" fmla="*/ 3 h 73"/>
                  <a:gd name="T16" fmla="*/ 6 w 19"/>
                  <a:gd name="T17" fmla="*/ 8 h 73"/>
                  <a:gd name="T18" fmla="*/ 9 w 19"/>
                  <a:gd name="T19" fmla="*/ 26 h 73"/>
                  <a:gd name="T20" fmla="*/ 11 w 19"/>
                  <a:gd name="T21" fmla="*/ 30 h 73"/>
                  <a:gd name="T22" fmla="*/ 14 w 19"/>
                  <a:gd name="T23" fmla="*/ 37 h 73"/>
                  <a:gd name="T24" fmla="*/ 14 w 19"/>
                  <a:gd name="T25" fmla="*/ 42 h 73"/>
                  <a:gd name="T26" fmla="*/ 15 w 19"/>
                  <a:gd name="T27" fmla="*/ 43 h 73"/>
                  <a:gd name="T28" fmla="*/ 17 w 19"/>
                  <a:gd name="T29" fmla="*/ 45 h 73"/>
                  <a:gd name="T30" fmla="*/ 16 w 19"/>
                  <a:gd name="T31" fmla="*/ 54 h 73"/>
                  <a:gd name="T32" fmla="*/ 17 w 19"/>
                  <a:gd name="T33" fmla="*/ 57 h 73"/>
                  <a:gd name="T34" fmla="*/ 18 w 19"/>
                  <a:gd name="T35" fmla="*/ 59 h 73"/>
                  <a:gd name="T36" fmla="*/ 18 w 19"/>
                  <a:gd name="T37" fmla="*/ 61 h 73"/>
                  <a:gd name="T38" fmla="*/ 18 w 19"/>
                  <a:gd name="T39" fmla="*/ 70 h 73"/>
                  <a:gd name="T40" fmla="*/ 13 w 19"/>
                  <a:gd name="T41" fmla="*/ 71 h 73"/>
                  <a:gd name="T42" fmla="*/ 0 w 19"/>
                  <a:gd name="T43" fmla="*/ 48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9" h="73">
                    <a:moveTo>
                      <a:pt x="0" y="48"/>
                    </a:moveTo>
                    <a:cubicBezTo>
                      <a:pt x="0" y="48"/>
                      <a:pt x="0" y="28"/>
                      <a:pt x="1" y="27"/>
                    </a:cubicBezTo>
                    <a:cubicBezTo>
                      <a:pt x="1" y="27"/>
                      <a:pt x="1" y="26"/>
                      <a:pt x="1" y="24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2" y="11"/>
                      <a:pt x="3" y="10"/>
                    </a:cubicBezTo>
                    <a:cubicBezTo>
                      <a:pt x="3" y="10"/>
                      <a:pt x="2" y="7"/>
                      <a:pt x="3" y="7"/>
                    </a:cubicBezTo>
                    <a:cubicBezTo>
                      <a:pt x="3" y="7"/>
                      <a:pt x="3" y="6"/>
                      <a:pt x="3" y="5"/>
                    </a:cubicBezTo>
                    <a:cubicBezTo>
                      <a:pt x="3" y="5"/>
                      <a:pt x="4" y="0"/>
                      <a:pt x="7" y="3"/>
                    </a:cubicBezTo>
                    <a:cubicBezTo>
                      <a:pt x="7" y="3"/>
                      <a:pt x="8" y="5"/>
                      <a:pt x="6" y="8"/>
                    </a:cubicBezTo>
                    <a:cubicBezTo>
                      <a:pt x="6" y="8"/>
                      <a:pt x="3" y="11"/>
                      <a:pt x="9" y="26"/>
                    </a:cubicBezTo>
                    <a:cubicBezTo>
                      <a:pt x="9" y="26"/>
                      <a:pt x="9" y="28"/>
                      <a:pt x="11" y="30"/>
                    </a:cubicBezTo>
                    <a:cubicBezTo>
                      <a:pt x="11" y="30"/>
                      <a:pt x="14" y="32"/>
                      <a:pt x="14" y="37"/>
                    </a:cubicBezTo>
                    <a:cubicBezTo>
                      <a:pt x="14" y="37"/>
                      <a:pt x="14" y="40"/>
                      <a:pt x="14" y="42"/>
                    </a:cubicBezTo>
                    <a:cubicBezTo>
                      <a:pt x="14" y="42"/>
                      <a:pt x="12" y="44"/>
                      <a:pt x="15" y="43"/>
                    </a:cubicBezTo>
                    <a:cubicBezTo>
                      <a:pt x="15" y="43"/>
                      <a:pt x="17" y="43"/>
                      <a:pt x="17" y="45"/>
                    </a:cubicBezTo>
                    <a:cubicBezTo>
                      <a:pt x="17" y="45"/>
                      <a:pt x="16" y="52"/>
                      <a:pt x="16" y="54"/>
                    </a:cubicBezTo>
                    <a:cubicBezTo>
                      <a:pt x="16" y="54"/>
                      <a:pt x="18" y="56"/>
                      <a:pt x="17" y="57"/>
                    </a:cubicBezTo>
                    <a:cubicBezTo>
                      <a:pt x="17" y="57"/>
                      <a:pt x="17" y="58"/>
                      <a:pt x="18" y="59"/>
                    </a:cubicBezTo>
                    <a:cubicBezTo>
                      <a:pt x="18" y="59"/>
                      <a:pt x="18" y="59"/>
                      <a:pt x="18" y="61"/>
                    </a:cubicBezTo>
                    <a:cubicBezTo>
                      <a:pt x="18" y="61"/>
                      <a:pt x="19" y="69"/>
                      <a:pt x="18" y="70"/>
                    </a:cubicBezTo>
                    <a:cubicBezTo>
                      <a:pt x="18" y="70"/>
                      <a:pt x="16" y="73"/>
                      <a:pt x="13" y="71"/>
                    </a:cubicBezTo>
                    <a:cubicBezTo>
                      <a:pt x="13" y="71"/>
                      <a:pt x="3" y="62"/>
                      <a:pt x="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Freeform 16"/>
              <p:cNvSpPr/>
              <p:nvPr/>
            </p:nvSpPr>
            <p:spPr bwMode="auto">
              <a:xfrm>
                <a:off x="3746" y="1985"/>
                <a:ext cx="35" cy="60"/>
              </a:xfrm>
              <a:custGeom>
                <a:avLst/>
                <a:gdLst>
                  <a:gd name="T0" fmla="*/ 7 w 18"/>
                  <a:gd name="T1" fmla="*/ 5 h 31"/>
                  <a:gd name="T2" fmla="*/ 8 w 18"/>
                  <a:gd name="T3" fmla="*/ 2 h 31"/>
                  <a:gd name="T4" fmla="*/ 11 w 18"/>
                  <a:gd name="T5" fmla="*/ 3 h 31"/>
                  <a:gd name="T6" fmla="*/ 18 w 18"/>
                  <a:gd name="T7" fmla="*/ 25 h 31"/>
                  <a:gd name="T8" fmla="*/ 11 w 18"/>
                  <a:gd name="T9" fmla="*/ 28 h 31"/>
                  <a:gd name="T10" fmla="*/ 7 w 18"/>
                  <a:gd name="T11" fmla="*/ 25 h 31"/>
                  <a:gd name="T12" fmla="*/ 2 w 18"/>
                  <a:gd name="T13" fmla="*/ 25 h 31"/>
                  <a:gd name="T14" fmla="*/ 2 w 18"/>
                  <a:gd name="T15" fmla="*/ 22 h 31"/>
                  <a:gd name="T16" fmla="*/ 7 w 18"/>
                  <a:gd name="T17" fmla="*/ 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31">
                    <a:moveTo>
                      <a:pt x="7" y="5"/>
                    </a:moveTo>
                    <a:cubicBezTo>
                      <a:pt x="7" y="5"/>
                      <a:pt x="6" y="4"/>
                      <a:pt x="8" y="2"/>
                    </a:cubicBezTo>
                    <a:cubicBezTo>
                      <a:pt x="8" y="2"/>
                      <a:pt x="10" y="0"/>
                      <a:pt x="11" y="3"/>
                    </a:cubicBezTo>
                    <a:cubicBezTo>
                      <a:pt x="11" y="3"/>
                      <a:pt x="18" y="18"/>
                      <a:pt x="18" y="25"/>
                    </a:cubicBezTo>
                    <a:cubicBezTo>
                      <a:pt x="18" y="25"/>
                      <a:pt x="17" y="31"/>
                      <a:pt x="11" y="28"/>
                    </a:cubicBezTo>
                    <a:cubicBezTo>
                      <a:pt x="11" y="28"/>
                      <a:pt x="9" y="27"/>
                      <a:pt x="7" y="25"/>
                    </a:cubicBezTo>
                    <a:cubicBezTo>
                      <a:pt x="7" y="25"/>
                      <a:pt x="5" y="26"/>
                      <a:pt x="2" y="25"/>
                    </a:cubicBezTo>
                    <a:cubicBezTo>
                      <a:pt x="2" y="25"/>
                      <a:pt x="0" y="24"/>
                      <a:pt x="2" y="22"/>
                    </a:cubicBezTo>
                    <a:cubicBezTo>
                      <a:pt x="2" y="22"/>
                      <a:pt x="7" y="13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Freeform 17"/>
              <p:cNvSpPr>
                <a:spLocks noEditPoints="1"/>
              </p:cNvSpPr>
              <p:nvPr/>
            </p:nvSpPr>
            <p:spPr bwMode="auto">
              <a:xfrm>
                <a:off x="3769" y="1956"/>
                <a:ext cx="218" cy="246"/>
              </a:xfrm>
              <a:custGeom>
                <a:avLst/>
                <a:gdLst>
                  <a:gd name="T0" fmla="*/ 98 w 114"/>
                  <a:gd name="T1" fmla="*/ 50 h 127"/>
                  <a:gd name="T2" fmla="*/ 110 w 114"/>
                  <a:gd name="T3" fmla="*/ 70 h 127"/>
                  <a:gd name="T4" fmla="*/ 98 w 114"/>
                  <a:gd name="T5" fmla="*/ 83 h 127"/>
                  <a:gd name="T6" fmla="*/ 82 w 114"/>
                  <a:gd name="T7" fmla="*/ 103 h 127"/>
                  <a:gd name="T8" fmla="*/ 83 w 114"/>
                  <a:gd name="T9" fmla="*/ 119 h 127"/>
                  <a:gd name="T10" fmla="*/ 79 w 114"/>
                  <a:gd name="T11" fmla="*/ 85 h 127"/>
                  <a:gd name="T12" fmla="*/ 97 w 114"/>
                  <a:gd name="T13" fmla="*/ 64 h 127"/>
                  <a:gd name="T14" fmla="*/ 88 w 114"/>
                  <a:gd name="T15" fmla="*/ 51 h 127"/>
                  <a:gd name="T16" fmla="*/ 79 w 114"/>
                  <a:gd name="T17" fmla="*/ 45 h 127"/>
                  <a:gd name="T18" fmla="*/ 38 w 114"/>
                  <a:gd name="T19" fmla="*/ 47 h 127"/>
                  <a:gd name="T20" fmla="*/ 53 w 114"/>
                  <a:gd name="T21" fmla="*/ 40 h 127"/>
                  <a:gd name="T22" fmla="*/ 54 w 114"/>
                  <a:gd name="T23" fmla="*/ 3 h 127"/>
                  <a:gd name="T24" fmla="*/ 61 w 114"/>
                  <a:gd name="T25" fmla="*/ 3 h 127"/>
                  <a:gd name="T26" fmla="*/ 67 w 114"/>
                  <a:gd name="T27" fmla="*/ 27 h 127"/>
                  <a:gd name="T28" fmla="*/ 69 w 114"/>
                  <a:gd name="T29" fmla="*/ 43 h 127"/>
                  <a:gd name="T30" fmla="*/ 79 w 114"/>
                  <a:gd name="T31" fmla="*/ 49 h 127"/>
                  <a:gd name="T32" fmla="*/ 71 w 114"/>
                  <a:gd name="T33" fmla="*/ 53 h 127"/>
                  <a:gd name="T34" fmla="*/ 76 w 114"/>
                  <a:gd name="T35" fmla="*/ 64 h 127"/>
                  <a:gd name="T36" fmla="*/ 72 w 114"/>
                  <a:gd name="T37" fmla="*/ 73 h 127"/>
                  <a:gd name="T38" fmla="*/ 62 w 114"/>
                  <a:gd name="T39" fmla="*/ 95 h 127"/>
                  <a:gd name="T40" fmla="*/ 77 w 114"/>
                  <a:gd name="T41" fmla="*/ 88 h 127"/>
                  <a:gd name="T42" fmla="*/ 79 w 114"/>
                  <a:gd name="T43" fmla="*/ 120 h 127"/>
                  <a:gd name="T44" fmla="*/ 65 w 114"/>
                  <a:gd name="T45" fmla="*/ 120 h 127"/>
                  <a:gd name="T46" fmla="*/ 54 w 114"/>
                  <a:gd name="T47" fmla="*/ 119 h 127"/>
                  <a:gd name="T48" fmla="*/ 33 w 114"/>
                  <a:gd name="T49" fmla="*/ 115 h 127"/>
                  <a:gd name="T50" fmla="*/ 38 w 114"/>
                  <a:gd name="T51" fmla="*/ 109 h 127"/>
                  <a:gd name="T52" fmla="*/ 49 w 114"/>
                  <a:gd name="T53" fmla="*/ 98 h 127"/>
                  <a:gd name="T54" fmla="*/ 50 w 114"/>
                  <a:gd name="T55" fmla="*/ 84 h 127"/>
                  <a:gd name="T56" fmla="*/ 43 w 114"/>
                  <a:gd name="T57" fmla="*/ 67 h 127"/>
                  <a:gd name="T58" fmla="*/ 51 w 114"/>
                  <a:gd name="T59" fmla="*/ 61 h 127"/>
                  <a:gd name="T60" fmla="*/ 53 w 114"/>
                  <a:gd name="T61" fmla="*/ 50 h 127"/>
                  <a:gd name="T62" fmla="*/ 35 w 114"/>
                  <a:gd name="T63" fmla="*/ 59 h 127"/>
                  <a:gd name="T64" fmla="*/ 33 w 114"/>
                  <a:gd name="T65" fmla="*/ 51 h 127"/>
                  <a:gd name="T66" fmla="*/ 0 w 114"/>
                  <a:gd name="T67" fmla="*/ 78 h 127"/>
                  <a:gd name="T68" fmla="*/ 0 w 114"/>
                  <a:gd name="T69" fmla="*/ 76 h 127"/>
                  <a:gd name="T70" fmla="*/ 13 w 114"/>
                  <a:gd name="T71" fmla="*/ 63 h 127"/>
                  <a:gd name="T72" fmla="*/ 33 w 114"/>
                  <a:gd name="T73" fmla="*/ 51 h 127"/>
                  <a:gd name="T74" fmla="*/ 30 w 114"/>
                  <a:gd name="T75" fmla="*/ 63 h 127"/>
                  <a:gd name="T76" fmla="*/ 18 w 114"/>
                  <a:gd name="T77" fmla="*/ 69 h 127"/>
                  <a:gd name="T78" fmla="*/ 12 w 114"/>
                  <a:gd name="T79" fmla="*/ 86 h 127"/>
                  <a:gd name="T80" fmla="*/ 26 w 114"/>
                  <a:gd name="T81" fmla="*/ 106 h 127"/>
                  <a:gd name="T82" fmla="*/ 33 w 114"/>
                  <a:gd name="T83" fmla="*/ 115 h 127"/>
                  <a:gd name="T84" fmla="*/ 13 w 114"/>
                  <a:gd name="T85" fmla="*/ 98 h 127"/>
                  <a:gd name="T86" fmla="*/ 3 w 114"/>
                  <a:gd name="T87" fmla="*/ 8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14" h="127">
                    <a:moveTo>
                      <a:pt x="79" y="45"/>
                    </a:moveTo>
                    <a:cubicBezTo>
                      <a:pt x="86" y="47"/>
                      <a:pt x="95" y="49"/>
                      <a:pt x="98" y="50"/>
                    </a:cubicBezTo>
                    <a:cubicBezTo>
                      <a:pt x="98" y="50"/>
                      <a:pt x="106" y="52"/>
                      <a:pt x="112" y="63"/>
                    </a:cubicBezTo>
                    <a:cubicBezTo>
                      <a:pt x="112" y="63"/>
                      <a:pt x="114" y="64"/>
                      <a:pt x="110" y="70"/>
                    </a:cubicBezTo>
                    <a:cubicBezTo>
                      <a:pt x="110" y="70"/>
                      <a:pt x="106" y="75"/>
                      <a:pt x="101" y="77"/>
                    </a:cubicBezTo>
                    <a:cubicBezTo>
                      <a:pt x="101" y="77"/>
                      <a:pt x="99" y="78"/>
                      <a:pt x="98" y="83"/>
                    </a:cubicBezTo>
                    <a:cubicBezTo>
                      <a:pt x="98" y="83"/>
                      <a:pt x="91" y="93"/>
                      <a:pt x="87" y="95"/>
                    </a:cubicBezTo>
                    <a:cubicBezTo>
                      <a:pt x="87" y="95"/>
                      <a:pt x="81" y="97"/>
                      <a:pt x="82" y="103"/>
                    </a:cubicBezTo>
                    <a:cubicBezTo>
                      <a:pt x="82" y="103"/>
                      <a:pt x="88" y="109"/>
                      <a:pt x="86" y="117"/>
                    </a:cubicBezTo>
                    <a:cubicBezTo>
                      <a:pt x="86" y="117"/>
                      <a:pt x="86" y="119"/>
                      <a:pt x="83" y="119"/>
                    </a:cubicBezTo>
                    <a:cubicBezTo>
                      <a:pt x="83" y="119"/>
                      <a:pt x="82" y="119"/>
                      <a:pt x="79" y="120"/>
                    </a:cubicBezTo>
                    <a:cubicBezTo>
                      <a:pt x="79" y="85"/>
                      <a:pt x="79" y="85"/>
                      <a:pt x="79" y="85"/>
                    </a:cubicBezTo>
                    <a:cubicBezTo>
                      <a:pt x="83" y="81"/>
                      <a:pt x="89" y="76"/>
                      <a:pt x="89" y="76"/>
                    </a:cubicBezTo>
                    <a:cubicBezTo>
                      <a:pt x="90" y="73"/>
                      <a:pt x="97" y="64"/>
                      <a:pt x="97" y="64"/>
                    </a:cubicBezTo>
                    <a:cubicBezTo>
                      <a:pt x="98" y="63"/>
                      <a:pt x="97" y="59"/>
                      <a:pt x="97" y="59"/>
                    </a:cubicBezTo>
                    <a:cubicBezTo>
                      <a:pt x="97" y="57"/>
                      <a:pt x="88" y="51"/>
                      <a:pt x="88" y="51"/>
                    </a:cubicBezTo>
                    <a:cubicBezTo>
                      <a:pt x="87" y="50"/>
                      <a:pt x="83" y="50"/>
                      <a:pt x="79" y="49"/>
                    </a:cubicBezTo>
                    <a:lnTo>
                      <a:pt x="79" y="45"/>
                    </a:lnTo>
                    <a:close/>
                    <a:moveTo>
                      <a:pt x="33" y="51"/>
                    </a:moveTo>
                    <a:cubicBezTo>
                      <a:pt x="35" y="50"/>
                      <a:pt x="37" y="48"/>
                      <a:pt x="38" y="47"/>
                    </a:cubicBezTo>
                    <a:cubicBezTo>
                      <a:pt x="38" y="47"/>
                      <a:pt x="42" y="44"/>
                      <a:pt x="46" y="43"/>
                    </a:cubicBezTo>
                    <a:cubicBezTo>
                      <a:pt x="46" y="43"/>
                      <a:pt x="53" y="42"/>
                      <a:pt x="53" y="40"/>
                    </a:cubicBezTo>
                    <a:cubicBezTo>
                      <a:pt x="53" y="40"/>
                      <a:pt x="54" y="34"/>
                      <a:pt x="54" y="32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3"/>
                      <a:pt x="54" y="0"/>
                      <a:pt x="57" y="2"/>
                    </a:cubicBezTo>
                    <a:cubicBezTo>
                      <a:pt x="57" y="2"/>
                      <a:pt x="58" y="4"/>
                      <a:pt x="61" y="3"/>
                    </a:cubicBezTo>
                    <a:cubicBezTo>
                      <a:pt x="61" y="3"/>
                      <a:pt x="64" y="3"/>
                      <a:pt x="65" y="10"/>
                    </a:cubicBezTo>
                    <a:cubicBezTo>
                      <a:pt x="65" y="10"/>
                      <a:pt x="67" y="19"/>
                      <a:pt x="67" y="27"/>
                    </a:cubicBezTo>
                    <a:cubicBezTo>
                      <a:pt x="67" y="27"/>
                      <a:pt x="67" y="37"/>
                      <a:pt x="67" y="39"/>
                    </a:cubicBezTo>
                    <a:cubicBezTo>
                      <a:pt x="67" y="39"/>
                      <a:pt x="66" y="42"/>
                      <a:pt x="69" y="43"/>
                    </a:cubicBezTo>
                    <a:cubicBezTo>
                      <a:pt x="69" y="43"/>
                      <a:pt x="74" y="44"/>
                      <a:pt x="79" y="45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76" y="48"/>
                      <a:pt x="73" y="48"/>
                      <a:pt x="73" y="48"/>
                    </a:cubicBezTo>
                    <a:cubicBezTo>
                      <a:pt x="67" y="47"/>
                      <a:pt x="71" y="53"/>
                      <a:pt x="71" y="53"/>
                    </a:cubicBezTo>
                    <a:cubicBezTo>
                      <a:pt x="72" y="55"/>
                      <a:pt x="74" y="60"/>
                      <a:pt x="74" y="60"/>
                    </a:cubicBezTo>
                    <a:cubicBezTo>
                      <a:pt x="74" y="63"/>
                      <a:pt x="76" y="64"/>
                      <a:pt x="76" y="64"/>
                    </a:cubicBezTo>
                    <a:cubicBezTo>
                      <a:pt x="78" y="67"/>
                      <a:pt x="75" y="70"/>
                      <a:pt x="75" y="70"/>
                    </a:cubicBezTo>
                    <a:cubicBezTo>
                      <a:pt x="74" y="71"/>
                      <a:pt x="72" y="73"/>
                      <a:pt x="72" y="73"/>
                    </a:cubicBezTo>
                    <a:cubicBezTo>
                      <a:pt x="70" y="79"/>
                      <a:pt x="64" y="83"/>
                      <a:pt x="64" y="83"/>
                    </a:cubicBezTo>
                    <a:cubicBezTo>
                      <a:pt x="59" y="86"/>
                      <a:pt x="62" y="95"/>
                      <a:pt x="62" y="95"/>
                    </a:cubicBezTo>
                    <a:cubicBezTo>
                      <a:pt x="64" y="101"/>
                      <a:pt x="73" y="91"/>
                      <a:pt x="73" y="91"/>
                    </a:cubicBezTo>
                    <a:cubicBezTo>
                      <a:pt x="75" y="89"/>
                      <a:pt x="77" y="88"/>
                      <a:pt x="77" y="88"/>
                    </a:cubicBezTo>
                    <a:cubicBezTo>
                      <a:pt x="77" y="88"/>
                      <a:pt x="78" y="86"/>
                      <a:pt x="79" y="85"/>
                    </a:cubicBezTo>
                    <a:cubicBezTo>
                      <a:pt x="79" y="120"/>
                      <a:pt x="79" y="120"/>
                      <a:pt x="79" y="120"/>
                    </a:cubicBezTo>
                    <a:cubicBezTo>
                      <a:pt x="79" y="120"/>
                      <a:pt x="77" y="120"/>
                      <a:pt x="76" y="120"/>
                    </a:cubicBezTo>
                    <a:cubicBezTo>
                      <a:pt x="76" y="120"/>
                      <a:pt x="70" y="121"/>
                      <a:pt x="65" y="120"/>
                    </a:cubicBezTo>
                    <a:cubicBezTo>
                      <a:pt x="65" y="120"/>
                      <a:pt x="61" y="120"/>
                      <a:pt x="57" y="119"/>
                    </a:cubicBezTo>
                    <a:cubicBezTo>
                      <a:pt x="57" y="119"/>
                      <a:pt x="56" y="118"/>
                      <a:pt x="54" y="119"/>
                    </a:cubicBezTo>
                    <a:cubicBezTo>
                      <a:pt x="54" y="119"/>
                      <a:pt x="44" y="127"/>
                      <a:pt x="36" y="118"/>
                    </a:cubicBezTo>
                    <a:cubicBezTo>
                      <a:pt x="36" y="118"/>
                      <a:pt x="34" y="116"/>
                      <a:pt x="33" y="115"/>
                    </a:cubicBezTo>
                    <a:cubicBezTo>
                      <a:pt x="33" y="108"/>
                      <a:pt x="33" y="108"/>
                      <a:pt x="33" y="108"/>
                    </a:cubicBezTo>
                    <a:cubicBezTo>
                      <a:pt x="34" y="109"/>
                      <a:pt x="36" y="109"/>
                      <a:pt x="38" y="109"/>
                    </a:cubicBezTo>
                    <a:cubicBezTo>
                      <a:pt x="45" y="109"/>
                      <a:pt x="46" y="103"/>
                      <a:pt x="46" y="103"/>
                    </a:cubicBezTo>
                    <a:cubicBezTo>
                      <a:pt x="45" y="101"/>
                      <a:pt x="49" y="98"/>
                      <a:pt x="49" y="98"/>
                    </a:cubicBezTo>
                    <a:cubicBezTo>
                      <a:pt x="51" y="96"/>
                      <a:pt x="51" y="94"/>
                      <a:pt x="51" y="94"/>
                    </a:cubicBezTo>
                    <a:cubicBezTo>
                      <a:pt x="50" y="91"/>
                      <a:pt x="50" y="84"/>
                      <a:pt x="50" y="84"/>
                    </a:cubicBezTo>
                    <a:cubicBezTo>
                      <a:pt x="47" y="82"/>
                      <a:pt x="41" y="75"/>
                      <a:pt x="41" y="75"/>
                    </a:cubicBezTo>
                    <a:cubicBezTo>
                      <a:pt x="37" y="67"/>
                      <a:pt x="43" y="67"/>
                      <a:pt x="43" y="67"/>
                    </a:cubicBezTo>
                    <a:cubicBezTo>
                      <a:pt x="46" y="68"/>
                      <a:pt x="47" y="67"/>
                      <a:pt x="47" y="67"/>
                    </a:cubicBezTo>
                    <a:cubicBezTo>
                      <a:pt x="51" y="67"/>
                      <a:pt x="51" y="61"/>
                      <a:pt x="51" y="61"/>
                    </a:cubicBezTo>
                    <a:cubicBezTo>
                      <a:pt x="51" y="58"/>
                      <a:pt x="52" y="56"/>
                      <a:pt x="52" y="56"/>
                    </a:cubicBezTo>
                    <a:cubicBezTo>
                      <a:pt x="54" y="50"/>
                      <a:pt x="53" y="50"/>
                      <a:pt x="53" y="50"/>
                    </a:cubicBezTo>
                    <a:cubicBezTo>
                      <a:pt x="50" y="45"/>
                      <a:pt x="47" y="50"/>
                      <a:pt x="47" y="50"/>
                    </a:cubicBezTo>
                    <a:cubicBezTo>
                      <a:pt x="45" y="53"/>
                      <a:pt x="35" y="59"/>
                      <a:pt x="35" y="59"/>
                    </a:cubicBezTo>
                    <a:cubicBezTo>
                      <a:pt x="34" y="59"/>
                      <a:pt x="33" y="60"/>
                      <a:pt x="33" y="60"/>
                    </a:cubicBezTo>
                    <a:lnTo>
                      <a:pt x="33" y="51"/>
                    </a:lnTo>
                    <a:close/>
                    <a:moveTo>
                      <a:pt x="3" y="82"/>
                    </a:moveTo>
                    <a:cubicBezTo>
                      <a:pt x="3" y="82"/>
                      <a:pt x="0" y="81"/>
                      <a:pt x="0" y="78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77"/>
                      <a:pt x="0" y="77"/>
                      <a:pt x="0" y="76"/>
                    </a:cubicBezTo>
                    <a:cubicBezTo>
                      <a:pt x="0" y="76"/>
                      <a:pt x="0" y="74"/>
                      <a:pt x="5" y="69"/>
                    </a:cubicBezTo>
                    <a:cubicBezTo>
                      <a:pt x="5" y="69"/>
                      <a:pt x="9" y="65"/>
                      <a:pt x="13" y="63"/>
                    </a:cubicBezTo>
                    <a:cubicBezTo>
                      <a:pt x="13" y="63"/>
                      <a:pt x="22" y="57"/>
                      <a:pt x="28" y="55"/>
                    </a:cubicBezTo>
                    <a:cubicBezTo>
                      <a:pt x="28" y="55"/>
                      <a:pt x="30" y="53"/>
                      <a:pt x="33" y="51"/>
                    </a:cubicBezTo>
                    <a:cubicBezTo>
                      <a:pt x="33" y="60"/>
                      <a:pt x="33" y="60"/>
                      <a:pt x="33" y="60"/>
                    </a:cubicBezTo>
                    <a:cubicBezTo>
                      <a:pt x="31" y="62"/>
                      <a:pt x="30" y="63"/>
                      <a:pt x="30" y="63"/>
                    </a:cubicBezTo>
                    <a:cubicBezTo>
                      <a:pt x="26" y="62"/>
                      <a:pt x="22" y="65"/>
                      <a:pt x="22" y="65"/>
                    </a:cubicBezTo>
                    <a:cubicBezTo>
                      <a:pt x="17" y="67"/>
                      <a:pt x="18" y="69"/>
                      <a:pt x="18" y="69"/>
                    </a:cubicBezTo>
                    <a:cubicBezTo>
                      <a:pt x="17" y="72"/>
                      <a:pt x="14" y="78"/>
                      <a:pt x="14" y="78"/>
                    </a:cubicBezTo>
                    <a:cubicBezTo>
                      <a:pt x="13" y="79"/>
                      <a:pt x="12" y="84"/>
                      <a:pt x="12" y="86"/>
                    </a:cubicBezTo>
                    <a:cubicBezTo>
                      <a:pt x="12" y="86"/>
                      <a:pt x="14" y="92"/>
                      <a:pt x="14" y="92"/>
                    </a:cubicBezTo>
                    <a:cubicBezTo>
                      <a:pt x="16" y="97"/>
                      <a:pt x="26" y="106"/>
                      <a:pt x="26" y="106"/>
                    </a:cubicBezTo>
                    <a:cubicBezTo>
                      <a:pt x="28" y="107"/>
                      <a:pt x="30" y="108"/>
                      <a:pt x="33" y="108"/>
                    </a:cubicBezTo>
                    <a:cubicBezTo>
                      <a:pt x="33" y="115"/>
                      <a:pt x="33" y="115"/>
                      <a:pt x="33" y="115"/>
                    </a:cubicBezTo>
                    <a:cubicBezTo>
                      <a:pt x="31" y="113"/>
                      <a:pt x="29" y="111"/>
                      <a:pt x="27" y="111"/>
                    </a:cubicBezTo>
                    <a:cubicBezTo>
                      <a:pt x="27" y="111"/>
                      <a:pt x="17" y="102"/>
                      <a:pt x="13" y="98"/>
                    </a:cubicBezTo>
                    <a:cubicBezTo>
                      <a:pt x="13" y="98"/>
                      <a:pt x="7" y="92"/>
                      <a:pt x="7" y="87"/>
                    </a:cubicBezTo>
                    <a:cubicBezTo>
                      <a:pt x="7" y="87"/>
                      <a:pt x="6" y="82"/>
                      <a:pt x="3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7" name="Freeform 18"/>
              <p:cNvSpPr/>
              <p:nvPr/>
            </p:nvSpPr>
            <p:spPr bwMode="auto">
              <a:xfrm>
                <a:off x="3397" y="1954"/>
                <a:ext cx="212" cy="261"/>
              </a:xfrm>
              <a:custGeom>
                <a:avLst/>
                <a:gdLst>
                  <a:gd name="T0" fmla="*/ 92 w 111"/>
                  <a:gd name="T1" fmla="*/ 4 h 135"/>
                  <a:gd name="T2" fmla="*/ 108 w 111"/>
                  <a:gd name="T3" fmla="*/ 13 h 135"/>
                  <a:gd name="T4" fmla="*/ 106 w 111"/>
                  <a:gd name="T5" fmla="*/ 20 h 135"/>
                  <a:gd name="T6" fmla="*/ 98 w 111"/>
                  <a:gd name="T7" fmla="*/ 25 h 135"/>
                  <a:gd name="T8" fmla="*/ 93 w 111"/>
                  <a:gd name="T9" fmla="*/ 28 h 135"/>
                  <a:gd name="T10" fmla="*/ 68 w 111"/>
                  <a:gd name="T11" fmla="*/ 65 h 135"/>
                  <a:gd name="T12" fmla="*/ 48 w 111"/>
                  <a:gd name="T13" fmla="*/ 97 h 135"/>
                  <a:gd name="T14" fmla="*/ 27 w 111"/>
                  <a:gd name="T15" fmla="*/ 124 h 135"/>
                  <a:gd name="T16" fmla="*/ 23 w 111"/>
                  <a:gd name="T17" fmla="*/ 128 h 135"/>
                  <a:gd name="T18" fmla="*/ 20 w 111"/>
                  <a:gd name="T19" fmla="*/ 132 h 135"/>
                  <a:gd name="T20" fmla="*/ 13 w 111"/>
                  <a:gd name="T21" fmla="*/ 135 h 135"/>
                  <a:gd name="T22" fmla="*/ 8 w 111"/>
                  <a:gd name="T23" fmla="*/ 134 h 135"/>
                  <a:gd name="T24" fmla="*/ 3 w 111"/>
                  <a:gd name="T25" fmla="*/ 134 h 135"/>
                  <a:gd name="T26" fmla="*/ 4 w 111"/>
                  <a:gd name="T27" fmla="*/ 132 h 135"/>
                  <a:gd name="T28" fmla="*/ 6 w 111"/>
                  <a:gd name="T29" fmla="*/ 130 h 135"/>
                  <a:gd name="T30" fmla="*/ 8 w 111"/>
                  <a:gd name="T31" fmla="*/ 129 h 135"/>
                  <a:gd name="T32" fmla="*/ 9 w 111"/>
                  <a:gd name="T33" fmla="*/ 128 h 135"/>
                  <a:gd name="T34" fmla="*/ 11 w 111"/>
                  <a:gd name="T35" fmla="*/ 125 h 135"/>
                  <a:gd name="T36" fmla="*/ 13 w 111"/>
                  <a:gd name="T37" fmla="*/ 123 h 135"/>
                  <a:gd name="T38" fmla="*/ 31 w 111"/>
                  <a:gd name="T39" fmla="*/ 102 h 135"/>
                  <a:gd name="T40" fmla="*/ 48 w 111"/>
                  <a:gd name="T41" fmla="*/ 77 h 135"/>
                  <a:gd name="T42" fmla="*/ 58 w 111"/>
                  <a:gd name="T43" fmla="*/ 61 h 135"/>
                  <a:gd name="T44" fmla="*/ 78 w 111"/>
                  <a:gd name="T45" fmla="*/ 28 h 135"/>
                  <a:gd name="T46" fmla="*/ 58 w 111"/>
                  <a:gd name="T47" fmla="*/ 17 h 135"/>
                  <a:gd name="T48" fmla="*/ 61 w 111"/>
                  <a:gd name="T49" fmla="*/ 16 h 135"/>
                  <a:gd name="T50" fmla="*/ 81 w 111"/>
                  <a:gd name="T51" fmla="*/ 13 h 135"/>
                  <a:gd name="T52" fmla="*/ 92 w 111"/>
                  <a:gd name="T53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1" h="135">
                    <a:moveTo>
                      <a:pt x="92" y="4"/>
                    </a:moveTo>
                    <a:cubicBezTo>
                      <a:pt x="92" y="4"/>
                      <a:pt x="100" y="0"/>
                      <a:pt x="108" y="13"/>
                    </a:cubicBezTo>
                    <a:cubicBezTo>
                      <a:pt x="108" y="13"/>
                      <a:pt x="111" y="20"/>
                      <a:pt x="106" y="20"/>
                    </a:cubicBezTo>
                    <a:cubicBezTo>
                      <a:pt x="106" y="20"/>
                      <a:pt x="102" y="21"/>
                      <a:pt x="98" y="25"/>
                    </a:cubicBezTo>
                    <a:cubicBezTo>
                      <a:pt x="97" y="25"/>
                      <a:pt x="94" y="25"/>
                      <a:pt x="93" y="28"/>
                    </a:cubicBezTo>
                    <a:cubicBezTo>
                      <a:pt x="93" y="28"/>
                      <a:pt x="85" y="42"/>
                      <a:pt x="68" y="65"/>
                    </a:cubicBezTo>
                    <a:cubicBezTo>
                      <a:pt x="68" y="65"/>
                      <a:pt x="59" y="77"/>
                      <a:pt x="48" y="97"/>
                    </a:cubicBezTo>
                    <a:cubicBezTo>
                      <a:pt x="48" y="97"/>
                      <a:pt x="40" y="113"/>
                      <a:pt x="27" y="124"/>
                    </a:cubicBezTo>
                    <a:cubicBezTo>
                      <a:pt x="27" y="124"/>
                      <a:pt x="23" y="127"/>
                      <a:pt x="23" y="128"/>
                    </a:cubicBezTo>
                    <a:cubicBezTo>
                      <a:pt x="23" y="128"/>
                      <a:pt x="22" y="130"/>
                      <a:pt x="20" y="132"/>
                    </a:cubicBezTo>
                    <a:cubicBezTo>
                      <a:pt x="20" y="132"/>
                      <a:pt x="17" y="135"/>
                      <a:pt x="13" y="135"/>
                    </a:cubicBezTo>
                    <a:cubicBezTo>
                      <a:pt x="13" y="135"/>
                      <a:pt x="10" y="134"/>
                      <a:pt x="8" y="134"/>
                    </a:cubicBezTo>
                    <a:cubicBezTo>
                      <a:pt x="8" y="134"/>
                      <a:pt x="5" y="134"/>
                      <a:pt x="3" y="134"/>
                    </a:cubicBezTo>
                    <a:cubicBezTo>
                      <a:pt x="3" y="134"/>
                      <a:pt x="0" y="135"/>
                      <a:pt x="4" y="132"/>
                    </a:cubicBezTo>
                    <a:cubicBezTo>
                      <a:pt x="4" y="132"/>
                      <a:pt x="4" y="131"/>
                      <a:pt x="6" y="130"/>
                    </a:cubicBezTo>
                    <a:cubicBezTo>
                      <a:pt x="6" y="130"/>
                      <a:pt x="7" y="130"/>
                      <a:pt x="8" y="129"/>
                    </a:cubicBezTo>
                    <a:cubicBezTo>
                      <a:pt x="8" y="129"/>
                      <a:pt x="7" y="128"/>
                      <a:pt x="9" y="128"/>
                    </a:cubicBezTo>
                    <a:cubicBezTo>
                      <a:pt x="9" y="128"/>
                      <a:pt x="11" y="129"/>
                      <a:pt x="11" y="125"/>
                    </a:cubicBezTo>
                    <a:cubicBezTo>
                      <a:pt x="11" y="125"/>
                      <a:pt x="11" y="124"/>
                      <a:pt x="13" y="123"/>
                    </a:cubicBezTo>
                    <a:cubicBezTo>
                      <a:pt x="13" y="123"/>
                      <a:pt x="19" y="118"/>
                      <a:pt x="31" y="102"/>
                    </a:cubicBezTo>
                    <a:cubicBezTo>
                      <a:pt x="31" y="102"/>
                      <a:pt x="42" y="89"/>
                      <a:pt x="48" y="77"/>
                    </a:cubicBezTo>
                    <a:cubicBezTo>
                      <a:pt x="48" y="77"/>
                      <a:pt x="53" y="69"/>
                      <a:pt x="58" y="61"/>
                    </a:cubicBezTo>
                    <a:cubicBezTo>
                      <a:pt x="58" y="61"/>
                      <a:pt x="75" y="34"/>
                      <a:pt x="78" y="28"/>
                    </a:cubicBezTo>
                    <a:cubicBezTo>
                      <a:pt x="78" y="28"/>
                      <a:pt x="59" y="25"/>
                      <a:pt x="58" y="17"/>
                    </a:cubicBezTo>
                    <a:cubicBezTo>
                      <a:pt x="58" y="17"/>
                      <a:pt x="58" y="14"/>
                      <a:pt x="61" y="16"/>
                    </a:cubicBezTo>
                    <a:cubicBezTo>
                      <a:pt x="61" y="16"/>
                      <a:pt x="70" y="20"/>
                      <a:pt x="81" y="13"/>
                    </a:cubicBezTo>
                    <a:cubicBezTo>
                      <a:pt x="81" y="13"/>
                      <a:pt x="87" y="11"/>
                      <a:pt x="9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" name="Freeform 19"/>
              <p:cNvSpPr/>
              <p:nvPr/>
            </p:nvSpPr>
            <p:spPr bwMode="auto">
              <a:xfrm>
                <a:off x="3508" y="2093"/>
                <a:ext cx="158" cy="118"/>
              </a:xfrm>
              <a:custGeom>
                <a:avLst/>
                <a:gdLst>
                  <a:gd name="T0" fmla="*/ 11 w 83"/>
                  <a:gd name="T1" fmla="*/ 29 h 61"/>
                  <a:gd name="T2" fmla="*/ 4 w 83"/>
                  <a:gd name="T3" fmla="*/ 21 h 61"/>
                  <a:gd name="T4" fmla="*/ 20 w 83"/>
                  <a:gd name="T5" fmla="*/ 27 h 61"/>
                  <a:gd name="T6" fmla="*/ 23 w 83"/>
                  <a:gd name="T7" fmla="*/ 33 h 61"/>
                  <a:gd name="T8" fmla="*/ 33 w 83"/>
                  <a:gd name="T9" fmla="*/ 46 h 61"/>
                  <a:gd name="T10" fmla="*/ 34 w 83"/>
                  <a:gd name="T11" fmla="*/ 44 h 61"/>
                  <a:gd name="T12" fmla="*/ 34 w 83"/>
                  <a:gd name="T13" fmla="*/ 39 h 61"/>
                  <a:gd name="T14" fmla="*/ 38 w 83"/>
                  <a:gd name="T15" fmla="*/ 36 h 61"/>
                  <a:gd name="T16" fmla="*/ 40 w 83"/>
                  <a:gd name="T17" fmla="*/ 35 h 61"/>
                  <a:gd name="T18" fmla="*/ 47 w 83"/>
                  <a:gd name="T19" fmla="*/ 26 h 61"/>
                  <a:gd name="T20" fmla="*/ 47 w 83"/>
                  <a:gd name="T21" fmla="*/ 19 h 61"/>
                  <a:gd name="T22" fmla="*/ 37 w 83"/>
                  <a:gd name="T23" fmla="*/ 13 h 61"/>
                  <a:gd name="T24" fmla="*/ 35 w 83"/>
                  <a:gd name="T25" fmla="*/ 11 h 61"/>
                  <a:gd name="T26" fmla="*/ 42 w 83"/>
                  <a:gd name="T27" fmla="*/ 10 h 61"/>
                  <a:gd name="T28" fmla="*/ 55 w 83"/>
                  <a:gd name="T29" fmla="*/ 4 h 61"/>
                  <a:gd name="T30" fmla="*/ 59 w 83"/>
                  <a:gd name="T31" fmla="*/ 1 h 61"/>
                  <a:gd name="T32" fmla="*/ 68 w 83"/>
                  <a:gd name="T33" fmla="*/ 3 h 61"/>
                  <a:gd name="T34" fmla="*/ 81 w 83"/>
                  <a:gd name="T35" fmla="*/ 15 h 61"/>
                  <a:gd name="T36" fmla="*/ 82 w 83"/>
                  <a:gd name="T37" fmla="*/ 18 h 61"/>
                  <a:gd name="T38" fmla="*/ 78 w 83"/>
                  <a:gd name="T39" fmla="*/ 23 h 61"/>
                  <a:gd name="T40" fmla="*/ 66 w 83"/>
                  <a:gd name="T41" fmla="*/ 34 h 61"/>
                  <a:gd name="T42" fmla="*/ 64 w 83"/>
                  <a:gd name="T43" fmla="*/ 46 h 61"/>
                  <a:gd name="T44" fmla="*/ 62 w 83"/>
                  <a:gd name="T45" fmla="*/ 53 h 61"/>
                  <a:gd name="T46" fmla="*/ 55 w 83"/>
                  <a:gd name="T47" fmla="*/ 55 h 61"/>
                  <a:gd name="T48" fmla="*/ 46 w 83"/>
                  <a:gd name="T49" fmla="*/ 59 h 61"/>
                  <a:gd name="T50" fmla="*/ 43 w 83"/>
                  <a:gd name="T51" fmla="*/ 59 h 61"/>
                  <a:gd name="T52" fmla="*/ 40 w 83"/>
                  <a:gd name="T53" fmla="*/ 58 h 61"/>
                  <a:gd name="T54" fmla="*/ 38 w 83"/>
                  <a:gd name="T55" fmla="*/ 55 h 61"/>
                  <a:gd name="T56" fmla="*/ 33 w 83"/>
                  <a:gd name="T57" fmla="*/ 51 h 61"/>
                  <a:gd name="T58" fmla="*/ 29 w 83"/>
                  <a:gd name="T59" fmla="*/ 49 h 61"/>
                  <a:gd name="T60" fmla="*/ 20 w 83"/>
                  <a:gd name="T61" fmla="*/ 35 h 61"/>
                  <a:gd name="T62" fmla="*/ 11 w 83"/>
                  <a:gd name="T63" fmla="*/ 2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3" h="61">
                    <a:moveTo>
                      <a:pt x="11" y="29"/>
                    </a:moveTo>
                    <a:cubicBezTo>
                      <a:pt x="11" y="29"/>
                      <a:pt x="0" y="23"/>
                      <a:pt x="4" y="21"/>
                    </a:cubicBezTo>
                    <a:cubicBezTo>
                      <a:pt x="4" y="21"/>
                      <a:pt x="12" y="18"/>
                      <a:pt x="20" y="27"/>
                    </a:cubicBezTo>
                    <a:cubicBezTo>
                      <a:pt x="20" y="27"/>
                      <a:pt x="21" y="30"/>
                      <a:pt x="23" y="33"/>
                    </a:cubicBezTo>
                    <a:cubicBezTo>
                      <a:pt x="23" y="33"/>
                      <a:pt x="24" y="36"/>
                      <a:pt x="33" y="46"/>
                    </a:cubicBezTo>
                    <a:cubicBezTo>
                      <a:pt x="33" y="46"/>
                      <a:pt x="34" y="47"/>
                      <a:pt x="34" y="44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6" y="35"/>
                      <a:pt x="38" y="36"/>
                    </a:cubicBezTo>
                    <a:cubicBezTo>
                      <a:pt x="38" y="36"/>
                      <a:pt x="39" y="37"/>
                      <a:pt x="40" y="35"/>
                    </a:cubicBezTo>
                    <a:cubicBezTo>
                      <a:pt x="40" y="35"/>
                      <a:pt x="45" y="31"/>
                      <a:pt x="47" y="26"/>
                    </a:cubicBezTo>
                    <a:cubicBezTo>
                      <a:pt x="47" y="26"/>
                      <a:pt x="50" y="21"/>
                      <a:pt x="47" y="19"/>
                    </a:cubicBezTo>
                    <a:cubicBezTo>
                      <a:pt x="47" y="19"/>
                      <a:pt x="40" y="15"/>
                      <a:pt x="37" y="13"/>
                    </a:cubicBezTo>
                    <a:cubicBezTo>
                      <a:pt x="37" y="13"/>
                      <a:pt x="33" y="12"/>
                      <a:pt x="35" y="11"/>
                    </a:cubicBezTo>
                    <a:cubicBezTo>
                      <a:pt x="35" y="11"/>
                      <a:pt x="37" y="10"/>
                      <a:pt x="42" y="10"/>
                    </a:cubicBezTo>
                    <a:cubicBezTo>
                      <a:pt x="42" y="10"/>
                      <a:pt x="53" y="8"/>
                      <a:pt x="55" y="4"/>
                    </a:cubicBezTo>
                    <a:cubicBezTo>
                      <a:pt x="55" y="4"/>
                      <a:pt x="56" y="0"/>
                      <a:pt x="59" y="1"/>
                    </a:cubicBezTo>
                    <a:cubicBezTo>
                      <a:pt x="59" y="1"/>
                      <a:pt x="65" y="4"/>
                      <a:pt x="68" y="3"/>
                    </a:cubicBezTo>
                    <a:cubicBezTo>
                      <a:pt x="68" y="3"/>
                      <a:pt x="79" y="3"/>
                      <a:pt x="81" y="15"/>
                    </a:cubicBezTo>
                    <a:cubicBezTo>
                      <a:pt x="81" y="15"/>
                      <a:pt x="81" y="17"/>
                      <a:pt x="82" y="18"/>
                    </a:cubicBezTo>
                    <a:cubicBezTo>
                      <a:pt x="82" y="18"/>
                      <a:pt x="83" y="22"/>
                      <a:pt x="78" y="23"/>
                    </a:cubicBezTo>
                    <a:cubicBezTo>
                      <a:pt x="78" y="23"/>
                      <a:pt x="68" y="30"/>
                      <a:pt x="66" y="34"/>
                    </a:cubicBezTo>
                    <a:cubicBezTo>
                      <a:pt x="66" y="34"/>
                      <a:pt x="62" y="42"/>
                      <a:pt x="64" y="46"/>
                    </a:cubicBezTo>
                    <a:cubicBezTo>
                      <a:pt x="64" y="46"/>
                      <a:pt x="66" y="51"/>
                      <a:pt x="62" y="53"/>
                    </a:cubicBezTo>
                    <a:cubicBezTo>
                      <a:pt x="62" y="53"/>
                      <a:pt x="59" y="55"/>
                      <a:pt x="55" y="55"/>
                    </a:cubicBezTo>
                    <a:cubicBezTo>
                      <a:pt x="55" y="55"/>
                      <a:pt x="50" y="54"/>
                      <a:pt x="46" y="59"/>
                    </a:cubicBezTo>
                    <a:cubicBezTo>
                      <a:pt x="46" y="59"/>
                      <a:pt x="46" y="61"/>
                      <a:pt x="43" y="59"/>
                    </a:cubicBezTo>
                    <a:cubicBezTo>
                      <a:pt x="43" y="59"/>
                      <a:pt x="43" y="58"/>
                      <a:pt x="40" y="58"/>
                    </a:cubicBezTo>
                    <a:cubicBezTo>
                      <a:pt x="40" y="58"/>
                      <a:pt x="38" y="58"/>
                      <a:pt x="38" y="55"/>
                    </a:cubicBezTo>
                    <a:cubicBezTo>
                      <a:pt x="38" y="55"/>
                      <a:pt x="37" y="52"/>
                      <a:pt x="33" y="51"/>
                    </a:cubicBezTo>
                    <a:cubicBezTo>
                      <a:pt x="33" y="51"/>
                      <a:pt x="31" y="52"/>
                      <a:pt x="29" y="49"/>
                    </a:cubicBezTo>
                    <a:cubicBezTo>
                      <a:pt x="29" y="49"/>
                      <a:pt x="23" y="39"/>
                      <a:pt x="20" y="35"/>
                    </a:cubicBezTo>
                    <a:cubicBezTo>
                      <a:pt x="20" y="35"/>
                      <a:pt x="16" y="30"/>
                      <a:pt x="11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Freeform 20"/>
              <p:cNvSpPr/>
              <p:nvPr/>
            </p:nvSpPr>
            <p:spPr bwMode="auto">
              <a:xfrm>
                <a:off x="4556" y="2116"/>
                <a:ext cx="19" cy="97"/>
              </a:xfrm>
              <a:custGeom>
                <a:avLst/>
                <a:gdLst>
                  <a:gd name="T0" fmla="*/ 10 w 10"/>
                  <a:gd name="T1" fmla="*/ 50 h 50"/>
                  <a:gd name="T2" fmla="*/ 6 w 10"/>
                  <a:gd name="T3" fmla="*/ 50 h 50"/>
                  <a:gd name="T4" fmla="*/ 0 w 10"/>
                  <a:gd name="T5" fmla="*/ 25 h 50"/>
                  <a:gd name="T6" fmla="*/ 6 w 10"/>
                  <a:gd name="T7" fmla="*/ 0 h 50"/>
                  <a:gd name="T8" fmla="*/ 10 w 10"/>
                  <a:gd name="T9" fmla="*/ 0 h 50"/>
                  <a:gd name="T10" fmla="*/ 4 w 10"/>
                  <a:gd name="T11" fmla="*/ 25 h 50"/>
                  <a:gd name="T12" fmla="*/ 10 w 10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0">
                    <a:moveTo>
                      <a:pt x="10" y="50"/>
                    </a:moveTo>
                    <a:cubicBezTo>
                      <a:pt x="6" y="50"/>
                      <a:pt x="6" y="50"/>
                      <a:pt x="6" y="50"/>
                    </a:cubicBezTo>
                    <a:cubicBezTo>
                      <a:pt x="2" y="43"/>
                      <a:pt x="0" y="35"/>
                      <a:pt x="0" y="25"/>
                    </a:cubicBezTo>
                    <a:cubicBezTo>
                      <a:pt x="0" y="15"/>
                      <a:pt x="2" y="7"/>
                      <a:pt x="6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6" y="8"/>
                      <a:pt x="4" y="16"/>
                      <a:pt x="4" y="25"/>
                    </a:cubicBezTo>
                    <a:cubicBezTo>
                      <a:pt x="4" y="35"/>
                      <a:pt x="6" y="43"/>
                      <a:pt x="10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Freeform 21"/>
              <p:cNvSpPr>
                <a:spLocks noEditPoints="1"/>
              </p:cNvSpPr>
              <p:nvPr/>
            </p:nvSpPr>
            <p:spPr bwMode="auto">
              <a:xfrm>
                <a:off x="4594" y="2116"/>
                <a:ext cx="95" cy="99"/>
              </a:xfrm>
              <a:custGeom>
                <a:avLst/>
                <a:gdLst>
                  <a:gd name="T0" fmla="*/ 15 w 50"/>
                  <a:gd name="T1" fmla="*/ 0 h 51"/>
                  <a:gd name="T2" fmla="*/ 19 w 50"/>
                  <a:gd name="T3" fmla="*/ 3 h 51"/>
                  <a:gd name="T4" fmla="*/ 16 w 50"/>
                  <a:gd name="T5" fmla="*/ 5 h 51"/>
                  <a:gd name="T6" fmla="*/ 14 w 50"/>
                  <a:gd name="T7" fmla="*/ 26 h 51"/>
                  <a:gd name="T8" fmla="*/ 14 w 50"/>
                  <a:gd name="T9" fmla="*/ 30 h 51"/>
                  <a:gd name="T10" fmla="*/ 11 w 50"/>
                  <a:gd name="T11" fmla="*/ 26 h 51"/>
                  <a:gd name="T12" fmla="*/ 8 w 50"/>
                  <a:gd name="T13" fmla="*/ 16 h 51"/>
                  <a:gd name="T14" fmla="*/ 0 w 50"/>
                  <a:gd name="T15" fmla="*/ 18 h 51"/>
                  <a:gd name="T16" fmla="*/ 25 w 50"/>
                  <a:gd name="T17" fmla="*/ 35 h 51"/>
                  <a:gd name="T18" fmla="*/ 24 w 50"/>
                  <a:gd name="T19" fmla="*/ 29 h 51"/>
                  <a:gd name="T20" fmla="*/ 29 w 50"/>
                  <a:gd name="T21" fmla="*/ 29 h 51"/>
                  <a:gd name="T22" fmla="*/ 28 w 50"/>
                  <a:gd name="T23" fmla="*/ 34 h 51"/>
                  <a:gd name="T24" fmla="*/ 46 w 50"/>
                  <a:gd name="T25" fmla="*/ 35 h 51"/>
                  <a:gd name="T26" fmla="*/ 50 w 50"/>
                  <a:gd name="T27" fmla="*/ 38 h 51"/>
                  <a:gd name="T28" fmla="*/ 46 w 50"/>
                  <a:gd name="T29" fmla="*/ 38 h 51"/>
                  <a:gd name="T30" fmla="*/ 28 w 50"/>
                  <a:gd name="T31" fmla="*/ 46 h 51"/>
                  <a:gd name="T32" fmla="*/ 28 w 50"/>
                  <a:gd name="T33" fmla="*/ 51 h 51"/>
                  <a:gd name="T34" fmla="*/ 25 w 50"/>
                  <a:gd name="T35" fmla="*/ 46 h 51"/>
                  <a:gd name="T36" fmla="*/ 6 w 50"/>
                  <a:gd name="T37" fmla="*/ 38 h 51"/>
                  <a:gd name="T38" fmla="*/ 2 w 50"/>
                  <a:gd name="T39" fmla="*/ 35 h 51"/>
                  <a:gd name="T40" fmla="*/ 27 w 50"/>
                  <a:gd name="T41" fmla="*/ 13 h 51"/>
                  <a:gd name="T42" fmla="*/ 27 w 50"/>
                  <a:gd name="T43" fmla="*/ 0 h 51"/>
                  <a:gd name="T44" fmla="*/ 32 w 50"/>
                  <a:gd name="T45" fmla="*/ 1 h 51"/>
                  <a:gd name="T46" fmla="*/ 31 w 50"/>
                  <a:gd name="T47" fmla="*/ 6 h 51"/>
                  <a:gd name="T48" fmla="*/ 44 w 50"/>
                  <a:gd name="T49" fmla="*/ 3 h 51"/>
                  <a:gd name="T50" fmla="*/ 47 w 50"/>
                  <a:gd name="T51" fmla="*/ 7 h 51"/>
                  <a:gd name="T52" fmla="*/ 41 w 50"/>
                  <a:gd name="T53" fmla="*/ 9 h 51"/>
                  <a:gd name="T54" fmla="*/ 31 w 50"/>
                  <a:gd name="T55" fmla="*/ 22 h 51"/>
                  <a:gd name="T56" fmla="*/ 46 w 50"/>
                  <a:gd name="T57" fmla="*/ 22 h 51"/>
                  <a:gd name="T58" fmla="*/ 50 w 50"/>
                  <a:gd name="T59" fmla="*/ 20 h 51"/>
                  <a:gd name="T60" fmla="*/ 49 w 50"/>
                  <a:gd name="T61" fmla="*/ 24 h 51"/>
                  <a:gd name="T62" fmla="*/ 32 w 50"/>
                  <a:gd name="T63" fmla="*/ 29 h 51"/>
                  <a:gd name="T64" fmla="*/ 27 w 50"/>
                  <a:gd name="T65" fmla="*/ 16 h 51"/>
                  <a:gd name="T66" fmla="*/ 18 w 50"/>
                  <a:gd name="T67" fmla="*/ 17 h 51"/>
                  <a:gd name="T68" fmla="*/ 27 w 50"/>
                  <a:gd name="T69" fmla="*/ 1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0" h="51">
                    <a:moveTo>
                      <a:pt x="0" y="18"/>
                    </a:moveTo>
                    <a:cubicBezTo>
                      <a:pt x="8" y="13"/>
                      <a:pt x="13" y="6"/>
                      <a:pt x="15" y="0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0" y="2"/>
                      <a:pt x="20" y="3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3"/>
                      <a:pt x="17" y="4"/>
                      <a:pt x="16" y="5"/>
                    </a:cubicBezTo>
                    <a:cubicBezTo>
                      <a:pt x="15" y="7"/>
                      <a:pt x="15" y="9"/>
                      <a:pt x="14" y="10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6"/>
                      <a:pt x="14" y="27"/>
                      <a:pt x="14" y="29"/>
                    </a:cubicBezTo>
                    <a:cubicBezTo>
                      <a:pt x="14" y="29"/>
                      <a:pt x="14" y="30"/>
                      <a:pt x="14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28"/>
                      <a:pt x="11" y="27"/>
                      <a:pt x="11" y="26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0" y="14"/>
                      <a:pt x="9" y="15"/>
                      <a:pt x="8" y="16"/>
                    </a:cubicBezTo>
                    <a:cubicBezTo>
                      <a:pt x="7" y="17"/>
                      <a:pt x="6" y="18"/>
                      <a:pt x="3" y="21"/>
                    </a:cubicBezTo>
                    <a:cubicBezTo>
                      <a:pt x="2" y="19"/>
                      <a:pt x="1" y="19"/>
                      <a:pt x="0" y="18"/>
                    </a:cubicBezTo>
                    <a:close/>
                    <a:moveTo>
                      <a:pt x="6" y="35"/>
                    </a:move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4"/>
                      <a:pt x="25" y="34"/>
                      <a:pt x="25" y="34"/>
                    </a:cubicBezTo>
                    <a:cubicBezTo>
                      <a:pt x="25" y="33"/>
                      <a:pt x="24" y="31"/>
                      <a:pt x="24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29" y="30"/>
                      <a:pt x="29" y="30"/>
                      <a:pt x="29" y="30"/>
                    </a:cubicBezTo>
                    <a:cubicBezTo>
                      <a:pt x="28" y="30"/>
                      <a:pt x="28" y="32"/>
                      <a:pt x="28" y="34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46" y="35"/>
                      <a:pt x="46" y="35"/>
                      <a:pt x="46" y="35"/>
                    </a:cubicBezTo>
                    <a:cubicBezTo>
                      <a:pt x="47" y="35"/>
                      <a:pt x="48" y="35"/>
                      <a:pt x="50" y="35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50" y="38"/>
                      <a:pt x="49" y="38"/>
                      <a:pt x="48" y="38"/>
                    </a:cubicBezTo>
                    <a:cubicBezTo>
                      <a:pt x="48" y="38"/>
                      <a:pt x="47" y="38"/>
                      <a:pt x="46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28" y="47"/>
                      <a:pt x="28" y="48"/>
                      <a:pt x="28" y="49"/>
                    </a:cubicBezTo>
                    <a:cubicBezTo>
                      <a:pt x="28" y="50"/>
                      <a:pt x="28" y="50"/>
                      <a:pt x="28" y="51"/>
                    </a:cubicBezTo>
                    <a:cubicBezTo>
                      <a:pt x="24" y="51"/>
                      <a:pt x="24" y="51"/>
                      <a:pt x="24" y="51"/>
                    </a:cubicBezTo>
                    <a:cubicBezTo>
                      <a:pt x="24" y="48"/>
                      <a:pt x="25" y="47"/>
                      <a:pt x="25" y="46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5" y="38"/>
                      <a:pt x="3" y="38"/>
                      <a:pt x="2" y="38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3" y="35"/>
                      <a:pt x="4" y="35"/>
                      <a:pt x="6" y="35"/>
                    </a:cubicBezTo>
                    <a:close/>
                    <a:moveTo>
                      <a:pt x="27" y="13"/>
                    </a:moveTo>
                    <a:cubicBezTo>
                      <a:pt x="27" y="5"/>
                      <a:pt x="27" y="5"/>
                      <a:pt x="27" y="5"/>
                    </a:cubicBezTo>
                    <a:cubicBezTo>
                      <a:pt x="27" y="5"/>
                      <a:pt x="27" y="3"/>
                      <a:pt x="27" y="0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1" y="2"/>
                      <a:pt x="31" y="3"/>
                      <a:pt x="31" y="6"/>
                    </a:cubicBezTo>
                    <a:cubicBezTo>
                      <a:pt x="31" y="12"/>
                      <a:pt x="31" y="12"/>
                      <a:pt x="31" y="12"/>
                    </a:cubicBezTo>
                    <a:cubicBezTo>
                      <a:pt x="36" y="9"/>
                      <a:pt x="40" y="6"/>
                      <a:pt x="44" y="3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8"/>
                      <a:pt x="46" y="8"/>
                      <a:pt x="46" y="8"/>
                    </a:cubicBezTo>
                    <a:cubicBezTo>
                      <a:pt x="44" y="8"/>
                      <a:pt x="42" y="9"/>
                      <a:pt x="41" y="9"/>
                    </a:cubicBezTo>
                    <a:cubicBezTo>
                      <a:pt x="39" y="11"/>
                      <a:pt x="36" y="13"/>
                      <a:pt x="31" y="15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32" y="26"/>
                      <a:pt x="38" y="26"/>
                    </a:cubicBezTo>
                    <a:cubicBezTo>
                      <a:pt x="43" y="26"/>
                      <a:pt x="46" y="25"/>
                      <a:pt x="46" y="22"/>
                    </a:cubicBezTo>
                    <a:cubicBezTo>
                      <a:pt x="46" y="21"/>
                      <a:pt x="46" y="20"/>
                      <a:pt x="46" y="19"/>
                    </a:cubicBezTo>
                    <a:cubicBezTo>
                      <a:pt x="48" y="20"/>
                      <a:pt x="49" y="20"/>
                      <a:pt x="50" y="20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50" y="22"/>
                      <a:pt x="50" y="23"/>
                      <a:pt x="49" y="24"/>
                    </a:cubicBezTo>
                    <a:cubicBezTo>
                      <a:pt x="48" y="27"/>
                      <a:pt x="45" y="29"/>
                      <a:pt x="40" y="29"/>
                    </a:cubicBezTo>
                    <a:cubicBezTo>
                      <a:pt x="35" y="29"/>
                      <a:pt x="33" y="29"/>
                      <a:pt x="32" y="29"/>
                    </a:cubicBezTo>
                    <a:cubicBezTo>
                      <a:pt x="29" y="28"/>
                      <a:pt x="27" y="27"/>
                      <a:pt x="27" y="24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5" y="17"/>
                      <a:pt x="22" y="18"/>
                      <a:pt x="20" y="19"/>
                    </a:cubicBezTo>
                    <a:cubicBezTo>
                      <a:pt x="19" y="19"/>
                      <a:pt x="18" y="18"/>
                      <a:pt x="18" y="17"/>
                    </a:cubicBezTo>
                    <a:cubicBezTo>
                      <a:pt x="17" y="17"/>
                      <a:pt x="17" y="16"/>
                      <a:pt x="17" y="16"/>
                    </a:cubicBezTo>
                    <a:cubicBezTo>
                      <a:pt x="20" y="16"/>
                      <a:pt x="23" y="15"/>
                      <a:pt x="2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Freeform 22"/>
              <p:cNvSpPr>
                <a:spLocks noEditPoints="1"/>
              </p:cNvSpPr>
              <p:nvPr/>
            </p:nvSpPr>
            <p:spPr bwMode="auto">
              <a:xfrm>
                <a:off x="4703" y="2115"/>
                <a:ext cx="93" cy="100"/>
              </a:xfrm>
              <a:custGeom>
                <a:avLst/>
                <a:gdLst>
                  <a:gd name="T0" fmla="*/ 19 w 49"/>
                  <a:gd name="T1" fmla="*/ 0 h 52"/>
                  <a:gd name="T2" fmla="*/ 22 w 49"/>
                  <a:gd name="T3" fmla="*/ 1 h 52"/>
                  <a:gd name="T4" fmla="*/ 23 w 49"/>
                  <a:gd name="T5" fmla="*/ 1 h 52"/>
                  <a:gd name="T6" fmla="*/ 22 w 49"/>
                  <a:gd name="T7" fmla="*/ 2 h 52"/>
                  <a:gd name="T8" fmla="*/ 21 w 49"/>
                  <a:gd name="T9" fmla="*/ 4 h 52"/>
                  <a:gd name="T10" fmla="*/ 20 w 49"/>
                  <a:gd name="T11" fmla="*/ 6 h 52"/>
                  <a:gd name="T12" fmla="*/ 19 w 49"/>
                  <a:gd name="T13" fmla="*/ 9 h 52"/>
                  <a:gd name="T14" fmla="*/ 44 w 49"/>
                  <a:gd name="T15" fmla="*/ 9 h 52"/>
                  <a:gd name="T16" fmla="*/ 47 w 49"/>
                  <a:gd name="T17" fmla="*/ 8 h 52"/>
                  <a:gd name="T18" fmla="*/ 49 w 49"/>
                  <a:gd name="T19" fmla="*/ 8 h 52"/>
                  <a:gd name="T20" fmla="*/ 49 w 49"/>
                  <a:gd name="T21" fmla="*/ 12 h 52"/>
                  <a:gd name="T22" fmla="*/ 47 w 49"/>
                  <a:gd name="T23" fmla="*/ 11 h 52"/>
                  <a:gd name="T24" fmla="*/ 44 w 49"/>
                  <a:gd name="T25" fmla="*/ 11 h 52"/>
                  <a:gd name="T26" fmla="*/ 18 w 49"/>
                  <a:gd name="T27" fmla="*/ 11 h 52"/>
                  <a:gd name="T28" fmla="*/ 11 w 49"/>
                  <a:gd name="T29" fmla="*/ 25 h 52"/>
                  <a:gd name="T30" fmla="*/ 24 w 49"/>
                  <a:gd name="T31" fmla="*/ 25 h 52"/>
                  <a:gd name="T32" fmla="*/ 24 w 49"/>
                  <a:gd name="T33" fmla="*/ 21 h 52"/>
                  <a:gd name="T34" fmla="*/ 24 w 49"/>
                  <a:gd name="T35" fmla="*/ 16 h 52"/>
                  <a:gd name="T36" fmla="*/ 28 w 49"/>
                  <a:gd name="T37" fmla="*/ 16 h 52"/>
                  <a:gd name="T38" fmla="*/ 28 w 49"/>
                  <a:gd name="T39" fmla="*/ 17 h 52"/>
                  <a:gd name="T40" fmla="*/ 28 w 49"/>
                  <a:gd name="T41" fmla="*/ 17 h 52"/>
                  <a:gd name="T42" fmla="*/ 27 w 49"/>
                  <a:gd name="T43" fmla="*/ 21 h 52"/>
                  <a:gd name="T44" fmla="*/ 27 w 49"/>
                  <a:gd name="T45" fmla="*/ 25 h 52"/>
                  <a:gd name="T46" fmla="*/ 39 w 49"/>
                  <a:gd name="T47" fmla="*/ 25 h 52"/>
                  <a:gd name="T48" fmla="*/ 44 w 49"/>
                  <a:gd name="T49" fmla="*/ 25 h 52"/>
                  <a:gd name="T50" fmla="*/ 44 w 49"/>
                  <a:gd name="T51" fmla="*/ 28 h 52"/>
                  <a:gd name="T52" fmla="*/ 39 w 49"/>
                  <a:gd name="T53" fmla="*/ 28 h 52"/>
                  <a:gd name="T54" fmla="*/ 27 w 49"/>
                  <a:gd name="T55" fmla="*/ 28 h 52"/>
                  <a:gd name="T56" fmla="*/ 27 w 49"/>
                  <a:gd name="T57" fmla="*/ 47 h 52"/>
                  <a:gd name="T58" fmla="*/ 19 w 49"/>
                  <a:gd name="T59" fmla="*/ 52 h 52"/>
                  <a:gd name="T60" fmla="*/ 17 w 49"/>
                  <a:gd name="T61" fmla="*/ 47 h 52"/>
                  <a:gd name="T62" fmla="*/ 24 w 49"/>
                  <a:gd name="T63" fmla="*/ 46 h 52"/>
                  <a:gd name="T64" fmla="*/ 24 w 49"/>
                  <a:gd name="T65" fmla="*/ 28 h 52"/>
                  <a:gd name="T66" fmla="*/ 11 w 49"/>
                  <a:gd name="T67" fmla="*/ 28 h 52"/>
                  <a:gd name="T68" fmla="*/ 8 w 49"/>
                  <a:gd name="T69" fmla="*/ 29 h 52"/>
                  <a:gd name="T70" fmla="*/ 6 w 49"/>
                  <a:gd name="T71" fmla="*/ 25 h 52"/>
                  <a:gd name="T72" fmla="*/ 9 w 49"/>
                  <a:gd name="T73" fmla="*/ 22 h 52"/>
                  <a:gd name="T74" fmla="*/ 14 w 49"/>
                  <a:gd name="T75" fmla="*/ 11 h 52"/>
                  <a:gd name="T76" fmla="*/ 4 w 49"/>
                  <a:gd name="T77" fmla="*/ 11 h 52"/>
                  <a:gd name="T78" fmla="*/ 1 w 49"/>
                  <a:gd name="T79" fmla="*/ 11 h 52"/>
                  <a:gd name="T80" fmla="*/ 0 w 49"/>
                  <a:gd name="T81" fmla="*/ 12 h 52"/>
                  <a:gd name="T82" fmla="*/ 0 w 49"/>
                  <a:gd name="T83" fmla="*/ 8 h 52"/>
                  <a:gd name="T84" fmla="*/ 2 w 49"/>
                  <a:gd name="T85" fmla="*/ 8 h 52"/>
                  <a:gd name="T86" fmla="*/ 4 w 49"/>
                  <a:gd name="T87" fmla="*/ 9 h 52"/>
                  <a:gd name="T88" fmla="*/ 15 w 49"/>
                  <a:gd name="T89" fmla="*/ 9 h 52"/>
                  <a:gd name="T90" fmla="*/ 19 w 49"/>
                  <a:gd name="T91" fmla="*/ 0 h 52"/>
                  <a:gd name="T92" fmla="*/ 0 w 49"/>
                  <a:gd name="T93" fmla="*/ 46 h 52"/>
                  <a:gd name="T94" fmla="*/ 14 w 49"/>
                  <a:gd name="T95" fmla="*/ 33 h 52"/>
                  <a:gd name="T96" fmla="*/ 18 w 49"/>
                  <a:gd name="T97" fmla="*/ 36 h 52"/>
                  <a:gd name="T98" fmla="*/ 19 w 49"/>
                  <a:gd name="T99" fmla="*/ 36 h 52"/>
                  <a:gd name="T100" fmla="*/ 18 w 49"/>
                  <a:gd name="T101" fmla="*/ 37 h 52"/>
                  <a:gd name="T102" fmla="*/ 15 w 49"/>
                  <a:gd name="T103" fmla="*/ 39 h 52"/>
                  <a:gd name="T104" fmla="*/ 4 w 49"/>
                  <a:gd name="T105" fmla="*/ 49 h 52"/>
                  <a:gd name="T106" fmla="*/ 0 w 49"/>
                  <a:gd name="T107" fmla="*/ 46 h 52"/>
                  <a:gd name="T108" fmla="*/ 32 w 49"/>
                  <a:gd name="T109" fmla="*/ 37 h 52"/>
                  <a:gd name="T110" fmla="*/ 34 w 49"/>
                  <a:gd name="T111" fmla="*/ 34 h 52"/>
                  <a:gd name="T112" fmla="*/ 48 w 49"/>
                  <a:gd name="T113" fmla="*/ 45 h 52"/>
                  <a:gd name="T114" fmla="*/ 46 w 49"/>
                  <a:gd name="T115" fmla="*/ 48 h 52"/>
                  <a:gd name="T116" fmla="*/ 32 w 49"/>
                  <a:gd name="T117" fmla="*/ 3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9" h="52">
                    <a:moveTo>
                      <a:pt x="19" y="0"/>
                    </a:moveTo>
                    <a:cubicBezTo>
                      <a:pt x="22" y="1"/>
                      <a:pt x="22" y="1"/>
                      <a:pt x="22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2"/>
                      <a:pt x="22" y="2"/>
                    </a:cubicBezTo>
                    <a:cubicBezTo>
                      <a:pt x="22" y="2"/>
                      <a:pt x="21" y="3"/>
                      <a:pt x="21" y="4"/>
                    </a:cubicBezTo>
                    <a:cubicBezTo>
                      <a:pt x="21" y="4"/>
                      <a:pt x="20" y="5"/>
                      <a:pt x="20" y="6"/>
                    </a:cubicBezTo>
                    <a:cubicBezTo>
                      <a:pt x="20" y="7"/>
                      <a:pt x="19" y="8"/>
                      <a:pt x="19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9"/>
                      <a:pt x="46" y="8"/>
                      <a:pt x="47" y="8"/>
                    </a:cubicBezTo>
                    <a:cubicBezTo>
                      <a:pt x="48" y="8"/>
                      <a:pt x="49" y="8"/>
                      <a:pt x="49" y="8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8" y="12"/>
                      <a:pt x="47" y="11"/>
                    </a:cubicBezTo>
                    <a:cubicBezTo>
                      <a:pt x="46" y="11"/>
                      <a:pt x="45" y="11"/>
                      <a:pt x="44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6" y="15"/>
                      <a:pt x="14" y="19"/>
                      <a:pt x="11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19"/>
                      <a:pt x="24" y="17"/>
                      <a:pt x="24" y="16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28" y="16"/>
                      <a:pt x="28" y="16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7" y="17"/>
                      <a:pt x="27" y="19"/>
                      <a:pt x="27" y="21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39" y="25"/>
                      <a:pt x="39" y="25"/>
                      <a:pt x="39" y="25"/>
                    </a:cubicBezTo>
                    <a:cubicBezTo>
                      <a:pt x="40" y="25"/>
                      <a:pt x="42" y="25"/>
                      <a:pt x="44" y="25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2" y="28"/>
                      <a:pt x="41" y="28"/>
                      <a:pt x="39" y="2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47"/>
                      <a:pt x="27" y="47"/>
                      <a:pt x="27" y="47"/>
                    </a:cubicBezTo>
                    <a:cubicBezTo>
                      <a:pt x="28" y="50"/>
                      <a:pt x="25" y="51"/>
                      <a:pt x="19" y="52"/>
                    </a:cubicBezTo>
                    <a:cubicBezTo>
                      <a:pt x="18" y="50"/>
                      <a:pt x="18" y="49"/>
                      <a:pt x="17" y="47"/>
                    </a:cubicBezTo>
                    <a:cubicBezTo>
                      <a:pt x="22" y="48"/>
                      <a:pt x="25" y="48"/>
                      <a:pt x="24" y="46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0" y="28"/>
                      <a:pt x="9" y="28"/>
                      <a:pt x="8" y="29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7" y="25"/>
                      <a:pt x="8" y="24"/>
                      <a:pt x="9" y="22"/>
                    </a:cubicBezTo>
                    <a:cubicBezTo>
                      <a:pt x="11" y="19"/>
                      <a:pt x="12" y="16"/>
                      <a:pt x="1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3" y="11"/>
                      <a:pt x="1" y="11"/>
                    </a:cubicBezTo>
                    <a:cubicBezTo>
                      <a:pt x="1" y="12"/>
                      <a:pt x="0" y="12"/>
                      <a:pt x="0" y="12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8"/>
                      <a:pt x="2" y="8"/>
                    </a:cubicBezTo>
                    <a:cubicBezTo>
                      <a:pt x="3" y="8"/>
                      <a:pt x="4" y="9"/>
                      <a:pt x="4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7" y="6"/>
                      <a:pt x="18" y="3"/>
                      <a:pt x="19" y="0"/>
                    </a:cubicBezTo>
                    <a:close/>
                    <a:moveTo>
                      <a:pt x="0" y="46"/>
                    </a:moveTo>
                    <a:cubicBezTo>
                      <a:pt x="6" y="43"/>
                      <a:pt x="11" y="39"/>
                      <a:pt x="14" y="33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6"/>
                      <a:pt x="18" y="36"/>
                      <a:pt x="18" y="37"/>
                    </a:cubicBezTo>
                    <a:cubicBezTo>
                      <a:pt x="17" y="37"/>
                      <a:pt x="16" y="38"/>
                      <a:pt x="15" y="39"/>
                    </a:cubicBezTo>
                    <a:cubicBezTo>
                      <a:pt x="12" y="42"/>
                      <a:pt x="8" y="46"/>
                      <a:pt x="4" y="49"/>
                    </a:cubicBezTo>
                    <a:cubicBezTo>
                      <a:pt x="3" y="47"/>
                      <a:pt x="2" y="46"/>
                      <a:pt x="0" y="46"/>
                    </a:cubicBezTo>
                    <a:close/>
                    <a:moveTo>
                      <a:pt x="32" y="37"/>
                    </a:moveTo>
                    <a:cubicBezTo>
                      <a:pt x="34" y="34"/>
                      <a:pt x="34" y="34"/>
                      <a:pt x="34" y="34"/>
                    </a:cubicBezTo>
                    <a:cubicBezTo>
                      <a:pt x="39" y="37"/>
                      <a:pt x="44" y="41"/>
                      <a:pt x="48" y="45"/>
                    </a:cubicBezTo>
                    <a:cubicBezTo>
                      <a:pt x="46" y="48"/>
                      <a:pt x="46" y="48"/>
                      <a:pt x="46" y="48"/>
                    </a:cubicBezTo>
                    <a:cubicBezTo>
                      <a:pt x="41" y="44"/>
                      <a:pt x="37" y="40"/>
                      <a:pt x="32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Freeform 23"/>
              <p:cNvSpPr/>
              <p:nvPr/>
            </p:nvSpPr>
            <p:spPr bwMode="auto">
              <a:xfrm>
                <a:off x="4821" y="2116"/>
                <a:ext cx="19" cy="97"/>
              </a:xfrm>
              <a:custGeom>
                <a:avLst/>
                <a:gdLst>
                  <a:gd name="T0" fmla="*/ 0 w 10"/>
                  <a:gd name="T1" fmla="*/ 0 h 50"/>
                  <a:gd name="T2" fmla="*/ 4 w 10"/>
                  <a:gd name="T3" fmla="*/ 0 h 50"/>
                  <a:gd name="T4" fmla="*/ 10 w 10"/>
                  <a:gd name="T5" fmla="*/ 25 h 50"/>
                  <a:gd name="T6" fmla="*/ 4 w 10"/>
                  <a:gd name="T7" fmla="*/ 50 h 50"/>
                  <a:gd name="T8" fmla="*/ 0 w 10"/>
                  <a:gd name="T9" fmla="*/ 50 h 50"/>
                  <a:gd name="T10" fmla="*/ 6 w 10"/>
                  <a:gd name="T11" fmla="*/ 25 h 50"/>
                  <a:gd name="T12" fmla="*/ 0 w 10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0">
                    <a:moveTo>
                      <a:pt x="0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8" y="7"/>
                      <a:pt x="10" y="15"/>
                      <a:pt x="10" y="25"/>
                    </a:cubicBezTo>
                    <a:cubicBezTo>
                      <a:pt x="10" y="35"/>
                      <a:pt x="8" y="43"/>
                      <a:pt x="4" y="5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4" y="43"/>
                      <a:pt x="6" y="35"/>
                      <a:pt x="6" y="25"/>
                    </a:cubicBezTo>
                    <a:cubicBezTo>
                      <a:pt x="6" y="16"/>
                      <a:pt x="4" y="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3" name="Freeform 24"/>
              <p:cNvSpPr/>
              <p:nvPr/>
            </p:nvSpPr>
            <p:spPr bwMode="auto">
              <a:xfrm>
                <a:off x="2857" y="2324"/>
                <a:ext cx="71" cy="75"/>
              </a:xfrm>
              <a:custGeom>
                <a:avLst/>
                <a:gdLst>
                  <a:gd name="T0" fmla="*/ 35 w 37"/>
                  <a:gd name="T1" fmla="*/ 0 h 39"/>
                  <a:gd name="T2" fmla="*/ 36 w 37"/>
                  <a:gd name="T3" fmla="*/ 13 h 39"/>
                  <a:gd name="T4" fmla="*/ 35 w 37"/>
                  <a:gd name="T5" fmla="*/ 13 h 39"/>
                  <a:gd name="T6" fmla="*/ 30 w 37"/>
                  <a:gd name="T7" fmla="*/ 5 h 39"/>
                  <a:gd name="T8" fmla="*/ 21 w 37"/>
                  <a:gd name="T9" fmla="*/ 2 h 39"/>
                  <a:gd name="T10" fmla="*/ 14 w 37"/>
                  <a:gd name="T11" fmla="*/ 4 h 39"/>
                  <a:gd name="T12" fmla="*/ 9 w 37"/>
                  <a:gd name="T13" fmla="*/ 10 h 39"/>
                  <a:gd name="T14" fmla="*/ 7 w 37"/>
                  <a:gd name="T15" fmla="*/ 20 h 39"/>
                  <a:gd name="T16" fmla="*/ 9 w 37"/>
                  <a:gd name="T17" fmla="*/ 29 h 39"/>
                  <a:gd name="T18" fmla="*/ 14 w 37"/>
                  <a:gd name="T19" fmla="*/ 35 h 39"/>
                  <a:gd name="T20" fmla="*/ 22 w 37"/>
                  <a:gd name="T21" fmla="*/ 37 h 39"/>
                  <a:gd name="T22" fmla="*/ 29 w 37"/>
                  <a:gd name="T23" fmla="*/ 35 h 39"/>
                  <a:gd name="T24" fmla="*/ 36 w 37"/>
                  <a:gd name="T25" fmla="*/ 29 h 39"/>
                  <a:gd name="T26" fmla="*/ 37 w 37"/>
                  <a:gd name="T27" fmla="*/ 30 h 39"/>
                  <a:gd name="T28" fmla="*/ 30 w 37"/>
                  <a:gd name="T29" fmla="*/ 37 h 39"/>
                  <a:gd name="T30" fmla="*/ 20 w 37"/>
                  <a:gd name="T31" fmla="*/ 39 h 39"/>
                  <a:gd name="T32" fmla="*/ 4 w 37"/>
                  <a:gd name="T33" fmla="*/ 32 h 39"/>
                  <a:gd name="T34" fmla="*/ 0 w 37"/>
                  <a:gd name="T35" fmla="*/ 20 h 39"/>
                  <a:gd name="T36" fmla="*/ 3 w 37"/>
                  <a:gd name="T37" fmla="*/ 10 h 39"/>
                  <a:gd name="T38" fmla="*/ 10 w 37"/>
                  <a:gd name="T39" fmla="*/ 3 h 39"/>
                  <a:gd name="T40" fmla="*/ 21 w 37"/>
                  <a:gd name="T41" fmla="*/ 0 h 39"/>
                  <a:gd name="T42" fmla="*/ 30 w 37"/>
                  <a:gd name="T43" fmla="*/ 2 h 39"/>
                  <a:gd name="T44" fmla="*/ 31 w 37"/>
                  <a:gd name="T45" fmla="*/ 3 h 39"/>
                  <a:gd name="T46" fmla="*/ 33 w 37"/>
                  <a:gd name="T47" fmla="*/ 2 h 39"/>
                  <a:gd name="T48" fmla="*/ 34 w 37"/>
                  <a:gd name="T49" fmla="*/ 0 h 39"/>
                  <a:gd name="T50" fmla="*/ 35 w 37"/>
                  <a:gd name="T5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7" h="39">
                    <a:moveTo>
                      <a:pt x="35" y="0"/>
                    </a:moveTo>
                    <a:cubicBezTo>
                      <a:pt x="36" y="13"/>
                      <a:pt x="36" y="13"/>
                      <a:pt x="36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4" y="9"/>
                      <a:pt x="32" y="6"/>
                      <a:pt x="30" y="5"/>
                    </a:cubicBezTo>
                    <a:cubicBezTo>
                      <a:pt x="27" y="3"/>
                      <a:pt x="25" y="2"/>
                      <a:pt x="21" y="2"/>
                    </a:cubicBezTo>
                    <a:cubicBezTo>
                      <a:pt x="19" y="2"/>
                      <a:pt x="16" y="3"/>
                      <a:pt x="14" y="4"/>
                    </a:cubicBezTo>
                    <a:cubicBezTo>
                      <a:pt x="12" y="5"/>
                      <a:pt x="10" y="7"/>
                      <a:pt x="9" y="10"/>
                    </a:cubicBezTo>
                    <a:cubicBezTo>
                      <a:pt x="7" y="13"/>
                      <a:pt x="7" y="16"/>
                      <a:pt x="7" y="20"/>
                    </a:cubicBezTo>
                    <a:cubicBezTo>
                      <a:pt x="7" y="24"/>
                      <a:pt x="7" y="27"/>
                      <a:pt x="9" y="29"/>
                    </a:cubicBezTo>
                    <a:cubicBezTo>
                      <a:pt x="10" y="32"/>
                      <a:pt x="12" y="33"/>
                      <a:pt x="14" y="35"/>
                    </a:cubicBezTo>
                    <a:cubicBezTo>
                      <a:pt x="16" y="36"/>
                      <a:pt x="19" y="37"/>
                      <a:pt x="22" y="37"/>
                    </a:cubicBezTo>
                    <a:cubicBezTo>
                      <a:pt x="25" y="37"/>
                      <a:pt x="27" y="36"/>
                      <a:pt x="29" y="35"/>
                    </a:cubicBezTo>
                    <a:cubicBezTo>
                      <a:pt x="31" y="34"/>
                      <a:pt x="34" y="32"/>
                      <a:pt x="36" y="29"/>
                    </a:cubicBezTo>
                    <a:cubicBezTo>
                      <a:pt x="37" y="30"/>
                      <a:pt x="37" y="30"/>
                      <a:pt x="37" y="30"/>
                    </a:cubicBezTo>
                    <a:cubicBezTo>
                      <a:pt x="35" y="33"/>
                      <a:pt x="32" y="35"/>
                      <a:pt x="30" y="37"/>
                    </a:cubicBezTo>
                    <a:cubicBezTo>
                      <a:pt x="27" y="38"/>
                      <a:pt x="24" y="39"/>
                      <a:pt x="20" y="39"/>
                    </a:cubicBezTo>
                    <a:cubicBezTo>
                      <a:pt x="13" y="39"/>
                      <a:pt x="8" y="37"/>
                      <a:pt x="4" y="32"/>
                    </a:cubicBezTo>
                    <a:cubicBezTo>
                      <a:pt x="1" y="29"/>
                      <a:pt x="0" y="25"/>
                      <a:pt x="0" y="20"/>
                    </a:cubicBezTo>
                    <a:cubicBezTo>
                      <a:pt x="0" y="17"/>
                      <a:pt x="1" y="13"/>
                      <a:pt x="3" y="10"/>
                    </a:cubicBezTo>
                    <a:cubicBezTo>
                      <a:pt x="4" y="7"/>
                      <a:pt x="7" y="5"/>
                      <a:pt x="10" y="3"/>
                    </a:cubicBezTo>
                    <a:cubicBezTo>
                      <a:pt x="13" y="1"/>
                      <a:pt x="17" y="0"/>
                      <a:pt x="21" y="0"/>
                    </a:cubicBezTo>
                    <a:cubicBezTo>
                      <a:pt x="24" y="0"/>
                      <a:pt x="27" y="1"/>
                      <a:pt x="30" y="2"/>
                    </a:cubicBezTo>
                    <a:cubicBezTo>
                      <a:pt x="30" y="3"/>
                      <a:pt x="31" y="3"/>
                      <a:pt x="31" y="3"/>
                    </a:cubicBezTo>
                    <a:cubicBezTo>
                      <a:pt x="32" y="3"/>
                      <a:pt x="32" y="3"/>
                      <a:pt x="33" y="2"/>
                    </a:cubicBezTo>
                    <a:cubicBezTo>
                      <a:pt x="33" y="2"/>
                      <a:pt x="34" y="1"/>
                      <a:pt x="34" y="0"/>
                    </a:cubicBezTo>
                    <a:lnTo>
                      <a:pt x="3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Freeform 25"/>
              <p:cNvSpPr/>
              <p:nvPr/>
            </p:nvSpPr>
            <p:spPr bwMode="auto">
              <a:xfrm>
                <a:off x="2932" y="2326"/>
                <a:ext cx="82" cy="71"/>
              </a:xfrm>
              <a:custGeom>
                <a:avLst/>
                <a:gdLst>
                  <a:gd name="T0" fmla="*/ 12 w 43"/>
                  <a:gd name="T1" fmla="*/ 17 h 37"/>
                  <a:gd name="T2" fmla="*/ 31 w 43"/>
                  <a:gd name="T3" fmla="*/ 17 h 37"/>
                  <a:gd name="T4" fmla="*/ 31 w 43"/>
                  <a:gd name="T5" fmla="*/ 7 h 37"/>
                  <a:gd name="T6" fmla="*/ 31 w 43"/>
                  <a:gd name="T7" fmla="*/ 3 h 37"/>
                  <a:gd name="T8" fmla="*/ 30 w 43"/>
                  <a:gd name="T9" fmla="*/ 2 h 37"/>
                  <a:gd name="T10" fmla="*/ 27 w 43"/>
                  <a:gd name="T11" fmla="*/ 1 h 37"/>
                  <a:gd name="T12" fmla="*/ 25 w 43"/>
                  <a:gd name="T13" fmla="*/ 1 h 37"/>
                  <a:gd name="T14" fmla="*/ 25 w 43"/>
                  <a:gd name="T15" fmla="*/ 0 h 37"/>
                  <a:gd name="T16" fmla="*/ 43 w 43"/>
                  <a:gd name="T17" fmla="*/ 0 h 37"/>
                  <a:gd name="T18" fmla="*/ 43 w 43"/>
                  <a:gd name="T19" fmla="*/ 1 h 37"/>
                  <a:gd name="T20" fmla="*/ 42 w 43"/>
                  <a:gd name="T21" fmla="*/ 1 h 37"/>
                  <a:gd name="T22" fmla="*/ 39 w 43"/>
                  <a:gd name="T23" fmla="*/ 2 h 37"/>
                  <a:gd name="T24" fmla="*/ 37 w 43"/>
                  <a:gd name="T25" fmla="*/ 3 h 37"/>
                  <a:gd name="T26" fmla="*/ 37 w 43"/>
                  <a:gd name="T27" fmla="*/ 7 h 37"/>
                  <a:gd name="T28" fmla="*/ 37 w 43"/>
                  <a:gd name="T29" fmla="*/ 31 h 37"/>
                  <a:gd name="T30" fmla="*/ 37 w 43"/>
                  <a:gd name="T31" fmla="*/ 34 h 37"/>
                  <a:gd name="T32" fmla="*/ 39 w 43"/>
                  <a:gd name="T33" fmla="*/ 36 h 37"/>
                  <a:gd name="T34" fmla="*/ 42 w 43"/>
                  <a:gd name="T35" fmla="*/ 36 h 37"/>
                  <a:gd name="T36" fmla="*/ 43 w 43"/>
                  <a:gd name="T37" fmla="*/ 36 h 37"/>
                  <a:gd name="T38" fmla="*/ 43 w 43"/>
                  <a:gd name="T39" fmla="*/ 37 h 37"/>
                  <a:gd name="T40" fmla="*/ 25 w 43"/>
                  <a:gd name="T41" fmla="*/ 37 h 37"/>
                  <a:gd name="T42" fmla="*/ 25 w 43"/>
                  <a:gd name="T43" fmla="*/ 36 h 37"/>
                  <a:gd name="T44" fmla="*/ 27 w 43"/>
                  <a:gd name="T45" fmla="*/ 36 h 37"/>
                  <a:gd name="T46" fmla="*/ 31 w 43"/>
                  <a:gd name="T47" fmla="*/ 35 h 37"/>
                  <a:gd name="T48" fmla="*/ 31 w 43"/>
                  <a:gd name="T49" fmla="*/ 31 h 37"/>
                  <a:gd name="T50" fmla="*/ 31 w 43"/>
                  <a:gd name="T51" fmla="*/ 19 h 37"/>
                  <a:gd name="T52" fmla="*/ 12 w 43"/>
                  <a:gd name="T53" fmla="*/ 19 h 37"/>
                  <a:gd name="T54" fmla="*/ 12 w 43"/>
                  <a:gd name="T55" fmla="*/ 31 h 37"/>
                  <a:gd name="T56" fmla="*/ 13 w 43"/>
                  <a:gd name="T57" fmla="*/ 34 h 37"/>
                  <a:gd name="T58" fmla="*/ 14 w 43"/>
                  <a:gd name="T59" fmla="*/ 36 h 37"/>
                  <a:gd name="T60" fmla="*/ 17 w 43"/>
                  <a:gd name="T61" fmla="*/ 36 h 37"/>
                  <a:gd name="T62" fmla="*/ 18 w 43"/>
                  <a:gd name="T63" fmla="*/ 36 h 37"/>
                  <a:gd name="T64" fmla="*/ 18 w 43"/>
                  <a:gd name="T65" fmla="*/ 37 h 37"/>
                  <a:gd name="T66" fmla="*/ 0 w 43"/>
                  <a:gd name="T67" fmla="*/ 37 h 37"/>
                  <a:gd name="T68" fmla="*/ 0 w 43"/>
                  <a:gd name="T69" fmla="*/ 36 h 37"/>
                  <a:gd name="T70" fmla="*/ 2 w 43"/>
                  <a:gd name="T71" fmla="*/ 36 h 37"/>
                  <a:gd name="T72" fmla="*/ 6 w 43"/>
                  <a:gd name="T73" fmla="*/ 35 h 37"/>
                  <a:gd name="T74" fmla="*/ 6 w 43"/>
                  <a:gd name="T75" fmla="*/ 31 h 37"/>
                  <a:gd name="T76" fmla="*/ 6 w 43"/>
                  <a:gd name="T77" fmla="*/ 7 h 37"/>
                  <a:gd name="T78" fmla="*/ 6 w 43"/>
                  <a:gd name="T79" fmla="*/ 3 h 37"/>
                  <a:gd name="T80" fmla="*/ 5 w 43"/>
                  <a:gd name="T81" fmla="*/ 2 h 37"/>
                  <a:gd name="T82" fmla="*/ 2 w 43"/>
                  <a:gd name="T83" fmla="*/ 1 h 37"/>
                  <a:gd name="T84" fmla="*/ 0 w 43"/>
                  <a:gd name="T85" fmla="*/ 1 h 37"/>
                  <a:gd name="T86" fmla="*/ 0 w 43"/>
                  <a:gd name="T87" fmla="*/ 0 h 37"/>
                  <a:gd name="T88" fmla="*/ 18 w 43"/>
                  <a:gd name="T89" fmla="*/ 0 h 37"/>
                  <a:gd name="T90" fmla="*/ 18 w 43"/>
                  <a:gd name="T91" fmla="*/ 1 h 37"/>
                  <a:gd name="T92" fmla="*/ 17 w 43"/>
                  <a:gd name="T93" fmla="*/ 1 h 37"/>
                  <a:gd name="T94" fmla="*/ 14 w 43"/>
                  <a:gd name="T95" fmla="*/ 2 h 37"/>
                  <a:gd name="T96" fmla="*/ 13 w 43"/>
                  <a:gd name="T97" fmla="*/ 3 h 37"/>
                  <a:gd name="T98" fmla="*/ 12 w 43"/>
                  <a:gd name="T99" fmla="*/ 7 h 37"/>
                  <a:gd name="T100" fmla="*/ 12 w 43"/>
                  <a:gd name="T101" fmla="*/ 1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3" h="37">
                    <a:moveTo>
                      <a:pt x="12" y="17"/>
                    </a:moveTo>
                    <a:cubicBezTo>
                      <a:pt x="31" y="17"/>
                      <a:pt x="31" y="17"/>
                      <a:pt x="31" y="1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1" y="5"/>
                      <a:pt x="31" y="3"/>
                      <a:pt x="31" y="3"/>
                    </a:cubicBezTo>
                    <a:cubicBezTo>
                      <a:pt x="31" y="2"/>
                      <a:pt x="30" y="2"/>
                      <a:pt x="30" y="2"/>
                    </a:cubicBezTo>
                    <a:cubicBezTo>
                      <a:pt x="29" y="1"/>
                      <a:pt x="28" y="1"/>
                      <a:pt x="27" y="1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1"/>
                      <a:pt x="40" y="1"/>
                      <a:pt x="39" y="2"/>
                    </a:cubicBezTo>
                    <a:cubicBezTo>
                      <a:pt x="38" y="2"/>
                      <a:pt x="38" y="2"/>
                      <a:pt x="37" y="3"/>
                    </a:cubicBezTo>
                    <a:cubicBezTo>
                      <a:pt x="37" y="4"/>
                      <a:pt x="37" y="5"/>
                      <a:pt x="37" y="7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7" y="33"/>
                      <a:pt x="37" y="34"/>
                      <a:pt x="37" y="34"/>
                    </a:cubicBezTo>
                    <a:cubicBezTo>
                      <a:pt x="38" y="35"/>
                      <a:pt x="38" y="35"/>
                      <a:pt x="39" y="36"/>
                    </a:cubicBezTo>
                    <a:cubicBezTo>
                      <a:pt x="40" y="36"/>
                      <a:pt x="41" y="36"/>
                      <a:pt x="42" y="36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43" y="37"/>
                      <a:pt x="43" y="37"/>
                      <a:pt x="43" y="37"/>
                    </a:cubicBezTo>
                    <a:cubicBezTo>
                      <a:pt x="25" y="37"/>
                      <a:pt x="25" y="37"/>
                      <a:pt x="25" y="37"/>
                    </a:cubicBezTo>
                    <a:cubicBezTo>
                      <a:pt x="25" y="36"/>
                      <a:pt x="25" y="36"/>
                      <a:pt x="25" y="36"/>
                    </a:cubicBezTo>
                    <a:cubicBezTo>
                      <a:pt x="27" y="36"/>
                      <a:pt x="27" y="36"/>
                      <a:pt x="27" y="36"/>
                    </a:cubicBezTo>
                    <a:cubicBezTo>
                      <a:pt x="29" y="36"/>
                      <a:pt x="30" y="36"/>
                      <a:pt x="31" y="35"/>
                    </a:cubicBezTo>
                    <a:cubicBezTo>
                      <a:pt x="31" y="34"/>
                      <a:pt x="31" y="33"/>
                      <a:pt x="31" y="31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3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6" y="36"/>
                      <a:pt x="17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3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5" y="1"/>
                      <a:pt x="14" y="2"/>
                    </a:cubicBezTo>
                    <a:cubicBezTo>
                      <a:pt x="13" y="2"/>
                      <a:pt x="13" y="2"/>
                      <a:pt x="13" y="3"/>
                    </a:cubicBezTo>
                    <a:cubicBezTo>
                      <a:pt x="12" y="4"/>
                      <a:pt x="12" y="5"/>
                      <a:pt x="12" y="7"/>
                    </a:cubicBezTo>
                    <a:lnTo>
                      <a:pt x="1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Freeform 26"/>
              <p:cNvSpPr/>
              <p:nvPr/>
            </p:nvSpPr>
            <p:spPr bwMode="auto">
              <a:xfrm>
                <a:off x="3017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5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4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3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3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5"/>
                      <a:pt x="13" y="35"/>
                      <a:pt x="13" y="36"/>
                    </a:cubicBezTo>
                    <a:cubicBezTo>
                      <a:pt x="14" y="36"/>
                      <a:pt x="15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6" name="Freeform 27"/>
              <p:cNvSpPr/>
              <p:nvPr/>
            </p:nvSpPr>
            <p:spPr bwMode="auto">
              <a:xfrm>
                <a:off x="3052" y="2326"/>
                <a:ext cx="86" cy="73"/>
              </a:xfrm>
              <a:custGeom>
                <a:avLst/>
                <a:gdLst>
                  <a:gd name="T0" fmla="*/ 0 w 45"/>
                  <a:gd name="T1" fmla="*/ 0 h 38"/>
                  <a:gd name="T2" fmla="*/ 11 w 45"/>
                  <a:gd name="T3" fmla="*/ 0 h 38"/>
                  <a:gd name="T4" fmla="*/ 36 w 45"/>
                  <a:gd name="T5" fmla="*/ 28 h 38"/>
                  <a:gd name="T6" fmla="*/ 36 w 45"/>
                  <a:gd name="T7" fmla="*/ 6 h 38"/>
                  <a:gd name="T8" fmla="*/ 35 w 45"/>
                  <a:gd name="T9" fmla="*/ 2 h 38"/>
                  <a:gd name="T10" fmla="*/ 32 w 45"/>
                  <a:gd name="T11" fmla="*/ 1 h 38"/>
                  <a:gd name="T12" fmla="*/ 30 w 45"/>
                  <a:gd name="T13" fmla="*/ 1 h 38"/>
                  <a:gd name="T14" fmla="*/ 30 w 45"/>
                  <a:gd name="T15" fmla="*/ 0 h 38"/>
                  <a:gd name="T16" fmla="*/ 45 w 45"/>
                  <a:gd name="T17" fmla="*/ 0 h 38"/>
                  <a:gd name="T18" fmla="*/ 45 w 45"/>
                  <a:gd name="T19" fmla="*/ 1 h 38"/>
                  <a:gd name="T20" fmla="*/ 43 w 45"/>
                  <a:gd name="T21" fmla="*/ 1 h 38"/>
                  <a:gd name="T22" fmla="*/ 39 w 45"/>
                  <a:gd name="T23" fmla="*/ 2 h 38"/>
                  <a:gd name="T24" fmla="*/ 39 w 45"/>
                  <a:gd name="T25" fmla="*/ 6 h 38"/>
                  <a:gd name="T26" fmla="*/ 39 w 45"/>
                  <a:gd name="T27" fmla="*/ 38 h 38"/>
                  <a:gd name="T28" fmla="*/ 38 w 45"/>
                  <a:gd name="T29" fmla="*/ 38 h 38"/>
                  <a:gd name="T30" fmla="*/ 11 w 45"/>
                  <a:gd name="T31" fmla="*/ 8 h 38"/>
                  <a:gd name="T32" fmla="*/ 11 w 45"/>
                  <a:gd name="T33" fmla="*/ 31 h 38"/>
                  <a:gd name="T34" fmla="*/ 11 w 45"/>
                  <a:gd name="T35" fmla="*/ 35 h 38"/>
                  <a:gd name="T36" fmla="*/ 15 w 45"/>
                  <a:gd name="T37" fmla="*/ 36 h 38"/>
                  <a:gd name="T38" fmla="*/ 16 w 45"/>
                  <a:gd name="T39" fmla="*/ 36 h 38"/>
                  <a:gd name="T40" fmla="*/ 16 w 45"/>
                  <a:gd name="T41" fmla="*/ 37 h 38"/>
                  <a:gd name="T42" fmla="*/ 2 w 45"/>
                  <a:gd name="T43" fmla="*/ 37 h 38"/>
                  <a:gd name="T44" fmla="*/ 2 w 45"/>
                  <a:gd name="T45" fmla="*/ 36 h 38"/>
                  <a:gd name="T46" fmla="*/ 3 w 45"/>
                  <a:gd name="T47" fmla="*/ 36 h 38"/>
                  <a:gd name="T48" fmla="*/ 7 w 45"/>
                  <a:gd name="T49" fmla="*/ 35 h 38"/>
                  <a:gd name="T50" fmla="*/ 8 w 45"/>
                  <a:gd name="T51" fmla="*/ 31 h 38"/>
                  <a:gd name="T52" fmla="*/ 8 w 45"/>
                  <a:gd name="T53" fmla="*/ 5 h 38"/>
                  <a:gd name="T54" fmla="*/ 5 w 45"/>
                  <a:gd name="T55" fmla="*/ 2 h 38"/>
                  <a:gd name="T56" fmla="*/ 2 w 45"/>
                  <a:gd name="T57" fmla="*/ 1 h 38"/>
                  <a:gd name="T58" fmla="*/ 0 w 45"/>
                  <a:gd name="T59" fmla="*/ 1 h 38"/>
                  <a:gd name="T60" fmla="*/ 0 w 45"/>
                  <a:gd name="T6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38">
                    <a:moveTo>
                      <a:pt x="0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4"/>
                      <a:pt x="36" y="3"/>
                      <a:pt x="35" y="2"/>
                    </a:cubicBezTo>
                    <a:cubicBezTo>
                      <a:pt x="34" y="1"/>
                      <a:pt x="33" y="1"/>
                      <a:pt x="32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1" y="1"/>
                      <a:pt x="40" y="2"/>
                      <a:pt x="39" y="2"/>
                    </a:cubicBezTo>
                    <a:cubicBezTo>
                      <a:pt x="39" y="3"/>
                      <a:pt x="39" y="4"/>
                      <a:pt x="39" y="6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1" y="35"/>
                      <a:pt x="11" y="35"/>
                    </a:cubicBezTo>
                    <a:cubicBezTo>
                      <a:pt x="12" y="36"/>
                      <a:pt x="13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5" y="36"/>
                      <a:pt x="6" y="36"/>
                      <a:pt x="7" y="35"/>
                    </a:cubicBezTo>
                    <a:cubicBezTo>
                      <a:pt x="8" y="34"/>
                      <a:pt x="8" y="33"/>
                      <a:pt x="8" y="31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2"/>
                    </a:cubicBezTo>
                    <a:cubicBezTo>
                      <a:pt x="4" y="2"/>
                      <a:pt x="4" y="2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Freeform 28"/>
              <p:cNvSpPr>
                <a:spLocks noEditPoints="1"/>
              </p:cNvSpPr>
              <p:nvPr/>
            </p:nvSpPr>
            <p:spPr bwMode="auto">
              <a:xfrm>
                <a:off x="3138" y="2324"/>
                <a:ext cx="84" cy="73"/>
              </a:xfrm>
              <a:custGeom>
                <a:avLst/>
                <a:gdLst>
                  <a:gd name="T0" fmla="*/ 28 w 44"/>
                  <a:gd name="T1" fmla="*/ 26 h 38"/>
                  <a:gd name="T2" fmla="*/ 12 w 44"/>
                  <a:gd name="T3" fmla="*/ 26 h 38"/>
                  <a:gd name="T4" fmla="*/ 9 w 44"/>
                  <a:gd name="T5" fmla="*/ 32 h 38"/>
                  <a:gd name="T6" fmla="*/ 8 w 44"/>
                  <a:gd name="T7" fmla="*/ 35 h 38"/>
                  <a:gd name="T8" fmla="*/ 9 w 44"/>
                  <a:gd name="T9" fmla="*/ 37 h 38"/>
                  <a:gd name="T10" fmla="*/ 13 w 44"/>
                  <a:gd name="T11" fmla="*/ 37 h 38"/>
                  <a:gd name="T12" fmla="*/ 13 w 44"/>
                  <a:gd name="T13" fmla="*/ 38 h 38"/>
                  <a:gd name="T14" fmla="*/ 0 w 44"/>
                  <a:gd name="T15" fmla="*/ 38 h 38"/>
                  <a:gd name="T16" fmla="*/ 0 w 44"/>
                  <a:gd name="T17" fmla="*/ 37 h 38"/>
                  <a:gd name="T18" fmla="*/ 4 w 44"/>
                  <a:gd name="T19" fmla="*/ 36 h 38"/>
                  <a:gd name="T20" fmla="*/ 7 w 44"/>
                  <a:gd name="T21" fmla="*/ 31 h 38"/>
                  <a:gd name="T22" fmla="*/ 22 w 44"/>
                  <a:gd name="T23" fmla="*/ 0 h 38"/>
                  <a:gd name="T24" fmla="*/ 23 w 44"/>
                  <a:gd name="T25" fmla="*/ 0 h 38"/>
                  <a:gd name="T26" fmla="*/ 37 w 44"/>
                  <a:gd name="T27" fmla="*/ 31 h 38"/>
                  <a:gd name="T28" fmla="*/ 40 w 44"/>
                  <a:gd name="T29" fmla="*/ 36 h 38"/>
                  <a:gd name="T30" fmla="*/ 44 w 44"/>
                  <a:gd name="T31" fmla="*/ 37 h 38"/>
                  <a:gd name="T32" fmla="*/ 44 w 44"/>
                  <a:gd name="T33" fmla="*/ 38 h 38"/>
                  <a:gd name="T34" fmla="*/ 28 w 44"/>
                  <a:gd name="T35" fmla="*/ 38 h 38"/>
                  <a:gd name="T36" fmla="*/ 28 w 44"/>
                  <a:gd name="T37" fmla="*/ 37 h 38"/>
                  <a:gd name="T38" fmla="*/ 31 w 44"/>
                  <a:gd name="T39" fmla="*/ 37 h 38"/>
                  <a:gd name="T40" fmla="*/ 32 w 44"/>
                  <a:gd name="T41" fmla="*/ 35 h 38"/>
                  <a:gd name="T42" fmla="*/ 31 w 44"/>
                  <a:gd name="T43" fmla="*/ 31 h 38"/>
                  <a:gd name="T44" fmla="*/ 28 w 44"/>
                  <a:gd name="T45" fmla="*/ 26 h 38"/>
                  <a:gd name="T46" fmla="*/ 27 w 44"/>
                  <a:gd name="T47" fmla="*/ 24 h 38"/>
                  <a:gd name="T48" fmla="*/ 20 w 44"/>
                  <a:gd name="T49" fmla="*/ 9 h 38"/>
                  <a:gd name="T50" fmla="*/ 13 w 44"/>
                  <a:gd name="T51" fmla="*/ 24 h 38"/>
                  <a:gd name="T52" fmla="*/ 27 w 44"/>
                  <a:gd name="T53" fmla="*/ 2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38">
                    <a:moveTo>
                      <a:pt x="28" y="26"/>
                    </a:moveTo>
                    <a:cubicBezTo>
                      <a:pt x="12" y="26"/>
                      <a:pt x="12" y="26"/>
                      <a:pt x="12" y="26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9" y="33"/>
                      <a:pt x="8" y="34"/>
                      <a:pt x="8" y="35"/>
                    </a:cubicBezTo>
                    <a:cubicBezTo>
                      <a:pt x="8" y="36"/>
                      <a:pt x="9" y="36"/>
                      <a:pt x="9" y="37"/>
                    </a:cubicBezTo>
                    <a:cubicBezTo>
                      <a:pt x="10" y="37"/>
                      <a:pt x="11" y="37"/>
                      <a:pt x="13" y="37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2" y="37"/>
                      <a:pt x="3" y="37"/>
                      <a:pt x="4" y="36"/>
                    </a:cubicBezTo>
                    <a:cubicBezTo>
                      <a:pt x="5" y="35"/>
                      <a:pt x="6" y="34"/>
                      <a:pt x="7" y="31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8" y="34"/>
                      <a:pt x="39" y="35"/>
                      <a:pt x="40" y="36"/>
                    </a:cubicBezTo>
                    <a:cubicBezTo>
                      <a:pt x="41" y="37"/>
                      <a:pt x="42" y="37"/>
                      <a:pt x="44" y="37"/>
                    </a:cubicBezTo>
                    <a:cubicBezTo>
                      <a:pt x="44" y="38"/>
                      <a:pt x="44" y="38"/>
                      <a:pt x="44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31" y="37"/>
                      <a:pt x="31" y="37"/>
                    </a:cubicBezTo>
                    <a:cubicBezTo>
                      <a:pt x="32" y="36"/>
                      <a:pt x="32" y="36"/>
                      <a:pt x="32" y="35"/>
                    </a:cubicBezTo>
                    <a:cubicBezTo>
                      <a:pt x="32" y="34"/>
                      <a:pt x="32" y="33"/>
                      <a:pt x="31" y="31"/>
                    </a:cubicBezTo>
                    <a:lnTo>
                      <a:pt x="28" y="26"/>
                    </a:lnTo>
                    <a:close/>
                    <a:moveTo>
                      <a:pt x="27" y="24"/>
                    </a:moveTo>
                    <a:cubicBezTo>
                      <a:pt x="20" y="9"/>
                      <a:pt x="20" y="9"/>
                      <a:pt x="20" y="9"/>
                    </a:cubicBezTo>
                    <a:cubicBezTo>
                      <a:pt x="13" y="24"/>
                      <a:pt x="13" y="24"/>
                      <a:pt x="13" y="24"/>
                    </a:cubicBezTo>
                    <a:lnTo>
                      <a:pt x="27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8" name="Freeform 29"/>
              <p:cNvSpPr/>
              <p:nvPr/>
            </p:nvSpPr>
            <p:spPr bwMode="auto">
              <a:xfrm>
                <a:off x="3245" y="2326"/>
                <a:ext cx="84" cy="73"/>
              </a:xfrm>
              <a:custGeom>
                <a:avLst/>
                <a:gdLst>
                  <a:gd name="T0" fmla="*/ 29 w 44"/>
                  <a:gd name="T1" fmla="*/ 1 h 38"/>
                  <a:gd name="T2" fmla="*/ 29 w 44"/>
                  <a:gd name="T3" fmla="*/ 0 h 38"/>
                  <a:gd name="T4" fmla="*/ 44 w 44"/>
                  <a:gd name="T5" fmla="*/ 0 h 38"/>
                  <a:gd name="T6" fmla="*/ 44 w 44"/>
                  <a:gd name="T7" fmla="*/ 1 h 38"/>
                  <a:gd name="T8" fmla="*/ 42 w 44"/>
                  <a:gd name="T9" fmla="*/ 1 h 38"/>
                  <a:gd name="T10" fmla="*/ 38 w 44"/>
                  <a:gd name="T11" fmla="*/ 3 h 38"/>
                  <a:gd name="T12" fmla="*/ 38 w 44"/>
                  <a:gd name="T13" fmla="*/ 7 h 38"/>
                  <a:gd name="T14" fmla="*/ 38 w 44"/>
                  <a:gd name="T15" fmla="*/ 22 h 38"/>
                  <a:gd name="T16" fmla="*/ 36 w 44"/>
                  <a:gd name="T17" fmla="*/ 31 h 38"/>
                  <a:gd name="T18" fmla="*/ 32 w 44"/>
                  <a:gd name="T19" fmla="*/ 36 h 38"/>
                  <a:gd name="T20" fmla="*/ 22 w 44"/>
                  <a:gd name="T21" fmla="*/ 38 h 38"/>
                  <a:gd name="T22" fmla="*/ 12 w 44"/>
                  <a:gd name="T23" fmla="*/ 36 h 38"/>
                  <a:gd name="T24" fmla="*/ 7 w 44"/>
                  <a:gd name="T25" fmla="*/ 30 h 38"/>
                  <a:gd name="T26" fmla="*/ 6 w 44"/>
                  <a:gd name="T27" fmla="*/ 21 h 38"/>
                  <a:gd name="T28" fmla="*/ 6 w 44"/>
                  <a:gd name="T29" fmla="*/ 7 h 38"/>
                  <a:gd name="T30" fmla="*/ 5 w 44"/>
                  <a:gd name="T31" fmla="*/ 2 h 38"/>
                  <a:gd name="T32" fmla="*/ 1 w 44"/>
                  <a:gd name="T33" fmla="*/ 1 h 38"/>
                  <a:gd name="T34" fmla="*/ 0 w 44"/>
                  <a:gd name="T35" fmla="*/ 1 h 38"/>
                  <a:gd name="T36" fmla="*/ 0 w 44"/>
                  <a:gd name="T37" fmla="*/ 0 h 38"/>
                  <a:gd name="T38" fmla="*/ 18 w 44"/>
                  <a:gd name="T39" fmla="*/ 0 h 38"/>
                  <a:gd name="T40" fmla="*/ 18 w 44"/>
                  <a:gd name="T41" fmla="*/ 1 h 38"/>
                  <a:gd name="T42" fmla="*/ 16 w 44"/>
                  <a:gd name="T43" fmla="*/ 1 h 38"/>
                  <a:gd name="T44" fmla="*/ 12 w 44"/>
                  <a:gd name="T45" fmla="*/ 3 h 38"/>
                  <a:gd name="T46" fmla="*/ 12 w 44"/>
                  <a:gd name="T47" fmla="*/ 7 h 38"/>
                  <a:gd name="T48" fmla="*/ 12 w 44"/>
                  <a:gd name="T49" fmla="*/ 23 h 38"/>
                  <a:gd name="T50" fmla="*/ 12 w 44"/>
                  <a:gd name="T51" fmla="*/ 28 h 38"/>
                  <a:gd name="T52" fmla="*/ 14 w 44"/>
                  <a:gd name="T53" fmla="*/ 32 h 38"/>
                  <a:gd name="T54" fmla="*/ 17 w 44"/>
                  <a:gd name="T55" fmla="*/ 35 h 38"/>
                  <a:gd name="T56" fmla="*/ 22 w 44"/>
                  <a:gd name="T57" fmla="*/ 36 h 38"/>
                  <a:gd name="T58" fmla="*/ 29 w 44"/>
                  <a:gd name="T59" fmla="*/ 34 h 38"/>
                  <a:gd name="T60" fmla="*/ 34 w 44"/>
                  <a:gd name="T61" fmla="*/ 30 h 38"/>
                  <a:gd name="T62" fmla="*/ 35 w 44"/>
                  <a:gd name="T63" fmla="*/ 22 h 38"/>
                  <a:gd name="T64" fmla="*/ 35 w 44"/>
                  <a:gd name="T65" fmla="*/ 7 h 38"/>
                  <a:gd name="T66" fmla="*/ 34 w 44"/>
                  <a:gd name="T67" fmla="*/ 2 h 38"/>
                  <a:gd name="T68" fmla="*/ 31 w 44"/>
                  <a:gd name="T69" fmla="*/ 1 h 38"/>
                  <a:gd name="T70" fmla="*/ 29 w 44"/>
                  <a:gd name="T7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" h="38">
                    <a:moveTo>
                      <a:pt x="29" y="1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0" y="1"/>
                      <a:pt x="39" y="2"/>
                      <a:pt x="38" y="3"/>
                    </a:cubicBezTo>
                    <a:cubicBezTo>
                      <a:pt x="38" y="3"/>
                      <a:pt x="38" y="5"/>
                      <a:pt x="38" y="7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6"/>
                      <a:pt x="37" y="29"/>
                      <a:pt x="36" y="31"/>
                    </a:cubicBezTo>
                    <a:cubicBezTo>
                      <a:pt x="36" y="33"/>
                      <a:pt x="34" y="34"/>
                      <a:pt x="32" y="36"/>
                    </a:cubicBezTo>
                    <a:cubicBezTo>
                      <a:pt x="29" y="37"/>
                      <a:pt x="26" y="38"/>
                      <a:pt x="22" y="38"/>
                    </a:cubicBezTo>
                    <a:cubicBezTo>
                      <a:pt x="17" y="38"/>
                      <a:pt x="14" y="37"/>
                      <a:pt x="12" y="36"/>
                    </a:cubicBezTo>
                    <a:cubicBezTo>
                      <a:pt x="9" y="35"/>
                      <a:pt x="8" y="33"/>
                      <a:pt x="7" y="30"/>
                    </a:cubicBezTo>
                    <a:cubicBezTo>
                      <a:pt x="6" y="29"/>
                      <a:pt x="6" y="26"/>
                      <a:pt x="6" y="2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1"/>
                      <a:pt x="13" y="2"/>
                      <a:pt x="12" y="3"/>
                    </a:cubicBezTo>
                    <a:cubicBezTo>
                      <a:pt x="12" y="3"/>
                      <a:pt x="12" y="5"/>
                      <a:pt x="12" y="7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4"/>
                      <a:pt x="12" y="26"/>
                      <a:pt x="12" y="28"/>
                    </a:cubicBezTo>
                    <a:cubicBezTo>
                      <a:pt x="12" y="30"/>
                      <a:pt x="13" y="31"/>
                      <a:pt x="14" y="32"/>
                    </a:cubicBezTo>
                    <a:cubicBezTo>
                      <a:pt x="14" y="33"/>
                      <a:pt x="15" y="34"/>
                      <a:pt x="17" y="35"/>
                    </a:cubicBezTo>
                    <a:cubicBezTo>
                      <a:pt x="18" y="35"/>
                      <a:pt x="20" y="36"/>
                      <a:pt x="22" y="36"/>
                    </a:cubicBezTo>
                    <a:cubicBezTo>
                      <a:pt x="25" y="36"/>
                      <a:pt x="27" y="35"/>
                      <a:pt x="29" y="34"/>
                    </a:cubicBezTo>
                    <a:cubicBezTo>
                      <a:pt x="32" y="33"/>
                      <a:pt x="33" y="32"/>
                      <a:pt x="34" y="30"/>
                    </a:cubicBezTo>
                    <a:cubicBezTo>
                      <a:pt x="35" y="28"/>
                      <a:pt x="35" y="26"/>
                      <a:pt x="35" y="22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5" y="4"/>
                      <a:pt x="35" y="3"/>
                      <a:pt x="34" y="2"/>
                    </a:cubicBezTo>
                    <a:cubicBezTo>
                      <a:pt x="33" y="1"/>
                      <a:pt x="32" y="1"/>
                      <a:pt x="31" y="1"/>
                    </a:cubicBezTo>
                    <a:lnTo>
                      <a:pt x="2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9" name="Freeform 30"/>
              <p:cNvSpPr/>
              <p:nvPr/>
            </p:nvSpPr>
            <p:spPr bwMode="auto">
              <a:xfrm>
                <a:off x="3327" y="2326"/>
                <a:ext cx="85" cy="73"/>
              </a:xfrm>
              <a:custGeom>
                <a:avLst/>
                <a:gdLst>
                  <a:gd name="T0" fmla="*/ 0 w 45"/>
                  <a:gd name="T1" fmla="*/ 0 h 38"/>
                  <a:gd name="T2" fmla="*/ 11 w 45"/>
                  <a:gd name="T3" fmla="*/ 0 h 38"/>
                  <a:gd name="T4" fmla="*/ 36 w 45"/>
                  <a:gd name="T5" fmla="*/ 28 h 38"/>
                  <a:gd name="T6" fmla="*/ 36 w 45"/>
                  <a:gd name="T7" fmla="*/ 6 h 38"/>
                  <a:gd name="T8" fmla="*/ 35 w 45"/>
                  <a:gd name="T9" fmla="*/ 2 h 38"/>
                  <a:gd name="T10" fmla="*/ 32 w 45"/>
                  <a:gd name="T11" fmla="*/ 1 h 38"/>
                  <a:gd name="T12" fmla="*/ 30 w 45"/>
                  <a:gd name="T13" fmla="*/ 1 h 38"/>
                  <a:gd name="T14" fmla="*/ 30 w 45"/>
                  <a:gd name="T15" fmla="*/ 0 h 38"/>
                  <a:gd name="T16" fmla="*/ 45 w 45"/>
                  <a:gd name="T17" fmla="*/ 0 h 38"/>
                  <a:gd name="T18" fmla="*/ 45 w 45"/>
                  <a:gd name="T19" fmla="*/ 1 h 38"/>
                  <a:gd name="T20" fmla="*/ 43 w 45"/>
                  <a:gd name="T21" fmla="*/ 1 h 38"/>
                  <a:gd name="T22" fmla="*/ 39 w 45"/>
                  <a:gd name="T23" fmla="*/ 2 h 38"/>
                  <a:gd name="T24" fmla="*/ 39 w 45"/>
                  <a:gd name="T25" fmla="*/ 6 h 38"/>
                  <a:gd name="T26" fmla="*/ 39 w 45"/>
                  <a:gd name="T27" fmla="*/ 38 h 38"/>
                  <a:gd name="T28" fmla="*/ 38 w 45"/>
                  <a:gd name="T29" fmla="*/ 38 h 38"/>
                  <a:gd name="T30" fmla="*/ 10 w 45"/>
                  <a:gd name="T31" fmla="*/ 8 h 38"/>
                  <a:gd name="T32" fmla="*/ 10 w 45"/>
                  <a:gd name="T33" fmla="*/ 31 h 38"/>
                  <a:gd name="T34" fmla="*/ 11 w 45"/>
                  <a:gd name="T35" fmla="*/ 35 h 38"/>
                  <a:gd name="T36" fmla="*/ 15 w 45"/>
                  <a:gd name="T37" fmla="*/ 36 h 38"/>
                  <a:gd name="T38" fmla="*/ 16 w 45"/>
                  <a:gd name="T39" fmla="*/ 36 h 38"/>
                  <a:gd name="T40" fmla="*/ 16 w 45"/>
                  <a:gd name="T41" fmla="*/ 37 h 38"/>
                  <a:gd name="T42" fmla="*/ 2 w 45"/>
                  <a:gd name="T43" fmla="*/ 37 h 38"/>
                  <a:gd name="T44" fmla="*/ 2 w 45"/>
                  <a:gd name="T45" fmla="*/ 36 h 38"/>
                  <a:gd name="T46" fmla="*/ 3 w 45"/>
                  <a:gd name="T47" fmla="*/ 36 h 38"/>
                  <a:gd name="T48" fmla="*/ 7 w 45"/>
                  <a:gd name="T49" fmla="*/ 35 h 38"/>
                  <a:gd name="T50" fmla="*/ 8 w 45"/>
                  <a:gd name="T51" fmla="*/ 31 h 38"/>
                  <a:gd name="T52" fmla="*/ 8 w 45"/>
                  <a:gd name="T53" fmla="*/ 5 h 38"/>
                  <a:gd name="T54" fmla="*/ 5 w 45"/>
                  <a:gd name="T55" fmla="*/ 2 h 38"/>
                  <a:gd name="T56" fmla="*/ 2 w 45"/>
                  <a:gd name="T57" fmla="*/ 1 h 38"/>
                  <a:gd name="T58" fmla="*/ 0 w 45"/>
                  <a:gd name="T59" fmla="*/ 1 h 38"/>
                  <a:gd name="T60" fmla="*/ 0 w 45"/>
                  <a:gd name="T6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38">
                    <a:moveTo>
                      <a:pt x="0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4"/>
                      <a:pt x="36" y="3"/>
                      <a:pt x="35" y="2"/>
                    </a:cubicBezTo>
                    <a:cubicBezTo>
                      <a:pt x="34" y="1"/>
                      <a:pt x="33" y="1"/>
                      <a:pt x="32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1" y="1"/>
                      <a:pt x="40" y="2"/>
                      <a:pt x="39" y="2"/>
                    </a:cubicBezTo>
                    <a:cubicBezTo>
                      <a:pt x="39" y="3"/>
                      <a:pt x="39" y="4"/>
                      <a:pt x="39" y="6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0" y="33"/>
                      <a:pt x="11" y="35"/>
                      <a:pt x="11" y="35"/>
                    </a:cubicBezTo>
                    <a:cubicBezTo>
                      <a:pt x="12" y="36"/>
                      <a:pt x="13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5" y="36"/>
                      <a:pt x="6" y="36"/>
                      <a:pt x="7" y="35"/>
                    </a:cubicBezTo>
                    <a:cubicBezTo>
                      <a:pt x="8" y="34"/>
                      <a:pt x="8" y="33"/>
                      <a:pt x="8" y="31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2"/>
                    </a:cubicBezTo>
                    <a:cubicBezTo>
                      <a:pt x="4" y="2"/>
                      <a:pt x="4" y="2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Freeform 31"/>
              <p:cNvSpPr/>
              <p:nvPr/>
            </p:nvSpPr>
            <p:spPr bwMode="auto">
              <a:xfrm>
                <a:off x="3414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5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5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4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5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1" name="Freeform 32"/>
              <p:cNvSpPr/>
              <p:nvPr/>
            </p:nvSpPr>
            <p:spPr bwMode="auto">
              <a:xfrm>
                <a:off x="3451" y="2326"/>
                <a:ext cx="84" cy="73"/>
              </a:xfrm>
              <a:custGeom>
                <a:avLst/>
                <a:gdLst>
                  <a:gd name="T0" fmla="*/ 44 w 44"/>
                  <a:gd name="T1" fmla="*/ 0 h 38"/>
                  <a:gd name="T2" fmla="*/ 44 w 44"/>
                  <a:gd name="T3" fmla="*/ 1 h 38"/>
                  <a:gd name="T4" fmla="*/ 41 w 44"/>
                  <a:gd name="T5" fmla="*/ 2 h 38"/>
                  <a:gd name="T6" fmla="*/ 38 w 44"/>
                  <a:gd name="T7" fmla="*/ 6 h 38"/>
                  <a:gd name="T8" fmla="*/ 23 w 44"/>
                  <a:gd name="T9" fmla="*/ 38 h 38"/>
                  <a:gd name="T10" fmla="*/ 22 w 44"/>
                  <a:gd name="T11" fmla="*/ 38 h 38"/>
                  <a:gd name="T12" fmla="*/ 7 w 44"/>
                  <a:gd name="T13" fmla="*/ 6 h 38"/>
                  <a:gd name="T14" fmla="*/ 5 w 44"/>
                  <a:gd name="T15" fmla="*/ 3 h 38"/>
                  <a:gd name="T16" fmla="*/ 3 w 44"/>
                  <a:gd name="T17" fmla="*/ 2 h 38"/>
                  <a:gd name="T18" fmla="*/ 0 w 44"/>
                  <a:gd name="T19" fmla="*/ 1 h 38"/>
                  <a:gd name="T20" fmla="*/ 0 w 44"/>
                  <a:gd name="T21" fmla="*/ 0 h 38"/>
                  <a:gd name="T22" fmla="*/ 17 w 44"/>
                  <a:gd name="T23" fmla="*/ 0 h 38"/>
                  <a:gd name="T24" fmla="*/ 17 w 44"/>
                  <a:gd name="T25" fmla="*/ 1 h 38"/>
                  <a:gd name="T26" fmla="*/ 13 w 44"/>
                  <a:gd name="T27" fmla="*/ 2 h 38"/>
                  <a:gd name="T28" fmla="*/ 13 w 44"/>
                  <a:gd name="T29" fmla="*/ 4 h 38"/>
                  <a:gd name="T30" fmla="*/ 14 w 44"/>
                  <a:gd name="T31" fmla="*/ 8 h 38"/>
                  <a:gd name="T32" fmla="*/ 24 w 44"/>
                  <a:gd name="T33" fmla="*/ 30 h 38"/>
                  <a:gd name="T34" fmla="*/ 34 w 44"/>
                  <a:gd name="T35" fmla="*/ 8 h 38"/>
                  <a:gd name="T36" fmla="*/ 36 w 44"/>
                  <a:gd name="T37" fmla="*/ 4 h 38"/>
                  <a:gd name="T38" fmla="*/ 35 w 44"/>
                  <a:gd name="T39" fmla="*/ 2 h 38"/>
                  <a:gd name="T40" fmla="*/ 32 w 44"/>
                  <a:gd name="T41" fmla="*/ 1 h 38"/>
                  <a:gd name="T42" fmla="*/ 31 w 44"/>
                  <a:gd name="T43" fmla="*/ 1 h 38"/>
                  <a:gd name="T44" fmla="*/ 31 w 44"/>
                  <a:gd name="T45" fmla="*/ 0 h 38"/>
                  <a:gd name="T46" fmla="*/ 44 w 44"/>
                  <a:gd name="T4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4" h="38">
                    <a:moveTo>
                      <a:pt x="44" y="0"/>
                    </a:move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1" y="2"/>
                      <a:pt x="41" y="2"/>
                    </a:cubicBezTo>
                    <a:cubicBezTo>
                      <a:pt x="39" y="3"/>
                      <a:pt x="39" y="5"/>
                      <a:pt x="38" y="6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2" y="38"/>
                      <a:pt x="22" y="38"/>
                      <a:pt x="22" y="38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4"/>
                      <a:pt x="5" y="3"/>
                      <a:pt x="5" y="3"/>
                    </a:cubicBezTo>
                    <a:cubicBezTo>
                      <a:pt x="5" y="2"/>
                      <a:pt x="4" y="2"/>
                      <a:pt x="3" y="2"/>
                    </a:cubicBezTo>
                    <a:cubicBezTo>
                      <a:pt x="3" y="1"/>
                      <a:pt x="2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3" y="2"/>
                      <a:pt x="13" y="3"/>
                      <a:pt x="13" y="4"/>
                    </a:cubicBezTo>
                    <a:cubicBezTo>
                      <a:pt x="13" y="4"/>
                      <a:pt x="13" y="6"/>
                      <a:pt x="14" y="8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5" y="6"/>
                      <a:pt x="36" y="5"/>
                      <a:pt x="36" y="4"/>
                    </a:cubicBezTo>
                    <a:cubicBezTo>
                      <a:pt x="36" y="3"/>
                      <a:pt x="35" y="3"/>
                      <a:pt x="35" y="2"/>
                    </a:cubicBezTo>
                    <a:cubicBezTo>
                      <a:pt x="34" y="2"/>
                      <a:pt x="33" y="1"/>
                      <a:pt x="32" y="1"/>
                    </a:cubicBezTo>
                    <a:cubicBezTo>
                      <a:pt x="32" y="1"/>
                      <a:pt x="31" y="1"/>
                      <a:pt x="31" y="1"/>
                    </a:cubicBezTo>
                    <a:cubicBezTo>
                      <a:pt x="31" y="0"/>
                      <a:pt x="31" y="0"/>
                      <a:pt x="31" y="0"/>
                    </a:cubicBez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2" name="Freeform 33"/>
              <p:cNvSpPr/>
              <p:nvPr/>
            </p:nvSpPr>
            <p:spPr bwMode="auto">
              <a:xfrm>
                <a:off x="3537" y="2326"/>
                <a:ext cx="66" cy="71"/>
              </a:xfrm>
              <a:custGeom>
                <a:avLst/>
                <a:gdLst>
                  <a:gd name="T0" fmla="*/ 12 w 35"/>
                  <a:gd name="T1" fmla="*/ 2 h 37"/>
                  <a:gd name="T2" fmla="*/ 12 w 35"/>
                  <a:gd name="T3" fmla="*/ 17 h 37"/>
                  <a:gd name="T4" fmla="*/ 21 w 35"/>
                  <a:gd name="T5" fmla="*/ 17 h 37"/>
                  <a:gd name="T6" fmla="*/ 26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7 w 35"/>
                  <a:gd name="T17" fmla="*/ 21 h 37"/>
                  <a:gd name="T18" fmla="*/ 25 w 35"/>
                  <a:gd name="T19" fmla="*/ 19 h 37"/>
                  <a:gd name="T20" fmla="*/ 21 w 35"/>
                  <a:gd name="T21" fmla="*/ 19 h 37"/>
                  <a:gd name="T22" fmla="*/ 12 w 35"/>
                  <a:gd name="T23" fmla="*/ 19 h 37"/>
                  <a:gd name="T24" fmla="*/ 12 w 35"/>
                  <a:gd name="T25" fmla="*/ 31 h 37"/>
                  <a:gd name="T26" fmla="*/ 12 w 35"/>
                  <a:gd name="T27" fmla="*/ 34 h 37"/>
                  <a:gd name="T28" fmla="*/ 13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2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2 w 35"/>
                  <a:gd name="T49" fmla="*/ 36 h 37"/>
                  <a:gd name="T50" fmla="*/ 4 w 35"/>
                  <a:gd name="T51" fmla="*/ 36 h 37"/>
                  <a:gd name="T52" fmla="*/ 6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2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2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30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2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3" y="17"/>
                      <a:pt x="25" y="16"/>
                      <a:pt x="26" y="16"/>
                    </a:cubicBezTo>
                    <a:cubicBezTo>
                      <a:pt x="27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3"/>
                      <a:pt x="27" y="21"/>
                      <a:pt x="27" y="21"/>
                    </a:cubicBezTo>
                    <a:cubicBezTo>
                      <a:pt x="26" y="20"/>
                      <a:pt x="26" y="20"/>
                      <a:pt x="25" y="19"/>
                    </a:cubicBezTo>
                    <a:cubicBezTo>
                      <a:pt x="24" y="19"/>
                      <a:pt x="23" y="19"/>
                      <a:pt x="2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4"/>
                      <a:pt x="13" y="35"/>
                      <a:pt x="13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5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2" y="32"/>
                      <a:pt x="33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4" y="36"/>
                      <a:pt x="4" y="36"/>
                    </a:cubicBezTo>
                    <a:cubicBezTo>
                      <a:pt x="5" y="35"/>
                      <a:pt x="6" y="35"/>
                      <a:pt x="6" y="34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6"/>
                      <a:pt x="30" y="5"/>
                      <a:pt x="30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7" y="2"/>
                      <a:pt x="25" y="2"/>
                      <a:pt x="23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3" name="Freeform 34"/>
              <p:cNvSpPr>
                <a:spLocks noEditPoints="1"/>
              </p:cNvSpPr>
              <p:nvPr/>
            </p:nvSpPr>
            <p:spPr bwMode="auto">
              <a:xfrm>
                <a:off x="3607" y="2326"/>
                <a:ext cx="78" cy="71"/>
              </a:xfrm>
              <a:custGeom>
                <a:avLst/>
                <a:gdLst>
                  <a:gd name="T0" fmla="*/ 41 w 41"/>
                  <a:gd name="T1" fmla="*/ 37 h 37"/>
                  <a:gd name="T2" fmla="*/ 30 w 41"/>
                  <a:gd name="T3" fmla="*/ 37 h 37"/>
                  <a:gd name="T4" fmla="*/ 16 w 41"/>
                  <a:gd name="T5" fmla="*/ 20 h 37"/>
                  <a:gd name="T6" fmla="*/ 14 w 41"/>
                  <a:gd name="T7" fmla="*/ 20 h 37"/>
                  <a:gd name="T8" fmla="*/ 13 w 41"/>
                  <a:gd name="T9" fmla="*/ 20 h 37"/>
                  <a:gd name="T10" fmla="*/ 12 w 41"/>
                  <a:gd name="T11" fmla="*/ 20 h 37"/>
                  <a:gd name="T12" fmla="*/ 12 w 41"/>
                  <a:gd name="T13" fmla="*/ 31 h 37"/>
                  <a:gd name="T14" fmla="*/ 13 w 41"/>
                  <a:gd name="T15" fmla="*/ 35 h 37"/>
                  <a:gd name="T16" fmla="*/ 16 w 41"/>
                  <a:gd name="T17" fmla="*/ 36 h 37"/>
                  <a:gd name="T18" fmla="*/ 18 w 41"/>
                  <a:gd name="T19" fmla="*/ 36 h 37"/>
                  <a:gd name="T20" fmla="*/ 18 w 41"/>
                  <a:gd name="T21" fmla="*/ 37 h 37"/>
                  <a:gd name="T22" fmla="*/ 0 w 41"/>
                  <a:gd name="T23" fmla="*/ 37 h 37"/>
                  <a:gd name="T24" fmla="*/ 0 w 41"/>
                  <a:gd name="T25" fmla="*/ 36 h 37"/>
                  <a:gd name="T26" fmla="*/ 2 w 41"/>
                  <a:gd name="T27" fmla="*/ 36 h 37"/>
                  <a:gd name="T28" fmla="*/ 6 w 41"/>
                  <a:gd name="T29" fmla="*/ 35 h 37"/>
                  <a:gd name="T30" fmla="*/ 6 w 41"/>
                  <a:gd name="T31" fmla="*/ 31 h 37"/>
                  <a:gd name="T32" fmla="*/ 6 w 41"/>
                  <a:gd name="T33" fmla="*/ 7 h 37"/>
                  <a:gd name="T34" fmla="*/ 5 w 41"/>
                  <a:gd name="T35" fmla="*/ 2 h 37"/>
                  <a:gd name="T36" fmla="*/ 2 w 41"/>
                  <a:gd name="T37" fmla="*/ 1 h 37"/>
                  <a:gd name="T38" fmla="*/ 0 w 41"/>
                  <a:gd name="T39" fmla="*/ 1 h 37"/>
                  <a:gd name="T40" fmla="*/ 0 w 41"/>
                  <a:gd name="T41" fmla="*/ 0 h 37"/>
                  <a:gd name="T42" fmla="*/ 15 w 41"/>
                  <a:gd name="T43" fmla="*/ 0 h 37"/>
                  <a:gd name="T44" fmla="*/ 25 w 41"/>
                  <a:gd name="T45" fmla="*/ 1 h 37"/>
                  <a:gd name="T46" fmla="*/ 30 w 41"/>
                  <a:gd name="T47" fmla="*/ 4 h 37"/>
                  <a:gd name="T48" fmla="*/ 32 w 41"/>
                  <a:gd name="T49" fmla="*/ 10 h 37"/>
                  <a:gd name="T50" fmla="*/ 30 w 41"/>
                  <a:gd name="T51" fmla="*/ 16 h 37"/>
                  <a:gd name="T52" fmla="*/ 22 w 41"/>
                  <a:gd name="T53" fmla="*/ 19 h 37"/>
                  <a:gd name="T54" fmla="*/ 31 w 41"/>
                  <a:gd name="T55" fmla="*/ 30 h 37"/>
                  <a:gd name="T56" fmla="*/ 36 w 41"/>
                  <a:gd name="T57" fmla="*/ 35 h 37"/>
                  <a:gd name="T58" fmla="*/ 41 w 41"/>
                  <a:gd name="T59" fmla="*/ 36 h 37"/>
                  <a:gd name="T60" fmla="*/ 41 w 41"/>
                  <a:gd name="T61" fmla="*/ 37 h 37"/>
                  <a:gd name="T62" fmla="*/ 12 w 41"/>
                  <a:gd name="T63" fmla="*/ 18 h 37"/>
                  <a:gd name="T64" fmla="*/ 13 w 41"/>
                  <a:gd name="T65" fmla="*/ 18 h 37"/>
                  <a:gd name="T66" fmla="*/ 14 w 41"/>
                  <a:gd name="T67" fmla="*/ 18 h 37"/>
                  <a:gd name="T68" fmla="*/ 23 w 41"/>
                  <a:gd name="T69" fmla="*/ 16 h 37"/>
                  <a:gd name="T70" fmla="*/ 26 w 41"/>
                  <a:gd name="T71" fmla="*/ 10 h 37"/>
                  <a:gd name="T72" fmla="*/ 23 w 41"/>
                  <a:gd name="T73" fmla="*/ 4 h 37"/>
                  <a:gd name="T74" fmla="*/ 17 w 41"/>
                  <a:gd name="T75" fmla="*/ 2 h 37"/>
                  <a:gd name="T76" fmla="*/ 12 w 41"/>
                  <a:gd name="T77" fmla="*/ 3 h 37"/>
                  <a:gd name="T78" fmla="*/ 12 w 41"/>
                  <a:gd name="T7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37">
                    <a:moveTo>
                      <a:pt x="41" y="37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20"/>
                      <a:pt x="14" y="20"/>
                      <a:pt x="14" y="20"/>
                    </a:cubicBezTo>
                    <a:cubicBezTo>
                      <a:pt x="14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5"/>
                      <a:pt x="13" y="35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0" y="0"/>
                      <a:pt x="23" y="0"/>
                      <a:pt x="25" y="1"/>
                    </a:cubicBezTo>
                    <a:cubicBezTo>
                      <a:pt x="27" y="1"/>
                      <a:pt x="29" y="3"/>
                      <a:pt x="30" y="4"/>
                    </a:cubicBezTo>
                    <a:cubicBezTo>
                      <a:pt x="32" y="6"/>
                      <a:pt x="32" y="7"/>
                      <a:pt x="32" y="10"/>
                    </a:cubicBezTo>
                    <a:cubicBezTo>
                      <a:pt x="32" y="12"/>
                      <a:pt x="32" y="14"/>
                      <a:pt x="30" y="16"/>
                    </a:cubicBezTo>
                    <a:cubicBezTo>
                      <a:pt x="28" y="17"/>
                      <a:pt x="26" y="18"/>
                      <a:pt x="22" y="19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3" y="32"/>
                      <a:pt x="34" y="34"/>
                      <a:pt x="36" y="35"/>
                    </a:cubicBezTo>
                    <a:cubicBezTo>
                      <a:pt x="37" y="36"/>
                      <a:pt x="39" y="36"/>
                      <a:pt x="41" y="36"/>
                    </a:cubicBezTo>
                    <a:lnTo>
                      <a:pt x="41" y="37"/>
                    </a:lnTo>
                    <a:close/>
                    <a:moveTo>
                      <a:pt x="12" y="18"/>
                    </a:moveTo>
                    <a:cubicBezTo>
                      <a:pt x="12" y="18"/>
                      <a:pt x="13" y="18"/>
                      <a:pt x="13" y="18"/>
                    </a:cubicBezTo>
                    <a:cubicBezTo>
                      <a:pt x="13" y="18"/>
                      <a:pt x="14" y="18"/>
                      <a:pt x="14" y="18"/>
                    </a:cubicBezTo>
                    <a:cubicBezTo>
                      <a:pt x="18" y="18"/>
                      <a:pt x="21" y="17"/>
                      <a:pt x="23" y="16"/>
                    </a:cubicBezTo>
                    <a:cubicBezTo>
                      <a:pt x="25" y="14"/>
                      <a:pt x="26" y="12"/>
                      <a:pt x="26" y="10"/>
                    </a:cubicBezTo>
                    <a:cubicBezTo>
                      <a:pt x="26" y="8"/>
                      <a:pt x="25" y="6"/>
                      <a:pt x="23" y="4"/>
                    </a:cubicBezTo>
                    <a:cubicBezTo>
                      <a:pt x="22" y="3"/>
                      <a:pt x="19" y="2"/>
                      <a:pt x="17" y="2"/>
                    </a:cubicBezTo>
                    <a:cubicBezTo>
                      <a:pt x="16" y="2"/>
                      <a:pt x="14" y="2"/>
                      <a:pt x="12" y="3"/>
                    </a:cubicBezTo>
                    <a:lnTo>
                      <a:pt x="1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" name="Freeform 35"/>
              <p:cNvSpPr/>
              <p:nvPr/>
            </p:nvSpPr>
            <p:spPr bwMode="auto">
              <a:xfrm>
                <a:off x="3691" y="2324"/>
                <a:ext cx="52" cy="75"/>
              </a:xfrm>
              <a:custGeom>
                <a:avLst/>
                <a:gdLst>
                  <a:gd name="T0" fmla="*/ 24 w 27"/>
                  <a:gd name="T1" fmla="*/ 0 h 39"/>
                  <a:gd name="T2" fmla="*/ 24 w 27"/>
                  <a:gd name="T3" fmla="*/ 13 h 39"/>
                  <a:gd name="T4" fmla="*/ 23 w 27"/>
                  <a:gd name="T5" fmla="*/ 13 h 39"/>
                  <a:gd name="T6" fmla="*/ 21 w 27"/>
                  <a:gd name="T7" fmla="*/ 7 h 39"/>
                  <a:gd name="T8" fmla="*/ 17 w 27"/>
                  <a:gd name="T9" fmla="*/ 4 h 39"/>
                  <a:gd name="T10" fmla="*/ 12 w 27"/>
                  <a:gd name="T11" fmla="*/ 2 h 39"/>
                  <a:gd name="T12" fmla="*/ 7 w 27"/>
                  <a:gd name="T13" fmla="*/ 4 h 39"/>
                  <a:gd name="T14" fmla="*/ 5 w 27"/>
                  <a:gd name="T15" fmla="*/ 8 h 39"/>
                  <a:gd name="T16" fmla="*/ 6 w 27"/>
                  <a:gd name="T17" fmla="*/ 11 h 39"/>
                  <a:gd name="T18" fmla="*/ 15 w 27"/>
                  <a:gd name="T19" fmla="*/ 17 h 39"/>
                  <a:gd name="T20" fmla="*/ 23 w 27"/>
                  <a:gd name="T21" fmla="*/ 21 h 39"/>
                  <a:gd name="T22" fmla="*/ 26 w 27"/>
                  <a:gd name="T23" fmla="*/ 25 h 39"/>
                  <a:gd name="T24" fmla="*/ 27 w 27"/>
                  <a:gd name="T25" fmla="*/ 29 h 39"/>
                  <a:gd name="T26" fmla="*/ 24 w 27"/>
                  <a:gd name="T27" fmla="*/ 36 h 39"/>
                  <a:gd name="T28" fmla="*/ 14 w 27"/>
                  <a:gd name="T29" fmla="*/ 39 h 39"/>
                  <a:gd name="T30" fmla="*/ 11 w 27"/>
                  <a:gd name="T31" fmla="*/ 39 h 39"/>
                  <a:gd name="T32" fmla="*/ 7 w 27"/>
                  <a:gd name="T33" fmla="*/ 38 h 39"/>
                  <a:gd name="T34" fmla="*/ 3 w 27"/>
                  <a:gd name="T35" fmla="*/ 37 h 39"/>
                  <a:gd name="T36" fmla="*/ 2 w 27"/>
                  <a:gd name="T37" fmla="*/ 37 h 39"/>
                  <a:gd name="T38" fmla="*/ 1 w 27"/>
                  <a:gd name="T39" fmla="*/ 39 h 39"/>
                  <a:gd name="T40" fmla="*/ 0 w 27"/>
                  <a:gd name="T41" fmla="*/ 39 h 39"/>
                  <a:gd name="T42" fmla="*/ 0 w 27"/>
                  <a:gd name="T43" fmla="*/ 26 h 39"/>
                  <a:gd name="T44" fmla="*/ 1 w 27"/>
                  <a:gd name="T45" fmla="*/ 26 h 39"/>
                  <a:gd name="T46" fmla="*/ 3 w 27"/>
                  <a:gd name="T47" fmla="*/ 32 h 39"/>
                  <a:gd name="T48" fmla="*/ 8 w 27"/>
                  <a:gd name="T49" fmla="*/ 36 h 39"/>
                  <a:gd name="T50" fmla="*/ 14 w 27"/>
                  <a:gd name="T51" fmla="*/ 37 h 39"/>
                  <a:gd name="T52" fmla="*/ 20 w 27"/>
                  <a:gd name="T53" fmla="*/ 35 h 39"/>
                  <a:gd name="T54" fmla="*/ 22 w 27"/>
                  <a:gd name="T55" fmla="*/ 31 h 39"/>
                  <a:gd name="T56" fmla="*/ 21 w 27"/>
                  <a:gd name="T57" fmla="*/ 28 h 39"/>
                  <a:gd name="T58" fmla="*/ 18 w 27"/>
                  <a:gd name="T59" fmla="*/ 26 h 39"/>
                  <a:gd name="T60" fmla="*/ 12 w 27"/>
                  <a:gd name="T61" fmla="*/ 22 h 39"/>
                  <a:gd name="T62" fmla="*/ 4 w 27"/>
                  <a:gd name="T63" fmla="*/ 18 h 39"/>
                  <a:gd name="T64" fmla="*/ 1 w 27"/>
                  <a:gd name="T65" fmla="*/ 14 h 39"/>
                  <a:gd name="T66" fmla="*/ 0 w 27"/>
                  <a:gd name="T67" fmla="*/ 10 h 39"/>
                  <a:gd name="T68" fmla="*/ 3 w 27"/>
                  <a:gd name="T69" fmla="*/ 3 h 39"/>
                  <a:gd name="T70" fmla="*/ 12 w 27"/>
                  <a:gd name="T71" fmla="*/ 0 h 39"/>
                  <a:gd name="T72" fmla="*/ 19 w 27"/>
                  <a:gd name="T73" fmla="*/ 2 h 39"/>
                  <a:gd name="T74" fmla="*/ 21 w 27"/>
                  <a:gd name="T75" fmla="*/ 2 h 39"/>
                  <a:gd name="T76" fmla="*/ 23 w 27"/>
                  <a:gd name="T77" fmla="*/ 2 h 39"/>
                  <a:gd name="T78" fmla="*/ 23 w 27"/>
                  <a:gd name="T79" fmla="*/ 0 h 39"/>
                  <a:gd name="T80" fmla="*/ 24 w 27"/>
                  <a:gd name="T8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7" h="39">
                    <a:moveTo>
                      <a:pt x="24" y="0"/>
                    </a:moveTo>
                    <a:cubicBezTo>
                      <a:pt x="24" y="13"/>
                      <a:pt x="24" y="13"/>
                      <a:pt x="2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1"/>
                      <a:pt x="22" y="9"/>
                      <a:pt x="21" y="7"/>
                    </a:cubicBezTo>
                    <a:cubicBezTo>
                      <a:pt x="20" y="6"/>
                      <a:pt x="19" y="5"/>
                      <a:pt x="17" y="4"/>
                    </a:cubicBezTo>
                    <a:cubicBezTo>
                      <a:pt x="16" y="3"/>
                      <a:pt x="14" y="2"/>
                      <a:pt x="12" y="2"/>
                    </a:cubicBezTo>
                    <a:cubicBezTo>
                      <a:pt x="10" y="2"/>
                      <a:pt x="8" y="3"/>
                      <a:pt x="7" y="4"/>
                    </a:cubicBezTo>
                    <a:cubicBezTo>
                      <a:pt x="5" y="5"/>
                      <a:pt x="5" y="7"/>
                      <a:pt x="5" y="8"/>
                    </a:cubicBezTo>
                    <a:cubicBezTo>
                      <a:pt x="5" y="9"/>
                      <a:pt x="5" y="10"/>
                      <a:pt x="6" y="11"/>
                    </a:cubicBezTo>
                    <a:cubicBezTo>
                      <a:pt x="7" y="13"/>
                      <a:pt x="10" y="14"/>
                      <a:pt x="15" y="17"/>
                    </a:cubicBezTo>
                    <a:cubicBezTo>
                      <a:pt x="19" y="19"/>
                      <a:pt x="21" y="20"/>
                      <a:pt x="23" y="21"/>
                    </a:cubicBezTo>
                    <a:cubicBezTo>
                      <a:pt x="24" y="22"/>
                      <a:pt x="25" y="23"/>
                      <a:pt x="26" y="25"/>
                    </a:cubicBezTo>
                    <a:cubicBezTo>
                      <a:pt x="27" y="26"/>
                      <a:pt x="27" y="27"/>
                      <a:pt x="27" y="29"/>
                    </a:cubicBezTo>
                    <a:cubicBezTo>
                      <a:pt x="27" y="32"/>
                      <a:pt x="26" y="34"/>
                      <a:pt x="24" y="36"/>
                    </a:cubicBezTo>
                    <a:cubicBezTo>
                      <a:pt x="21" y="38"/>
                      <a:pt x="18" y="39"/>
                      <a:pt x="14" y="39"/>
                    </a:cubicBezTo>
                    <a:cubicBezTo>
                      <a:pt x="13" y="39"/>
                      <a:pt x="12" y="39"/>
                      <a:pt x="11" y="39"/>
                    </a:cubicBezTo>
                    <a:cubicBezTo>
                      <a:pt x="10" y="39"/>
                      <a:pt x="9" y="38"/>
                      <a:pt x="7" y="38"/>
                    </a:cubicBezTo>
                    <a:cubicBezTo>
                      <a:pt x="5" y="37"/>
                      <a:pt x="4" y="37"/>
                      <a:pt x="3" y="37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2" y="38"/>
                      <a:pt x="1" y="38"/>
                      <a:pt x="1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9"/>
                      <a:pt x="3" y="31"/>
                      <a:pt x="3" y="32"/>
                    </a:cubicBezTo>
                    <a:cubicBezTo>
                      <a:pt x="4" y="34"/>
                      <a:pt x="6" y="35"/>
                      <a:pt x="8" y="36"/>
                    </a:cubicBezTo>
                    <a:cubicBezTo>
                      <a:pt x="9" y="37"/>
                      <a:pt x="11" y="37"/>
                      <a:pt x="14" y="37"/>
                    </a:cubicBezTo>
                    <a:cubicBezTo>
                      <a:pt x="16" y="37"/>
                      <a:pt x="18" y="36"/>
                      <a:pt x="20" y="35"/>
                    </a:cubicBezTo>
                    <a:cubicBezTo>
                      <a:pt x="21" y="34"/>
                      <a:pt x="22" y="33"/>
                      <a:pt x="22" y="31"/>
                    </a:cubicBezTo>
                    <a:cubicBezTo>
                      <a:pt x="22" y="30"/>
                      <a:pt x="21" y="29"/>
                      <a:pt x="21" y="28"/>
                    </a:cubicBezTo>
                    <a:cubicBezTo>
                      <a:pt x="20" y="27"/>
                      <a:pt x="20" y="26"/>
                      <a:pt x="18" y="26"/>
                    </a:cubicBezTo>
                    <a:cubicBezTo>
                      <a:pt x="18" y="25"/>
                      <a:pt x="15" y="24"/>
                      <a:pt x="12" y="22"/>
                    </a:cubicBezTo>
                    <a:cubicBezTo>
                      <a:pt x="8" y="20"/>
                      <a:pt x="6" y="19"/>
                      <a:pt x="4" y="18"/>
                    </a:cubicBezTo>
                    <a:cubicBezTo>
                      <a:pt x="3" y="17"/>
                      <a:pt x="2" y="16"/>
                      <a:pt x="1" y="14"/>
                    </a:cubicBezTo>
                    <a:cubicBezTo>
                      <a:pt x="0" y="13"/>
                      <a:pt x="0" y="12"/>
                      <a:pt x="0" y="10"/>
                    </a:cubicBezTo>
                    <a:cubicBezTo>
                      <a:pt x="0" y="7"/>
                      <a:pt x="1" y="5"/>
                      <a:pt x="3" y="3"/>
                    </a:cubicBezTo>
                    <a:cubicBezTo>
                      <a:pt x="5" y="1"/>
                      <a:pt x="8" y="0"/>
                      <a:pt x="12" y="0"/>
                    </a:cubicBezTo>
                    <a:cubicBezTo>
                      <a:pt x="14" y="0"/>
                      <a:pt x="16" y="1"/>
                      <a:pt x="19" y="2"/>
                    </a:cubicBezTo>
                    <a:cubicBezTo>
                      <a:pt x="20" y="2"/>
                      <a:pt x="21" y="2"/>
                      <a:pt x="21" y="2"/>
                    </a:cubicBezTo>
                    <a:cubicBezTo>
                      <a:pt x="22" y="2"/>
                      <a:pt x="22" y="2"/>
                      <a:pt x="23" y="2"/>
                    </a:cubicBezTo>
                    <a:cubicBezTo>
                      <a:pt x="23" y="2"/>
                      <a:pt x="23" y="1"/>
                      <a:pt x="23" y="0"/>
                    </a:cubicBez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5" name="Freeform 36"/>
              <p:cNvSpPr/>
              <p:nvPr/>
            </p:nvSpPr>
            <p:spPr bwMode="auto">
              <a:xfrm>
                <a:off x="3750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6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5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4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6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Freeform 37"/>
              <p:cNvSpPr/>
              <p:nvPr/>
            </p:nvSpPr>
            <p:spPr bwMode="auto">
              <a:xfrm>
                <a:off x="3790" y="2326"/>
                <a:ext cx="65" cy="71"/>
              </a:xfrm>
              <a:custGeom>
                <a:avLst/>
                <a:gdLst>
                  <a:gd name="T0" fmla="*/ 34 w 34"/>
                  <a:gd name="T1" fmla="*/ 0 h 37"/>
                  <a:gd name="T2" fmla="*/ 34 w 34"/>
                  <a:gd name="T3" fmla="*/ 9 h 37"/>
                  <a:gd name="T4" fmla="*/ 33 w 34"/>
                  <a:gd name="T5" fmla="*/ 9 h 37"/>
                  <a:gd name="T6" fmla="*/ 32 w 34"/>
                  <a:gd name="T7" fmla="*/ 5 h 37"/>
                  <a:gd name="T8" fmla="*/ 30 w 34"/>
                  <a:gd name="T9" fmla="*/ 3 h 37"/>
                  <a:gd name="T10" fmla="*/ 26 w 34"/>
                  <a:gd name="T11" fmla="*/ 2 h 37"/>
                  <a:gd name="T12" fmla="*/ 20 w 34"/>
                  <a:gd name="T13" fmla="*/ 2 h 37"/>
                  <a:gd name="T14" fmla="*/ 20 w 34"/>
                  <a:gd name="T15" fmla="*/ 31 h 37"/>
                  <a:gd name="T16" fmla="*/ 21 w 34"/>
                  <a:gd name="T17" fmla="*/ 35 h 37"/>
                  <a:gd name="T18" fmla="*/ 24 w 34"/>
                  <a:gd name="T19" fmla="*/ 36 h 37"/>
                  <a:gd name="T20" fmla="*/ 26 w 34"/>
                  <a:gd name="T21" fmla="*/ 36 h 37"/>
                  <a:gd name="T22" fmla="*/ 26 w 34"/>
                  <a:gd name="T23" fmla="*/ 37 h 37"/>
                  <a:gd name="T24" fmla="*/ 8 w 34"/>
                  <a:gd name="T25" fmla="*/ 37 h 37"/>
                  <a:gd name="T26" fmla="*/ 8 w 34"/>
                  <a:gd name="T27" fmla="*/ 36 h 37"/>
                  <a:gd name="T28" fmla="*/ 10 w 34"/>
                  <a:gd name="T29" fmla="*/ 36 h 37"/>
                  <a:gd name="T30" fmla="*/ 13 w 34"/>
                  <a:gd name="T31" fmla="*/ 35 h 37"/>
                  <a:gd name="T32" fmla="*/ 14 w 34"/>
                  <a:gd name="T33" fmla="*/ 31 h 37"/>
                  <a:gd name="T34" fmla="*/ 14 w 34"/>
                  <a:gd name="T35" fmla="*/ 2 h 37"/>
                  <a:gd name="T36" fmla="*/ 9 w 34"/>
                  <a:gd name="T37" fmla="*/ 2 h 37"/>
                  <a:gd name="T38" fmla="*/ 5 w 34"/>
                  <a:gd name="T39" fmla="*/ 3 h 37"/>
                  <a:gd name="T40" fmla="*/ 2 w 34"/>
                  <a:gd name="T41" fmla="*/ 5 h 37"/>
                  <a:gd name="T42" fmla="*/ 1 w 34"/>
                  <a:gd name="T43" fmla="*/ 9 h 37"/>
                  <a:gd name="T44" fmla="*/ 0 w 34"/>
                  <a:gd name="T45" fmla="*/ 9 h 37"/>
                  <a:gd name="T46" fmla="*/ 0 w 34"/>
                  <a:gd name="T47" fmla="*/ 0 h 37"/>
                  <a:gd name="T48" fmla="*/ 34 w 34"/>
                  <a:gd name="T4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37">
                    <a:moveTo>
                      <a:pt x="34" y="0"/>
                    </a:move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7"/>
                      <a:pt x="33" y="6"/>
                      <a:pt x="32" y="5"/>
                    </a:cubicBezTo>
                    <a:cubicBezTo>
                      <a:pt x="32" y="4"/>
                      <a:pt x="31" y="4"/>
                      <a:pt x="30" y="3"/>
                    </a:cubicBezTo>
                    <a:cubicBezTo>
                      <a:pt x="29" y="3"/>
                      <a:pt x="27" y="2"/>
                      <a:pt x="26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3"/>
                      <a:pt x="20" y="35"/>
                      <a:pt x="21" y="35"/>
                    </a:cubicBezTo>
                    <a:cubicBezTo>
                      <a:pt x="21" y="36"/>
                      <a:pt x="23" y="36"/>
                      <a:pt x="24" y="36"/>
                    </a:cubicBezTo>
                    <a:cubicBezTo>
                      <a:pt x="26" y="36"/>
                      <a:pt x="26" y="36"/>
                      <a:pt x="26" y="36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1" y="36"/>
                      <a:pt x="13" y="36"/>
                      <a:pt x="13" y="35"/>
                    </a:cubicBezTo>
                    <a:cubicBezTo>
                      <a:pt x="14" y="34"/>
                      <a:pt x="14" y="33"/>
                      <a:pt x="14" y="3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2"/>
                      <a:pt x="6" y="2"/>
                      <a:pt x="5" y="3"/>
                    </a:cubicBezTo>
                    <a:cubicBezTo>
                      <a:pt x="4" y="3"/>
                      <a:pt x="3" y="4"/>
                      <a:pt x="2" y="5"/>
                    </a:cubicBezTo>
                    <a:cubicBezTo>
                      <a:pt x="1" y="6"/>
                      <a:pt x="1" y="7"/>
                      <a:pt x="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" name="Freeform 38"/>
              <p:cNvSpPr/>
              <p:nvPr/>
            </p:nvSpPr>
            <p:spPr bwMode="auto">
              <a:xfrm>
                <a:off x="3859" y="2326"/>
                <a:ext cx="82" cy="71"/>
              </a:xfrm>
              <a:custGeom>
                <a:avLst/>
                <a:gdLst>
                  <a:gd name="T0" fmla="*/ 29 w 43"/>
                  <a:gd name="T1" fmla="*/ 0 h 37"/>
                  <a:gd name="T2" fmla="*/ 43 w 43"/>
                  <a:gd name="T3" fmla="*/ 0 h 37"/>
                  <a:gd name="T4" fmla="*/ 43 w 43"/>
                  <a:gd name="T5" fmla="*/ 1 h 37"/>
                  <a:gd name="T6" fmla="*/ 42 w 43"/>
                  <a:gd name="T7" fmla="*/ 1 h 37"/>
                  <a:gd name="T8" fmla="*/ 40 w 43"/>
                  <a:gd name="T9" fmla="*/ 2 h 37"/>
                  <a:gd name="T10" fmla="*/ 37 w 43"/>
                  <a:gd name="T11" fmla="*/ 3 h 37"/>
                  <a:gd name="T12" fmla="*/ 34 w 43"/>
                  <a:gd name="T13" fmla="*/ 7 h 37"/>
                  <a:gd name="T14" fmla="*/ 24 w 43"/>
                  <a:gd name="T15" fmla="*/ 21 h 37"/>
                  <a:gd name="T16" fmla="*/ 24 w 43"/>
                  <a:gd name="T17" fmla="*/ 31 h 37"/>
                  <a:gd name="T18" fmla="*/ 25 w 43"/>
                  <a:gd name="T19" fmla="*/ 35 h 37"/>
                  <a:gd name="T20" fmla="*/ 29 w 43"/>
                  <a:gd name="T21" fmla="*/ 36 h 37"/>
                  <a:gd name="T22" fmla="*/ 30 w 43"/>
                  <a:gd name="T23" fmla="*/ 36 h 37"/>
                  <a:gd name="T24" fmla="*/ 30 w 43"/>
                  <a:gd name="T25" fmla="*/ 37 h 37"/>
                  <a:gd name="T26" fmla="*/ 13 w 43"/>
                  <a:gd name="T27" fmla="*/ 37 h 37"/>
                  <a:gd name="T28" fmla="*/ 13 w 43"/>
                  <a:gd name="T29" fmla="*/ 36 h 37"/>
                  <a:gd name="T30" fmla="*/ 14 w 43"/>
                  <a:gd name="T31" fmla="*/ 36 h 37"/>
                  <a:gd name="T32" fmla="*/ 18 w 43"/>
                  <a:gd name="T33" fmla="*/ 35 h 37"/>
                  <a:gd name="T34" fmla="*/ 18 w 43"/>
                  <a:gd name="T35" fmla="*/ 31 h 37"/>
                  <a:gd name="T36" fmla="*/ 18 w 43"/>
                  <a:gd name="T37" fmla="*/ 22 h 37"/>
                  <a:gd name="T38" fmla="*/ 7 w 43"/>
                  <a:gd name="T39" fmla="*/ 6 h 37"/>
                  <a:gd name="T40" fmla="*/ 4 w 43"/>
                  <a:gd name="T41" fmla="*/ 3 h 37"/>
                  <a:gd name="T42" fmla="*/ 1 w 43"/>
                  <a:gd name="T43" fmla="*/ 1 h 37"/>
                  <a:gd name="T44" fmla="*/ 0 w 43"/>
                  <a:gd name="T45" fmla="*/ 1 h 37"/>
                  <a:gd name="T46" fmla="*/ 0 w 43"/>
                  <a:gd name="T47" fmla="*/ 0 h 37"/>
                  <a:gd name="T48" fmla="*/ 17 w 43"/>
                  <a:gd name="T49" fmla="*/ 0 h 37"/>
                  <a:gd name="T50" fmla="*/ 17 w 43"/>
                  <a:gd name="T51" fmla="*/ 1 h 37"/>
                  <a:gd name="T52" fmla="*/ 16 w 43"/>
                  <a:gd name="T53" fmla="*/ 1 h 37"/>
                  <a:gd name="T54" fmla="*/ 14 w 43"/>
                  <a:gd name="T55" fmla="*/ 2 h 37"/>
                  <a:gd name="T56" fmla="*/ 13 w 43"/>
                  <a:gd name="T57" fmla="*/ 3 h 37"/>
                  <a:gd name="T58" fmla="*/ 14 w 43"/>
                  <a:gd name="T59" fmla="*/ 7 h 37"/>
                  <a:gd name="T60" fmla="*/ 23 w 43"/>
                  <a:gd name="T61" fmla="*/ 19 h 37"/>
                  <a:gd name="T62" fmla="*/ 31 w 43"/>
                  <a:gd name="T63" fmla="*/ 8 h 37"/>
                  <a:gd name="T64" fmla="*/ 33 w 43"/>
                  <a:gd name="T65" fmla="*/ 4 h 37"/>
                  <a:gd name="T66" fmla="*/ 32 w 43"/>
                  <a:gd name="T67" fmla="*/ 2 h 37"/>
                  <a:gd name="T68" fmla="*/ 31 w 43"/>
                  <a:gd name="T69" fmla="*/ 1 h 37"/>
                  <a:gd name="T70" fmla="*/ 29 w 43"/>
                  <a:gd name="T71" fmla="*/ 1 h 37"/>
                  <a:gd name="T72" fmla="*/ 29 w 43"/>
                  <a:gd name="T7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3" h="37">
                    <a:moveTo>
                      <a:pt x="29" y="0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1" y="1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6" y="4"/>
                      <a:pt x="35" y="6"/>
                      <a:pt x="34" y="7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3"/>
                      <a:pt x="24" y="35"/>
                      <a:pt x="25" y="35"/>
                    </a:cubicBezTo>
                    <a:cubicBezTo>
                      <a:pt x="26" y="36"/>
                      <a:pt x="27" y="36"/>
                      <a:pt x="29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6" y="36"/>
                      <a:pt x="17" y="36"/>
                      <a:pt x="18" y="35"/>
                    </a:cubicBezTo>
                    <a:cubicBezTo>
                      <a:pt x="18" y="34"/>
                      <a:pt x="18" y="33"/>
                      <a:pt x="18" y="31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5"/>
                      <a:pt x="5" y="3"/>
                      <a:pt x="4" y="3"/>
                    </a:cubicBezTo>
                    <a:cubicBezTo>
                      <a:pt x="4" y="3"/>
                      <a:pt x="3" y="2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5" y="1"/>
                      <a:pt x="14" y="2"/>
                    </a:cubicBezTo>
                    <a:cubicBezTo>
                      <a:pt x="13" y="2"/>
                      <a:pt x="13" y="3"/>
                      <a:pt x="13" y="3"/>
                    </a:cubicBezTo>
                    <a:cubicBezTo>
                      <a:pt x="13" y="4"/>
                      <a:pt x="13" y="5"/>
                      <a:pt x="14" y="7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2" y="6"/>
                      <a:pt x="33" y="5"/>
                      <a:pt x="33" y="4"/>
                    </a:cubicBezTo>
                    <a:cubicBezTo>
                      <a:pt x="33" y="3"/>
                      <a:pt x="33" y="3"/>
                      <a:pt x="32" y="2"/>
                    </a:cubicBezTo>
                    <a:cubicBezTo>
                      <a:pt x="32" y="2"/>
                      <a:pt x="32" y="2"/>
                      <a:pt x="31" y="1"/>
                    </a:cubicBezTo>
                    <a:cubicBezTo>
                      <a:pt x="31" y="1"/>
                      <a:pt x="30" y="1"/>
                      <a:pt x="29" y="1"/>
                    </a:cubicBez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8" name="Freeform 39"/>
              <p:cNvSpPr>
                <a:spLocks noEditPoints="1"/>
              </p:cNvSpPr>
              <p:nvPr/>
            </p:nvSpPr>
            <p:spPr bwMode="auto">
              <a:xfrm>
                <a:off x="3970" y="2324"/>
                <a:ext cx="76" cy="75"/>
              </a:xfrm>
              <a:custGeom>
                <a:avLst/>
                <a:gdLst>
                  <a:gd name="T0" fmla="*/ 21 w 40"/>
                  <a:gd name="T1" fmla="*/ 0 h 39"/>
                  <a:gd name="T2" fmla="*/ 34 w 40"/>
                  <a:gd name="T3" fmla="*/ 6 h 39"/>
                  <a:gd name="T4" fmla="*/ 40 w 40"/>
                  <a:gd name="T5" fmla="*/ 19 h 39"/>
                  <a:gd name="T6" fmla="*/ 34 w 40"/>
                  <a:gd name="T7" fmla="*/ 34 h 39"/>
                  <a:gd name="T8" fmla="*/ 20 w 40"/>
                  <a:gd name="T9" fmla="*/ 39 h 39"/>
                  <a:gd name="T10" fmla="*/ 6 w 40"/>
                  <a:gd name="T11" fmla="*/ 34 h 39"/>
                  <a:gd name="T12" fmla="*/ 0 w 40"/>
                  <a:gd name="T13" fmla="*/ 20 h 39"/>
                  <a:gd name="T14" fmla="*/ 7 w 40"/>
                  <a:gd name="T15" fmla="*/ 5 h 39"/>
                  <a:gd name="T16" fmla="*/ 21 w 40"/>
                  <a:gd name="T17" fmla="*/ 0 h 39"/>
                  <a:gd name="T18" fmla="*/ 20 w 40"/>
                  <a:gd name="T19" fmla="*/ 2 h 39"/>
                  <a:gd name="T20" fmla="*/ 11 w 40"/>
                  <a:gd name="T21" fmla="*/ 6 h 39"/>
                  <a:gd name="T22" fmla="*/ 7 w 40"/>
                  <a:gd name="T23" fmla="*/ 19 h 39"/>
                  <a:gd name="T24" fmla="*/ 11 w 40"/>
                  <a:gd name="T25" fmla="*/ 33 h 39"/>
                  <a:gd name="T26" fmla="*/ 20 w 40"/>
                  <a:gd name="T27" fmla="*/ 37 h 39"/>
                  <a:gd name="T28" fmla="*/ 30 w 40"/>
                  <a:gd name="T29" fmla="*/ 33 h 39"/>
                  <a:gd name="T30" fmla="*/ 33 w 40"/>
                  <a:gd name="T31" fmla="*/ 20 h 39"/>
                  <a:gd name="T32" fmla="*/ 29 w 40"/>
                  <a:gd name="T33" fmla="*/ 6 h 39"/>
                  <a:gd name="T34" fmla="*/ 20 w 40"/>
                  <a:gd name="T35" fmla="*/ 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39">
                    <a:moveTo>
                      <a:pt x="21" y="0"/>
                    </a:moveTo>
                    <a:cubicBezTo>
                      <a:pt x="26" y="0"/>
                      <a:pt x="31" y="2"/>
                      <a:pt x="34" y="6"/>
                    </a:cubicBezTo>
                    <a:cubicBezTo>
                      <a:pt x="38" y="9"/>
                      <a:pt x="40" y="14"/>
                      <a:pt x="40" y="19"/>
                    </a:cubicBezTo>
                    <a:cubicBezTo>
                      <a:pt x="40" y="25"/>
                      <a:pt x="38" y="30"/>
                      <a:pt x="34" y="34"/>
                    </a:cubicBezTo>
                    <a:cubicBezTo>
                      <a:pt x="30" y="37"/>
                      <a:pt x="26" y="39"/>
                      <a:pt x="20" y="39"/>
                    </a:cubicBezTo>
                    <a:cubicBezTo>
                      <a:pt x="14" y="39"/>
                      <a:pt x="10" y="37"/>
                      <a:pt x="6" y="34"/>
                    </a:cubicBezTo>
                    <a:cubicBezTo>
                      <a:pt x="2" y="30"/>
                      <a:pt x="0" y="25"/>
                      <a:pt x="0" y="20"/>
                    </a:cubicBezTo>
                    <a:cubicBezTo>
                      <a:pt x="0" y="14"/>
                      <a:pt x="2" y="9"/>
                      <a:pt x="7" y="5"/>
                    </a:cubicBezTo>
                    <a:cubicBezTo>
                      <a:pt x="11" y="2"/>
                      <a:pt x="15" y="0"/>
                      <a:pt x="21" y="0"/>
                    </a:cubicBezTo>
                    <a:close/>
                    <a:moveTo>
                      <a:pt x="20" y="2"/>
                    </a:moveTo>
                    <a:cubicBezTo>
                      <a:pt x="16" y="2"/>
                      <a:pt x="13" y="3"/>
                      <a:pt x="11" y="6"/>
                    </a:cubicBezTo>
                    <a:cubicBezTo>
                      <a:pt x="8" y="9"/>
                      <a:pt x="7" y="13"/>
                      <a:pt x="7" y="19"/>
                    </a:cubicBezTo>
                    <a:cubicBezTo>
                      <a:pt x="7" y="26"/>
                      <a:pt x="8" y="30"/>
                      <a:pt x="11" y="33"/>
                    </a:cubicBezTo>
                    <a:cubicBezTo>
                      <a:pt x="13" y="36"/>
                      <a:pt x="16" y="37"/>
                      <a:pt x="20" y="37"/>
                    </a:cubicBezTo>
                    <a:cubicBezTo>
                      <a:pt x="24" y="37"/>
                      <a:pt x="27" y="36"/>
                      <a:pt x="30" y="33"/>
                    </a:cubicBezTo>
                    <a:cubicBezTo>
                      <a:pt x="32" y="30"/>
                      <a:pt x="33" y="26"/>
                      <a:pt x="33" y="20"/>
                    </a:cubicBezTo>
                    <a:cubicBezTo>
                      <a:pt x="33" y="14"/>
                      <a:pt x="32" y="9"/>
                      <a:pt x="29" y="6"/>
                    </a:cubicBezTo>
                    <a:cubicBezTo>
                      <a:pt x="27" y="3"/>
                      <a:pt x="24" y="2"/>
                      <a:pt x="2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Freeform 40"/>
              <p:cNvSpPr/>
              <p:nvPr/>
            </p:nvSpPr>
            <p:spPr bwMode="auto">
              <a:xfrm>
                <a:off x="4052" y="2326"/>
                <a:ext cx="59" cy="71"/>
              </a:xfrm>
              <a:custGeom>
                <a:avLst/>
                <a:gdLst>
                  <a:gd name="T0" fmla="*/ 12 w 31"/>
                  <a:gd name="T1" fmla="*/ 2 h 37"/>
                  <a:gd name="T2" fmla="*/ 12 w 31"/>
                  <a:gd name="T3" fmla="*/ 17 h 37"/>
                  <a:gd name="T4" fmla="*/ 19 w 31"/>
                  <a:gd name="T5" fmla="*/ 17 h 37"/>
                  <a:gd name="T6" fmla="*/ 23 w 31"/>
                  <a:gd name="T7" fmla="*/ 16 h 37"/>
                  <a:gd name="T8" fmla="*/ 25 w 31"/>
                  <a:gd name="T9" fmla="*/ 12 h 37"/>
                  <a:gd name="T10" fmla="*/ 26 w 31"/>
                  <a:gd name="T11" fmla="*/ 12 h 37"/>
                  <a:gd name="T12" fmla="*/ 26 w 31"/>
                  <a:gd name="T13" fmla="*/ 24 h 37"/>
                  <a:gd name="T14" fmla="*/ 25 w 31"/>
                  <a:gd name="T15" fmla="*/ 24 h 37"/>
                  <a:gd name="T16" fmla="*/ 24 w 31"/>
                  <a:gd name="T17" fmla="*/ 21 h 37"/>
                  <a:gd name="T18" fmla="*/ 22 w 31"/>
                  <a:gd name="T19" fmla="*/ 20 h 37"/>
                  <a:gd name="T20" fmla="*/ 19 w 31"/>
                  <a:gd name="T21" fmla="*/ 19 h 37"/>
                  <a:gd name="T22" fmla="*/ 12 w 31"/>
                  <a:gd name="T23" fmla="*/ 19 h 37"/>
                  <a:gd name="T24" fmla="*/ 12 w 31"/>
                  <a:gd name="T25" fmla="*/ 31 h 37"/>
                  <a:gd name="T26" fmla="*/ 12 w 31"/>
                  <a:gd name="T27" fmla="*/ 34 h 37"/>
                  <a:gd name="T28" fmla="*/ 13 w 31"/>
                  <a:gd name="T29" fmla="*/ 36 h 37"/>
                  <a:gd name="T30" fmla="*/ 16 w 31"/>
                  <a:gd name="T31" fmla="*/ 36 h 37"/>
                  <a:gd name="T32" fmla="*/ 18 w 31"/>
                  <a:gd name="T33" fmla="*/ 36 h 37"/>
                  <a:gd name="T34" fmla="*/ 18 w 31"/>
                  <a:gd name="T35" fmla="*/ 37 h 37"/>
                  <a:gd name="T36" fmla="*/ 0 w 31"/>
                  <a:gd name="T37" fmla="*/ 37 h 37"/>
                  <a:gd name="T38" fmla="*/ 0 w 31"/>
                  <a:gd name="T39" fmla="*/ 36 h 37"/>
                  <a:gd name="T40" fmla="*/ 1 w 31"/>
                  <a:gd name="T41" fmla="*/ 36 h 37"/>
                  <a:gd name="T42" fmla="*/ 5 w 31"/>
                  <a:gd name="T43" fmla="*/ 35 h 37"/>
                  <a:gd name="T44" fmla="*/ 6 w 31"/>
                  <a:gd name="T45" fmla="*/ 31 h 37"/>
                  <a:gd name="T46" fmla="*/ 6 w 31"/>
                  <a:gd name="T47" fmla="*/ 7 h 37"/>
                  <a:gd name="T48" fmla="*/ 5 w 31"/>
                  <a:gd name="T49" fmla="*/ 3 h 37"/>
                  <a:gd name="T50" fmla="*/ 4 w 31"/>
                  <a:gd name="T51" fmla="*/ 2 h 37"/>
                  <a:gd name="T52" fmla="*/ 1 w 31"/>
                  <a:gd name="T53" fmla="*/ 1 h 37"/>
                  <a:gd name="T54" fmla="*/ 0 w 31"/>
                  <a:gd name="T55" fmla="*/ 1 h 37"/>
                  <a:gd name="T56" fmla="*/ 0 w 31"/>
                  <a:gd name="T57" fmla="*/ 0 h 37"/>
                  <a:gd name="T58" fmla="*/ 31 w 31"/>
                  <a:gd name="T59" fmla="*/ 0 h 37"/>
                  <a:gd name="T60" fmla="*/ 31 w 31"/>
                  <a:gd name="T61" fmla="*/ 8 h 37"/>
                  <a:gd name="T62" fmla="*/ 30 w 31"/>
                  <a:gd name="T63" fmla="*/ 8 h 37"/>
                  <a:gd name="T64" fmla="*/ 28 w 31"/>
                  <a:gd name="T65" fmla="*/ 4 h 37"/>
                  <a:gd name="T66" fmla="*/ 26 w 31"/>
                  <a:gd name="T67" fmla="*/ 3 h 37"/>
                  <a:gd name="T68" fmla="*/ 21 w 31"/>
                  <a:gd name="T69" fmla="*/ 2 h 37"/>
                  <a:gd name="T70" fmla="*/ 12 w 31"/>
                  <a:gd name="T71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1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21" y="17"/>
                      <a:pt x="22" y="16"/>
                      <a:pt x="23" y="16"/>
                    </a:cubicBezTo>
                    <a:cubicBezTo>
                      <a:pt x="24" y="15"/>
                      <a:pt x="24" y="14"/>
                      <a:pt x="25" y="1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3"/>
                      <a:pt x="24" y="22"/>
                      <a:pt x="24" y="21"/>
                    </a:cubicBezTo>
                    <a:cubicBezTo>
                      <a:pt x="24" y="20"/>
                      <a:pt x="23" y="20"/>
                      <a:pt x="22" y="20"/>
                    </a:cubicBezTo>
                    <a:cubicBezTo>
                      <a:pt x="22" y="19"/>
                      <a:pt x="21" y="19"/>
                      <a:pt x="19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5"/>
                      <a:pt x="13" y="35"/>
                      <a:pt x="13" y="36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5" y="3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3" y="1"/>
                      <a:pt x="2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29" y="6"/>
                      <a:pt x="29" y="5"/>
                      <a:pt x="28" y="4"/>
                    </a:cubicBezTo>
                    <a:cubicBezTo>
                      <a:pt x="27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1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" name="Freeform 41"/>
              <p:cNvSpPr>
                <a:spLocks noEditPoints="1"/>
              </p:cNvSpPr>
              <p:nvPr/>
            </p:nvSpPr>
            <p:spPr bwMode="auto">
              <a:xfrm>
                <a:off x="4145" y="2326"/>
                <a:ext cx="59" cy="71"/>
              </a:xfrm>
              <a:custGeom>
                <a:avLst/>
                <a:gdLst>
                  <a:gd name="T0" fmla="*/ 11 w 31"/>
                  <a:gd name="T1" fmla="*/ 20 h 37"/>
                  <a:gd name="T2" fmla="*/ 11 w 31"/>
                  <a:gd name="T3" fmla="*/ 31 h 37"/>
                  <a:gd name="T4" fmla="*/ 12 w 31"/>
                  <a:gd name="T5" fmla="*/ 35 h 37"/>
                  <a:gd name="T6" fmla="*/ 16 w 31"/>
                  <a:gd name="T7" fmla="*/ 36 h 37"/>
                  <a:gd name="T8" fmla="*/ 17 w 31"/>
                  <a:gd name="T9" fmla="*/ 36 h 37"/>
                  <a:gd name="T10" fmla="*/ 17 w 31"/>
                  <a:gd name="T11" fmla="*/ 37 h 37"/>
                  <a:gd name="T12" fmla="*/ 0 w 31"/>
                  <a:gd name="T13" fmla="*/ 37 h 37"/>
                  <a:gd name="T14" fmla="*/ 0 w 31"/>
                  <a:gd name="T15" fmla="*/ 36 h 37"/>
                  <a:gd name="T16" fmla="*/ 1 w 31"/>
                  <a:gd name="T17" fmla="*/ 36 h 37"/>
                  <a:gd name="T18" fmla="*/ 5 w 31"/>
                  <a:gd name="T19" fmla="*/ 35 h 37"/>
                  <a:gd name="T20" fmla="*/ 6 w 31"/>
                  <a:gd name="T21" fmla="*/ 31 h 37"/>
                  <a:gd name="T22" fmla="*/ 6 w 31"/>
                  <a:gd name="T23" fmla="*/ 7 h 37"/>
                  <a:gd name="T24" fmla="*/ 5 w 31"/>
                  <a:gd name="T25" fmla="*/ 2 h 37"/>
                  <a:gd name="T26" fmla="*/ 1 w 31"/>
                  <a:gd name="T27" fmla="*/ 1 h 37"/>
                  <a:gd name="T28" fmla="*/ 0 w 31"/>
                  <a:gd name="T29" fmla="*/ 1 h 37"/>
                  <a:gd name="T30" fmla="*/ 0 w 31"/>
                  <a:gd name="T31" fmla="*/ 0 h 37"/>
                  <a:gd name="T32" fmla="*/ 15 w 31"/>
                  <a:gd name="T33" fmla="*/ 0 h 37"/>
                  <a:gd name="T34" fmla="*/ 24 w 31"/>
                  <a:gd name="T35" fmla="*/ 1 h 37"/>
                  <a:gd name="T36" fmla="*/ 29 w 31"/>
                  <a:gd name="T37" fmla="*/ 5 h 37"/>
                  <a:gd name="T38" fmla="*/ 31 w 31"/>
                  <a:gd name="T39" fmla="*/ 10 h 37"/>
                  <a:gd name="T40" fmla="*/ 28 w 31"/>
                  <a:gd name="T41" fmla="*/ 18 h 37"/>
                  <a:gd name="T42" fmla="*/ 18 w 31"/>
                  <a:gd name="T43" fmla="*/ 21 h 37"/>
                  <a:gd name="T44" fmla="*/ 15 w 31"/>
                  <a:gd name="T45" fmla="*/ 20 h 37"/>
                  <a:gd name="T46" fmla="*/ 11 w 31"/>
                  <a:gd name="T47" fmla="*/ 20 h 37"/>
                  <a:gd name="T48" fmla="*/ 11 w 31"/>
                  <a:gd name="T49" fmla="*/ 18 h 37"/>
                  <a:gd name="T50" fmla="*/ 14 w 31"/>
                  <a:gd name="T51" fmla="*/ 19 h 37"/>
                  <a:gd name="T52" fmla="*/ 16 w 31"/>
                  <a:gd name="T53" fmla="*/ 19 h 37"/>
                  <a:gd name="T54" fmla="*/ 22 w 31"/>
                  <a:gd name="T55" fmla="*/ 17 h 37"/>
                  <a:gd name="T56" fmla="*/ 24 w 31"/>
                  <a:gd name="T57" fmla="*/ 11 h 37"/>
                  <a:gd name="T58" fmla="*/ 23 w 31"/>
                  <a:gd name="T59" fmla="*/ 6 h 37"/>
                  <a:gd name="T60" fmla="*/ 20 w 31"/>
                  <a:gd name="T61" fmla="*/ 3 h 37"/>
                  <a:gd name="T62" fmla="*/ 15 w 31"/>
                  <a:gd name="T63" fmla="*/ 2 h 37"/>
                  <a:gd name="T64" fmla="*/ 11 w 31"/>
                  <a:gd name="T65" fmla="*/ 3 h 37"/>
                  <a:gd name="T66" fmla="*/ 11 w 31"/>
                  <a:gd name="T67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" h="37">
                    <a:moveTo>
                      <a:pt x="11" y="20"/>
                    </a:move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2" y="35"/>
                      <a:pt x="12" y="35"/>
                    </a:cubicBezTo>
                    <a:cubicBezTo>
                      <a:pt x="13" y="36"/>
                      <a:pt x="14" y="36"/>
                      <a:pt x="16" y="36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7" y="37"/>
                      <a:pt x="17" y="37"/>
                      <a:pt x="17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9" y="0"/>
                      <a:pt x="21" y="0"/>
                      <a:pt x="24" y="1"/>
                    </a:cubicBezTo>
                    <a:cubicBezTo>
                      <a:pt x="26" y="2"/>
                      <a:pt x="27" y="3"/>
                      <a:pt x="29" y="5"/>
                    </a:cubicBezTo>
                    <a:cubicBezTo>
                      <a:pt x="30" y="6"/>
                      <a:pt x="31" y="8"/>
                      <a:pt x="31" y="10"/>
                    </a:cubicBezTo>
                    <a:cubicBezTo>
                      <a:pt x="31" y="13"/>
                      <a:pt x="30" y="16"/>
                      <a:pt x="28" y="18"/>
                    </a:cubicBezTo>
                    <a:cubicBezTo>
                      <a:pt x="26" y="20"/>
                      <a:pt x="22" y="21"/>
                      <a:pt x="18" y="21"/>
                    </a:cubicBezTo>
                    <a:cubicBezTo>
                      <a:pt x="17" y="21"/>
                      <a:pt x="16" y="21"/>
                      <a:pt x="15" y="20"/>
                    </a:cubicBezTo>
                    <a:cubicBezTo>
                      <a:pt x="14" y="20"/>
                      <a:pt x="13" y="20"/>
                      <a:pt x="11" y="20"/>
                    </a:cubicBezTo>
                    <a:close/>
                    <a:moveTo>
                      <a:pt x="11" y="18"/>
                    </a:moveTo>
                    <a:cubicBezTo>
                      <a:pt x="13" y="18"/>
                      <a:pt x="13" y="19"/>
                      <a:pt x="14" y="19"/>
                    </a:cubicBezTo>
                    <a:cubicBezTo>
                      <a:pt x="15" y="19"/>
                      <a:pt x="16" y="19"/>
                      <a:pt x="16" y="19"/>
                    </a:cubicBezTo>
                    <a:cubicBezTo>
                      <a:pt x="19" y="19"/>
                      <a:pt x="20" y="18"/>
                      <a:pt x="22" y="17"/>
                    </a:cubicBezTo>
                    <a:cubicBezTo>
                      <a:pt x="23" y="15"/>
                      <a:pt x="24" y="13"/>
                      <a:pt x="24" y="11"/>
                    </a:cubicBezTo>
                    <a:cubicBezTo>
                      <a:pt x="24" y="9"/>
                      <a:pt x="24" y="8"/>
                      <a:pt x="23" y="6"/>
                    </a:cubicBezTo>
                    <a:cubicBezTo>
                      <a:pt x="22" y="5"/>
                      <a:pt x="21" y="4"/>
                      <a:pt x="20" y="3"/>
                    </a:cubicBezTo>
                    <a:cubicBezTo>
                      <a:pt x="19" y="3"/>
                      <a:pt x="17" y="2"/>
                      <a:pt x="15" y="2"/>
                    </a:cubicBezTo>
                    <a:cubicBezTo>
                      <a:pt x="14" y="2"/>
                      <a:pt x="13" y="2"/>
                      <a:pt x="11" y="3"/>
                    </a:cubicBezTo>
                    <a:lnTo>
                      <a:pt x="11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" name="Freeform 42"/>
              <p:cNvSpPr/>
              <p:nvPr/>
            </p:nvSpPr>
            <p:spPr bwMode="auto">
              <a:xfrm>
                <a:off x="4210" y="2326"/>
                <a:ext cx="67" cy="71"/>
              </a:xfrm>
              <a:custGeom>
                <a:avLst/>
                <a:gdLst>
                  <a:gd name="T0" fmla="*/ 12 w 35"/>
                  <a:gd name="T1" fmla="*/ 2 h 37"/>
                  <a:gd name="T2" fmla="*/ 12 w 35"/>
                  <a:gd name="T3" fmla="*/ 17 h 37"/>
                  <a:gd name="T4" fmla="*/ 21 w 35"/>
                  <a:gd name="T5" fmla="*/ 17 h 37"/>
                  <a:gd name="T6" fmla="*/ 25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6 w 35"/>
                  <a:gd name="T17" fmla="*/ 21 h 37"/>
                  <a:gd name="T18" fmla="*/ 24 w 35"/>
                  <a:gd name="T19" fmla="*/ 19 h 37"/>
                  <a:gd name="T20" fmla="*/ 21 w 35"/>
                  <a:gd name="T21" fmla="*/ 19 h 37"/>
                  <a:gd name="T22" fmla="*/ 12 w 35"/>
                  <a:gd name="T23" fmla="*/ 19 h 37"/>
                  <a:gd name="T24" fmla="*/ 12 w 35"/>
                  <a:gd name="T25" fmla="*/ 31 h 37"/>
                  <a:gd name="T26" fmla="*/ 12 w 35"/>
                  <a:gd name="T27" fmla="*/ 34 h 37"/>
                  <a:gd name="T28" fmla="*/ 13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2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1 w 35"/>
                  <a:gd name="T49" fmla="*/ 36 h 37"/>
                  <a:gd name="T50" fmla="*/ 4 w 35"/>
                  <a:gd name="T51" fmla="*/ 36 h 37"/>
                  <a:gd name="T52" fmla="*/ 5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1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2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29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2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3" y="17"/>
                      <a:pt x="24" y="16"/>
                      <a:pt x="25" y="16"/>
                    </a:cubicBezTo>
                    <a:cubicBezTo>
                      <a:pt x="26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3"/>
                      <a:pt x="26" y="21"/>
                      <a:pt x="26" y="21"/>
                    </a:cubicBezTo>
                    <a:cubicBezTo>
                      <a:pt x="26" y="20"/>
                      <a:pt x="25" y="20"/>
                      <a:pt x="24" y="19"/>
                    </a:cubicBezTo>
                    <a:cubicBezTo>
                      <a:pt x="24" y="19"/>
                      <a:pt x="22" y="19"/>
                      <a:pt x="2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4"/>
                      <a:pt x="12" y="35"/>
                      <a:pt x="13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1" y="32"/>
                      <a:pt x="33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3" y="36"/>
                      <a:pt x="4" y="36"/>
                    </a:cubicBezTo>
                    <a:cubicBezTo>
                      <a:pt x="5" y="35"/>
                      <a:pt x="5" y="35"/>
                      <a:pt x="5" y="34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6"/>
                      <a:pt x="30" y="5"/>
                      <a:pt x="29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6" y="2"/>
                      <a:pt x="25" y="2"/>
                      <a:pt x="23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" name="Freeform 43"/>
              <p:cNvSpPr/>
              <p:nvPr/>
            </p:nvSpPr>
            <p:spPr bwMode="auto">
              <a:xfrm>
                <a:off x="4283" y="2326"/>
                <a:ext cx="65" cy="71"/>
              </a:xfrm>
              <a:custGeom>
                <a:avLst/>
                <a:gdLst>
                  <a:gd name="T0" fmla="*/ 34 w 34"/>
                  <a:gd name="T1" fmla="*/ 0 h 37"/>
                  <a:gd name="T2" fmla="*/ 34 w 34"/>
                  <a:gd name="T3" fmla="*/ 9 h 37"/>
                  <a:gd name="T4" fmla="*/ 33 w 34"/>
                  <a:gd name="T5" fmla="*/ 9 h 37"/>
                  <a:gd name="T6" fmla="*/ 32 w 34"/>
                  <a:gd name="T7" fmla="*/ 5 h 37"/>
                  <a:gd name="T8" fmla="*/ 30 w 34"/>
                  <a:gd name="T9" fmla="*/ 3 h 37"/>
                  <a:gd name="T10" fmla="*/ 26 w 34"/>
                  <a:gd name="T11" fmla="*/ 2 h 37"/>
                  <a:gd name="T12" fmla="*/ 20 w 34"/>
                  <a:gd name="T13" fmla="*/ 2 h 37"/>
                  <a:gd name="T14" fmla="*/ 20 w 34"/>
                  <a:gd name="T15" fmla="*/ 31 h 37"/>
                  <a:gd name="T16" fmla="*/ 21 w 34"/>
                  <a:gd name="T17" fmla="*/ 35 h 37"/>
                  <a:gd name="T18" fmla="*/ 24 w 34"/>
                  <a:gd name="T19" fmla="*/ 36 h 37"/>
                  <a:gd name="T20" fmla="*/ 26 w 34"/>
                  <a:gd name="T21" fmla="*/ 36 h 37"/>
                  <a:gd name="T22" fmla="*/ 26 w 34"/>
                  <a:gd name="T23" fmla="*/ 37 h 37"/>
                  <a:gd name="T24" fmla="*/ 8 w 34"/>
                  <a:gd name="T25" fmla="*/ 37 h 37"/>
                  <a:gd name="T26" fmla="*/ 8 w 34"/>
                  <a:gd name="T27" fmla="*/ 36 h 37"/>
                  <a:gd name="T28" fmla="*/ 10 w 34"/>
                  <a:gd name="T29" fmla="*/ 36 h 37"/>
                  <a:gd name="T30" fmla="*/ 13 w 34"/>
                  <a:gd name="T31" fmla="*/ 35 h 37"/>
                  <a:gd name="T32" fmla="*/ 14 w 34"/>
                  <a:gd name="T33" fmla="*/ 31 h 37"/>
                  <a:gd name="T34" fmla="*/ 14 w 34"/>
                  <a:gd name="T35" fmla="*/ 2 h 37"/>
                  <a:gd name="T36" fmla="*/ 9 w 34"/>
                  <a:gd name="T37" fmla="*/ 2 h 37"/>
                  <a:gd name="T38" fmla="*/ 5 w 34"/>
                  <a:gd name="T39" fmla="*/ 3 h 37"/>
                  <a:gd name="T40" fmla="*/ 2 w 34"/>
                  <a:gd name="T41" fmla="*/ 5 h 37"/>
                  <a:gd name="T42" fmla="*/ 1 w 34"/>
                  <a:gd name="T43" fmla="*/ 9 h 37"/>
                  <a:gd name="T44" fmla="*/ 0 w 34"/>
                  <a:gd name="T45" fmla="*/ 9 h 37"/>
                  <a:gd name="T46" fmla="*/ 0 w 34"/>
                  <a:gd name="T47" fmla="*/ 0 h 37"/>
                  <a:gd name="T48" fmla="*/ 34 w 34"/>
                  <a:gd name="T4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37">
                    <a:moveTo>
                      <a:pt x="34" y="0"/>
                    </a:move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7"/>
                      <a:pt x="33" y="6"/>
                      <a:pt x="32" y="5"/>
                    </a:cubicBezTo>
                    <a:cubicBezTo>
                      <a:pt x="32" y="4"/>
                      <a:pt x="31" y="4"/>
                      <a:pt x="30" y="3"/>
                    </a:cubicBezTo>
                    <a:cubicBezTo>
                      <a:pt x="29" y="3"/>
                      <a:pt x="27" y="2"/>
                      <a:pt x="26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3"/>
                      <a:pt x="20" y="35"/>
                      <a:pt x="21" y="35"/>
                    </a:cubicBezTo>
                    <a:cubicBezTo>
                      <a:pt x="21" y="36"/>
                      <a:pt x="23" y="36"/>
                      <a:pt x="24" y="36"/>
                    </a:cubicBezTo>
                    <a:cubicBezTo>
                      <a:pt x="26" y="36"/>
                      <a:pt x="26" y="36"/>
                      <a:pt x="26" y="36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1" y="36"/>
                      <a:pt x="13" y="36"/>
                      <a:pt x="13" y="35"/>
                    </a:cubicBezTo>
                    <a:cubicBezTo>
                      <a:pt x="14" y="34"/>
                      <a:pt x="14" y="33"/>
                      <a:pt x="14" y="3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2"/>
                      <a:pt x="6" y="2"/>
                      <a:pt x="5" y="3"/>
                    </a:cubicBezTo>
                    <a:cubicBezTo>
                      <a:pt x="4" y="3"/>
                      <a:pt x="3" y="4"/>
                      <a:pt x="2" y="5"/>
                    </a:cubicBezTo>
                    <a:cubicBezTo>
                      <a:pt x="1" y="6"/>
                      <a:pt x="1" y="7"/>
                      <a:pt x="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3" name="Freeform 44"/>
              <p:cNvSpPr>
                <a:spLocks noEditPoints="1"/>
              </p:cNvSpPr>
              <p:nvPr/>
            </p:nvSpPr>
            <p:spPr bwMode="auto">
              <a:xfrm>
                <a:off x="4351" y="2326"/>
                <a:ext cx="79" cy="71"/>
              </a:xfrm>
              <a:custGeom>
                <a:avLst/>
                <a:gdLst>
                  <a:gd name="T0" fmla="*/ 41 w 41"/>
                  <a:gd name="T1" fmla="*/ 37 h 37"/>
                  <a:gd name="T2" fmla="*/ 30 w 41"/>
                  <a:gd name="T3" fmla="*/ 37 h 37"/>
                  <a:gd name="T4" fmla="*/ 16 w 41"/>
                  <a:gd name="T5" fmla="*/ 20 h 37"/>
                  <a:gd name="T6" fmla="*/ 14 w 41"/>
                  <a:gd name="T7" fmla="*/ 20 h 37"/>
                  <a:gd name="T8" fmla="*/ 13 w 41"/>
                  <a:gd name="T9" fmla="*/ 20 h 37"/>
                  <a:gd name="T10" fmla="*/ 12 w 41"/>
                  <a:gd name="T11" fmla="*/ 20 h 37"/>
                  <a:gd name="T12" fmla="*/ 12 w 41"/>
                  <a:gd name="T13" fmla="*/ 31 h 37"/>
                  <a:gd name="T14" fmla="*/ 13 w 41"/>
                  <a:gd name="T15" fmla="*/ 35 h 37"/>
                  <a:gd name="T16" fmla="*/ 16 w 41"/>
                  <a:gd name="T17" fmla="*/ 36 h 37"/>
                  <a:gd name="T18" fmla="*/ 18 w 41"/>
                  <a:gd name="T19" fmla="*/ 36 h 37"/>
                  <a:gd name="T20" fmla="*/ 18 w 41"/>
                  <a:gd name="T21" fmla="*/ 37 h 37"/>
                  <a:gd name="T22" fmla="*/ 0 w 41"/>
                  <a:gd name="T23" fmla="*/ 37 h 37"/>
                  <a:gd name="T24" fmla="*/ 0 w 41"/>
                  <a:gd name="T25" fmla="*/ 36 h 37"/>
                  <a:gd name="T26" fmla="*/ 2 w 41"/>
                  <a:gd name="T27" fmla="*/ 36 h 37"/>
                  <a:gd name="T28" fmla="*/ 5 w 41"/>
                  <a:gd name="T29" fmla="*/ 35 h 37"/>
                  <a:gd name="T30" fmla="*/ 6 w 41"/>
                  <a:gd name="T31" fmla="*/ 31 h 37"/>
                  <a:gd name="T32" fmla="*/ 6 w 41"/>
                  <a:gd name="T33" fmla="*/ 7 h 37"/>
                  <a:gd name="T34" fmla="*/ 5 w 41"/>
                  <a:gd name="T35" fmla="*/ 2 h 37"/>
                  <a:gd name="T36" fmla="*/ 2 w 41"/>
                  <a:gd name="T37" fmla="*/ 1 h 37"/>
                  <a:gd name="T38" fmla="*/ 0 w 41"/>
                  <a:gd name="T39" fmla="*/ 1 h 37"/>
                  <a:gd name="T40" fmla="*/ 0 w 41"/>
                  <a:gd name="T41" fmla="*/ 0 h 37"/>
                  <a:gd name="T42" fmla="*/ 15 w 41"/>
                  <a:gd name="T43" fmla="*/ 0 h 37"/>
                  <a:gd name="T44" fmla="*/ 25 w 41"/>
                  <a:gd name="T45" fmla="*/ 1 h 37"/>
                  <a:gd name="T46" fmla="*/ 30 w 41"/>
                  <a:gd name="T47" fmla="*/ 4 h 37"/>
                  <a:gd name="T48" fmla="*/ 32 w 41"/>
                  <a:gd name="T49" fmla="*/ 10 h 37"/>
                  <a:gd name="T50" fmla="*/ 30 w 41"/>
                  <a:gd name="T51" fmla="*/ 16 h 37"/>
                  <a:gd name="T52" fmla="*/ 22 w 41"/>
                  <a:gd name="T53" fmla="*/ 19 h 37"/>
                  <a:gd name="T54" fmla="*/ 31 w 41"/>
                  <a:gd name="T55" fmla="*/ 30 h 37"/>
                  <a:gd name="T56" fmla="*/ 36 w 41"/>
                  <a:gd name="T57" fmla="*/ 35 h 37"/>
                  <a:gd name="T58" fmla="*/ 41 w 41"/>
                  <a:gd name="T59" fmla="*/ 36 h 37"/>
                  <a:gd name="T60" fmla="*/ 41 w 41"/>
                  <a:gd name="T61" fmla="*/ 37 h 37"/>
                  <a:gd name="T62" fmla="*/ 12 w 41"/>
                  <a:gd name="T63" fmla="*/ 18 h 37"/>
                  <a:gd name="T64" fmla="*/ 13 w 41"/>
                  <a:gd name="T65" fmla="*/ 18 h 37"/>
                  <a:gd name="T66" fmla="*/ 14 w 41"/>
                  <a:gd name="T67" fmla="*/ 18 h 37"/>
                  <a:gd name="T68" fmla="*/ 22 w 41"/>
                  <a:gd name="T69" fmla="*/ 16 h 37"/>
                  <a:gd name="T70" fmla="*/ 25 w 41"/>
                  <a:gd name="T71" fmla="*/ 10 h 37"/>
                  <a:gd name="T72" fmla="*/ 23 w 41"/>
                  <a:gd name="T73" fmla="*/ 4 h 37"/>
                  <a:gd name="T74" fmla="*/ 17 w 41"/>
                  <a:gd name="T75" fmla="*/ 2 h 37"/>
                  <a:gd name="T76" fmla="*/ 12 w 41"/>
                  <a:gd name="T77" fmla="*/ 3 h 37"/>
                  <a:gd name="T78" fmla="*/ 12 w 41"/>
                  <a:gd name="T7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37">
                    <a:moveTo>
                      <a:pt x="41" y="37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20"/>
                      <a:pt x="14" y="20"/>
                      <a:pt x="14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5"/>
                      <a:pt x="13" y="35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0" y="0"/>
                      <a:pt x="23" y="0"/>
                      <a:pt x="25" y="1"/>
                    </a:cubicBezTo>
                    <a:cubicBezTo>
                      <a:pt x="27" y="1"/>
                      <a:pt x="29" y="3"/>
                      <a:pt x="30" y="4"/>
                    </a:cubicBezTo>
                    <a:cubicBezTo>
                      <a:pt x="32" y="6"/>
                      <a:pt x="32" y="7"/>
                      <a:pt x="32" y="10"/>
                    </a:cubicBezTo>
                    <a:cubicBezTo>
                      <a:pt x="32" y="12"/>
                      <a:pt x="31" y="14"/>
                      <a:pt x="30" y="16"/>
                    </a:cubicBezTo>
                    <a:cubicBezTo>
                      <a:pt x="28" y="17"/>
                      <a:pt x="26" y="18"/>
                      <a:pt x="22" y="19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3" y="32"/>
                      <a:pt x="34" y="34"/>
                      <a:pt x="36" y="35"/>
                    </a:cubicBezTo>
                    <a:cubicBezTo>
                      <a:pt x="37" y="36"/>
                      <a:pt x="39" y="36"/>
                      <a:pt x="41" y="36"/>
                    </a:cubicBezTo>
                    <a:lnTo>
                      <a:pt x="41" y="37"/>
                    </a:lnTo>
                    <a:close/>
                    <a:moveTo>
                      <a:pt x="12" y="18"/>
                    </a:moveTo>
                    <a:cubicBezTo>
                      <a:pt x="12" y="18"/>
                      <a:pt x="13" y="18"/>
                      <a:pt x="13" y="18"/>
                    </a:cubicBezTo>
                    <a:cubicBezTo>
                      <a:pt x="13" y="18"/>
                      <a:pt x="13" y="18"/>
                      <a:pt x="14" y="18"/>
                    </a:cubicBezTo>
                    <a:cubicBezTo>
                      <a:pt x="18" y="18"/>
                      <a:pt x="20" y="17"/>
                      <a:pt x="22" y="16"/>
                    </a:cubicBezTo>
                    <a:cubicBezTo>
                      <a:pt x="24" y="14"/>
                      <a:pt x="25" y="12"/>
                      <a:pt x="25" y="10"/>
                    </a:cubicBezTo>
                    <a:cubicBezTo>
                      <a:pt x="25" y="8"/>
                      <a:pt x="25" y="6"/>
                      <a:pt x="23" y="4"/>
                    </a:cubicBezTo>
                    <a:cubicBezTo>
                      <a:pt x="21" y="3"/>
                      <a:pt x="19" y="2"/>
                      <a:pt x="17" y="2"/>
                    </a:cubicBezTo>
                    <a:cubicBezTo>
                      <a:pt x="16" y="2"/>
                      <a:pt x="14" y="2"/>
                      <a:pt x="12" y="3"/>
                    </a:cubicBezTo>
                    <a:lnTo>
                      <a:pt x="1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4" name="Freeform 45"/>
              <p:cNvSpPr>
                <a:spLocks noEditPoints="1"/>
              </p:cNvSpPr>
              <p:nvPr/>
            </p:nvSpPr>
            <p:spPr bwMode="auto">
              <a:xfrm>
                <a:off x="4432" y="2324"/>
                <a:ext cx="76" cy="75"/>
              </a:xfrm>
              <a:custGeom>
                <a:avLst/>
                <a:gdLst>
                  <a:gd name="T0" fmla="*/ 21 w 40"/>
                  <a:gd name="T1" fmla="*/ 0 h 39"/>
                  <a:gd name="T2" fmla="*/ 35 w 40"/>
                  <a:gd name="T3" fmla="*/ 6 h 39"/>
                  <a:gd name="T4" fmla="*/ 40 w 40"/>
                  <a:gd name="T5" fmla="*/ 19 h 39"/>
                  <a:gd name="T6" fmla="*/ 34 w 40"/>
                  <a:gd name="T7" fmla="*/ 34 h 39"/>
                  <a:gd name="T8" fmla="*/ 20 w 40"/>
                  <a:gd name="T9" fmla="*/ 39 h 39"/>
                  <a:gd name="T10" fmla="*/ 6 w 40"/>
                  <a:gd name="T11" fmla="*/ 34 h 39"/>
                  <a:gd name="T12" fmla="*/ 0 w 40"/>
                  <a:gd name="T13" fmla="*/ 20 h 39"/>
                  <a:gd name="T14" fmla="*/ 7 w 40"/>
                  <a:gd name="T15" fmla="*/ 5 h 39"/>
                  <a:gd name="T16" fmla="*/ 21 w 40"/>
                  <a:gd name="T17" fmla="*/ 0 h 39"/>
                  <a:gd name="T18" fmla="*/ 20 w 40"/>
                  <a:gd name="T19" fmla="*/ 2 h 39"/>
                  <a:gd name="T20" fmla="*/ 11 w 40"/>
                  <a:gd name="T21" fmla="*/ 6 h 39"/>
                  <a:gd name="T22" fmla="*/ 7 w 40"/>
                  <a:gd name="T23" fmla="*/ 19 h 39"/>
                  <a:gd name="T24" fmla="*/ 11 w 40"/>
                  <a:gd name="T25" fmla="*/ 33 h 39"/>
                  <a:gd name="T26" fmla="*/ 20 w 40"/>
                  <a:gd name="T27" fmla="*/ 37 h 39"/>
                  <a:gd name="T28" fmla="*/ 30 w 40"/>
                  <a:gd name="T29" fmla="*/ 33 h 39"/>
                  <a:gd name="T30" fmla="*/ 33 w 40"/>
                  <a:gd name="T31" fmla="*/ 20 h 39"/>
                  <a:gd name="T32" fmla="*/ 29 w 40"/>
                  <a:gd name="T33" fmla="*/ 6 h 39"/>
                  <a:gd name="T34" fmla="*/ 20 w 40"/>
                  <a:gd name="T35" fmla="*/ 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39">
                    <a:moveTo>
                      <a:pt x="21" y="0"/>
                    </a:moveTo>
                    <a:cubicBezTo>
                      <a:pt x="26" y="0"/>
                      <a:pt x="31" y="2"/>
                      <a:pt x="35" y="6"/>
                    </a:cubicBezTo>
                    <a:cubicBezTo>
                      <a:pt x="38" y="9"/>
                      <a:pt x="40" y="14"/>
                      <a:pt x="40" y="19"/>
                    </a:cubicBezTo>
                    <a:cubicBezTo>
                      <a:pt x="40" y="25"/>
                      <a:pt x="38" y="30"/>
                      <a:pt x="34" y="34"/>
                    </a:cubicBezTo>
                    <a:cubicBezTo>
                      <a:pt x="31" y="37"/>
                      <a:pt x="26" y="39"/>
                      <a:pt x="20" y="39"/>
                    </a:cubicBezTo>
                    <a:cubicBezTo>
                      <a:pt x="14" y="39"/>
                      <a:pt x="10" y="37"/>
                      <a:pt x="6" y="34"/>
                    </a:cubicBezTo>
                    <a:cubicBezTo>
                      <a:pt x="2" y="30"/>
                      <a:pt x="0" y="25"/>
                      <a:pt x="0" y="20"/>
                    </a:cubicBezTo>
                    <a:cubicBezTo>
                      <a:pt x="0" y="14"/>
                      <a:pt x="2" y="9"/>
                      <a:pt x="7" y="5"/>
                    </a:cubicBezTo>
                    <a:cubicBezTo>
                      <a:pt x="11" y="2"/>
                      <a:pt x="15" y="0"/>
                      <a:pt x="21" y="0"/>
                    </a:cubicBezTo>
                    <a:close/>
                    <a:moveTo>
                      <a:pt x="20" y="2"/>
                    </a:moveTo>
                    <a:cubicBezTo>
                      <a:pt x="16" y="2"/>
                      <a:pt x="13" y="3"/>
                      <a:pt x="11" y="6"/>
                    </a:cubicBezTo>
                    <a:cubicBezTo>
                      <a:pt x="8" y="9"/>
                      <a:pt x="7" y="13"/>
                      <a:pt x="7" y="19"/>
                    </a:cubicBezTo>
                    <a:cubicBezTo>
                      <a:pt x="7" y="26"/>
                      <a:pt x="8" y="30"/>
                      <a:pt x="11" y="33"/>
                    </a:cubicBezTo>
                    <a:cubicBezTo>
                      <a:pt x="14" y="36"/>
                      <a:pt x="16" y="37"/>
                      <a:pt x="20" y="37"/>
                    </a:cubicBezTo>
                    <a:cubicBezTo>
                      <a:pt x="24" y="37"/>
                      <a:pt x="27" y="36"/>
                      <a:pt x="30" y="33"/>
                    </a:cubicBezTo>
                    <a:cubicBezTo>
                      <a:pt x="32" y="30"/>
                      <a:pt x="33" y="26"/>
                      <a:pt x="33" y="20"/>
                    </a:cubicBezTo>
                    <a:cubicBezTo>
                      <a:pt x="33" y="14"/>
                      <a:pt x="32" y="9"/>
                      <a:pt x="29" y="6"/>
                    </a:cubicBezTo>
                    <a:cubicBezTo>
                      <a:pt x="27" y="3"/>
                      <a:pt x="24" y="2"/>
                      <a:pt x="2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5" name="Freeform 46"/>
              <p:cNvSpPr/>
              <p:nvPr/>
            </p:nvSpPr>
            <p:spPr bwMode="auto">
              <a:xfrm>
                <a:off x="4514" y="2326"/>
                <a:ext cx="68" cy="71"/>
              </a:xfrm>
              <a:custGeom>
                <a:avLst/>
                <a:gdLst>
                  <a:gd name="T0" fmla="*/ 35 w 36"/>
                  <a:gd name="T1" fmla="*/ 27 h 37"/>
                  <a:gd name="T2" fmla="*/ 36 w 36"/>
                  <a:gd name="T3" fmla="*/ 27 h 37"/>
                  <a:gd name="T4" fmla="*/ 32 w 36"/>
                  <a:gd name="T5" fmla="*/ 37 h 37"/>
                  <a:gd name="T6" fmla="*/ 0 w 36"/>
                  <a:gd name="T7" fmla="*/ 37 h 37"/>
                  <a:gd name="T8" fmla="*/ 0 w 36"/>
                  <a:gd name="T9" fmla="*/ 36 h 37"/>
                  <a:gd name="T10" fmla="*/ 2 w 36"/>
                  <a:gd name="T11" fmla="*/ 36 h 37"/>
                  <a:gd name="T12" fmla="*/ 6 w 36"/>
                  <a:gd name="T13" fmla="*/ 35 h 37"/>
                  <a:gd name="T14" fmla="*/ 6 w 36"/>
                  <a:gd name="T15" fmla="*/ 31 h 37"/>
                  <a:gd name="T16" fmla="*/ 6 w 36"/>
                  <a:gd name="T17" fmla="*/ 7 h 37"/>
                  <a:gd name="T18" fmla="*/ 5 w 36"/>
                  <a:gd name="T19" fmla="*/ 2 h 37"/>
                  <a:gd name="T20" fmla="*/ 2 w 36"/>
                  <a:gd name="T21" fmla="*/ 1 h 37"/>
                  <a:gd name="T22" fmla="*/ 0 w 36"/>
                  <a:gd name="T23" fmla="*/ 1 h 37"/>
                  <a:gd name="T24" fmla="*/ 0 w 36"/>
                  <a:gd name="T25" fmla="*/ 0 h 37"/>
                  <a:gd name="T26" fmla="*/ 19 w 36"/>
                  <a:gd name="T27" fmla="*/ 0 h 37"/>
                  <a:gd name="T28" fmla="*/ 19 w 36"/>
                  <a:gd name="T29" fmla="*/ 1 h 37"/>
                  <a:gd name="T30" fmla="*/ 14 w 36"/>
                  <a:gd name="T31" fmla="*/ 2 h 37"/>
                  <a:gd name="T32" fmla="*/ 13 w 36"/>
                  <a:gd name="T33" fmla="*/ 3 h 37"/>
                  <a:gd name="T34" fmla="*/ 12 w 36"/>
                  <a:gd name="T35" fmla="*/ 7 h 37"/>
                  <a:gd name="T36" fmla="*/ 12 w 36"/>
                  <a:gd name="T37" fmla="*/ 31 h 37"/>
                  <a:gd name="T38" fmla="*/ 13 w 36"/>
                  <a:gd name="T39" fmla="*/ 34 h 37"/>
                  <a:gd name="T40" fmla="*/ 14 w 36"/>
                  <a:gd name="T41" fmla="*/ 35 h 37"/>
                  <a:gd name="T42" fmla="*/ 18 w 36"/>
                  <a:gd name="T43" fmla="*/ 35 h 37"/>
                  <a:gd name="T44" fmla="*/ 21 w 36"/>
                  <a:gd name="T45" fmla="*/ 35 h 37"/>
                  <a:gd name="T46" fmla="*/ 28 w 36"/>
                  <a:gd name="T47" fmla="*/ 34 h 37"/>
                  <a:gd name="T48" fmla="*/ 32 w 36"/>
                  <a:gd name="T49" fmla="*/ 32 h 37"/>
                  <a:gd name="T50" fmla="*/ 35 w 36"/>
                  <a:gd name="T51" fmla="*/ 2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6" h="37">
                    <a:moveTo>
                      <a:pt x="35" y="27"/>
                    </a:moveTo>
                    <a:cubicBezTo>
                      <a:pt x="36" y="27"/>
                      <a:pt x="36" y="27"/>
                      <a:pt x="36" y="2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7" y="1"/>
                      <a:pt x="15" y="1"/>
                      <a:pt x="14" y="2"/>
                    </a:cubicBezTo>
                    <a:cubicBezTo>
                      <a:pt x="13" y="2"/>
                      <a:pt x="13" y="2"/>
                      <a:pt x="13" y="3"/>
                    </a:cubicBezTo>
                    <a:cubicBezTo>
                      <a:pt x="12" y="4"/>
                      <a:pt x="12" y="5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2"/>
                      <a:pt x="12" y="33"/>
                      <a:pt x="13" y="34"/>
                    </a:cubicBezTo>
                    <a:cubicBezTo>
                      <a:pt x="13" y="34"/>
                      <a:pt x="13" y="35"/>
                      <a:pt x="14" y="35"/>
                    </a:cubicBezTo>
                    <a:cubicBezTo>
                      <a:pt x="14" y="35"/>
                      <a:pt x="16" y="35"/>
                      <a:pt x="18" y="35"/>
                    </a:cubicBezTo>
                    <a:cubicBezTo>
                      <a:pt x="21" y="35"/>
                      <a:pt x="21" y="35"/>
                      <a:pt x="21" y="35"/>
                    </a:cubicBezTo>
                    <a:cubicBezTo>
                      <a:pt x="25" y="35"/>
                      <a:pt x="27" y="35"/>
                      <a:pt x="28" y="34"/>
                    </a:cubicBezTo>
                    <a:cubicBezTo>
                      <a:pt x="29" y="34"/>
                      <a:pt x="30" y="33"/>
                      <a:pt x="32" y="32"/>
                    </a:cubicBezTo>
                    <a:cubicBezTo>
                      <a:pt x="33" y="31"/>
                      <a:pt x="34" y="29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6" name="Freeform 47"/>
              <p:cNvSpPr/>
              <p:nvPr/>
            </p:nvSpPr>
            <p:spPr bwMode="auto">
              <a:xfrm>
                <a:off x="4586" y="2326"/>
                <a:ext cx="67" cy="71"/>
              </a:xfrm>
              <a:custGeom>
                <a:avLst/>
                <a:gdLst>
                  <a:gd name="T0" fmla="*/ 11 w 35"/>
                  <a:gd name="T1" fmla="*/ 2 h 37"/>
                  <a:gd name="T2" fmla="*/ 11 w 35"/>
                  <a:gd name="T3" fmla="*/ 17 h 37"/>
                  <a:gd name="T4" fmla="*/ 20 w 35"/>
                  <a:gd name="T5" fmla="*/ 17 h 37"/>
                  <a:gd name="T6" fmla="*/ 25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6 w 35"/>
                  <a:gd name="T17" fmla="*/ 21 h 37"/>
                  <a:gd name="T18" fmla="*/ 24 w 35"/>
                  <a:gd name="T19" fmla="*/ 19 h 37"/>
                  <a:gd name="T20" fmla="*/ 20 w 35"/>
                  <a:gd name="T21" fmla="*/ 19 h 37"/>
                  <a:gd name="T22" fmla="*/ 11 w 35"/>
                  <a:gd name="T23" fmla="*/ 19 h 37"/>
                  <a:gd name="T24" fmla="*/ 11 w 35"/>
                  <a:gd name="T25" fmla="*/ 31 h 37"/>
                  <a:gd name="T26" fmla="*/ 12 w 35"/>
                  <a:gd name="T27" fmla="*/ 34 h 37"/>
                  <a:gd name="T28" fmla="*/ 12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1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1 w 35"/>
                  <a:gd name="T49" fmla="*/ 36 h 37"/>
                  <a:gd name="T50" fmla="*/ 4 w 35"/>
                  <a:gd name="T51" fmla="*/ 36 h 37"/>
                  <a:gd name="T52" fmla="*/ 5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1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1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29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1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1" y="2"/>
                    </a:moveTo>
                    <a:cubicBezTo>
                      <a:pt x="11" y="17"/>
                      <a:pt x="11" y="17"/>
                      <a:pt x="11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3" y="17"/>
                      <a:pt x="24" y="16"/>
                      <a:pt x="25" y="16"/>
                    </a:cubicBezTo>
                    <a:cubicBezTo>
                      <a:pt x="26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6" y="23"/>
                      <a:pt x="26" y="21"/>
                      <a:pt x="26" y="21"/>
                    </a:cubicBezTo>
                    <a:cubicBezTo>
                      <a:pt x="26" y="20"/>
                      <a:pt x="25" y="20"/>
                      <a:pt x="24" y="19"/>
                    </a:cubicBezTo>
                    <a:cubicBezTo>
                      <a:pt x="23" y="19"/>
                      <a:pt x="22" y="19"/>
                      <a:pt x="20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1" y="34"/>
                      <a:pt x="12" y="34"/>
                    </a:cubicBezTo>
                    <a:cubicBezTo>
                      <a:pt x="12" y="34"/>
                      <a:pt x="12" y="35"/>
                      <a:pt x="12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1" y="32"/>
                      <a:pt x="32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3" y="36"/>
                      <a:pt x="4" y="36"/>
                    </a:cubicBezTo>
                    <a:cubicBezTo>
                      <a:pt x="4" y="35"/>
                      <a:pt x="5" y="35"/>
                      <a:pt x="5" y="34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6"/>
                      <a:pt x="30" y="5"/>
                      <a:pt x="29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6" y="2"/>
                      <a:pt x="25" y="2"/>
                      <a:pt x="23" y="2"/>
                    </a:cubicBezTo>
                    <a:lnTo>
                      <a:pt x="1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7" name="Freeform 48"/>
              <p:cNvSpPr/>
              <p:nvPr/>
            </p:nvSpPr>
            <p:spPr bwMode="auto">
              <a:xfrm>
                <a:off x="4655" y="2326"/>
                <a:ext cx="84" cy="73"/>
              </a:xfrm>
              <a:custGeom>
                <a:avLst/>
                <a:gdLst>
                  <a:gd name="T0" fmla="*/ 29 w 44"/>
                  <a:gd name="T1" fmla="*/ 1 h 38"/>
                  <a:gd name="T2" fmla="*/ 29 w 44"/>
                  <a:gd name="T3" fmla="*/ 0 h 38"/>
                  <a:gd name="T4" fmla="*/ 44 w 44"/>
                  <a:gd name="T5" fmla="*/ 0 h 38"/>
                  <a:gd name="T6" fmla="*/ 44 w 44"/>
                  <a:gd name="T7" fmla="*/ 1 h 38"/>
                  <a:gd name="T8" fmla="*/ 42 w 44"/>
                  <a:gd name="T9" fmla="*/ 1 h 38"/>
                  <a:gd name="T10" fmla="*/ 39 w 44"/>
                  <a:gd name="T11" fmla="*/ 3 h 38"/>
                  <a:gd name="T12" fmla="*/ 38 w 44"/>
                  <a:gd name="T13" fmla="*/ 7 h 38"/>
                  <a:gd name="T14" fmla="*/ 38 w 44"/>
                  <a:gd name="T15" fmla="*/ 22 h 38"/>
                  <a:gd name="T16" fmla="*/ 37 w 44"/>
                  <a:gd name="T17" fmla="*/ 31 h 38"/>
                  <a:gd name="T18" fmla="*/ 32 w 44"/>
                  <a:gd name="T19" fmla="*/ 36 h 38"/>
                  <a:gd name="T20" fmla="*/ 22 w 44"/>
                  <a:gd name="T21" fmla="*/ 38 h 38"/>
                  <a:gd name="T22" fmla="*/ 12 w 44"/>
                  <a:gd name="T23" fmla="*/ 36 h 38"/>
                  <a:gd name="T24" fmla="*/ 7 w 44"/>
                  <a:gd name="T25" fmla="*/ 30 h 38"/>
                  <a:gd name="T26" fmla="*/ 6 w 44"/>
                  <a:gd name="T27" fmla="*/ 21 h 38"/>
                  <a:gd name="T28" fmla="*/ 6 w 44"/>
                  <a:gd name="T29" fmla="*/ 7 h 38"/>
                  <a:gd name="T30" fmla="*/ 5 w 44"/>
                  <a:gd name="T31" fmla="*/ 2 h 38"/>
                  <a:gd name="T32" fmla="*/ 1 w 44"/>
                  <a:gd name="T33" fmla="*/ 1 h 38"/>
                  <a:gd name="T34" fmla="*/ 0 w 44"/>
                  <a:gd name="T35" fmla="*/ 1 h 38"/>
                  <a:gd name="T36" fmla="*/ 0 w 44"/>
                  <a:gd name="T37" fmla="*/ 0 h 38"/>
                  <a:gd name="T38" fmla="*/ 18 w 44"/>
                  <a:gd name="T39" fmla="*/ 0 h 38"/>
                  <a:gd name="T40" fmla="*/ 18 w 44"/>
                  <a:gd name="T41" fmla="*/ 1 h 38"/>
                  <a:gd name="T42" fmla="*/ 16 w 44"/>
                  <a:gd name="T43" fmla="*/ 1 h 38"/>
                  <a:gd name="T44" fmla="*/ 12 w 44"/>
                  <a:gd name="T45" fmla="*/ 3 h 38"/>
                  <a:gd name="T46" fmla="*/ 12 w 44"/>
                  <a:gd name="T47" fmla="*/ 7 h 38"/>
                  <a:gd name="T48" fmla="*/ 12 w 44"/>
                  <a:gd name="T49" fmla="*/ 23 h 38"/>
                  <a:gd name="T50" fmla="*/ 12 w 44"/>
                  <a:gd name="T51" fmla="*/ 28 h 38"/>
                  <a:gd name="T52" fmla="*/ 14 w 44"/>
                  <a:gd name="T53" fmla="*/ 32 h 38"/>
                  <a:gd name="T54" fmla="*/ 17 w 44"/>
                  <a:gd name="T55" fmla="*/ 35 h 38"/>
                  <a:gd name="T56" fmla="*/ 22 w 44"/>
                  <a:gd name="T57" fmla="*/ 36 h 38"/>
                  <a:gd name="T58" fmla="*/ 30 w 44"/>
                  <a:gd name="T59" fmla="*/ 34 h 38"/>
                  <a:gd name="T60" fmla="*/ 34 w 44"/>
                  <a:gd name="T61" fmla="*/ 30 h 38"/>
                  <a:gd name="T62" fmla="*/ 35 w 44"/>
                  <a:gd name="T63" fmla="*/ 22 h 38"/>
                  <a:gd name="T64" fmla="*/ 35 w 44"/>
                  <a:gd name="T65" fmla="*/ 7 h 38"/>
                  <a:gd name="T66" fmla="*/ 34 w 44"/>
                  <a:gd name="T67" fmla="*/ 2 h 38"/>
                  <a:gd name="T68" fmla="*/ 31 w 44"/>
                  <a:gd name="T69" fmla="*/ 1 h 38"/>
                  <a:gd name="T70" fmla="*/ 29 w 44"/>
                  <a:gd name="T7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" h="38">
                    <a:moveTo>
                      <a:pt x="29" y="1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1"/>
                      <a:pt x="39" y="2"/>
                      <a:pt x="39" y="3"/>
                    </a:cubicBezTo>
                    <a:cubicBezTo>
                      <a:pt x="38" y="3"/>
                      <a:pt x="38" y="5"/>
                      <a:pt x="38" y="7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6"/>
                      <a:pt x="38" y="29"/>
                      <a:pt x="37" y="31"/>
                    </a:cubicBezTo>
                    <a:cubicBezTo>
                      <a:pt x="36" y="33"/>
                      <a:pt x="34" y="34"/>
                      <a:pt x="32" y="36"/>
                    </a:cubicBezTo>
                    <a:cubicBezTo>
                      <a:pt x="29" y="37"/>
                      <a:pt x="26" y="38"/>
                      <a:pt x="22" y="38"/>
                    </a:cubicBezTo>
                    <a:cubicBezTo>
                      <a:pt x="18" y="38"/>
                      <a:pt x="14" y="37"/>
                      <a:pt x="12" y="36"/>
                    </a:cubicBezTo>
                    <a:cubicBezTo>
                      <a:pt x="10" y="35"/>
                      <a:pt x="8" y="33"/>
                      <a:pt x="7" y="30"/>
                    </a:cubicBezTo>
                    <a:cubicBezTo>
                      <a:pt x="6" y="29"/>
                      <a:pt x="6" y="26"/>
                      <a:pt x="6" y="2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1"/>
                      <a:pt x="13" y="2"/>
                      <a:pt x="12" y="3"/>
                    </a:cubicBezTo>
                    <a:cubicBezTo>
                      <a:pt x="12" y="3"/>
                      <a:pt x="12" y="5"/>
                      <a:pt x="12" y="7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4"/>
                      <a:pt x="12" y="26"/>
                      <a:pt x="12" y="28"/>
                    </a:cubicBezTo>
                    <a:cubicBezTo>
                      <a:pt x="12" y="30"/>
                      <a:pt x="13" y="31"/>
                      <a:pt x="14" y="32"/>
                    </a:cubicBezTo>
                    <a:cubicBezTo>
                      <a:pt x="15" y="33"/>
                      <a:pt x="16" y="34"/>
                      <a:pt x="17" y="35"/>
                    </a:cubicBezTo>
                    <a:cubicBezTo>
                      <a:pt x="19" y="35"/>
                      <a:pt x="20" y="36"/>
                      <a:pt x="22" y="36"/>
                    </a:cubicBezTo>
                    <a:cubicBezTo>
                      <a:pt x="25" y="36"/>
                      <a:pt x="28" y="35"/>
                      <a:pt x="30" y="34"/>
                    </a:cubicBezTo>
                    <a:cubicBezTo>
                      <a:pt x="32" y="33"/>
                      <a:pt x="33" y="32"/>
                      <a:pt x="34" y="30"/>
                    </a:cubicBezTo>
                    <a:cubicBezTo>
                      <a:pt x="35" y="28"/>
                      <a:pt x="35" y="26"/>
                      <a:pt x="35" y="22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5" y="4"/>
                      <a:pt x="35" y="3"/>
                      <a:pt x="34" y="2"/>
                    </a:cubicBezTo>
                    <a:cubicBezTo>
                      <a:pt x="34" y="1"/>
                      <a:pt x="32" y="1"/>
                      <a:pt x="31" y="1"/>
                    </a:cubicBezTo>
                    <a:lnTo>
                      <a:pt x="2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8" name="Freeform 49"/>
              <p:cNvSpPr/>
              <p:nvPr/>
            </p:nvSpPr>
            <p:spPr bwMode="auto">
              <a:xfrm>
                <a:off x="4741" y="2326"/>
                <a:ext cx="101" cy="71"/>
              </a:xfrm>
              <a:custGeom>
                <a:avLst/>
                <a:gdLst>
                  <a:gd name="T0" fmla="*/ 24 w 53"/>
                  <a:gd name="T1" fmla="*/ 37 h 37"/>
                  <a:gd name="T2" fmla="*/ 8 w 53"/>
                  <a:gd name="T3" fmla="*/ 6 h 37"/>
                  <a:gd name="T4" fmla="*/ 8 w 53"/>
                  <a:gd name="T5" fmla="*/ 31 h 37"/>
                  <a:gd name="T6" fmla="*/ 9 w 53"/>
                  <a:gd name="T7" fmla="*/ 35 h 37"/>
                  <a:gd name="T8" fmla="*/ 13 w 53"/>
                  <a:gd name="T9" fmla="*/ 36 h 37"/>
                  <a:gd name="T10" fmla="*/ 14 w 53"/>
                  <a:gd name="T11" fmla="*/ 36 h 37"/>
                  <a:gd name="T12" fmla="*/ 14 w 53"/>
                  <a:gd name="T13" fmla="*/ 37 h 37"/>
                  <a:gd name="T14" fmla="*/ 0 w 53"/>
                  <a:gd name="T15" fmla="*/ 37 h 37"/>
                  <a:gd name="T16" fmla="*/ 0 w 53"/>
                  <a:gd name="T17" fmla="*/ 36 h 37"/>
                  <a:gd name="T18" fmla="*/ 1 w 53"/>
                  <a:gd name="T19" fmla="*/ 36 h 37"/>
                  <a:gd name="T20" fmla="*/ 5 w 53"/>
                  <a:gd name="T21" fmla="*/ 35 h 37"/>
                  <a:gd name="T22" fmla="*/ 6 w 53"/>
                  <a:gd name="T23" fmla="*/ 31 h 37"/>
                  <a:gd name="T24" fmla="*/ 6 w 53"/>
                  <a:gd name="T25" fmla="*/ 6 h 37"/>
                  <a:gd name="T26" fmla="*/ 5 w 53"/>
                  <a:gd name="T27" fmla="*/ 3 h 37"/>
                  <a:gd name="T28" fmla="*/ 3 w 53"/>
                  <a:gd name="T29" fmla="*/ 2 h 37"/>
                  <a:gd name="T30" fmla="*/ 0 w 53"/>
                  <a:gd name="T31" fmla="*/ 1 h 37"/>
                  <a:gd name="T32" fmla="*/ 0 w 53"/>
                  <a:gd name="T33" fmla="*/ 0 h 37"/>
                  <a:gd name="T34" fmla="*/ 12 w 53"/>
                  <a:gd name="T35" fmla="*/ 0 h 37"/>
                  <a:gd name="T36" fmla="*/ 26 w 53"/>
                  <a:gd name="T37" fmla="*/ 29 h 37"/>
                  <a:gd name="T38" fmla="*/ 41 w 53"/>
                  <a:gd name="T39" fmla="*/ 0 h 37"/>
                  <a:gd name="T40" fmla="*/ 53 w 53"/>
                  <a:gd name="T41" fmla="*/ 0 h 37"/>
                  <a:gd name="T42" fmla="*/ 53 w 53"/>
                  <a:gd name="T43" fmla="*/ 1 h 37"/>
                  <a:gd name="T44" fmla="*/ 51 w 53"/>
                  <a:gd name="T45" fmla="*/ 1 h 37"/>
                  <a:gd name="T46" fmla="*/ 48 w 53"/>
                  <a:gd name="T47" fmla="*/ 2 h 37"/>
                  <a:gd name="T48" fmla="*/ 47 w 53"/>
                  <a:gd name="T49" fmla="*/ 6 h 37"/>
                  <a:gd name="T50" fmla="*/ 47 w 53"/>
                  <a:gd name="T51" fmla="*/ 31 h 37"/>
                  <a:gd name="T52" fmla="*/ 48 w 53"/>
                  <a:gd name="T53" fmla="*/ 35 h 37"/>
                  <a:gd name="T54" fmla="*/ 51 w 53"/>
                  <a:gd name="T55" fmla="*/ 36 h 37"/>
                  <a:gd name="T56" fmla="*/ 53 w 53"/>
                  <a:gd name="T57" fmla="*/ 36 h 37"/>
                  <a:gd name="T58" fmla="*/ 53 w 53"/>
                  <a:gd name="T59" fmla="*/ 37 h 37"/>
                  <a:gd name="T60" fmla="*/ 35 w 53"/>
                  <a:gd name="T61" fmla="*/ 37 h 37"/>
                  <a:gd name="T62" fmla="*/ 35 w 53"/>
                  <a:gd name="T63" fmla="*/ 36 h 37"/>
                  <a:gd name="T64" fmla="*/ 37 w 53"/>
                  <a:gd name="T65" fmla="*/ 36 h 37"/>
                  <a:gd name="T66" fmla="*/ 40 w 53"/>
                  <a:gd name="T67" fmla="*/ 35 h 37"/>
                  <a:gd name="T68" fmla="*/ 41 w 53"/>
                  <a:gd name="T69" fmla="*/ 31 h 37"/>
                  <a:gd name="T70" fmla="*/ 41 w 53"/>
                  <a:gd name="T71" fmla="*/ 6 h 37"/>
                  <a:gd name="T72" fmla="*/ 25 w 53"/>
                  <a:gd name="T73" fmla="*/ 37 h 37"/>
                  <a:gd name="T74" fmla="*/ 24 w 53"/>
                  <a:gd name="T7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3" h="37">
                    <a:moveTo>
                      <a:pt x="24" y="37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8" y="33"/>
                      <a:pt x="9" y="35"/>
                      <a:pt x="9" y="35"/>
                    </a:cubicBezTo>
                    <a:cubicBezTo>
                      <a:pt x="10" y="36"/>
                      <a:pt x="11" y="36"/>
                      <a:pt x="13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5" y="4"/>
                      <a:pt x="5" y="3"/>
                    </a:cubicBezTo>
                    <a:cubicBezTo>
                      <a:pt x="5" y="2"/>
                      <a:pt x="4" y="2"/>
                      <a:pt x="3" y="2"/>
                    </a:cubicBezTo>
                    <a:cubicBezTo>
                      <a:pt x="3" y="1"/>
                      <a:pt x="1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26" y="29"/>
                      <a:pt x="26" y="29"/>
                      <a:pt x="26" y="29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50" y="1"/>
                      <a:pt x="48" y="2"/>
                      <a:pt x="48" y="2"/>
                    </a:cubicBezTo>
                    <a:cubicBezTo>
                      <a:pt x="47" y="3"/>
                      <a:pt x="47" y="4"/>
                      <a:pt x="47" y="6"/>
                    </a:cubicBezTo>
                    <a:cubicBezTo>
                      <a:pt x="47" y="31"/>
                      <a:pt x="47" y="31"/>
                      <a:pt x="47" y="31"/>
                    </a:cubicBezTo>
                    <a:cubicBezTo>
                      <a:pt x="47" y="33"/>
                      <a:pt x="47" y="35"/>
                      <a:pt x="48" y="35"/>
                    </a:cubicBezTo>
                    <a:cubicBezTo>
                      <a:pt x="49" y="36"/>
                      <a:pt x="50" y="36"/>
                      <a:pt x="51" y="36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53" y="37"/>
                      <a:pt x="53" y="37"/>
                      <a:pt x="53" y="37"/>
                    </a:cubicBezTo>
                    <a:cubicBezTo>
                      <a:pt x="35" y="37"/>
                      <a:pt x="35" y="37"/>
                      <a:pt x="35" y="37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7" y="36"/>
                      <a:pt x="37" y="36"/>
                      <a:pt x="37" y="36"/>
                    </a:cubicBezTo>
                    <a:cubicBezTo>
                      <a:pt x="38" y="36"/>
                      <a:pt x="40" y="36"/>
                      <a:pt x="40" y="35"/>
                    </a:cubicBezTo>
                    <a:cubicBezTo>
                      <a:pt x="41" y="34"/>
                      <a:pt x="41" y="33"/>
                      <a:pt x="41" y="31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25" y="37"/>
                      <a:pt x="25" y="37"/>
                      <a:pt x="25" y="37"/>
                    </a:cubicBezTo>
                    <a:lnTo>
                      <a:pt x="24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69" name="Group 67"/>
            <p:cNvGrpSpPr>
              <a:grpSpLocks noChangeAspect="1"/>
            </p:cNvGrpSpPr>
            <p:nvPr/>
          </p:nvGrpSpPr>
          <p:grpSpPr bwMode="auto">
            <a:xfrm>
              <a:off x="9595040" y="83506"/>
              <a:ext cx="533403" cy="535137"/>
              <a:chOff x="594" y="467"/>
              <a:chExt cx="1846" cy="1852"/>
            </a:xfrm>
            <a:solidFill>
              <a:srgbClr val="09234F"/>
            </a:solidFill>
          </p:grpSpPr>
          <p:sp>
            <p:nvSpPr>
              <p:cNvPr id="70" name="Rectangle 68"/>
              <p:cNvSpPr>
                <a:spLocks noChangeArrowheads="1"/>
              </p:cNvSpPr>
              <p:nvPr/>
            </p:nvSpPr>
            <p:spPr bwMode="auto">
              <a:xfrm>
                <a:off x="1779" y="1208"/>
                <a:ext cx="10" cy="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1" name="Freeform 69"/>
              <p:cNvSpPr>
                <a:spLocks noEditPoints="1"/>
              </p:cNvSpPr>
              <p:nvPr/>
            </p:nvSpPr>
            <p:spPr bwMode="auto">
              <a:xfrm>
                <a:off x="1020" y="843"/>
                <a:ext cx="945" cy="1112"/>
              </a:xfrm>
              <a:custGeom>
                <a:avLst/>
                <a:gdLst>
                  <a:gd name="T0" fmla="*/ 342 w 495"/>
                  <a:gd name="T1" fmla="*/ 490 h 581"/>
                  <a:gd name="T2" fmla="*/ 266 w 495"/>
                  <a:gd name="T3" fmla="*/ 393 h 581"/>
                  <a:gd name="T4" fmla="*/ 155 w 495"/>
                  <a:gd name="T5" fmla="*/ 426 h 581"/>
                  <a:gd name="T6" fmla="*/ 158 w 495"/>
                  <a:gd name="T7" fmla="*/ 351 h 581"/>
                  <a:gd name="T8" fmla="*/ 108 w 495"/>
                  <a:gd name="T9" fmla="*/ 266 h 581"/>
                  <a:gd name="T10" fmla="*/ 117 w 495"/>
                  <a:gd name="T11" fmla="*/ 114 h 581"/>
                  <a:gd name="T12" fmla="*/ 157 w 495"/>
                  <a:gd name="T13" fmla="*/ 119 h 581"/>
                  <a:gd name="T14" fmla="*/ 167 w 495"/>
                  <a:gd name="T15" fmla="*/ 129 h 581"/>
                  <a:gd name="T16" fmla="*/ 172 w 495"/>
                  <a:gd name="T17" fmla="*/ 169 h 581"/>
                  <a:gd name="T18" fmla="*/ 67 w 495"/>
                  <a:gd name="T19" fmla="*/ 266 h 581"/>
                  <a:gd name="T20" fmla="*/ 152 w 495"/>
                  <a:gd name="T21" fmla="*/ 111 h 581"/>
                  <a:gd name="T22" fmla="*/ 142 w 495"/>
                  <a:gd name="T23" fmla="*/ 149 h 581"/>
                  <a:gd name="T24" fmla="*/ 180 w 495"/>
                  <a:gd name="T25" fmla="*/ 133 h 581"/>
                  <a:gd name="T26" fmla="*/ 181 w 495"/>
                  <a:gd name="T27" fmla="*/ 47 h 581"/>
                  <a:gd name="T28" fmla="*/ 196 w 495"/>
                  <a:gd name="T29" fmla="*/ 283 h 581"/>
                  <a:gd name="T30" fmla="*/ 198 w 495"/>
                  <a:gd name="T31" fmla="*/ 136 h 581"/>
                  <a:gd name="T32" fmla="*/ 201 w 495"/>
                  <a:gd name="T33" fmla="*/ 5 h 581"/>
                  <a:gd name="T34" fmla="*/ 211 w 495"/>
                  <a:gd name="T35" fmla="*/ 61 h 581"/>
                  <a:gd name="T36" fmla="*/ 255 w 495"/>
                  <a:gd name="T37" fmla="*/ 145 h 581"/>
                  <a:gd name="T38" fmla="*/ 278 w 495"/>
                  <a:gd name="T39" fmla="*/ 84 h 581"/>
                  <a:gd name="T40" fmla="*/ 357 w 495"/>
                  <a:gd name="T41" fmla="*/ 54 h 581"/>
                  <a:gd name="T42" fmla="*/ 411 w 495"/>
                  <a:gd name="T43" fmla="*/ 93 h 581"/>
                  <a:gd name="T44" fmla="*/ 430 w 495"/>
                  <a:gd name="T45" fmla="*/ 95 h 581"/>
                  <a:gd name="T46" fmla="*/ 463 w 495"/>
                  <a:gd name="T47" fmla="*/ 155 h 581"/>
                  <a:gd name="T48" fmla="*/ 221 w 495"/>
                  <a:gd name="T49" fmla="*/ 279 h 581"/>
                  <a:gd name="T50" fmla="*/ 349 w 495"/>
                  <a:gd name="T51" fmla="*/ 257 h 581"/>
                  <a:gd name="T52" fmla="*/ 398 w 495"/>
                  <a:gd name="T53" fmla="*/ 210 h 581"/>
                  <a:gd name="T54" fmla="*/ 406 w 495"/>
                  <a:gd name="T55" fmla="*/ 220 h 581"/>
                  <a:gd name="T56" fmla="*/ 411 w 495"/>
                  <a:gd name="T57" fmla="*/ 451 h 581"/>
                  <a:gd name="T58" fmla="*/ 406 w 495"/>
                  <a:gd name="T59" fmla="*/ 321 h 581"/>
                  <a:gd name="T60" fmla="*/ 468 w 495"/>
                  <a:gd name="T61" fmla="*/ 184 h 581"/>
                  <a:gd name="T62" fmla="*/ 460 w 495"/>
                  <a:gd name="T63" fmla="*/ 233 h 581"/>
                  <a:gd name="T64" fmla="*/ 384 w 495"/>
                  <a:gd name="T65" fmla="*/ 222 h 581"/>
                  <a:gd name="T66" fmla="*/ 420 w 495"/>
                  <a:gd name="T67" fmla="*/ 188 h 581"/>
                  <a:gd name="T68" fmla="*/ 364 w 495"/>
                  <a:gd name="T69" fmla="*/ 225 h 581"/>
                  <a:gd name="T70" fmla="*/ 360 w 495"/>
                  <a:gd name="T71" fmla="*/ 188 h 581"/>
                  <a:gd name="T72" fmla="*/ 386 w 495"/>
                  <a:gd name="T73" fmla="*/ 356 h 581"/>
                  <a:gd name="T74" fmla="*/ 220 w 495"/>
                  <a:gd name="T75" fmla="*/ 351 h 581"/>
                  <a:gd name="T76" fmla="*/ 235 w 495"/>
                  <a:gd name="T77" fmla="*/ 315 h 581"/>
                  <a:gd name="T78" fmla="*/ 206 w 495"/>
                  <a:gd name="T79" fmla="*/ 172 h 581"/>
                  <a:gd name="T80" fmla="*/ 238 w 495"/>
                  <a:gd name="T81" fmla="*/ 167 h 581"/>
                  <a:gd name="T82" fmla="*/ 251 w 495"/>
                  <a:gd name="T83" fmla="*/ 158 h 581"/>
                  <a:gd name="T84" fmla="*/ 269 w 495"/>
                  <a:gd name="T85" fmla="*/ 131 h 581"/>
                  <a:gd name="T86" fmla="*/ 278 w 495"/>
                  <a:gd name="T87" fmla="*/ 100 h 581"/>
                  <a:gd name="T88" fmla="*/ 393 w 495"/>
                  <a:gd name="T89" fmla="*/ 130 h 581"/>
                  <a:gd name="T90" fmla="*/ 438 w 495"/>
                  <a:gd name="T91" fmla="*/ 100 h 581"/>
                  <a:gd name="T92" fmla="*/ 438 w 495"/>
                  <a:gd name="T93" fmla="*/ 154 h 581"/>
                  <a:gd name="T94" fmla="*/ 456 w 495"/>
                  <a:gd name="T95" fmla="*/ 159 h 581"/>
                  <a:gd name="T96" fmla="*/ 474 w 495"/>
                  <a:gd name="T97" fmla="*/ 100 h 581"/>
                  <a:gd name="T98" fmla="*/ 455 w 495"/>
                  <a:gd name="T99" fmla="*/ 80 h 581"/>
                  <a:gd name="T100" fmla="*/ 343 w 495"/>
                  <a:gd name="T101" fmla="*/ 34 h 581"/>
                  <a:gd name="T102" fmla="*/ 206 w 495"/>
                  <a:gd name="T103" fmla="*/ 0 h 581"/>
                  <a:gd name="T104" fmla="*/ 173 w 495"/>
                  <a:gd name="T105" fmla="*/ 7 h 581"/>
                  <a:gd name="T106" fmla="*/ 143 w 495"/>
                  <a:gd name="T107" fmla="*/ 23 h 581"/>
                  <a:gd name="T108" fmla="*/ 121 w 495"/>
                  <a:gd name="T109" fmla="*/ 51 h 581"/>
                  <a:gd name="T110" fmla="*/ 148 w 495"/>
                  <a:gd name="T111" fmla="*/ 83 h 581"/>
                  <a:gd name="T112" fmla="*/ 59 w 495"/>
                  <a:gd name="T113" fmla="*/ 98 h 581"/>
                  <a:gd name="T114" fmla="*/ 108 w 495"/>
                  <a:gd name="T115" fmla="*/ 286 h 581"/>
                  <a:gd name="T116" fmla="*/ 152 w 495"/>
                  <a:gd name="T117" fmla="*/ 307 h 581"/>
                  <a:gd name="T118" fmla="*/ 102 w 495"/>
                  <a:gd name="T119" fmla="*/ 418 h 581"/>
                  <a:gd name="T120" fmla="*/ 495 w 495"/>
                  <a:gd name="T121" fmla="*/ 512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95" h="581">
                    <a:moveTo>
                      <a:pt x="369" y="368"/>
                    </a:moveTo>
                    <a:cubicBezTo>
                      <a:pt x="334" y="361"/>
                      <a:pt x="334" y="361"/>
                      <a:pt x="334" y="361"/>
                    </a:cubicBezTo>
                    <a:cubicBezTo>
                      <a:pt x="289" y="371"/>
                      <a:pt x="289" y="371"/>
                      <a:pt x="289" y="371"/>
                    </a:cubicBezTo>
                    <a:cubicBezTo>
                      <a:pt x="298" y="361"/>
                      <a:pt x="298" y="361"/>
                      <a:pt x="298" y="361"/>
                    </a:cubicBezTo>
                    <a:cubicBezTo>
                      <a:pt x="337" y="349"/>
                      <a:pt x="337" y="349"/>
                      <a:pt x="337" y="349"/>
                    </a:cubicBezTo>
                    <a:cubicBezTo>
                      <a:pt x="376" y="362"/>
                      <a:pt x="376" y="362"/>
                      <a:pt x="376" y="362"/>
                    </a:cubicBezTo>
                    <a:lnTo>
                      <a:pt x="369" y="368"/>
                    </a:lnTo>
                    <a:close/>
                    <a:moveTo>
                      <a:pt x="342" y="490"/>
                    </a:moveTo>
                    <a:cubicBezTo>
                      <a:pt x="337" y="470"/>
                      <a:pt x="337" y="470"/>
                      <a:pt x="337" y="470"/>
                    </a:cubicBezTo>
                    <a:cubicBezTo>
                      <a:pt x="349" y="422"/>
                      <a:pt x="349" y="422"/>
                      <a:pt x="349" y="422"/>
                    </a:cubicBezTo>
                    <a:cubicBezTo>
                      <a:pt x="350" y="422"/>
                      <a:pt x="350" y="422"/>
                      <a:pt x="350" y="422"/>
                    </a:cubicBezTo>
                    <a:cubicBezTo>
                      <a:pt x="350" y="422"/>
                      <a:pt x="350" y="422"/>
                      <a:pt x="350" y="422"/>
                    </a:cubicBezTo>
                    <a:cubicBezTo>
                      <a:pt x="364" y="420"/>
                      <a:pt x="364" y="420"/>
                      <a:pt x="364" y="420"/>
                    </a:cubicBezTo>
                    <a:cubicBezTo>
                      <a:pt x="375" y="493"/>
                      <a:pt x="375" y="493"/>
                      <a:pt x="375" y="493"/>
                    </a:cubicBezTo>
                    <a:cubicBezTo>
                      <a:pt x="364" y="492"/>
                      <a:pt x="353" y="491"/>
                      <a:pt x="342" y="490"/>
                    </a:cubicBezTo>
                    <a:close/>
                    <a:moveTo>
                      <a:pt x="266" y="393"/>
                    </a:moveTo>
                    <a:cubicBezTo>
                      <a:pt x="299" y="401"/>
                      <a:pt x="299" y="401"/>
                      <a:pt x="299" y="401"/>
                    </a:cubicBezTo>
                    <a:cubicBezTo>
                      <a:pt x="344" y="384"/>
                      <a:pt x="344" y="384"/>
                      <a:pt x="344" y="384"/>
                    </a:cubicBezTo>
                    <a:cubicBezTo>
                      <a:pt x="369" y="396"/>
                      <a:pt x="369" y="396"/>
                      <a:pt x="369" y="396"/>
                    </a:cubicBezTo>
                    <a:cubicBezTo>
                      <a:pt x="344" y="392"/>
                      <a:pt x="344" y="392"/>
                      <a:pt x="344" y="392"/>
                    </a:cubicBezTo>
                    <a:cubicBezTo>
                      <a:pt x="298" y="409"/>
                      <a:pt x="298" y="409"/>
                      <a:pt x="298" y="409"/>
                    </a:cubicBezTo>
                    <a:lnTo>
                      <a:pt x="266" y="393"/>
                    </a:lnTo>
                    <a:close/>
                    <a:moveTo>
                      <a:pt x="171" y="472"/>
                    </a:moveTo>
                    <a:cubicBezTo>
                      <a:pt x="155" y="426"/>
                      <a:pt x="155" y="426"/>
                      <a:pt x="155" y="426"/>
                    </a:cubicBezTo>
                    <a:cubicBezTo>
                      <a:pt x="132" y="419"/>
                      <a:pt x="132" y="419"/>
                      <a:pt x="132" y="419"/>
                    </a:cubicBezTo>
                    <a:cubicBezTo>
                      <a:pt x="170" y="407"/>
                      <a:pt x="170" y="407"/>
                      <a:pt x="170" y="407"/>
                    </a:cubicBezTo>
                    <a:cubicBezTo>
                      <a:pt x="185" y="457"/>
                      <a:pt x="185" y="457"/>
                      <a:pt x="185" y="457"/>
                    </a:cubicBezTo>
                    <a:cubicBezTo>
                      <a:pt x="278" y="443"/>
                      <a:pt x="278" y="443"/>
                      <a:pt x="278" y="443"/>
                    </a:cubicBezTo>
                    <a:lnTo>
                      <a:pt x="171" y="472"/>
                    </a:lnTo>
                    <a:close/>
                    <a:moveTo>
                      <a:pt x="154" y="326"/>
                    </a:moveTo>
                    <a:cubicBezTo>
                      <a:pt x="158" y="326"/>
                      <a:pt x="158" y="326"/>
                      <a:pt x="158" y="326"/>
                    </a:cubicBezTo>
                    <a:cubicBezTo>
                      <a:pt x="158" y="351"/>
                      <a:pt x="158" y="351"/>
                      <a:pt x="158" y="351"/>
                    </a:cubicBezTo>
                    <a:cubicBezTo>
                      <a:pt x="154" y="351"/>
                      <a:pt x="154" y="351"/>
                      <a:pt x="154" y="351"/>
                    </a:cubicBezTo>
                    <a:lnTo>
                      <a:pt x="154" y="326"/>
                    </a:lnTo>
                    <a:close/>
                    <a:moveTo>
                      <a:pt x="164" y="326"/>
                    </a:moveTo>
                    <a:cubicBezTo>
                      <a:pt x="187" y="326"/>
                      <a:pt x="187" y="326"/>
                      <a:pt x="187" y="326"/>
                    </a:cubicBezTo>
                    <a:cubicBezTo>
                      <a:pt x="187" y="351"/>
                      <a:pt x="187" y="351"/>
                      <a:pt x="187" y="351"/>
                    </a:cubicBezTo>
                    <a:cubicBezTo>
                      <a:pt x="164" y="351"/>
                      <a:pt x="164" y="351"/>
                      <a:pt x="164" y="351"/>
                    </a:cubicBezTo>
                    <a:lnTo>
                      <a:pt x="164" y="326"/>
                    </a:lnTo>
                    <a:close/>
                    <a:moveTo>
                      <a:pt x="108" y="266"/>
                    </a:moveTo>
                    <a:cubicBezTo>
                      <a:pt x="108" y="266"/>
                      <a:pt x="108" y="266"/>
                      <a:pt x="108" y="266"/>
                    </a:cubicBezTo>
                    <a:cubicBezTo>
                      <a:pt x="78" y="266"/>
                      <a:pt x="78" y="266"/>
                      <a:pt x="78" y="266"/>
                    </a:cubicBezTo>
                    <a:cubicBezTo>
                      <a:pt x="78" y="100"/>
                      <a:pt x="78" y="100"/>
                      <a:pt x="78" y="100"/>
                    </a:cubicBezTo>
                    <a:cubicBezTo>
                      <a:pt x="109" y="100"/>
                      <a:pt x="109" y="100"/>
                      <a:pt x="109" y="100"/>
                    </a:cubicBezTo>
                    <a:cubicBezTo>
                      <a:pt x="109" y="98"/>
                      <a:pt x="109" y="98"/>
                      <a:pt x="109" y="98"/>
                    </a:cubicBezTo>
                    <a:cubicBezTo>
                      <a:pt x="148" y="98"/>
                      <a:pt x="148" y="98"/>
                      <a:pt x="148" y="98"/>
                    </a:cubicBezTo>
                    <a:cubicBezTo>
                      <a:pt x="149" y="99"/>
                      <a:pt x="149" y="100"/>
                      <a:pt x="149" y="101"/>
                    </a:cubicBezTo>
                    <a:cubicBezTo>
                      <a:pt x="117" y="114"/>
                      <a:pt x="117" y="114"/>
                      <a:pt x="117" y="114"/>
                    </a:cubicBezTo>
                    <a:cubicBezTo>
                      <a:pt x="116" y="112"/>
                      <a:pt x="116" y="112"/>
                      <a:pt x="116" y="112"/>
                    </a:cubicBezTo>
                    <a:cubicBezTo>
                      <a:pt x="116" y="112"/>
                      <a:pt x="116" y="112"/>
                      <a:pt x="116" y="112"/>
                    </a:cubicBezTo>
                    <a:cubicBezTo>
                      <a:pt x="112" y="114"/>
                      <a:pt x="112" y="114"/>
                      <a:pt x="112" y="114"/>
                    </a:cubicBezTo>
                    <a:cubicBezTo>
                      <a:pt x="120" y="132"/>
                      <a:pt x="120" y="132"/>
                      <a:pt x="120" y="132"/>
                    </a:cubicBezTo>
                    <a:cubicBezTo>
                      <a:pt x="124" y="131"/>
                      <a:pt x="124" y="131"/>
                      <a:pt x="124" y="131"/>
                    </a:cubicBezTo>
                    <a:cubicBezTo>
                      <a:pt x="123" y="128"/>
                      <a:pt x="123" y="128"/>
                      <a:pt x="123" y="128"/>
                    </a:cubicBezTo>
                    <a:cubicBezTo>
                      <a:pt x="155" y="115"/>
                      <a:pt x="155" y="115"/>
                      <a:pt x="155" y="115"/>
                    </a:cubicBezTo>
                    <a:cubicBezTo>
                      <a:pt x="155" y="116"/>
                      <a:pt x="156" y="118"/>
                      <a:pt x="157" y="119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1"/>
                      <a:pt x="132" y="141"/>
                      <a:pt x="132" y="141"/>
                    </a:cubicBezTo>
                    <a:cubicBezTo>
                      <a:pt x="132" y="141"/>
                      <a:pt x="132" y="141"/>
                      <a:pt x="132" y="141"/>
                    </a:cubicBezTo>
                    <a:cubicBezTo>
                      <a:pt x="128" y="144"/>
                      <a:pt x="128" y="144"/>
                      <a:pt x="128" y="144"/>
                    </a:cubicBezTo>
                    <a:cubicBezTo>
                      <a:pt x="142" y="158"/>
                      <a:pt x="142" y="158"/>
                      <a:pt x="142" y="158"/>
                    </a:cubicBezTo>
                    <a:cubicBezTo>
                      <a:pt x="146" y="155"/>
                      <a:pt x="146" y="155"/>
                      <a:pt x="146" y="155"/>
                    </a:cubicBezTo>
                    <a:cubicBezTo>
                      <a:pt x="144" y="153"/>
                      <a:pt x="144" y="153"/>
                      <a:pt x="144" y="153"/>
                    </a:cubicBezTo>
                    <a:cubicBezTo>
                      <a:pt x="167" y="129"/>
                      <a:pt x="167" y="129"/>
                      <a:pt x="167" y="129"/>
                    </a:cubicBezTo>
                    <a:cubicBezTo>
                      <a:pt x="169" y="130"/>
                      <a:pt x="170" y="131"/>
                      <a:pt x="171" y="131"/>
                    </a:cubicBezTo>
                    <a:cubicBezTo>
                      <a:pt x="158" y="163"/>
                      <a:pt x="158" y="163"/>
                      <a:pt x="158" y="163"/>
                    </a:cubicBezTo>
                    <a:cubicBezTo>
                      <a:pt x="156" y="162"/>
                      <a:pt x="156" y="162"/>
                      <a:pt x="156" y="162"/>
                    </a:cubicBezTo>
                    <a:cubicBezTo>
                      <a:pt x="156" y="162"/>
                      <a:pt x="156" y="162"/>
                      <a:pt x="156" y="162"/>
                    </a:cubicBezTo>
                    <a:cubicBezTo>
                      <a:pt x="154" y="166"/>
                      <a:pt x="154" y="166"/>
                      <a:pt x="154" y="166"/>
                    </a:cubicBezTo>
                    <a:cubicBezTo>
                      <a:pt x="173" y="173"/>
                      <a:pt x="173" y="173"/>
                      <a:pt x="173" y="173"/>
                    </a:cubicBezTo>
                    <a:cubicBezTo>
                      <a:pt x="174" y="169"/>
                      <a:pt x="174" y="169"/>
                      <a:pt x="174" y="169"/>
                    </a:cubicBezTo>
                    <a:cubicBezTo>
                      <a:pt x="172" y="169"/>
                      <a:pt x="172" y="169"/>
                      <a:pt x="172" y="169"/>
                    </a:cubicBezTo>
                    <a:cubicBezTo>
                      <a:pt x="185" y="137"/>
                      <a:pt x="185" y="137"/>
                      <a:pt x="185" y="137"/>
                    </a:cubicBezTo>
                    <a:cubicBezTo>
                      <a:pt x="186" y="138"/>
                      <a:pt x="187" y="138"/>
                      <a:pt x="189" y="138"/>
                    </a:cubicBezTo>
                    <a:cubicBezTo>
                      <a:pt x="189" y="172"/>
                      <a:pt x="189" y="172"/>
                      <a:pt x="189" y="172"/>
                    </a:cubicBezTo>
                    <a:cubicBezTo>
                      <a:pt x="187" y="172"/>
                      <a:pt x="187" y="172"/>
                      <a:pt x="187" y="172"/>
                    </a:cubicBezTo>
                    <a:cubicBezTo>
                      <a:pt x="187" y="266"/>
                      <a:pt x="187" y="266"/>
                      <a:pt x="187" y="266"/>
                    </a:cubicBezTo>
                    <a:lnTo>
                      <a:pt x="108" y="266"/>
                    </a:lnTo>
                    <a:close/>
                    <a:moveTo>
                      <a:pt x="73" y="266"/>
                    </a:moveTo>
                    <a:cubicBezTo>
                      <a:pt x="67" y="266"/>
                      <a:pt x="67" y="266"/>
                      <a:pt x="67" y="266"/>
                    </a:cubicBezTo>
                    <a:cubicBezTo>
                      <a:pt x="67" y="100"/>
                      <a:pt x="67" y="100"/>
                      <a:pt x="67" y="100"/>
                    </a:cubicBezTo>
                    <a:cubicBezTo>
                      <a:pt x="73" y="100"/>
                      <a:pt x="73" y="100"/>
                      <a:pt x="73" y="100"/>
                    </a:cubicBezTo>
                    <a:lnTo>
                      <a:pt x="73" y="266"/>
                    </a:lnTo>
                    <a:close/>
                    <a:moveTo>
                      <a:pt x="152" y="111"/>
                    </a:moveTo>
                    <a:cubicBezTo>
                      <a:pt x="153" y="112"/>
                      <a:pt x="153" y="112"/>
                      <a:pt x="153" y="113"/>
                    </a:cubicBezTo>
                    <a:cubicBezTo>
                      <a:pt x="124" y="125"/>
                      <a:pt x="124" y="125"/>
                      <a:pt x="124" y="125"/>
                    </a:cubicBezTo>
                    <a:cubicBezTo>
                      <a:pt x="123" y="123"/>
                      <a:pt x="123" y="123"/>
                      <a:pt x="123" y="123"/>
                    </a:cubicBezTo>
                    <a:lnTo>
                      <a:pt x="152" y="111"/>
                    </a:lnTo>
                    <a:close/>
                    <a:moveTo>
                      <a:pt x="122" y="57"/>
                    </a:moveTo>
                    <a:cubicBezTo>
                      <a:pt x="122" y="55"/>
                      <a:pt x="122" y="55"/>
                      <a:pt x="122" y="55"/>
                    </a:cubicBezTo>
                    <a:cubicBezTo>
                      <a:pt x="155" y="69"/>
                      <a:pt x="155" y="69"/>
                      <a:pt x="155" y="69"/>
                    </a:cubicBezTo>
                    <a:cubicBezTo>
                      <a:pt x="154" y="71"/>
                      <a:pt x="154" y="71"/>
                      <a:pt x="154" y="71"/>
                    </a:cubicBezTo>
                    <a:lnTo>
                      <a:pt x="122" y="57"/>
                    </a:lnTo>
                    <a:close/>
                    <a:moveTo>
                      <a:pt x="165" y="124"/>
                    </a:moveTo>
                    <a:cubicBezTo>
                      <a:pt x="166" y="125"/>
                      <a:pt x="166" y="125"/>
                      <a:pt x="167" y="126"/>
                    </a:cubicBezTo>
                    <a:cubicBezTo>
                      <a:pt x="142" y="149"/>
                      <a:pt x="142" y="149"/>
                      <a:pt x="142" y="149"/>
                    </a:cubicBezTo>
                    <a:cubicBezTo>
                      <a:pt x="141" y="148"/>
                      <a:pt x="141" y="148"/>
                      <a:pt x="141" y="148"/>
                    </a:cubicBezTo>
                    <a:lnTo>
                      <a:pt x="165" y="124"/>
                    </a:lnTo>
                    <a:close/>
                    <a:moveTo>
                      <a:pt x="139" y="29"/>
                    </a:moveTo>
                    <a:cubicBezTo>
                      <a:pt x="143" y="30"/>
                      <a:pt x="143" y="30"/>
                      <a:pt x="143" y="30"/>
                    </a:cubicBezTo>
                    <a:cubicBezTo>
                      <a:pt x="168" y="54"/>
                      <a:pt x="168" y="54"/>
                      <a:pt x="168" y="54"/>
                    </a:cubicBezTo>
                    <a:cubicBezTo>
                      <a:pt x="165" y="57"/>
                      <a:pt x="165" y="57"/>
                      <a:pt x="165" y="57"/>
                    </a:cubicBezTo>
                    <a:lnTo>
                      <a:pt x="139" y="29"/>
                    </a:lnTo>
                    <a:close/>
                    <a:moveTo>
                      <a:pt x="180" y="133"/>
                    </a:moveTo>
                    <a:cubicBezTo>
                      <a:pt x="181" y="134"/>
                      <a:pt x="182" y="134"/>
                      <a:pt x="183" y="134"/>
                    </a:cubicBezTo>
                    <a:cubicBezTo>
                      <a:pt x="169" y="166"/>
                      <a:pt x="169" y="166"/>
                      <a:pt x="169" y="166"/>
                    </a:cubicBezTo>
                    <a:cubicBezTo>
                      <a:pt x="167" y="166"/>
                      <a:pt x="167" y="166"/>
                      <a:pt x="167" y="166"/>
                    </a:cubicBezTo>
                    <a:lnTo>
                      <a:pt x="180" y="133"/>
                    </a:lnTo>
                    <a:close/>
                    <a:moveTo>
                      <a:pt x="166" y="11"/>
                    </a:moveTo>
                    <a:cubicBezTo>
                      <a:pt x="170" y="18"/>
                      <a:pt x="170" y="18"/>
                      <a:pt x="170" y="18"/>
                    </a:cubicBezTo>
                    <a:cubicBezTo>
                      <a:pt x="184" y="46"/>
                      <a:pt x="184" y="46"/>
                      <a:pt x="184" y="46"/>
                    </a:cubicBezTo>
                    <a:cubicBezTo>
                      <a:pt x="183" y="46"/>
                      <a:pt x="182" y="47"/>
                      <a:pt x="181" y="47"/>
                    </a:cubicBezTo>
                    <a:lnTo>
                      <a:pt x="166" y="11"/>
                    </a:lnTo>
                    <a:close/>
                    <a:moveTo>
                      <a:pt x="196" y="324"/>
                    </a:moveTo>
                    <a:cubicBezTo>
                      <a:pt x="196" y="324"/>
                      <a:pt x="196" y="324"/>
                      <a:pt x="196" y="324"/>
                    </a:cubicBezTo>
                    <a:cubicBezTo>
                      <a:pt x="201" y="328"/>
                      <a:pt x="201" y="328"/>
                      <a:pt x="201" y="328"/>
                    </a:cubicBezTo>
                    <a:cubicBezTo>
                      <a:pt x="201" y="351"/>
                      <a:pt x="201" y="351"/>
                      <a:pt x="201" y="351"/>
                    </a:cubicBezTo>
                    <a:cubicBezTo>
                      <a:pt x="196" y="351"/>
                      <a:pt x="196" y="351"/>
                      <a:pt x="196" y="351"/>
                    </a:cubicBezTo>
                    <a:lnTo>
                      <a:pt x="196" y="324"/>
                    </a:lnTo>
                    <a:close/>
                    <a:moveTo>
                      <a:pt x="196" y="283"/>
                    </a:moveTo>
                    <a:cubicBezTo>
                      <a:pt x="196" y="283"/>
                      <a:pt x="196" y="283"/>
                      <a:pt x="196" y="283"/>
                    </a:cubicBezTo>
                    <a:cubicBezTo>
                      <a:pt x="201" y="287"/>
                      <a:pt x="201" y="287"/>
                      <a:pt x="201" y="287"/>
                    </a:cubicBezTo>
                    <a:cubicBezTo>
                      <a:pt x="201" y="307"/>
                      <a:pt x="201" y="307"/>
                      <a:pt x="201" y="307"/>
                    </a:cubicBezTo>
                    <a:cubicBezTo>
                      <a:pt x="196" y="307"/>
                      <a:pt x="196" y="307"/>
                      <a:pt x="196" y="307"/>
                    </a:cubicBezTo>
                    <a:lnTo>
                      <a:pt x="196" y="283"/>
                    </a:lnTo>
                    <a:close/>
                    <a:moveTo>
                      <a:pt x="196" y="172"/>
                    </a:moveTo>
                    <a:cubicBezTo>
                      <a:pt x="198" y="172"/>
                      <a:pt x="198" y="172"/>
                      <a:pt x="198" y="172"/>
                    </a:cubicBezTo>
                    <a:cubicBezTo>
                      <a:pt x="198" y="136"/>
                      <a:pt x="198" y="136"/>
                      <a:pt x="198" y="136"/>
                    </a:cubicBezTo>
                    <a:cubicBezTo>
                      <a:pt x="199" y="136"/>
                      <a:pt x="200" y="136"/>
                      <a:pt x="201" y="136"/>
                    </a:cubicBezTo>
                    <a:cubicBezTo>
                      <a:pt x="201" y="172"/>
                      <a:pt x="201" y="172"/>
                      <a:pt x="201" y="172"/>
                    </a:cubicBezTo>
                    <a:cubicBezTo>
                      <a:pt x="201" y="172"/>
                      <a:pt x="201" y="172"/>
                      <a:pt x="201" y="172"/>
                    </a:cubicBezTo>
                    <a:cubicBezTo>
                      <a:pt x="201" y="267"/>
                      <a:pt x="201" y="267"/>
                      <a:pt x="201" y="267"/>
                    </a:cubicBezTo>
                    <a:cubicBezTo>
                      <a:pt x="196" y="267"/>
                      <a:pt x="196" y="267"/>
                      <a:pt x="196" y="267"/>
                    </a:cubicBezTo>
                    <a:lnTo>
                      <a:pt x="196" y="172"/>
                    </a:lnTo>
                    <a:close/>
                    <a:moveTo>
                      <a:pt x="199" y="5"/>
                    </a:moveTo>
                    <a:cubicBezTo>
                      <a:pt x="201" y="5"/>
                      <a:pt x="201" y="5"/>
                      <a:pt x="201" y="5"/>
                    </a:cubicBezTo>
                    <a:cubicBezTo>
                      <a:pt x="201" y="45"/>
                      <a:pt x="201" y="45"/>
                      <a:pt x="201" y="45"/>
                    </a:cubicBezTo>
                    <a:cubicBezTo>
                      <a:pt x="200" y="45"/>
                      <a:pt x="199" y="45"/>
                      <a:pt x="199" y="45"/>
                    </a:cubicBezTo>
                    <a:lnTo>
                      <a:pt x="199" y="5"/>
                    </a:lnTo>
                    <a:close/>
                    <a:moveTo>
                      <a:pt x="211" y="61"/>
                    </a:moveTo>
                    <a:cubicBezTo>
                      <a:pt x="217" y="61"/>
                      <a:pt x="221" y="66"/>
                      <a:pt x="221" y="72"/>
                    </a:cubicBezTo>
                    <a:cubicBezTo>
                      <a:pt x="221" y="77"/>
                      <a:pt x="217" y="82"/>
                      <a:pt x="211" y="82"/>
                    </a:cubicBezTo>
                    <a:cubicBezTo>
                      <a:pt x="206" y="82"/>
                      <a:pt x="201" y="77"/>
                      <a:pt x="201" y="72"/>
                    </a:cubicBezTo>
                    <a:cubicBezTo>
                      <a:pt x="201" y="66"/>
                      <a:pt x="206" y="61"/>
                      <a:pt x="211" y="61"/>
                    </a:cubicBezTo>
                    <a:close/>
                    <a:moveTo>
                      <a:pt x="231" y="164"/>
                    </a:moveTo>
                    <a:cubicBezTo>
                      <a:pt x="229" y="164"/>
                      <a:pt x="229" y="164"/>
                      <a:pt x="229" y="164"/>
                    </a:cubicBezTo>
                    <a:cubicBezTo>
                      <a:pt x="216" y="132"/>
                      <a:pt x="216" y="132"/>
                      <a:pt x="216" y="132"/>
                    </a:cubicBezTo>
                    <a:cubicBezTo>
                      <a:pt x="219" y="130"/>
                      <a:pt x="219" y="130"/>
                      <a:pt x="219" y="130"/>
                    </a:cubicBezTo>
                    <a:lnTo>
                      <a:pt x="231" y="164"/>
                    </a:lnTo>
                    <a:close/>
                    <a:moveTo>
                      <a:pt x="232" y="119"/>
                    </a:moveTo>
                    <a:cubicBezTo>
                      <a:pt x="257" y="144"/>
                      <a:pt x="257" y="144"/>
                      <a:pt x="257" y="144"/>
                    </a:cubicBezTo>
                    <a:cubicBezTo>
                      <a:pt x="255" y="145"/>
                      <a:pt x="255" y="145"/>
                      <a:pt x="255" y="145"/>
                    </a:cubicBezTo>
                    <a:cubicBezTo>
                      <a:pt x="231" y="121"/>
                      <a:pt x="231" y="121"/>
                      <a:pt x="231" y="121"/>
                    </a:cubicBezTo>
                    <a:cubicBezTo>
                      <a:pt x="231" y="120"/>
                      <a:pt x="232" y="119"/>
                      <a:pt x="232" y="119"/>
                    </a:cubicBezTo>
                    <a:close/>
                    <a:moveTo>
                      <a:pt x="240" y="103"/>
                    </a:moveTo>
                    <a:cubicBezTo>
                      <a:pt x="272" y="116"/>
                      <a:pt x="272" y="116"/>
                      <a:pt x="272" y="116"/>
                    </a:cubicBezTo>
                    <a:cubicBezTo>
                      <a:pt x="271" y="118"/>
                      <a:pt x="271" y="118"/>
                      <a:pt x="271" y="118"/>
                    </a:cubicBezTo>
                    <a:cubicBezTo>
                      <a:pt x="240" y="105"/>
                      <a:pt x="240" y="105"/>
                      <a:pt x="240" y="105"/>
                    </a:cubicBezTo>
                    <a:cubicBezTo>
                      <a:pt x="240" y="104"/>
                      <a:pt x="240" y="103"/>
                      <a:pt x="240" y="103"/>
                    </a:cubicBezTo>
                    <a:close/>
                    <a:moveTo>
                      <a:pt x="278" y="84"/>
                    </a:moveTo>
                    <a:cubicBezTo>
                      <a:pt x="374" y="84"/>
                      <a:pt x="374" y="84"/>
                      <a:pt x="374" y="84"/>
                    </a:cubicBezTo>
                    <a:cubicBezTo>
                      <a:pt x="374" y="88"/>
                      <a:pt x="374" y="88"/>
                      <a:pt x="374" y="88"/>
                    </a:cubicBezTo>
                    <a:cubicBezTo>
                      <a:pt x="278" y="88"/>
                      <a:pt x="278" y="88"/>
                      <a:pt x="278" y="88"/>
                    </a:cubicBezTo>
                    <a:lnTo>
                      <a:pt x="278" y="84"/>
                    </a:lnTo>
                    <a:close/>
                    <a:moveTo>
                      <a:pt x="359" y="56"/>
                    </a:moveTo>
                    <a:cubicBezTo>
                      <a:pt x="361" y="80"/>
                      <a:pt x="361" y="80"/>
                      <a:pt x="361" y="80"/>
                    </a:cubicBezTo>
                    <a:cubicBezTo>
                      <a:pt x="359" y="80"/>
                      <a:pt x="359" y="80"/>
                      <a:pt x="359" y="80"/>
                    </a:cubicBezTo>
                    <a:cubicBezTo>
                      <a:pt x="357" y="54"/>
                      <a:pt x="357" y="54"/>
                      <a:pt x="357" y="54"/>
                    </a:cubicBezTo>
                    <a:lnTo>
                      <a:pt x="359" y="56"/>
                    </a:lnTo>
                    <a:close/>
                    <a:moveTo>
                      <a:pt x="370" y="68"/>
                    </a:moveTo>
                    <a:cubicBezTo>
                      <a:pt x="397" y="84"/>
                      <a:pt x="397" y="84"/>
                      <a:pt x="397" y="84"/>
                    </a:cubicBezTo>
                    <a:cubicBezTo>
                      <a:pt x="397" y="85"/>
                      <a:pt x="397" y="85"/>
                      <a:pt x="397" y="85"/>
                    </a:cubicBezTo>
                    <a:cubicBezTo>
                      <a:pt x="370" y="72"/>
                      <a:pt x="370" y="72"/>
                      <a:pt x="370" y="72"/>
                    </a:cubicBezTo>
                    <a:lnTo>
                      <a:pt x="370" y="68"/>
                    </a:lnTo>
                    <a:close/>
                    <a:moveTo>
                      <a:pt x="411" y="89"/>
                    </a:moveTo>
                    <a:cubicBezTo>
                      <a:pt x="411" y="93"/>
                      <a:pt x="411" y="93"/>
                      <a:pt x="411" y="93"/>
                    </a:cubicBezTo>
                    <a:cubicBezTo>
                      <a:pt x="381" y="99"/>
                      <a:pt x="381" y="99"/>
                      <a:pt x="381" y="99"/>
                    </a:cubicBezTo>
                    <a:cubicBezTo>
                      <a:pt x="377" y="97"/>
                      <a:pt x="377" y="97"/>
                      <a:pt x="377" y="97"/>
                    </a:cubicBezTo>
                    <a:lnTo>
                      <a:pt x="411" y="89"/>
                    </a:lnTo>
                    <a:close/>
                    <a:moveTo>
                      <a:pt x="430" y="95"/>
                    </a:moveTo>
                    <a:cubicBezTo>
                      <a:pt x="402" y="131"/>
                      <a:pt x="402" y="131"/>
                      <a:pt x="402" y="131"/>
                    </a:cubicBezTo>
                    <a:cubicBezTo>
                      <a:pt x="399" y="127"/>
                      <a:pt x="399" y="127"/>
                      <a:pt x="399" y="127"/>
                    </a:cubicBezTo>
                    <a:cubicBezTo>
                      <a:pt x="427" y="91"/>
                      <a:pt x="427" y="91"/>
                      <a:pt x="427" y="91"/>
                    </a:cubicBezTo>
                    <a:lnTo>
                      <a:pt x="430" y="95"/>
                    </a:lnTo>
                    <a:close/>
                    <a:moveTo>
                      <a:pt x="446" y="98"/>
                    </a:moveTo>
                    <a:cubicBezTo>
                      <a:pt x="431" y="144"/>
                      <a:pt x="431" y="144"/>
                      <a:pt x="431" y="144"/>
                    </a:cubicBezTo>
                    <a:cubicBezTo>
                      <a:pt x="429" y="143"/>
                      <a:pt x="429" y="143"/>
                      <a:pt x="429" y="143"/>
                    </a:cubicBezTo>
                    <a:cubicBezTo>
                      <a:pt x="444" y="96"/>
                      <a:pt x="444" y="96"/>
                      <a:pt x="444" y="96"/>
                    </a:cubicBezTo>
                    <a:lnTo>
                      <a:pt x="446" y="98"/>
                    </a:lnTo>
                    <a:close/>
                    <a:moveTo>
                      <a:pt x="460" y="96"/>
                    </a:moveTo>
                    <a:cubicBezTo>
                      <a:pt x="463" y="96"/>
                      <a:pt x="463" y="96"/>
                      <a:pt x="463" y="96"/>
                    </a:cubicBezTo>
                    <a:cubicBezTo>
                      <a:pt x="463" y="155"/>
                      <a:pt x="463" y="155"/>
                      <a:pt x="463" y="155"/>
                    </a:cubicBezTo>
                    <a:cubicBezTo>
                      <a:pt x="460" y="155"/>
                      <a:pt x="460" y="155"/>
                      <a:pt x="460" y="155"/>
                    </a:cubicBezTo>
                    <a:lnTo>
                      <a:pt x="460" y="96"/>
                    </a:lnTo>
                    <a:close/>
                    <a:moveTo>
                      <a:pt x="206" y="286"/>
                    </a:moveTo>
                    <a:cubicBezTo>
                      <a:pt x="216" y="286"/>
                      <a:pt x="216" y="286"/>
                      <a:pt x="216" y="286"/>
                    </a:cubicBezTo>
                    <a:cubicBezTo>
                      <a:pt x="216" y="307"/>
                      <a:pt x="216" y="307"/>
                      <a:pt x="216" y="307"/>
                    </a:cubicBezTo>
                    <a:cubicBezTo>
                      <a:pt x="206" y="307"/>
                      <a:pt x="206" y="307"/>
                      <a:pt x="206" y="307"/>
                    </a:cubicBezTo>
                    <a:lnTo>
                      <a:pt x="206" y="286"/>
                    </a:lnTo>
                    <a:close/>
                    <a:moveTo>
                      <a:pt x="221" y="279"/>
                    </a:moveTo>
                    <a:cubicBezTo>
                      <a:pt x="226" y="276"/>
                      <a:pt x="226" y="276"/>
                      <a:pt x="226" y="276"/>
                    </a:cubicBezTo>
                    <a:cubicBezTo>
                      <a:pt x="226" y="312"/>
                      <a:pt x="226" y="312"/>
                      <a:pt x="226" y="312"/>
                    </a:cubicBezTo>
                    <a:cubicBezTo>
                      <a:pt x="221" y="309"/>
                      <a:pt x="221" y="309"/>
                      <a:pt x="221" y="309"/>
                    </a:cubicBezTo>
                    <a:lnTo>
                      <a:pt x="221" y="279"/>
                    </a:lnTo>
                    <a:close/>
                    <a:moveTo>
                      <a:pt x="345" y="260"/>
                    </a:moveTo>
                    <a:cubicBezTo>
                      <a:pt x="345" y="236"/>
                      <a:pt x="345" y="236"/>
                      <a:pt x="345" y="236"/>
                    </a:cubicBezTo>
                    <a:cubicBezTo>
                      <a:pt x="348" y="236"/>
                      <a:pt x="348" y="236"/>
                      <a:pt x="348" y="236"/>
                    </a:cubicBezTo>
                    <a:cubicBezTo>
                      <a:pt x="349" y="257"/>
                      <a:pt x="349" y="257"/>
                      <a:pt x="349" y="257"/>
                    </a:cubicBezTo>
                    <a:cubicBezTo>
                      <a:pt x="364" y="285"/>
                      <a:pt x="364" y="285"/>
                      <a:pt x="364" y="285"/>
                    </a:cubicBezTo>
                    <a:lnTo>
                      <a:pt x="345" y="260"/>
                    </a:lnTo>
                    <a:close/>
                    <a:moveTo>
                      <a:pt x="397" y="192"/>
                    </a:moveTo>
                    <a:cubicBezTo>
                      <a:pt x="397" y="182"/>
                      <a:pt x="397" y="182"/>
                      <a:pt x="397" y="182"/>
                    </a:cubicBezTo>
                    <a:cubicBezTo>
                      <a:pt x="400" y="182"/>
                      <a:pt x="400" y="182"/>
                      <a:pt x="400" y="182"/>
                    </a:cubicBezTo>
                    <a:cubicBezTo>
                      <a:pt x="409" y="190"/>
                      <a:pt x="409" y="190"/>
                      <a:pt x="409" y="190"/>
                    </a:cubicBezTo>
                    <a:cubicBezTo>
                      <a:pt x="407" y="204"/>
                      <a:pt x="407" y="204"/>
                      <a:pt x="407" y="204"/>
                    </a:cubicBezTo>
                    <a:cubicBezTo>
                      <a:pt x="398" y="210"/>
                      <a:pt x="398" y="210"/>
                      <a:pt x="398" y="210"/>
                    </a:cubicBezTo>
                    <a:cubicBezTo>
                      <a:pt x="394" y="210"/>
                      <a:pt x="394" y="210"/>
                      <a:pt x="394" y="210"/>
                    </a:cubicBezTo>
                    <a:cubicBezTo>
                      <a:pt x="394" y="204"/>
                      <a:pt x="394" y="204"/>
                      <a:pt x="394" y="204"/>
                    </a:cubicBezTo>
                    <a:cubicBezTo>
                      <a:pt x="399" y="204"/>
                      <a:pt x="399" y="204"/>
                      <a:pt x="399" y="204"/>
                    </a:cubicBezTo>
                    <a:cubicBezTo>
                      <a:pt x="399" y="202"/>
                      <a:pt x="399" y="202"/>
                      <a:pt x="399" y="202"/>
                    </a:cubicBezTo>
                    <a:cubicBezTo>
                      <a:pt x="394" y="202"/>
                      <a:pt x="394" y="202"/>
                      <a:pt x="394" y="202"/>
                    </a:cubicBezTo>
                    <a:cubicBezTo>
                      <a:pt x="394" y="192"/>
                      <a:pt x="394" y="192"/>
                      <a:pt x="394" y="192"/>
                    </a:cubicBezTo>
                    <a:lnTo>
                      <a:pt x="397" y="192"/>
                    </a:lnTo>
                    <a:close/>
                    <a:moveTo>
                      <a:pt x="406" y="220"/>
                    </a:moveTo>
                    <a:cubicBezTo>
                      <a:pt x="400" y="220"/>
                      <a:pt x="400" y="220"/>
                      <a:pt x="400" y="220"/>
                    </a:cubicBezTo>
                    <a:cubicBezTo>
                      <a:pt x="400" y="212"/>
                      <a:pt x="400" y="212"/>
                      <a:pt x="400" y="212"/>
                    </a:cubicBezTo>
                    <a:cubicBezTo>
                      <a:pt x="412" y="206"/>
                      <a:pt x="412" y="206"/>
                      <a:pt x="412" y="206"/>
                    </a:cubicBezTo>
                    <a:lnTo>
                      <a:pt x="406" y="220"/>
                    </a:lnTo>
                    <a:close/>
                    <a:moveTo>
                      <a:pt x="413" y="497"/>
                    </a:moveTo>
                    <a:cubicBezTo>
                      <a:pt x="426" y="429"/>
                      <a:pt x="426" y="429"/>
                      <a:pt x="426" y="429"/>
                    </a:cubicBezTo>
                    <a:cubicBezTo>
                      <a:pt x="422" y="403"/>
                      <a:pt x="422" y="403"/>
                      <a:pt x="422" y="403"/>
                    </a:cubicBezTo>
                    <a:cubicBezTo>
                      <a:pt x="411" y="451"/>
                      <a:pt x="411" y="451"/>
                      <a:pt x="411" y="451"/>
                    </a:cubicBezTo>
                    <a:cubicBezTo>
                      <a:pt x="405" y="451"/>
                      <a:pt x="405" y="451"/>
                      <a:pt x="405" y="451"/>
                    </a:cubicBezTo>
                    <a:cubicBezTo>
                      <a:pt x="405" y="408"/>
                      <a:pt x="405" y="408"/>
                      <a:pt x="405" y="408"/>
                    </a:cubicBezTo>
                    <a:cubicBezTo>
                      <a:pt x="423" y="395"/>
                      <a:pt x="423" y="395"/>
                      <a:pt x="423" y="395"/>
                    </a:cubicBezTo>
                    <a:cubicBezTo>
                      <a:pt x="432" y="320"/>
                      <a:pt x="432" y="320"/>
                      <a:pt x="432" y="320"/>
                    </a:cubicBezTo>
                    <a:cubicBezTo>
                      <a:pt x="397" y="401"/>
                      <a:pt x="397" y="401"/>
                      <a:pt x="397" y="401"/>
                    </a:cubicBezTo>
                    <a:cubicBezTo>
                      <a:pt x="395" y="401"/>
                      <a:pt x="395" y="401"/>
                      <a:pt x="395" y="401"/>
                    </a:cubicBezTo>
                    <a:cubicBezTo>
                      <a:pt x="394" y="351"/>
                      <a:pt x="394" y="351"/>
                      <a:pt x="394" y="351"/>
                    </a:cubicBezTo>
                    <a:cubicBezTo>
                      <a:pt x="406" y="321"/>
                      <a:pt x="406" y="321"/>
                      <a:pt x="406" y="321"/>
                    </a:cubicBezTo>
                    <a:cubicBezTo>
                      <a:pt x="385" y="302"/>
                      <a:pt x="385" y="302"/>
                      <a:pt x="385" y="302"/>
                    </a:cubicBezTo>
                    <a:cubicBezTo>
                      <a:pt x="405" y="281"/>
                      <a:pt x="405" y="281"/>
                      <a:pt x="405" y="281"/>
                    </a:cubicBezTo>
                    <a:cubicBezTo>
                      <a:pt x="412" y="284"/>
                      <a:pt x="412" y="284"/>
                      <a:pt x="412" y="284"/>
                    </a:cubicBezTo>
                    <a:cubicBezTo>
                      <a:pt x="403" y="302"/>
                      <a:pt x="403" y="302"/>
                      <a:pt x="403" y="302"/>
                    </a:cubicBezTo>
                    <a:cubicBezTo>
                      <a:pt x="425" y="319"/>
                      <a:pt x="425" y="319"/>
                      <a:pt x="425" y="319"/>
                    </a:cubicBezTo>
                    <a:cubicBezTo>
                      <a:pt x="455" y="296"/>
                      <a:pt x="455" y="296"/>
                      <a:pt x="455" y="296"/>
                    </a:cubicBezTo>
                    <a:cubicBezTo>
                      <a:pt x="478" y="218"/>
                      <a:pt x="478" y="218"/>
                      <a:pt x="478" y="218"/>
                    </a:cubicBezTo>
                    <a:cubicBezTo>
                      <a:pt x="468" y="184"/>
                      <a:pt x="468" y="184"/>
                      <a:pt x="468" y="184"/>
                    </a:cubicBezTo>
                    <a:cubicBezTo>
                      <a:pt x="481" y="173"/>
                      <a:pt x="481" y="173"/>
                      <a:pt x="481" y="173"/>
                    </a:cubicBezTo>
                    <a:cubicBezTo>
                      <a:pt x="485" y="167"/>
                      <a:pt x="485" y="167"/>
                      <a:pt x="485" y="167"/>
                    </a:cubicBezTo>
                    <a:cubicBezTo>
                      <a:pt x="484" y="167"/>
                      <a:pt x="484" y="167"/>
                      <a:pt x="484" y="167"/>
                    </a:cubicBezTo>
                    <a:cubicBezTo>
                      <a:pt x="484" y="167"/>
                      <a:pt x="484" y="167"/>
                      <a:pt x="484" y="167"/>
                    </a:cubicBezTo>
                    <a:cubicBezTo>
                      <a:pt x="461" y="176"/>
                      <a:pt x="461" y="176"/>
                      <a:pt x="461" y="176"/>
                    </a:cubicBezTo>
                    <a:cubicBezTo>
                      <a:pt x="457" y="226"/>
                      <a:pt x="457" y="226"/>
                      <a:pt x="457" y="226"/>
                    </a:cubicBezTo>
                    <a:cubicBezTo>
                      <a:pt x="416" y="228"/>
                      <a:pt x="416" y="228"/>
                      <a:pt x="416" y="228"/>
                    </a:cubicBezTo>
                    <a:cubicBezTo>
                      <a:pt x="460" y="233"/>
                      <a:pt x="460" y="233"/>
                      <a:pt x="460" y="233"/>
                    </a:cubicBezTo>
                    <a:cubicBezTo>
                      <a:pt x="415" y="240"/>
                      <a:pt x="415" y="240"/>
                      <a:pt x="415" y="240"/>
                    </a:cubicBezTo>
                    <a:cubicBezTo>
                      <a:pt x="421" y="255"/>
                      <a:pt x="421" y="255"/>
                      <a:pt x="421" y="255"/>
                    </a:cubicBezTo>
                    <a:cubicBezTo>
                      <a:pt x="412" y="265"/>
                      <a:pt x="412" y="265"/>
                      <a:pt x="412" y="265"/>
                    </a:cubicBezTo>
                    <a:cubicBezTo>
                      <a:pt x="393" y="258"/>
                      <a:pt x="393" y="258"/>
                      <a:pt x="393" y="258"/>
                    </a:cubicBezTo>
                    <a:cubicBezTo>
                      <a:pt x="376" y="267"/>
                      <a:pt x="376" y="267"/>
                      <a:pt x="376" y="267"/>
                    </a:cubicBezTo>
                    <a:cubicBezTo>
                      <a:pt x="367" y="256"/>
                      <a:pt x="367" y="256"/>
                      <a:pt x="367" y="256"/>
                    </a:cubicBezTo>
                    <a:cubicBezTo>
                      <a:pt x="379" y="222"/>
                      <a:pt x="379" y="222"/>
                      <a:pt x="379" y="222"/>
                    </a:cubicBezTo>
                    <a:cubicBezTo>
                      <a:pt x="384" y="222"/>
                      <a:pt x="384" y="222"/>
                      <a:pt x="384" y="222"/>
                    </a:cubicBezTo>
                    <a:cubicBezTo>
                      <a:pt x="386" y="251"/>
                      <a:pt x="386" y="251"/>
                      <a:pt x="386" y="251"/>
                    </a:cubicBezTo>
                    <a:cubicBezTo>
                      <a:pt x="393" y="230"/>
                      <a:pt x="393" y="230"/>
                      <a:pt x="393" y="230"/>
                    </a:cubicBezTo>
                    <a:cubicBezTo>
                      <a:pt x="410" y="232"/>
                      <a:pt x="410" y="232"/>
                      <a:pt x="410" y="232"/>
                    </a:cubicBezTo>
                    <a:cubicBezTo>
                      <a:pt x="403" y="228"/>
                      <a:pt x="403" y="228"/>
                      <a:pt x="403" y="228"/>
                    </a:cubicBezTo>
                    <a:cubicBezTo>
                      <a:pt x="414" y="228"/>
                      <a:pt x="414" y="228"/>
                      <a:pt x="414" y="228"/>
                    </a:cubicBezTo>
                    <a:cubicBezTo>
                      <a:pt x="411" y="220"/>
                      <a:pt x="411" y="220"/>
                      <a:pt x="411" y="220"/>
                    </a:cubicBezTo>
                    <a:cubicBezTo>
                      <a:pt x="418" y="210"/>
                      <a:pt x="418" y="210"/>
                      <a:pt x="418" y="210"/>
                    </a:cubicBezTo>
                    <a:cubicBezTo>
                      <a:pt x="420" y="188"/>
                      <a:pt x="420" y="188"/>
                      <a:pt x="420" y="188"/>
                    </a:cubicBezTo>
                    <a:cubicBezTo>
                      <a:pt x="405" y="176"/>
                      <a:pt x="405" y="176"/>
                      <a:pt x="405" y="176"/>
                    </a:cubicBezTo>
                    <a:cubicBezTo>
                      <a:pt x="393" y="176"/>
                      <a:pt x="393" y="176"/>
                      <a:pt x="393" y="176"/>
                    </a:cubicBezTo>
                    <a:cubicBezTo>
                      <a:pt x="383" y="184"/>
                      <a:pt x="383" y="184"/>
                      <a:pt x="383" y="184"/>
                    </a:cubicBezTo>
                    <a:cubicBezTo>
                      <a:pt x="380" y="122"/>
                      <a:pt x="380" y="122"/>
                      <a:pt x="380" y="122"/>
                    </a:cubicBezTo>
                    <a:cubicBezTo>
                      <a:pt x="377" y="118"/>
                      <a:pt x="377" y="118"/>
                      <a:pt x="377" y="118"/>
                    </a:cubicBezTo>
                    <a:cubicBezTo>
                      <a:pt x="374" y="221"/>
                      <a:pt x="374" y="221"/>
                      <a:pt x="374" y="221"/>
                    </a:cubicBezTo>
                    <a:cubicBezTo>
                      <a:pt x="367" y="234"/>
                      <a:pt x="367" y="234"/>
                      <a:pt x="367" y="234"/>
                    </a:cubicBezTo>
                    <a:cubicBezTo>
                      <a:pt x="367" y="234"/>
                      <a:pt x="366" y="232"/>
                      <a:pt x="364" y="225"/>
                    </a:cubicBezTo>
                    <a:cubicBezTo>
                      <a:pt x="362" y="219"/>
                      <a:pt x="365" y="200"/>
                      <a:pt x="365" y="200"/>
                    </a:cubicBezTo>
                    <a:cubicBezTo>
                      <a:pt x="372" y="120"/>
                      <a:pt x="372" y="120"/>
                      <a:pt x="372" y="120"/>
                    </a:cubicBezTo>
                    <a:cubicBezTo>
                      <a:pt x="366" y="127"/>
                      <a:pt x="366" y="127"/>
                      <a:pt x="366" y="127"/>
                    </a:cubicBezTo>
                    <a:cubicBezTo>
                      <a:pt x="362" y="176"/>
                      <a:pt x="362" y="176"/>
                      <a:pt x="362" y="176"/>
                    </a:cubicBezTo>
                    <a:cubicBezTo>
                      <a:pt x="344" y="189"/>
                      <a:pt x="344" y="189"/>
                      <a:pt x="344" y="189"/>
                    </a:cubicBezTo>
                    <a:cubicBezTo>
                      <a:pt x="339" y="216"/>
                      <a:pt x="339" y="216"/>
                      <a:pt x="339" y="216"/>
                    </a:cubicBezTo>
                    <a:cubicBezTo>
                      <a:pt x="347" y="195"/>
                      <a:pt x="347" y="195"/>
                      <a:pt x="347" y="195"/>
                    </a:cubicBezTo>
                    <a:cubicBezTo>
                      <a:pt x="360" y="188"/>
                      <a:pt x="360" y="188"/>
                      <a:pt x="360" y="188"/>
                    </a:cubicBezTo>
                    <a:cubicBezTo>
                      <a:pt x="359" y="201"/>
                      <a:pt x="359" y="201"/>
                      <a:pt x="359" y="201"/>
                    </a:cubicBezTo>
                    <a:cubicBezTo>
                      <a:pt x="349" y="207"/>
                      <a:pt x="349" y="207"/>
                      <a:pt x="349" y="207"/>
                    </a:cubicBezTo>
                    <a:cubicBezTo>
                      <a:pt x="331" y="230"/>
                      <a:pt x="331" y="230"/>
                      <a:pt x="331" y="230"/>
                    </a:cubicBezTo>
                    <a:cubicBezTo>
                      <a:pt x="329" y="270"/>
                      <a:pt x="329" y="270"/>
                      <a:pt x="329" y="270"/>
                    </a:cubicBezTo>
                    <a:cubicBezTo>
                      <a:pt x="369" y="305"/>
                      <a:pt x="369" y="305"/>
                      <a:pt x="369" y="305"/>
                    </a:cubicBezTo>
                    <a:cubicBezTo>
                      <a:pt x="361" y="327"/>
                      <a:pt x="361" y="327"/>
                      <a:pt x="361" y="327"/>
                    </a:cubicBezTo>
                    <a:cubicBezTo>
                      <a:pt x="394" y="351"/>
                      <a:pt x="394" y="351"/>
                      <a:pt x="394" y="351"/>
                    </a:cubicBezTo>
                    <a:cubicBezTo>
                      <a:pt x="386" y="356"/>
                      <a:pt x="386" y="356"/>
                      <a:pt x="386" y="356"/>
                    </a:cubicBezTo>
                    <a:cubicBezTo>
                      <a:pt x="349" y="337"/>
                      <a:pt x="349" y="337"/>
                      <a:pt x="349" y="337"/>
                    </a:cubicBezTo>
                    <a:cubicBezTo>
                      <a:pt x="361" y="327"/>
                      <a:pt x="361" y="327"/>
                      <a:pt x="361" y="327"/>
                    </a:cubicBezTo>
                    <a:cubicBezTo>
                      <a:pt x="289" y="318"/>
                      <a:pt x="289" y="318"/>
                      <a:pt x="289" y="318"/>
                    </a:cubicBezTo>
                    <a:cubicBezTo>
                      <a:pt x="252" y="337"/>
                      <a:pt x="252" y="337"/>
                      <a:pt x="252" y="337"/>
                    </a:cubicBezTo>
                    <a:cubicBezTo>
                      <a:pt x="252" y="350"/>
                      <a:pt x="252" y="350"/>
                      <a:pt x="252" y="350"/>
                    </a:cubicBezTo>
                    <a:cubicBezTo>
                      <a:pt x="252" y="367"/>
                      <a:pt x="252" y="367"/>
                      <a:pt x="252" y="367"/>
                    </a:cubicBezTo>
                    <a:cubicBezTo>
                      <a:pt x="229" y="367"/>
                      <a:pt x="229" y="367"/>
                      <a:pt x="229" y="367"/>
                    </a:cubicBezTo>
                    <a:cubicBezTo>
                      <a:pt x="220" y="351"/>
                      <a:pt x="220" y="351"/>
                      <a:pt x="220" y="351"/>
                    </a:cubicBezTo>
                    <a:cubicBezTo>
                      <a:pt x="206" y="351"/>
                      <a:pt x="206" y="351"/>
                      <a:pt x="206" y="351"/>
                    </a:cubicBezTo>
                    <a:cubicBezTo>
                      <a:pt x="206" y="326"/>
                      <a:pt x="206" y="326"/>
                      <a:pt x="206" y="326"/>
                    </a:cubicBezTo>
                    <a:cubicBezTo>
                      <a:pt x="226" y="326"/>
                      <a:pt x="226" y="326"/>
                      <a:pt x="226" y="326"/>
                    </a:cubicBezTo>
                    <a:cubicBezTo>
                      <a:pt x="226" y="326"/>
                      <a:pt x="226" y="326"/>
                      <a:pt x="227" y="326"/>
                    </a:cubicBezTo>
                    <a:cubicBezTo>
                      <a:pt x="231" y="326"/>
                      <a:pt x="235" y="323"/>
                      <a:pt x="235" y="318"/>
                    </a:cubicBezTo>
                    <a:cubicBezTo>
                      <a:pt x="235" y="318"/>
                      <a:pt x="235" y="318"/>
                      <a:pt x="235" y="318"/>
                    </a:cubicBezTo>
                    <a:cubicBezTo>
                      <a:pt x="235" y="315"/>
                      <a:pt x="235" y="315"/>
                      <a:pt x="235" y="315"/>
                    </a:cubicBezTo>
                    <a:cubicBezTo>
                      <a:pt x="235" y="315"/>
                      <a:pt x="235" y="315"/>
                      <a:pt x="235" y="315"/>
                    </a:cubicBezTo>
                    <a:cubicBezTo>
                      <a:pt x="235" y="286"/>
                      <a:pt x="235" y="286"/>
                      <a:pt x="235" y="286"/>
                    </a:cubicBezTo>
                    <a:cubicBezTo>
                      <a:pt x="235" y="286"/>
                      <a:pt x="235" y="286"/>
                      <a:pt x="235" y="286"/>
                    </a:cubicBezTo>
                    <a:cubicBezTo>
                      <a:pt x="235" y="275"/>
                      <a:pt x="235" y="275"/>
                      <a:pt x="235" y="275"/>
                    </a:cubicBezTo>
                    <a:cubicBezTo>
                      <a:pt x="235" y="275"/>
                      <a:pt x="235" y="275"/>
                      <a:pt x="235" y="275"/>
                    </a:cubicBezTo>
                    <a:cubicBezTo>
                      <a:pt x="235" y="270"/>
                      <a:pt x="231" y="266"/>
                      <a:pt x="227" y="266"/>
                    </a:cubicBezTo>
                    <a:cubicBezTo>
                      <a:pt x="227" y="266"/>
                      <a:pt x="226" y="266"/>
                      <a:pt x="226" y="266"/>
                    </a:cubicBezTo>
                    <a:cubicBezTo>
                      <a:pt x="206" y="266"/>
                      <a:pt x="206" y="266"/>
                      <a:pt x="206" y="266"/>
                    </a:cubicBezTo>
                    <a:cubicBezTo>
                      <a:pt x="206" y="172"/>
                      <a:pt x="206" y="172"/>
                      <a:pt x="206" y="172"/>
                    </a:cubicBezTo>
                    <a:cubicBezTo>
                      <a:pt x="204" y="172"/>
                      <a:pt x="204" y="172"/>
                      <a:pt x="204" y="172"/>
                    </a:cubicBezTo>
                    <a:cubicBezTo>
                      <a:pt x="204" y="138"/>
                      <a:pt x="204" y="138"/>
                      <a:pt x="204" y="138"/>
                    </a:cubicBezTo>
                    <a:cubicBezTo>
                      <a:pt x="206" y="138"/>
                      <a:pt x="207" y="137"/>
                      <a:pt x="208" y="137"/>
                    </a:cubicBezTo>
                    <a:cubicBezTo>
                      <a:pt x="220" y="169"/>
                      <a:pt x="220" y="169"/>
                      <a:pt x="220" y="169"/>
                    </a:cubicBezTo>
                    <a:cubicBezTo>
                      <a:pt x="218" y="170"/>
                      <a:pt x="218" y="170"/>
                      <a:pt x="218" y="170"/>
                    </a:cubicBezTo>
                    <a:cubicBezTo>
                      <a:pt x="218" y="170"/>
                      <a:pt x="218" y="170"/>
                      <a:pt x="218" y="170"/>
                    </a:cubicBezTo>
                    <a:cubicBezTo>
                      <a:pt x="220" y="174"/>
                      <a:pt x="220" y="174"/>
                      <a:pt x="220" y="174"/>
                    </a:cubicBezTo>
                    <a:cubicBezTo>
                      <a:pt x="238" y="167"/>
                      <a:pt x="238" y="167"/>
                      <a:pt x="238" y="167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5" y="163"/>
                      <a:pt x="235" y="163"/>
                      <a:pt x="235" y="163"/>
                    </a:cubicBezTo>
                    <a:cubicBezTo>
                      <a:pt x="222" y="131"/>
                      <a:pt x="222" y="131"/>
                      <a:pt x="222" y="131"/>
                    </a:cubicBezTo>
                    <a:cubicBezTo>
                      <a:pt x="223" y="130"/>
                      <a:pt x="224" y="130"/>
                      <a:pt x="225" y="129"/>
                    </a:cubicBezTo>
                    <a:cubicBezTo>
                      <a:pt x="250" y="153"/>
                      <a:pt x="250" y="153"/>
                      <a:pt x="250" y="153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51" y="158"/>
                      <a:pt x="251" y="158"/>
                      <a:pt x="251" y="158"/>
                    </a:cubicBezTo>
                    <a:cubicBezTo>
                      <a:pt x="265" y="144"/>
                      <a:pt x="265" y="144"/>
                      <a:pt x="265" y="144"/>
                    </a:cubicBezTo>
                    <a:cubicBezTo>
                      <a:pt x="262" y="141"/>
                      <a:pt x="262" y="141"/>
                      <a:pt x="262" y="141"/>
                    </a:cubicBezTo>
                    <a:cubicBezTo>
                      <a:pt x="260" y="142"/>
                      <a:pt x="260" y="142"/>
                      <a:pt x="260" y="142"/>
                    </a:cubicBezTo>
                    <a:cubicBezTo>
                      <a:pt x="235" y="118"/>
                      <a:pt x="235" y="118"/>
                      <a:pt x="235" y="118"/>
                    </a:cubicBezTo>
                    <a:cubicBezTo>
                      <a:pt x="236" y="117"/>
                      <a:pt x="237" y="116"/>
                      <a:pt x="237" y="115"/>
                    </a:cubicBezTo>
                    <a:cubicBezTo>
                      <a:pt x="270" y="128"/>
                      <a:pt x="270" y="128"/>
                      <a:pt x="270" y="128"/>
                    </a:cubicBezTo>
                    <a:cubicBezTo>
                      <a:pt x="269" y="131"/>
                      <a:pt x="269" y="131"/>
                      <a:pt x="269" y="131"/>
                    </a:cubicBezTo>
                    <a:cubicBezTo>
                      <a:pt x="269" y="131"/>
                      <a:pt x="269" y="131"/>
                      <a:pt x="269" y="131"/>
                    </a:cubicBezTo>
                    <a:cubicBezTo>
                      <a:pt x="273" y="132"/>
                      <a:pt x="273" y="132"/>
                      <a:pt x="273" y="132"/>
                    </a:cubicBezTo>
                    <a:cubicBezTo>
                      <a:pt x="281" y="114"/>
                      <a:pt x="281" y="114"/>
                      <a:pt x="281" y="114"/>
                    </a:cubicBezTo>
                    <a:cubicBezTo>
                      <a:pt x="277" y="112"/>
                      <a:pt x="277" y="112"/>
                      <a:pt x="277" y="112"/>
                    </a:cubicBezTo>
                    <a:cubicBezTo>
                      <a:pt x="276" y="114"/>
                      <a:pt x="276" y="114"/>
                      <a:pt x="276" y="114"/>
                    </a:cubicBezTo>
                    <a:cubicBezTo>
                      <a:pt x="243" y="101"/>
                      <a:pt x="243" y="101"/>
                      <a:pt x="243" y="101"/>
                    </a:cubicBezTo>
                    <a:cubicBezTo>
                      <a:pt x="243" y="100"/>
                      <a:pt x="243" y="99"/>
                      <a:pt x="243" y="98"/>
                    </a:cubicBezTo>
                    <a:cubicBezTo>
                      <a:pt x="278" y="98"/>
                      <a:pt x="278" y="98"/>
                      <a:pt x="278" y="98"/>
                    </a:cubicBezTo>
                    <a:cubicBezTo>
                      <a:pt x="278" y="100"/>
                      <a:pt x="278" y="100"/>
                      <a:pt x="278" y="100"/>
                    </a:cubicBezTo>
                    <a:cubicBezTo>
                      <a:pt x="368" y="100"/>
                      <a:pt x="368" y="100"/>
                      <a:pt x="368" y="100"/>
                    </a:cubicBezTo>
                    <a:cubicBezTo>
                      <a:pt x="368" y="101"/>
                      <a:pt x="368" y="103"/>
                      <a:pt x="369" y="105"/>
                    </a:cubicBezTo>
                    <a:cubicBezTo>
                      <a:pt x="371" y="109"/>
                      <a:pt x="373" y="112"/>
                      <a:pt x="374" y="112"/>
                    </a:cubicBezTo>
                    <a:cubicBezTo>
                      <a:pt x="374" y="112"/>
                      <a:pt x="374" y="112"/>
                      <a:pt x="374" y="112"/>
                    </a:cubicBezTo>
                    <a:cubicBezTo>
                      <a:pt x="374" y="112"/>
                      <a:pt x="374" y="112"/>
                      <a:pt x="374" y="112"/>
                    </a:cubicBezTo>
                    <a:cubicBezTo>
                      <a:pt x="406" y="100"/>
                      <a:pt x="406" y="100"/>
                      <a:pt x="406" y="100"/>
                    </a:cubicBezTo>
                    <a:cubicBezTo>
                      <a:pt x="415" y="100"/>
                      <a:pt x="415" y="100"/>
                      <a:pt x="415" y="10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1"/>
                      <a:pt x="395" y="134"/>
                      <a:pt x="398" y="137"/>
                    </a:cubicBezTo>
                    <a:cubicBezTo>
                      <a:pt x="402" y="139"/>
                      <a:pt x="405" y="140"/>
                      <a:pt x="406" y="139"/>
                    </a:cubicBezTo>
                    <a:cubicBezTo>
                      <a:pt x="406" y="139"/>
                      <a:pt x="406" y="139"/>
                      <a:pt x="406" y="139"/>
                    </a:cubicBezTo>
                    <a:cubicBezTo>
                      <a:pt x="438" y="100"/>
                      <a:pt x="438" y="100"/>
                      <a:pt x="438" y="100"/>
                    </a:cubicBezTo>
                    <a:cubicBezTo>
                      <a:pt x="438" y="100"/>
                      <a:pt x="438" y="100"/>
                      <a:pt x="438" y="100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9"/>
                      <a:pt x="425" y="151"/>
                      <a:pt x="429" y="153"/>
                    </a:cubicBezTo>
                    <a:cubicBezTo>
                      <a:pt x="434" y="154"/>
                      <a:pt x="437" y="155"/>
                      <a:pt x="438" y="154"/>
                    </a:cubicBezTo>
                    <a:cubicBezTo>
                      <a:pt x="438" y="154"/>
                      <a:pt x="438" y="154"/>
                      <a:pt x="438" y="154"/>
                    </a:cubicBezTo>
                    <a:cubicBezTo>
                      <a:pt x="438" y="154"/>
                      <a:pt x="438" y="154"/>
                      <a:pt x="438" y="154"/>
                    </a:cubicBezTo>
                    <a:cubicBezTo>
                      <a:pt x="438" y="154"/>
                      <a:pt x="438" y="153"/>
                      <a:pt x="438" y="153"/>
                    </a:cubicBezTo>
                    <a:cubicBezTo>
                      <a:pt x="438" y="153"/>
                      <a:pt x="438" y="153"/>
                      <a:pt x="438" y="153"/>
                    </a:cubicBezTo>
                    <a:cubicBezTo>
                      <a:pt x="456" y="100"/>
                      <a:pt x="456" y="100"/>
                      <a:pt x="456" y="100"/>
                    </a:cubicBezTo>
                    <a:cubicBezTo>
                      <a:pt x="456" y="100"/>
                      <a:pt x="456" y="100"/>
                      <a:pt x="456" y="100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7" y="160"/>
                      <a:pt x="461" y="161"/>
                      <a:pt x="465" y="161"/>
                    </a:cubicBezTo>
                    <a:cubicBezTo>
                      <a:pt x="470" y="161"/>
                      <a:pt x="474" y="160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00"/>
                      <a:pt x="474" y="100"/>
                      <a:pt x="474" y="100"/>
                    </a:cubicBezTo>
                    <a:cubicBezTo>
                      <a:pt x="481" y="100"/>
                      <a:pt x="481" y="100"/>
                      <a:pt x="481" y="100"/>
                    </a:cubicBezTo>
                    <a:cubicBezTo>
                      <a:pt x="481" y="88"/>
                      <a:pt x="481" y="88"/>
                      <a:pt x="481" y="88"/>
                    </a:cubicBezTo>
                    <a:cubicBezTo>
                      <a:pt x="412" y="88"/>
                      <a:pt x="412" y="88"/>
                      <a:pt x="412" y="88"/>
                    </a:cubicBezTo>
                    <a:cubicBezTo>
                      <a:pt x="412" y="84"/>
                      <a:pt x="412" y="84"/>
                      <a:pt x="412" y="84"/>
                    </a:cubicBezTo>
                    <a:cubicBezTo>
                      <a:pt x="481" y="84"/>
                      <a:pt x="481" y="84"/>
                      <a:pt x="481" y="84"/>
                    </a:cubicBezTo>
                    <a:cubicBezTo>
                      <a:pt x="481" y="80"/>
                      <a:pt x="481" y="80"/>
                      <a:pt x="481" y="80"/>
                    </a:cubicBezTo>
                    <a:cubicBezTo>
                      <a:pt x="455" y="80"/>
                      <a:pt x="455" y="80"/>
                      <a:pt x="455" y="80"/>
                    </a:cubicBezTo>
                    <a:cubicBezTo>
                      <a:pt x="455" y="80"/>
                      <a:pt x="455" y="80"/>
                      <a:pt x="455" y="80"/>
                    </a:cubicBezTo>
                    <a:cubicBezTo>
                      <a:pt x="411" y="80"/>
                      <a:pt x="411" y="80"/>
                      <a:pt x="411" y="80"/>
                    </a:cubicBezTo>
                    <a:cubicBezTo>
                      <a:pt x="404" y="79"/>
                      <a:pt x="385" y="75"/>
                      <a:pt x="373" y="63"/>
                    </a:cubicBezTo>
                    <a:cubicBezTo>
                      <a:pt x="357" y="46"/>
                      <a:pt x="356" y="34"/>
                      <a:pt x="356" y="34"/>
                    </a:cubicBezTo>
                    <a:cubicBezTo>
                      <a:pt x="353" y="34"/>
                      <a:pt x="353" y="34"/>
                      <a:pt x="353" y="34"/>
                    </a:cubicBezTo>
                    <a:cubicBezTo>
                      <a:pt x="353" y="80"/>
                      <a:pt x="353" y="80"/>
                      <a:pt x="353" y="80"/>
                    </a:cubicBezTo>
                    <a:cubicBezTo>
                      <a:pt x="350" y="80"/>
                      <a:pt x="350" y="80"/>
                      <a:pt x="350" y="80"/>
                    </a:cubicBezTo>
                    <a:cubicBezTo>
                      <a:pt x="350" y="34"/>
                      <a:pt x="350" y="34"/>
                      <a:pt x="350" y="34"/>
                    </a:cubicBezTo>
                    <a:cubicBezTo>
                      <a:pt x="343" y="34"/>
                      <a:pt x="343" y="34"/>
                      <a:pt x="343" y="34"/>
                    </a:cubicBezTo>
                    <a:cubicBezTo>
                      <a:pt x="343" y="80"/>
                      <a:pt x="343" y="80"/>
                      <a:pt x="343" y="80"/>
                    </a:cubicBezTo>
                    <a:cubicBezTo>
                      <a:pt x="278" y="80"/>
                      <a:pt x="278" y="80"/>
                      <a:pt x="278" y="80"/>
                    </a:cubicBezTo>
                    <a:cubicBezTo>
                      <a:pt x="278" y="83"/>
                      <a:pt x="278" y="83"/>
                      <a:pt x="278" y="83"/>
                    </a:cubicBezTo>
                    <a:cubicBezTo>
                      <a:pt x="243" y="83"/>
                      <a:pt x="243" y="83"/>
                      <a:pt x="243" y="83"/>
                    </a:cubicBezTo>
                    <a:cubicBezTo>
                      <a:pt x="240" y="62"/>
                      <a:pt x="224" y="46"/>
                      <a:pt x="204" y="43"/>
                    </a:cubicBezTo>
                    <a:cubicBezTo>
                      <a:pt x="204" y="4"/>
                      <a:pt x="204" y="4"/>
                      <a:pt x="204" y="4"/>
                    </a:cubicBezTo>
                    <a:cubicBezTo>
                      <a:pt x="206" y="4"/>
                      <a:pt x="206" y="4"/>
                      <a:pt x="206" y="4"/>
                    </a:cubicBezTo>
                    <a:cubicBezTo>
                      <a:pt x="206" y="0"/>
                      <a:pt x="206" y="0"/>
                      <a:pt x="206" y="0"/>
                    </a:cubicBezTo>
                    <a:cubicBezTo>
                      <a:pt x="186" y="0"/>
                      <a:pt x="186" y="0"/>
                      <a:pt x="186" y="0"/>
                    </a:cubicBezTo>
                    <a:cubicBezTo>
                      <a:pt x="186" y="4"/>
                      <a:pt x="186" y="4"/>
                      <a:pt x="186" y="4"/>
                    </a:cubicBezTo>
                    <a:cubicBezTo>
                      <a:pt x="189" y="4"/>
                      <a:pt x="189" y="4"/>
                      <a:pt x="189" y="4"/>
                    </a:cubicBezTo>
                    <a:cubicBezTo>
                      <a:pt x="189" y="43"/>
                      <a:pt x="189" y="43"/>
                      <a:pt x="189" y="43"/>
                    </a:cubicBezTo>
                    <a:cubicBezTo>
                      <a:pt x="188" y="43"/>
                      <a:pt x="186" y="43"/>
                      <a:pt x="185" y="44"/>
                    </a:cubicBezTo>
                    <a:cubicBezTo>
                      <a:pt x="171" y="8"/>
                      <a:pt x="171" y="8"/>
                      <a:pt x="171" y="8"/>
                    </a:cubicBezTo>
                    <a:cubicBezTo>
                      <a:pt x="173" y="7"/>
                      <a:pt x="173" y="7"/>
                      <a:pt x="173" y="7"/>
                    </a:cubicBezTo>
                    <a:cubicBezTo>
                      <a:pt x="173" y="7"/>
                      <a:pt x="173" y="7"/>
                      <a:pt x="173" y="7"/>
                    </a:cubicBezTo>
                    <a:cubicBezTo>
                      <a:pt x="171" y="3"/>
                      <a:pt x="171" y="3"/>
                      <a:pt x="171" y="3"/>
                    </a:cubicBezTo>
                    <a:cubicBezTo>
                      <a:pt x="153" y="11"/>
                      <a:pt x="153" y="11"/>
                      <a:pt x="153" y="11"/>
                    </a:cubicBezTo>
                    <a:cubicBezTo>
                      <a:pt x="155" y="15"/>
                      <a:pt x="155" y="15"/>
                      <a:pt x="155" y="15"/>
                    </a:cubicBezTo>
                    <a:cubicBezTo>
                      <a:pt x="157" y="14"/>
                      <a:pt x="157" y="14"/>
                      <a:pt x="157" y="14"/>
                    </a:cubicBezTo>
                    <a:cubicBezTo>
                      <a:pt x="171" y="49"/>
                      <a:pt x="171" y="49"/>
                      <a:pt x="171" y="49"/>
                    </a:cubicBezTo>
                    <a:cubicBezTo>
                      <a:pt x="170" y="50"/>
                      <a:pt x="169" y="50"/>
                      <a:pt x="168" y="51"/>
                    </a:cubicBezTo>
                    <a:cubicBezTo>
                      <a:pt x="142" y="25"/>
                      <a:pt x="142" y="25"/>
                      <a:pt x="142" y="25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0" y="20"/>
                      <a:pt x="140" y="20"/>
                      <a:pt x="140" y="20"/>
                    </a:cubicBezTo>
                    <a:cubicBezTo>
                      <a:pt x="126" y="34"/>
                      <a:pt x="126" y="34"/>
                      <a:pt x="126" y="34"/>
                    </a:cubicBezTo>
                    <a:cubicBezTo>
                      <a:pt x="129" y="37"/>
                      <a:pt x="129" y="37"/>
                      <a:pt x="129" y="37"/>
                    </a:cubicBezTo>
                    <a:cubicBezTo>
                      <a:pt x="131" y="35"/>
                      <a:pt x="131" y="35"/>
                      <a:pt x="131" y="35"/>
                    </a:cubicBezTo>
                    <a:cubicBezTo>
                      <a:pt x="157" y="61"/>
                      <a:pt x="157" y="61"/>
                      <a:pt x="157" y="61"/>
                    </a:cubicBezTo>
                    <a:cubicBezTo>
                      <a:pt x="157" y="62"/>
                      <a:pt x="156" y="63"/>
                      <a:pt x="155" y="64"/>
                    </a:cubicBezTo>
                    <a:cubicBezTo>
                      <a:pt x="121" y="51"/>
                      <a:pt x="121" y="51"/>
                      <a:pt x="121" y="51"/>
                    </a:cubicBezTo>
                    <a:cubicBezTo>
                      <a:pt x="122" y="49"/>
                      <a:pt x="122" y="49"/>
                      <a:pt x="122" y="49"/>
                    </a:cubicBezTo>
                    <a:cubicBezTo>
                      <a:pt x="122" y="48"/>
                      <a:pt x="122" y="48"/>
                      <a:pt x="122" y="48"/>
                    </a:cubicBezTo>
                    <a:cubicBezTo>
                      <a:pt x="118" y="47"/>
                      <a:pt x="118" y="47"/>
                      <a:pt x="118" y="47"/>
                    </a:cubicBezTo>
                    <a:cubicBezTo>
                      <a:pt x="111" y="65"/>
                      <a:pt x="111" y="65"/>
                      <a:pt x="111" y="65"/>
                    </a:cubicBezTo>
                    <a:cubicBezTo>
                      <a:pt x="115" y="67"/>
                      <a:pt x="115" y="67"/>
                      <a:pt x="115" y="67"/>
                    </a:cubicBezTo>
                    <a:cubicBezTo>
                      <a:pt x="116" y="65"/>
                      <a:pt x="116" y="65"/>
                      <a:pt x="116" y="65"/>
                    </a:cubicBez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80"/>
                      <a:pt x="149" y="81"/>
                      <a:pt x="148" y="83"/>
                    </a:cubicBezTo>
                    <a:cubicBezTo>
                      <a:pt x="109" y="83"/>
                      <a:pt x="109" y="83"/>
                      <a:pt x="109" y="83"/>
                    </a:cubicBezTo>
                    <a:cubicBezTo>
                      <a:pt x="109" y="81"/>
                      <a:pt x="109" y="81"/>
                      <a:pt x="109" y="81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2" y="81"/>
                      <a:pt x="59" y="84"/>
                      <a:pt x="59" y="89"/>
                    </a:cubicBezTo>
                    <a:cubicBezTo>
                      <a:pt x="59" y="89"/>
                      <a:pt x="59" y="89"/>
                      <a:pt x="59" y="89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59" y="266"/>
                      <a:pt x="59" y="266"/>
                      <a:pt x="59" y="266"/>
                    </a:cubicBezTo>
                    <a:cubicBezTo>
                      <a:pt x="59" y="266"/>
                      <a:pt x="59" y="266"/>
                      <a:pt x="59" y="266"/>
                    </a:cubicBezTo>
                    <a:cubicBezTo>
                      <a:pt x="59" y="277"/>
                      <a:pt x="59" y="277"/>
                      <a:pt x="59" y="277"/>
                    </a:cubicBezTo>
                    <a:cubicBezTo>
                      <a:pt x="59" y="277"/>
                      <a:pt x="59" y="278"/>
                      <a:pt x="59" y="278"/>
                    </a:cubicBezTo>
                    <a:cubicBezTo>
                      <a:pt x="59" y="282"/>
                      <a:pt x="62" y="286"/>
                      <a:pt x="67" y="286"/>
                    </a:cubicBezTo>
                    <a:cubicBezTo>
                      <a:pt x="67" y="286"/>
                      <a:pt x="67" y="286"/>
                      <a:pt x="67" y="286"/>
                    </a:cubicBezTo>
                    <a:cubicBezTo>
                      <a:pt x="108" y="286"/>
                      <a:pt x="108" y="286"/>
                      <a:pt x="108" y="286"/>
                    </a:cubicBezTo>
                    <a:cubicBezTo>
                      <a:pt x="108" y="286"/>
                      <a:pt x="108" y="286"/>
                      <a:pt x="108" y="286"/>
                    </a:cubicBezTo>
                    <a:cubicBezTo>
                      <a:pt x="184" y="286"/>
                      <a:pt x="184" y="286"/>
                      <a:pt x="184" y="286"/>
                    </a:cubicBezTo>
                    <a:cubicBezTo>
                      <a:pt x="184" y="286"/>
                      <a:pt x="184" y="286"/>
                      <a:pt x="184" y="286"/>
                    </a:cubicBezTo>
                    <a:cubicBezTo>
                      <a:pt x="187" y="286"/>
                      <a:pt x="187" y="286"/>
                      <a:pt x="187" y="286"/>
                    </a:cubicBezTo>
                    <a:cubicBezTo>
                      <a:pt x="187" y="307"/>
                      <a:pt x="187" y="307"/>
                      <a:pt x="187" y="307"/>
                    </a:cubicBezTo>
                    <a:cubicBezTo>
                      <a:pt x="184" y="307"/>
                      <a:pt x="184" y="307"/>
                      <a:pt x="184" y="307"/>
                    </a:cubicBezTo>
                    <a:cubicBezTo>
                      <a:pt x="184" y="307"/>
                      <a:pt x="184" y="307"/>
                      <a:pt x="184" y="307"/>
                    </a:cubicBezTo>
                    <a:cubicBezTo>
                      <a:pt x="153" y="307"/>
                      <a:pt x="153" y="307"/>
                      <a:pt x="153" y="307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47" y="307"/>
                      <a:pt x="144" y="311"/>
                      <a:pt x="144" y="315"/>
                    </a:cubicBezTo>
                    <a:cubicBezTo>
                      <a:pt x="144" y="315"/>
                      <a:pt x="144" y="315"/>
                      <a:pt x="144" y="315"/>
                    </a:cubicBezTo>
                    <a:cubicBezTo>
                      <a:pt x="144" y="326"/>
                      <a:pt x="144" y="326"/>
                      <a:pt x="144" y="326"/>
                    </a:cubicBezTo>
                    <a:cubicBezTo>
                      <a:pt x="144" y="326"/>
                      <a:pt x="144" y="326"/>
                      <a:pt x="144" y="326"/>
                    </a:cubicBezTo>
                    <a:cubicBezTo>
                      <a:pt x="144" y="351"/>
                      <a:pt x="144" y="351"/>
                      <a:pt x="144" y="351"/>
                    </a:cubicBezTo>
                    <a:cubicBezTo>
                      <a:pt x="86" y="351"/>
                      <a:pt x="86" y="351"/>
                      <a:pt x="86" y="351"/>
                    </a:cubicBezTo>
                    <a:cubicBezTo>
                      <a:pt x="86" y="400"/>
                      <a:pt x="86" y="400"/>
                      <a:pt x="86" y="400"/>
                    </a:cubicBezTo>
                    <a:cubicBezTo>
                      <a:pt x="102" y="418"/>
                      <a:pt x="102" y="418"/>
                      <a:pt x="102" y="418"/>
                    </a:cubicBezTo>
                    <a:cubicBezTo>
                      <a:pt x="102" y="451"/>
                      <a:pt x="102" y="451"/>
                      <a:pt x="102" y="451"/>
                    </a:cubicBezTo>
                    <a:cubicBezTo>
                      <a:pt x="121" y="459"/>
                      <a:pt x="121" y="459"/>
                      <a:pt x="121" y="459"/>
                    </a:cubicBezTo>
                    <a:cubicBezTo>
                      <a:pt x="121" y="505"/>
                      <a:pt x="121" y="505"/>
                      <a:pt x="121" y="505"/>
                    </a:cubicBezTo>
                    <a:cubicBezTo>
                      <a:pt x="38" y="520"/>
                      <a:pt x="7" y="539"/>
                      <a:pt x="4" y="540"/>
                    </a:cubicBezTo>
                    <a:cubicBezTo>
                      <a:pt x="0" y="541"/>
                      <a:pt x="19" y="544"/>
                      <a:pt x="46" y="556"/>
                    </a:cubicBezTo>
                    <a:cubicBezTo>
                      <a:pt x="80" y="572"/>
                      <a:pt x="75" y="581"/>
                      <a:pt x="75" y="581"/>
                    </a:cubicBezTo>
                    <a:cubicBezTo>
                      <a:pt x="75" y="581"/>
                      <a:pt x="135" y="543"/>
                      <a:pt x="263" y="520"/>
                    </a:cubicBezTo>
                    <a:cubicBezTo>
                      <a:pt x="329" y="509"/>
                      <a:pt x="450" y="504"/>
                      <a:pt x="495" y="512"/>
                    </a:cubicBezTo>
                    <a:cubicBezTo>
                      <a:pt x="495" y="512"/>
                      <a:pt x="460" y="504"/>
                      <a:pt x="413" y="4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2" name="Freeform 70"/>
              <p:cNvSpPr>
                <a:spLocks noEditPoints="1"/>
              </p:cNvSpPr>
              <p:nvPr/>
            </p:nvSpPr>
            <p:spPr bwMode="auto">
              <a:xfrm>
                <a:off x="594" y="467"/>
                <a:ext cx="1846" cy="1852"/>
              </a:xfrm>
              <a:custGeom>
                <a:avLst/>
                <a:gdLst>
                  <a:gd name="T0" fmla="*/ 483 w 967"/>
                  <a:gd name="T1" fmla="*/ 953 h 967"/>
                  <a:gd name="T2" fmla="*/ 13 w 967"/>
                  <a:gd name="T3" fmla="*/ 483 h 967"/>
                  <a:gd name="T4" fmla="*/ 483 w 967"/>
                  <a:gd name="T5" fmla="*/ 12 h 967"/>
                  <a:gd name="T6" fmla="*/ 954 w 967"/>
                  <a:gd name="T7" fmla="*/ 483 h 967"/>
                  <a:gd name="T8" fmla="*/ 483 w 967"/>
                  <a:gd name="T9" fmla="*/ 953 h 967"/>
                  <a:gd name="T10" fmla="*/ 483 w 967"/>
                  <a:gd name="T11" fmla="*/ 0 h 967"/>
                  <a:gd name="T12" fmla="*/ 0 w 967"/>
                  <a:gd name="T13" fmla="*/ 483 h 967"/>
                  <a:gd name="T14" fmla="*/ 483 w 967"/>
                  <a:gd name="T15" fmla="*/ 967 h 967"/>
                  <a:gd name="T16" fmla="*/ 967 w 967"/>
                  <a:gd name="T17" fmla="*/ 483 h 967"/>
                  <a:gd name="T18" fmla="*/ 483 w 967"/>
                  <a:gd name="T19" fmla="*/ 0 h 9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67" h="967">
                    <a:moveTo>
                      <a:pt x="483" y="953"/>
                    </a:moveTo>
                    <a:cubicBezTo>
                      <a:pt x="224" y="953"/>
                      <a:pt x="13" y="742"/>
                      <a:pt x="13" y="483"/>
                    </a:cubicBezTo>
                    <a:cubicBezTo>
                      <a:pt x="13" y="223"/>
                      <a:pt x="224" y="12"/>
                      <a:pt x="483" y="12"/>
                    </a:cubicBezTo>
                    <a:cubicBezTo>
                      <a:pt x="743" y="12"/>
                      <a:pt x="954" y="223"/>
                      <a:pt x="954" y="483"/>
                    </a:cubicBezTo>
                    <a:cubicBezTo>
                      <a:pt x="954" y="742"/>
                      <a:pt x="743" y="953"/>
                      <a:pt x="483" y="953"/>
                    </a:cubicBezTo>
                    <a:close/>
                    <a:moveTo>
                      <a:pt x="483" y="0"/>
                    </a:moveTo>
                    <a:cubicBezTo>
                      <a:pt x="216" y="0"/>
                      <a:pt x="0" y="216"/>
                      <a:pt x="0" y="483"/>
                    </a:cubicBezTo>
                    <a:cubicBezTo>
                      <a:pt x="0" y="751"/>
                      <a:pt x="216" y="967"/>
                      <a:pt x="483" y="967"/>
                    </a:cubicBezTo>
                    <a:cubicBezTo>
                      <a:pt x="750" y="967"/>
                      <a:pt x="967" y="751"/>
                      <a:pt x="967" y="483"/>
                    </a:cubicBezTo>
                    <a:cubicBezTo>
                      <a:pt x="967" y="216"/>
                      <a:pt x="750" y="0"/>
                      <a:pt x="48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3" name="Freeform 71"/>
              <p:cNvSpPr/>
              <p:nvPr/>
            </p:nvSpPr>
            <p:spPr bwMode="auto">
              <a:xfrm>
                <a:off x="802" y="1063"/>
                <a:ext cx="67" cy="61"/>
              </a:xfrm>
              <a:custGeom>
                <a:avLst/>
                <a:gdLst>
                  <a:gd name="T0" fmla="*/ 23 w 35"/>
                  <a:gd name="T1" fmla="*/ 3 h 32"/>
                  <a:gd name="T2" fmla="*/ 10 w 35"/>
                  <a:gd name="T3" fmla="*/ 1 h 32"/>
                  <a:gd name="T4" fmla="*/ 2 w 35"/>
                  <a:gd name="T5" fmla="*/ 9 h 32"/>
                  <a:gd name="T6" fmla="*/ 2 w 35"/>
                  <a:gd name="T7" fmla="*/ 21 h 32"/>
                  <a:gd name="T8" fmla="*/ 12 w 35"/>
                  <a:gd name="T9" fmla="*/ 29 h 32"/>
                  <a:gd name="T10" fmla="*/ 25 w 35"/>
                  <a:gd name="T11" fmla="*/ 31 h 32"/>
                  <a:gd name="T12" fmla="*/ 33 w 35"/>
                  <a:gd name="T13" fmla="*/ 23 h 32"/>
                  <a:gd name="T14" fmla="*/ 33 w 35"/>
                  <a:gd name="T15" fmla="*/ 12 h 32"/>
                  <a:gd name="T16" fmla="*/ 23 w 35"/>
                  <a:gd name="T17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23" y="3"/>
                    </a:moveTo>
                    <a:cubicBezTo>
                      <a:pt x="18" y="0"/>
                      <a:pt x="13" y="0"/>
                      <a:pt x="10" y="1"/>
                    </a:cubicBezTo>
                    <a:cubicBezTo>
                      <a:pt x="6" y="3"/>
                      <a:pt x="4" y="5"/>
                      <a:pt x="2" y="9"/>
                    </a:cubicBezTo>
                    <a:cubicBezTo>
                      <a:pt x="0" y="13"/>
                      <a:pt x="0" y="17"/>
                      <a:pt x="2" y="21"/>
                    </a:cubicBezTo>
                    <a:cubicBezTo>
                      <a:pt x="3" y="24"/>
                      <a:pt x="6" y="27"/>
                      <a:pt x="12" y="29"/>
                    </a:cubicBezTo>
                    <a:cubicBezTo>
                      <a:pt x="17" y="32"/>
                      <a:pt x="21" y="32"/>
                      <a:pt x="25" y="31"/>
                    </a:cubicBezTo>
                    <a:cubicBezTo>
                      <a:pt x="29" y="29"/>
                      <a:pt x="32" y="27"/>
                      <a:pt x="33" y="23"/>
                    </a:cubicBezTo>
                    <a:cubicBezTo>
                      <a:pt x="35" y="19"/>
                      <a:pt x="35" y="15"/>
                      <a:pt x="33" y="12"/>
                    </a:cubicBezTo>
                    <a:cubicBezTo>
                      <a:pt x="32" y="8"/>
                      <a:pt x="28" y="5"/>
                      <a:pt x="2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4" name="Freeform 72"/>
              <p:cNvSpPr/>
              <p:nvPr/>
            </p:nvSpPr>
            <p:spPr bwMode="auto">
              <a:xfrm>
                <a:off x="1392" y="1886"/>
                <a:ext cx="42" cy="77"/>
              </a:xfrm>
              <a:custGeom>
                <a:avLst/>
                <a:gdLst>
                  <a:gd name="T0" fmla="*/ 22 w 22"/>
                  <a:gd name="T1" fmla="*/ 0 h 40"/>
                  <a:gd name="T2" fmla="*/ 22 w 22"/>
                  <a:gd name="T3" fmla="*/ 40 h 40"/>
                  <a:gd name="T4" fmla="*/ 12 w 22"/>
                  <a:gd name="T5" fmla="*/ 40 h 40"/>
                  <a:gd name="T6" fmla="*/ 12 w 22"/>
                  <a:gd name="T7" fmla="*/ 14 h 40"/>
                  <a:gd name="T8" fmla="*/ 6 w 22"/>
                  <a:gd name="T9" fmla="*/ 17 h 40"/>
                  <a:gd name="T10" fmla="*/ 0 w 22"/>
                  <a:gd name="T11" fmla="*/ 20 h 40"/>
                  <a:gd name="T12" fmla="*/ 0 w 22"/>
                  <a:gd name="T13" fmla="*/ 11 h 40"/>
                  <a:gd name="T14" fmla="*/ 9 w 22"/>
                  <a:gd name="T15" fmla="*/ 7 h 40"/>
                  <a:gd name="T16" fmla="*/ 14 w 22"/>
                  <a:gd name="T17" fmla="*/ 0 h 40"/>
                  <a:gd name="T18" fmla="*/ 22 w 22"/>
                  <a:gd name="T1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40">
                    <a:moveTo>
                      <a:pt x="22" y="0"/>
                    </a:moveTo>
                    <a:cubicBezTo>
                      <a:pt x="22" y="40"/>
                      <a:pt x="22" y="40"/>
                      <a:pt x="22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5"/>
                      <a:pt x="8" y="17"/>
                      <a:pt x="6" y="17"/>
                    </a:cubicBezTo>
                    <a:cubicBezTo>
                      <a:pt x="5" y="18"/>
                      <a:pt x="3" y="19"/>
                      <a:pt x="0" y="2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4" y="10"/>
                      <a:pt x="7" y="8"/>
                      <a:pt x="9" y="7"/>
                    </a:cubicBezTo>
                    <a:cubicBezTo>
                      <a:pt x="11" y="5"/>
                      <a:pt x="12" y="3"/>
                      <a:pt x="14" y="0"/>
                    </a:cubicBez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5" name="Freeform 73"/>
              <p:cNvSpPr>
                <a:spLocks noEditPoints="1"/>
              </p:cNvSpPr>
              <p:nvPr/>
            </p:nvSpPr>
            <p:spPr bwMode="auto">
              <a:xfrm>
                <a:off x="1453" y="1886"/>
                <a:ext cx="61" cy="77"/>
              </a:xfrm>
              <a:custGeom>
                <a:avLst/>
                <a:gdLst>
                  <a:gd name="T0" fmla="*/ 21 w 32"/>
                  <a:gd name="T1" fmla="*/ 14 h 40"/>
                  <a:gd name="T2" fmla="*/ 19 w 32"/>
                  <a:gd name="T3" fmla="*/ 9 h 40"/>
                  <a:gd name="T4" fmla="*/ 16 w 32"/>
                  <a:gd name="T5" fmla="*/ 7 h 40"/>
                  <a:gd name="T6" fmla="*/ 12 w 32"/>
                  <a:gd name="T7" fmla="*/ 9 h 40"/>
                  <a:gd name="T8" fmla="*/ 11 w 32"/>
                  <a:gd name="T9" fmla="*/ 14 h 40"/>
                  <a:gd name="T10" fmla="*/ 12 w 32"/>
                  <a:gd name="T11" fmla="*/ 19 h 40"/>
                  <a:gd name="T12" fmla="*/ 16 w 32"/>
                  <a:gd name="T13" fmla="*/ 20 h 40"/>
                  <a:gd name="T14" fmla="*/ 20 w 32"/>
                  <a:gd name="T15" fmla="*/ 19 h 40"/>
                  <a:gd name="T16" fmla="*/ 21 w 32"/>
                  <a:gd name="T17" fmla="*/ 14 h 40"/>
                  <a:gd name="T18" fmla="*/ 1 w 32"/>
                  <a:gd name="T19" fmla="*/ 31 h 40"/>
                  <a:gd name="T20" fmla="*/ 12 w 32"/>
                  <a:gd name="T21" fmla="*/ 30 h 40"/>
                  <a:gd name="T22" fmla="*/ 13 w 32"/>
                  <a:gd name="T23" fmla="*/ 33 h 40"/>
                  <a:gd name="T24" fmla="*/ 16 w 32"/>
                  <a:gd name="T25" fmla="*/ 34 h 40"/>
                  <a:gd name="T26" fmla="*/ 20 w 32"/>
                  <a:gd name="T27" fmla="*/ 31 h 40"/>
                  <a:gd name="T28" fmla="*/ 21 w 32"/>
                  <a:gd name="T29" fmla="*/ 23 h 40"/>
                  <a:gd name="T30" fmla="*/ 18 w 32"/>
                  <a:gd name="T31" fmla="*/ 26 h 40"/>
                  <a:gd name="T32" fmla="*/ 13 w 32"/>
                  <a:gd name="T33" fmla="*/ 27 h 40"/>
                  <a:gd name="T34" fmla="*/ 4 w 32"/>
                  <a:gd name="T35" fmla="*/ 23 h 40"/>
                  <a:gd name="T36" fmla="*/ 0 w 32"/>
                  <a:gd name="T37" fmla="*/ 14 h 40"/>
                  <a:gd name="T38" fmla="*/ 2 w 32"/>
                  <a:gd name="T39" fmla="*/ 7 h 40"/>
                  <a:gd name="T40" fmla="*/ 7 w 32"/>
                  <a:gd name="T41" fmla="*/ 2 h 40"/>
                  <a:gd name="T42" fmla="*/ 15 w 32"/>
                  <a:gd name="T43" fmla="*/ 0 h 40"/>
                  <a:gd name="T44" fmla="*/ 25 w 32"/>
                  <a:gd name="T45" fmla="*/ 2 h 40"/>
                  <a:gd name="T46" fmla="*/ 30 w 32"/>
                  <a:gd name="T47" fmla="*/ 9 h 40"/>
                  <a:gd name="T48" fmla="*/ 32 w 32"/>
                  <a:gd name="T49" fmla="*/ 20 h 40"/>
                  <a:gd name="T50" fmla="*/ 28 w 32"/>
                  <a:gd name="T51" fmla="*/ 36 h 40"/>
                  <a:gd name="T52" fmla="*/ 16 w 32"/>
                  <a:gd name="T53" fmla="*/ 40 h 40"/>
                  <a:gd name="T54" fmla="*/ 8 w 32"/>
                  <a:gd name="T55" fmla="*/ 39 h 40"/>
                  <a:gd name="T56" fmla="*/ 4 w 32"/>
                  <a:gd name="T57" fmla="*/ 36 h 40"/>
                  <a:gd name="T58" fmla="*/ 1 w 32"/>
                  <a:gd name="T59" fmla="*/ 3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2" h="40">
                    <a:moveTo>
                      <a:pt x="21" y="14"/>
                    </a:moveTo>
                    <a:cubicBezTo>
                      <a:pt x="21" y="12"/>
                      <a:pt x="21" y="10"/>
                      <a:pt x="19" y="9"/>
                    </a:cubicBezTo>
                    <a:cubicBezTo>
                      <a:pt x="18" y="8"/>
                      <a:pt x="17" y="7"/>
                      <a:pt x="16" y="7"/>
                    </a:cubicBezTo>
                    <a:cubicBezTo>
                      <a:pt x="14" y="7"/>
                      <a:pt x="13" y="8"/>
                      <a:pt x="12" y="9"/>
                    </a:cubicBezTo>
                    <a:cubicBezTo>
                      <a:pt x="11" y="10"/>
                      <a:pt x="11" y="11"/>
                      <a:pt x="11" y="14"/>
                    </a:cubicBezTo>
                    <a:cubicBezTo>
                      <a:pt x="11" y="16"/>
                      <a:pt x="11" y="17"/>
                      <a:pt x="12" y="19"/>
                    </a:cubicBezTo>
                    <a:cubicBezTo>
                      <a:pt x="13" y="20"/>
                      <a:pt x="14" y="20"/>
                      <a:pt x="16" y="20"/>
                    </a:cubicBezTo>
                    <a:cubicBezTo>
                      <a:pt x="17" y="20"/>
                      <a:pt x="19" y="20"/>
                      <a:pt x="20" y="19"/>
                    </a:cubicBezTo>
                    <a:cubicBezTo>
                      <a:pt x="21" y="18"/>
                      <a:pt x="21" y="16"/>
                      <a:pt x="21" y="14"/>
                    </a:cubicBezTo>
                    <a:close/>
                    <a:moveTo>
                      <a:pt x="1" y="31"/>
                    </a:moveTo>
                    <a:cubicBezTo>
                      <a:pt x="12" y="30"/>
                      <a:pt x="12" y="30"/>
                      <a:pt x="12" y="30"/>
                    </a:cubicBezTo>
                    <a:cubicBezTo>
                      <a:pt x="12" y="31"/>
                      <a:pt x="13" y="32"/>
                      <a:pt x="13" y="33"/>
                    </a:cubicBezTo>
                    <a:cubicBezTo>
                      <a:pt x="14" y="34"/>
                      <a:pt x="15" y="34"/>
                      <a:pt x="16" y="34"/>
                    </a:cubicBezTo>
                    <a:cubicBezTo>
                      <a:pt x="18" y="34"/>
                      <a:pt x="19" y="33"/>
                      <a:pt x="20" y="31"/>
                    </a:cubicBezTo>
                    <a:cubicBezTo>
                      <a:pt x="21" y="30"/>
                      <a:pt x="21" y="27"/>
                      <a:pt x="21" y="23"/>
                    </a:cubicBezTo>
                    <a:cubicBezTo>
                      <a:pt x="20" y="24"/>
                      <a:pt x="19" y="25"/>
                      <a:pt x="18" y="26"/>
                    </a:cubicBezTo>
                    <a:cubicBezTo>
                      <a:pt x="16" y="27"/>
                      <a:pt x="15" y="27"/>
                      <a:pt x="13" y="27"/>
                    </a:cubicBezTo>
                    <a:cubicBezTo>
                      <a:pt x="9" y="27"/>
                      <a:pt x="6" y="26"/>
                      <a:pt x="4" y="23"/>
                    </a:cubicBezTo>
                    <a:cubicBezTo>
                      <a:pt x="2" y="21"/>
                      <a:pt x="0" y="18"/>
                      <a:pt x="0" y="14"/>
                    </a:cubicBezTo>
                    <a:cubicBezTo>
                      <a:pt x="0" y="11"/>
                      <a:pt x="1" y="9"/>
                      <a:pt x="2" y="7"/>
                    </a:cubicBezTo>
                    <a:cubicBezTo>
                      <a:pt x="3" y="5"/>
                      <a:pt x="5" y="3"/>
                      <a:pt x="7" y="2"/>
                    </a:cubicBezTo>
                    <a:cubicBezTo>
                      <a:pt x="9" y="1"/>
                      <a:pt x="12" y="0"/>
                      <a:pt x="15" y="0"/>
                    </a:cubicBezTo>
                    <a:cubicBezTo>
                      <a:pt x="19" y="0"/>
                      <a:pt x="22" y="1"/>
                      <a:pt x="25" y="2"/>
                    </a:cubicBezTo>
                    <a:cubicBezTo>
                      <a:pt x="27" y="4"/>
                      <a:pt x="29" y="6"/>
                      <a:pt x="30" y="9"/>
                    </a:cubicBezTo>
                    <a:cubicBezTo>
                      <a:pt x="32" y="12"/>
                      <a:pt x="32" y="16"/>
                      <a:pt x="32" y="20"/>
                    </a:cubicBezTo>
                    <a:cubicBezTo>
                      <a:pt x="32" y="27"/>
                      <a:pt x="31" y="32"/>
                      <a:pt x="28" y="36"/>
                    </a:cubicBezTo>
                    <a:cubicBezTo>
                      <a:pt x="25" y="39"/>
                      <a:pt x="21" y="40"/>
                      <a:pt x="16" y="40"/>
                    </a:cubicBezTo>
                    <a:cubicBezTo>
                      <a:pt x="13" y="40"/>
                      <a:pt x="10" y="40"/>
                      <a:pt x="8" y="39"/>
                    </a:cubicBezTo>
                    <a:cubicBezTo>
                      <a:pt x="7" y="39"/>
                      <a:pt x="5" y="38"/>
                      <a:pt x="4" y="36"/>
                    </a:cubicBezTo>
                    <a:cubicBezTo>
                      <a:pt x="3" y="35"/>
                      <a:pt x="2" y="33"/>
                      <a:pt x="1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6" name="Freeform 74"/>
              <p:cNvSpPr/>
              <p:nvPr/>
            </p:nvSpPr>
            <p:spPr bwMode="auto">
              <a:xfrm>
                <a:off x="1520" y="1888"/>
                <a:ext cx="61" cy="75"/>
              </a:xfrm>
              <a:custGeom>
                <a:avLst/>
                <a:gdLst>
                  <a:gd name="T0" fmla="*/ 5 w 32"/>
                  <a:gd name="T1" fmla="*/ 0 h 39"/>
                  <a:gd name="T2" fmla="*/ 30 w 32"/>
                  <a:gd name="T3" fmla="*/ 0 h 39"/>
                  <a:gd name="T4" fmla="*/ 30 w 32"/>
                  <a:gd name="T5" fmla="*/ 9 h 39"/>
                  <a:gd name="T6" fmla="*/ 13 w 32"/>
                  <a:gd name="T7" fmla="*/ 9 h 39"/>
                  <a:gd name="T8" fmla="*/ 12 w 32"/>
                  <a:gd name="T9" fmla="*/ 15 h 39"/>
                  <a:gd name="T10" fmla="*/ 16 w 32"/>
                  <a:gd name="T11" fmla="*/ 13 h 39"/>
                  <a:gd name="T12" fmla="*/ 19 w 32"/>
                  <a:gd name="T13" fmla="*/ 13 h 39"/>
                  <a:gd name="T14" fmla="*/ 29 w 32"/>
                  <a:gd name="T15" fmla="*/ 16 h 39"/>
                  <a:gd name="T16" fmla="*/ 32 w 32"/>
                  <a:gd name="T17" fmla="*/ 25 h 39"/>
                  <a:gd name="T18" fmla="*/ 30 w 32"/>
                  <a:gd name="T19" fmla="*/ 32 h 39"/>
                  <a:gd name="T20" fmla="*/ 25 w 32"/>
                  <a:gd name="T21" fmla="*/ 38 h 39"/>
                  <a:gd name="T22" fmla="*/ 16 w 32"/>
                  <a:gd name="T23" fmla="*/ 39 h 39"/>
                  <a:gd name="T24" fmla="*/ 10 w 32"/>
                  <a:gd name="T25" fmla="*/ 39 h 39"/>
                  <a:gd name="T26" fmla="*/ 5 w 32"/>
                  <a:gd name="T27" fmla="*/ 37 h 39"/>
                  <a:gd name="T28" fmla="*/ 2 w 32"/>
                  <a:gd name="T29" fmla="*/ 33 h 39"/>
                  <a:gd name="T30" fmla="*/ 0 w 32"/>
                  <a:gd name="T31" fmla="*/ 29 h 39"/>
                  <a:gd name="T32" fmla="*/ 11 w 32"/>
                  <a:gd name="T33" fmla="*/ 28 h 39"/>
                  <a:gd name="T34" fmla="*/ 13 w 32"/>
                  <a:gd name="T35" fmla="*/ 32 h 39"/>
                  <a:gd name="T36" fmla="*/ 16 w 32"/>
                  <a:gd name="T37" fmla="*/ 33 h 39"/>
                  <a:gd name="T38" fmla="*/ 20 w 32"/>
                  <a:gd name="T39" fmla="*/ 31 h 39"/>
                  <a:gd name="T40" fmla="*/ 21 w 32"/>
                  <a:gd name="T41" fmla="*/ 26 h 39"/>
                  <a:gd name="T42" fmla="*/ 20 w 32"/>
                  <a:gd name="T43" fmla="*/ 21 h 39"/>
                  <a:gd name="T44" fmla="*/ 16 w 32"/>
                  <a:gd name="T45" fmla="*/ 19 h 39"/>
                  <a:gd name="T46" fmla="*/ 13 w 32"/>
                  <a:gd name="T47" fmla="*/ 20 h 39"/>
                  <a:gd name="T48" fmla="*/ 11 w 32"/>
                  <a:gd name="T49" fmla="*/ 22 h 39"/>
                  <a:gd name="T50" fmla="*/ 1 w 32"/>
                  <a:gd name="T51" fmla="*/ 21 h 39"/>
                  <a:gd name="T52" fmla="*/ 5 w 32"/>
                  <a:gd name="T53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" h="39">
                    <a:moveTo>
                      <a:pt x="5" y="0"/>
                    </a:moveTo>
                    <a:cubicBezTo>
                      <a:pt x="30" y="0"/>
                      <a:pt x="30" y="0"/>
                      <a:pt x="30" y="0"/>
                    </a:cubicBezTo>
                    <a:cubicBezTo>
                      <a:pt x="30" y="9"/>
                      <a:pt x="30" y="9"/>
                      <a:pt x="30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4"/>
                      <a:pt x="14" y="14"/>
                      <a:pt x="16" y="13"/>
                    </a:cubicBezTo>
                    <a:cubicBezTo>
                      <a:pt x="17" y="13"/>
                      <a:pt x="18" y="13"/>
                      <a:pt x="19" y="13"/>
                    </a:cubicBezTo>
                    <a:cubicBezTo>
                      <a:pt x="23" y="13"/>
                      <a:pt x="26" y="14"/>
                      <a:pt x="29" y="16"/>
                    </a:cubicBezTo>
                    <a:cubicBezTo>
                      <a:pt x="31" y="19"/>
                      <a:pt x="32" y="22"/>
                      <a:pt x="32" y="25"/>
                    </a:cubicBezTo>
                    <a:cubicBezTo>
                      <a:pt x="32" y="28"/>
                      <a:pt x="32" y="30"/>
                      <a:pt x="30" y="32"/>
                    </a:cubicBezTo>
                    <a:cubicBezTo>
                      <a:pt x="29" y="35"/>
                      <a:pt x="27" y="36"/>
                      <a:pt x="25" y="38"/>
                    </a:cubicBezTo>
                    <a:cubicBezTo>
                      <a:pt x="23" y="39"/>
                      <a:pt x="20" y="39"/>
                      <a:pt x="16" y="39"/>
                    </a:cubicBezTo>
                    <a:cubicBezTo>
                      <a:pt x="14" y="39"/>
                      <a:pt x="12" y="39"/>
                      <a:pt x="10" y="39"/>
                    </a:cubicBezTo>
                    <a:cubicBezTo>
                      <a:pt x="8" y="38"/>
                      <a:pt x="6" y="38"/>
                      <a:pt x="5" y="37"/>
                    </a:cubicBezTo>
                    <a:cubicBezTo>
                      <a:pt x="4" y="36"/>
                      <a:pt x="3" y="35"/>
                      <a:pt x="2" y="33"/>
                    </a:cubicBezTo>
                    <a:cubicBezTo>
                      <a:pt x="1" y="32"/>
                      <a:pt x="1" y="31"/>
                      <a:pt x="0" y="29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9"/>
                      <a:pt x="12" y="31"/>
                      <a:pt x="13" y="32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8" y="33"/>
                      <a:pt x="19" y="32"/>
                      <a:pt x="20" y="31"/>
                    </a:cubicBezTo>
                    <a:cubicBezTo>
                      <a:pt x="21" y="30"/>
                      <a:pt x="21" y="28"/>
                      <a:pt x="21" y="26"/>
                    </a:cubicBezTo>
                    <a:cubicBezTo>
                      <a:pt x="21" y="24"/>
                      <a:pt x="21" y="22"/>
                      <a:pt x="20" y="21"/>
                    </a:cubicBezTo>
                    <a:cubicBezTo>
                      <a:pt x="19" y="20"/>
                      <a:pt x="18" y="19"/>
                      <a:pt x="16" y="19"/>
                    </a:cubicBezTo>
                    <a:cubicBezTo>
                      <a:pt x="15" y="19"/>
                      <a:pt x="14" y="20"/>
                      <a:pt x="13" y="20"/>
                    </a:cubicBezTo>
                    <a:cubicBezTo>
                      <a:pt x="12" y="21"/>
                      <a:pt x="11" y="21"/>
                      <a:pt x="11" y="22"/>
                    </a:cubicBezTo>
                    <a:cubicBezTo>
                      <a:pt x="1" y="21"/>
                      <a:pt x="1" y="21"/>
                      <a:pt x="1" y="21"/>
                    </a:cubicBez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7" name="Freeform 75"/>
              <p:cNvSpPr/>
              <p:nvPr/>
            </p:nvSpPr>
            <p:spPr bwMode="auto">
              <a:xfrm>
                <a:off x="1587" y="1886"/>
                <a:ext cx="61" cy="77"/>
              </a:xfrm>
              <a:custGeom>
                <a:avLst/>
                <a:gdLst>
                  <a:gd name="T0" fmla="*/ 11 w 32"/>
                  <a:gd name="T1" fmla="*/ 12 h 40"/>
                  <a:gd name="T2" fmla="*/ 0 w 32"/>
                  <a:gd name="T3" fmla="*/ 11 h 40"/>
                  <a:gd name="T4" fmla="*/ 5 w 32"/>
                  <a:gd name="T5" fmla="*/ 3 h 40"/>
                  <a:gd name="T6" fmla="*/ 16 w 32"/>
                  <a:gd name="T7" fmla="*/ 0 h 40"/>
                  <a:gd name="T8" fmla="*/ 26 w 32"/>
                  <a:gd name="T9" fmla="*/ 3 h 40"/>
                  <a:gd name="T10" fmla="*/ 30 w 32"/>
                  <a:gd name="T11" fmla="*/ 10 h 40"/>
                  <a:gd name="T12" fmla="*/ 28 w 32"/>
                  <a:gd name="T13" fmla="*/ 15 h 40"/>
                  <a:gd name="T14" fmla="*/ 24 w 32"/>
                  <a:gd name="T15" fmla="*/ 19 h 40"/>
                  <a:gd name="T16" fmla="*/ 28 w 32"/>
                  <a:gd name="T17" fmla="*/ 20 h 40"/>
                  <a:gd name="T18" fmla="*/ 31 w 32"/>
                  <a:gd name="T19" fmla="*/ 23 h 40"/>
                  <a:gd name="T20" fmla="*/ 32 w 32"/>
                  <a:gd name="T21" fmla="*/ 28 h 40"/>
                  <a:gd name="T22" fmla="*/ 30 w 32"/>
                  <a:gd name="T23" fmla="*/ 34 h 40"/>
                  <a:gd name="T24" fmla="*/ 25 w 32"/>
                  <a:gd name="T25" fmla="*/ 39 h 40"/>
                  <a:gd name="T26" fmla="*/ 16 w 32"/>
                  <a:gd name="T27" fmla="*/ 40 h 40"/>
                  <a:gd name="T28" fmla="*/ 8 w 32"/>
                  <a:gd name="T29" fmla="*/ 39 h 40"/>
                  <a:gd name="T30" fmla="*/ 3 w 32"/>
                  <a:gd name="T31" fmla="*/ 36 h 40"/>
                  <a:gd name="T32" fmla="*/ 0 w 32"/>
                  <a:gd name="T33" fmla="*/ 30 h 40"/>
                  <a:gd name="T34" fmla="*/ 11 w 32"/>
                  <a:gd name="T35" fmla="*/ 28 h 40"/>
                  <a:gd name="T36" fmla="*/ 13 w 32"/>
                  <a:gd name="T37" fmla="*/ 33 h 40"/>
                  <a:gd name="T38" fmla="*/ 16 w 32"/>
                  <a:gd name="T39" fmla="*/ 34 h 40"/>
                  <a:gd name="T40" fmla="*/ 20 w 32"/>
                  <a:gd name="T41" fmla="*/ 32 h 40"/>
                  <a:gd name="T42" fmla="*/ 21 w 32"/>
                  <a:gd name="T43" fmla="*/ 28 h 40"/>
                  <a:gd name="T44" fmla="*/ 20 w 32"/>
                  <a:gd name="T45" fmla="*/ 24 h 40"/>
                  <a:gd name="T46" fmla="*/ 16 w 32"/>
                  <a:gd name="T47" fmla="*/ 23 h 40"/>
                  <a:gd name="T48" fmla="*/ 12 w 32"/>
                  <a:gd name="T49" fmla="*/ 23 h 40"/>
                  <a:gd name="T50" fmla="*/ 13 w 32"/>
                  <a:gd name="T51" fmla="*/ 15 h 40"/>
                  <a:gd name="T52" fmla="*/ 14 w 32"/>
                  <a:gd name="T53" fmla="*/ 16 h 40"/>
                  <a:gd name="T54" fmla="*/ 18 w 32"/>
                  <a:gd name="T55" fmla="*/ 14 h 40"/>
                  <a:gd name="T56" fmla="*/ 19 w 32"/>
                  <a:gd name="T57" fmla="*/ 11 h 40"/>
                  <a:gd name="T58" fmla="*/ 18 w 32"/>
                  <a:gd name="T59" fmla="*/ 8 h 40"/>
                  <a:gd name="T60" fmla="*/ 15 w 32"/>
                  <a:gd name="T61" fmla="*/ 7 h 40"/>
                  <a:gd name="T62" fmla="*/ 12 w 32"/>
                  <a:gd name="T63" fmla="*/ 8 h 40"/>
                  <a:gd name="T64" fmla="*/ 11 w 32"/>
                  <a:gd name="T65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40">
                    <a:moveTo>
                      <a:pt x="11" y="12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7"/>
                      <a:pt x="3" y="5"/>
                      <a:pt x="5" y="3"/>
                    </a:cubicBezTo>
                    <a:cubicBezTo>
                      <a:pt x="8" y="1"/>
                      <a:pt x="11" y="0"/>
                      <a:pt x="16" y="0"/>
                    </a:cubicBezTo>
                    <a:cubicBezTo>
                      <a:pt x="21" y="0"/>
                      <a:pt x="24" y="1"/>
                      <a:pt x="26" y="3"/>
                    </a:cubicBezTo>
                    <a:cubicBezTo>
                      <a:pt x="29" y="5"/>
                      <a:pt x="30" y="8"/>
                      <a:pt x="30" y="10"/>
                    </a:cubicBezTo>
                    <a:cubicBezTo>
                      <a:pt x="30" y="12"/>
                      <a:pt x="29" y="14"/>
                      <a:pt x="28" y="15"/>
                    </a:cubicBezTo>
                    <a:cubicBezTo>
                      <a:pt x="27" y="16"/>
                      <a:pt x="26" y="18"/>
                      <a:pt x="24" y="19"/>
                    </a:cubicBezTo>
                    <a:cubicBezTo>
                      <a:pt x="26" y="19"/>
                      <a:pt x="27" y="19"/>
                      <a:pt x="28" y="20"/>
                    </a:cubicBezTo>
                    <a:cubicBezTo>
                      <a:pt x="29" y="21"/>
                      <a:pt x="30" y="22"/>
                      <a:pt x="31" y="23"/>
                    </a:cubicBezTo>
                    <a:cubicBezTo>
                      <a:pt x="31" y="24"/>
                      <a:pt x="32" y="26"/>
                      <a:pt x="32" y="28"/>
                    </a:cubicBezTo>
                    <a:cubicBezTo>
                      <a:pt x="32" y="30"/>
                      <a:pt x="31" y="32"/>
                      <a:pt x="30" y="34"/>
                    </a:cubicBezTo>
                    <a:cubicBezTo>
                      <a:pt x="29" y="36"/>
                      <a:pt x="27" y="38"/>
                      <a:pt x="25" y="39"/>
                    </a:cubicBezTo>
                    <a:cubicBezTo>
                      <a:pt x="23" y="40"/>
                      <a:pt x="20" y="40"/>
                      <a:pt x="16" y="40"/>
                    </a:cubicBezTo>
                    <a:cubicBezTo>
                      <a:pt x="13" y="40"/>
                      <a:pt x="10" y="40"/>
                      <a:pt x="8" y="39"/>
                    </a:cubicBezTo>
                    <a:cubicBezTo>
                      <a:pt x="6" y="38"/>
                      <a:pt x="4" y="37"/>
                      <a:pt x="3" y="36"/>
                    </a:cubicBezTo>
                    <a:cubicBezTo>
                      <a:pt x="2" y="34"/>
                      <a:pt x="1" y="32"/>
                      <a:pt x="0" y="30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30"/>
                      <a:pt x="12" y="32"/>
                      <a:pt x="13" y="33"/>
                    </a:cubicBezTo>
                    <a:cubicBezTo>
                      <a:pt x="13" y="34"/>
                      <a:pt x="15" y="34"/>
                      <a:pt x="16" y="34"/>
                    </a:cubicBezTo>
                    <a:cubicBezTo>
                      <a:pt x="17" y="34"/>
                      <a:pt x="19" y="33"/>
                      <a:pt x="20" y="32"/>
                    </a:cubicBezTo>
                    <a:cubicBezTo>
                      <a:pt x="20" y="31"/>
                      <a:pt x="21" y="30"/>
                      <a:pt x="21" y="28"/>
                    </a:cubicBezTo>
                    <a:cubicBezTo>
                      <a:pt x="21" y="26"/>
                      <a:pt x="20" y="25"/>
                      <a:pt x="20" y="24"/>
                    </a:cubicBezTo>
                    <a:cubicBezTo>
                      <a:pt x="19" y="23"/>
                      <a:pt x="17" y="23"/>
                      <a:pt x="16" y="23"/>
                    </a:cubicBezTo>
                    <a:cubicBezTo>
                      <a:pt x="15" y="23"/>
                      <a:pt x="14" y="23"/>
                      <a:pt x="12" y="23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9" y="13"/>
                      <a:pt x="19" y="12"/>
                      <a:pt x="19" y="11"/>
                    </a:cubicBezTo>
                    <a:cubicBezTo>
                      <a:pt x="19" y="10"/>
                      <a:pt x="19" y="9"/>
                      <a:pt x="18" y="8"/>
                    </a:cubicBezTo>
                    <a:cubicBezTo>
                      <a:pt x="17" y="8"/>
                      <a:pt x="16" y="7"/>
                      <a:pt x="15" y="7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1" y="9"/>
                      <a:pt x="11" y="10"/>
                      <a:pt x="1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8" name="Freeform 76"/>
              <p:cNvSpPr/>
              <p:nvPr/>
            </p:nvSpPr>
            <p:spPr bwMode="auto">
              <a:xfrm>
                <a:off x="1079" y="1957"/>
                <a:ext cx="19" cy="10"/>
              </a:xfrm>
              <a:custGeom>
                <a:avLst/>
                <a:gdLst>
                  <a:gd name="T0" fmla="*/ 0 w 19"/>
                  <a:gd name="T1" fmla="*/ 10 h 10"/>
                  <a:gd name="T2" fmla="*/ 9 w 19"/>
                  <a:gd name="T3" fmla="*/ 8 h 10"/>
                  <a:gd name="T4" fmla="*/ 19 w 19"/>
                  <a:gd name="T5" fmla="*/ 6 h 10"/>
                  <a:gd name="T6" fmla="*/ 13 w 19"/>
                  <a:gd name="T7" fmla="*/ 2 h 10"/>
                  <a:gd name="T8" fmla="*/ 7 w 19"/>
                  <a:gd name="T9" fmla="*/ 0 h 10"/>
                  <a:gd name="T10" fmla="*/ 0 w 19"/>
                  <a:gd name="T1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" h="10">
                    <a:moveTo>
                      <a:pt x="0" y="10"/>
                    </a:moveTo>
                    <a:lnTo>
                      <a:pt x="9" y="8"/>
                    </a:lnTo>
                    <a:lnTo>
                      <a:pt x="19" y="6"/>
                    </a:lnTo>
                    <a:lnTo>
                      <a:pt x="13" y="2"/>
                    </a:lnTo>
                    <a:lnTo>
                      <a:pt x="7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9" name="Freeform 77"/>
              <p:cNvSpPr/>
              <p:nvPr/>
            </p:nvSpPr>
            <p:spPr bwMode="auto">
              <a:xfrm>
                <a:off x="1182" y="684"/>
                <a:ext cx="48" cy="36"/>
              </a:xfrm>
              <a:custGeom>
                <a:avLst/>
                <a:gdLst>
                  <a:gd name="T0" fmla="*/ 22 w 25"/>
                  <a:gd name="T1" fmla="*/ 11 h 19"/>
                  <a:gd name="T2" fmla="*/ 24 w 25"/>
                  <a:gd name="T3" fmla="*/ 8 h 19"/>
                  <a:gd name="T4" fmla="*/ 24 w 25"/>
                  <a:gd name="T5" fmla="*/ 4 h 19"/>
                  <a:gd name="T6" fmla="*/ 21 w 25"/>
                  <a:gd name="T7" fmla="*/ 1 h 19"/>
                  <a:gd name="T8" fmla="*/ 16 w 25"/>
                  <a:gd name="T9" fmla="*/ 1 h 19"/>
                  <a:gd name="T10" fmla="*/ 8 w 25"/>
                  <a:gd name="T11" fmla="*/ 4 h 19"/>
                  <a:gd name="T12" fmla="*/ 0 w 25"/>
                  <a:gd name="T13" fmla="*/ 7 h 19"/>
                  <a:gd name="T14" fmla="*/ 5 w 25"/>
                  <a:gd name="T15" fmla="*/ 19 h 19"/>
                  <a:gd name="T16" fmla="*/ 13 w 25"/>
                  <a:gd name="T17" fmla="*/ 16 h 19"/>
                  <a:gd name="T18" fmla="*/ 22 w 25"/>
                  <a:gd name="T19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19">
                    <a:moveTo>
                      <a:pt x="22" y="11"/>
                    </a:moveTo>
                    <a:cubicBezTo>
                      <a:pt x="23" y="10"/>
                      <a:pt x="24" y="9"/>
                      <a:pt x="24" y="8"/>
                    </a:cubicBezTo>
                    <a:cubicBezTo>
                      <a:pt x="25" y="7"/>
                      <a:pt x="25" y="5"/>
                      <a:pt x="24" y="4"/>
                    </a:cubicBezTo>
                    <a:cubicBezTo>
                      <a:pt x="23" y="2"/>
                      <a:pt x="22" y="1"/>
                      <a:pt x="21" y="1"/>
                    </a:cubicBezTo>
                    <a:cubicBezTo>
                      <a:pt x="19" y="0"/>
                      <a:pt x="18" y="0"/>
                      <a:pt x="16" y="1"/>
                    </a:cubicBezTo>
                    <a:cubicBezTo>
                      <a:pt x="15" y="1"/>
                      <a:pt x="13" y="2"/>
                      <a:pt x="8" y="4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8" y="14"/>
                      <a:pt x="21" y="12"/>
                      <a:pt x="22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0" name="Freeform 78"/>
              <p:cNvSpPr/>
              <p:nvPr/>
            </p:nvSpPr>
            <p:spPr bwMode="auto">
              <a:xfrm>
                <a:off x="2129" y="971"/>
                <a:ext cx="40" cy="46"/>
              </a:xfrm>
              <a:custGeom>
                <a:avLst/>
                <a:gdLst>
                  <a:gd name="T0" fmla="*/ 10 w 21"/>
                  <a:gd name="T1" fmla="*/ 22 h 24"/>
                  <a:gd name="T2" fmla="*/ 14 w 21"/>
                  <a:gd name="T3" fmla="*/ 24 h 24"/>
                  <a:gd name="T4" fmla="*/ 18 w 21"/>
                  <a:gd name="T5" fmla="*/ 23 h 24"/>
                  <a:gd name="T6" fmla="*/ 20 w 21"/>
                  <a:gd name="T7" fmla="*/ 19 h 24"/>
                  <a:gd name="T8" fmla="*/ 20 w 21"/>
                  <a:gd name="T9" fmla="*/ 14 h 24"/>
                  <a:gd name="T10" fmla="*/ 16 w 21"/>
                  <a:gd name="T11" fmla="*/ 7 h 24"/>
                  <a:gd name="T12" fmla="*/ 11 w 21"/>
                  <a:gd name="T13" fmla="*/ 0 h 24"/>
                  <a:gd name="T14" fmla="*/ 0 w 21"/>
                  <a:gd name="T15" fmla="*/ 6 h 24"/>
                  <a:gd name="T16" fmla="*/ 4 w 21"/>
                  <a:gd name="T17" fmla="*/ 14 h 24"/>
                  <a:gd name="T18" fmla="*/ 10 w 21"/>
                  <a:gd name="T1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24">
                    <a:moveTo>
                      <a:pt x="10" y="22"/>
                    </a:moveTo>
                    <a:cubicBezTo>
                      <a:pt x="11" y="23"/>
                      <a:pt x="12" y="24"/>
                      <a:pt x="14" y="24"/>
                    </a:cubicBezTo>
                    <a:cubicBezTo>
                      <a:pt x="15" y="24"/>
                      <a:pt x="16" y="24"/>
                      <a:pt x="18" y="23"/>
                    </a:cubicBezTo>
                    <a:cubicBezTo>
                      <a:pt x="19" y="22"/>
                      <a:pt x="20" y="21"/>
                      <a:pt x="20" y="19"/>
                    </a:cubicBezTo>
                    <a:cubicBezTo>
                      <a:pt x="21" y="18"/>
                      <a:pt x="21" y="16"/>
                      <a:pt x="20" y="14"/>
                    </a:cubicBezTo>
                    <a:cubicBezTo>
                      <a:pt x="19" y="14"/>
                      <a:pt x="18" y="11"/>
                      <a:pt x="16" y="7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7" y="18"/>
                      <a:pt x="9" y="21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1" name="Freeform 79"/>
              <p:cNvSpPr/>
              <p:nvPr/>
            </p:nvSpPr>
            <p:spPr bwMode="auto">
              <a:xfrm>
                <a:off x="789" y="1157"/>
                <a:ext cx="40" cy="28"/>
              </a:xfrm>
              <a:custGeom>
                <a:avLst/>
                <a:gdLst>
                  <a:gd name="T0" fmla="*/ 40 w 40"/>
                  <a:gd name="T1" fmla="*/ 0 h 28"/>
                  <a:gd name="T2" fmla="*/ 0 w 40"/>
                  <a:gd name="T3" fmla="*/ 3 h 28"/>
                  <a:gd name="T4" fmla="*/ 30 w 40"/>
                  <a:gd name="T5" fmla="*/ 28 h 28"/>
                  <a:gd name="T6" fmla="*/ 40 w 40"/>
                  <a:gd name="T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8">
                    <a:moveTo>
                      <a:pt x="40" y="0"/>
                    </a:moveTo>
                    <a:lnTo>
                      <a:pt x="0" y="3"/>
                    </a:lnTo>
                    <a:lnTo>
                      <a:pt x="30" y="28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2" name="Freeform 80"/>
              <p:cNvSpPr/>
              <p:nvPr/>
            </p:nvSpPr>
            <p:spPr bwMode="auto">
              <a:xfrm>
                <a:off x="1590" y="2112"/>
                <a:ext cx="41" cy="63"/>
              </a:xfrm>
              <a:custGeom>
                <a:avLst/>
                <a:gdLst>
                  <a:gd name="T0" fmla="*/ 8 w 21"/>
                  <a:gd name="T1" fmla="*/ 10 h 33"/>
                  <a:gd name="T2" fmla="*/ 4 w 21"/>
                  <a:gd name="T3" fmla="*/ 12 h 33"/>
                  <a:gd name="T4" fmla="*/ 2 w 21"/>
                  <a:gd name="T5" fmla="*/ 15 h 33"/>
                  <a:gd name="T6" fmla="*/ 1 w 21"/>
                  <a:gd name="T7" fmla="*/ 20 h 33"/>
                  <a:gd name="T8" fmla="*/ 1 w 21"/>
                  <a:gd name="T9" fmla="*/ 23 h 33"/>
                  <a:gd name="T10" fmla="*/ 2 w 21"/>
                  <a:gd name="T11" fmla="*/ 27 h 33"/>
                  <a:gd name="T12" fmla="*/ 9 w 21"/>
                  <a:gd name="T13" fmla="*/ 32 h 33"/>
                  <a:gd name="T14" fmla="*/ 13 w 21"/>
                  <a:gd name="T15" fmla="*/ 33 h 33"/>
                  <a:gd name="T16" fmla="*/ 16 w 21"/>
                  <a:gd name="T17" fmla="*/ 33 h 33"/>
                  <a:gd name="T18" fmla="*/ 19 w 21"/>
                  <a:gd name="T19" fmla="*/ 30 h 33"/>
                  <a:gd name="T20" fmla="*/ 20 w 21"/>
                  <a:gd name="T21" fmla="*/ 27 h 33"/>
                  <a:gd name="T22" fmla="*/ 21 w 21"/>
                  <a:gd name="T23" fmla="*/ 25 h 33"/>
                  <a:gd name="T24" fmla="*/ 20 w 21"/>
                  <a:gd name="T25" fmla="*/ 20 h 33"/>
                  <a:gd name="T26" fmla="*/ 14 w 21"/>
                  <a:gd name="T27" fmla="*/ 16 h 33"/>
                  <a:gd name="T28" fmla="*/ 15 w 21"/>
                  <a:gd name="T29" fmla="*/ 12 h 33"/>
                  <a:gd name="T30" fmla="*/ 17 w 21"/>
                  <a:gd name="T31" fmla="*/ 11 h 33"/>
                  <a:gd name="T32" fmla="*/ 18 w 21"/>
                  <a:gd name="T33" fmla="*/ 8 h 33"/>
                  <a:gd name="T34" fmla="*/ 18 w 21"/>
                  <a:gd name="T35" fmla="*/ 5 h 33"/>
                  <a:gd name="T36" fmla="*/ 18 w 21"/>
                  <a:gd name="T37" fmla="*/ 2 h 33"/>
                  <a:gd name="T38" fmla="*/ 15 w 21"/>
                  <a:gd name="T39" fmla="*/ 3 h 33"/>
                  <a:gd name="T40" fmla="*/ 10 w 21"/>
                  <a:gd name="T41" fmla="*/ 8 h 33"/>
                  <a:gd name="T42" fmla="*/ 9 w 21"/>
                  <a:gd name="T43" fmla="*/ 9 h 33"/>
                  <a:gd name="T44" fmla="*/ 8 w 21"/>
                  <a:gd name="T45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33">
                    <a:moveTo>
                      <a:pt x="8" y="10"/>
                    </a:moveTo>
                    <a:cubicBezTo>
                      <a:pt x="6" y="10"/>
                      <a:pt x="4" y="12"/>
                      <a:pt x="4" y="12"/>
                    </a:cubicBezTo>
                    <a:cubicBezTo>
                      <a:pt x="2" y="14"/>
                      <a:pt x="2" y="15"/>
                      <a:pt x="2" y="15"/>
                    </a:cubicBezTo>
                    <a:cubicBezTo>
                      <a:pt x="2" y="16"/>
                      <a:pt x="1" y="20"/>
                      <a:pt x="1" y="20"/>
                    </a:cubicBezTo>
                    <a:cubicBezTo>
                      <a:pt x="1" y="20"/>
                      <a:pt x="0" y="23"/>
                      <a:pt x="1" y="23"/>
                    </a:cubicBezTo>
                    <a:cubicBezTo>
                      <a:pt x="1" y="24"/>
                      <a:pt x="2" y="26"/>
                      <a:pt x="2" y="27"/>
                    </a:cubicBezTo>
                    <a:cubicBezTo>
                      <a:pt x="4" y="29"/>
                      <a:pt x="9" y="32"/>
                      <a:pt x="9" y="32"/>
                    </a:cubicBezTo>
                    <a:cubicBezTo>
                      <a:pt x="10" y="33"/>
                      <a:pt x="12" y="33"/>
                      <a:pt x="13" y="33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9" y="33"/>
                      <a:pt x="19" y="30"/>
                      <a:pt x="19" y="30"/>
                    </a:cubicBezTo>
                    <a:cubicBezTo>
                      <a:pt x="19" y="28"/>
                      <a:pt x="20" y="27"/>
                      <a:pt x="20" y="27"/>
                    </a:cubicBezTo>
                    <a:cubicBezTo>
                      <a:pt x="21" y="26"/>
                      <a:pt x="21" y="25"/>
                      <a:pt x="21" y="25"/>
                    </a:cubicBezTo>
                    <a:cubicBezTo>
                      <a:pt x="20" y="23"/>
                      <a:pt x="20" y="20"/>
                      <a:pt x="20" y="20"/>
                    </a:cubicBezTo>
                    <a:cubicBezTo>
                      <a:pt x="18" y="19"/>
                      <a:pt x="14" y="16"/>
                      <a:pt x="14" y="16"/>
                    </a:cubicBezTo>
                    <a:cubicBezTo>
                      <a:pt x="12" y="12"/>
                      <a:pt x="15" y="12"/>
                      <a:pt x="15" y="12"/>
                    </a:cubicBezTo>
                    <a:cubicBezTo>
                      <a:pt x="16" y="12"/>
                      <a:pt x="17" y="11"/>
                      <a:pt x="17" y="11"/>
                    </a:cubicBezTo>
                    <a:cubicBezTo>
                      <a:pt x="19" y="11"/>
                      <a:pt x="18" y="8"/>
                      <a:pt x="18" y="8"/>
                    </a:cubicBezTo>
                    <a:cubicBezTo>
                      <a:pt x="18" y="6"/>
                      <a:pt x="18" y="5"/>
                      <a:pt x="18" y="5"/>
                    </a:cubicBezTo>
                    <a:cubicBezTo>
                      <a:pt x="19" y="2"/>
                      <a:pt x="18" y="2"/>
                      <a:pt x="18" y="2"/>
                    </a:cubicBezTo>
                    <a:cubicBezTo>
                      <a:pt x="17" y="0"/>
                      <a:pt x="15" y="3"/>
                      <a:pt x="15" y="3"/>
                    </a:cubicBezTo>
                    <a:cubicBezTo>
                      <a:pt x="14" y="4"/>
                      <a:pt x="10" y="8"/>
                      <a:pt x="10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8" y="10"/>
                      <a:pt x="8" y="10"/>
                      <a:pt x="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3" name="Freeform 81"/>
              <p:cNvSpPr/>
              <p:nvPr/>
            </p:nvSpPr>
            <p:spPr bwMode="auto">
              <a:xfrm>
                <a:off x="1224" y="2049"/>
                <a:ext cx="9" cy="21"/>
              </a:xfrm>
              <a:custGeom>
                <a:avLst/>
                <a:gdLst>
                  <a:gd name="T0" fmla="*/ 0 w 5"/>
                  <a:gd name="T1" fmla="*/ 0 h 11"/>
                  <a:gd name="T2" fmla="*/ 2 w 5"/>
                  <a:gd name="T3" fmla="*/ 5 h 11"/>
                  <a:gd name="T4" fmla="*/ 3 w 5"/>
                  <a:gd name="T5" fmla="*/ 7 h 11"/>
                  <a:gd name="T6" fmla="*/ 3 w 5"/>
                  <a:gd name="T7" fmla="*/ 10 h 11"/>
                  <a:gd name="T8" fmla="*/ 5 w 5"/>
                  <a:gd name="T9" fmla="*/ 9 h 11"/>
                  <a:gd name="T10" fmla="*/ 4 w 5"/>
                  <a:gd name="T11" fmla="*/ 3 h 11"/>
                  <a:gd name="T12" fmla="*/ 3 w 5"/>
                  <a:gd name="T13" fmla="*/ 0 h 11"/>
                  <a:gd name="T14" fmla="*/ 0 w 5"/>
                  <a:gd name="T1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11">
                    <a:moveTo>
                      <a:pt x="0" y="0"/>
                    </a:moveTo>
                    <a:cubicBezTo>
                      <a:pt x="1" y="3"/>
                      <a:pt x="2" y="4"/>
                      <a:pt x="2" y="5"/>
                    </a:cubicBezTo>
                    <a:cubicBezTo>
                      <a:pt x="3" y="6"/>
                      <a:pt x="3" y="7"/>
                      <a:pt x="3" y="7"/>
                    </a:cubicBezTo>
                    <a:cubicBezTo>
                      <a:pt x="4" y="9"/>
                      <a:pt x="3" y="8"/>
                      <a:pt x="3" y="10"/>
                    </a:cubicBezTo>
                    <a:cubicBezTo>
                      <a:pt x="4" y="11"/>
                      <a:pt x="4" y="10"/>
                      <a:pt x="5" y="9"/>
                    </a:cubicBezTo>
                    <a:cubicBezTo>
                      <a:pt x="4" y="8"/>
                      <a:pt x="4" y="5"/>
                      <a:pt x="4" y="3"/>
                    </a:cubicBezTo>
                    <a:cubicBezTo>
                      <a:pt x="3" y="2"/>
                      <a:pt x="3" y="1"/>
                      <a:pt x="3" y="0"/>
                    </a:cubicBezTo>
                    <a:cubicBezTo>
                      <a:pt x="2" y="0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4" name="Freeform 82"/>
              <p:cNvSpPr/>
              <p:nvPr/>
            </p:nvSpPr>
            <p:spPr bwMode="auto">
              <a:xfrm>
                <a:off x="1190" y="2064"/>
                <a:ext cx="34" cy="12"/>
              </a:xfrm>
              <a:custGeom>
                <a:avLst/>
                <a:gdLst>
                  <a:gd name="T0" fmla="*/ 0 w 18"/>
                  <a:gd name="T1" fmla="*/ 6 h 6"/>
                  <a:gd name="T2" fmla="*/ 5 w 18"/>
                  <a:gd name="T3" fmla="*/ 5 h 6"/>
                  <a:gd name="T4" fmla="*/ 17 w 18"/>
                  <a:gd name="T5" fmla="*/ 3 h 6"/>
                  <a:gd name="T6" fmla="*/ 18 w 18"/>
                  <a:gd name="T7" fmla="*/ 2 h 6"/>
                  <a:gd name="T8" fmla="*/ 18 w 18"/>
                  <a:gd name="T9" fmla="*/ 1 h 6"/>
                  <a:gd name="T10" fmla="*/ 17 w 18"/>
                  <a:gd name="T11" fmla="*/ 0 h 6"/>
                  <a:gd name="T12" fmla="*/ 0 w 18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6">
                    <a:moveTo>
                      <a:pt x="0" y="6"/>
                    </a:moveTo>
                    <a:cubicBezTo>
                      <a:pt x="1" y="6"/>
                      <a:pt x="4" y="5"/>
                      <a:pt x="5" y="5"/>
                    </a:cubicBezTo>
                    <a:cubicBezTo>
                      <a:pt x="9" y="5"/>
                      <a:pt x="15" y="4"/>
                      <a:pt x="17" y="3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8" y="1"/>
                      <a:pt x="18" y="0"/>
                      <a:pt x="17" y="0"/>
                    </a:cubicBezTo>
                    <a:cubicBezTo>
                      <a:pt x="13" y="3"/>
                      <a:pt x="3" y="4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5" name="Freeform 83"/>
              <p:cNvSpPr/>
              <p:nvPr/>
            </p:nvSpPr>
            <p:spPr bwMode="auto">
              <a:xfrm>
                <a:off x="1671" y="647"/>
                <a:ext cx="63" cy="71"/>
              </a:xfrm>
              <a:custGeom>
                <a:avLst/>
                <a:gdLst>
                  <a:gd name="T0" fmla="*/ 12 w 33"/>
                  <a:gd name="T1" fmla="*/ 35 h 37"/>
                  <a:gd name="T2" fmla="*/ 24 w 33"/>
                  <a:gd name="T3" fmla="*/ 34 h 37"/>
                  <a:gd name="T4" fmla="*/ 32 w 33"/>
                  <a:gd name="T5" fmla="*/ 22 h 37"/>
                  <a:gd name="T6" fmla="*/ 31 w 33"/>
                  <a:gd name="T7" fmla="*/ 8 h 37"/>
                  <a:gd name="T8" fmla="*/ 21 w 33"/>
                  <a:gd name="T9" fmla="*/ 1 h 37"/>
                  <a:gd name="T10" fmla="*/ 9 w 33"/>
                  <a:gd name="T11" fmla="*/ 2 h 37"/>
                  <a:gd name="T12" fmla="*/ 1 w 33"/>
                  <a:gd name="T13" fmla="*/ 14 h 37"/>
                  <a:gd name="T14" fmla="*/ 2 w 33"/>
                  <a:gd name="T15" fmla="*/ 28 h 37"/>
                  <a:gd name="T16" fmla="*/ 12 w 33"/>
                  <a:gd name="T17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37">
                    <a:moveTo>
                      <a:pt x="12" y="35"/>
                    </a:moveTo>
                    <a:cubicBezTo>
                      <a:pt x="16" y="37"/>
                      <a:pt x="20" y="36"/>
                      <a:pt x="24" y="34"/>
                    </a:cubicBezTo>
                    <a:cubicBezTo>
                      <a:pt x="27" y="32"/>
                      <a:pt x="30" y="28"/>
                      <a:pt x="32" y="22"/>
                    </a:cubicBezTo>
                    <a:cubicBezTo>
                      <a:pt x="33" y="16"/>
                      <a:pt x="33" y="12"/>
                      <a:pt x="31" y="8"/>
                    </a:cubicBezTo>
                    <a:cubicBezTo>
                      <a:pt x="29" y="4"/>
                      <a:pt x="26" y="2"/>
                      <a:pt x="21" y="1"/>
                    </a:cubicBezTo>
                    <a:cubicBezTo>
                      <a:pt x="17" y="0"/>
                      <a:pt x="13" y="0"/>
                      <a:pt x="9" y="2"/>
                    </a:cubicBezTo>
                    <a:cubicBezTo>
                      <a:pt x="5" y="4"/>
                      <a:pt x="3" y="8"/>
                      <a:pt x="1" y="14"/>
                    </a:cubicBezTo>
                    <a:cubicBezTo>
                      <a:pt x="0" y="20"/>
                      <a:pt x="0" y="24"/>
                      <a:pt x="2" y="28"/>
                    </a:cubicBezTo>
                    <a:cubicBezTo>
                      <a:pt x="4" y="32"/>
                      <a:pt x="7" y="34"/>
                      <a:pt x="1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6" name="Freeform 84"/>
              <p:cNvSpPr>
                <a:spLocks noEditPoints="1"/>
              </p:cNvSpPr>
              <p:nvPr/>
            </p:nvSpPr>
            <p:spPr bwMode="auto">
              <a:xfrm>
                <a:off x="653" y="521"/>
                <a:ext cx="1726" cy="1733"/>
              </a:xfrm>
              <a:custGeom>
                <a:avLst/>
                <a:gdLst>
                  <a:gd name="T0" fmla="*/ 811 w 904"/>
                  <a:gd name="T1" fmla="*/ 404 h 905"/>
                  <a:gd name="T2" fmla="*/ 773 w 904"/>
                  <a:gd name="T3" fmla="*/ 280 h 905"/>
                  <a:gd name="T4" fmla="*/ 778 w 904"/>
                  <a:gd name="T5" fmla="*/ 210 h 905"/>
                  <a:gd name="T6" fmla="*/ 721 w 904"/>
                  <a:gd name="T7" fmla="*/ 187 h 905"/>
                  <a:gd name="T8" fmla="*/ 685 w 904"/>
                  <a:gd name="T9" fmla="*/ 149 h 905"/>
                  <a:gd name="T10" fmla="*/ 616 w 904"/>
                  <a:gd name="T11" fmla="*/ 113 h 905"/>
                  <a:gd name="T12" fmla="*/ 564 w 904"/>
                  <a:gd name="T13" fmla="*/ 108 h 905"/>
                  <a:gd name="T14" fmla="*/ 460 w 904"/>
                  <a:gd name="T15" fmla="*/ 45 h 905"/>
                  <a:gd name="T16" fmla="*/ 374 w 904"/>
                  <a:gd name="T17" fmla="*/ 52 h 905"/>
                  <a:gd name="T18" fmla="*/ 347 w 904"/>
                  <a:gd name="T19" fmla="*/ 78 h 905"/>
                  <a:gd name="T20" fmla="*/ 361 w 904"/>
                  <a:gd name="T21" fmla="*/ 92 h 905"/>
                  <a:gd name="T22" fmla="*/ 311 w 904"/>
                  <a:gd name="T23" fmla="*/ 104 h 905"/>
                  <a:gd name="T24" fmla="*/ 249 w 904"/>
                  <a:gd name="T25" fmla="*/ 97 h 905"/>
                  <a:gd name="T26" fmla="*/ 174 w 904"/>
                  <a:gd name="T27" fmla="*/ 151 h 905"/>
                  <a:gd name="T28" fmla="*/ 120 w 904"/>
                  <a:gd name="T29" fmla="*/ 211 h 905"/>
                  <a:gd name="T30" fmla="*/ 120 w 904"/>
                  <a:gd name="T31" fmla="*/ 282 h 905"/>
                  <a:gd name="T32" fmla="*/ 131 w 904"/>
                  <a:gd name="T33" fmla="*/ 289 h 905"/>
                  <a:gd name="T34" fmla="*/ 95 w 904"/>
                  <a:gd name="T35" fmla="*/ 411 h 905"/>
                  <a:gd name="T36" fmla="*/ 40 w 904"/>
                  <a:gd name="T37" fmla="*/ 454 h 905"/>
                  <a:gd name="T38" fmla="*/ 50 w 904"/>
                  <a:gd name="T39" fmla="*/ 519 h 905"/>
                  <a:gd name="T40" fmla="*/ 101 w 904"/>
                  <a:gd name="T41" fmla="*/ 526 h 905"/>
                  <a:gd name="T42" fmla="*/ 237 w 904"/>
                  <a:gd name="T43" fmla="*/ 764 h 905"/>
                  <a:gd name="T44" fmla="*/ 217 w 904"/>
                  <a:gd name="T45" fmla="*/ 741 h 905"/>
                  <a:gd name="T46" fmla="*/ 195 w 904"/>
                  <a:gd name="T47" fmla="*/ 742 h 905"/>
                  <a:gd name="T48" fmla="*/ 288 w 904"/>
                  <a:gd name="T49" fmla="*/ 830 h 905"/>
                  <a:gd name="T50" fmla="*/ 283 w 904"/>
                  <a:gd name="T51" fmla="*/ 801 h 905"/>
                  <a:gd name="T52" fmla="*/ 308 w 904"/>
                  <a:gd name="T53" fmla="*/ 811 h 905"/>
                  <a:gd name="T54" fmla="*/ 316 w 904"/>
                  <a:gd name="T55" fmla="*/ 787 h 905"/>
                  <a:gd name="T56" fmla="*/ 309 w 904"/>
                  <a:gd name="T57" fmla="*/ 843 h 905"/>
                  <a:gd name="T58" fmla="*/ 351 w 904"/>
                  <a:gd name="T59" fmla="*/ 858 h 905"/>
                  <a:gd name="T60" fmla="*/ 420 w 904"/>
                  <a:gd name="T61" fmla="*/ 807 h 905"/>
                  <a:gd name="T62" fmla="*/ 412 w 904"/>
                  <a:gd name="T63" fmla="*/ 875 h 905"/>
                  <a:gd name="T64" fmla="*/ 399 w 904"/>
                  <a:gd name="T65" fmla="*/ 866 h 905"/>
                  <a:gd name="T66" fmla="*/ 429 w 904"/>
                  <a:gd name="T67" fmla="*/ 859 h 905"/>
                  <a:gd name="T68" fmla="*/ 478 w 904"/>
                  <a:gd name="T69" fmla="*/ 857 h 905"/>
                  <a:gd name="T70" fmla="*/ 476 w 904"/>
                  <a:gd name="T71" fmla="*/ 832 h 905"/>
                  <a:gd name="T72" fmla="*/ 528 w 904"/>
                  <a:gd name="T73" fmla="*/ 866 h 905"/>
                  <a:gd name="T74" fmla="*/ 485 w 904"/>
                  <a:gd name="T75" fmla="*/ 851 h 905"/>
                  <a:gd name="T76" fmla="*/ 515 w 904"/>
                  <a:gd name="T77" fmla="*/ 820 h 905"/>
                  <a:gd name="T78" fmla="*/ 598 w 904"/>
                  <a:gd name="T79" fmla="*/ 840 h 905"/>
                  <a:gd name="T80" fmla="*/ 587 w 904"/>
                  <a:gd name="T81" fmla="*/ 835 h 905"/>
                  <a:gd name="T82" fmla="*/ 583 w 904"/>
                  <a:gd name="T83" fmla="*/ 805 h 905"/>
                  <a:gd name="T84" fmla="*/ 599 w 904"/>
                  <a:gd name="T85" fmla="*/ 797 h 905"/>
                  <a:gd name="T86" fmla="*/ 615 w 904"/>
                  <a:gd name="T87" fmla="*/ 825 h 905"/>
                  <a:gd name="T88" fmla="*/ 655 w 904"/>
                  <a:gd name="T89" fmla="*/ 793 h 905"/>
                  <a:gd name="T90" fmla="*/ 653 w 904"/>
                  <a:gd name="T91" fmla="*/ 761 h 905"/>
                  <a:gd name="T92" fmla="*/ 663 w 904"/>
                  <a:gd name="T93" fmla="*/ 752 h 905"/>
                  <a:gd name="T94" fmla="*/ 667 w 904"/>
                  <a:gd name="T95" fmla="*/ 737 h 905"/>
                  <a:gd name="T96" fmla="*/ 675 w 904"/>
                  <a:gd name="T97" fmla="*/ 737 h 905"/>
                  <a:gd name="T98" fmla="*/ 676 w 904"/>
                  <a:gd name="T99" fmla="*/ 722 h 905"/>
                  <a:gd name="T100" fmla="*/ 690 w 904"/>
                  <a:gd name="T101" fmla="*/ 738 h 905"/>
                  <a:gd name="T102" fmla="*/ 665 w 904"/>
                  <a:gd name="T103" fmla="*/ 771 h 905"/>
                  <a:gd name="T104" fmla="*/ 688 w 904"/>
                  <a:gd name="T105" fmla="*/ 807 h 905"/>
                  <a:gd name="T106" fmla="*/ 679 w 904"/>
                  <a:gd name="T107" fmla="*/ 769 h 905"/>
                  <a:gd name="T108" fmla="*/ 705 w 904"/>
                  <a:gd name="T109" fmla="*/ 766 h 905"/>
                  <a:gd name="T110" fmla="*/ 777 w 904"/>
                  <a:gd name="T111" fmla="*/ 296 h 905"/>
                  <a:gd name="T112" fmla="*/ 809 w 904"/>
                  <a:gd name="T113" fmla="*/ 386 h 905"/>
                  <a:gd name="T114" fmla="*/ 842 w 904"/>
                  <a:gd name="T115" fmla="*/ 517 h 905"/>
                  <a:gd name="T116" fmla="*/ 806 w 904"/>
                  <a:gd name="T117" fmla="*/ 478 h 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04" h="905">
                    <a:moveTo>
                      <a:pt x="452" y="0"/>
                    </a:moveTo>
                    <a:cubicBezTo>
                      <a:pt x="202" y="0"/>
                      <a:pt x="0" y="203"/>
                      <a:pt x="0" y="453"/>
                    </a:cubicBezTo>
                    <a:cubicBezTo>
                      <a:pt x="0" y="703"/>
                      <a:pt x="202" y="905"/>
                      <a:pt x="452" y="905"/>
                    </a:cubicBezTo>
                    <a:cubicBezTo>
                      <a:pt x="702" y="905"/>
                      <a:pt x="904" y="703"/>
                      <a:pt x="904" y="453"/>
                    </a:cubicBezTo>
                    <a:cubicBezTo>
                      <a:pt x="904" y="203"/>
                      <a:pt x="702" y="0"/>
                      <a:pt x="452" y="0"/>
                    </a:cubicBezTo>
                    <a:close/>
                    <a:moveTo>
                      <a:pt x="857" y="430"/>
                    </a:moveTo>
                    <a:cubicBezTo>
                      <a:pt x="849" y="431"/>
                      <a:pt x="849" y="431"/>
                      <a:pt x="849" y="431"/>
                    </a:cubicBezTo>
                    <a:cubicBezTo>
                      <a:pt x="845" y="400"/>
                      <a:pt x="845" y="400"/>
                      <a:pt x="845" y="400"/>
                    </a:cubicBezTo>
                    <a:cubicBezTo>
                      <a:pt x="834" y="402"/>
                      <a:pt x="834" y="402"/>
                      <a:pt x="834" y="402"/>
                    </a:cubicBezTo>
                    <a:cubicBezTo>
                      <a:pt x="837" y="430"/>
                      <a:pt x="837" y="430"/>
                      <a:pt x="837" y="430"/>
                    </a:cubicBezTo>
                    <a:cubicBezTo>
                      <a:pt x="828" y="431"/>
                      <a:pt x="828" y="431"/>
                      <a:pt x="828" y="431"/>
                    </a:cubicBezTo>
                    <a:cubicBezTo>
                      <a:pt x="825" y="403"/>
                      <a:pt x="825" y="403"/>
                      <a:pt x="825" y="403"/>
                    </a:cubicBezTo>
                    <a:cubicBezTo>
                      <a:pt x="811" y="404"/>
                      <a:pt x="811" y="404"/>
                      <a:pt x="811" y="404"/>
                    </a:cubicBezTo>
                    <a:cubicBezTo>
                      <a:pt x="815" y="436"/>
                      <a:pt x="815" y="436"/>
                      <a:pt x="815" y="436"/>
                    </a:cubicBezTo>
                    <a:cubicBezTo>
                      <a:pt x="806" y="437"/>
                      <a:pt x="806" y="437"/>
                      <a:pt x="806" y="437"/>
                    </a:cubicBezTo>
                    <a:cubicBezTo>
                      <a:pt x="802" y="394"/>
                      <a:pt x="802" y="394"/>
                      <a:pt x="802" y="394"/>
                    </a:cubicBezTo>
                    <a:cubicBezTo>
                      <a:pt x="853" y="388"/>
                      <a:pt x="853" y="388"/>
                      <a:pt x="853" y="388"/>
                    </a:cubicBezTo>
                    <a:lnTo>
                      <a:pt x="857" y="430"/>
                    </a:lnTo>
                    <a:close/>
                    <a:moveTo>
                      <a:pt x="798" y="241"/>
                    </a:moveTo>
                    <a:cubicBezTo>
                      <a:pt x="801" y="246"/>
                      <a:pt x="803" y="250"/>
                      <a:pt x="804" y="253"/>
                    </a:cubicBezTo>
                    <a:cubicBezTo>
                      <a:pt x="804" y="256"/>
                      <a:pt x="804" y="258"/>
                      <a:pt x="803" y="261"/>
                    </a:cubicBezTo>
                    <a:cubicBezTo>
                      <a:pt x="802" y="264"/>
                      <a:pt x="800" y="266"/>
                      <a:pt x="797" y="267"/>
                    </a:cubicBezTo>
                    <a:cubicBezTo>
                      <a:pt x="794" y="270"/>
                      <a:pt x="791" y="270"/>
                      <a:pt x="787" y="269"/>
                    </a:cubicBezTo>
                    <a:cubicBezTo>
                      <a:pt x="784" y="268"/>
                      <a:pt x="780" y="266"/>
                      <a:pt x="777" y="262"/>
                    </a:cubicBezTo>
                    <a:cubicBezTo>
                      <a:pt x="777" y="265"/>
                      <a:pt x="777" y="267"/>
                      <a:pt x="777" y="270"/>
                    </a:cubicBezTo>
                    <a:cubicBezTo>
                      <a:pt x="776" y="272"/>
                      <a:pt x="775" y="275"/>
                      <a:pt x="773" y="280"/>
                    </a:cubicBezTo>
                    <a:cubicBezTo>
                      <a:pt x="768" y="291"/>
                      <a:pt x="768" y="291"/>
                      <a:pt x="768" y="291"/>
                    </a:cubicBezTo>
                    <a:cubicBezTo>
                      <a:pt x="761" y="279"/>
                      <a:pt x="761" y="279"/>
                      <a:pt x="761" y="279"/>
                    </a:cubicBezTo>
                    <a:cubicBezTo>
                      <a:pt x="766" y="266"/>
                      <a:pt x="766" y="266"/>
                      <a:pt x="766" y="266"/>
                    </a:cubicBezTo>
                    <a:cubicBezTo>
                      <a:pt x="768" y="262"/>
                      <a:pt x="769" y="259"/>
                      <a:pt x="769" y="257"/>
                    </a:cubicBezTo>
                    <a:cubicBezTo>
                      <a:pt x="770" y="256"/>
                      <a:pt x="770" y="254"/>
                      <a:pt x="770" y="253"/>
                    </a:cubicBezTo>
                    <a:cubicBezTo>
                      <a:pt x="769" y="252"/>
                      <a:pt x="768" y="250"/>
                      <a:pt x="767" y="248"/>
                    </a:cubicBezTo>
                    <a:cubicBezTo>
                      <a:pt x="766" y="246"/>
                      <a:pt x="766" y="246"/>
                      <a:pt x="766" y="246"/>
                    </a:cubicBezTo>
                    <a:cubicBezTo>
                      <a:pt x="747" y="257"/>
                      <a:pt x="747" y="257"/>
                      <a:pt x="747" y="257"/>
                    </a:cubicBezTo>
                    <a:cubicBezTo>
                      <a:pt x="741" y="247"/>
                      <a:pt x="741" y="247"/>
                      <a:pt x="741" y="247"/>
                    </a:cubicBezTo>
                    <a:cubicBezTo>
                      <a:pt x="785" y="220"/>
                      <a:pt x="785" y="220"/>
                      <a:pt x="785" y="220"/>
                    </a:cubicBezTo>
                    <a:lnTo>
                      <a:pt x="798" y="241"/>
                    </a:lnTo>
                    <a:close/>
                    <a:moveTo>
                      <a:pt x="750" y="176"/>
                    </a:moveTo>
                    <a:cubicBezTo>
                      <a:pt x="778" y="210"/>
                      <a:pt x="778" y="210"/>
                      <a:pt x="778" y="210"/>
                    </a:cubicBezTo>
                    <a:cubicBezTo>
                      <a:pt x="771" y="216"/>
                      <a:pt x="771" y="216"/>
                      <a:pt x="771" y="216"/>
                    </a:cubicBezTo>
                    <a:cubicBezTo>
                      <a:pt x="761" y="203"/>
                      <a:pt x="761" y="203"/>
                      <a:pt x="761" y="203"/>
                    </a:cubicBezTo>
                    <a:cubicBezTo>
                      <a:pt x="728" y="230"/>
                      <a:pt x="728" y="230"/>
                      <a:pt x="728" y="230"/>
                    </a:cubicBezTo>
                    <a:cubicBezTo>
                      <a:pt x="720" y="222"/>
                      <a:pt x="720" y="222"/>
                      <a:pt x="720" y="222"/>
                    </a:cubicBezTo>
                    <a:cubicBezTo>
                      <a:pt x="754" y="194"/>
                      <a:pt x="754" y="194"/>
                      <a:pt x="754" y="194"/>
                    </a:cubicBezTo>
                    <a:cubicBezTo>
                      <a:pt x="743" y="181"/>
                      <a:pt x="743" y="181"/>
                      <a:pt x="743" y="181"/>
                    </a:cubicBezTo>
                    <a:lnTo>
                      <a:pt x="750" y="176"/>
                    </a:lnTo>
                    <a:close/>
                    <a:moveTo>
                      <a:pt x="742" y="168"/>
                    </a:moveTo>
                    <a:cubicBezTo>
                      <a:pt x="736" y="174"/>
                      <a:pt x="736" y="174"/>
                      <a:pt x="736" y="174"/>
                    </a:cubicBezTo>
                    <a:cubicBezTo>
                      <a:pt x="713" y="153"/>
                      <a:pt x="713" y="153"/>
                      <a:pt x="713" y="153"/>
                    </a:cubicBezTo>
                    <a:cubicBezTo>
                      <a:pt x="706" y="162"/>
                      <a:pt x="706" y="162"/>
                      <a:pt x="706" y="162"/>
                    </a:cubicBezTo>
                    <a:cubicBezTo>
                      <a:pt x="726" y="181"/>
                      <a:pt x="726" y="181"/>
                      <a:pt x="726" y="181"/>
                    </a:cubicBezTo>
                    <a:cubicBezTo>
                      <a:pt x="721" y="187"/>
                      <a:pt x="721" y="187"/>
                      <a:pt x="721" y="187"/>
                    </a:cubicBezTo>
                    <a:cubicBezTo>
                      <a:pt x="700" y="168"/>
                      <a:pt x="700" y="168"/>
                      <a:pt x="700" y="168"/>
                    </a:cubicBezTo>
                    <a:cubicBezTo>
                      <a:pt x="690" y="178"/>
                      <a:pt x="690" y="178"/>
                      <a:pt x="690" y="178"/>
                    </a:cubicBezTo>
                    <a:cubicBezTo>
                      <a:pt x="713" y="200"/>
                      <a:pt x="713" y="200"/>
                      <a:pt x="713" y="200"/>
                    </a:cubicBezTo>
                    <a:cubicBezTo>
                      <a:pt x="708" y="206"/>
                      <a:pt x="708" y="206"/>
                      <a:pt x="708" y="206"/>
                    </a:cubicBezTo>
                    <a:cubicBezTo>
                      <a:pt x="676" y="177"/>
                      <a:pt x="676" y="177"/>
                      <a:pt x="676" y="177"/>
                    </a:cubicBezTo>
                    <a:cubicBezTo>
                      <a:pt x="711" y="139"/>
                      <a:pt x="711" y="139"/>
                      <a:pt x="711" y="139"/>
                    </a:cubicBezTo>
                    <a:lnTo>
                      <a:pt x="742" y="168"/>
                    </a:lnTo>
                    <a:close/>
                    <a:moveTo>
                      <a:pt x="664" y="106"/>
                    </a:moveTo>
                    <a:cubicBezTo>
                      <a:pt x="679" y="116"/>
                      <a:pt x="679" y="116"/>
                      <a:pt x="679" y="116"/>
                    </a:cubicBezTo>
                    <a:cubicBezTo>
                      <a:pt x="685" y="120"/>
                      <a:pt x="689" y="123"/>
                      <a:pt x="690" y="124"/>
                    </a:cubicBezTo>
                    <a:cubicBezTo>
                      <a:pt x="692" y="127"/>
                      <a:pt x="693" y="130"/>
                      <a:pt x="694" y="133"/>
                    </a:cubicBezTo>
                    <a:cubicBezTo>
                      <a:pt x="694" y="137"/>
                      <a:pt x="693" y="140"/>
                      <a:pt x="691" y="143"/>
                    </a:cubicBezTo>
                    <a:cubicBezTo>
                      <a:pt x="689" y="146"/>
                      <a:pt x="687" y="148"/>
                      <a:pt x="685" y="149"/>
                    </a:cubicBezTo>
                    <a:cubicBezTo>
                      <a:pt x="682" y="150"/>
                      <a:pt x="680" y="150"/>
                      <a:pt x="678" y="150"/>
                    </a:cubicBezTo>
                    <a:cubicBezTo>
                      <a:pt x="676" y="150"/>
                      <a:pt x="673" y="150"/>
                      <a:pt x="672" y="149"/>
                    </a:cubicBezTo>
                    <a:cubicBezTo>
                      <a:pt x="669" y="148"/>
                      <a:pt x="666" y="146"/>
                      <a:pt x="661" y="143"/>
                    </a:cubicBezTo>
                    <a:cubicBezTo>
                      <a:pt x="655" y="138"/>
                      <a:pt x="655" y="138"/>
                      <a:pt x="655" y="138"/>
                    </a:cubicBezTo>
                    <a:cubicBezTo>
                      <a:pt x="644" y="154"/>
                      <a:pt x="644" y="154"/>
                      <a:pt x="644" y="154"/>
                    </a:cubicBezTo>
                    <a:cubicBezTo>
                      <a:pt x="635" y="148"/>
                      <a:pt x="635" y="148"/>
                      <a:pt x="635" y="148"/>
                    </a:cubicBezTo>
                    <a:lnTo>
                      <a:pt x="664" y="106"/>
                    </a:lnTo>
                    <a:close/>
                    <a:moveTo>
                      <a:pt x="631" y="87"/>
                    </a:moveTo>
                    <a:cubicBezTo>
                      <a:pt x="628" y="95"/>
                      <a:pt x="628" y="95"/>
                      <a:pt x="628" y="95"/>
                    </a:cubicBezTo>
                    <a:cubicBezTo>
                      <a:pt x="603" y="84"/>
                      <a:pt x="603" y="84"/>
                      <a:pt x="603" y="84"/>
                    </a:cubicBezTo>
                    <a:cubicBezTo>
                      <a:pt x="598" y="95"/>
                      <a:pt x="598" y="95"/>
                      <a:pt x="598" y="95"/>
                    </a:cubicBezTo>
                    <a:cubicBezTo>
                      <a:pt x="620" y="105"/>
                      <a:pt x="620" y="105"/>
                      <a:pt x="620" y="105"/>
                    </a:cubicBezTo>
                    <a:cubicBezTo>
                      <a:pt x="616" y="113"/>
                      <a:pt x="616" y="113"/>
                      <a:pt x="616" y="113"/>
                    </a:cubicBezTo>
                    <a:cubicBezTo>
                      <a:pt x="594" y="103"/>
                      <a:pt x="594" y="103"/>
                      <a:pt x="594" y="103"/>
                    </a:cubicBezTo>
                    <a:cubicBezTo>
                      <a:pt x="585" y="124"/>
                      <a:pt x="585" y="124"/>
                      <a:pt x="585" y="124"/>
                    </a:cubicBezTo>
                    <a:cubicBezTo>
                      <a:pt x="575" y="119"/>
                      <a:pt x="575" y="119"/>
                      <a:pt x="575" y="119"/>
                    </a:cubicBezTo>
                    <a:cubicBezTo>
                      <a:pt x="596" y="72"/>
                      <a:pt x="596" y="72"/>
                      <a:pt x="596" y="72"/>
                    </a:cubicBezTo>
                    <a:lnTo>
                      <a:pt x="631" y="87"/>
                    </a:lnTo>
                    <a:close/>
                    <a:moveTo>
                      <a:pt x="523" y="77"/>
                    </a:moveTo>
                    <a:cubicBezTo>
                      <a:pt x="524" y="72"/>
                      <a:pt x="526" y="68"/>
                      <a:pt x="529" y="65"/>
                    </a:cubicBezTo>
                    <a:cubicBezTo>
                      <a:pt x="531" y="63"/>
                      <a:pt x="533" y="61"/>
                      <a:pt x="536" y="60"/>
                    </a:cubicBezTo>
                    <a:cubicBezTo>
                      <a:pt x="538" y="58"/>
                      <a:pt x="541" y="57"/>
                      <a:pt x="544" y="57"/>
                    </a:cubicBezTo>
                    <a:cubicBezTo>
                      <a:pt x="548" y="57"/>
                      <a:pt x="552" y="57"/>
                      <a:pt x="556" y="58"/>
                    </a:cubicBezTo>
                    <a:cubicBezTo>
                      <a:pt x="564" y="60"/>
                      <a:pt x="570" y="64"/>
                      <a:pt x="574" y="70"/>
                    </a:cubicBezTo>
                    <a:cubicBezTo>
                      <a:pt x="578" y="76"/>
                      <a:pt x="578" y="83"/>
                      <a:pt x="576" y="91"/>
                    </a:cubicBezTo>
                    <a:cubicBezTo>
                      <a:pt x="574" y="99"/>
                      <a:pt x="570" y="105"/>
                      <a:pt x="564" y="108"/>
                    </a:cubicBezTo>
                    <a:cubicBezTo>
                      <a:pt x="558" y="112"/>
                      <a:pt x="551" y="112"/>
                      <a:pt x="542" y="110"/>
                    </a:cubicBezTo>
                    <a:cubicBezTo>
                      <a:pt x="534" y="108"/>
                      <a:pt x="528" y="104"/>
                      <a:pt x="525" y="98"/>
                    </a:cubicBezTo>
                    <a:cubicBezTo>
                      <a:pt x="521" y="92"/>
                      <a:pt x="521" y="85"/>
                      <a:pt x="523" y="77"/>
                    </a:cubicBezTo>
                    <a:close/>
                    <a:moveTo>
                      <a:pt x="460" y="45"/>
                    </a:moveTo>
                    <a:cubicBezTo>
                      <a:pt x="472" y="66"/>
                      <a:pt x="472" y="66"/>
                      <a:pt x="472" y="66"/>
                    </a:cubicBezTo>
                    <a:cubicBezTo>
                      <a:pt x="486" y="46"/>
                      <a:pt x="486" y="46"/>
                      <a:pt x="486" y="46"/>
                    </a:cubicBezTo>
                    <a:cubicBezTo>
                      <a:pt x="499" y="47"/>
                      <a:pt x="499" y="47"/>
                      <a:pt x="499" y="47"/>
                    </a:cubicBezTo>
                    <a:cubicBezTo>
                      <a:pt x="477" y="76"/>
                      <a:pt x="477" y="76"/>
                      <a:pt x="477" y="76"/>
                    </a:cubicBezTo>
                    <a:cubicBezTo>
                      <a:pt x="475" y="97"/>
                      <a:pt x="475" y="97"/>
                      <a:pt x="475" y="97"/>
                    </a:cubicBezTo>
                    <a:cubicBezTo>
                      <a:pt x="464" y="97"/>
                      <a:pt x="464" y="97"/>
                      <a:pt x="464" y="97"/>
                    </a:cubicBezTo>
                    <a:cubicBezTo>
                      <a:pt x="465" y="75"/>
                      <a:pt x="465" y="75"/>
                      <a:pt x="465" y="75"/>
                    </a:cubicBezTo>
                    <a:cubicBezTo>
                      <a:pt x="446" y="44"/>
                      <a:pt x="446" y="44"/>
                      <a:pt x="446" y="44"/>
                    </a:cubicBezTo>
                    <a:lnTo>
                      <a:pt x="460" y="45"/>
                    </a:lnTo>
                    <a:close/>
                    <a:moveTo>
                      <a:pt x="440" y="44"/>
                    </a:moveTo>
                    <a:cubicBezTo>
                      <a:pt x="441" y="53"/>
                      <a:pt x="441" y="53"/>
                      <a:pt x="441" y="53"/>
                    </a:cubicBezTo>
                    <a:cubicBezTo>
                      <a:pt x="424" y="54"/>
                      <a:pt x="424" y="54"/>
                      <a:pt x="424" y="54"/>
                    </a:cubicBezTo>
                    <a:cubicBezTo>
                      <a:pt x="427" y="97"/>
                      <a:pt x="427" y="97"/>
                      <a:pt x="427" y="97"/>
                    </a:cubicBezTo>
                    <a:cubicBezTo>
                      <a:pt x="416" y="98"/>
                      <a:pt x="416" y="98"/>
                      <a:pt x="416" y="98"/>
                    </a:cubicBezTo>
                    <a:cubicBezTo>
                      <a:pt x="413" y="55"/>
                      <a:pt x="413" y="55"/>
                      <a:pt x="413" y="55"/>
                    </a:cubicBezTo>
                    <a:cubicBezTo>
                      <a:pt x="396" y="57"/>
                      <a:pt x="396" y="57"/>
                      <a:pt x="396" y="57"/>
                    </a:cubicBezTo>
                    <a:cubicBezTo>
                      <a:pt x="395" y="48"/>
                      <a:pt x="395" y="48"/>
                      <a:pt x="395" y="48"/>
                    </a:cubicBezTo>
                    <a:lnTo>
                      <a:pt x="440" y="44"/>
                    </a:lnTo>
                    <a:close/>
                    <a:moveTo>
                      <a:pt x="386" y="50"/>
                    </a:moveTo>
                    <a:cubicBezTo>
                      <a:pt x="394" y="101"/>
                      <a:pt x="394" y="101"/>
                      <a:pt x="394" y="101"/>
                    </a:cubicBezTo>
                    <a:cubicBezTo>
                      <a:pt x="383" y="103"/>
                      <a:pt x="383" y="103"/>
                      <a:pt x="383" y="103"/>
                    </a:cubicBezTo>
                    <a:cubicBezTo>
                      <a:pt x="374" y="52"/>
                      <a:pt x="374" y="52"/>
                      <a:pt x="374" y="52"/>
                    </a:cubicBezTo>
                    <a:lnTo>
                      <a:pt x="386" y="50"/>
                    </a:lnTo>
                    <a:close/>
                    <a:moveTo>
                      <a:pt x="324" y="71"/>
                    </a:moveTo>
                    <a:cubicBezTo>
                      <a:pt x="325" y="68"/>
                      <a:pt x="327" y="66"/>
                      <a:pt x="329" y="64"/>
                    </a:cubicBezTo>
                    <a:cubicBezTo>
                      <a:pt x="332" y="62"/>
                      <a:pt x="335" y="60"/>
                      <a:pt x="339" y="59"/>
                    </a:cubicBezTo>
                    <a:cubicBezTo>
                      <a:pt x="346" y="57"/>
                      <a:pt x="352" y="57"/>
                      <a:pt x="356" y="59"/>
                    </a:cubicBezTo>
                    <a:cubicBezTo>
                      <a:pt x="360" y="61"/>
                      <a:pt x="363" y="64"/>
                      <a:pt x="365" y="68"/>
                    </a:cubicBezTo>
                    <a:cubicBezTo>
                      <a:pt x="354" y="72"/>
                      <a:pt x="354" y="72"/>
                      <a:pt x="354" y="72"/>
                    </a:cubicBezTo>
                    <a:cubicBezTo>
                      <a:pt x="353" y="69"/>
                      <a:pt x="351" y="68"/>
                      <a:pt x="349" y="67"/>
                    </a:cubicBezTo>
                    <a:cubicBezTo>
                      <a:pt x="347" y="66"/>
                      <a:pt x="345" y="66"/>
                      <a:pt x="342" y="67"/>
                    </a:cubicBezTo>
                    <a:cubicBezTo>
                      <a:pt x="338" y="68"/>
                      <a:pt x="336" y="69"/>
                      <a:pt x="335" y="71"/>
                    </a:cubicBezTo>
                    <a:cubicBezTo>
                      <a:pt x="334" y="72"/>
                      <a:pt x="333" y="73"/>
                      <a:pt x="334" y="75"/>
                    </a:cubicBezTo>
                    <a:cubicBezTo>
                      <a:pt x="334" y="76"/>
                      <a:pt x="335" y="77"/>
                      <a:pt x="336" y="77"/>
                    </a:cubicBezTo>
                    <a:cubicBezTo>
                      <a:pt x="338" y="78"/>
                      <a:pt x="342" y="78"/>
                      <a:pt x="347" y="78"/>
                    </a:cubicBezTo>
                    <a:cubicBezTo>
                      <a:pt x="353" y="78"/>
                      <a:pt x="357" y="78"/>
                      <a:pt x="360" y="78"/>
                    </a:cubicBezTo>
                    <a:cubicBezTo>
                      <a:pt x="363" y="79"/>
                      <a:pt x="366" y="80"/>
                      <a:pt x="368" y="82"/>
                    </a:cubicBezTo>
                    <a:cubicBezTo>
                      <a:pt x="370" y="83"/>
                      <a:pt x="371" y="86"/>
                      <a:pt x="372" y="89"/>
                    </a:cubicBezTo>
                    <a:cubicBezTo>
                      <a:pt x="373" y="92"/>
                      <a:pt x="373" y="95"/>
                      <a:pt x="372" y="98"/>
                    </a:cubicBezTo>
                    <a:cubicBezTo>
                      <a:pt x="370" y="101"/>
                      <a:pt x="369" y="103"/>
                      <a:pt x="366" y="105"/>
                    </a:cubicBezTo>
                    <a:cubicBezTo>
                      <a:pt x="363" y="107"/>
                      <a:pt x="359" y="109"/>
                      <a:pt x="354" y="110"/>
                    </a:cubicBezTo>
                    <a:cubicBezTo>
                      <a:pt x="347" y="112"/>
                      <a:pt x="342" y="112"/>
                      <a:pt x="337" y="111"/>
                    </a:cubicBezTo>
                    <a:cubicBezTo>
                      <a:pt x="333" y="109"/>
                      <a:pt x="329" y="105"/>
                      <a:pt x="327" y="100"/>
                    </a:cubicBezTo>
                    <a:cubicBezTo>
                      <a:pt x="337" y="96"/>
                      <a:pt x="337" y="96"/>
                      <a:pt x="337" y="96"/>
                    </a:cubicBezTo>
                    <a:cubicBezTo>
                      <a:pt x="339" y="99"/>
                      <a:pt x="341" y="101"/>
                      <a:pt x="343" y="102"/>
                    </a:cubicBezTo>
                    <a:cubicBezTo>
                      <a:pt x="346" y="103"/>
                      <a:pt x="349" y="103"/>
                      <a:pt x="352" y="102"/>
                    </a:cubicBezTo>
                    <a:cubicBezTo>
                      <a:pt x="356" y="101"/>
                      <a:pt x="358" y="99"/>
                      <a:pt x="360" y="98"/>
                    </a:cubicBezTo>
                    <a:cubicBezTo>
                      <a:pt x="361" y="96"/>
                      <a:pt x="361" y="94"/>
                      <a:pt x="361" y="92"/>
                    </a:cubicBezTo>
                    <a:cubicBezTo>
                      <a:pt x="361" y="91"/>
                      <a:pt x="360" y="90"/>
                      <a:pt x="359" y="89"/>
                    </a:cubicBezTo>
                    <a:cubicBezTo>
                      <a:pt x="358" y="89"/>
                      <a:pt x="356" y="89"/>
                      <a:pt x="354" y="88"/>
                    </a:cubicBezTo>
                    <a:cubicBezTo>
                      <a:pt x="353" y="88"/>
                      <a:pt x="350" y="88"/>
                      <a:pt x="345" y="89"/>
                    </a:cubicBezTo>
                    <a:cubicBezTo>
                      <a:pt x="339" y="89"/>
                      <a:pt x="334" y="88"/>
                      <a:pt x="331" y="87"/>
                    </a:cubicBezTo>
                    <a:cubicBezTo>
                      <a:pt x="327" y="85"/>
                      <a:pt x="324" y="82"/>
                      <a:pt x="323" y="78"/>
                    </a:cubicBezTo>
                    <a:cubicBezTo>
                      <a:pt x="323" y="76"/>
                      <a:pt x="323" y="73"/>
                      <a:pt x="324" y="71"/>
                    </a:cubicBezTo>
                    <a:close/>
                    <a:moveTo>
                      <a:pt x="285" y="79"/>
                    </a:moveTo>
                    <a:cubicBezTo>
                      <a:pt x="291" y="77"/>
                      <a:pt x="295" y="75"/>
                      <a:pt x="298" y="75"/>
                    </a:cubicBezTo>
                    <a:cubicBezTo>
                      <a:pt x="301" y="75"/>
                      <a:pt x="304" y="76"/>
                      <a:pt x="306" y="77"/>
                    </a:cubicBezTo>
                    <a:cubicBezTo>
                      <a:pt x="308" y="79"/>
                      <a:pt x="310" y="81"/>
                      <a:pt x="312" y="83"/>
                    </a:cubicBezTo>
                    <a:cubicBezTo>
                      <a:pt x="313" y="87"/>
                      <a:pt x="313" y="90"/>
                      <a:pt x="312" y="94"/>
                    </a:cubicBezTo>
                    <a:cubicBezTo>
                      <a:pt x="311" y="97"/>
                      <a:pt x="308" y="100"/>
                      <a:pt x="304" y="103"/>
                    </a:cubicBezTo>
                    <a:cubicBezTo>
                      <a:pt x="306" y="103"/>
                      <a:pt x="309" y="103"/>
                      <a:pt x="311" y="104"/>
                    </a:cubicBezTo>
                    <a:cubicBezTo>
                      <a:pt x="313" y="105"/>
                      <a:pt x="316" y="107"/>
                      <a:pt x="320" y="109"/>
                    </a:cubicBezTo>
                    <a:cubicBezTo>
                      <a:pt x="331" y="116"/>
                      <a:pt x="331" y="116"/>
                      <a:pt x="331" y="116"/>
                    </a:cubicBezTo>
                    <a:cubicBezTo>
                      <a:pt x="318" y="121"/>
                      <a:pt x="318" y="121"/>
                      <a:pt x="318" y="121"/>
                    </a:cubicBezTo>
                    <a:cubicBezTo>
                      <a:pt x="306" y="114"/>
                      <a:pt x="306" y="114"/>
                      <a:pt x="306" y="114"/>
                    </a:cubicBezTo>
                    <a:cubicBezTo>
                      <a:pt x="302" y="112"/>
                      <a:pt x="299" y="110"/>
                      <a:pt x="297" y="110"/>
                    </a:cubicBezTo>
                    <a:cubicBezTo>
                      <a:pt x="296" y="109"/>
                      <a:pt x="295" y="109"/>
                      <a:pt x="293" y="109"/>
                    </a:cubicBezTo>
                    <a:cubicBezTo>
                      <a:pt x="292" y="109"/>
                      <a:pt x="290" y="110"/>
                      <a:pt x="288" y="111"/>
                    </a:cubicBezTo>
                    <a:cubicBezTo>
                      <a:pt x="286" y="112"/>
                      <a:pt x="286" y="112"/>
                      <a:pt x="286" y="112"/>
                    </a:cubicBezTo>
                    <a:cubicBezTo>
                      <a:pt x="295" y="132"/>
                      <a:pt x="295" y="132"/>
                      <a:pt x="295" y="132"/>
                    </a:cubicBezTo>
                    <a:cubicBezTo>
                      <a:pt x="284" y="136"/>
                      <a:pt x="284" y="136"/>
                      <a:pt x="284" y="136"/>
                    </a:cubicBezTo>
                    <a:cubicBezTo>
                      <a:pt x="263" y="89"/>
                      <a:pt x="263" y="89"/>
                      <a:pt x="263" y="89"/>
                    </a:cubicBezTo>
                    <a:lnTo>
                      <a:pt x="285" y="79"/>
                    </a:lnTo>
                    <a:close/>
                    <a:moveTo>
                      <a:pt x="249" y="97"/>
                    </a:moveTo>
                    <a:cubicBezTo>
                      <a:pt x="254" y="104"/>
                      <a:pt x="254" y="104"/>
                      <a:pt x="254" y="104"/>
                    </a:cubicBezTo>
                    <a:cubicBezTo>
                      <a:pt x="228" y="120"/>
                      <a:pt x="228" y="120"/>
                      <a:pt x="228" y="120"/>
                    </a:cubicBezTo>
                    <a:cubicBezTo>
                      <a:pt x="234" y="130"/>
                      <a:pt x="234" y="130"/>
                      <a:pt x="234" y="130"/>
                    </a:cubicBezTo>
                    <a:cubicBezTo>
                      <a:pt x="258" y="115"/>
                      <a:pt x="258" y="115"/>
                      <a:pt x="258" y="115"/>
                    </a:cubicBezTo>
                    <a:cubicBezTo>
                      <a:pt x="263" y="122"/>
                      <a:pt x="263" y="122"/>
                      <a:pt x="263" y="122"/>
                    </a:cubicBezTo>
                    <a:cubicBezTo>
                      <a:pt x="239" y="137"/>
                      <a:pt x="239" y="137"/>
                      <a:pt x="239" y="137"/>
                    </a:cubicBezTo>
                    <a:cubicBezTo>
                      <a:pt x="246" y="149"/>
                      <a:pt x="246" y="149"/>
                      <a:pt x="246" y="149"/>
                    </a:cubicBezTo>
                    <a:cubicBezTo>
                      <a:pt x="273" y="132"/>
                      <a:pt x="273" y="132"/>
                      <a:pt x="273" y="132"/>
                    </a:cubicBezTo>
                    <a:cubicBezTo>
                      <a:pt x="278" y="140"/>
                      <a:pt x="278" y="140"/>
                      <a:pt x="278" y="140"/>
                    </a:cubicBezTo>
                    <a:cubicBezTo>
                      <a:pt x="241" y="163"/>
                      <a:pt x="241" y="163"/>
                      <a:pt x="241" y="163"/>
                    </a:cubicBezTo>
                    <a:cubicBezTo>
                      <a:pt x="214" y="119"/>
                      <a:pt x="214" y="119"/>
                      <a:pt x="214" y="119"/>
                    </a:cubicBezTo>
                    <a:lnTo>
                      <a:pt x="249" y="97"/>
                    </a:lnTo>
                    <a:close/>
                    <a:moveTo>
                      <a:pt x="174" y="151"/>
                    </a:moveTo>
                    <a:cubicBezTo>
                      <a:pt x="210" y="171"/>
                      <a:pt x="210" y="171"/>
                      <a:pt x="210" y="171"/>
                    </a:cubicBezTo>
                    <a:cubicBezTo>
                      <a:pt x="196" y="133"/>
                      <a:pt x="196" y="133"/>
                      <a:pt x="196" y="133"/>
                    </a:cubicBezTo>
                    <a:cubicBezTo>
                      <a:pt x="205" y="125"/>
                      <a:pt x="205" y="125"/>
                      <a:pt x="205" y="125"/>
                    </a:cubicBezTo>
                    <a:cubicBezTo>
                      <a:pt x="223" y="178"/>
                      <a:pt x="223" y="178"/>
                      <a:pt x="223" y="178"/>
                    </a:cubicBezTo>
                    <a:cubicBezTo>
                      <a:pt x="213" y="186"/>
                      <a:pt x="213" y="186"/>
                      <a:pt x="213" y="186"/>
                    </a:cubicBezTo>
                    <a:cubicBezTo>
                      <a:pt x="165" y="159"/>
                      <a:pt x="165" y="159"/>
                      <a:pt x="165" y="159"/>
                    </a:cubicBezTo>
                    <a:lnTo>
                      <a:pt x="174" y="151"/>
                    </a:lnTo>
                    <a:close/>
                    <a:moveTo>
                      <a:pt x="159" y="166"/>
                    </a:moveTo>
                    <a:cubicBezTo>
                      <a:pt x="197" y="201"/>
                      <a:pt x="197" y="201"/>
                      <a:pt x="197" y="201"/>
                    </a:cubicBezTo>
                    <a:cubicBezTo>
                      <a:pt x="189" y="210"/>
                      <a:pt x="189" y="210"/>
                      <a:pt x="189" y="210"/>
                    </a:cubicBezTo>
                    <a:cubicBezTo>
                      <a:pt x="151" y="174"/>
                      <a:pt x="151" y="174"/>
                      <a:pt x="151" y="174"/>
                    </a:cubicBezTo>
                    <a:lnTo>
                      <a:pt x="159" y="166"/>
                    </a:lnTo>
                    <a:close/>
                    <a:moveTo>
                      <a:pt x="120" y="211"/>
                    </a:moveTo>
                    <a:cubicBezTo>
                      <a:pt x="162" y="214"/>
                      <a:pt x="162" y="214"/>
                      <a:pt x="162" y="214"/>
                    </a:cubicBezTo>
                    <a:cubicBezTo>
                      <a:pt x="134" y="193"/>
                      <a:pt x="134" y="193"/>
                      <a:pt x="134" y="193"/>
                    </a:cubicBezTo>
                    <a:cubicBezTo>
                      <a:pt x="141" y="185"/>
                      <a:pt x="141" y="185"/>
                      <a:pt x="141" y="185"/>
                    </a:cubicBezTo>
                    <a:cubicBezTo>
                      <a:pt x="182" y="216"/>
                      <a:pt x="182" y="216"/>
                      <a:pt x="182" y="216"/>
                    </a:cubicBezTo>
                    <a:cubicBezTo>
                      <a:pt x="175" y="225"/>
                      <a:pt x="175" y="225"/>
                      <a:pt x="175" y="225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60" y="244"/>
                      <a:pt x="160" y="244"/>
                      <a:pt x="160" y="244"/>
                    </a:cubicBezTo>
                    <a:cubicBezTo>
                      <a:pt x="154" y="252"/>
                      <a:pt x="154" y="252"/>
                      <a:pt x="154" y="252"/>
                    </a:cubicBezTo>
                    <a:cubicBezTo>
                      <a:pt x="113" y="220"/>
                      <a:pt x="113" y="220"/>
                      <a:pt x="113" y="220"/>
                    </a:cubicBezTo>
                    <a:lnTo>
                      <a:pt x="120" y="211"/>
                    </a:lnTo>
                    <a:close/>
                    <a:moveTo>
                      <a:pt x="87" y="264"/>
                    </a:moveTo>
                    <a:cubicBezTo>
                      <a:pt x="112" y="278"/>
                      <a:pt x="112" y="278"/>
                      <a:pt x="112" y="278"/>
                    </a:cubicBezTo>
                    <a:cubicBezTo>
                      <a:pt x="116" y="280"/>
                      <a:pt x="118" y="281"/>
                      <a:pt x="120" y="282"/>
                    </a:cubicBezTo>
                    <a:cubicBezTo>
                      <a:pt x="122" y="282"/>
                      <a:pt x="124" y="282"/>
                      <a:pt x="126" y="281"/>
                    </a:cubicBezTo>
                    <a:cubicBezTo>
                      <a:pt x="128" y="280"/>
                      <a:pt x="130" y="278"/>
                      <a:pt x="131" y="275"/>
                    </a:cubicBezTo>
                    <a:cubicBezTo>
                      <a:pt x="133" y="273"/>
                      <a:pt x="133" y="270"/>
                      <a:pt x="133" y="268"/>
                    </a:cubicBezTo>
                    <a:cubicBezTo>
                      <a:pt x="133" y="266"/>
                      <a:pt x="132" y="264"/>
                      <a:pt x="131" y="263"/>
                    </a:cubicBezTo>
                    <a:cubicBezTo>
                      <a:pt x="129" y="262"/>
                      <a:pt x="127" y="260"/>
                      <a:pt x="123" y="258"/>
                    </a:cubicBezTo>
                    <a:cubicBezTo>
                      <a:pt x="98" y="244"/>
                      <a:pt x="98" y="244"/>
                      <a:pt x="98" y="244"/>
                    </a:cubicBezTo>
                    <a:cubicBezTo>
                      <a:pt x="104" y="234"/>
                      <a:pt x="104" y="234"/>
                      <a:pt x="104" y="234"/>
                    </a:cubicBezTo>
                    <a:cubicBezTo>
                      <a:pt x="127" y="248"/>
                      <a:pt x="127" y="248"/>
                      <a:pt x="127" y="248"/>
                    </a:cubicBezTo>
                    <a:cubicBezTo>
                      <a:pt x="133" y="251"/>
                      <a:pt x="137" y="253"/>
                      <a:pt x="138" y="255"/>
                    </a:cubicBezTo>
                    <a:cubicBezTo>
                      <a:pt x="140" y="257"/>
                      <a:pt x="142" y="259"/>
                      <a:pt x="142" y="261"/>
                    </a:cubicBezTo>
                    <a:cubicBezTo>
                      <a:pt x="143" y="263"/>
                      <a:pt x="143" y="266"/>
                      <a:pt x="143" y="269"/>
                    </a:cubicBezTo>
                    <a:cubicBezTo>
                      <a:pt x="142" y="272"/>
                      <a:pt x="141" y="275"/>
                      <a:pt x="139" y="279"/>
                    </a:cubicBezTo>
                    <a:cubicBezTo>
                      <a:pt x="136" y="284"/>
                      <a:pt x="134" y="287"/>
                      <a:pt x="131" y="289"/>
                    </a:cubicBezTo>
                    <a:cubicBezTo>
                      <a:pt x="129" y="291"/>
                      <a:pt x="127" y="292"/>
                      <a:pt x="124" y="293"/>
                    </a:cubicBezTo>
                    <a:cubicBezTo>
                      <a:pt x="122" y="293"/>
                      <a:pt x="120" y="293"/>
                      <a:pt x="118" y="293"/>
                    </a:cubicBezTo>
                    <a:cubicBezTo>
                      <a:pt x="115" y="292"/>
                      <a:pt x="111" y="290"/>
                      <a:pt x="106" y="287"/>
                    </a:cubicBezTo>
                    <a:cubicBezTo>
                      <a:pt x="82" y="274"/>
                      <a:pt x="82" y="274"/>
                      <a:pt x="82" y="274"/>
                    </a:cubicBezTo>
                    <a:lnTo>
                      <a:pt x="87" y="264"/>
                    </a:lnTo>
                    <a:close/>
                    <a:moveTo>
                      <a:pt x="44" y="402"/>
                    </a:moveTo>
                    <a:cubicBezTo>
                      <a:pt x="82" y="384"/>
                      <a:pt x="82" y="384"/>
                      <a:pt x="82" y="384"/>
                    </a:cubicBezTo>
                    <a:cubicBezTo>
                      <a:pt x="47" y="379"/>
                      <a:pt x="47" y="379"/>
                      <a:pt x="47" y="379"/>
                    </a:cubicBezTo>
                    <a:cubicBezTo>
                      <a:pt x="49" y="368"/>
                      <a:pt x="49" y="368"/>
                      <a:pt x="49" y="368"/>
                    </a:cubicBezTo>
                    <a:cubicBezTo>
                      <a:pt x="100" y="376"/>
                      <a:pt x="100" y="376"/>
                      <a:pt x="100" y="376"/>
                    </a:cubicBezTo>
                    <a:cubicBezTo>
                      <a:pt x="98" y="388"/>
                      <a:pt x="98" y="388"/>
                      <a:pt x="98" y="388"/>
                    </a:cubicBezTo>
                    <a:cubicBezTo>
                      <a:pt x="61" y="405"/>
                      <a:pt x="61" y="405"/>
                      <a:pt x="61" y="405"/>
                    </a:cubicBezTo>
                    <a:cubicBezTo>
                      <a:pt x="95" y="411"/>
                      <a:pt x="95" y="411"/>
                      <a:pt x="95" y="411"/>
                    </a:cubicBezTo>
                    <a:cubicBezTo>
                      <a:pt x="93" y="421"/>
                      <a:pt x="93" y="421"/>
                      <a:pt x="93" y="421"/>
                    </a:cubicBezTo>
                    <a:cubicBezTo>
                      <a:pt x="42" y="413"/>
                      <a:pt x="42" y="413"/>
                      <a:pt x="42" y="413"/>
                    </a:cubicBezTo>
                    <a:lnTo>
                      <a:pt x="44" y="402"/>
                    </a:lnTo>
                    <a:close/>
                    <a:moveTo>
                      <a:pt x="42" y="427"/>
                    </a:moveTo>
                    <a:cubicBezTo>
                      <a:pt x="93" y="430"/>
                      <a:pt x="93" y="430"/>
                      <a:pt x="93" y="430"/>
                    </a:cubicBezTo>
                    <a:cubicBezTo>
                      <a:pt x="93" y="441"/>
                      <a:pt x="93" y="441"/>
                      <a:pt x="93" y="441"/>
                    </a:cubicBezTo>
                    <a:cubicBezTo>
                      <a:pt x="41" y="439"/>
                      <a:pt x="41" y="439"/>
                      <a:pt x="41" y="439"/>
                    </a:cubicBezTo>
                    <a:lnTo>
                      <a:pt x="42" y="427"/>
                    </a:lnTo>
                    <a:close/>
                    <a:moveTo>
                      <a:pt x="42" y="488"/>
                    </a:moveTo>
                    <a:cubicBezTo>
                      <a:pt x="62" y="486"/>
                      <a:pt x="62" y="486"/>
                      <a:pt x="62" y="486"/>
                    </a:cubicBezTo>
                    <a:cubicBezTo>
                      <a:pt x="61" y="464"/>
                      <a:pt x="61" y="464"/>
                      <a:pt x="61" y="464"/>
                    </a:cubicBezTo>
                    <a:cubicBezTo>
                      <a:pt x="41" y="465"/>
                      <a:pt x="41" y="465"/>
                      <a:pt x="41" y="465"/>
                    </a:cubicBezTo>
                    <a:cubicBezTo>
                      <a:pt x="40" y="454"/>
                      <a:pt x="40" y="454"/>
                      <a:pt x="40" y="454"/>
                    </a:cubicBezTo>
                    <a:cubicBezTo>
                      <a:pt x="92" y="451"/>
                      <a:pt x="92" y="451"/>
                      <a:pt x="92" y="451"/>
                    </a:cubicBezTo>
                    <a:cubicBezTo>
                      <a:pt x="92" y="462"/>
                      <a:pt x="92" y="462"/>
                      <a:pt x="92" y="462"/>
                    </a:cubicBezTo>
                    <a:cubicBezTo>
                      <a:pt x="70" y="463"/>
                      <a:pt x="70" y="463"/>
                      <a:pt x="70" y="463"/>
                    </a:cubicBezTo>
                    <a:cubicBezTo>
                      <a:pt x="71" y="486"/>
                      <a:pt x="71" y="486"/>
                      <a:pt x="71" y="486"/>
                    </a:cubicBezTo>
                    <a:cubicBezTo>
                      <a:pt x="94" y="485"/>
                      <a:pt x="94" y="485"/>
                      <a:pt x="94" y="485"/>
                    </a:cubicBezTo>
                    <a:cubicBezTo>
                      <a:pt x="94" y="496"/>
                      <a:pt x="94" y="496"/>
                      <a:pt x="94" y="496"/>
                    </a:cubicBezTo>
                    <a:cubicBezTo>
                      <a:pt x="43" y="499"/>
                      <a:pt x="43" y="499"/>
                      <a:pt x="43" y="499"/>
                    </a:cubicBezTo>
                    <a:lnTo>
                      <a:pt x="42" y="488"/>
                    </a:lnTo>
                    <a:close/>
                    <a:moveTo>
                      <a:pt x="98" y="546"/>
                    </a:moveTo>
                    <a:cubicBezTo>
                      <a:pt x="94" y="552"/>
                      <a:pt x="88" y="555"/>
                      <a:pt x="80" y="557"/>
                    </a:cubicBezTo>
                    <a:cubicBezTo>
                      <a:pt x="72" y="559"/>
                      <a:pt x="65" y="558"/>
                      <a:pt x="59" y="554"/>
                    </a:cubicBezTo>
                    <a:cubicBezTo>
                      <a:pt x="54" y="550"/>
                      <a:pt x="50" y="544"/>
                      <a:pt x="48" y="536"/>
                    </a:cubicBezTo>
                    <a:cubicBezTo>
                      <a:pt x="47" y="530"/>
                      <a:pt x="48" y="524"/>
                      <a:pt x="50" y="519"/>
                    </a:cubicBezTo>
                    <a:cubicBezTo>
                      <a:pt x="52" y="516"/>
                      <a:pt x="55" y="513"/>
                      <a:pt x="58" y="511"/>
                    </a:cubicBezTo>
                    <a:cubicBezTo>
                      <a:pt x="63" y="522"/>
                      <a:pt x="63" y="522"/>
                      <a:pt x="63" y="522"/>
                    </a:cubicBezTo>
                    <a:cubicBezTo>
                      <a:pt x="61" y="523"/>
                      <a:pt x="59" y="525"/>
                      <a:pt x="58" y="527"/>
                    </a:cubicBezTo>
                    <a:cubicBezTo>
                      <a:pt x="57" y="529"/>
                      <a:pt x="56" y="532"/>
                      <a:pt x="57" y="535"/>
                    </a:cubicBezTo>
                    <a:cubicBezTo>
                      <a:pt x="58" y="539"/>
                      <a:pt x="60" y="542"/>
                      <a:pt x="63" y="544"/>
                    </a:cubicBezTo>
                    <a:cubicBezTo>
                      <a:pt x="67" y="546"/>
                      <a:pt x="71" y="547"/>
                      <a:pt x="77" y="546"/>
                    </a:cubicBezTo>
                    <a:cubicBezTo>
                      <a:pt x="84" y="544"/>
                      <a:pt x="88" y="542"/>
                      <a:pt x="90" y="539"/>
                    </a:cubicBezTo>
                    <a:cubicBezTo>
                      <a:pt x="92" y="536"/>
                      <a:pt x="93" y="532"/>
                      <a:pt x="92" y="528"/>
                    </a:cubicBezTo>
                    <a:cubicBezTo>
                      <a:pt x="91" y="525"/>
                      <a:pt x="90" y="523"/>
                      <a:pt x="88" y="521"/>
                    </a:cubicBezTo>
                    <a:cubicBezTo>
                      <a:pt x="86" y="519"/>
                      <a:pt x="83" y="518"/>
                      <a:pt x="79" y="518"/>
                    </a:cubicBezTo>
                    <a:cubicBezTo>
                      <a:pt x="80" y="506"/>
                      <a:pt x="80" y="506"/>
                      <a:pt x="80" y="506"/>
                    </a:cubicBezTo>
                    <a:cubicBezTo>
                      <a:pt x="85" y="507"/>
                      <a:pt x="90" y="509"/>
                      <a:pt x="94" y="512"/>
                    </a:cubicBezTo>
                    <a:cubicBezTo>
                      <a:pt x="97" y="515"/>
                      <a:pt x="100" y="520"/>
                      <a:pt x="101" y="526"/>
                    </a:cubicBezTo>
                    <a:cubicBezTo>
                      <a:pt x="102" y="534"/>
                      <a:pt x="101" y="540"/>
                      <a:pt x="98" y="546"/>
                    </a:cubicBezTo>
                    <a:close/>
                    <a:moveTo>
                      <a:pt x="114" y="330"/>
                    </a:moveTo>
                    <a:cubicBezTo>
                      <a:pt x="101" y="331"/>
                      <a:pt x="101" y="331"/>
                      <a:pt x="101" y="331"/>
                    </a:cubicBezTo>
                    <a:cubicBezTo>
                      <a:pt x="94" y="353"/>
                      <a:pt x="94" y="353"/>
                      <a:pt x="94" y="353"/>
                    </a:cubicBezTo>
                    <a:cubicBezTo>
                      <a:pt x="104" y="361"/>
                      <a:pt x="104" y="361"/>
                      <a:pt x="104" y="361"/>
                    </a:cubicBezTo>
                    <a:cubicBezTo>
                      <a:pt x="100" y="373"/>
                      <a:pt x="100" y="373"/>
                      <a:pt x="100" y="373"/>
                    </a:cubicBezTo>
                    <a:cubicBezTo>
                      <a:pt x="58" y="336"/>
                      <a:pt x="58" y="336"/>
                      <a:pt x="58" y="336"/>
                    </a:cubicBezTo>
                    <a:cubicBezTo>
                      <a:pt x="62" y="325"/>
                      <a:pt x="62" y="325"/>
                      <a:pt x="62" y="325"/>
                    </a:cubicBezTo>
                    <a:cubicBezTo>
                      <a:pt x="118" y="318"/>
                      <a:pt x="118" y="318"/>
                      <a:pt x="118" y="318"/>
                    </a:cubicBezTo>
                    <a:lnTo>
                      <a:pt x="114" y="330"/>
                    </a:lnTo>
                    <a:close/>
                    <a:moveTo>
                      <a:pt x="252" y="762"/>
                    </a:moveTo>
                    <a:cubicBezTo>
                      <a:pt x="251" y="763"/>
                      <a:pt x="251" y="764"/>
                      <a:pt x="250" y="764"/>
                    </a:cubicBezTo>
                    <a:cubicBezTo>
                      <a:pt x="248" y="766"/>
                      <a:pt x="238" y="764"/>
                      <a:pt x="237" y="764"/>
                    </a:cubicBezTo>
                    <a:cubicBezTo>
                      <a:pt x="233" y="764"/>
                      <a:pt x="231" y="764"/>
                      <a:pt x="230" y="766"/>
                    </a:cubicBezTo>
                    <a:cubicBezTo>
                      <a:pt x="231" y="767"/>
                      <a:pt x="230" y="770"/>
                      <a:pt x="228" y="770"/>
                    </a:cubicBezTo>
                    <a:cubicBezTo>
                      <a:pt x="226" y="770"/>
                      <a:pt x="222" y="768"/>
                      <a:pt x="218" y="768"/>
                    </a:cubicBezTo>
                    <a:cubicBezTo>
                      <a:pt x="217" y="768"/>
                      <a:pt x="216" y="768"/>
                      <a:pt x="215" y="768"/>
                    </a:cubicBezTo>
                    <a:cubicBezTo>
                      <a:pt x="205" y="781"/>
                      <a:pt x="196" y="792"/>
                      <a:pt x="185" y="805"/>
                    </a:cubicBezTo>
                    <a:cubicBezTo>
                      <a:pt x="184" y="804"/>
                      <a:pt x="183" y="805"/>
                      <a:pt x="182" y="805"/>
                    </a:cubicBezTo>
                    <a:cubicBezTo>
                      <a:pt x="191" y="793"/>
                      <a:pt x="199" y="779"/>
                      <a:pt x="208" y="766"/>
                    </a:cubicBezTo>
                    <a:cubicBezTo>
                      <a:pt x="208" y="765"/>
                      <a:pt x="207" y="764"/>
                      <a:pt x="207" y="763"/>
                    </a:cubicBezTo>
                    <a:cubicBezTo>
                      <a:pt x="207" y="761"/>
                      <a:pt x="209" y="758"/>
                      <a:pt x="211" y="758"/>
                    </a:cubicBezTo>
                    <a:cubicBezTo>
                      <a:pt x="211" y="758"/>
                      <a:pt x="212" y="758"/>
                      <a:pt x="213" y="758"/>
                    </a:cubicBezTo>
                    <a:cubicBezTo>
                      <a:pt x="218" y="750"/>
                      <a:pt x="218" y="750"/>
                      <a:pt x="220" y="748"/>
                    </a:cubicBezTo>
                    <a:cubicBezTo>
                      <a:pt x="219" y="746"/>
                      <a:pt x="210" y="743"/>
                      <a:pt x="212" y="741"/>
                    </a:cubicBezTo>
                    <a:cubicBezTo>
                      <a:pt x="213" y="741"/>
                      <a:pt x="216" y="741"/>
                      <a:pt x="217" y="741"/>
                    </a:cubicBezTo>
                    <a:cubicBezTo>
                      <a:pt x="219" y="742"/>
                      <a:pt x="221" y="742"/>
                      <a:pt x="223" y="743"/>
                    </a:cubicBezTo>
                    <a:cubicBezTo>
                      <a:pt x="226" y="739"/>
                      <a:pt x="228" y="736"/>
                      <a:pt x="230" y="731"/>
                    </a:cubicBezTo>
                    <a:cubicBezTo>
                      <a:pt x="230" y="730"/>
                      <a:pt x="233" y="726"/>
                      <a:pt x="232" y="726"/>
                    </a:cubicBezTo>
                    <a:cubicBezTo>
                      <a:pt x="232" y="725"/>
                      <a:pt x="232" y="724"/>
                      <a:pt x="232" y="723"/>
                    </a:cubicBezTo>
                    <a:cubicBezTo>
                      <a:pt x="236" y="725"/>
                      <a:pt x="238" y="727"/>
                      <a:pt x="238" y="731"/>
                    </a:cubicBezTo>
                    <a:cubicBezTo>
                      <a:pt x="239" y="731"/>
                      <a:pt x="239" y="734"/>
                      <a:pt x="238" y="735"/>
                    </a:cubicBezTo>
                    <a:cubicBezTo>
                      <a:pt x="236" y="738"/>
                      <a:pt x="233" y="742"/>
                      <a:pt x="231" y="745"/>
                    </a:cubicBezTo>
                    <a:cubicBezTo>
                      <a:pt x="232" y="746"/>
                      <a:pt x="232" y="746"/>
                      <a:pt x="233" y="747"/>
                    </a:cubicBezTo>
                    <a:cubicBezTo>
                      <a:pt x="236" y="748"/>
                      <a:pt x="239" y="748"/>
                      <a:pt x="242" y="750"/>
                    </a:cubicBezTo>
                    <a:cubicBezTo>
                      <a:pt x="242" y="750"/>
                      <a:pt x="243" y="750"/>
                      <a:pt x="244" y="749"/>
                    </a:cubicBezTo>
                    <a:cubicBezTo>
                      <a:pt x="251" y="753"/>
                      <a:pt x="253" y="761"/>
                      <a:pt x="252" y="762"/>
                    </a:cubicBezTo>
                    <a:close/>
                    <a:moveTo>
                      <a:pt x="188" y="735"/>
                    </a:moveTo>
                    <a:cubicBezTo>
                      <a:pt x="191" y="738"/>
                      <a:pt x="194" y="740"/>
                      <a:pt x="195" y="742"/>
                    </a:cubicBezTo>
                    <a:cubicBezTo>
                      <a:pt x="196" y="743"/>
                      <a:pt x="200" y="748"/>
                      <a:pt x="202" y="755"/>
                    </a:cubicBezTo>
                    <a:cubicBezTo>
                      <a:pt x="203" y="757"/>
                      <a:pt x="204" y="758"/>
                      <a:pt x="203" y="761"/>
                    </a:cubicBezTo>
                    <a:cubicBezTo>
                      <a:pt x="199" y="758"/>
                      <a:pt x="199" y="757"/>
                      <a:pt x="197" y="752"/>
                    </a:cubicBezTo>
                    <a:cubicBezTo>
                      <a:pt x="197" y="750"/>
                      <a:pt x="196" y="748"/>
                      <a:pt x="193" y="744"/>
                    </a:cubicBezTo>
                    <a:cubicBezTo>
                      <a:pt x="192" y="742"/>
                      <a:pt x="188" y="738"/>
                      <a:pt x="188" y="735"/>
                    </a:cubicBezTo>
                    <a:close/>
                    <a:moveTo>
                      <a:pt x="261" y="821"/>
                    </a:moveTo>
                    <a:cubicBezTo>
                      <a:pt x="261" y="819"/>
                      <a:pt x="259" y="818"/>
                      <a:pt x="260" y="815"/>
                    </a:cubicBezTo>
                    <a:cubicBezTo>
                      <a:pt x="265" y="807"/>
                      <a:pt x="273" y="790"/>
                      <a:pt x="281" y="779"/>
                    </a:cubicBezTo>
                    <a:cubicBezTo>
                      <a:pt x="281" y="778"/>
                      <a:pt x="282" y="776"/>
                      <a:pt x="283" y="777"/>
                    </a:cubicBezTo>
                    <a:cubicBezTo>
                      <a:pt x="283" y="778"/>
                      <a:pt x="284" y="778"/>
                      <a:pt x="282" y="782"/>
                    </a:cubicBezTo>
                    <a:cubicBezTo>
                      <a:pt x="282" y="783"/>
                      <a:pt x="262" y="820"/>
                      <a:pt x="264" y="821"/>
                    </a:cubicBezTo>
                    <a:cubicBezTo>
                      <a:pt x="262" y="821"/>
                      <a:pt x="263" y="821"/>
                      <a:pt x="261" y="821"/>
                    </a:cubicBezTo>
                    <a:close/>
                    <a:moveTo>
                      <a:pt x="288" y="830"/>
                    </a:moveTo>
                    <a:cubicBezTo>
                      <a:pt x="288" y="830"/>
                      <a:pt x="287" y="830"/>
                      <a:pt x="287" y="830"/>
                    </a:cubicBezTo>
                    <a:cubicBezTo>
                      <a:pt x="285" y="830"/>
                      <a:pt x="283" y="829"/>
                      <a:pt x="281" y="828"/>
                    </a:cubicBezTo>
                    <a:cubicBezTo>
                      <a:pt x="280" y="826"/>
                      <a:pt x="275" y="818"/>
                      <a:pt x="275" y="816"/>
                    </a:cubicBezTo>
                    <a:cubicBezTo>
                      <a:pt x="275" y="816"/>
                      <a:pt x="275" y="816"/>
                      <a:pt x="276" y="816"/>
                    </a:cubicBezTo>
                    <a:cubicBezTo>
                      <a:pt x="277" y="822"/>
                      <a:pt x="286" y="820"/>
                      <a:pt x="293" y="818"/>
                    </a:cubicBezTo>
                    <a:cubicBezTo>
                      <a:pt x="299" y="816"/>
                      <a:pt x="304" y="813"/>
                      <a:pt x="305" y="812"/>
                    </a:cubicBezTo>
                    <a:cubicBezTo>
                      <a:pt x="304" y="811"/>
                      <a:pt x="305" y="811"/>
                      <a:pt x="303" y="809"/>
                    </a:cubicBezTo>
                    <a:cubicBezTo>
                      <a:pt x="303" y="810"/>
                      <a:pt x="300" y="811"/>
                      <a:pt x="296" y="812"/>
                    </a:cubicBezTo>
                    <a:cubicBezTo>
                      <a:pt x="288" y="814"/>
                      <a:pt x="274" y="816"/>
                      <a:pt x="273" y="815"/>
                    </a:cubicBezTo>
                    <a:cubicBezTo>
                      <a:pt x="269" y="814"/>
                      <a:pt x="270" y="813"/>
                      <a:pt x="272" y="809"/>
                    </a:cubicBezTo>
                    <a:cubicBezTo>
                      <a:pt x="279" y="807"/>
                      <a:pt x="290" y="805"/>
                      <a:pt x="296" y="802"/>
                    </a:cubicBezTo>
                    <a:cubicBezTo>
                      <a:pt x="297" y="802"/>
                      <a:pt x="298" y="801"/>
                      <a:pt x="297" y="799"/>
                    </a:cubicBezTo>
                    <a:cubicBezTo>
                      <a:pt x="294" y="801"/>
                      <a:pt x="286" y="801"/>
                      <a:pt x="283" y="801"/>
                    </a:cubicBezTo>
                    <a:cubicBezTo>
                      <a:pt x="280" y="798"/>
                      <a:pt x="282" y="795"/>
                      <a:pt x="284" y="792"/>
                    </a:cubicBezTo>
                    <a:cubicBezTo>
                      <a:pt x="284" y="792"/>
                      <a:pt x="284" y="792"/>
                      <a:pt x="284" y="792"/>
                    </a:cubicBezTo>
                    <a:cubicBezTo>
                      <a:pt x="286" y="794"/>
                      <a:pt x="293" y="793"/>
                      <a:pt x="295" y="791"/>
                    </a:cubicBezTo>
                    <a:cubicBezTo>
                      <a:pt x="294" y="789"/>
                      <a:pt x="291" y="784"/>
                      <a:pt x="293" y="785"/>
                    </a:cubicBezTo>
                    <a:cubicBezTo>
                      <a:pt x="295" y="786"/>
                      <a:pt x="295" y="787"/>
                      <a:pt x="297" y="788"/>
                    </a:cubicBezTo>
                    <a:cubicBezTo>
                      <a:pt x="298" y="788"/>
                      <a:pt x="298" y="787"/>
                      <a:pt x="298" y="787"/>
                    </a:cubicBezTo>
                    <a:cubicBezTo>
                      <a:pt x="296" y="786"/>
                      <a:pt x="295" y="785"/>
                      <a:pt x="294" y="785"/>
                    </a:cubicBezTo>
                    <a:cubicBezTo>
                      <a:pt x="295" y="782"/>
                      <a:pt x="297" y="782"/>
                      <a:pt x="299" y="783"/>
                    </a:cubicBezTo>
                    <a:cubicBezTo>
                      <a:pt x="301" y="784"/>
                      <a:pt x="307" y="790"/>
                      <a:pt x="308" y="790"/>
                    </a:cubicBezTo>
                    <a:cubicBezTo>
                      <a:pt x="308" y="790"/>
                      <a:pt x="308" y="790"/>
                      <a:pt x="308" y="790"/>
                    </a:cubicBezTo>
                    <a:cubicBezTo>
                      <a:pt x="309" y="791"/>
                      <a:pt x="309" y="792"/>
                      <a:pt x="310" y="793"/>
                    </a:cubicBezTo>
                    <a:cubicBezTo>
                      <a:pt x="309" y="797"/>
                      <a:pt x="307" y="798"/>
                      <a:pt x="305" y="798"/>
                    </a:cubicBezTo>
                    <a:cubicBezTo>
                      <a:pt x="305" y="802"/>
                      <a:pt x="305" y="806"/>
                      <a:pt x="308" y="811"/>
                    </a:cubicBezTo>
                    <a:cubicBezTo>
                      <a:pt x="310" y="810"/>
                      <a:pt x="312" y="809"/>
                      <a:pt x="313" y="808"/>
                    </a:cubicBezTo>
                    <a:cubicBezTo>
                      <a:pt x="315" y="810"/>
                      <a:pt x="316" y="811"/>
                      <a:pt x="316" y="814"/>
                    </a:cubicBezTo>
                    <a:cubicBezTo>
                      <a:pt x="314" y="818"/>
                      <a:pt x="309" y="817"/>
                      <a:pt x="309" y="819"/>
                    </a:cubicBezTo>
                    <a:cubicBezTo>
                      <a:pt x="307" y="824"/>
                      <a:pt x="308" y="831"/>
                      <a:pt x="307" y="835"/>
                    </a:cubicBezTo>
                    <a:cubicBezTo>
                      <a:pt x="306" y="835"/>
                      <a:pt x="305" y="835"/>
                      <a:pt x="305" y="835"/>
                    </a:cubicBezTo>
                    <a:cubicBezTo>
                      <a:pt x="304" y="831"/>
                      <a:pt x="304" y="824"/>
                      <a:pt x="305" y="821"/>
                    </a:cubicBezTo>
                    <a:cubicBezTo>
                      <a:pt x="302" y="821"/>
                      <a:pt x="299" y="823"/>
                      <a:pt x="294" y="824"/>
                    </a:cubicBezTo>
                    <a:cubicBezTo>
                      <a:pt x="294" y="825"/>
                      <a:pt x="294" y="824"/>
                      <a:pt x="294" y="825"/>
                    </a:cubicBezTo>
                    <a:cubicBezTo>
                      <a:pt x="296" y="826"/>
                      <a:pt x="297" y="827"/>
                      <a:pt x="297" y="828"/>
                    </a:cubicBezTo>
                    <a:cubicBezTo>
                      <a:pt x="297" y="829"/>
                      <a:pt x="296" y="831"/>
                      <a:pt x="295" y="831"/>
                    </a:cubicBezTo>
                    <a:cubicBezTo>
                      <a:pt x="294" y="831"/>
                      <a:pt x="293" y="830"/>
                      <a:pt x="290" y="829"/>
                    </a:cubicBezTo>
                    <a:cubicBezTo>
                      <a:pt x="289" y="829"/>
                      <a:pt x="289" y="829"/>
                      <a:pt x="288" y="830"/>
                    </a:cubicBezTo>
                    <a:close/>
                    <a:moveTo>
                      <a:pt x="316" y="787"/>
                    </a:moveTo>
                    <a:cubicBezTo>
                      <a:pt x="316" y="785"/>
                      <a:pt x="319" y="786"/>
                      <a:pt x="320" y="787"/>
                    </a:cubicBezTo>
                    <a:cubicBezTo>
                      <a:pt x="322" y="788"/>
                      <a:pt x="324" y="789"/>
                      <a:pt x="326" y="794"/>
                    </a:cubicBezTo>
                    <a:cubicBezTo>
                      <a:pt x="325" y="796"/>
                      <a:pt x="325" y="797"/>
                      <a:pt x="324" y="798"/>
                    </a:cubicBezTo>
                    <a:cubicBezTo>
                      <a:pt x="323" y="799"/>
                      <a:pt x="318" y="798"/>
                      <a:pt x="318" y="795"/>
                    </a:cubicBezTo>
                    <a:cubicBezTo>
                      <a:pt x="317" y="793"/>
                      <a:pt x="316" y="788"/>
                      <a:pt x="316" y="787"/>
                    </a:cubicBezTo>
                    <a:close/>
                    <a:moveTo>
                      <a:pt x="340" y="802"/>
                    </a:moveTo>
                    <a:cubicBezTo>
                      <a:pt x="333" y="803"/>
                      <a:pt x="318" y="845"/>
                      <a:pt x="312" y="854"/>
                    </a:cubicBezTo>
                    <a:cubicBezTo>
                      <a:pt x="307" y="861"/>
                      <a:pt x="305" y="861"/>
                      <a:pt x="302" y="858"/>
                    </a:cubicBezTo>
                    <a:cubicBezTo>
                      <a:pt x="298" y="854"/>
                      <a:pt x="293" y="836"/>
                      <a:pt x="294" y="832"/>
                    </a:cubicBezTo>
                    <a:cubicBezTo>
                      <a:pt x="295" y="833"/>
                      <a:pt x="296" y="836"/>
                      <a:pt x="297" y="837"/>
                    </a:cubicBezTo>
                    <a:cubicBezTo>
                      <a:pt x="297" y="836"/>
                      <a:pt x="297" y="836"/>
                      <a:pt x="297" y="835"/>
                    </a:cubicBezTo>
                    <a:cubicBezTo>
                      <a:pt x="298" y="838"/>
                      <a:pt x="302" y="846"/>
                      <a:pt x="303" y="847"/>
                    </a:cubicBezTo>
                    <a:cubicBezTo>
                      <a:pt x="306" y="849"/>
                      <a:pt x="307" y="845"/>
                      <a:pt x="309" y="843"/>
                    </a:cubicBezTo>
                    <a:cubicBezTo>
                      <a:pt x="313" y="834"/>
                      <a:pt x="324" y="807"/>
                      <a:pt x="329" y="799"/>
                    </a:cubicBezTo>
                    <a:cubicBezTo>
                      <a:pt x="331" y="794"/>
                      <a:pt x="334" y="789"/>
                      <a:pt x="330" y="786"/>
                    </a:cubicBezTo>
                    <a:cubicBezTo>
                      <a:pt x="319" y="780"/>
                      <a:pt x="305" y="785"/>
                      <a:pt x="295" y="779"/>
                    </a:cubicBezTo>
                    <a:cubicBezTo>
                      <a:pt x="295" y="778"/>
                      <a:pt x="295" y="778"/>
                      <a:pt x="296" y="778"/>
                    </a:cubicBezTo>
                    <a:cubicBezTo>
                      <a:pt x="301" y="776"/>
                      <a:pt x="327" y="782"/>
                      <a:pt x="327" y="782"/>
                    </a:cubicBezTo>
                    <a:cubicBezTo>
                      <a:pt x="335" y="784"/>
                      <a:pt x="345" y="793"/>
                      <a:pt x="340" y="802"/>
                    </a:cubicBezTo>
                    <a:close/>
                    <a:moveTo>
                      <a:pt x="364" y="858"/>
                    </a:moveTo>
                    <a:cubicBezTo>
                      <a:pt x="364" y="858"/>
                      <a:pt x="362" y="859"/>
                      <a:pt x="362" y="860"/>
                    </a:cubicBezTo>
                    <a:cubicBezTo>
                      <a:pt x="362" y="860"/>
                      <a:pt x="361" y="861"/>
                      <a:pt x="360" y="861"/>
                    </a:cubicBezTo>
                    <a:cubicBezTo>
                      <a:pt x="360" y="861"/>
                      <a:pt x="357" y="862"/>
                      <a:pt x="355" y="861"/>
                    </a:cubicBezTo>
                    <a:cubicBezTo>
                      <a:pt x="355" y="861"/>
                      <a:pt x="354" y="860"/>
                      <a:pt x="353" y="860"/>
                    </a:cubicBezTo>
                    <a:cubicBezTo>
                      <a:pt x="353" y="860"/>
                      <a:pt x="351" y="859"/>
                      <a:pt x="350" y="859"/>
                    </a:cubicBezTo>
                    <a:cubicBezTo>
                      <a:pt x="350" y="859"/>
                      <a:pt x="349" y="859"/>
                      <a:pt x="351" y="858"/>
                    </a:cubicBezTo>
                    <a:cubicBezTo>
                      <a:pt x="351" y="858"/>
                      <a:pt x="351" y="858"/>
                      <a:pt x="353" y="858"/>
                    </a:cubicBezTo>
                    <a:cubicBezTo>
                      <a:pt x="353" y="858"/>
                      <a:pt x="353" y="858"/>
                      <a:pt x="354" y="857"/>
                    </a:cubicBezTo>
                    <a:cubicBezTo>
                      <a:pt x="354" y="857"/>
                      <a:pt x="354" y="857"/>
                      <a:pt x="354" y="857"/>
                    </a:cubicBezTo>
                    <a:cubicBezTo>
                      <a:pt x="354" y="857"/>
                      <a:pt x="355" y="858"/>
                      <a:pt x="356" y="856"/>
                    </a:cubicBezTo>
                    <a:cubicBezTo>
                      <a:pt x="356" y="856"/>
                      <a:pt x="356" y="855"/>
                      <a:pt x="357" y="855"/>
                    </a:cubicBezTo>
                    <a:cubicBezTo>
                      <a:pt x="357" y="855"/>
                      <a:pt x="361" y="853"/>
                      <a:pt x="370" y="848"/>
                    </a:cubicBezTo>
                    <a:cubicBezTo>
                      <a:pt x="370" y="848"/>
                      <a:pt x="378" y="843"/>
                      <a:pt x="384" y="837"/>
                    </a:cubicBezTo>
                    <a:cubicBezTo>
                      <a:pt x="384" y="837"/>
                      <a:pt x="388" y="834"/>
                      <a:pt x="392" y="831"/>
                    </a:cubicBezTo>
                    <a:cubicBezTo>
                      <a:pt x="392" y="831"/>
                      <a:pt x="405" y="820"/>
                      <a:pt x="408" y="817"/>
                    </a:cubicBezTo>
                    <a:cubicBezTo>
                      <a:pt x="408" y="817"/>
                      <a:pt x="398" y="813"/>
                      <a:pt x="400" y="808"/>
                    </a:cubicBezTo>
                    <a:cubicBezTo>
                      <a:pt x="400" y="808"/>
                      <a:pt x="400" y="806"/>
                      <a:pt x="401" y="808"/>
                    </a:cubicBezTo>
                    <a:cubicBezTo>
                      <a:pt x="401" y="808"/>
                      <a:pt x="405" y="812"/>
                      <a:pt x="412" y="810"/>
                    </a:cubicBezTo>
                    <a:cubicBezTo>
                      <a:pt x="412" y="810"/>
                      <a:pt x="416" y="810"/>
                      <a:pt x="420" y="807"/>
                    </a:cubicBezTo>
                    <a:cubicBezTo>
                      <a:pt x="420" y="807"/>
                      <a:pt x="424" y="807"/>
                      <a:pt x="426" y="815"/>
                    </a:cubicBezTo>
                    <a:cubicBezTo>
                      <a:pt x="426" y="815"/>
                      <a:pt x="427" y="819"/>
                      <a:pt x="424" y="818"/>
                    </a:cubicBezTo>
                    <a:cubicBezTo>
                      <a:pt x="424" y="818"/>
                      <a:pt x="421" y="818"/>
                      <a:pt x="419" y="819"/>
                    </a:cubicBezTo>
                    <a:cubicBezTo>
                      <a:pt x="418" y="819"/>
                      <a:pt x="417" y="819"/>
                      <a:pt x="416" y="820"/>
                    </a:cubicBezTo>
                    <a:cubicBezTo>
                      <a:pt x="416" y="820"/>
                      <a:pt x="409" y="826"/>
                      <a:pt x="396" y="835"/>
                    </a:cubicBezTo>
                    <a:cubicBezTo>
                      <a:pt x="396" y="835"/>
                      <a:pt x="390" y="839"/>
                      <a:pt x="380" y="848"/>
                    </a:cubicBezTo>
                    <a:cubicBezTo>
                      <a:pt x="380" y="848"/>
                      <a:pt x="373" y="855"/>
                      <a:pt x="364" y="858"/>
                    </a:cubicBezTo>
                    <a:close/>
                    <a:moveTo>
                      <a:pt x="429" y="859"/>
                    </a:moveTo>
                    <a:cubicBezTo>
                      <a:pt x="429" y="859"/>
                      <a:pt x="429" y="860"/>
                      <a:pt x="429" y="861"/>
                    </a:cubicBezTo>
                    <a:cubicBezTo>
                      <a:pt x="429" y="861"/>
                      <a:pt x="429" y="863"/>
                      <a:pt x="427" y="862"/>
                    </a:cubicBezTo>
                    <a:cubicBezTo>
                      <a:pt x="427" y="862"/>
                      <a:pt x="420" y="864"/>
                      <a:pt x="418" y="866"/>
                    </a:cubicBezTo>
                    <a:cubicBezTo>
                      <a:pt x="418" y="866"/>
                      <a:pt x="415" y="870"/>
                      <a:pt x="415" y="872"/>
                    </a:cubicBezTo>
                    <a:cubicBezTo>
                      <a:pt x="415" y="872"/>
                      <a:pt x="415" y="875"/>
                      <a:pt x="412" y="875"/>
                    </a:cubicBezTo>
                    <a:cubicBezTo>
                      <a:pt x="412" y="875"/>
                      <a:pt x="411" y="876"/>
                      <a:pt x="409" y="875"/>
                    </a:cubicBezTo>
                    <a:cubicBezTo>
                      <a:pt x="409" y="875"/>
                      <a:pt x="406" y="873"/>
                      <a:pt x="403" y="876"/>
                    </a:cubicBezTo>
                    <a:cubicBezTo>
                      <a:pt x="403" y="876"/>
                      <a:pt x="403" y="877"/>
                      <a:pt x="402" y="875"/>
                    </a:cubicBezTo>
                    <a:cubicBezTo>
                      <a:pt x="402" y="875"/>
                      <a:pt x="402" y="874"/>
                      <a:pt x="400" y="874"/>
                    </a:cubicBezTo>
                    <a:cubicBezTo>
                      <a:pt x="400" y="874"/>
                      <a:pt x="400" y="873"/>
                      <a:pt x="400" y="872"/>
                    </a:cubicBezTo>
                    <a:cubicBezTo>
                      <a:pt x="400" y="872"/>
                      <a:pt x="400" y="870"/>
                      <a:pt x="398" y="869"/>
                    </a:cubicBezTo>
                    <a:cubicBezTo>
                      <a:pt x="398" y="869"/>
                      <a:pt x="397" y="869"/>
                      <a:pt x="396" y="867"/>
                    </a:cubicBezTo>
                    <a:cubicBezTo>
                      <a:pt x="396" y="867"/>
                      <a:pt x="395" y="861"/>
                      <a:pt x="394" y="858"/>
                    </a:cubicBezTo>
                    <a:cubicBezTo>
                      <a:pt x="394" y="858"/>
                      <a:pt x="393" y="855"/>
                      <a:pt x="390" y="854"/>
                    </a:cubicBezTo>
                    <a:cubicBezTo>
                      <a:pt x="390" y="854"/>
                      <a:pt x="386" y="848"/>
                      <a:pt x="388" y="848"/>
                    </a:cubicBezTo>
                    <a:cubicBezTo>
                      <a:pt x="388" y="848"/>
                      <a:pt x="393" y="848"/>
                      <a:pt x="395" y="854"/>
                    </a:cubicBezTo>
                    <a:cubicBezTo>
                      <a:pt x="395" y="854"/>
                      <a:pt x="395" y="856"/>
                      <a:pt x="396" y="858"/>
                    </a:cubicBezTo>
                    <a:cubicBezTo>
                      <a:pt x="396" y="858"/>
                      <a:pt x="396" y="860"/>
                      <a:pt x="399" y="866"/>
                    </a:cubicBezTo>
                    <a:cubicBezTo>
                      <a:pt x="399" y="866"/>
                      <a:pt x="399" y="867"/>
                      <a:pt x="400" y="865"/>
                    </a:cubicBezTo>
                    <a:cubicBezTo>
                      <a:pt x="401" y="863"/>
                      <a:pt x="401" y="863"/>
                      <a:pt x="401" y="863"/>
                    </a:cubicBezTo>
                    <a:cubicBezTo>
                      <a:pt x="401" y="863"/>
                      <a:pt x="402" y="861"/>
                      <a:pt x="403" y="862"/>
                    </a:cubicBezTo>
                    <a:cubicBezTo>
                      <a:pt x="403" y="862"/>
                      <a:pt x="404" y="863"/>
                      <a:pt x="404" y="862"/>
                    </a:cubicBezTo>
                    <a:cubicBezTo>
                      <a:pt x="404" y="862"/>
                      <a:pt x="407" y="861"/>
                      <a:pt x="409" y="858"/>
                    </a:cubicBezTo>
                    <a:cubicBezTo>
                      <a:pt x="409" y="858"/>
                      <a:pt x="412" y="856"/>
                      <a:pt x="411" y="855"/>
                    </a:cubicBezTo>
                    <a:cubicBezTo>
                      <a:pt x="411" y="855"/>
                      <a:pt x="408" y="852"/>
                      <a:pt x="407" y="850"/>
                    </a:cubicBezTo>
                    <a:cubicBezTo>
                      <a:pt x="407" y="850"/>
                      <a:pt x="405" y="849"/>
                      <a:pt x="406" y="848"/>
                    </a:cubicBezTo>
                    <a:cubicBezTo>
                      <a:pt x="406" y="848"/>
                      <a:pt x="407" y="848"/>
                      <a:pt x="410" y="849"/>
                    </a:cubicBezTo>
                    <a:cubicBezTo>
                      <a:pt x="410" y="849"/>
                      <a:pt x="416" y="850"/>
                      <a:pt x="418" y="848"/>
                    </a:cubicBezTo>
                    <a:cubicBezTo>
                      <a:pt x="418" y="848"/>
                      <a:pt x="419" y="846"/>
                      <a:pt x="420" y="847"/>
                    </a:cubicBezTo>
                    <a:cubicBezTo>
                      <a:pt x="420" y="847"/>
                      <a:pt x="423" y="850"/>
                      <a:pt x="424" y="850"/>
                    </a:cubicBezTo>
                    <a:cubicBezTo>
                      <a:pt x="424" y="850"/>
                      <a:pt x="430" y="852"/>
                      <a:pt x="429" y="859"/>
                    </a:cubicBezTo>
                    <a:close/>
                    <a:moveTo>
                      <a:pt x="485" y="876"/>
                    </a:moveTo>
                    <a:cubicBezTo>
                      <a:pt x="485" y="876"/>
                      <a:pt x="484" y="878"/>
                      <a:pt x="482" y="877"/>
                    </a:cubicBezTo>
                    <a:cubicBezTo>
                      <a:pt x="482" y="877"/>
                      <a:pt x="476" y="874"/>
                      <a:pt x="474" y="867"/>
                    </a:cubicBezTo>
                    <a:cubicBezTo>
                      <a:pt x="474" y="867"/>
                      <a:pt x="472" y="857"/>
                      <a:pt x="472" y="856"/>
                    </a:cubicBezTo>
                    <a:cubicBezTo>
                      <a:pt x="472" y="856"/>
                      <a:pt x="473" y="856"/>
                      <a:pt x="472" y="855"/>
                    </a:cubicBezTo>
                    <a:cubicBezTo>
                      <a:pt x="472" y="849"/>
                      <a:pt x="472" y="849"/>
                      <a:pt x="472" y="849"/>
                    </a:cubicBezTo>
                    <a:cubicBezTo>
                      <a:pt x="472" y="849"/>
                      <a:pt x="472" y="848"/>
                      <a:pt x="472" y="847"/>
                    </a:cubicBezTo>
                    <a:cubicBezTo>
                      <a:pt x="472" y="847"/>
                      <a:pt x="472" y="846"/>
                      <a:pt x="472" y="846"/>
                    </a:cubicBezTo>
                    <a:cubicBezTo>
                      <a:pt x="472" y="846"/>
                      <a:pt x="472" y="845"/>
                      <a:pt x="472" y="845"/>
                    </a:cubicBezTo>
                    <a:cubicBezTo>
                      <a:pt x="472" y="845"/>
                      <a:pt x="472" y="842"/>
                      <a:pt x="474" y="844"/>
                    </a:cubicBezTo>
                    <a:cubicBezTo>
                      <a:pt x="474" y="844"/>
                      <a:pt x="475" y="845"/>
                      <a:pt x="474" y="846"/>
                    </a:cubicBezTo>
                    <a:cubicBezTo>
                      <a:pt x="474" y="846"/>
                      <a:pt x="473" y="848"/>
                      <a:pt x="477" y="855"/>
                    </a:cubicBezTo>
                    <a:cubicBezTo>
                      <a:pt x="477" y="855"/>
                      <a:pt x="477" y="856"/>
                      <a:pt x="478" y="857"/>
                    </a:cubicBezTo>
                    <a:cubicBezTo>
                      <a:pt x="478" y="857"/>
                      <a:pt x="480" y="857"/>
                      <a:pt x="480" y="860"/>
                    </a:cubicBezTo>
                    <a:cubicBezTo>
                      <a:pt x="480" y="860"/>
                      <a:pt x="480" y="862"/>
                      <a:pt x="480" y="862"/>
                    </a:cubicBezTo>
                    <a:cubicBezTo>
                      <a:pt x="480" y="862"/>
                      <a:pt x="480" y="864"/>
                      <a:pt x="481" y="863"/>
                    </a:cubicBezTo>
                    <a:cubicBezTo>
                      <a:pt x="481" y="863"/>
                      <a:pt x="482" y="863"/>
                      <a:pt x="482" y="864"/>
                    </a:cubicBezTo>
                    <a:cubicBezTo>
                      <a:pt x="482" y="864"/>
                      <a:pt x="482" y="868"/>
                      <a:pt x="483" y="869"/>
                    </a:cubicBezTo>
                    <a:cubicBezTo>
                      <a:pt x="483" y="869"/>
                      <a:pt x="483" y="870"/>
                      <a:pt x="483" y="870"/>
                    </a:cubicBezTo>
                    <a:cubicBezTo>
                      <a:pt x="483" y="870"/>
                      <a:pt x="483" y="871"/>
                      <a:pt x="484" y="871"/>
                    </a:cubicBezTo>
                    <a:cubicBezTo>
                      <a:pt x="484" y="871"/>
                      <a:pt x="484" y="871"/>
                      <a:pt x="484" y="872"/>
                    </a:cubicBezTo>
                    <a:cubicBezTo>
                      <a:pt x="484" y="872"/>
                      <a:pt x="485" y="876"/>
                      <a:pt x="485" y="876"/>
                    </a:cubicBezTo>
                    <a:close/>
                    <a:moveTo>
                      <a:pt x="482" y="834"/>
                    </a:moveTo>
                    <a:cubicBezTo>
                      <a:pt x="482" y="834"/>
                      <a:pt x="480" y="833"/>
                      <a:pt x="480" y="833"/>
                    </a:cubicBezTo>
                    <a:cubicBezTo>
                      <a:pt x="480" y="833"/>
                      <a:pt x="479" y="833"/>
                      <a:pt x="477" y="833"/>
                    </a:cubicBezTo>
                    <a:cubicBezTo>
                      <a:pt x="477" y="833"/>
                      <a:pt x="476" y="833"/>
                      <a:pt x="476" y="832"/>
                    </a:cubicBezTo>
                    <a:cubicBezTo>
                      <a:pt x="476" y="832"/>
                      <a:pt x="479" y="827"/>
                      <a:pt x="478" y="823"/>
                    </a:cubicBezTo>
                    <a:cubicBezTo>
                      <a:pt x="478" y="823"/>
                      <a:pt x="477" y="822"/>
                      <a:pt x="478" y="821"/>
                    </a:cubicBezTo>
                    <a:cubicBezTo>
                      <a:pt x="478" y="821"/>
                      <a:pt x="479" y="820"/>
                      <a:pt x="480" y="821"/>
                    </a:cubicBezTo>
                    <a:cubicBezTo>
                      <a:pt x="480" y="821"/>
                      <a:pt x="484" y="829"/>
                      <a:pt x="485" y="832"/>
                    </a:cubicBezTo>
                    <a:cubicBezTo>
                      <a:pt x="485" y="832"/>
                      <a:pt x="485" y="835"/>
                      <a:pt x="482" y="834"/>
                    </a:cubicBezTo>
                    <a:close/>
                    <a:moveTo>
                      <a:pt x="540" y="839"/>
                    </a:moveTo>
                    <a:cubicBezTo>
                      <a:pt x="540" y="839"/>
                      <a:pt x="538" y="842"/>
                      <a:pt x="536" y="843"/>
                    </a:cubicBezTo>
                    <a:cubicBezTo>
                      <a:pt x="536" y="843"/>
                      <a:pt x="535" y="844"/>
                      <a:pt x="535" y="846"/>
                    </a:cubicBezTo>
                    <a:cubicBezTo>
                      <a:pt x="535" y="846"/>
                      <a:pt x="532" y="852"/>
                      <a:pt x="530" y="853"/>
                    </a:cubicBezTo>
                    <a:cubicBezTo>
                      <a:pt x="530" y="853"/>
                      <a:pt x="527" y="855"/>
                      <a:pt x="528" y="858"/>
                    </a:cubicBezTo>
                    <a:cubicBezTo>
                      <a:pt x="528" y="858"/>
                      <a:pt x="532" y="860"/>
                      <a:pt x="531" y="864"/>
                    </a:cubicBezTo>
                    <a:cubicBezTo>
                      <a:pt x="531" y="864"/>
                      <a:pt x="532" y="866"/>
                      <a:pt x="530" y="866"/>
                    </a:cubicBezTo>
                    <a:cubicBezTo>
                      <a:pt x="530" y="866"/>
                      <a:pt x="529" y="866"/>
                      <a:pt x="528" y="866"/>
                    </a:cubicBezTo>
                    <a:cubicBezTo>
                      <a:pt x="528" y="866"/>
                      <a:pt x="527" y="867"/>
                      <a:pt x="527" y="867"/>
                    </a:cubicBezTo>
                    <a:cubicBezTo>
                      <a:pt x="527" y="867"/>
                      <a:pt x="524" y="868"/>
                      <a:pt x="521" y="868"/>
                    </a:cubicBezTo>
                    <a:cubicBezTo>
                      <a:pt x="521" y="868"/>
                      <a:pt x="519" y="868"/>
                      <a:pt x="517" y="868"/>
                    </a:cubicBezTo>
                    <a:cubicBezTo>
                      <a:pt x="517" y="868"/>
                      <a:pt x="516" y="867"/>
                      <a:pt x="516" y="868"/>
                    </a:cubicBezTo>
                    <a:cubicBezTo>
                      <a:pt x="516" y="868"/>
                      <a:pt x="511" y="873"/>
                      <a:pt x="506" y="869"/>
                    </a:cubicBezTo>
                    <a:cubicBezTo>
                      <a:pt x="506" y="869"/>
                      <a:pt x="505" y="868"/>
                      <a:pt x="504" y="868"/>
                    </a:cubicBezTo>
                    <a:cubicBezTo>
                      <a:pt x="503" y="867"/>
                      <a:pt x="502" y="866"/>
                      <a:pt x="501" y="866"/>
                    </a:cubicBezTo>
                    <a:cubicBezTo>
                      <a:pt x="501" y="866"/>
                      <a:pt x="496" y="862"/>
                      <a:pt x="493" y="861"/>
                    </a:cubicBezTo>
                    <a:cubicBezTo>
                      <a:pt x="493" y="861"/>
                      <a:pt x="490" y="858"/>
                      <a:pt x="489" y="856"/>
                    </a:cubicBezTo>
                    <a:cubicBezTo>
                      <a:pt x="489" y="856"/>
                      <a:pt x="488" y="853"/>
                      <a:pt x="487" y="853"/>
                    </a:cubicBezTo>
                    <a:cubicBezTo>
                      <a:pt x="487" y="853"/>
                      <a:pt x="485" y="853"/>
                      <a:pt x="485" y="852"/>
                    </a:cubicBezTo>
                    <a:cubicBezTo>
                      <a:pt x="485" y="851"/>
                      <a:pt x="485" y="851"/>
                      <a:pt x="485" y="851"/>
                    </a:cubicBezTo>
                    <a:cubicBezTo>
                      <a:pt x="485" y="851"/>
                      <a:pt x="485" y="851"/>
                      <a:pt x="485" y="851"/>
                    </a:cubicBezTo>
                    <a:cubicBezTo>
                      <a:pt x="485" y="851"/>
                      <a:pt x="485" y="849"/>
                      <a:pt x="487" y="846"/>
                    </a:cubicBezTo>
                    <a:cubicBezTo>
                      <a:pt x="487" y="846"/>
                      <a:pt x="489" y="844"/>
                      <a:pt x="490" y="843"/>
                    </a:cubicBezTo>
                    <a:cubicBezTo>
                      <a:pt x="490" y="843"/>
                      <a:pt x="494" y="839"/>
                      <a:pt x="497" y="838"/>
                    </a:cubicBezTo>
                    <a:cubicBezTo>
                      <a:pt x="497" y="838"/>
                      <a:pt x="498" y="836"/>
                      <a:pt x="499" y="835"/>
                    </a:cubicBezTo>
                    <a:cubicBezTo>
                      <a:pt x="500" y="834"/>
                      <a:pt x="501" y="833"/>
                      <a:pt x="502" y="833"/>
                    </a:cubicBezTo>
                    <a:cubicBezTo>
                      <a:pt x="502" y="833"/>
                      <a:pt x="503" y="831"/>
                      <a:pt x="505" y="830"/>
                    </a:cubicBezTo>
                    <a:cubicBezTo>
                      <a:pt x="505" y="830"/>
                      <a:pt x="509" y="829"/>
                      <a:pt x="509" y="828"/>
                    </a:cubicBezTo>
                    <a:cubicBezTo>
                      <a:pt x="509" y="828"/>
                      <a:pt x="508" y="825"/>
                      <a:pt x="508" y="824"/>
                    </a:cubicBezTo>
                    <a:cubicBezTo>
                      <a:pt x="506" y="809"/>
                      <a:pt x="506" y="809"/>
                      <a:pt x="506" y="809"/>
                    </a:cubicBezTo>
                    <a:cubicBezTo>
                      <a:pt x="506" y="809"/>
                      <a:pt x="506" y="808"/>
                      <a:pt x="507" y="809"/>
                    </a:cubicBezTo>
                    <a:cubicBezTo>
                      <a:pt x="507" y="809"/>
                      <a:pt x="508" y="809"/>
                      <a:pt x="510" y="809"/>
                    </a:cubicBezTo>
                    <a:cubicBezTo>
                      <a:pt x="510" y="809"/>
                      <a:pt x="511" y="809"/>
                      <a:pt x="512" y="812"/>
                    </a:cubicBezTo>
                    <a:cubicBezTo>
                      <a:pt x="512" y="812"/>
                      <a:pt x="514" y="816"/>
                      <a:pt x="515" y="820"/>
                    </a:cubicBezTo>
                    <a:cubicBezTo>
                      <a:pt x="515" y="820"/>
                      <a:pt x="516" y="826"/>
                      <a:pt x="516" y="827"/>
                    </a:cubicBezTo>
                    <a:cubicBezTo>
                      <a:pt x="516" y="827"/>
                      <a:pt x="515" y="828"/>
                      <a:pt x="517" y="828"/>
                    </a:cubicBezTo>
                    <a:cubicBezTo>
                      <a:pt x="517" y="828"/>
                      <a:pt x="520" y="828"/>
                      <a:pt x="522" y="829"/>
                    </a:cubicBezTo>
                    <a:cubicBezTo>
                      <a:pt x="526" y="829"/>
                      <a:pt x="531" y="829"/>
                      <a:pt x="532" y="829"/>
                    </a:cubicBezTo>
                    <a:cubicBezTo>
                      <a:pt x="532" y="829"/>
                      <a:pt x="537" y="830"/>
                      <a:pt x="540" y="835"/>
                    </a:cubicBezTo>
                    <a:cubicBezTo>
                      <a:pt x="540" y="835"/>
                      <a:pt x="541" y="835"/>
                      <a:pt x="540" y="839"/>
                    </a:cubicBezTo>
                    <a:close/>
                    <a:moveTo>
                      <a:pt x="604" y="809"/>
                    </a:moveTo>
                    <a:cubicBezTo>
                      <a:pt x="604" y="809"/>
                      <a:pt x="603" y="810"/>
                      <a:pt x="603" y="811"/>
                    </a:cubicBezTo>
                    <a:cubicBezTo>
                      <a:pt x="603" y="811"/>
                      <a:pt x="602" y="815"/>
                      <a:pt x="602" y="816"/>
                    </a:cubicBezTo>
                    <a:cubicBezTo>
                      <a:pt x="602" y="816"/>
                      <a:pt x="602" y="819"/>
                      <a:pt x="601" y="821"/>
                    </a:cubicBezTo>
                    <a:cubicBezTo>
                      <a:pt x="601" y="821"/>
                      <a:pt x="597" y="826"/>
                      <a:pt x="601" y="831"/>
                    </a:cubicBezTo>
                    <a:cubicBezTo>
                      <a:pt x="601" y="831"/>
                      <a:pt x="604" y="834"/>
                      <a:pt x="601" y="837"/>
                    </a:cubicBezTo>
                    <a:cubicBezTo>
                      <a:pt x="601" y="837"/>
                      <a:pt x="599" y="837"/>
                      <a:pt x="598" y="840"/>
                    </a:cubicBezTo>
                    <a:cubicBezTo>
                      <a:pt x="598" y="840"/>
                      <a:pt x="598" y="842"/>
                      <a:pt x="598" y="842"/>
                    </a:cubicBezTo>
                    <a:cubicBezTo>
                      <a:pt x="598" y="842"/>
                      <a:pt x="598" y="844"/>
                      <a:pt x="598" y="845"/>
                    </a:cubicBezTo>
                    <a:cubicBezTo>
                      <a:pt x="598" y="845"/>
                      <a:pt x="597" y="847"/>
                      <a:pt x="595" y="848"/>
                    </a:cubicBezTo>
                    <a:cubicBezTo>
                      <a:pt x="595" y="848"/>
                      <a:pt x="592" y="850"/>
                      <a:pt x="592" y="851"/>
                    </a:cubicBezTo>
                    <a:cubicBezTo>
                      <a:pt x="592" y="851"/>
                      <a:pt x="590" y="853"/>
                      <a:pt x="590" y="853"/>
                    </a:cubicBezTo>
                    <a:cubicBezTo>
                      <a:pt x="590" y="853"/>
                      <a:pt x="589" y="853"/>
                      <a:pt x="589" y="854"/>
                    </a:cubicBezTo>
                    <a:cubicBezTo>
                      <a:pt x="589" y="854"/>
                      <a:pt x="588" y="856"/>
                      <a:pt x="585" y="857"/>
                    </a:cubicBezTo>
                    <a:cubicBezTo>
                      <a:pt x="585" y="857"/>
                      <a:pt x="585" y="851"/>
                      <a:pt x="585" y="848"/>
                    </a:cubicBezTo>
                    <a:cubicBezTo>
                      <a:pt x="585" y="848"/>
                      <a:pt x="585" y="845"/>
                      <a:pt x="586" y="843"/>
                    </a:cubicBezTo>
                    <a:cubicBezTo>
                      <a:pt x="586" y="843"/>
                      <a:pt x="585" y="840"/>
                      <a:pt x="587" y="840"/>
                    </a:cubicBezTo>
                    <a:cubicBezTo>
                      <a:pt x="587" y="840"/>
                      <a:pt x="588" y="841"/>
                      <a:pt x="588" y="840"/>
                    </a:cubicBezTo>
                    <a:cubicBezTo>
                      <a:pt x="588" y="840"/>
                      <a:pt x="589" y="836"/>
                      <a:pt x="589" y="836"/>
                    </a:cubicBezTo>
                    <a:cubicBezTo>
                      <a:pt x="589" y="836"/>
                      <a:pt x="588" y="835"/>
                      <a:pt x="587" y="835"/>
                    </a:cubicBezTo>
                    <a:cubicBezTo>
                      <a:pt x="587" y="835"/>
                      <a:pt x="586" y="834"/>
                      <a:pt x="587" y="832"/>
                    </a:cubicBezTo>
                    <a:cubicBezTo>
                      <a:pt x="587" y="832"/>
                      <a:pt x="587" y="832"/>
                      <a:pt x="585" y="831"/>
                    </a:cubicBezTo>
                    <a:cubicBezTo>
                      <a:pt x="585" y="831"/>
                      <a:pt x="583" y="830"/>
                      <a:pt x="583" y="831"/>
                    </a:cubicBezTo>
                    <a:cubicBezTo>
                      <a:pt x="583" y="831"/>
                      <a:pt x="583" y="832"/>
                      <a:pt x="581" y="831"/>
                    </a:cubicBezTo>
                    <a:cubicBezTo>
                      <a:pt x="581" y="831"/>
                      <a:pt x="572" y="829"/>
                      <a:pt x="576" y="827"/>
                    </a:cubicBezTo>
                    <a:cubicBezTo>
                      <a:pt x="576" y="827"/>
                      <a:pt x="581" y="827"/>
                      <a:pt x="584" y="823"/>
                    </a:cubicBezTo>
                    <a:cubicBezTo>
                      <a:pt x="584" y="823"/>
                      <a:pt x="586" y="822"/>
                      <a:pt x="586" y="815"/>
                    </a:cubicBezTo>
                    <a:cubicBezTo>
                      <a:pt x="586" y="815"/>
                      <a:pt x="586" y="814"/>
                      <a:pt x="585" y="813"/>
                    </a:cubicBezTo>
                    <a:cubicBezTo>
                      <a:pt x="585" y="813"/>
                      <a:pt x="585" y="813"/>
                      <a:pt x="585" y="812"/>
                    </a:cubicBezTo>
                    <a:cubicBezTo>
                      <a:pt x="585" y="812"/>
                      <a:pt x="585" y="811"/>
                      <a:pt x="584" y="810"/>
                    </a:cubicBezTo>
                    <a:cubicBezTo>
                      <a:pt x="584" y="810"/>
                      <a:pt x="584" y="809"/>
                      <a:pt x="584" y="808"/>
                    </a:cubicBezTo>
                    <a:cubicBezTo>
                      <a:pt x="584" y="808"/>
                      <a:pt x="584" y="807"/>
                      <a:pt x="583" y="807"/>
                    </a:cubicBezTo>
                    <a:cubicBezTo>
                      <a:pt x="583" y="807"/>
                      <a:pt x="583" y="806"/>
                      <a:pt x="583" y="805"/>
                    </a:cubicBezTo>
                    <a:cubicBezTo>
                      <a:pt x="583" y="805"/>
                      <a:pt x="583" y="805"/>
                      <a:pt x="583" y="804"/>
                    </a:cubicBezTo>
                    <a:cubicBezTo>
                      <a:pt x="583" y="804"/>
                      <a:pt x="582" y="803"/>
                      <a:pt x="583" y="803"/>
                    </a:cubicBezTo>
                    <a:cubicBezTo>
                      <a:pt x="583" y="803"/>
                      <a:pt x="584" y="803"/>
                      <a:pt x="583" y="801"/>
                    </a:cubicBezTo>
                    <a:cubicBezTo>
                      <a:pt x="583" y="801"/>
                      <a:pt x="582" y="800"/>
                      <a:pt x="581" y="799"/>
                    </a:cubicBezTo>
                    <a:cubicBezTo>
                      <a:pt x="580" y="798"/>
                      <a:pt x="580" y="798"/>
                      <a:pt x="580" y="798"/>
                    </a:cubicBezTo>
                    <a:cubicBezTo>
                      <a:pt x="577" y="791"/>
                      <a:pt x="577" y="791"/>
                      <a:pt x="577" y="791"/>
                    </a:cubicBezTo>
                    <a:cubicBezTo>
                      <a:pt x="577" y="791"/>
                      <a:pt x="573" y="788"/>
                      <a:pt x="577" y="789"/>
                    </a:cubicBezTo>
                    <a:cubicBezTo>
                      <a:pt x="577" y="789"/>
                      <a:pt x="581" y="788"/>
                      <a:pt x="583" y="789"/>
                    </a:cubicBezTo>
                    <a:cubicBezTo>
                      <a:pt x="583" y="789"/>
                      <a:pt x="587" y="789"/>
                      <a:pt x="588" y="789"/>
                    </a:cubicBezTo>
                    <a:cubicBezTo>
                      <a:pt x="588" y="789"/>
                      <a:pt x="589" y="789"/>
                      <a:pt x="591" y="792"/>
                    </a:cubicBezTo>
                    <a:cubicBezTo>
                      <a:pt x="591" y="792"/>
                      <a:pt x="592" y="796"/>
                      <a:pt x="593" y="796"/>
                    </a:cubicBezTo>
                    <a:cubicBezTo>
                      <a:pt x="593" y="796"/>
                      <a:pt x="597" y="797"/>
                      <a:pt x="598" y="797"/>
                    </a:cubicBezTo>
                    <a:cubicBezTo>
                      <a:pt x="598" y="797"/>
                      <a:pt x="598" y="797"/>
                      <a:pt x="599" y="797"/>
                    </a:cubicBezTo>
                    <a:cubicBezTo>
                      <a:pt x="599" y="797"/>
                      <a:pt x="601" y="796"/>
                      <a:pt x="602" y="798"/>
                    </a:cubicBezTo>
                    <a:cubicBezTo>
                      <a:pt x="602" y="798"/>
                      <a:pt x="602" y="800"/>
                      <a:pt x="603" y="799"/>
                    </a:cubicBezTo>
                    <a:cubicBezTo>
                      <a:pt x="603" y="799"/>
                      <a:pt x="605" y="799"/>
                      <a:pt x="605" y="802"/>
                    </a:cubicBezTo>
                    <a:cubicBezTo>
                      <a:pt x="605" y="802"/>
                      <a:pt x="607" y="807"/>
                      <a:pt x="604" y="809"/>
                    </a:cubicBezTo>
                    <a:close/>
                    <a:moveTo>
                      <a:pt x="631" y="834"/>
                    </a:moveTo>
                    <a:cubicBezTo>
                      <a:pt x="631" y="834"/>
                      <a:pt x="630" y="838"/>
                      <a:pt x="627" y="838"/>
                    </a:cubicBezTo>
                    <a:cubicBezTo>
                      <a:pt x="627" y="838"/>
                      <a:pt x="625" y="839"/>
                      <a:pt x="624" y="839"/>
                    </a:cubicBezTo>
                    <a:cubicBezTo>
                      <a:pt x="624" y="839"/>
                      <a:pt x="622" y="839"/>
                      <a:pt x="621" y="838"/>
                    </a:cubicBezTo>
                    <a:cubicBezTo>
                      <a:pt x="621" y="838"/>
                      <a:pt x="620" y="838"/>
                      <a:pt x="619" y="839"/>
                    </a:cubicBezTo>
                    <a:cubicBezTo>
                      <a:pt x="619" y="839"/>
                      <a:pt x="619" y="839"/>
                      <a:pt x="617" y="837"/>
                    </a:cubicBezTo>
                    <a:cubicBezTo>
                      <a:pt x="617" y="837"/>
                      <a:pt x="616" y="836"/>
                      <a:pt x="616" y="834"/>
                    </a:cubicBezTo>
                    <a:cubicBezTo>
                      <a:pt x="616" y="834"/>
                      <a:pt x="616" y="832"/>
                      <a:pt x="614" y="829"/>
                    </a:cubicBezTo>
                    <a:cubicBezTo>
                      <a:pt x="614" y="829"/>
                      <a:pt x="613" y="825"/>
                      <a:pt x="615" y="825"/>
                    </a:cubicBezTo>
                    <a:cubicBezTo>
                      <a:pt x="615" y="825"/>
                      <a:pt x="617" y="825"/>
                      <a:pt x="618" y="825"/>
                    </a:cubicBezTo>
                    <a:cubicBezTo>
                      <a:pt x="618" y="825"/>
                      <a:pt x="621" y="825"/>
                      <a:pt x="625" y="826"/>
                    </a:cubicBezTo>
                    <a:cubicBezTo>
                      <a:pt x="625" y="826"/>
                      <a:pt x="628" y="828"/>
                      <a:pt x="629" y="828"/>
                    </a:cubicBezTo>
                    <a:cubicBezTo>
                      <a:pt x="629" y="828"/>
                      <a:pt x="631" y="828"/>
                      <a:pt x="631" y="831"/>
                    </a:cubicBezTo>
                    <a:cubicBezTo>
                      <a:pt x="631" y="831"/>
                      <a:pt x="631" y="832"/>
                      <a:pt x="631" y="833"/>
                    </a:cubicBezTo>
                    <a:cubicBezTo>
                      <a:pt x="631" y="833"/>
                      <a:pt x="631" y="834"/>
                      <a:pt x="631" y="834"/>
                    </a:cubicBezTo>
                    <a:close/>
                    <a:moveTo>
                      <a:pt x="667" y="773"/>
                    </a:moveTo>
                    <a:cubicBezTo>
                      <a:pt x="667" y="773"/>
                      <a:pt x="664" y="773"/>
                      <a:pt x="663" y="772"/>
                    </a:cubicBezTo>
                    <a:cubicBezTo>
                      <a:pt x="663" y="772"/>
                      <a:pt x="662" y="771"/>
                      <a:pt x="661" y="773"/>
                    </a:cubicBezTo>
                    <a:cubicBezTo>
                      <a:pt x="661" y="773"/>
                      <a:pt x="655" y="778"/>
                      <a:pt x="656" y="783"/>
                    </a:cubicBezTo>
                    <a:cubicBezTo>
                      <a:pt x="656" y="783"/>
                      <a:pt x="655" y="784"/>
                      <a:pt x="656" y="786"/>
                    </a:cubicBezTo>
                    <a:cubicBezTo>
                      <a:pt x="656" y="786"/>
                      <a:pt x="656" y="788"/>
                      <a:pt x="656" y="789"/>
                    </a:cubicBezTo>
                    <a:cubicBezTo>
                      <a:pt x="656" y="789"/>
                      <a:pt x="656" y="792"/>
                      <a:pt x="655" y="793"/>
                    </a:cubicBezTo>
                    <a:cubicBezTo>
                      <a:pt x="655" y="793"/>
                      <a:pt x="653" y="793"/>
                      <a:pt x="652" y="794"/>
                    </a:cubicBezTo>
                    <a:cubicBezTo>
                      <a:pt x="652" y="794"/>
                      <a:pt x="652" y="794"/>
                      <a:pt x="651" y="794"/>
                    </a:cubicBezTo>
                    <a:cubicBezTo>
                      <a:pt x="651" y="794"/>
                      <a:pt x="647" y="794"/>
                      <a:pt x="647" y="791"/>
                    </a:cubicBezTo>
                    <a:cubicBezTo>
                      <a:pt x="647" y="791"/>
                      <a:pt x="648" y="788"/>
                      <a:pt x="647" y="785"/>
                    </a:cubicBezTo>
                    <a:cubicBezTo>
                      <a:pt x="647" y="785"/>
                      <a:pt x="646" y="782"/>
                      <a:pt x="648" y="781"/>
                    </a:cubicBezTo>
                    <a:cubicBezTo>
                      <a:pt x="648" y="781"/>
                      <a:pt x="651" y="780"/>
                      <a:pt x="652" y="780"/>
                    </a:cubicBezTo>
                    <a:cubicBezTo>
                      <a:pt x="652" y="780"/>
                      <a:pt x="653" y="780"/>
                      <a:pt x="653" y="779"/>
                    </a:cubicBezTo>
                    <a:cubicBezTo>
                      <a:pt x="653" y="779"/>
                      <a:pt x="658" y="773"/>
                      <a:pt x="660" y="770"/>
                    </a:cubicBezTo>
                    <a:cubicBezTo>
                      <a:pt x="660" y="770"/>
                      <a:pt x="661" y="770"/>
                      <a:pt x="659" y="768"/>
                    </a:cubicBezTo>
                    <a:cubicBezTo>
                      <a:pt x="659" y="768"/>
                      <a:pt x="654" y="762"/>
                      <a:pt x="649" y="761"/>
                    </a:cubicBezTo>
                    <a:cubicBezTo>
                      <a:pt x="649" y="761"/>
                      <a:pt x="644" y="758"/>
                      <a:pt x="642" y="759"/>
                    </a:cubicBezTo>
                    <a:cubicBezTo>
                      <a:pt x="642" y="759"/>
                      <a:pt x="633" y="758"/>
                      <a:pt x="639" y="757"/>
                    </a:cubicBezTo>
                    <a:cubicBezTo>
                      <a:pt x="639" y="757"/>
                      <a:pt x="645" y="755"/>
                      <a:pt x="653" y="761"/>
                    </a:cubicBezTo>
                    <a:cubicBezTo>
                      <a:pt x="653" y="761"/>
                      <a:pt x="659" y="764"/>
                      <a:pt x="661" y="767"/>
                    </a:cubicBezTo>
                    <a:cubicBezTo>
                      <a:pt x="661" y="767"/>
                      <a:pt x="661" y="769"/>
                      <a:pt x="662" y="767"/>
                    </a:cubicBezTo>
                    <a:cubicBezTo>
                      <a:pt x="662" y="767"/>
                      <a:pt x="665" y="765"/>
                      <a:pt x="663" y="763"/>
                    </a:cubicBezTo>
                    <a:cubicBezTo>
                      <a:pt x="663" y="763"/>
                      <a:pt x="660" y="757"/>
                      <a:pt x="649" y="750"/>
                    </a:cubicBezTo>
                    <a:cubicBezTo>
                      <a:pt x="649" y="750"/>
                      <a:pt x="645" y="748"/>
                      <a:pt x="643" y="748"/>
                    </a:cubicBezTo>
                    <a:cubicBezTo>
                      <a:pt x="643" y="748"/>
                      <a:pt x="641" y="748"/>
                      <a:pt x="643" y="747"/>
                    </a:cubicBezTo>
                    <a:cubicBezTo>
                      <a:pt x="643" y="747"/>
                      <a:pt x="649" y="745"/>
                      <a:pt x="655" y="750"/>
                    </a:cubicBezTo>
                    <a:cubicBezTo>
                      <a:pt x="655" y="750"/>
                      <a:pt x="660" y="755"/>
                      <a:pt x="664" y="758"/>
                    </a:cubicBezTo>
                    <a:cubicBezTo>
                      <a:pt x="664" y="758"/>
                      <a:pt x="665" y="760"/>
                      <a:pt x="664" y="758"/>
                    </a:cubicBezTo>
                    <a:cubicBezTo>
                      <a:pt x="664" y="758"/>
                      <a:pt x="664" y="756"/>
                      <a:pt x="665" y="756"/>
                    </a:cubicBezTo>
                    <a:cubicBezTo>
                      <a:pt x="665" y="756"/>
                      <a:pt x="665" y="755"/>
                      <a:pt x="664" y="755"/>
                    </a:cubicBezTo>
                    <a:cubicBezTo>
                      <a:pt x="664" y="755"/>
                      <a:pt x="663" y="753"/>
                      <a:pt x="664" y="753"/>
                    </a:cubicBezTo>
                    <a:cubicBezTo>
                      <a:pt x="664" y="753"/>
                      <a:pt x="664" y="752"/>
                      <a:pt x="663" y="752"/>
                    </a:cubicBezTo>
                    <a:cubicBezTo>
                      <a:pt x="663" y="752"/>
                      <a:pt x="662" y="751"/>
                      <a:pt x="661" y="751"/>
                    </a:cubicBezTo>
                    <a:cubicBezTo>
                      <a:pt x="661" y="751"/>
                      <a:pt x="656" y="751"/>
                      <a:pt x="659" y="750"/>
                    </a:cubicBezTo>
                    <a:cubicBezTo>
                      <a:pt x="659" y="750"/>
                      <a:pt x="661" y="750"/>
                      <a:pt x="662" y="750"/>
                    </a:cubicBezTo>
                    <a:cubicBezTo>
                      <a:pt x="662" y="750"/>
                      <a:pt x="663" y="750"/>
                      <a:pt x="662" y="749"/>
                    </a:cubicBezTo>
                    <a:cubicBezTo>
                      <a:pt x="662" y="749"/>
                      <a:pt x="660" y="745"/>
                      <a:pt x="660" y="744"/>
                    </a:cubicBezTo>
                    <a:cubicBezTo>
                      <a:pt x="660" y="744"/>
                      <a:pt x="659" y="742"/>
                      <a:pt x="659" y="744"/>
                    </a:cubicBezTo>
                    <a:cubicBezTo>
                      <a:pt x="659" y="744"/>
                      <a:pt x="658" y="746"/>
                      <a:pt x="655" y="745"/>
                    </a:cubicBezTo>
                    <a:cubicBezTo>
                      <a:pt x="655" y="745"/>
                      <a:pt x="650" y="744"/>
                      <a:pt x="650" y="741"/>
                    </a:cubicBezTo>
                    <a:cubicBezTo>
                      <a:pt x="650" y="741"/>
                      <a:pt x="651" y="737"/>
                      <a:pt x="648" y="737"/>
                    </a:cubicBezTo>
                    <a:cubicBezTo>
                      <a:pt x="648" y="737"/>
                      <a:pt x="645" y="736"/>
                      <a:pt x="648" y="735"/>
                    </a:cubicBezTo>
                    <a:cubicBezTo>
                      <a:pt x="648" y="735"/>
                      <a:pt x="651" y="735"/>
                      <a:pt x="655" y="736"/>
                    </a:cubicBezTo>
                    <a:cubicBezTo>
                      <a:pt x="655" y="736"/>
                      <a:pt x="655" y="737"/>
                      <a:pt x="657" y="735"/>
                    </a:cubicBezTo>
                    <a:cubicBezTo>
                      <a:pt x="657" y="735"/>
                      <a:pt x="666" y="732"/>
                      <a:pt x="667" y="737"/>
                    </a:cubicBezTo>
                    <a:cubicBezTo>
                      <a:pt x="667" y="737"/>
                      <a:pt x="667" y="742"/>
                      <a:pt x="668" y="744"/>
                    </a:cubicBezTo>
                    <a:cubicBezTo>
                      <a:pt x="668" y="744"/>
                      <a:pt x="669" y="746"/>
                      <a:pt x="668" y="747"/>
                    </a:cubicBezTo>
                    <a:cubicBezTo>
                      <a:pt x="668" y="747"/>
                      <a:pt x="668" y="748"/>
                      <a:pt x="669" y="750"/>
                    </a:cubicBezTo>
                    <a:cubicBezTo>
                      <a:pt x="669" y="750"/>
                      <a:pt x="670" y="751"/>
                      <a:pt x="669" y="751"/>
                    </a:cubicBezTo>
                    <a:cubicBezTo>
                      <a:pt x="669" y="751"/>
                      <a:pt x="669" y="753"/>
                      <a:pt x="670" y="755"/>
                    </a:cubicBezTo>
                    <a:cubicBezTo>
                      <a:pt x="670" y="755"/>
                      <a:pt x="668" y="758"/>
                      <a:pt x="670" y="756"/>
                    </a:cubicBezTo>
                    <a:cubicBezTo>
                      <a:pt x="670" y="756"/>
                      <a:pt x="675" y="749"/>
                      <a:pt x="678" y="746"/>
                    </a:cubicBezTo>
                    <a:cubicBezTo>
                      <a:pt x="678" y="746"/>
                      <a:pt x="679" y="744"/>
                      <a:pt x="677" y="744"/>
                    </a:cubicBezTo>
                    <a:cubicBezTo>
                      <a:pt x="677" y="744"/>
                      <a:pt x="673" y="743"/>
                      <a:pt x="671" y="742"/>
                    </a:cubicBezTo>
                    <a:cubicBezTo>
                      <a:pt x="671" y="742"/>
                      <a:pt x="669" y="741"/>
                      <a:pt x="671" y="741"/>
                    </a:cubicBezTo>
                    <a:cubicBezTo>
                      <a:pt x="671" y="741"/>
                      <a:pt x="673" y="741"/>
                      <a:pt x="673" y="740"/>
                    </a:cubicBezTo>
                    <a:cubicBezTo>
                      <a:pt x="673" y="740"/>
                      <a:pt x="672" y="739"/>
                      <a:pt x="674" y="739"/>
                    </a:cubicBezTo>
                    <a:cubicBezTo>
                      <a:pt x="674" y="739"/>
                      <a:pt x="676" y="739"/>
                      <a:pt x="675" y="737"/>
                    </a:cubicBezTo>
                    <a:cubicBezTo>
                      <a:pt x="675" y="737"/>
                      <a:pt x="674" y="734"/>
                      <a:pt x="673" y="735"/>
                    </a:cubicBezTo>
                    <a:cubicBezTo>
                      <a:pt x="673" y="735"/>
                      <a:pt x="670" y="735"/>
                      <a:pt x="668" y="733"/>
                    </a:cubicBezTo>
                    <a:cubicBezTo>
                      <a:pt x="668" y="733"/>
                      <a:pt x="666" y="732"/>
                      <a:pt x="667" y="732"/>
                    </a:cubicBezTo>
                    <a:cubicBezTo>
                      <a:pt x="667" y="732"/>
                      <a:pt x="666" y="730"/>
                      <a:pt x="668" y="731"/>
                    </a:cubicBezTo>
                    <a:cubicBezTo>
                      <a:pt x="668" y="731"/>
                      <a:pt x="672" y="733"/>
                      <a:pt x="671" y="731"/>
                    </a:cubicBezTo>
                    <a:cubicBezTo>
                      <a:pt x="669" y="728"/>
                      <a:pt x="669" y="728"/>
                      <a:pt x="669" y="728"/>
                    </a:cubicBezTo>
                    <a:cubicBezTo>
                      <a:pt x="669" y="728"/>
                      <a:pt x="668" y="726"/>
                      <a:pt x="665" y="728"/>
                    </a:cubicBezTo>
                    <a:cubicBezTo>
                      <a:pt x="665" y="728"/>
                      <a:pt x="660" y="729"/>
                      <a:pt x="662" y="727"/>
                    </a:cubicBezTo>
                    <a:cubicBezTo>
                      <a:pt x="662" y="727"/>
                      <a:pt x="664" y="726"/>
                      <a:pt x="663" y="725"/>
                    </a:cubicBezTo>
                    <a:cubicBezTo>
                      <a:pt x="663" y="725"/>
                      <a:pt x="662" y="725"/>
                      <a:pt x="664" y="723"/>
                    </a:cubicBezTo>
                    <a:cubicBezTo>
                      <a:pt x="664" y="723"/>
                      <a:pt x="665" y="723"/>
                      <a:pt x="664" y="722"/>
                    </a:cubicBezTo>
                    <a:cubicBezTo>
                      <a:pt x="664" y="722"/>
                      <a:pt x="665" y="721"/>
                      <a:pt x="667" y="720"/>
                    </a:cubicBezTo>
                    <a:cubicBezTo>
                      <a:pt x="667" y="720"/>
                      <a:pt x="675" y="717"/>
                      <a:pt x="676" y="722"/>
                    </a:cubicBezTo>
                    <a:cubicBezTo>
                      <a:pt x="676" y="722"/>
                      <a:pt x="677" y="724"/>
                      <a:pt x="676" y="725"/>
                    </a:cubicBezTo>
                    <a:cubicBezTo>
                      <a:pt x="676" y="725"/>
                      <a:pt x="676" y="725"/>
                      <a:pt x="677" y="729"/>
                    </a:cubicBezTo>
                    <a:cubicBezTo>
                      <a:pt x="677" y="729"/>
                      <a:pt x="676" y="731"/>
                      <a:pt x="678" y="732"/>
                    </a:cubicBezTo>
                    <a:cubicBezTo>
                      <a:pt x="678" y="732"/>
                      <a:pt x="680" y="735"/>
                      <a:pt x="680" y="737"/>
                    </a:cubicBezTo>
                    <a:cubicBezTo>
                      <a:pt x="680" y="737"/>
                      <a:pt x="682" y="739"/>
                      <a:pt x="682" y="740"/>
                    </a:cubicBezTo>
                    <a:cubicBezTo>
                      <a:pt x="682" y="740"/>
                      <a:pt x="682" y="742"/>
                      <a:pt x="683" y="741"/>
                    </a:cubicBezTo>
                    <a:cubicBezTo>
                      <a:pt x="683" y="741"/>
                      <a:pt x="691" y="731"/>
                      <a:pt x="697" y="734"/>
                    </a:cubicBezTo>
                    <a:cubicBezTo>
                      <a:pt x="697" y="734"/>
                      <a:pt x="700" y="733"/>
                      <a:pt x="697" y="739"/>
                    </a:cubicBezTo>
                    <a:cubicBezTo>
                      <a:pt x="697" y="739"/>
                      <a:pt x="695" y="740"/>
                      <a:pt x="694" y="741"/>
                    </a:cubicBezTo>
                    <a:cubicBezTo>
                      <a:pt x="688" y="743"/>
                      <a:pt x="688" y="743"/>
                      <a:pt x="688" y="743"/>
                    </a:cubicBezTo>
                    <a:cubicBezTo>
                      <a:pt x="688" y="743"/>
                      <a:pt x="686" y="744"/>
                      <a:pt x="688" y="742"/>
                    </a:cubicBezTo>
                    <a:cubicBezTo>
                      <a:pt x="688" y="742"/>
                      <a:pt x="691" y="740"/>
                      <a:pt x="691" y="738"/>
                    </a:cubicBezTo>
                    <a:cubicBezTo>
                      <a:pt x="691" y="738"/>
                      <a:pt x="692" y="736"/>
                      <a:pt x="690" y="738"/>
                    </a:cubicBezTo>
                    <a:cubicBezTo>
                      <a:pt x="690" y="738"/>
                      <a:pt x="687" y="742"/>
                      <a:pt x="685" y="742"/>
                    </a:cubicBezTo>
                    <a:cubicBezTo>
                      <a:pt x="685" y="742"/>
                      <a:pt x="683" y="744"/>
                      <a:pt x="684" y="746"/>
                    </a:cubicBezTo>
                    <a:cubicBezTo>
                      <a:pt x="684" y="746"/>
                      <a:pt x="685" y="746"/>
                      <a:pt x="684" y="747"/>
                    </a:cubicBezTo>
                    <a:cubicBezTo>
                      <a:pt x="684" y="747"/>
                      <a:pt x="684" y="747"/>
                      <a:pt x="685" y="748"/>
                    </a:cubicBezTo>
                    <a:cubicBezTo>
                      <a:pt x="685" y="748"/>
                      <a:pt x="687" y="751"/>
                      <a:pt x="683" y="751"/>
                    </a:cubicBezTo>
                    <a:cubicBezTo>
                      <a:pt x="683" y="751"/>
                      <a:pt x="680" y="751"/>
                      <a:pt x="679" y="750"/>
                    </a:cubicBezTo>
                    <a:cubicBezTo>
                      <a:pt x="679" y="750"/>
                      <a:pt x="679" y="747"/>
                      <a:pt x="677" y="750"/>
                    </a:cubicBezTo>
                    <a:cubicBezTo>
                      <a:pt x="677" y="750"/>
                      <a:pt x="674" y="755"/>
                      <a:pt x="672" y="757"/>
                    </a:cubicBezTo>
                    <a:cubicBezTo>
                      <a:pt x="672" y="757"/>
                      <a:pt x="667" y="762"/>
                      <a:pt x="668" y="764"/>
                    </a:cubicBezTo>
                    <a:cubicBezTo>
                      <a:pt x="668" y="764"/>
                      <a:pt x="671" y="765"/>
                      <a:pt x="669" y="766"/>
                    </a:cubicBezTo>
                    <a:cubicBezTo>
                      <a:pt x="669" y="766"/>
                      <a:pt x="668" y="766"/>
                      <a:pt x="667" y="765"/>
                    </a:cubicBezTo>
                    <a:cubicBezTo>
                      <a:pt x="667" y="765"/>
                      <a:pt x="666" y="765"/>
                      <a:pt x="665" y="767"/>
                    </a:cubicBezTo>
                    <a:cubicBezTo>
                      <a:pt x="665" y="767"/>
                      <a:pt x="662" y="770"/>
                      <a:pt x="665" y="771"/>
                    </a:cubicBezTo>
                    <a:cubicBezTo>
                      <a:pt x="665" y="771"/>
                      <a:pt x="665" y="771"/>
                      <a:pt x="666" y="772"/>
                    </a:cubicBezTo>
                    <a:cubicBezTo>
                      <a:pt x="666" y="772"/>
                      <a:pt x="668" y="772"/>
                      <a:pt x="667" y="773"/>
                    </a:cubicBezTo>
                    <a:close/>
                    <a:moveTo>
                      <a:pt x="706" y="796"/>
                    </a:moveTo>
                    <a:cubicBezTo>
                      <a:pt x="706" y="796"/>
                      <a:pt x="705" y="797"/>
                      <a:pt x="705" y="800"/>
                    </a:cubicBezTo>
                    <a:cubicBezTo>
                      <a:pt x="705" y="800"/>
                      <a:pt x="705" y="800"/>
                      <a:pt x="704" y="801"/>
                    </a:cubicBezTo>
                    <a:cubicBezTo>
                      <a:pt x="695" y="808"/>
                      <a:pt x="695" y="808"/>
                      <a:pt x="695" y="808"/>
                    </a:cubicBezTo>
                    <a:cubicBezTo>
                      <a:pt x="695" y="808"/>
                      <a:pt x="694" y="807"/>
                      <a:pt x="693" y="809"/>
                    </a:cubicBezTo>
                    <a:cubicBezTo>
                      <a:pt x="693" y="809"/>
                      <a:pt x="692" y="809"/>
                      <a:pt x="692" y="808"/>
                    </a:cubicBezTo>
                    <a:cubicBezTo>
                      <a:pt x="692" y="808"/>
                      <a:pt x="692" y="808"/>
                      <a:pt x="691" y="809"/>
                    </a:cubicBezTo>
                    <a:cubicBezTo>
                      <a:pt x="691" y="809"/>
                      <a:pt x="690" y="808"/>
                      <a:pt x="689" y="809"/>
                    </a:cubicBezTo>
                    <a:cubicBezTo>
                      <a:pt x="683" y="810"/>
                      <a:pt x="683" y="810"/>
                      <a:pt x="683" y="810"/>
                    </a:cubicBezTo>
                    <a:cubicBezTo>
                      <a:pt x="683" y="810"/>
                      <a:pt x="681" y="811"/>
                      <a:pt x="684" y="809"/>
                    </a:cubicBezTo>
                    <a:cubicBezTo>
                      <a:pt x="684" y="809"/>
                      <a:pt x="691" y="807"/>
                      <a:pt x="688" y="807"/>
                    </a:cubicBezTo>
                    <a:cubicBezTo>
                      <a:pt x="688" y="807"/>
                      <a:pt x="685" y="807"/>
                      <a:pt x="687" y="806"/>
                    </a:cubicBezTo>
                    <a:cubicBezTo>
                      <a:pt x="687" y="806"/>
                      <a:pt x="694" y="801"/>
                      <a:pt x="697" y="796"/>
                    </a:cubicBezTo>
                    <a:cubicBezTo>
                      <a:pt x="697" y="796"/>
                      <a:pt x="703" y="786"/>
                      <a:pt x="695" y="779"/>
                    </a:cubicBezTo>
                    <a:cubicBezTo>
                      <a:pt x="695" y="779"/>
                      <a:pt x="691" y="780"/>
                      <a:pt x="687" y="784"/>
                    </a:cubicBezTo>
                    <a:cubicBezTo>
                      <a:pt x="687" y="784"/>
                      <a:pt x="685" y="790"/>
                      <a:pt x="683" y="790"/>
                    </a:cubicBezTo>
                    <a:cubicBezTo>
                      <a:pt x="683" y="790"/>
                      <a:pt x="677" y="790"/>
                      <a:pt x="675" y="787"/>
                    </a:cubicBezTo>
                    <a:cubicBezTo>
                      <a:pt x="675" y="787"/>
                      <a:pt x="672" y="786"/>
                      <a:pt x="674" y="786"/>
                    </a:cubicBezTo>
                    <a:cubicBezTo>
                      <a:pt x="674" y="786"/>
                      <a:pt x="675" y="787"/>
                      <a:pt x="677" y="784"/>
                    </a:cubicBezTo>
                    <a:cubicBezTo>
                      <a:pt x="677" y="784"/>
                      <a:pt x="680" y="783"/>
                      <a:pt x="680" y="782"/>
                    </a:cubicBezTo>
                    <a:cubicBezTo>
                      <a:pt x="680" y="782"/>
                      <a:pt x="682" y="779"/>
                      <a:pt x="685" y="777"/>
                    </a:cubicBezTo>
                    <a:cubicBezTo>
                      <a:pt x="685" y="777"/>
                      <a:pt x="687" y="775"/>
                      <a:pt x="688" y="774"/>
                    </a:cubicBezTo>
                    <a:cubicBezTo>
                      <a:pt x="688" y="774"/>
                      <a:pt x="688" y="772"/>
                      <a:pt x="686" y="772"/>
                    </a:cubicBezTo>
                    <a:cubicBezTo>
                      <a:pt x="686" y="772"/>
                      <a:pt x="682" y="777"/>
                      <a:pt x="679" y="769"/>
                    </a:cubicBezTo>
                    <a:cubicBezTo>
                      <a:pt x="679" y="769"/>
                      <a:pt x="679" y="761"/>
                      <a:pt x="677" y="764"/>
                    </a:cubicBezTo>
                    <a:cubicBezTo>
                      <a:pt x="677" y="764"/>
                      <a:pt x="676" y="769"/>
                      <a:pt x="672" y="770"/>
                    </a:cubicBezTo>
                    <a:cubicBezTo>
                      <a:pt x="672" y="770"/>
                      <a:pt x="670" y="771"/>
                      <a:pt x="668" y="770"/>
                    </a:cubicBezTo>
                    <a:cubicBezTo>
                      <a:pt x="668" y="770"/>
                      <a:pt x="666" y="769"/>
                      <a:pt x="668" y="769"/>
                    </a:cubicBezTo>
                    <a:cubicBezTo>
                      <a:pt x="668" y="769"/>
                      <a:pt x="671" y="768"/>
                      <a:pt x="673" y="764"/>
                    </a:cubicBezTo>
                    <a:cubicBezTo>
                      <a:pt x="673" y="764"/>
                      <a:pt x="676" y="761"/>
                      <a:pt x="675" y="759"/>
                    </a:cubicBezTo>
                    <a:cubicBezTo>
                      <a:pt x="675" y="759"/>
                      <a:pt x="675" y="758"/>
                      <a:pt x="678" y="757"/>
                    </a:cubicBezTo>
                    <a:cubicBezTo>
                      <a:pt x="678" y="757"/>
                      <a:pt x="684" y="752"/>
                      <a:pt x="687" y="755"/>
                    </a:cubicBezTo>
                    <a:cubicBezTo>
                      <a:pt x="687" y="755"/>
                      <a:pt x="689" y="757"/>
                      <a:pt x="687" y="760"/>
                    </a:cubicBezTo>
                    <a:cubicBezTo>
                      <a:pt x="687" y="760"/>
                      <a:pt x="686" y="763"/>
                      <a:pt x="689" y="765"/>
                    </a:cubicBezTo>
                    <a:cubicBezTo>
                      <a:pt x="689" y="765"/>
                      <a:pt x="693" y="768"/>
                      <a:pt x="694" y="766"/>
                    </a:cubicBezTo>
                    <a:cubicBezTo>
                      <a:pt x="694" y="766"/>
                      <a:pt x="699" y="762"/>
                      <a:pt x="701" y="763"/>
                    </a:cubicBezTo>
                    <a:cubicBezTo>
                      <a:pt x="701" y="763"/>
                      <a:pt x="705" y="764"/>
                      <a:pt x="705" y="766"/>
                    </a:cubicBezTo>
                    <a:cubicBezTo>
                      <a:pt x="705" y="766"/>
                      <a:pt x="704" y="768"/>
                      <a:pt x="703" y="769"/>
                    </a:cubicBezTo>
                    <a:cubicBezTo>
                      <a:pt x="703" y="769"/>
                      <a:pt x="703" y="770"/>
                      <a:pt x="702" y="771"/>
                    </a:cubicBezTo>
                    <a:cubicBezTo>
                      <a:pt x="702" y="771"/>
                      <a:pt x="699" y="772"/>
                      <a:pt x="701" y="775"/>
                    </a:cubicBezTo>
                    <a:cubicBezTo>
                      <a:pt x="706" y="782"/>
                      <a:pt x="706" y="782"/>
                      <a:pt x="706" y="782"/>
                    </a:cubicBezTo>
                    <a:cubicBezTo>
                      <a:pt x="706" y="782"/>
                      <a:pt x="708" y="789"/>
                      <a:pt x="707" y="793"/>
                    </a:cubicBezTo>
                    <a:cubicBezTo>
                      <a:pt x="707" y="794"/>
                      <a:pt x="706" y="796"/>
                      <a:pt x="706" y="796"/>
                    </a:cubicBezTo>
                    <a:close/>
                    <a:moveTo>
                      <a:pt x="451" y="788"/>
                    </a:moveTo>
                    <a:cubicBezTo>
                      <a:pt x="267" y="788"/>
                      <a:pt x="118" y="639"/>
                      <a:pt x="118" y="455"/>
                    </a:cubicBezTo>
                    <a:cubicBezTo>
                      <a:pt x="118" y="271"/>
                      <a:pt x="267" y="121"/>
                      <a:pt x="451" y="121"/>
                    </a:cubicBezTo>
                    <a:cubicBezTo>
                      <a:pt x="635" y="121"/>
                      <a:pt x="784" y="271"/>
                      <a:pt x="784" y="455"/>
                    </a:cubicBezTo>
                    <a:cubicBezTo>
                      <a:pt x="784" y="639"/>
                      <a:pt x="635" y="788"/>
                      <a:pt x="451" y="788"/>
                    </a:cubicBezTo>
                    <a:close/>
                    <a:moveTo>
                      <a:pt x="778" y="318"/>
                    </a:moveTo>
                    <a:cubicBezTo>
                      <a:pt x="775" y="310"/>
                      <a:pt x="775" y="303"/>
                      <a:pt x="777" y="296"/>
                    </a:cubicBezTo>
                    <a:cubicBezTo>
                      <a:pt x="779" y="290"/>
                      <a:pt x="784" y="285"/>
                      <a:pt x="792" y="282"/>
                    </a:cubicBezTo>
                    <a:cubicBezTo>
                      <a:pt x="797" y="280"/>
                      <a:pt x="801" y="279"/>
                      <a:pt x="805" y="279"/>
                    </a:cubicBezTo>
                    <a:cubicBezTo>
                      <a:pt x="808" y="280"/>
                      <a:pt x="811" y="280"/>
                      <a:pt x="814" y="282"/>
                    </a:cubicBezTo>
                    <a:cubicBezTo>
                      <a:pt x="817" y="283"/>
                      <a:pt x="819" y="285"/>
                      <a:pt x="821" y="287"/>
                    </a:cubicBezTo>
                    <a:cubicBezTo>
                      <a:pt x="824" y="289"/>
                      <a:pt x="826" y="293"/>
                      <a:pt x="828" y="297"/>
                    </a:cubicBezTo>
                    <a:cubicBezTo>
                      <a:pt x="831" y="305"/>
                      <a:pt x="831" y="312"/>
                      <a:pt x="829" y="318"/>
                    </a:cubicBezTo>
                    <a:cubicBezTo>
                      <a:pt x="826" y="325"/>
                      <a:pt x="821" y="330"/>
                      <a:pt x="813" y="333"/>
                    </a:cubicBezTo>
                    <a:cubicBezTo>
                      <a:pt x="806" y="336"/>
                      <a:pt x="799" y="336"/>
                      <a:pt x="792" y="334"/>
                    </a:cubicBezTo>
                    <a:cubicBezTo>
                      <a:pt x="786" y="331"/>
                      <a:pt x="781" y="325"/>
                      <a:pt x="778" y="318"/>
                    </a:cubicBezTo>
                    <a:close/>
                    <a:moveTo>
                      <a:pt x="841" y="337"/>
                    </a:moveTo>
                    <a:cubicBezTo>
                      <a:pt x="843" y="348"/>
                      <a:pt x="843" y="348"/>
                      <a:pt x="843" y="348"/>
                    </a:cubicBezTo>
                    <a:cubicBezTo>
                      <a:pt x="802" y="358"/>
                      <a:pt x="802" y="358"/>
                      <a:pt x="802" y="358"/>
                    </a:cubicBezTo>
                    <a:cubicBezTo>
                      <a:pt x="809" y="386"/>
                      <a:pt x="809" y="386"/>
                      <a:pt x="809" y="386"/>
                    </a:cubicBezTo>
                    <a:cubicBezTo>
                      <a:pt x="801" y="388"/>
                      <a:pt x="801" y="388"/>
                      <a:pt x="801" y="388"/>
                    </a:cubicBezTo>
                    <a:cubicBezTo>
                      <a:pt x="791" y="349"/>
                      <a:pt x="791" y="349"/>
                      <a:pt x="791" y="349"/>
                    </a:cubicBezTo>
                    <a:lnTo>
                      <a:pt x="841" y="337"/>
                    </a:lnTo>
                    <a:close/>
                    <a:moveTo>
                      <a:pt x="851" y="525"/>
                    </a:moveTo>
                    <a:cubicBezTo>
                      <a:pt x="815" y="528"/>
                      <a:pt x="815" y="528"/>
                      <a:pt x="815" y="528"/>
                    </a:cubicBezTo>
                    <a:cubicBezTo>
                      <a:pt x="847" y="545"/>
                      <a:pt x="847" y="545"/>
                      <a:pt x="847" y="545"/>
                    </a:cubicBezTo>
                    <a:cubicBezTo>
                      <a:pt x="844" y="562"/>
                      <a:pt x="844" y="562"/>
                      <a:pt x="844" y="562"/>
                    </a:cubicBezTo>
                    <a:cubicBezTo>
                      <a:pt x="793" y="552"/>
                      <a:pt x="793" y="552"/>
                      <a:pt x="793" y="552"/>
                    </a:cubicBezTo>
                    <a:cubicBezTo>
                      <a:pt x="795" y="541"/>
                      <a:pt x="795" y="541"/>
                      <a:pt x="795" y="541"/>
                    </a:cubicBezTo>
                    <a:cubicBezTo>
                      <a:pt x="835" y="549"/>
                      <a:pt x="835" y="549"/>
                      <a:pt x="835" y="549"/>
                    </a:cubicBezTo>
                    <a:cubicBezTo>
                      <a:pt x="798" y="530"/>
                      <a:pt x="798" y="530"/>
                      <a:pt x="798" y="530"/>
                    </a:cubicBezTo>
                    <a:cubicBezTo>
                      <a:pt x="800" y="519"/>
                      <a:pt x="800" y="519"/>
                      <a:pt x="800" y="519"/>
                    </a:cubicBezTo>
                    <a:cubicBezTo>
                      <a:pt x="842" y="517"/>
                      <a:pt x="842" y="517"/>
                      <a:pt x="842" y="517"/>
                    </a:cubicBezTo>
                    <a:cubicBezTo>
                      <a:pt x="802" y="508"/>
                      <a:pt x="802" y="508"/>
                      <a:pt x="802" y="508"/>
                    </a:cubicBezTo>
                    <a:cubicBezTo>
                      <a:pt x="804" y="498"/>
                      <a:pt x="804" y="498"/>
                      <a:pt x="804" y="498"/>
                    </a:cubicBezTo>
                    <a:cubicBezTo>
                      <a:pt x="855" y="508"/>
                      <a:pt x="855" y="508"/>
                      <a:pt x="855" y="508"/>
                    </a:cubicBezTo>
                    <a:lnTo>
                      <a:pt x="851" y="525"/>
                    </a:lnTo>
                    <a:close/>
                    <a:moveTo>
                      <a:pt x="815" y="474"/>
                    </a:moveTo>
                    <a:cubicBezTo>
                      <a:pt x="816" y="476"/>
                      <a:pt x="818" y="477"/>
                      <a:pt x="819" y="478"/>
                    </a:cubicBezTo>
                    <a:cubicBezTo>
                      <a:pt x="821" y="478"/>
                      <a:pt x="824" y="478"/>
                      <a:pt x="828" y="478"/>
                    </a:cubicBezTo>
                    <a:cubicBezTo>
                      <a:pt x="857" y="479"/>
                      <a:pt x="857" y="479"/>
                      <a:pt x="857" y="479"/>
                    </a:cubicBezTo>
                    <a:cubicBezTo>
                      <a:pt x="856" y="491"/>
                      <a:pt x="856" y="491"/>
                      <a:pt x="856" y="491"/>
                    </a:cubicBezTo>
                    <a:cubicBezTo>
                      <a:pt x="829" y="490"/>
                      <a:pt x="829" y="490"/>
                      <a:pt x="829" y="490"/>
                    </a:cubicBezTo>
                    <a:cubicBezTo>
                      <a:pt x="823" y="490"/>
                      <a:pt x="819" y="489"/>
                      <a:pt x="816" y="489"/>
                    </a:cubicBezTo>
                    <a:cubicBezTo>
                      <a:pt x="814" y="488"/>
                      <a:pt x="812" y="487"/>
                      <a:pt x="810" y="485"/>
                    </a:cubicBezTo>
                    <a:cubicBezTo>
                      <a:pt x="808" y="483"/>
                      <a:pt x="807" y="481"/>
                      <a:pt x="806" y="478"/>
                    </a:cubicBezTo>
                    <a:cubicBezTo>
                      <a:pt x="805" y="475"/>
                      <a:pt x="805" y="472"/>
                      <a:pt x="805" y="467"/>
                    </a:cubicBezTo>
                    <a:cubicBezTo>
                      <a:pt x="805" y="462"/>
                      <a:pt x="806" y="458"/>
                      <a:pt x="807" y="455"/>
                    </a:cubicBezTo>
                    <a:cubicBezTo>
                      <a:pt x="808" y="452"/>
                      <a:pt x="810" y="450"/>
                      <a:pt x="812" y="448"/>
                    </a:cubicBezTo>
                    <a:cubicBezTo>
                      <a:pt x="813" y="447"/>
                      <a:pt x="815" y="446"/>
                      <a:pt x="817" y="445"/>
                    </a:cubicBezTo>
                    <a:cubicBezTo>
                      <a:pt x="820" y="445"/>
                      <a:pt x="825" y="444"/>
                      <a:pt x="831" y="445"/>
                    </a:cubicBezTo>
                    <a:cubicBezTo>
                      <a:pt x="858" y="446"/>
                      <a:pt x="858" y="446"/>
                      <a:pt x="858" y="446"/>
                    </a:cubicBezTo>
                    <a:cubicBezTo>
                      <a:pt x="858" y="457"/>
                      <a:pt x="858" y="457"/>
                      <a:pt x="858" y="457"/>
                    </a:cubicBezTo>
                    <a:cubicBezTo>
                      <a:pt x="830" y="456"/>
                      <a:pt x="830" y="456"/>
                      <a:pt x="830" y="456"/>
                    </a:cubicBezTo>
                    <a:cubicBezTo>
                      <a:pt x="825" y="456"/>
                      <a:pt x="822" y="456"/>
                      <a:pt x="821" y="456"/>
                    </a:cubicBezTo>
                    <a:cubicBezTo>
                      <a:pt x="819" y="457"/>
                      <a:pt x="817" y="458"/>
                      <a:pt x="816" y="459"/>
                    </a:cubicBezTo>
                    <a:cubicBezTo>
                      <a:pt x="814" y="461"/>
                      <a:pt x="814" y="464"/>
                      <a:pt x="813" y="467"/>
                    </a:cubicBezTo>
                    <a:cubicBezTo>
                      <a:pt x="813" y="470"/>
                      <a:pt x="814" y="473"/>
                      <a:pt x="815" y="4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7" name="Freeform 85"/>
              <p:cNvSpPr/>
              <p:nvPr/>
            </p:nvSpPr>
            <p:spPr bwMode="auto">
              <a:xfrm>
                <a:off x="1913" y="749"/>
                <a:ext cx="42" cy="40"/>
              </a:xfrm>
              <a:custGeom>
                <a:avLst/>
                <a:gdLst>
                  <a:gd name="T0" fmla="*/ 13 w 22"/>
                  <a:gd name="T1" fmla="*/ 20 h 21"/>
                  <a:gd name="T2" fmla="*/ 18 w 22"/>
                  <a:gd name="T3" fmla="*/ 20 h 21"/>
                  <a:gd name="T4" fmla="*/ 21 w 22"/>
                  <a:gd name="T5" fmla="*/ 18 h 21"/>
                  <a:gd name="T6" fmla="*/ 22 w 22"/>
                  <a:gd name="T7" fmla="*/ 13 h 21"/>
                  <a:gd name="T8" fmla="*/ 20 w 22"/>
                  <a:gd name="T9" fmla="*/ 8 h 21"/>
                  <a:gd name="T10" fmla="*/ 13 w 22"/>
                  <a:gd name="T11" fmla="*/ 3 h 21"/>
                  <a:gd name="T12" fmla="*/ 9 w 22"/>
                  <a:gd name="T13" fmla="*/ 0 h 21"/>
                  <a:gd name="T14" fmla="*/ 0 w 22"/>
                  <a:gd name="T15" fmla="*/ 12 h 21"/>
                  <a:gd name="T16" fmla="*/ 5 w 22"/>
                  <a:gd name="T17" fmla="*/ 16 h 21"/>
                  <a:gd name="T18" fmla="*/ 13 w 22"/>
                  <a:gd name="T19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1">
                    <a:moveTo>
                      <a:pt x="13" y="20"/>
                    </a:moveTo>
                    <a:cubicBezTo>
                      <a:pt x="15" y="21"/>
                      <a:pt x="16" y="21"/>
                      <a:pt x="18" y="20"/>
                    </a:cubicBezTo>
                    <a:cubicBezTo>
                      <a:pt x="19" y="20"/>
                      <a:pt x="20" y="19"/>
                      <a:pt x="21" y="18"/>
                    </a:cubicBezTo>
                    <a:cubicBezTo>
                      <a:pt x="22" y="16"/>
                      <a:pt x="22" y="14"/>
                      <a:pt x="22" y="13"/>
                    </a:cubicBezTo>
                    <a:cubicBezTo>
                      <a:pt x="22" y="11"/>
                      <a:pt x="21" y="10"/>
                      <a:pt x="20" y="8"/>
                    </a:cubicBezTo>
                    <a:cubicBezTo>
                      <a:pt x="19" y="7"/>
                      <a:pt x="16" y="6"/>
                      <a:pt x="13" y="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9" y="18"/>
                      <a:pt x="12" y="20"/>
                      <a:pt x="13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8" name="Freeform 86"/>
              <p:cNvSpPr/>
              <p:nvPr/>
            </p:nvSpPr>
            <p:spPr bwMode="auto">
              <a:xfrm>
                <a:off x="1636" y="2110"/>
                <a:ext cx="35" cy="54"/>
              </a:xfrm>
              <a:custGeom>
                <a:avLst/>
                <a:gdLst>
                  <a:gd name="T0" fmla="*/ 4 w 18"/>
                  <a:gd name="T1" fmla="*/ 3 h 28"/>
                  <a:gd name="T2" fmla="*/ 6 w 18"/>
                  <a:gd name="T3" fmla="*/ 6 h 28"/>
                  <a:gd name="T4" fmla="*/ 7 w 18"/>
                  <a:gd name="T5" fmla="*/ 9 h 28"/>
                  <a:gd name="T6" fmla="*/ 7 w 18"/>
                  <a:gd name="T7" fmla="*/ 12 h 28"/>
                  <a:gd name="T8" fmla="*/ 6 w 18"/>
                  <a:gd name="T9" fmla="*/ 13 h 28"/>
                  <a:gd name="T10" fmla="*/ 3 w 18"/>
                  <a:gd name="T11" fmla="*/ 19 h 28"/>
                  <a:gd name="T12" fmla="*/ 3 w 18"/>
                  <a:gd name="T13" fmla="*/ 25 h 28"/>
                  <a:gd name="T14" fmla="*/ 8 w 18"/>
                  <a:gd name="T15" fmla="*/ 22 h 28"/>
                  <a:gd name="T16" fmla="*/ 10 w 18"/>
                  <a:gd name="T17" fmla="*/ 21 h 28"/>
                  <a:gd name="T18" fmla="*/ 11 w 18"/>
                  <a:gd name="T19" fmla="*/ 19 h 28"/>
                  <a:gd name="T20" fmla="*/ 15 w 18"/>
                  <a:gd name="T21" fmla="*/ 13 h 28"/>
                  <a:gd name="T22" fmla="*/ 18 w 18"/>
                  <a:gd name="T23" fmla="*/ 7 h 28"/>
                  <a:gd name="T24" fmla="*/ 18 w 18"/>
                  <a:gd name="T25" fmla="*/ 4 h 28"/>
                  <a:gd name="T26" fmla="*/ 12 w 18"/>
                  <a:gd name="T27" fmla="*/ 1 h 28"/>
                  <a:gd name="T28" fmla="*/ 8 w 18"/>
                  <a:gd name="T29" fmla="*/ 0 h 28"/>
                  <a:gd name="T30" fmla="*/ 4 w 18"/>
                  <a:gd name="T31" fmla="*/ 0 h 28"/>
                  <a:gd name="T32" fmla="*/ 4 w 18"/>
                  <a:gd name="T33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" h="28">
                    <a:moveTo>
                      <a:pt x="4" y="3"/>
                    </a:moveTo>
                    <a:cubicBezTo>
                      <a:pt x="4" y="4"/>
                      <a:pt x="6" y="6"/>
                      <a:pt x="6" y="6"/>
                    </a:cubicBezTo>
                    <a:cubicBezTo>
                      <a:pt x="6" y="8"/>
                      <a:pt x="7" y="9"/>
                      <a:pt x="7" y="9"/>
                    </a:cubicBezTo>
                    <a:cubicBezTo>
                      <a:pt x="8" y="10"/>
                      <a:pt x="7" y="12"/>
                      <a:pt x="7" y="12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6" y="16"/>
                      <a:pt x="3" y="19"/>
                      <a:pt x="3" y="19"/>
                    </a:cubicBezTo>
                    <a:cubicBezTo>
                      <a:pt x="0" y="21"/>
                      <a:pt x="3" y="25"/>
                      <a:pt x="3" y="25"/>
                    </a:cubicBezTo>
                    <a:cubicBezTo>
                      <a:pt x="4" y="28"/>
                      <a:pt x="8" y="22"/>
                      <a:pt x="8" y="22"/>
                    </a:cubicBezTo>
                    <a:cubicBezTo>
                      <a:pt x="9" y="21"/>
                      <a:pt x="10" y="21"/>
                      <a:pt x="10" y="21"/>
                    </a:cubicBezTo>
                    <a:cubicBezTo>
                      <a:pt x="10" y="20"/>
                      <a:pt x="10" y="20"/>
                      <a:pt x="11" y="19"/>
                    </a:cubicBezTo>
                    <a:cubicBezTo>
                      <a:pt x="12" y="16"/>
                      <a:pt x="15" y="13"/>
                      <a:pt x="15" y="13"/>
                    </a:cubicBezTo>
                    <a:cubicBezTo>
                      <a:pt x="15" y="12"/>
                      <a:pt x="18" y="7"/>
                      <a:pt x="18" y="7"/>
                    </a:cubicBezTo>
                    <a:cubicBezTo>
                      <a:pt x="18" y="6"/>
                      <a:pt x="18" y="4"/>
                      <a:pt x="18" y="4"/>
                    </a:cubicBezTo>
                    <a:cubicBezTo>
                      <a:pt x="17" y="3"/>
                      <a:pt x="12" y="1"/>
                      <a:pt x="12" y="1"/>
                    </a:cubicBezTo>
                    <a:cubicBezTo>
                      <a:pt x="12" y="1"/>
                      <a:pt x="10" y="1"/>
                      <a:pt x="8" y="0"/>
                    </a:cubicBezTo>
                    <a:cubicBezTo>
                      <a:pt x="6" y="0"/>
                      <a:pt x="4" y="0"/>
                      <a:pt x="4" y="0"/>
                    </a:cubicBezTo>
                    <a:cubicBezTo>
                      <a:pt x="1" y="1"/>
                      <a:pt x="4" y="3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9" name="Freeform 87"/>
              <p:cNvSpPr/>
              <p:nvPr/>
            </p:nvSpPr>
            <p:spPr bwMode="auto">
              <a:xfrm>
                <a:off x="2152" y="1076"/>
                <a:ext cx="68" cy="67"/>
              </a:xfrm>
              <a:custGeom>
                <a:avLst/>
                <a:gdLst>
                  <a:gd name="T0" fmla="*/ 24 w 36"/>
                  <a:gd name="T1" fmla="*/ 32 h 35"/>
                  <a:gd name="T2" fmla="*/ 35 w 36"/>
                  <a:gd name="T3" fmla="*/ 23 h 35"/>
                  <a:gd name="T4" fmla="*/ 35 w 36"/>
                  <a:gd name="T5" fmla="*/ 11 h 35"/>
                  <a:gd name="T6" fmla="*/ 26 w 36"/>
                  <a:gd name="T7" fmla="*/ 2 h 35"/>
                  <a:gd name="T8" fmla="*/ 12 w 36"/>
                  <a:gd name="T9" fmla="*/ 3 h 35"/>
                  <a:gd name="T10" fmla="*/ 1 w 36"/>
                  <a:gd name="T11" fmla="*/ 12 h 35"/>
                  <a:gd name="T12" fmla="*/ 1 w 36"/>
                  <a:gd name="T13" fmla="*/ 24 h 35"/>
                  <a:gd name="T14" fmla="*/ 10 w 36"/>
                  <a:gd name="T15" fmla="*/ 33 h 35"/>
                  <a:gd name="T16" fmla="*/ 24 w 36"/>
                  <a:gd name="T17" fmla="*/ 3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5">
                    <a:moveTo>
                      <a:pt x="24" y="32"/>
                    </a:moveTo>
                    <a:cubicBezTo>
                      <a:pt x="30" y="30"/>
                      <a:pt x="33" y="27"/>
                      <a:pt x="35" y="23"/>
                    </a:cubicBezTo>
                    <a:cubicBezTo>
                      <a:pt x="36" y="19"/>
                      <a:pt x="36" y="15"/>
                      <a:pt x="35" y="11"/>
                    </a:cubicBezTo>
                    <a:cubicBezTo>
                      <a:pt x="33" y="6"/>
                      <a:pt x="30" y="3"/>
                      <a:pt x="26" y="2"/>
                    </a:cubicBezTo>
                    <a:cubicBezTo>
                      <a:pt x="22" y="0"/>
                      <a:pt x="17" y="1"/>
                      <a:pt x="12" y="3"/>
                    </a:cubicBezTo>
                    <a:cubicBezTo>
                      <a:pt x="7" y="5"/>
                      <a:pt x="3" y="8"/>
                      <a:pt x="1" y="12"/>
                    </a:cubicBezTo>
                    <a:cubicBezTo>
                      <a:pt x="0" y="16"/>
                      <a:pt x="0" y="20"/>
                      <a:pt x="1" y="24"/>
                    </a:cubicBezTo>
                    <a:cubicBezTo>
                      <a:pt x="3" y="29"/>
                      <a:pt x="6" y="31"/>
                      <a:pt x="10" y="33"/>
                    </a:cubicBezTo>
                    <a:cubicBezTo>
                      <a:pt x="14" y="35"/>
                      <a:pt x="18" y="34"/>
                      <a:pt x="24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10899831" y="6542060"/>
            <a:ext cx="1028644" cy="189883"/>
            <a:chOff x="4206876" y="3000376"/>
            <a:chExt cx="3689350" cy="681038"/>
          </a:xfrm>
          <a:solidFill>
            <a:schemeClr val="bg1"/>
          </a:solidFill>
        </p:grpSpPr>
        <p:sp>
          <p:nvSpPr>
            <p:cNvPr id="10" name="Freeform 54"/>
            <p:cNvSpPr/>
            <p:nvPr/>
          </p:nvSpPr>
          <p:spPr bwMode="auto">
            <a:xfrm>
              <a:off x="5246688" y="3021013"/>
              <a:ext cx="647700" cy="141288"/>
            </a:xfrm>
            <a:custGeom>
              <a:avLst/>
              <a:gdLst>
                <a:gd name="T0" fmla="*/ 98 w 214"/>
                <a:gd name="T1" fmla="*/ 0 h 46"/>
                <a:gd name="T2" fmla="*/ 108 w 214"/>
                <a:gd name="T3" fmla="*/ 3 h 46"/>
                <a:gd name="T4" fmla="*/ 127 w 214"/>
                <a:gd name="T5" fmla="*/ 17 h 46"/>
                <a:gd name="T6" fmla="*/ 137 w 214"/>
                <a:gd name="T7" fmla="*/ 19 h 46"/>
                <a:gd name="T8" fmla="*/ 139 w 214"/>
                <a:gd name="T9" fmla="*/ 19 h 46"/>
                <a:gd name="T10" fmla="*/ 162 w 214"/>
                <a:gd name="T11" fmla="*/ 19 h 46"/>
                <a:gd name="T12" fmla="*/ 176 w 214"/>
                <a:gd name="T13" fmla="*/ 19 h 46"/>
                <a:gd name="T14" fmla="*/ 188 w 214"/>
                <a:gd name="T15" fmla="*/ 19 h 46"/>
                <a:gd name="T16" fmla="*/ 202 w 214"/>
                <a:gd name="T17" fmla="*/ 18 h 46"/>
                <a:gd name="T18" fmla="*/ 210 w 214"/>
                <a:gd name="T19" fmla="*/ 31 h 46"/>
                <a:gd name="T20" fmla="*/ 200 w 214"/>
                <a:gd name="T21" fmla="*/ 34 h 46"/>
                <a:gd name="T22" fmla="*/ 193 w 214"/>
                <a:gd name="T23" fmla="*/ 35 h 46"/>
                <a:gd name="T24" fmla="*/ 183 w 214"/>
                <a:gd name="T25" fmla="*/ 35 h 46"/>
                <a:gd name="T26" fmla="*/ 165 w 214"/>
                <a:gd name="T27" fmla="*/ 36 h 46"/>
                <a:gd name="T28" fmla="*/ 129 w 214"/>
                <a:gd name="T29" fmla="*/ 36 h 46"/>
                <a:gd name="T30" fmla="*/ 121 w 214"/>
                <a:gd name="T31" fmla="*/ 36 h 46"/>
                <a:gd name="T32" fmla="*/ 118 w 214"/>
                <a:gd name="T33" fmla="*/ 38 h 46"/>
                <a:gd name="T34" fmla="*/ 114 w 214"/>
                <a:gd name="T35" fmla="*/ 38 h 46"/>
                <a:gd name="T36" fmla="*/ 94 w 214"/>
                <a:gd name="T37" fmla="*/ 36 h 46"/>
                <a:gd name="T38" fmla="*/ 80 w 214"/>
                <a:gd name="T39" fmla="*/ 36 h 46"/>
                <a:gd name="T40" fmla="*/ 71 w 214"/>
                <a:gd name="T41" fmla="*/ 37 h 46"/>
                <a:gd name="T42" fmla="*/ 41 w 214"/>
                <a:gd name="T43" fmla="*/ 39 h 46"/>
                <a:gd name="T44" fmla="*/ 34 w 214"/>
                <a:gd name="T45" fmla="*/ 39 h 46"/>
                <a:gd name="T46" fmla="*/ 3 w 214"/>
                <a:gd name="T47" fmla="*/ 39 h 46"/>
                <a:gd name="T48" fmla="*/ 0 w 214"/>
                <a:gd name="T49" fmla="*/ 30 h 46"/>
                <a:gd name="T50" fmla="*/ 5 w 214"/>
                <a:gd name="T51" fmla="*/ 25 h 46"/>
                <a:gd name="T52" fmla="*/ 17 w 214"/>
                <a:gd name="T53" fmla="*/ 23 h 46"/>
                <a:gd name="T54" fmla="*/ 46 w 214"/>
                <a:gd name="T55" fmla="*/ 25 h 46"/>
                <a:gd name="T56" fmla="*/ 61 w 214"/>
                <a:gd name="T57" fmla="*/ 23 h 46"/>
                <a:gd name="T58" fmla="*/ 74 w 214"/>
                <a:gd name="T59" fmla="*/ 21 h 46"/>
                <a:gd name="T60" fmla="*/ 84 w 214"/>
                <a:gd name="T61" fmla="*/ 20 h 46"/>
                <a:gd name="T62" fmla="*/ 88 w 214"/>
                <a:gd name="T63" fmla="*/ 19 h 46"/>
                <a:gd name="T64" fmla="*/ 88 w 214"/>
                <a:gd name="T65" fmla="*/ 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4" h="46">
                  <a:moveTo>
                    <a:pt x="93" y="0"/>
                  </a:moveTo>
                  <a:cubicBezTo>
                    <a:pt x="94" y="1"/>
                    <a:pt x="96" y="0"/>
                    <a:pt x="98" y="0"/>
                  </a:cubicBezTo>
                  <a:cubicBezTo>
                    <a:pt x="101" y="1"/>
                    <a:pt x="101" y="2"/>
                    <a:pt x="104" y="3"/>
                  </a:cubicBezTo>
                  <a:cubicBezTo>
                    <a:pt x="105" y="1"/>
                    <a:pt x="108" y="4"/>
                    <a:pt x="108" y="3"/>
                  </a:cubicBezTo>
                  <a:cubicBezTo>
                    <a:pt x="113" y="5"/>
                    <a:pt x="118" y="8"/>
                    <a:pt x="122" y="11"/>
                  </a:cubicBezTo>
                  <a:cubicBezTo>
                    <a:pt x="124" y="12"/>
                    <a:pt x="125" y="16"/>
                    <a:pt x="127" y="17"/>
                  </a:cubicBezTo>
                  <a:cubicBezTo>
                    <a:pt x="129" y="18"/>
                    <a:pt x="133" y="18"/>
                    <a:pt x="135" y="20"/>
                  </a:cubicBezTo>
                  <a:cubicBezTo>
                    <a:pt x="135" y="20"/>
                    <a:pt x="136" y="19"/>
                    <a:pt x="137" y="19"/>
                  </a:cubicBezTo>
                  <a:cubicBezTo>
                    <a:pt x="137" y="19"/>
                    <a:pt x="137" y="19"/>
                    <a:pt x="137" y="20"/>
                  </a:cubicBezTo>
                  <a:cubicBezTo>
                    <a:pt x="138" y="19"/>
                    <a:pt x="138" y="19"/>
                    <a:pt x="139" y="19"/>
                  </a:cubicBezTo>
                  <a:cubicBezTo>
                    <a:pt x="139" y="18"/>
                    <a:pt x="146" y="21"/>
                    <a:pt x="148" y="19"/>
                  </a:cubicBezTo>
                  <a:cubicBezTo>
                    <a:pt x="151" y="21"/>
                    <a:pt x="156" y="18"/>
                    <a:pt x="162" y="19"/>
                  </a:cubicBezTo>
                  <a:cubicBezTo>
                    <a:pt x="164" y="20"/>
                    <a:pt x="171" y="20"/>
                    <a:pt x="174" y="18"/>
                  </a:cubicBezTo>
                  <a:cubicBezTo>
                    <a:pt x="175" y="19"/>
                    <a:pt x="176" y="19"/>
                    <a:pt x="176" y="19"/>
                  </a:cubicBezTo>
                  <a:cubicBezTo>
                    <a:pt x="177" y="19"/>
                    <a:pt x="180" y="18"/>
                    <a:pt x="182" y="19"/>
                  </a:cubicBezTo>
                  <a:cubicBezTo>
                    <a:pt x="182" y="20"/>
                    <a:pt x="186" y="19"/>
                    <a:pt x="188" y="19"/>
                  </a:cubicBezTo>
                  <a:cubicBezTo>
                    <a:pt x="190" y="19"/>
                    <a:pt x="192" y="18"/>
                    <a:pt x="195" y="18"/>
                  </a:cubicBezTo>
                  <a:cubicBezTo>
                    <a:pt x="196" y="18"/>
                    <a:pt x="201" y="19"/>
                    <a:pt x="202" y="18"/>
                  </a:cubicBezTo>
                  <a:cubicBezTo>
                    <a:pt x="206" y="20"/>
                    <a:pt x="212" y="21"/>
                    <a:pt x="214" y="23"/>
                  </a:cubicBezTo>
                  <a:cubicBezTo>
                    <a:pt x="214" y="26"/>
                    <a:pt x="213" y="30"/>
                    <a:pt x="210" y="31"/>
                  </a:cubicBezTo>
                  <a:cubicBezTo>
                    <a:pt x="209" y="32"/>
                    <a:pt x="206" y="31"/>
                    <a:pt x="205" y="31"/>
                  </a:cubicBezTo>
                  <a:cubicBezTo>
                    <a:pt x="204" y="32"/>
                    <a:pt x="202" y="34"/>
                    <a:pt x="200" y="34"/>
                  </a:cubicBezTo>
                  <a:cubicBezTo>
                    <a:pt x="198" y="35"/>
                    <a:pt x="195" y="34"/>
                    <a:pt x="194" y="36"/>
                  </a:cubicBezTo>
                  <a:cubicBezTo>
                    <a:pt x="194" y="36"/>
                    <a:pt x="193" y="35"/>
                    <a:pt x="193" y="35"/>
                  </a:cubicBezTo>
                  <a:cubicBezTo>
                    <a:pt x="192" y="35"/>
                    <a:pt x="184" y="35"/>
                    <a:pt x="184" y="35"/>
                  </a:cubicBezTo>
                  <a:cubicBezTo>
                    <a:pt x="183" y="35"/>
                    <a:pt x="183" y="35"/>
                    <a:pt x="183" y="35"/>
                  </a:cubicBezTo>
                  <a:cubicBezTo>
                    <a:pt x="183" y="35"/>
                    <a:pt x="171" y="36"/>
                    <a:pt x="169" y="35"/>
                  </a:cubicBezTo>
                  <a:cubicBezTo>
                    <a:pt x="167" y="35"/>
                    <a:pt x="166" y="35"/>
                    <a:pt x="165" y="36"/>
                  </a:cubicBezTo>
                  <a:cubicBezTo>
                    <a:pt x="159" y="33"/>
                    <a:pt x="147" y="34"/>
                    <a:pt x="141" y="36"/>
                  </a:cubicBezTo>
                  <a:cubicBezTo>
                    <a:pt x="138" y="36"/>
                    <a:pt x="129" y="36"/>
                    <a:pt x="129" y="36"/>
                  </a:cubicBezTo>
                  <a:cubicBezTo>
                    <a:pt x="129" y="36"/>
                    <a:pt x="128" y="37"/>
                    <a:pt x="128" y="37"/>
                  </a:cubicBezTo>
                  <a:cubicBezTo>
                    <a:pt x="125" y="36"/>
                    <a:pt x="123" y="36"/>
                    <a:pt x="121" y="36"/>
                  </a:cubicBezTo>
                  <a:cubicBezTo>
                    <a:pt x="119" y="36"/>
                    <a:pt x="119" y="37"/>
                    <a:pt x="118" y="38"/>
                  </a:cubicBezTo>
                  <a:cubicBezTo>
                    <a:pt x="118" y="38"/>
                    <a:pt x="118" y="38"/>
                    <a:pt x="118" y="38"/>
                  </a:cubicBezTo>
                  <a:cubicBezTo>
                    <a:pt x="117" y="37"/>
                    <a:pt x="116" y="37"/>
                    <a:pt x="115" y="37"/>
                  </a:cubicBezTo>
                  <a:cubicBezTo>
                    <a:pt x="115" y="38"/>
                    <a:pt x="114" y="38"/>
                    <a:pt x="114" y="38"/>
                  </a:cubicBezTo>
                  <a:cubicBezTo>
                    <a:pt x="112" y="38"/>
                    <a:pt x="109" y="37"/>
                    <a:pt x="107" y="36"/>
                  </a:cubicBezTo>
                  <a:cubicBezTo>
                    <a:pt x="104" y="37"/>
                    <a:pt x="98" y="37"/>
                    <a:pt x="94" y="36"/>
                  </a:cubicBezTo>
                  <a:cubicBezTo>
                    <a:pt x="93" y="36"/>
                    <a:pt x="87" y="37"/>
                    <a:pt x="86" y="38"/>
                  </a:cubicBezTo>
                  <a:cubicBezTo>
                    <a:pt x="85" y="38"/>
                    <a:pt x="81" y="37"/>
                    <a:pt x="80" y="36"/>
                  </a:cubicBezTo>
                  <a:cubicBezTo>
                    <a:pt x="78" y="37"/>
                    <a:pt x="77" y="37"/>
                    <a:pt x="75" y="38"/>
                  </a:cubicBezTo>
                  <a:cubicBezTo>
                    <a:pt x="73" y="38"/>
                    <a:pt x="72" y="37"/>
                    <a:pt x="71" y="37"/>
                  </a:cubicBezTo>
                  <a:cubicBezTo>
                    <a:pt x="66" y="39"/>
                    <a:pt x="55" y="36"/>
                    <a:pt x="51" y="39"/>
                  </a:cubicBezTo>
                  <a:cubicBezTo>
                    <a:pt x="49" y="40"/>
                    <a:pt x="44" y="38"/>
                    <a:pt x="41" y="39"/>
                  </a:cubicBezTo>
                  <a:cubicBezTo>
                    <a:pt x="40" y="39"/>
                    <a:pt x="38" y="39"/>
                    <a:pt x="36" y="40"/>
                  </a:cubicBezTo>
                  <a:cubicBezTo>
                    <a:pt x="36" y="40"/>
                    <a:pt x="35" y="39"/>
                    <a:pt x="34" y="39"/>
                  </a:cubicBezTo>
                  <a:cubicBezTo>
                    <a:pt x="30" y="41"/>
                    <a:pt x="20" y="42"/>
                    <a:pt x="18" y="46"/>
                  </a:cubicBezTo>
                  <a:cubicBezTo>
                    <a:pt x="14" y="45"/>
                    <a:pt x="6" y="43"/>
                    <a:pt x="3" y="39"/>
                  </a:cubicBezTo>
                  <a:cubicBezTo>
                    <a:pt x="2" y="38"/>
                    <a:pt x="3" y="35"/>
                    <a:pt x="2" y="34"/>
                  </a:cubicBezTo>
                  <a:cubicBezTo>
                    <a:pt x="1" y="32"/>
                    <a:pt x="0" y="33"/>
                    <a:pt x="0" y="30"/>
                  </a:cubicBezTo>
                  <a:cubicBezTo>
                    <a:pt x="1" y="28"/>
                    <a:pt x="2" y="27"/>
                    <a:pt x="3" y="25"/>
                  </a:cubicBezTo>
                  <a:cubicBezTo>
                    <a:pt x="4" y="25"/>
                    <a:pt x="4" y="26"/>
                    <a:pt x="5" y="25"/>
                  </a:cubicBezTo>
                  <a:cubicBezTo>
                    <a:pt x="8" y="25"/>
                    <a:pt x="10" y="24"/>
                    <a:pt x="13" y="23"/>
                  </a:cubicBezTo>
                  <a:cubicBezTo>
                    <a:pt x="14" y="23"/>
                    <a:pt x="16" y="24"/>
                    <a:pt x="17" y="23"/>
                  </a:cubicBezTo>
                  <a:cubicBezTo>
                    <a:pt x="23" y="23"/>
                    <a:pt x="28" y="23"/>
                    <a:pt x="34" y="23"/>
                  </a:cubicBezTo>
                  <a:cubicBezTo>
                    <a:pt x="35" y="23"/>
                    <a:pt x="43" y="26"/>
                    <a:pt x="46" y="25"/>
                  </a:cubicBezTo>
                  <a:cubicBezTo>
                    <a:pt x="48" y="24"/>
                    <a:pt x="52" y="23"/>
                    <a:pt x="52" y="23"/>
                  </a:cubicBezTo>
                  <a:cubicBezTo>
                    <a:pt x="53" y="23"/>
                    <a:pt x="59" y="23"/>
                    <a:pt x="61" y="23"/>
                  </a:cubicBezTo>
                  <a:cubicBezTo>
                    <a:pt x="63" y="22"/>
                    <a:pt x="68" y="23"/>
                    <a:pt x="70" y="23"/>
                  </a:cubicBezTo>
                  <a:cubicBezTo>
                    <a:pt x="71" y="22"/>
                    <a:pt x="73" y="21"/>
                    <a:pt x="74" y="21"/>
                  </a:cubicBezTo>
                  <a:cubicBezTo>
                    <a:pt x="77" y="21"/>
                    <a:pt x="79" y="21"/>
                    <a:pt x="82" y="21"/>
                  </a:cubicBezTo>
                  <a:cubicBezTo>
                    <a:pt x="83" y="21"/>
                    <a:pt x="83" y="21"/>
                    <a:pt x="84" y="20"/>
                  </a:cubicBezTo>
                  <a:cubicBezTo>
                    <a:pt x="85" y="21"/>
                    <a:pt x="84" y="21"/>
                    <a:pt x="86" y="21"/>
                  </a:cubicBezTo>
                  <a:cubicBezTo>
                    <a:pt x="86" y="21"/>
                    <a:pt x="87" y="20"/>
                    <a:pt x="88" y="19"/>
                  </a:cubicBezTo>
                  <a:cubicBezTo>
                    <a:pt x="88" y="18"/>
                    <a:pt x="89" y="17"/>
                    <a:pt x="89" y="16"/>
                  </a:cubicBezTo>
                  <a:cubicBezTo>
                    <a:pt x="86" y="13"/>
                    <a:pt x="90" y="5"/>
                    <a:pt x="88" y="4"/>
                  </a:cubicBezTo>
                  <a:cubicBezTo>
                    <a:pt x="89" y="2"/>
                    <a:pt x="91" y="1"/>
                    <a:pt x="9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" name="Freeform 55"/>
            <p:cNvSpPr>
              <a:spLocks noEditPoints="1"/>
            </p:cNvSpPr>
            <p:nvPr/>
          </p:nvSpPr>
          <p:spPr bwMode="auto">
            <a:xfrm>
              <a:off x="5186363" y="3152776"/>
              <a:ext cx="823913" cy="525463"/>
            </a:xfrm>
            <a:custGeom>
              <a:avLst/>
              <a:gdLst>
                <a:gd name="T0" fmla="*/ 257 w 272"/>
                <a:gd name="T1" fmla="*/ 115 h 172"/>
                <a:gd name="T2" fmla="*/ 219 w 272"/>
                <a:gd name="T3" fmla="*/ 115 h 172"/>
                <a:gd name="T4" fmla="*/ 187 w 272"/>
                <a:gd name="T5" fmla="*/ 113 h 172"/>
                <a:gd name="T6" fmla="*/ 171 w 272"/>
                <a:gd name="T7" fmla="*/ 112 h 172"/>
                <a:gd name="T8" fmla="*/ 125 w 272"/>
                <a:gd name="T9" fmla="*/ 112 h 172"/>
                <a:gd name="T10" fmla="*/ 139 w 272"/>
                <a:gd name="T11" fmla="*/ 100 h 172"/>
                <a:gd name="T12" fmla="*/ 162 w 272"/>
                <a:gd name="T13" fmla="*/ 101 h 172"/>
                <a:gd name="T14" fmla="*/ 183 w 272"/>
                <a:gd name="T15" fmla="*/ 101 h 172"/>
                <a:gd name="T16" fmla="*/ 185 w 272"/>
                <a:gd name="T17" fmla="*/ 58 h 172"/>
                <a:gd name="T18" fmla="*/ 186 w 272"/>
                <a:gd name="T19" fmla="*/ 32 h 172"/>
                <a:gd name="T20" fmla="*/ 194 w 272"/>
                <a:gd name="T21" fmla="*/ 0 h 172"/>
                <a:gd name="T22" fmla="*/ 168 w 272"/>
                <a:gd name="T23" fmla="*/ 1 h 172"/>
                <a:gd name="T24" fmla="*/ 143 w 272"/>
                <a:gd name="T25" fmla="*/ 3 h 172"/>
                <a:gd name="T26" fmla="*/ 114 w 272"/>
                <a:gd name="T27" fmla="*/ 4 h 172"/>
                <a:gd name="T28" fmla="*/ 95 w 272"/>
                <a:gd name="T29" fmla="*/ 2 h 172"/>
                <a:gd name="T30" fmla="*/ 63 w 272"/>
                <a:gd name="T31" fmla="*/ 5 h 172"/>
                <a:gd name="T32" fmla="*/ 62 w 272"/>
                <a:gd name="T33" fmla="*/ 22 h 172"/>
                <a:gd name="T34" fmla="*/ 67 w 272"/>
                <a:gd name="T35" fmla="*/ 50 h 172"/>
                <a:gd name="T36" fmla="*/ 66 w 272"/>
                <a:gd name="T37" fmla="*/ 63 h 172"/>
                <a:gd name="T38" fmla="*/ 67 w 272"/>
                <a:gd name="T39" fmla="*/ 82 h 172"/>
                <a:gd name="T40" fmla="*/ 62 w 272"/>
                <a:gd name="T41" fmla="*/ 106 h 172"/>
                <a:gd name="T42" fmla="*/ 75 w 272"/>
                <a:gd name="T43" fmla="*/ 101 h 172"/>
                <a:gd name="T44" fmla="*/ 109 w 272"/>
                <a:gd name="T45" fmla="*/ 102 h 172"/>
                <a:gd name="T46" fmla="*/ 99 w 272"/>
                <a:gd name="T47" fmla="*/ 112 h 172"/>
                <a:gd name="T48" fmla="*/ 71 w 272"/>
                <a:gd name="T49" fmla="*/ 116 h 172"/>
                <a:gd name="T50" fmla="*/ 43 w 272"/>
                <a:gd name="T51" fmla="*/ 120 h 172"/>
                <a:gd name="T52" fmla="*/ 23 w 272"/>
                <a:gd name="T53" fmla="*/ 122 h 172"/>
                <a:gd name="T54" fmla="*/ 4 w 272"/>
                <a:gd name="T55" fmla="*/ 129 h 172"/>
                <a:gd name="T56" fmla="*/ 28 w 272"/>
                <a:gd name="T57" fmla="*/ 143 h 172"/>
                <a:gd name="T58" fmla="*/ 42 w 272"/>
                <a:gd name="T59" fmla="*/ 138 h 172"/>
                <a:gd name="T60" fmla="*/ 62 w 272"/>
                <a:gd name="T61" fmla="*/ 133 h 172"/>
                <a:gd name="T62" fmla="*/ 93 w 272"/>
                <a:gd name="T63" fmla="*/ 127 h 172"/>
                <a:gd name="T64" fmla="*/ 92 w 272"/>
                <a:gd name="T65" fmla="*/ 141 h 172"/>
                <a:gd name="T66" fmla="*/ 86 w 272"/>
                <a:gd name="T67" fmla="*/ 156 h 172"/>
                <a:gd name="T68" fmla="*/ 100 w 272"/>
                <a:gd name="T69" fmla="*/ 153 h 172"/>
                <a:gd name="T70" fmla="*/ 119 w 272"/>
                <a:gd name="T71" fmla="*/ 126 h 172"/>
                <a:gd name="T72" fmla="*/ 138 w 272"/>
                <a:gd name="T73" fmla="*/ 130 h 172"/>
                <a:gd name="T74" fmla="*/ 150 w 272"/>
                <a:gd name="T75" fmla="*/ 150 h 172"/>
                <a:gd name="T76" fmla="*/ 170 w 272"/>
                <a:gd name="T77" fmla="*/ 159 h 172"/>
                <a:gd name="T78" fmla="*/ 172 w 272"/>
                <a:gd name="T79" fmla="*/ 128 h 172"/>
                <a:gd name="T80" fmla="*/ 209 w 272"/>
                <a:gd name="T81" fmla="*/ 134 h 172"/>
                <a:gd name="T82" fmla="*/ 229 w 272"/>
                <a:gd name="T83" fmla="*/ 144 h 172"/>
                <a:gd name="T84" fmla="*/ 238 w 272"/>
                <a:gd name="T85" fmla="*/ 146 h 172"/>
                <a:gd name="T86" fmla="*/ 266 w 272"/>
                <a:gd name="T87" fmla="*/ 140 h 172"/>
                <a:gd name="T88" fmla="*/ 170 w 272"/>
                <a:gd name="T89" fmla="*/ 55 h 172"/>
                <a:gd name="T90" fmla="*/ 139 w 272"/>
                <a:gd name="T91" fmla="*/ 55 h 172"/>
                <a:gd name="T92" fmla="*/ 107 w 272"/>
                <a:gd name="T93" fmla="*/ 58 h 172"/>
                <a:gd name="T94" fmla="*/ 87 w 272"/>
                <a:gd name="T95" fmla="*/ 60 h 172"/>
                <a:gd name="T96" fmla="*/ 104 w 272"/>
                <a:gd name="T97" fmla="*/ 48 h 172"/>
                <a:gd name="T98" fmla="*/ 135 w 272"/>
                <a:gd name="T99" fmla="*/ 45 h 172"/>
                <a:gd name="T100" fmla="*/ 166 w 272"/>
                <a:gd name="T101" fmla="*/ 44 h 172"/>
                <a:gd name="T102" fmla="*/ 94 w 272"/>
                <a:gd name="T103" fmla="*/ 23 h 172"/>
                <a:gd name="T104" fmla="*/ 135 w 272"/>
                <a:gd name="T105" fmla="*/ 20 h 172"/>
                <a:gd name="T106" fmla="*/ 174 w 272"/>
                <a:gd name="T107" fmla="*/ 19 h 172"/>
                <a:gd name="T108" fmla="*/ 102 w 272"/>
                <a:gd name="T109" fmla="*/ 32 h 172"/>
                <a:gd name="T110" fmla="*/ 94 w 272"/>
                <a:gd name="T111" fmla="*/ 23 h 172"/>
                <a:gd name="T112" fmla="*/ 95 w 272"/>
                <a:gd name="T113" fmla="*/ 85 h 172"/>
                <a:gd name="T114" fmla="*/ 82 w 272"/>
                <a:gd name="T115" fmla="*/ 82 h 172"/>
                <a:gd name="T116" fmla="*/ 106 w 272"/>
                <a:gd name="T117" fmla="*/ 75 h 172"/>
                <a:gd name="T118" fmla="*/ 149 w 272"/>
                <a:gd name="T119" fmla="*/ 71 h 172"/>
                <a:gd name="T120" fmla="*/ 170 w 272"/>
                <a:gd name="T121" fmla="*/ 81 h 172"/>
                <a:gd name="T122" fmla="*/ 133 w 272"/>
                <a:gd name="T123" fmla="*/ 8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2" h="172">
                  <a:moveTo>
                    <a:pt x="270" y="130"/>
                  </a:moveTo>
                  <a:cubicBezTo>
                    <a:pt x="272" y="123"/>
                    <a:pt x="264" y="119"/>
                    <a:pt x="266" y="115"/>
                  </a:cubicBezTo>
                  <a:cubicBezTo>
                    <a:pt x="265" y="114"/>
                    <a:pt x="264" y="112"/>
                    <a:pt x="262" y="112"/>
                  </a:cubicBezTo>
                  <a:cubicBezTo>
                    <a:pt x="261" y="112"/>
                    <a:pt x="258" y="115"/>
                    <a:pt x="257" y="115"/>
                  </a:cubicBezTo>
                  <a:cubicBezTo>
                    <a:pt x="255" y="116"/>
                    <a:pt x="241" y="114"/>
                    <a:pt x="239" y="113"/>
                  </a:cubicBezTo>
                  <a:cubicBezTo>
                    <a:pt x="237" y="113"/>
                    <a:pt x="237" y="115"/>
                    <a:pt x="235" y="115"/>
                  </a:cubicBezTo>
                  <a:cubicBezTo>
                    <a:pt x="234" y="116"/>
                    <a:pt x="231" y="115"/>
                    <a:pt x="231" y="115"/>
                  </a:cubicBezTo>
                  <a:cubicBezTo>
                    <a:pt x="230" y="114"/>
                    <a:pt x="220" y="116"/>
                    <a:pt x="219" y="115"/>
                  </a:cubicBezTo>
                  <a:cubicBezTo>
                    <a:pt x="218" y="115"/>
                    <a:pt x="218" y="114"/>
                    <a:pt x="217" y="114"/>
                  </a:cubicBezTo>
                  <a:cubicBezTo>
                    <a:pt x="213" y="117"/>
                    <a:pt x="206" y="114"/>
                    <a:pt x="202" y="113"/>
                  </a:cubicBezTo>
                  <a:cubicBezTo>
                    <a:pt x="200" y="114"/>
                    <a:pt x="193" y="113"/>
                    <a:pt x="193" y="113"/>
                  </a:cubicBezTo>
                  <a:cubicBezTo>
                    <a:pt x="191" y="113"/>
                    <a:pt x="189" y="113"/>
                    <a:pt x="187" y="113"/>
                  </a:cubicBezTo>
                  <a:cubicBezTo>
                    <a:pt x="186" y="113"/>
                    <a:pt x="186" y="112"/>
                    <a:pt x="185" y="112"/>
                  </a:cubicBezTo>
                  <a:cubicBezTo>
                    <a:pt x="184" y="114"/>
                    <a:pt x="183" y="112"/>
                    <a:pt x="181" y="113"/>
                  </a:cubicBezTo>
                  <a:cubicBezTo>
                    <a:pt x="180" y="113"/>
                    <a:pt x="179" y="113"/>
                    <a:pt x="179" y="113"/>
                  </a:cubicBezTo>
                  <a:cubicBezTo>
                    <a:pt x="176" y="112"/>
                    <a:pt x="175" y="113"/>
                    <a:pt x="171" y="112"/>
                  </a:cubicBezTo>
                  <a:cubicBezTo>
                    <a:pt x="169" y="112"/>
                    <a:pt x="166" y="112"/>
                    <a:pt x="164" y="112"/>
                  </a:cubicBezTo>
                  <a:cubicBezTo>
                    <a:pt x="164" y="112"/>
                    <a:pt x="155" y="110"/>
                    <a:pt x="154" y="110"/>
                  </a:cubicBezTo>
                  <a:cubicBezTo>
                    <a:pt x="153" y="111"/>
                    <a:pt x="153" y="112"/>
                    <a:pt x="151" y="111"/>
                  </a:cubicBezTo>
                  <a:cubicBezTo>
                    <a:pt x="144" y="109"/>
                    <a:pt x="131" y="110"/>
                    <a:pt x="125" y="112"/>
                  </a:cubicBezTo>
                  <a:cubicBezTo>
                    <a:pt x="125" y="112"/>
                    <a:pt x="124" y="111"/>
                    <a:pt x="124" y="111"/>
                  </a:cubicBezTo>
                  <a:cubicBezTo>
                    <a:pt x="124" y="108"/>
                    <a:pt x="125" y="101"/>
                    <a:pt x="129" y="100"/>
                  </a:cubicBezTo>
                  <a:cubicBezTo>
                    <a:pt x="132" y="99"/>
                    <a:pt x="132" y="100"/>
                    <a:pt x="135" y="101"/>
                  </a:cubicBezTo>
                  <a:cubicBezTo>
                    <a:pt x="137" y="101"/>
                    <a:pt x="138" y="100"/>
                    <a:pt x="139" y="100"/>
                  </a:cubicBezTo>
                  <a:cubicBezTo>
                    <a:pt x="140" y="100"/>
                    <a:pt x="140" y="100"/>
                    <a:pt x="141" y="100"/>
                  </a:cubicBezTo>
                  <a:cubicBezTo>
                    <a:pt x="141" y="100"/>
                    <a:pt x="142" y="100"/>
                    <a:pt x="142" y="100"/>
                  </a:cubicBezTo>
                  <a:cubicBezTo>
                    <a:pt x="147" y="101"/>
                    <a:pt x="147" y="101"/>
                    <a:pt x="147" y="101"/>
                  </a:cubicBezTo>
                  <a:cubicBezTo>
                    <a:pt x="149" y="101"/>
                    <a:pt x="161" y="101"/>
                    <a:pt x="162" y="101"/>
                  </a:cubicBezTo>
                  <a:cubicBezTo>
                    <a:pt x="165" y="101"/>
                    <a:pt x="168" y="101"/>
                    <a:pt x="170" y="101"/>
                  </a:cubicBezTo>
                  <a:cubicBezTo>
                    <a:pt x="173" y="103"/>
                    <a:pt x="174" y="105"/>
                    <a:pt x="175" y="106"/>
                  </a:cubicBezTo>
                  <a:cubicBezTo>
                    <a:pt x="175" y="106"/>
                    <a:pt x="176" y="106"/>
                    <a:pt x="177" y="106"/>
                  </a:cubicBezTo>
                  <a:cubicBezTo>
                    <a:pt x="179" y="104"/>
                    <a:pt x="181" y="102"/>
                    <a:pt x="183" y="101"/>
                  </a:cubicBezTo>
                  <a:cubicBezTo>
                    <a:pt x="185" y="99"/>
                    <a:pt x="186" y="91"/>
                    <a:pt x="185" y="87"/>
                  </a:cubicBezTo>
                  <a:cubicBezTo>
                    <a:pt x="185" y="86"/>
                    <a:pt x="181" y="84"/>
                    <a:pt x="183" y="81"/>
                  </a:cubicBezTo>
                  <a:cubicBezTo>
                    <a:pt x="183" y="80"/>
                    <a:pt x="183" y="75"/>
                    <a:pt x="183" y="75"/>
                  </a:cubicBezTo>
                  <a:cubicBezTo>
                    <a:pt x="185" y="72"/>
                    <a:pt x="186" y="61"/>
                    <a:pt x="185" y="58"/>
                  </a:cubicBezTo>
                  <a:cubicBezTo>
                    <a:pt x="185" y="57"/>
                    <a:pt x="184" y="56"/>
                    <a:pt x="184" y="55"/>
                  </a:cubicBezTo>
                  <a:cubicBezTo>
                    <a:pt x="184" y="55"/>
                    <a:pt x="184" y="50"/>
                    <a:pt x="184" y="49"/>
                  </a:cubicBezTo>
                  <a:cubicBezTo>
                    <a:pt x="185" y="47"/>
                    <a:pt x="186" y="44"/>
                    <a:pt x="186" y="41"/>
                  </a:cubicBezTo>
                  <a:cubicBezTo>
                    <a:pt x="187" y="37"/>
                    <a:pt x="185" y="36"/>
                    <a:pt x="186" y="32"/>
                  </a:cubicBezTo>
                  <a:cubicBezTo>
                    <a:pt x="187" y="32"/>
                    <a:pt x="186" y="31"/>
                    <a:pt x="187" y="31"/>
                  </a:cubicBezTo>
                  <a:cubicBezTo>
                    <a:pt x="187" y="28"/>
                    <a:pt x="189" y="27"/>
                    <a:pt x="191" y="25"/>
                  </a:cubicBezTo>
                  <a:cubicBezTo>
                    <a:pt x="194" y="21"/>
                    <a:pt x="198" y="15"/>
                    <a:pt x="199" y="9"/>
                  </a:cubicBezTo>
                  <a:cubicBezTo>
                    <a:pt x="197" y="6"/>
                    <a:pt x="197" y="2"/>
                    <a:pt x="194" y="0"/>
                  </a:cubicBezTo>
                  <a:cubicBezTo>
                    <a:pt x="193" y="0"/>
                    <a:pt x="192" y="0"/>
                    <a:pt x="191" y="0"/>
                  </a:cubicBezTo>
                  <a:cubicBezTo>
                    <a:pt x="190" y="2"/>
                    <a:pt x="188" y="1"/>
                    <a:pt x="187" y="1"/>
                  </a:cubicBezTo>
                  <a:cubicBezTo>
                    <a:pt x="184" y="4"/>
                    <a:pt x="180" y="4"/>
                    <a:pt x="176" y="3"/>
                  </a:cubicBezTo>
                  <a:cubicBezTo>
                    <a:pt x="174" y="5"/>
                    <a:pt x="169" y="2"/>
                    <a:pt x="168" y="1"/>
                  </a:cubicBezTo>
                  <a:cubicBezTo>
                    <a:pt x="168" y="2"/>
                    <a:pt x="165" y="2"/>
                    <a:pt x="164" y="2"/>
                  </a:cubicBezTo>
                  <a:cubicBezTo>
                    <a:pt x="164" y="2"/>
                    <a:pt x="161" y="1"/>
                    <a:pt x="161" y="2"/>
                  </a:cubicBezTo>
                  <a:cubicBezTo>
                    <a:pt x="158" y="2"/>
                    <a:pt x="151" y="2"/>
                    <a:pt x="148" y="4"/>
                  </a:cubicBezTo>
                  <a:cubicBezTo>
                    <a:pt x="146" y="4"/>
                    <a:pt x="145" y="3"/>
                    <a:pt x="143" y="3"/>
                  </a:cubicBezTo>
                  <a:cubicBezTo>
                    <a:pt x="140" y="2"/>
                    <a:pt x="140" y="4"/>
                    <a:pt x="137" y="3"/>
                  </a:cubicBezTo>
                  <a:cubicBezTo>
                    <a:pt x="137" y="3"/>
                    <a:pt x="137" y="3"/>
                    <a:pt x="137" y="3"/>
                  </a:cubicBezTo>
                  <a:cubicBezTo>
                    <a:pt x="134" y="3"/>
                    <a:pt x="131" y="1"/>
                    <a:pt x="128" y="2"/>
                  </a:cubicBezTo>
                  <a:cubicBezTo>
                    <a:pt x="124" y="3"/>
                    <a:pt x="117" y="3"/>
                    <a:pt x="114" y="4"/>
                  </a:cubicBezTo>
                  <a:cubicBezTo>
                    <a:pt x="113" y="3"/>
                    <a:pt x="113" y="3"/>
                    <a:pt x="112" y="3"/>
                  </a:cubicBezTo>
                  <a:cubicBezTo>
                    <a:pt x="109" y="4"/>
                    <a:pt x="108" y="4"/>
                    <a:pt x="106" y="4"/>
                  </a:cubicBezTo>
                  <a:cubicBezTo>
                    <a:pt x="104" y="4"/>
                    <a:pt x="100" y="3"/>
                    <a:pt x="100" y="2"/>
                  </a:cubicBezTo>
                  <a:cubicBezTo>
                    <a:pt x="98" y="2"/>
                    <a:pt x="96" y="2"/>
                    <a:pt x="95" y="2"/>
                  </a:cubicBezTo>
                  <a:cubicBezTo>
                    <a:pt x="94" y="3"/>
                    <a:pt x="84" y="2"/>
                    <a:pt x="82" y="4"/>
                  </a:cubicBezTo>
                  <a:cubicBezTo>
                    <a:pt x="80" y="4"/>
                    <a:pt x="78" y="4"/>
                    <a:pt x="76" y="4"/>
                  </a:cubicBezTo>
                  <a:cubicBezTo>
                    <a:pt x="73" y="4"/>
                    <a:pt x="71" y="4"/>
                    <a:pt x="67" y="6"/>
                  </a:cubicBezTo>
                  <a:cubicBezTo>
                    <a:pt x="66" y="6"/>
                    <a:pt x="65" y="5"/>
                    <a:pt x="63" y="5"/>
                  </a:cubicBezTo>
                  <a:cubicBezTo>
                    <a:pt x="61" y="7"/>
                    <a:pt x="58" y="9"/>
                    <a:pt x="55" y="10"/>
                  </a:cubicBezTo>
                  <a:cubicBezTo>
                    <a:pt x="55" y="12"/>
                    <a:pt x="55" y="13"/>
                    <a:pt x="56" y="14"/>
                  </a:cubicBezTo>
                  <a:cubicBezTo>
                    <a:pt x="57" y="14"/>
                    <a:pt x="61" y="18"/>
                    <a:pt x="62" y="19"/>
                  </a:cubicBezTo>
                  <a:cubicBezTo>
                    <a:pt x="62" y="20"/>
                    <a:pt x="62" y="22"/>
                    <a:pt x="62" y="22"/>
                  </a:cubicBezTo>
                  <a:cubicBezTo>
                    <a:pt x="63" y="23"/>
                    <a:pt x="63" y="26"/>
                    <a:pt x="63" y="26"/>
                  </a:cubicBezTo>
                  <a:cubicBezTo>
                    <a:pt x="66" y="29"/>
                    <a:pt x="65" y="31"/>
                    <a:pt x="66" y="35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5" y="45"/>
                    <a:pt x="66" y="49"/>
                    <a:pt x="67" y="50"/>
                  </a:cubicBezTo>
                  <a:cubicBezTo>
                    <a:pt x="67" y="51"/>
                    <a:pt x="66" y="52"/>
                    <a:pt x="66" y="52"/>
                  </a:cubicBezTo>
                  <a:cubicBezTo>
                    <a:pt x="67" y="54"/>
                    <a:pt x="67" y="56"/>
                    <a:pt x="67" y="58"/>
                  </a:cubicBezTo>
                  <a:cubicBezTo>
                    <a:pt x="67" y="58"/>
                    <a:pt x="67" y="59"/>
                    <a:pt x="67" y="59"/>
                  </a:cubicBezTo>
                  <a:cubicBezTo>
                    <a:pt x="67" y="60"/>
                    <a:pt x="67" y="62"/>
                    <a:pt x="66" y="63"/>
                  </a:cubicBezTo>
                  <a:cubicBezTo>
                    <a:pt x="66" y="64"/>
                    <a:pt x="67" y="65"/>
                    <a:pt x="67" y="66"/>
                  </a:cubicBezTo>
                  <a:cubicBezTo>
                    <a:pt x="66" y="66"/>
                    <a:pt x="66" y="67"/>
                    <a:pt x="65" y="68"/>
                  </a:cubicBezTo>
                  <a:cubicBezTo>
                    <a:pt x="66" y="71"/>
                    <a:pt x="68" y="80"/>
                    <a:pt x="66" y="82"/>
                  </a:cubicBezTo>
                  <a:cubicBezTo>
                    <a:pt x="67" y="82"/>
                    <a:pt x="66" y="82"/>
                    <a:pt x="67" y="82"/>
                  </a:cubicBezTo>
                  <a:cubicBezTo>
                    <a:pt x="67" y="83"/>
                    <a:pt x="66" y="87"/>
                    <a:pt x="66" y="88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6" y="88"/>
                    <a:pt x="66" y="93"/>
                    <a:pt x="66" y="93"/>
                  </a:cubicBezTo>
                  <a:cubicBezTo>
                    <a:pt x="65" y="98"/>
                    <a:pt x="64" y="102"/>
                    <a:pt x="62" y="106"/>
                  </a:cubicBezTo>
                  <a:cubicBezTo>
                    <a:pt x="62" y="107"/>
                    <a:pt x="62" y="113"/>
                    <a:pt x="62" y="113"/>
                  </a:cubicBezTo>
                  <a:cubicBezTo>
                    <a:pt x="63" y="114"/>
                    <a:pt x="64" y="114"/>
                    <a:pt x="65" y="114"/>
                  </a:cubicBezTo>
                  <a:cubicBezTo>
                    <a:pt x="65" y="114"/>
                    <a:pt x="67" y="114"/>
                    <a:pt x="67" y="113"/>
                  </a:cubicBezTo>
                  <a:cubicBezTo>
                    <a:pt x="70" y="112"/>
                    <a:pt x="74" y="103"/>
                    <a:pt x="75" y="101"/>
                  </a:cubicBezTo>
                  <a:cubicBezTo>
                    <a:pt x="79" y="102"/>
                    <a:pt x="80" y="107"/>
                    <a:pt x="87" y="106"/>
                  </a:cubicBezTo>
                  <a:cubicBezTo>
                    <a:pt x="90" y="105"/>
                    <a:pt x="91" y="106"/>
                    <a:pt x="94" y="105"/>
                  </a:cubicBezTo>
                  <a:cubicBezTo>
                    <a:pt x="95" y="105"/>
                    <a:pt x="97" y="103"/>
                    <a:pt x="98" y="102"/>
                  </a:cubicBezTo>
                  <a:cubicBezTo>
                    <a:pt x="101" y="101"/>
                    <a:pt x="107" y="101"/>
                    <a:pt x="109" y="102"/>
                  </a:cubicBezTo>
                  <a:cubicBezTo>
                    <a:pt x="111" y="102"/>
                    <a:pt x="113" y="100"/>
                    <a:pt x="116" y="102"/>
                  </a:cubicBezTo>
                  <a:cubicBezTo>
                    <a:pt x="116" y="102"/>
                    <a:pt x="116" y="102"/>
                    <a:pt x="116" y="102"/>
                  </a:cubicBezTo>
                  <a:cubicBezTo>
                    <a:pt x="114" y="104"/>
                    <a:pt x="109" y="110"/>
                    <a:pt x="108" y="111"/>
                  </a:cubicBezTo>
                  <a:cubicBezTo>
                    <a:pt x="105" y="112"/>
                    <a:pt x="101" y="112"/>
                    <a:pt x="99" y="112"/>
                  </a:cubicBezTo>
                  <a:cubicBezTo>
                    <a:pt x="98" y="112"/>
                    <a:pt x="96" y="112"/>
                    <a:pt x="96" y="112"/>
                  </a:cubicBezTo>
                  <a:cubicBezTo>
                    <a:pt x="95" y="113"/>
                    <a:pt x="92" y="113"/>
                    <a:pt x="90" y="114"/>
                  </a:cubicBezTo>
                  <a:cubicBezTo>
                    <a:pt x="86" y="115"/>
                    <a:pt x="83" y="112"/>
                    <a:pt x="80" y="113"/>
                  </a:cubicBezTo>
                  <a:cubicBezTo>
                    <a:pt x="76" y="115"/>
                    <a:pt x="73" y="115"/>
                    <a:pt x="71" y="116"/>
                  </a:cubicBezTo>
                  <a:cubicBezTo>
                    <a:pt x="70" y="116"/>
                    <a:pt x="69" y="116"/>
                    <a:pt x="68" y="116"/>
                  </a:cubicBezTo>
                  <a:cubicBezTo>
                    <a:pt x="67" y="117"/>
                    <a:pt x="64" y="118"/>
                    <a:pt x="62" y="118"/>
                  </a:cubicBezTo>
                  <a:cubicBezTo>
                    <a:pt x="58" y="119"/>
                    <a:pt x="55" y="118"/>
                    <a:pt x="53" y="119"/>
                  </a:cubicBezTo>
                  <a:cubicBezTo>
                    <a:pt x="49" y="120"/>
                    <a:pt x="46" y="119"/>
                    <a:pt x="43" y="120"/>
                  </a:cubicBezTo>
                  <a:cubicBezTo>
                    <a:pt x="43" y="120"/>
                    <a:pt x="42" y="120"/>
                    <a:pt x="41" y="120"/>
                  </a:cubicBezTo>
                  <a:cubicBezTo>
                    <a:pt x="39" y="120"/>
                    <a:pt x="35" y="120"/>
                    <a:pt x="34" y="121"/>
                  </a:cubicBezTo>
                  <a:cubicBezTo>
                    <a:pt x="33" y="121"/>
                    <a:pt x="32" y="122"/>
                    <a:pt x="31" y="123"/>
                  </a:cubicBezTo>
                  <a:cubicBezTo>
                    <a:pt x="29" y="123"/>
                    <a:pt x="24" y="122"/>
                    <a:pt x="23" y="122"/>
                  </a:cubicBezTo>
                  <a:cubicBezTo>
                    <a:pt x="22" y="123"/>
                    <a:pt x="19" y="122"/>
                    <a:pt x="17" y="123"/>
                  </a:cubicBezTo>
                  <a:cubicBezTo>
                    <a:pt x="12" y="124"/>
                    <a:pt x="10" y="124"/>
                    <a:pt x="6" y="124"/>
                  </a:cubicBezTo>
                  <a:cubicBezTo>
                    <a:pt x="5" y="125"/>
                    <a:pt x="5" y="125"/>
                    <a:pt x="4" y="126"/>
                  </a:cubicBezTo>
                  <a:cubicBezTo>
                    <a:pt x="4" y="127"/>
                    <a:pt x="4" y="128"/>
                    <a:pt x="4" y="129"/>
                  </a:cubicBezTo>
                  <a:cubicBezTo>
                    <a:pt x="3" y="130"/>
                    <a:pt x="2" y="132"/>
                    <a:pt x="2" y="133"/>
                  </a:cubicBezTo>
                  <a:cubicBezTo>
                    <a:pt x="0" y="139"/>
                    <a:pt x="4" y="143"/>
                    <a:pt x="7" y="147"/>
                  </a:cubicBezTo>
                  <a:cubicBezTo>
                    <a:pt x="12" y="147"/>
                    <a:pt x="19" y="146"/>
                    <a:pt x="23" y="143"/>
                  </a:cubicBezTo>
                  <a:cubicBezTo>
                    <a:pt x="23" y="143"/>
                    <a:pt x="28" y="143"/>
                    <a:pt x="28" y="143"/>
                  </a:cubicBezTo>
                  <a:cubicBezTo>
                    <a:pt x="29" y="143"/>
                    <a:pt x="31" y="141"/>
                    <a:pt x="32" y="140"/>
                  </a:cubicBezTo>
                  <a:cubicBezTo>
                    <a:pt x="32" y="140"/>
                    <a:pt x="32" y="140"/>
                    <a:pt x="32" y="140"/>
                  </a:cubicBezTo>
                  <a:cubicBezTo>
                    <a:pt x="35" y="140"/>
                    <a:pt x="37" y="139"/>
                    <a:pt x="39" y="138"/>
                  </a:cubicBezTo>
                  <a:cubicBezTo>
                    <a:pt x="40" y="138"/>
                    <a:pt x="41" y="138"/>
                    <a:pt x="42" y="138"/>
                  </a:cubicBezTo>
                  <a:cubicBezTo>
                    <a:pt x="43" y="138"/>
                    <a:pt x="44" y="137"/>
                    <a:pt x="45" y="137"/>
                  </a:cubicBezTo>
                  <a:cubicBezTo>
                    <a:pt x="46" y="136"/>
                    <a:pt x="49" y="137"/>
                    <a:pt x="49" y="137"/>
                  </a:cubicBezTo>
                  <a:cubicBezTo>
                    <a:pt x="51" y="136"/>
                    <a:pt x="53" y="135"/>
                    <a:pt x="55" y="134"/>
                  </a:cubicBezTo>
                  <a:cubicBezTo>
                    <a:pt x="55" y="134"/>
                    <a:pt x="62" y="134"/>
                    <a:pt x="62" y="133"/>
                  </a:cubicBezTo>
                  <a:cubicBezTo>
                    <a:pt x="62" y="133"/>
                    <a:pt x="63" y="133"/>
                    <a:pt x="63" y="133"/>
                  </a:cubicBezTo>
                  <a:cubicBezTo>
                    <a:pt x="65" y="132"/>
                    <a:pt x="68" y="132"/>
                    <a:pt x="70" y="131"/>
                  </a:cubicBezTo>
                  <a:cubicBezTo>
                    <a:pt x="74" y="130"/>
                    <a:pt x="82" y="127"/>
                    <a:pt x="88" y="128"/>
                  </a:cubicBezTo>
                  <a:cubicBezTo>
                    <a:pt x="90" y="128"/>
                    <a:pt x="92" y="126"/>
                    <a:pt x="93" y="127"/>
                  </a:cubicBezTo>
                  <a:cubicBezTo>
                    <a:pt x="94" y="127"/>
                    <a:pt x="96" y="128"/>
                    <a:pt x="97" y="128"/>
                  </a:cubicBezTo>
                  <a:cubicBezTo>
                    <a:pt x="98" y="129"/>
                    <a:pt x="97" y="128"/>
                    <a:pt x="98" y="129"/>
                  </a:cubicBezTo>
                  <a:cubicBezTo>
                    <a:pt x="98" y="130"/>
                    <a:pt x="96" y="131"/>
                    <a:pt x="96" y="133"/>
                  </a:cubicBezTo>
                  <a:cubicBezTo>
                    <a:pt x="94" y="136"/>
                    <a:pt x="94" y="138"/>
                    <a:pt x="92" y="141"/>
                  </a:cubicBezTo>
                  <a:cubicBezTo>
                    <a:pt x="91" y="142"/>
                    <a:pt x="90" y="142"/>
                    <a:pt x="90" y="143"/>
                  </a:cubicBezTo>
                  <a:cubicBezTo>
                    <a:pt x="90" y="144"/>
                    <a:pt x="90" y="145"/>
                    <a:pt x="90" y="145"/>
                  </a:cubicBezTo>
                  <a:cubicBezTo>
                    <a:pt x="89" y="146"/>
                    <a:pt x="88" y="148"/>
                    <a:pt x="87" y="149"/>
                  </a:cubicBezTo>
                  <a:cubicBezTo>
                    <a:pt x="87" y="151"/>
                    <a:pt x="87" y="155"/>
                    <a:pt x="86" y="156"/>
                  </a:cubicBezTo>
                  <a:cubicBezTo>
                    <a:pt x="87" y="158"/>
                    <a:pt x="87" y="159"/>
                    <a:pt x="88" y="160"/>
                  </a:cubicBezTo>
                  <a:cubicBezTo>
                    <a:pt x="90" y="161"/>
                    <a:pt x="92" y="163"/>
                    <a:pt x="94" y="163"/>
                  </a:cubicBezTo>
                  <a:cubicBezTo>
                    <a:pt x="95" y="160"/>
                    <a:pt x="97" y="157"/>
                    <a:pt x="98" y="155"/>
                  </a:cubicBezTo>
                  <a:cubicBezTo>
                    <a:pt x="99" y="154"/>
                    <a:pt x="100" y="153"/>
                    <a:pt x="100" y="153"/>
                  </a:cubicBezTo>
                  <a:cubicBezTo>
                    <a:pt x="100" y="153"/>
                    <a:pt x="100" y="152"/>
                    <a:pt x="100" y="151"/>
                  </a:cubicBezTo>
                  <a:cubicBezTo>
                    <a:pt x="102" y="149"/>
                    <a:pt x="107" y="146"/>
                    <a:pt x="108" y="144"/>
                  </a:cubicBezTo>
                  <a:cubicBezTo>
                    <a:pt x="111" y="141"/>
                    <a:pt x="110" y="137"/>
                    <a:pt x="112" y="134"/>
                  </a:cubicBezTo>
                  <a:cubicBezTo>
                    <a:pt x="114" y="131"/>
                    <a:pt x="118" y="129"/>
                    <a:pt x="119" y="126"/>
                  </a:cubicBezTo>
                  <a:cubicBezTo>
                    <a:pt x="120" y="126"/>
                    <a:pt x="121" y="126"/>
                    <a:pt x="122" y="126"/>
                  </a:cubicBezTo>
                  <a:cubicBezTo>
                    <a:pt x="122" y="126"/>
                    <a:pt x="130" y="125"/>
                    <a:pt x="131" y="125"/>
                  </a:cubicBezTo>
                  <a:cubicBezTo>
                    <a:pt x="133" y="126"/>
                    <a:pt x="135" y="127"/>
                    <a:pt x="136" y="127"/>
                  </a:cubicBezTo>
                  <a:cubicBezTo>
                    <a:pt x="137" y="127"/>
                    <a:pt x="138" y="130"/>
                    <a:pt x="138" y="130"/>
                  </a:cubicBezTo>
                  <a:cubicBezTo>
                    <a:pt x="140" y="132"/>
                    <a:pt x="141" y="131"/>
                    <a:pt x="142" y="133"/>
                  </a:cubicBezTo>
                  <a:cubicBezTo>
                    <a:pt x="144" y="133"/>
                    <a:pt x="145" y="139"/>
                    <a:pt x="146" y="141"/>
                  </a:cubicBezTo>
                  <a:cubicBezTo>
                    <a:pt x="147" y="143"/>
                    <a:pt x="149" y="145"/>
                    <a:pt x="150" y="147"/>
                  </a:cubicBezTo>
                  <a:cubicBezTo>
                    <a:pt x="150" y="148"/>
                    <a:pt x="150" y="149"/>
                    <a:pt x="150" y="150"/>
                  </a:cubicBezTo>
                  <a:cubicBezTo>
                    <a:pt x="152" y="154"/>
                    <a:pt x="155" y="159"/>
                    <a:pt x="158" y="162"/>
                  </a:cubicBezTo>
                  <a:cubicBezTo>
                    <a:pt x="161" y="165"/>
                    <a:pt x="159" y="169"/>
                    <a:pt x="166" y="172"/>
                  </a:cubicBezTo>
                  <a:cubicBezTo>
                    <a:pt x="167" y="170"/>
                    <a:pt x="169" y="169"/>
                    <a:pt x="170" y="167"/>
                  </a:cubicBezTo>
                  <a:cubicBezTo>
                    <a:pt x="172" y="165"/>
                    <a:pt x="170" y="161"/>
                    <a:pt x="170" y="159"/>
                  </a:cubicBezTo>
                  <a:cubicBezTo>
                    <a:pt x="171" y="153"/>
                    <a:pt x="167" y="148"/>
                    <a:pt x="165" y="142"/>
                  </a:cubicBezTo>
                  <a:cubicBezTo>
                    <a:pt x="165" y="141"/>
                    <a:pt x="165" y="139"/>
                    <a:pt x="164" y="137"/>
                  </a:cubicBezTo>
                  <a:cubicBezTo>
                    <a:pt x="161" y="133"/>
                    <a:pt x="161" y="133"/>
                    <a:pt x="163" y="127"/>
                  </a:cubicBezTo>
                  <a:cubicBezTo>
                    <a:pt x="167" y="127"/>
                    <a:pt x="170" y="127"/>
                    <a:pt x="172" y="128"/>
                  </a:cubicBezTo>
                  <a:cubicBezTo>
                    <a:pt x="173" y="127"/>
                    <a:pt x="182" y="129"/>
                    <a:pt x="183" y="129"/>
                  </a:cubicBezTo>
                  <a:cubicBezTo>
                    <a:pt x="185" y="128"/>
                    <a:pt x="198" y="130"/>
                    <a:pt x="200" y="131"/>
                  </a:cubicBezTo>
                  <a:cubicBezTo>
                    <a:pt x="201" y="131"/>
                    <a:pt x="202" y="132"/>
                    <a:pt x="203" y="133"/>
                  </a:cubicBezTo>
                  <a:cubicBezTo>
                    <a:pt x="205" y="133"/>
                    <a:pt x="207" y="133"/>
                    <a:pt x="209" y="134"/>
                  </a:cubicBezTo>
                  <a:cubicBezTo>
                    <a:pt x="209" y="134"/>
                    <a:pt x="209" y="135"/>
                    <a:pt x="210" y="136"/>
                  </a:cubicBezTo>
                  <a:cubicBezTo>
                    <a:pt x="211" y="136"/>
                    <a:pt x="212" y="137"/>
                    <a:pt x="213" y="137"/>
                  </a:cubicBezTo>
                  <a:cubicBezTo>
                    <a:pt x="214" y="137"/>
                    <a:pt x="215" y="137"/>
                    <a:pt x="216" y="137"/>
                  </a:cubicBezTo>
                  <a:cubicBezTo>
                    <a:pt x="220" y="139"/>
                    <a:pt x="225" y="141"/>
                    <a:pt x="229" y="144"/>
                  </a:cubicBezTo>
                  <a:cubicBezTo>
                    <a:pt x="229" y="144"/>
                    <a:pt x="229" y="144"/>
                    <a:pt x="229" y="143"/>
                  </a:cubicBezTo>
                  <a:cubicBezTo>
                    <a:pt x="230" y="144"/>
                    <a:pt x="232" y="144"/>
                    <a:pt x="233" y="144"/>
                  </a:cubicBezTo>
                  <a:cubicBezTo>
                    <a:pt x="233" y="144"/>
                    <a:pt x="234" y="143"/>
                    <a:pt x="235" y="143"/>
                  </a:cubicBezTo>
                  <a:cubicBezTo>
                    <a:pt x="236" y="144"/>
                    <a:pt x="237" y="145"/>
                    <a:pt x="238" y="146"/>
                  </a:cubicBezTo>
                  <a:cubicBezTo>
                    <a:pt x="239" y="144"/>
                    <a:pt x="244" y="147"/>
                    <a:pt x="245" y="147"/>
                  </a:cubicBezTo>
                  <a:cubicBezTo>
                    <a:pt x="247" y="148"/>
                    <a:pt x="249" y="146"/>
                    <a:pt x="250" y="146"/>
                  </a:cubicBezTo>
                  <a:cubicBezTo>
                    <a:pt x="251" y="146"/>
                    <a:pt x="251" y="147"/>
                    <a:pt x="253" y="147"/>
                  </a:cubicBezTo>
                  <a:cubicBezTo>
                    <a:pt x="259" y="145"/>
                    <a:pt x="262" y="142"/>
                    <a:pt x="266" y="140"/>
                  </a:cubicBezTo>
                  <a:cubicBezTo>
                    <a:pt x="267" y="136"/>
                    <a:pt x="271" y="133"/>
                    <a:pt x="271" y="131"/>
                  </a:cubicBezTo>
                  <a:cubicBezTo>
                    <a:pt x="271" y="131"/>
                    <a:pt x="271" y="130"/>
                    <a:pt x="271" y="130"/>
                  </a:cubicBezTo>
                  <a:cubicBezTo>
                    <a:pt x="271" y="130"/>
                    <a:pt x="271" y="130"/>
                    <a:pt x="270" y="130"/>
                  </a:cubicBezTo>
                  <a:close/>
                  <a:moveTo>
                    <a:pt x="170" y="55"/>
                  </a:moveTo>
                  <a:cubicBezTo>
                    <a:pt x="168" y="56"/>
                    <a:pt x="168" y="55"/>
                    <a:pt x="166" y="55"/>
                  </a:cubicBezTo>
                  <a:cubicBezTo>
                    <a:pt x="164" y="55"/>
                    <a:pt x="159" y="55"/>
                    <a:pt x="156" y="55"/>
                  </a:cubicBezTo>
                  <a:cubicBezTo>
                    <a:pt x="154" y="55"/>
                    <a:pt x="151" y="55"/>
                    <a:pt x="149" y="54"/>
                  </a:cubicBezTo>
                  <a:cubicBezTo>
                    <a:pt x="146" y="57"/>
                    <a:pt x="143" y="54"/>
                    <a:pt x="139" y="55"/>
                  </a:cubicBezTo>
                  <a:cubicBezTo>
                    <a:pt x="136" y="56"/>
                    <a:pt x="133" y="57"/>
                    <a:pt x="130" y="57"/>
                  </a:cubicBezTo>
                  <a:cubicBezTo>
                    <a:pt x="130" y="57"/>
                    <a:pt x="129" y="56"/>
                    <a:pt x="129" y="56"/>
                  </a:cubicBezTo>
                  <a:cubicBezTo>
                    <a:pt x="125" y="59"/>
                    <a:pt x="115" y="57"/>
                    <a:pt x="110" y="56"/>
                  </a:cubicBezTo>
                  <a:cubicBezTo>
                    <a:pt x="108" y="56"/>
                    <a:pt x="108" y="57"/>
                    <a:pt x="107" y="58"/>
                  </a:cubicBezTo>
                  <a:cubicBezTo>
                    <a:pt x="106" y="58"/>
                    <a:pt x="104" y="57"/>
                    <a:pt x="103" y="58"/>
                  </a:cubicBezTo>
                  <a:cubicBezTo>
                    <a:pt x="100" y="60"/>
                    <a:pt x="95" y="61"/>
                    <a:pt x="92" y="62"/>
                  </a:cubicBezTo>
                  <a:cubicBezTo>
                    <a:pt x="91" y="62"/>
                    <a:pt x="89" y="61"/>
                    <a:pt x="88" y="61"/>
                  </a:cubicBezTo>
                  <a:cubicBezTo>
                    <a:pt x="88" y="61"/>
                    <a:pt x="87" y="60"/>
                    <a:pt x="87" y="60"/>
                  </a:cubicBezTo>
                  <a:cubicBezTo>
                    <a:pt x="87" y="58"/>
                    <a:pt x="90" y="55"/>
                    <a:pt x="92" y="54"/>
                  </a:cubicBezTo>
                  <a:cubicBezTo>
                    <a:pt x="92" y="54"/>
                    <a:pt x="93" y="53"/>
                    <a:pt x="94" y="53"/>
                  </a:cubicBezTo>
                  <a:cubicBezTo>
                    <a:pt x="95" y="52"/>
                    <a:pt x="96" y="52"/>
                    <a:pt x="96" y="51"/>
                  </a:cubicBezTo>
                  <a:cubicBezTo>
                    <a:pt x="99" y="49"/>
                    <a:pt x="102" y="49"/>
                    <a:pt x="104" y="48"/>
                  </a:cubicBezTo>
                  <a:cubicBezTo>
                    <a:pt x="106" y="48"/>
                    <a:pt x="108" y="47"/>
                    <a:pt x="110" y="47"/>
                  </a:cubicBezTo>
                  <a:cubicBezTo>
                    <a:pt x="111" y="46"/>
                    <a:pt x="117" y="47"/>
                    <a:pt x="117" y="47"/>
                  </a:cubicBezTo>
                  <a:cubicBezTo>
                    <a:pt x="120" y="46"/>
                    <a:pt x="125" y="47"/>
                    <a:pt x="126" y="46"/>
                  </a:cubicBezTo>
                  <a:cubicBezTo>
                    <a:pt x="129" y="45"/>
                    <a:pt x="132" y="44"/>
                    <a:pt x="135" y="45"/>
                  </a:cubicBezTo>
                  <a:cubicBezTo>
                    <a:pt x="139" y="46"/>
                    <a:pt x="142" y="45"/>
                    <a:pt x="148" y="45"/>
                  </a:cubicBezTo>
                  <a:cubicBezTo>
                    <a:pt x="151" y="45"/>
                    <a:pt x="154" y="45"/>
                    <a:pt x="156" y="45"/>
                  </a:cubicBezTo>
                  <a:cubicBezTo>
                    <a:pt x="157" y="45"/>
                    <a:pt x="158" y="44"/>
                    <a:pt x="160" y="44"/>
                  </a:cubicBezTo>
                  <a:cubicBezTo>
                    <a:pt x="162" y="44"/>
                    <a:pt x="163" y="46"/>
                    <a:pt x="166" y="44"/>
                  </a:cubicBezTo>
                  <a:cubicBezTo>
                    <a:pt x="167" y="45"/>
                    <a:pt x="169" y="45"/>
                    <a:pt x="170" y="46"/>
                  </a:cubicBezTo>
                  <a:cubicBezTo>
                    <a:pt x="172" y="47"/>
                    <a:pt x="172" y="51"/>
                    <a:pt x="172" y="53"/>
                  </a:cubicBezTo>
                  <a:cubicBezTo>
                    <a:pt x="172" y="54"/>
                    <a:pt x="171" y="54"/>
                    <a:pt x="170" y="55"/>
                  </a:cubicBezTo>
                  <a:close/>
                  <a:moveTo>
                    <a:pt x="94" y="23"/>
                  </a:moveTo>
                  <a:cubicBezTo>
                    <a:pt x="95" y="22"/>
                    <a:pt x="96" y="21"/>
                    <a:pt x="96" y="21"/>
                  </a:cubicBezTo>
                  <a:cubicBezTo>
                    <a:pt x="97" y="20"/>
                    <a:pt x="99" y="21"/>
                    <a:pt x="100" y="21"/>
                  </a:cubicBezTo>
                  <a:cubicBezTo>
                    <a:pt x="104" y="19"/>
                    <a:pt x="109" y="19"/>
                    <a:pt x="113" y="19"/>
                  </a:cubicBezTo>
                  <a:cubicBezTo>
                    <a:pt x="122" y="18"/>
                    <a:pt x="130" y="21"/>
                    <a:pt x="135" y="20"/>
                  </a:cubicBezTo>
                  <a:cubicBezTo>
                    <a:pt x="140" y="19"/>
                    <a:pt x="156" y="16"/>
                    <a:pt x="159" y="17"/>
                  </a:cubicBezTo>
                  <a:cubicBezTo>
                    <a:pt x="159" y="16"/>
                    <a:pt x="159" y="16"/>
                    <a:pt x="159" y="16"/>
                  </a:cubicBezTo>
                  <a:cubicBezTo>
                    <a:pt x="161" y="17"/>
                    <a:pt x="164" y="17"/>
                    <a:pt x="166" y="18"/>
                  </a:cubicBezTo>
                  <a:cubicBezTo>
                    <a:pt x="168" y="17"/>
                    <a:pt x="173" y="19"/>
                    <a:pt x="174" y="19"/>
                  </a:cubicBezTo>
                  <a:cubicBezTo>
                    <a:pt x="175" y="20"/>
                    <a:pt x="175" y="21"/>
                    <a:pt x="176" y="21"/>
                  </a:cubicBezTo>
                  <a:cubicBezTo>
                    <a:pt x="176" y="22"/>
                    <a:pt x="175" y="27"/>
                    <a:pt x="174" y="28"/>
                  </a:cubicBezTo>
                  <a:cubicBezTo>
                    <a:pt x="174" y="29"/>
                    <a:pt x="174" y="29"/>
                    <a:pt x="174" y="29"/>
                  </a:cubicBezTo>
                  <a:cubicBezTo>
                    <a:pt x="148" y="29"/>
                    <a:pt x="120" y="27"/>
                    <a:pt x="102" y="32"/>
                  </a:cubicBezTo>
                  <a:cubicBezTo>
                    <a:pt x="102" y="32"/>
                    <a:pt x="97" y="32"/>
                    <a:pt x="96" y="32"/>
                  </a:cubicBezTo>
                  <a:cubicBezTo>
                    <a:pt x="96" y="32"/>
                    <a:pt x="88" y="33"/>
                    <a:pt x="87" y="33"/>
                  </a:cubicBezTo>
                  <a:cubicBezTo>
                    <a:pt x="86" y="32"/>
                    <a:pt x="85" y="31"/>
                    <a:pt x="84" y="30"/>
                  </a:cubicBezTo>
                  <a:cubicBezTo>
                    <a:pt x="85" y="27"/>
                    <a:pt x="91" y="24"/>
                    <a:pt x="94" y="23"/>
                  </a:cubicBezTo>
                  <a:close/>
                  <a:moveTo>
                    <a:pt x="121" y="83"/>
                  </a:moveTo>
                  <a:cubicBezTo>
                    <a:pt x="119" y="84"/>
                    <a:pt x="113" y="84"/>
                    <a:pt x="111" y="84"/>
                  </a:cubicBezTo>
                  <a:cubicBezTo>
                    <a:pt x="107" y="84"/>
                    <a:pt x="103" y="85"/>
                    <a:pt x="100" y="85"/>
                  </a:cubicBezTo>
                  <a:cubicBezTo>
                    <a:pt x="98" y="85"/>
                    <a:pt x="96" y="85"/>
                    <a:pt x="95" y="85"/>
                  </a:cubicBezTo>
                  <a:cubicBezTo>
                    <a:pt x="94" y="86"/>
                    <a:pt x="94" y="86"/>
                    <a:pt x="94" y="86"/>
                  </a:cubicBezTo>
                  <a:cubicBezTo>
                    <a:pt x="93" y="86"/>
                    <a:pt x="92" y="86"/>
                    <a:pt x="90" y="86"/>
                  </a:cubicBezTo>
                  <a:cubicBezTo>
                    <a:pt x="86" y="88"/>
                    <a:pt x="85" y="89"/>
                    <a:pt x="80" y="88"/>
                  </a:cubicBezTo>
                  <a:cubicBezTo>
                    <a:pt x="80" y="86"/>
                    <a:pt x="82" y="83"/>
                    <a:pt x="82" y="82"/>
                  </a:cubicBezTo>
                  <a:cubicBezTo>
                    <a:pt x="83" y="78"/>
                    <a:pt x="90" y="77"/>
                    <a:pt x="94" y="75"/>
                  </a:cubicBezTo>
                  <a:cubicBezTo>
                    <a:pt x="95" y="75"/>
                    <a:pt x="96" y="75"/>
                    <a:pt x="98" y="75"/>
                  </a:cubicBezTo>
                  <a:cubicBezTo>
                    <a:pt x="98" y="75"/>
                    <a:pt x="103" y="74"/>
                    <a:pt x="103" y="74"/>
                  </a:cubicBezTo>
                  <a:cubicBezTo>
                    <a:pt x="103" y="74"/>
                    <a:pt x="105" y="75"/>
                    <a:pt x="106" y="75"/>
                  </a:cubicBezTo>
                  <a:cubicBezTo>
                    <a:pt x="110" y="74"/>
                    <a:pt x="118" y="74"/>
                    <a:pt x="122" y="72"/>
                  </a:cubicBezTo>
                  <a:cubicBezTo>
                    <a:pt x="123" y="72"/>
                    <a:pt x="131" y="73"/>
                    <a:pt x="132" y="73"/>
                  </a:cubicBezTo>
                  <a:cubicBezTo>
                    <a:pt x="133" y="74"/>
                    <a:pt x="148" y="72"/>
                    <a:pt x="148" y="72"/>
                  </a:cubicBezTo>
                  <a:cubicBezTo>
                    <a:pt x="149" y="72"/>
                    <a:pt x="149" y="72"/>
                    <a:pt x="149" y="71"/>
                  </a:cubicBezTo>
                  <a:cubicBezTo>
                    <a:pt x="149" y="71"/>
                    <a:pt x="149" y="71"/>
                    <a:pt x="149" y="71"/>
                  </a:cubicBezTo>
                  <a:cubicBezTo>
                    <a:pt x="149" y="71"/>
                    <a:pt x="153" y="73"/>
                    <a:pt x="153" y="73"/>
                  </a:cubicBezTo>
                  <a:cubicBezTo>
                    <a:pt x="159" y="70"/>
                    <a:pt x="164" y="72"/>
                    <a:pt x="169" y="73"/>
                  </a:cubicBezTo>
                  <a:cubicBezTo>
                    <a:pt x="171" y="75"/>
                    <a:pt x="170" y="79"/>
                    <a:pt x="170" y="81"/>
                  </a:cubicBezTo>
                  <a:cubicBezTo>
                    <a:pt x="169" y="82"/>
                    <a:pt x="168" y="82"/>
                    <a:pt x="168" y="83"/>
                  </a:cubicBezTo>
                  <a:cubicBezTo>
                    <a:pt x="162" y="83"/>
                    <a:pt x="154" y="82"/>
                    <a:pt x="148" y="83"/>
                  </a:cubicBezTo>
                  <a:cubicBezTo>
                    <a:pt x="147" y="83"/>
                    <a:pt x="142" y="82"/>
                    <a:pt x="142" y="82"/>
                  </a:cubicBezTo>
                  <a:cubicBezTo>
                    <a:pt x="140" y="83"/>
                    <a:pt x="135" y="83"/>
                    <a:pt x="133" y="82"/>
                  </a:cubicBezTo>
                  <a:cubicBezTo>
                    <a:pt x="130" y="84"/>
                    <a:pt x="122" y="83"/>
                    <a:pt x="121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" name="Freeform 56"/>
            <p:cNvSpPr/>
            <p:nvPr/>
          </p:nvSpPr>
          <p:spPr bwMode="auto">
            <a:xfrm>
              <a:off x="6137276" y="3024188"/>
              <a:ext cx="220663" cy="657225"/>
            </a:xfrm>
            <a:custGeom>
              <a:avLst/>
              <a:gdLst>
                <a:gd name="T0" fmla="*/ 67 w 73"/>
                <a:gd name="T1" fmla="*/ 1 h 215"/>
                <a:gd name="T2" fmla="*/ 69 w 73"/>
                <a:gd name="T3" fmla="*/ 18 h 215"/>
                <a:gd name="T4" fmla="*/ 65 w 73"/>
                <a:gd name="T5" fmla="*/ 37 h 215"/>
                <a:gd name="T6" fmla="*/ 67 w 73"/>
                <a:gd name="T7" fmla="*/ 53 h 215"/>
                <a:gd name="T8" fmla="*/ 68 w 73"/>
                <a:gd name="T9" fmla="*/ 65 h 215"/>
                <a:gd name="T10" fmla="*/ 68 w 73"/>
                <a:gd name="T11" fmla="*/ 74 h 215"/>
                <a:gd name="T12" fmla="*/ 67 w 73"/>
                <a:gd name="T13" fmla="*/ 91 h 215"/>
                <a:gd name="T14" fmla="*/ 69 w 73"/>
                <a:gd name="T15" fmla="*/ 99 h 215"/>
                <a:gd name="T16" fmla="*/ 71 w 73"/>
                <a:gd name="T17" fmla="*/ 107 h 215"/>
                <a:gd name="T18" fmla="*/ 73 w 73"/>
                <a:gd name="T19" fmla="*/ 114 h 215"/>
                <a:gd name="T20" fmla="*/ 69 w 73"/>
                <a:gd name="T21" fmla="*/ 118 h 215"/>
                <a:gd name="T22" fmla="*/ 68 w 73"/>
                <a:gd name="T23" fmla="*/ 130 h 215"/>
                <a:gd name="T24" fmla="*/ 67 w 73"/>
                <a:gd name="T25" fmla="*/ 137 h 215"/>
                <a:gd name="T26" fmla="*/ 67 w 73"/>
                <a:gd name="T27" fmla="*/ 148 h 215"/>
                <a:gd name="T28" fmla="*/ 65 w 73"/>
                <a:gd name="T29" fmla="*/ 157 h 215"/>
                <a:gd name="T30" fmla="*/ 64 w 73"/>
                <a:gd name="T31" fmla="*/ 159 h 215"/>
                <a:gd name="T32" fmla="*/ 63 w 73"/>
                <a:gd name="T33" fmla="*/ 160 h 215"/>
                <a:gd name="T34" fmla="*/ 63 w 73"/>
                <a:gd name="T35" fmla="*/ 168 h 215"/>
                <a:gd name="T36" fmla="*/ 64 w 73"/>
                <a:gd name="T37" fmla="*/ 186 h 215"/>
                <a:gd name="T38" fmla="*/ 65 w 73"/>
                <a:gd name="T39" fmla="*/ 197 h 215"/>
                <a:gd name="T40" fmla="*/ 65 w 73"/>
                <a:gd name="T41" fmla="*/ 208 h 215"/>
                <a:gd name="T42" fmla="*/ 61 w 73"/>
                <a:gd name="T43" fmla="*/ 215 h 215"/>
                <a:gd name="T44" fmla="*/ 55 w 73"/>
                <a:gd name="T45" fmla="*/ 208 h 215"/>
                <a:gd name="T46" fmla="*/ 53 w 73"/>
                <a:gd name="T47" fmla="*/ 204 h 215"/>
                <a:gd name="T48" fmla="*/ 48 w 73"/>
                <a:gd name="T49" fmla="*/ 186 h 215"/>
                <a:gd name="T50" fmla="*/ 48 w 73"/>
                <a:gd name="T51" fmla="*/ 178 h 215"/>
                <a:gd name="T52" fmla="*/ 45 w 73"/>
                <a:gd name="T53" fmla="*/ 147 h 215"/>
                <a:gd name="T54" fmla="*/ 33 w 73"/>
                <a:gd name="T55" fmla="*/ 153 h 215"/>
                <a:gd name="T56" fmla="*/ 18 w 73"/>
                <a:gd name="T57" fmla="*/ 161 h 215"/>
                <a:gd name="T58" fmla="*/ 11 w 73"/>
                <a:gd name="T59" fmla="*/ 163 h 215"/>
                <a:gd name="T60" fmla="*/ 4 w 73"/>
                <a:gd name="T61" fmla="*/ 155 h 215"/>
                <a:gd name="T62" fmla="*/ 0 w 73"/>
                <a:gd name="T63" fmla="*/ 147 h 215"/>
                <a:gd name="T64" fmla="*/ 0 w 73"/>
                <a:gd name="T65" fmla="*/ 138 h 215"/>
                <a:gd name="T66" fmla="*/ 0 w 73"/>
                <a:gd name="T67" fmla="*/ 127 h 215"/>
                <a:gd name="T68" fmla="*/ 8 w 73"/>
                <a:gd name="T69" fmla="*/ 112 h 215"/>
                <a:gd name="T70" fmla="*/ 12 w 73"/>
                <a:gd name="T71" fmla="*/ 90 h 215"/>
                <a:gd name="T72" fmla="*/ 12 w 73"/>
                <a:gd name="T73" fmla="*/ 73 h 215"/>
                <a:gd name="T74" fmla="*/ 13 w 73"/>
                <a:gd name="T75" fmla="*/ 64 h 215"/>
                <a:gd name="T76" fmla="*/ 18 w 73"/>
                <a:gd name="T77" fmla="*/ 47 h 215"/>
                <a:gd name="T78" fmla="*/ 24 w 73"/>
                <a:gd name="T79" fmla="*/ 41 h 215"/>
                <a:gd name="T80" fmla="*/ 32 w 73"/>
                <a:gd name="T81" fmla="*/ 39 h 215"/>
                <a:gd name="T82" fmla="*/ 38 w 73"/>
                <a:gd name="T83" fmla="*/ 47 h 215"/>
                <a:gd name="T84" fmla="*/ 28 w 73"/>
                <a:gd name="T85" fmla="*/ 62 h 215"/>
                <a:gd name="T86" fmla="*/ 31 w 73"/>
                <a:gd name="T87" fmla="*/ 81 h 215"/>
                <a:gd name="T88" fmla="*/ 31 w 73"/>
                <a:gd name="T89" fmla="*/ 89 h 215"/>
                <a:gd name="T90" fmla="*/ 30 w 73"/>
                <a:gd name="T91" fmla="*/ 99 h 215"/>
                <a:gd name="T92" fmla="*/ 48 w 73"/>
                <a:gd name="T93" fmla="*/ 115 h 215"/>
                <a:gd name="T94" fmla="*/ 50 w 73"/>
                <a:gd name="T95" fmla="*/ 115 h 215"/>
                <a:gd name="T96" fmla="*/ 51 w 73"/>
                <a:gd name="T97" fmla="*/ 109 h 215"/>
                <a:gd name="T98" fmla="*/ 55 w 73"/>
                <a:gd name="T99" fmla="*/ 79 h 215"/>
                <a:gd name="T100" fmla="*/ 53 w 73"/>
                <a:gd name="T101" fmla="*/ 35 h 215"/>
                <a:gd name="T102" fmla="*/ 60 w 73"/>
                <a:gd name="T103" fmla="*/ 4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3" h="215">
                  <a:moveTo>
                    <a:pt x="65" y="0"/>
                  </a:moveTo>
                  <a:cubicBezTo>
                    <a:pt x="66" y="0"/>
                    <a:pt x="67" y="0"/>
                    <a:pt x="67" y="1"/>
                  </a:cubicBezTo>
                  <a:cubicBezTo>
                    <a:pt x="70" y="3"/>
                    <a:pt x="68" y="10"/>
                    <a:pt x="69" y="15"/>
                  </a:cubicBezTo>
                  <a:cubicBezTo>
                    <a:pt x="69" y="16"/>
                    <a:pt x="69" y="17"/>
                    <a:pt x="69" y="18"/>
                  </a:cubicBezTo>
                  <a:cubicBezTo>
                    <a:pt x="71" y="22"/>
                    <a:pt x="69" y="30"/>
                    <a:pt x="67" y="34"/>
                  </a:cubicBezTo>
                  <a:cubicBezTo>
                    <a:pt x="66" y="35"/>
                    <a:pt x="66" y="37"/>
                    <a:pt x="65" y="37"/>
                  </a:cubicBezTo>
                  <a:cubicBezTo>
                    <a:pt x="64" y="39"/>
                    <a:pt x="65" y="45"/>
                    <a:pt x="66" y="46"/>
                  </a:cubicBezTo>
                  <a:cubicBezTo>
                    <a:pt x="66" y="47"/>
                    <a:pt x="66" y="51"/>
                    <a:pt x="67" y="53"/>
                  </a:cubicBezTo>
                  <a:cubicBezTo>
                    <a:pt x="67" y="55"/>
                    <a:pt x="67" y="57"/>
                    <a:pt x="67" y="59"/>
                  </a:cubicBezTo>
                  <a:cubicBezTo>
                    <a:pt x="67" y="61"/>
                    <a:pt x="67" y="63"/>
                    <a:pt x="68" y="65"/>
                  </a:cubicBezTo>
                  <a:cubicBezTo>
                    <a:pt x="68" y="67"/>
                    <a:pt x="67" y="70"/>
                    <a:pt x="67" y="71"/>
                  </a:cubicBezTo>
                  <a:cubicBezTo>
                    <a:pt x="67" y="71"/>
                    <a:pt x="68" y="73"/>
                    <a:pt x="68" y="74"/>
                  </a:cubicBezTo>
                  <a:cubicBezTo>
                    <a:pt x="69" y="76"/>
                    <a:pt x="67" y="82"/>
                    <a:pt x="68" y="85"/>
                  </a:cubicBezTo>
                  <a:cubicBezTo>
                    <a:pt x="68" y="86"/>
                    <a:pt x="65" y="89"/>
                    <a:pt x="67" y="91"/>
                  </a:cubicBezTo>
                  <a:cubicBezTo>
                    <a:pt x="67" y="92"/>
                    <a:pt x="66" y="94"/>
                    <a:pt x="67" y="95"/>
                  </a:cubicBezTo>
                  <a:cubicBezTo>
                    <a:pt x="68" y="97"/>
                    <a:pt x="68" y="98"/>
                    <a:pt x="69" y="99"/>
                  </a:cubicBezTo>
                  <a:cubicBezTo>
                    <a:pt x="69" y="101"/>
                    <a:pt x="69" y="104"/>
                    <a:pt x="69" y="106"/>
                  </a:cubicBezTo>
                  <a:cubicBezTo>
                    <a:pt x="70" y="106"/>
                    <a:pt x="71" y="107"/>
                    <a:pt x="71" y="107"/>
                  </a:cubicBezTo>
                  <a:cubicBezTo>
                    <a:pt x="72" y="109"/>
                    <a:pt x="71" y="110"/>
                    <a:pt x="72" y="112"/>
                  </a:cubicBezTo>
                  <a:cubicBezTo>
                    <a:pt x="72" y="113"/>
                    <a:pt x="73" y="112"/>
                    <a:pt x="73" y="114"/>
                  </a:cubicBezTo>
                  <a:cubicBezTo>
                    <a:pt x="72" y="114"/>
                    <a:pt x="71" y="116"/>
                    <a:pt x="72" y="117"/>
                  </a:cubicBezTo>
                  <a:cubicBezTo>
                    <a:pt x="71" y="117"/>
                    <a:pt x="70" y="118"/>
                    <a:pt x="69" y="118"/>
                  </a:cubicBezTo>
                  <a:cubicBezTo>
                    <a:pt x="69" y="119"/>
                    <a:pt x="67" y="127"/>
                    <a:pt x="67" y="127"/>
                  </a:cubicBezTo>
                  <a:cubicBezTo>
                    <a:pt x="67" y="128"/>
                    <a:pt x="68" y="129"/>
                    <a:pt x="68" y="130"/>
                  </a:cubicBezTo>
                  <a:cubicBezTo>
                    <a:pt x="68" y="132"/>
                    <a:pt x="68" y="133"/>
                    <a:pt x="68" y="134"/>
                  </a:cubicBezTo>
                  <a:cubicBezTo>
                    <a:pt x="68" y="135"/>
                    <a:pt x="67" y="138"/>
                    <a:pt x="67" y="137"/>
                  </a:cubicBezTo>
                  <a:cubicBezTo>
                    <a:pt x="67" y="138"/>
                    <a:pt x="67" y="138"/>
                    <a:pt x="67" y="139"/>
                  </a:cubicBezTo>
                  <a:cubicBezTo>
                    <a:pt x="67" y="139"/>
                    <a:pt x="66" y="148"/>
                    <a:pt x="67" y="148"/>
                  </a:cubicBezTo>
                  <a:cubicBezTo>
                    <a:pt x="67" y="148"/>
                    <a:pt x="67" y="149"/>
                    <a:pt x="67" y="149"/>
                  </a:cubicBezTo>
                  <a:cubicBezTo>
                    <a:pt x="66" y="152"/>
                    <a:pt x="64" y="155"/>
                    <a:pt x="65" y="157"/>
                  </a:cubicBezTo>
                  <a:cubicBezTo>
                    <a:pt x="65" y="157"/>
                    <a:pt x="65" y="158"/>
                    <a:pt x="65" y="158"/>
                  </a:cubicBezTo>
                  <a:cubicBezTo>
                    <a:pt x="65" y="158"/>
                    <a:pt x="65" y="158"/>
                    <a:pt x="64" y="159"/>
                  </a:cubicBezTo>
                  <a:cubicBezTo>
                    <a:pt x="64" y="159"/>
                    <a:pt x="64" y="159"/>
                    <a:pt x="64" y="159"/>
                  </a:cubicBezTo>
                  <a:cubicBezTo>
                    <a:pt x="64" y="160"/>
                    <a:pt x="64" y="160"/>
                    <a:pt x="63" y="160"/>
                  </a:cubicBezTo>
                  <a:cubicBezTo>
                    <a:pt x="63" y="162"/>
                    <a:pt x="63" y="164"/>
                    <a:pt x="63" y="166"/>
                  </a:cubicBezTo>
                  <a:cubicBezTo>
                    <a:pt x="63" y="167"/>
                    <a:pt x="63" y="167"/>
                    <a:pt x="63" y="168"/>
                  </a:cubicBezTo>
                  <a:cubicBezTo>
                    <a:pt x="61" y="173"/>
                    <a:pt x="64" y="179"/>
                    <a:pt x="65" y="181"/>
                  </a:cubicBezTo>
                  <a:cubicBezTo>
                    <a:pt x="65" y="183"/>
                    <a:pt x="65" y="184"/>
                    <a:pt x="64" y="186"/>
                  </a:cubicBezTo>
                  <a:cubicBezTo>
                    <a:pt x="64" y="186"/>
                    <a:pt x="64" y="186"/>
                    <a:pt x="64" y="186"/>
                  </a:cubicBezTo>
                  <a:cubicBezTo>
                    <a:pt x="64" y="186"/>
                    <a:pt x="65" y="197"/>
                    <a:pt x="65" y="197"/>
                  </a:cubicBezTo>
                  <a:cubicBezTo>
                    <a:pt x="65" y="197"/>
                    <a:pt x="64" y="201"/>
                    <a:pt x="64" y="201"/>
                  </a:cubicBezTo>
                  <a:cubicBezTo>
                    <a:pt x="65" y="202"/>
                    <a:pt x="65" y="207"/>
                    <a:pt x="65" y="208"/>
                  </a:cubicBezTo>
                  <a:cubicBezTo>
                    <a:pt x="65" y="209"/>
                    <a:pt x="64" y="209"/>
                    <a:pt x="63" y="209"/>
                  </a:cubicBezTo>
                  <a:cubicBezTo>
                    <a:pt x="63" y="211"/>
                    <a:pt x="63" y="214"/>
                    <a:pt x="61" y="215"/>
                  </a:cubicBezTo>
                  <a:cubicBezTo>
                    <a:pt x="60" y="215"/>
                    <a:pt x="61" y="215"/>
                    <a:pt x="60" y="215"/>
                  </a:cubicBezTo>
                  <a:cubicBezTo>
                    <a:pt x="57" y="213"/>
                    <a:pt x="58" y="210"/>
                    <a:pt x="55" y="208"/>
                  </a:cubicBezTo>
                  <a:cubicBezTo>
                    <a:pt x="55" y="208"/>
                    <a:pt x="56" y="208"/>
                    <a:pt x="56" y="207"/>
                  </a:cubicBezTo>
                  <a:cubicBezTo>
                    <a:pt x="56" y="206"/>
                    <a:pt x="54" y="205"/>
                    <a:pt x="53" y="204"/>
                  </a:cubicBezTo>
                  <a:cubicBezTo>
                    <a:pt x="52" y="202"/>
                    <a:pt x="53" y="199"/>
                    <a:pt x="52" y="197"/>
                  </a:cubicBezTo>
                  <a:cubicBezTo>
                    <a:pt x="51" y="194"/>
                    <a:pt x="50" y="188"/>
                    <a:pt x="48" y="186"/>
                  </a:cubicBezTo>
                  <a:cubicBezTo>
                    <a:pt x="48" y="185"/>
                    <a:pt x="49" y="183"/>
                    <a:pt x="49" y="182"/>
                  </a:cubicBezTo>
                  <a:cubicBezTo>
                    <a:pt x="48" y="181"/>
                    <a:pt x="48" y="179"/>
                    <a:pt x="48" y="178"/>
                  </a:cubicBezTo>
                  <a:cubicBezTo>
                    <a:pt x="48" y="174"/>
                    <a:pt x="49" y="168"/>
                    <a:pt x="48" y="166"/>
                  </a:cubicBezTo>
                  <a:cubicBezTo>
                    <a:pt x="46" y="163"/>
                    <a:pt x="51" y="148"/>
                    <a:pt x="45" y="147"/>
                  </a:cubicBezTo>
                  <a:cubicBezTo>
                    <a:pt x="43" y="148"/>
                    <a:pt x="40" y="148"/>
                    <a:pt x="38" y="149"/>
                  </a:cubicBezTo>
                  <a:cubicBezTo>
                    <a:pt x="37" y="150"/>
                    <a:pt x="35" y="152"/>
                    <a:pt x="33" y="153"/>
                  </a:cubicBezTo>
                  <a:cubicBezTo>
                    <a:pt x="33" y="153"/>
                    <a:pt x="23" y="157"/>
                    <a:pt x="23" y="157"/>
                  </a:cubicBezTo>
                  <a:cubicBezTo>
                    <a:pt x="21" y="158"/>
                    <a:pt x="20" y="160"/>
                    <a:pt x="18" y="161"/>
                  </a:cubicBezTo>
                  <a:cubicBezTo>
                    <a:pt x="16" y="161"/>
                    <a:pt x="15" y="161"/>
                    <a:pt x="13" y="161"/>
                  </a:cubicBezTo>
                  <a:cubicBezTo>
                    <a:pt x="13" y="162"/>
                    <a:pt x="12" y="162"/>
                    <a:pt x="11" y="163"/>
                  </a:cubicBezTo>
                  <a:cubicBezTo>
                    <a:pt x="8" y="164"/>
                    <a:pt x="5" y="159"/>
                    <a:pt x="4" y="157"/>
                  </a:cubicBezTo>
                  <a:cubicBezTo>
                    <a:pt x="4" y="156"/>
                    <a:pt x="4" y="156"/>
                    <a:pt x="4" y="155"/>
                  </a:cubicBezTo>
                  <a:cubicBezTo>
                    <a:pt x="2" y="152"/>
                    <a:pt x="2" y="150"/>
                    <a:pt x="0" y="148"/>
                  </a:cubicBezTo>
                  <a:cubicBezTo>
                    <a:pt x="1" y="147"/>
                    <a:pt x="0" y="146"/>
                    <a:pt x="0" y="147"/>
                  </a:cubicBezTo>
                  <a:cubicBezTo>
                    <a:pt x="0" y="147"/>
                    <a:pt x="0" y="144"/>
                    <a:pt x="0" y="144"/>
                  </a:cubicBezTo>
                  <a:cubicBezTo>
                    <a:pt x="0" y="142"/>
                    <a:pt x="0" y="138"/>
                    <a:pt x="0" y="138"/>
                  </a:cubicBezTo>
                  <a:cubicBezTo>
                    <a:pt x="2" y="137"/>
                    <a:pt x="1" y="129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6"/>
                    <a:pt x="1" y="124"/>
                    <a:pt x="0" y="123"/>
                  </a:cubicBezTo>
                  <a:cubicBezTo>
                    <a:pt x="2" y="119"/>
                    <a:pt x="7" y="115"/>
                    <a:pt x="8" y="112"/>
                  </a:cubicBezTo>
                  <a:cubicBezTo>
                    <a:pt x="8" y="111"/>
                    <a:pt x="8" y="110"/>
                    <a:pt x="8" y="109"/>
                  </a:cubicBezTo>
                  <a:cubicBezTo>
                    <a:pt x="10" y="104"/>
                    <a:pt x="10" y="93"/>
                    <a:pt x="12" y="90"/>
                  </a:cubicBezTo>
                  <a:cubicBezTo>
                    <a:pt x="12" y="87"/>
                    <a:pt x="12" y="85"/>
                    <a:pt x="12" y="83"/>
                  </a:cubicBezTo>
                  <a:cubicBezTo>
                    <a:pt x="12" y="79"/>
                    <a:pt x="11" y="76"/>
                    <a:pt x="12" y="73"/>
                  </a:cubicBezTo>
                  <a:cubicBezTo>
                    <a:pt x="13" y="70"/>
                    <a:pt x="13" y="66"/>
                    <a:pt x="14" y="65"/>
                  </a:cubicBezTo>
                  <a:cubicBezTo>
                    <a:pt x="14" y="64"/>
                    <a:pt x="14" y="64"/>
                    <a:pt x="13" y="64"/>
                  </a:cubicBezTo>
                  <a:cubicBezTo>
                    <a:pt x="13" y="63"/>
                    <a:pt x="15" y="60"/>
                    <a:pt x="14" y="58"/>
                  </a:cubicBezTo>
                  <a:cubicBezTo>
                    <a:pt x="16" y="55"/>
                    <a:pt x="17" y="50"/>
                    <a:pt x="18" y="47"/>
                  </a:cubicBezTo>
                  <a:cubicBezTo>
                    <a:pt x="19" y="47"/>
                    <a:pt x="20" y="46"/>
                    <a:pt x="21" y="45"/>
                  </a:cubicBezTo>
                  <a:cubicBezTo>
                    <a:pt x="23" y="44"/>
                    <a:pt x="21" y="42"/>
                    <a:pt x="24" y="41"/>
                  </a:cubicBezTo>
                  <a:cubicBezTo>
                    <a:pt x="24" y="41"/>
                    <a:pt x="24" y="40"/>
                    <a:pt x="24" y="40"/>
                  </a:cubicBezTo>
                  <a:cubicBezTo>
                    <a:pt x="26" y="40"/>
                    <a:pt x="31" y="38"/>
                    <a:pt x="32" y="39"/>
                  </a:cubicBezTo>
                  <a:cubicBezTo>
                    <a:pt x="33" y="40"/>
                    <a:pt x="33" y="41"/>
                    <a:pt x="34" y="43"/>
                  </a:cubicBezTo>
                  <a:cubicBezTo>
                    <a:pt x="35" y="44"/>
                    <a:pt x="37" y="45"/>
                    <a:pt x="38" y="47"/>
                  </a:cubicBezTo>
                  <a:cubicBezTo>
                    <a:pt x="39" y="48"/>
                    <a:pt x="39" y="49"/>
                    <a:pt x="38" y="50"/>
                  </a:cubicBezTo>
                  <a:cubicBezTo>
                    <a:pt x="37" y="59"/>
                    <a:pt x="31" y="56"/>
                    <a:pt x="28" y="62"/>
                  </a:cubicBezTo>
                  <a:cubicBezTo>
                    <a:pt x="27" y="65"/>
                    <a:pt x="30" y="74"/>
                    <a:pt x="31" y="76"/>
                  </a:cubicBezTo>
                  <a:cubicBezTo>
                    <a:pt x="32" y="78"/>
                    <a:pt x="31" y="80"/>
                    <a:pt x="31" y="81"/>
                  </a:cubicBezTo>
                  <a:cubicBezTo>
                    <a:pt x="31" y="82"/>
                    <a:pt x="31" y="84"/>
                    <a:pt x="30" y="85"/>
                  </a:cubicBezTo>
                  <a:cubicBezTo>
                    <a:pt x="30" y="86"/>
                    <a:pt x="31" y="88"/>
                    <a:pt x="31" y="89"/>
                  </a:cubicBezTo>
                  <a:cubicBezTo>
                    <a:pt x="31" y="92"/>
                    <a:pt x="30" y="93"/>
                    <a:pt x="30" y="94"/>
                  </a:cubicBezTo>
                  <a:cubicBezTo>
                    <a:pt x="29" y="95"/>
                    <a:pt x="30" y="99"/>
                    <a:pt x="30" y="99"/>
                  </a:cubicBezTo>
                  <a:cubicBezTo>
                    <a:pt x="28" y="100"/>
                    <a:pt x="27" y="110"/>
                    <a:pt x="28" y="111"/>
                  </a:cubicBezTo>
                  <a:cubicBezTo>
                    <a:pt x="30" y="115"/>
                    <a:pt x="41" y="114"/>
                    <a:pt x="48" y="115"/>
                  </a:cubicBezTo>
                  <a:cubicBezTo>
                    <a:pt x="48" y="114"/>
                    <a:pt x="48" y="115"/>
                    <a:pt x="49" y="114"/>
                  </a:cubicBezTo>
                  <a:cubicBezTo>
                    <a:pt x="49" y="115"/>
                    <a:pt x="49" y="115"/>
                    <a:pt x="50" y="115"/>
                  </a:cubicBezTo>
                  <a:cubicBezTo>
                    <a:pt x="51" y="113"/>
                    <a:pt x="51" y="113"/>
                    <a:pt x="52" y="111"/>
                  </a:cubicBezTo>
                  <a:cubicBezTo>
                    <a:pt x="51" y="111"/>
                    <a:pt x="51" y="111"/>
                    <a:pt x="51" y="109"/>
                  </a:cubicBezTo>
                  <a:cubicBezTo>
                    <a:pt x="56" y="105"/>
                    <a:pt x="55" y="98"/>
                    <a:pt x="56" y="90"/>
                  </a:cubicBezTo>
                  <a:cubicBezTo>
                    <a:pt x="56" y="87"/>
                    <a:pt x="55" y="83"/>
                    <a:pt x="55" y="79"/>
                  </a:cubicBezTo>
                  <a:cubicBezTo>
                    <a:pt x="57" y="77"/>
                    <a:pt x="56" y="67"/>
                    <a:pt x="56" y="63"/>
                  </a:cubicBezTo>
                  <a:cubicBezTo>
                    <a:pt x="56" y="50"/>
                    <a:pt x="57" y="44"/>
                    <a:pt x="53" y="35"/>
                  </a:cubicBezTo>
                  <a:cubicBezTo>
                    <a:pt x="53" y="30"/>
                    <a:pt x="53" y="25"/>
                    <a:pt x="53" y="19"/>
                  </a:cubicBezTo>
                  <a:cubicBezTo>
                    <a:pt x="57" y="17"/>
                    <a:pt x="58" y="5"/>
                    <a:pt x="60" y="4"/>
                  </a:cubicBezTo>
                  <a:cubicBezTo>
                    <a:pt x="61" y="2"/>
                    <a:pt x="64" y="2"/>
                    <a:pt x="6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" name="Freeform 57"/>
            <p:cNvSpPr/>
            <p:nvPr/>
          </p:nvSpPr>
          <p:spPr bwMode="auto">
            <a:xfrm>
              <a:off x="6388101" y="3040063"/>
              <a:ext cx="76200" cy="436563"/>
            </a:xfrm>
            <a:custGeom>
              <a:avLst/>
              <a:gdLst>
                <a:gd name="T0" fmla="*/ 10 w 25"/>
                <a:gd name="T1" fmla="*/ 0 h 143"/>
                <a:gd name="T2" fmla="*/ 16 w 25"/>
                <a:gd name="T3" fmla="*/ 0 h 143"/>
                <a:gd name="T4" fmla="*/ 24 w 25"/>
                <a:gd name="T5" fmla="*/ 12 h 143"/>
                <a:gd name="T6" fmla="*/ 25 w 25"/>
                <a:gd name="T7" fmla="*/ 18 h 143"/>
                <a:gd name="T8" fmla="*/ 23 w 25"/>
                <a:gd name="T9" fmla="*/ 24 h 143"/>
                <a:gd name="T10" fmla="*/ 22 w 25"/>
                <a:gd name="T11" fmla="*/ 26 h 143"/>
                <a:gd name="T12" fmla="*/ 22 w 25"/>
                <a:gd name="T13" fmla="*/ 26 h 143"/>
                <a:gd name="T14" fmla="*/ 21 w 25"/>
                <a:gd name="T15" fmla="*/ 29 h 143"/>
                <a:gd name="T16" fmla="*/ 19 w 25"/>
                <a:gd name="T17" fmla="*/ 32 h 143"/>
                <a:gd name="T18" fmla="*/ 21 w 25"/>
                <a:gd name="T19" fmla="*/ 48 h 143"/>
                <a:gd name="T20" fmla="*/ 21 w 25"/>
                <a:gd name="T21" fmla="*/ 64 h 143"/>
                <a:gd name="T22" fmla="*/ 21 w 25"/>
                <a:gd name="T23" fmla="*/ 64 h 143"/>
                <a:gd name="T24" fmla="*/ 17 w 25"/>
                <a:gd name="T25" fmla="*/ 69 h 143"/>
                <a:gd name="T26" fmla="*/ 17 w 25"/>
                <a:gd name="T27" fmla="*/ 76 h 143"/>
                <a:gd name="T28" fmla="*/ 17 w 25"/>
                <a:gd name="T29" fmla="*/ 76 h 143"/>
                <a:gd name="T30" fmla="*/ 17 w 25"/>
                <a:gd name="T31" fmla="*/ 81 h 143"/>
                <a:gd name="T32" fmla="*/ 17 w 25"/>
                <a:gd name="T33" fmla="*/ 90 h 143"/>
                <a:gd name="T34" fmla="*/ 17 w 25"/>
                <a:gd name="T35" fmla="*/ 91 h 143"/>
                <a:gd name="T36" fmla="*/ 18 w 25"/>
                <a:gd name="T37" fmla="*/ 97 h 143"/>
                <a:gd name="T38" fmla="*/ 17 w 25"/>
                <a:gd name="T39" fmla="*/ 100 h 143"/>
                <a:gd name="T40" fmla="*/ 17 w 25"/>
                <a:gd name="T41" fmla="*/ 100 h 143"/>
                <a:gd name="T42" fmla="*/ 18 w 25"/>
                <a:gd name="T43" fmla="*/ 100 h 143"/>
                <a:gd name="T44" fmla="*/ 18 w 25"/>
                <a:gd name="T45" fmla="*/ 102 h 143"/>
                <a:gd name="T46" fmla="*/ 18 w 25"/>
                <a:gd name="T47" fmla="*/ 108 h 143"/>
                <a:gd name="T48" fmla="*/ 17 w 25"/>
                <a:gd name="T49" fmla="*/ 108 h 143"/>
                <a:gd name="T50" fmla="*/ 17 w 25"/>
                <a:gd name="T51" fmla="*/ 113 h 143"/>
                <a:gd name="T52" fmla="*/ 16 w 25"/>
                <a:gd name="T53" fmla="*/ 117 h 143"/>
                <a:gd name="T54" fmla="*/ 16 w 25"/>
                <a:gd name="T55" fmla="*/ 118 h 143"/>
                <a:gd name="T56" fmla="*/ 15 w 25"/>
                <a:gd name="T57" fmla="*/ 119 h 143"/>
                <a:gd name="T58" fmla="*/ 15 w 25"/>
                <a:gd name="T59" fmla="*/ 121 h 143"/>
                <a:gd name="T60" fmla="*/ 12 w 25"/>
                <a:gd name="T61" fmla="*/ 130 h 143"/>
                <a:gd name="T62" fmla="*/ 5 w 25"/>
                <a:gd name="T63" fmla="*/ 142 h 143"/>
                <a:gd name="T64" fmla="*/ 3 w 25"/>
                <a:gd name="T65" fmla="*/ 141 h 143"/>
                <a:gd name="T66" fmla="*/ 0 w 25"/>
                <a:gd name="T67" fmla="*/ 129 h 143"/>
                <a:gd name="T68" fmla="*/ 1 w 25"/>
                <a:gd name="T69" fmla="*/ 127 h 143"/>
                <a:gd name="T70" fmla="*/ 4 w 25"/>
                <a:gd name="T71" fmla="*/ 126 h 143"/>
                <a:gd name="T72" fmla="*/ 5 w 25"/>
                <a:gd name="T73" fmla="*/ 126 h 143"/>
                <a:gd name="T74" fmla="*/ 8 w 25"/>
                <a:gd name="T75" fmla="*/ 123 h 143"/>
                <a:gd name="T76" fmla="*/ 9 w 25"/>
                <a:gd name="T77" fmla="*/ 114 h 143"/>
                <a:gd name="T78" fmla="*/ 9 w 25"/>
                <a:gd name="T79" fmla="*/ 104 h 143"/>
                <a:gd name="T80" fmla="*/ 9 w 25"/>
                <a:gd name="T81" fmla="*/ 92 h 143"/>
                <a:gd name="T82" fmla="*/ 8 w 25"/>
                <a:gd name="T83" fmla="*/ 83 h 143"/>
                <a:gd name="T84" fmla="*/ 9 w 25"/>
                <a:gd name="T85" fmla="*/ 62 h 143"/>
                <a:gd name="T86" fmla="*/ 8 w 25"/>
                <a:gd name="T87" fmla="*/ 58 h 143"/>
                <a:gd name="T88" fmla="*/ 8 w 25"/>
                <a:gd name="T89" fmla="*/ 57 h 143"/>
                <a:gd name="T90" fmla="*/ 9 w 25"/>
                <a:gd name="T91" fmla="*/ 52 h 143"/>
                <a:gd name="T92" fmla="*/ 10 w 25"/>
                <a:gd name="T93" fmla="*/ 52 h 143"/>
                <a:gd name="T94" fmla="*/ 9 w 25"/>
                <a:gd name="T95" fmla="*/ 48 h 143"/>
                <a:gd name="T96" fmla="*/ 9 w 25"/>
                <a:gd name="T97" fmla="*/ 34 h 143"/>
                <a:gd name="T98" fmla="*/ 9 w 25"/>
                <a:gd name="T99" fmla="*/ 25 h 143"/>
                <a:gd name="T100" fmla="*/ 8 w 25"/>
                <a:gd name="T101" fmla="*/ 20 h 143"/>
                <a:gd name="T102" fmla="*/ 9 w 25"/>
                <a:gd name="T103" fmla="*/ 11 h 143"/>
                <a:gd name="T104" fmla="*/ 10 w 25"/>
                <a:gd name="T10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" h="143">
                  <a:moveTo>
                    <a:pt x="10" y="0"/>
                  </a:moveTo>
                  <a:cubicBezTo>
                    <a:pt x="11" y="0"/>
                    <a:pt x="16" y="0"/>
                    <a:pt x="16" y="0"/>
                  </a:cubicBezTo>
                  <a:cubicBezTo>
                    <a:pt x="20" y="0"/>
                    <a:pt x="23" y="10"/>
                    <a:pt x="24" y="12"/>
                  </a:cubicBezTo>
                  <a:cubicBezTo>
                    <a:pt x="24" y="12"/>
                    <a:pt x="24" y="17"/>
                    <a:pt x="25" y="18"/>
                  </a:cubicBezTo>
                  <a:cubicBezTo>
                    <a:pt x="23" y="19"/>
                    <a:pt x="24" y="22"/>
                    <a:pt x="23" y="24"/>
                  </a:cubicBezTo>
                  <a:cubicBezTo>
                    <a:pt x="23" y="25"/>
                    <a:pt x="22" y="25"/>
                    <a:pt x="22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7"/>
                    <a:pt x="21" y="28"/>
                    <a:pt x="21" y="29"/>
                  </a:cubicBezTo>
                  <a:cubicBezTo>
                    <a:pt x="20" y="30"/>
                    <a:pt x="19" y="31"/>
                    <a:pt x="19" y="32"/>
                  </a:cubicBezTo>
                  <a:cubicBezTo>
                    <a:pt x="17" y="37"/>
                    <a:pt x="20" y="46"/>
                    <a:pt x="21" y="48"/>
                  </a:cubicBezTo>
                  <a:cubicBezTo>
                    <a:pt x="22" y="49"/>
                    <a:pt x="21" y="62"/>
                    <a:pt x="21" y="64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0" y="66"/>
                    <a:pt x="19" y="67"/>
                    <a:pt x="17" y="69"/>
                  </a:cubicBezTo>
                  <a:cubicBezTo>
                    <a:pt x="17" y="69"/>
                    <a:pt x="17" y="76"/>
                    <a:pt x="17" y="76"/>
                  </a:cubicBezTo>
                  <a:cubicBezTo>
                    <a:pt x="17" y="76"/>
                    <a:pt x="17" y="76"/>
                    <a:pt x="17" y="76"/>
                  </a:cubicBezTo>
                  <a:cubicBezTo>
                    <a:pt x="16" y="77"/>
                    <a:pt x="17" y="81"/>
                    <a:pt x="17" y="81"/>
                  </a:cubicBezTo>
                  <a:cubicBezTo>
                    <a:pt x="17" y="82"/>
                    <a:pt x="17" y="88"/>
                    <a:pt x="17" y="90"/>
                  </a:cubicBezTo>
                  <a:cubicBezTo>
                    <a:pt x="17" y="91"/>
                    <a:pt x="18" y="91"/>
                    <a:pt x="17" y="91"/>
                  </a:cubicBezTo>
                  <a:cubicBezTo>
                    <a:pt x="16" y="93"/>
                    <a:pt x="18" y="97"/>
                    <a:pt x="18" y="97"/>
                  </a:cubicBezTo>
                  <a:cubicBezTo>
                    <a:pt x="18" y="98"/>
                    <a:pt x="18" y="99"/>
                    <a:pt x="17" y="100"/>
                  </a:cubicBezTo>
                  <a:cubicBezTo>
                    <a:pt x="17" y="100"/>
                    <a:pt x="17" y="100"/>
                    <a:pt x="17" y="100"/>
                  </a:cubicBezTo>
                  <a:cubicBezTo>
                    <a:pt x="18" y="100"/>
                    <a:pt x="18" y="100"/>
                    <a:pt x="18" y="100"/>
                  </a:cubicBezTo>
                  <a:cubicBezTo>
                    <a:pt x="18" y="101"/>
                    <a:pt x="18" y="102"/>
                    <a:pt x="18" y="102"/>
                  </a:cubicBezTo>
                  <a:cubicBezTo>
                    <a:pt x="17" y="104"/>
                    <a:pt x="18" y="106"/>
                    <a:pt x="18" y="108"/>
                  </a:cubicBezTo>
                  <a:cubicBezTo>
                    <a:pt x="18" y="108"/>
                    <a:pt x="18" y="108"/>
                    <a:pt x="17" y="108"/>
                  </a:cubicBezTo>
                  <a:cubicBezTo>
                    <a:pt x="17" y="110"/>
                    <a:pt x="17" y="112"/>
                    <a:pt x="17" y="113"/>
                  </a:cubicBezTo>
                  <a:cubicBezTo>
                    <a:pt x="17" y="115"/>
                    <a:pt x="16" y="116"/>
                    <a:pt x="16" y="117"/>
                  </a:cubicBezTo>
                  <a:cubicBezTo>
                    <a:pt x="16" y="118"/>
                    <a:pt x="16" y="118"/>
                    <a:pt x="16" y="118"/>
                  </a:cubicBezTo>
                  <a:cubicBezTo>
                    <a:pt x="15" y="118"/>
                    <a:pt x="15" y="119"/>
                    <a:pt x="15" y="119"/>
                  </a:cubicBezTo>
                  <a:cubicBezTo>
                    <a:pt x="15" y="119"/>
                    <a:pt x="15" y="120"/>
                    <a:pt x="15" y="121"/>
                  </a:cubicBezTo>
                  <a:cubicBezTo>
                    <a:pt x="16" y="126"/>
                    <a:pt x="15" y="128"/>
                    <a:pt x="12" y="130"/>
                  </a:cubicBezTo>
                  <a:cubicBezTo>
                    <a:pt x="13" y="136"/>
                    <a:pt x="10" y="143"/>
                    <a:pt x="5" y="142"/>
                  </a:cubicBezTo>
                  <a:cubicBezTo>
                    <a:pt x="4" y="142"/>
                    <a:pt x="4" y="141"/>
                    <a:pt x="3" y="141"/>
                  </a:cubicBezTo>
                  <a:cubicBezTo>
                    <a:pt x="5" y="136"/>
                    <a:pt x="3" y="132"/>
                    <a:pt x="0" y="129"/>
                  </a:cubicBezTo>
                  <a:cubicBezTo>
                    <a:pt x="1" y="128"/>
                    <a:pt x="1" y="128"/>
                    <a:pt x="1" y="127"/>
                  </a:cubicBezTo>
                  <a:cubicBezTo>
                    <a:pt x="3" y="126"/>
                    <a:pt x="3" y="127"/>
                    <a:pt x="4" y="126"/>
                  </a:cubicBezTo>
                  <a:cubicBezTo>
                    <a:pt x="4" y="126"/>
                    <a:pt x="4" y="126"/>
                    <a:pt x="5" y="126"/>
                  </a:cubicBezTo>
                  <a:cubicBezTo>
                    <a:pt x="5" y="125"/>
                    <a:pt x="7" y="125"/>
                    <a:pt x="8" y="123"/>
                  </a:cubicBezTo>
                  <a:cubicBezTo>
                    <a:pt x="9" y="120"/>
                    <a:pt x="8" y="116"/>
                    <a:pt x="9" y="114"/>
                  </a:cubicBezTo>
                  <a:cubicBezTo>
                    <a:pt x="10" y="113"/>
                    <a:pt x="9" y="105"/>
                    <a:pt x="9" y="104"/>
                  </a:cubicBezTo>
                  <a:cubicBezTo>
                    <a:pt x="9" y="104"/>
                    <a:pt x="9" y="92"/>
                    <a:pt x="9" y="92"/>
                  </a:cubicBezTo>
                  <a:cubicBezTo>
                    <a:pt x="9" y="91"/>
                    <a:pt x="8" y="86"/>
                    <a:pt x="8" y="83"/>
                  </a:cubicBezTo>
                  <a:cubicBezTo>
                    <a:pt x="10" y="76"/>
                    <a:pt x="7" y="65"/>
                    <a:pt x="9" y="62"/>
                  </a:cubicBezTo>
                  <a:cubicBezTo>
                    <a:pt x="9" y="61"/>
                    <a:pt x="9" y="58"/>
                    <a:pt x="8" y="58"/>
                  </a:cubicBezTo>
                  <a:cubicBezTo>
                    <a:pt x="8" y="58"/>
                    <a:pt x="8" y="58"/>
                    <a:pt x="8" y="57"/>
                  </a:cubicBezTo>
                  <a:cubicBezTo>
                    <a:pt x="8" y="57"/>
                    <a:pt x="9" y="52"/>
                    <a:pt x="9" y="52"/>
                  </a:cubicBezTo>
                  <a:cubicBezTo>
                    <a:pt x="9" y="52"/>
                    <a:pt x="9" y="52"/>
                    <a:pt x="10" y="52"/>
                  </a:cubicBezTo>
                  <a:cubicBezTo>
                    <a:pt x="10" y="51"/>
                    <a:pt x="9" y="49"/>
                    <a:pt x="9" y="48"/>
                  </a:cubicBezTo>
                  <a:cubicBezTo>
                    <a:pt x="12" y="44"/>
                    <a:pt x="9" y="37"/>
                    <a:pt x="9" y="34"/>
                  </a:cubicBezTo>
                  <a:cubicBezTo>
                    <a:pt x="10" y="32"/>
                    <a:pt x="9" y="27"/>
                    <a:pt x="9" y="25"/>
                  </a:cubicBezTo>
                  <a:cubicBezTo>
                    <a:pt x="9" y="24"/>
                    <a:pt x="9" y="21"/>
                    <a:pt x="8" y="20"/>
                  </a:cubicBezTo>
                  <a:cubicBezTo>
                    <a:pt x="7" y="19"/>
                    <a:pt x="9" y="14"/>
                    <a:pt x="9" y="11"/>
                  </a:cubicBezTo>
                  <a:cubicBezTo>
                    <a:pt x="8" y="5"/>
                    <a:pt x="5" y="6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" name="Freeform 58"/>
            <p:cNvSpPr>
              <a:spLocks noEditPoints="1"/>
            </p:cNvSpPr>
            <p:nvPr/>
          </p:nvSpPr>
          <p:spPr bwMode="auto">
            <a:xfrm>
              <a:off x="6470651" y="3033713"/>
              <a:ext cx="517525" cy="644525"/>
            </a:xfrm>
            <a:custGeom>
              <a:avLst/>
              <a:gdLst>
                <a:gd name="T0" fmla="*/ 167 w 171"/>
                <a:gd name="T1" fmla="*/ 161 h 211"/>
                <a:gd name="T2" fmla="*/ 143 w 171"/>
                <a:gd name="T3" fmla="*/ 165 h 211"/>
                <a:gd name="T4" fmla="*/ 111 w 171"/>
                <a:gd name="T5" fmla="*/ 167 h 211"/>
                <a:gd name="T6" fmla="*/ 85 w 171"/>
                <a:gd name="T7" fmla="*/ 159 h 211"/>
                <a:gd name="T8" fmla="*/ 84 w 171"/>
                <a:gd name="T9" fmla="*/ 147 h 211"/>
                <a:gd name="T10" fmla="*/ 109 w 171"/>
                <a:gd name="T11" fmla="*/ 141 h 211"/>
                <a:gd name="T12" fmla="*/ 137 w 171"/>
                <a:gd name="T13" fmla="*/ 128 h 211"/>
                <a:gd name="T14" fmla="*/ 105 w 171"/>
                <a:gd name="T15" fmla="*/ 123 h 211"/>
                <a:gd name="T16" fmla="*/ 108 w 171"/>
                <a:gd name="T17" fmla="*/ 102 h 211"/>
                <a:gd name="T18" fmla="*/ 139 w 171"/>
                <a:gd name="T19" fmla="*/ 103 h 211"/>
                <a:gd name="T20" fmla="*/ 124 w 171"/>
                <a:gd name="T21" fmla="*/ 90 h 211"/>
                <a:gd name="T22" fmla="*/ 101 w 171"/>
                <a:gd name="T23" fmla="*/ 90 h 211"/>
                <a:gd name="T24" fmla="*/ 80 w 171"/>
                <a:gd name="T25" fmla="*/ 79 h 211"/>
                <a:gd name="T26" fmla="*/ 49 w 171"/>
                <a:gd name="T27" fmla="*/ 91 h 211"/>
                <a:gd name="T28" fmla="*/ 20 w 171"/>
                <a:gd name="T29" fmla="*/ 54 h 211"/>
                <a:gd name="T30" fmla="*/ 35 w 171"/>
                <a:gd name="T31" fmla="*/ 43 h 211"/>
                <a:gd name="T32" fmla="*/ 54 w 171"/>
                <a:gd name="T33" fmla="*/ 33 h 211"/>
                <a:gd name="T34" fmla="*/ 88 w 171"/>
                <a:gd name="T35" fmla="*/ 30 h 211"/>
                <a:gd name="T36" fmla="*/ 86 w 171"/>
                <a:gd name="T37" fmla="*/ 44 h 211"/>
                <a:gd name="T38" fmla="*/ 47 w 171"/>
                <a:gd name="T39" fmla="*/ 60 h 211"/>
                <a:gd name="T40" fmla="*/ 49 w 171"/>
                <a:gd name="T41" fmla="*/ 67 h 211"/>
                <a:gd name="T42" fmla="*/ 67 w 171"/>
                <a:gd name="T43" fmla="*/ 69 h 211"/>
                <a:gd name="T44" fmla="*/ 99 w 171"/>
                <a:gd name="T45" fmla="*/ 68 h 211"/>
                <a:gd name="T46" fmla="*/ 133 w 171"/>
                <a:gd name="T47" fmla="*/ 67 h 211"/>
                <a:gd name="T48" fmla="*/ 149 w 171"/>
                <a:gd name="T49" fmla="*/ 61 h 211"/>
                <a:gd name="T50" fmla="*/ 125 w 171"/>
                <a:gd name="T51" fmla="*/ 57 h 211"/>
                <a:gd name="T52" fmla="*/ 94 w 171"/>
                <a:gd name="T53" fmla="*/ 56 h 211"/>
                <a:gd name="T54" fmla="*/ 108 w 171"/>
                <a:gd name="T55" fmla="*/ 38 h 211"/>
                <a:gd name="T56" fmla="*/ 91 w 171"/>
                <a:gd name="T57" fmla="*/ 8 h 211"/>
                <a:gd name="T58" fmla="*/ 75 w 171"/>
                <a:gd name="T59" fmla="*/ 3 h 211"/>
                <a:gd name="T60" fmla="*/ 67 w 171"/>
                <a:gd name="T61" fmla="*/ 0 h 211"/>
                <a:gd name="T62" fmla="*/ 56 w 171"/>
                <a:gd name="T63" fmla="*/ 14 h 211"/>
                <a:gd name="T64" fmla="*/ 47 w 171"/>
                <a:gd name="T65" fmla="*/ 21 h 211"/>
                <a:gd name="T66" fmla="*/ 36 w 171"/>
                <a:gd name="T67" fmla="*/ 28 h 211"/>
                <a:gd name="T68" fmla="*/ 17 w 171"/>
                <a:gd name="T69" fmla="*/ 37 h 211"/>
                <a:gd name="T70" fmla="*/ 0 w 171"/>
                <a:gd name="T71" fmla="*/ 47 h 211"/>
                <a:gd name="T72" fmla="*/ 10 w 171"/>
                <a:gd name="T73" fmla="*/ 52 h 211"/>
                <a:gd name="T74" fmla="*/ 13 w 171"/>
                <a:gd name="T75" fmla="*/ 64 h 211"/>
                <a:gd name="T76" fmla="*/ 15 w 171"/>
                <a:gd name="T77" fmla="*/ 87 h 211"/>
                <a:gd name="T78" fmla="*/ 15 w 171"/>
                <a:gd name="T79" fmla="*/ 106 h 211"/>
                <a:gd name="T80" fmla="*/ 14 w 171"/>
                <a:gd name="T81" fmla="*/ 130 h 211"/>
                <a:gd name="T82" fmla="*/ 12 w 171"/>
                <a:gd name="T83" fmla="*/ 149 h 211"/>
                <a:gd name="T84" fmla="*/ 10 w 171"/>
                <a:gd name="T85" fmla="*/ 183 h 211"/>
                <a:gd name="T86" fmla="*/ 10 w 171"/>
                <a:gd name="T87" fmla="*/ 196 h 211"/>
                <a:gd name="T88" fmla="*/ 18 w 171"/>
                <a:gd name="T89" fmla="*/ 205 h 211"/>
                <a:gd name="T90" fmla="*/ 37 w 171"/>
                <a:gd name="T91" fmla="*/ 195 h 211"/>
                <a:gd name="T92" fmla="*/ 55 w 171"/>
                <a:gd name="T93" fmla="*/ 191 h 211"/>
                <a:gd name="T94" fmla="*/ 67 w 171"/>
                <a:gd name="T95" fmla="*/ 191 h 211"/>
                <a:gd name="T96" fmla="*/ 79 w 171"/>
                <a:gd name="T97" fmla="*/ 192 h 211"/>
                <a:gd name="T98" fmla="*/ 114 w 171"/>
                <a:gd name="T99" fmla="*/ 195 h 211"/>
                <a:gd name="T100" fmla="*/ 147 w 171"/>
                <a:gd name="T101" fmla="*/ 202 h 211"/>
                <a:gd name="T102" fmla="*/ 70 w 171"/>
                <a:gd name="T103" fmla="*/ 155 h 211"/>
                <a:gd name="T104" fmla="*/ 32 w 171"/>
                <a:gd name="T105" fmla="*/ 172 h 211"/>
                <a:gd name="T106" fmla="*/ 23 w 171"/>
                <a:gd name="T107" fmla="*/ 160 h 211"/>
                <a:gd name="T108" fmla="*/ 32 w 171"/>
                <a:gd name="T109" fmla="*/ 146 h 211"/>
                <a:gd name="T110" fmla="*/ 67 w 171"/>
                <a:gd name="T111" fmla="*/ 141 h 211"/>
                <a:gd name="T112" fmla="*/ 70 w 171"/>
                <a:gd name="T113" fmla="*/ 124 h 211"/>
                <a:gd name="T114" fmla="*/ 54 w 171"/>
                <a:gd name="T115" fmla="*/ 129 h 211"/>
                <a:gd name="T116" fmla="*/ 25 w 171"/>
                <a:gd name="T117" fmla="*/ 121 h 211"/>
                <a:gd name="T118" fmla="*/ 42 w 171"/>
                <a:gd name="T119" fmla="*/ 105 h 211"/>
                <a:gd name="T120" fmla="*/ 69 w 171"/>
                <a:gd name="T121" fmla="*/ 10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1" h="211">
                  <a:moveTo>
                    <a:pt x="167" y="171"/>
                  </a:moveTo>
                  <a:cubicBezTo>
                    <a:pt x="167" y="168"/>
                    <a:pt x="166" y="166"/>
                    <a:pt x="167" y="165"/>
                  </a:cubicBezTo>
                  <a:cubicBezTo>
                    <a:pt x="167" y="165"/>
                    <a:pt x="168" y="162"/>
                    <a:pt x="168" y="161"/>
                  </a:cubicBezTo>
                  <a:cubicBezTo>
                    <a:pt x="168" y="161"/>
                    <a:pt x="168" y="161"/>
                    <a:pt x="167" y="161"/>
                  </a:cubicBezTo>
                  <a:cubicBezTo>
                    <a:pt x="164" y="161"/>
                    <a:pt x="163" y="162"/>
                    <a:pt x="162" y="163"/>
                  </a:cubicBezTo>
                  <a:cubicBezTo>
                    <a:pt x="161" y="164"/>
                    <a:pt x="158" y="164"/>
                    <a:pt x="158" y="164"/>
                  </a:cubicBezTo>
                  <a:cubicBezTo>
                    <a:pt x="155" y="165"/>
                    <a:pt x="154" y="161"/>
                    <a:pt x="151" y="162"/>
                  </a:cubicBezTo>
                  <a:cubicBezTo>
                    <a:pt x="148" y="163"/>
                    <a:pt x="146" y="163"/>
                    <a:pt x="143" y="165"/>
                  </a:cubicBezTo>
                  <a:cubicBezTo>
                    <a:pt x="142" y="164"/>
                    <a:pt x="140" y="164"/>
                    <a:pt x="139" y="164"/>
                  </a:cubicBezTo>
                  <a:cubicBezTo>
                    <a:pt x="138" y="164"/>
                    <a:pt x="138" y="165"/>
                    <a:pt x="137" y="166"/>
                  </a:cubicBezTo>
                  <a:cubicBezTo>
                    <a:pt x="135" y="167"/>
                    <a:pt x="133" y="164"/>
                    <a:pt x="130" y="165"/>
                  </a:cubicBezTo>
                  <a:cubicBezTo>
                    <a:pt x="124" y="166"/>
                    <a:pt x="118" y="167"/>
                    <a:pt x="111" y="167"/>
                  </a:cubicBezTo>
                  <a:cubicBezTo>
                    <a:pt x="110" y="167"/>
                    <a:pt x="109" y="168"/>
                    <a:pt x="108" y="168"/>
                  </a:cubicBezTo>
                  <a:cubicBezTo>
                    <a:pt x="105" y="168"/>
                    <a:pt x="103" y="168"/>
                    <a:pt x="100" y="168"/>
                  </a:cubicBezTo>
                  <a:cubicBezTo>
                    <a:pt x="95" y="170"/>
                    <a:pt x="88" y="169"/>
                    <a:pt x="84" y="167"/>
                  </a:cubicBezTo>
                  <a:cubicBezTo>
                    <a:pt x="84" y="165"/>
                    <a:pt x="86" y="162"/>
                    <a:pt x="85" y="159"/>
                  </a:cubicBezTo>
                  <a:cubicBezTo>
                    <a:pt x="85" y="159"/>
                    <a:pt x="84" y="158"/>
                    <a:pt x="84" y="157"/>
                  </a:cubicBezTo>
                  <a:cubicBezTo>
                    <a:pt x="83" y="156"/>
                    <a:pt x="84" y="153"/>
                    <a:pt x="84" y="152"/>
                  </a:cubicBezTo>
                  <a:cubicBezTo>
                    <a:pt x="83" y="151"/>
                    <a:pt x="84" y="149"/>
                    <a:pt x="84" y="147"/>
                  </a:cubicBezTo>
                  <a:cubicBezTo>
                    <a:pt x="84" y="147"/>
                    <a:pt x="84" y="147"/>
                    <a:pt x="84" y="147"/>
                  </a:cubicBezTo>
                  <a:cubicBezTo>
                    <a:pt x="86" y="145"/>
                    <a:pt x="87" y="142"/>
                    <a:pt x="88" y="139"/>
                  </a:cubicBezTo>
                  <a:cubicBezTo>
                    <a:pt x="92" y="137"/>
                    <a:pt x="97" y="139"/>
                    <a:pt x="100" y="140"/>
                  </a:cubicBezTo>
                  <a:cubicBezTo>
                    <a:pt x="102" y="140"/>
                    <a:pt x="103" y="140"/>
                    <a:pt x="104" y="140"/>
                  </a:cubicBezTo>
                  <a:cubicBezTo>
                    <a:pt x="104" y="140"/>
                    <a:pt x="107" y="141"/>
                    <a:pt x="109" y="141"/>
                  </a:cubicBezTo>
                  <a:cubicBezTo>
                    <a:pt x="116" y="138"/>
                    <a:pt x="131" y="140"/>
                    <a:pt x="141" y="140"/>
                  </a:cubicBezTo>
                  <a:cubicBezTo>
                    <a:pt x="142" y="139"/>
                    <a:pt x="142" y="137"/>
                    <a:pt x="144" y="136"/>
                  </a:cubicBezTo>
                  <a:cubicBezTo>
                    <a:pt x="144" y="135"/>
                    <a:pt x="144" y="135"/>
                    <a:pt x="143" y="134"/>
                  </a:cubicBezTo>
                  <a:cubicBezTo>
                    <a:pt x="142" y="133"/>
                    <a:pt x="138" y="129"/>
                    <a:pt x="137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5" y="128"/>
                    <a:pt x="133" y="127"/>
                    <a:pt x="132" y="126"/>
                  </a:cubicBezTo>
                  <a:cubicBezTo>
                    <a:pt x="131" y="127"/>
                    <a:pt x="121" y="124"/>
                    <a:pt x="118" y="123"/>
                  </a:cubicBezTo>
                  <a:cubicBezTo>
                    <a:pt x="113" y="123"/>
                    <a:pt x="109" y="123"/>
                    <a:pt x="105" y="123"/>
                  </a:cubicBezTo>
                  <a:cubicBezTo>
                    <a:pt x="100" y="124"/>
                    <a:pt x="91" y="125"/>
                    <a:pt x="87" y="124"/>
                  </a:cubicBezTo>
                  <a:cubicBezTo>
                    <a:pt x="85" y="117"/>
                    <a:pt x="85" y="109"/>
                    <a:pt x="88" y="103"/>
                  </a:cubicBezTo>
                  <a:cubicBezTo>
                    <a:pt x="92" y="102"/>
                    <a:pt x="98" y="101"/>
                    <a:pt x="102" y="103"/>
                  </a:cubicBezTo>
                  <a:cubicBezTo>
                    <a:pt x="102" y="103"/>
                    <a:pt x="108" y="102"/>
                    <a:pt x="108" y="102"/>
                  </a:cubicBezTo>
                  <a:cubicBezTo>
                    <a:pt x="110" y="104"/>
                    <a:pt x="119" y="103"/>
                    <a:pt x="119" y="103"/>
                  </a:cubicBezTo>
                  <a:cubicBezTo>
                    <a:pt x="120" y="103"/>
                    <a:pt x="120" y="103"/>
                    <a:pt x="120" y="103"/>
                  </a:cubicBezTo>
                  <a:cubicBezTo>
                    <a:pt x="121" y="103"/>
                    <a:pt x="121" y="103"/>
                    <a:pt x="121" y="103"/>
                  </a:cubicBezTo>
                  <a:cubicBezTo>
                    <a:pt x="127" y="103"/>
                    <a:pt x="133" y="103"/>
                    <a:pt x="139" y="103"/>
                  </a:cubicBezTo>
                  <a:cubicBezTo>
                    <a:pt x="140" y="102"/>
                    <a:pt x="141" y="102"/>
                    <a:pt x="141" y="101"/>
                  </a:cubicBezTo>
                  <a:cubicBezTo>
                    <a:pt x="141" y="97"/>
                    <a:pt x="138" y="93"/>
                    <a:pt x="135" y="91"/>
                  </a:cubicBezTo>
                  <a:cubicBezTo>
                    <a:pt x="133" y="90"/>
                    <a:pt x="131" y="92"/>
                    <a:pt x="128" y="91"/>
                  </a:cubicBezTo>
                  <a:cubicBezTo>
                    <a:pt x="128" y="91"/>
                    <a:pt x="125" y="90"/>
                    <a:pt x="124" y="90"/>
                  </a:cubicBezTo>
                  <a:cubicBezTo>
                    <a:pt x="124" y="90"/>
                    <a:pt x="123" y="89"/>
                    <a:pt x="123" y="89"/>
                  </a:cubicBezTo>
                  <a:cubicBezTo>
                    <a:pt x="122" y="89"/>
                    <a:pt x="122" y="90"/>
                    <a:pt x="122" y="90"/>
                  </a:cubicBezTo>
                  <a:cubicBezTo>
                    <a:pt x="120" y="91"/>
                    <a:pt x="118" y="89"/>
                    <a:pt x="117" y="89"/>
                  </a:cubicBezTo>
                  <a:cubicBezTo>
                    <a:pt x="116" y="89"/>
                    <a:pt x="102" y="90"/>
                    <a:pt x="101" y="90"/>
                  </a:cubicBezTo>
                  <a:cubicBezTo>
                    <a:pt x="99" y="90"/>
                    <a:pt x="90" y="91"/>
                    <a:pt x="88" y="91"/>
                  </a:cubicBezTo>
                  <a:cubicBezTo>
                    <a:pt x="85" y="89"/>
                    <a:pt x="83" y="86"/>
                    <a:pt x="82" y="84"/>
                  </a:cubicBezTo>
                  <a:cubicBezTo>
                    <a:pt x="82" y="82"/>
                    <a:pt x="82" y="80"/>
                    <a:pt x="81" y="79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78" y="82"/>
                    <a:pt x="75" y="83"/>
                    <a:pt x="73" y="86"/>
                  </a:cubicBezTo>
                  <a:cubicBezTo>
                    <a:pt x="72" y="87"/>
                    <a:pt x="73" y="90"/>
                    <a:pt x="72" y="91"/>
                  </a:cubicBezTo>
                  <a:cubicBezTo>
                    <a:pt x="68" y="93"/>
                    <a:pt x="59" y="90"/>
                    <a:pt x="55" y="91"/>
                  </a:cubicBezTo>
                  <a:cubicBezTo>
                    <a:pt x="54" y="91"/>
                    <a:pt x="51" y="90"/>
                    <a:pt x="49" y="91"/>
                  </a:cubicBezTo>
                  <a:cubicBezTo>
                    <a:pt x="41" y="93"/>
                    <a:pt x="34" y="93"/>
                    <a:pt x="28" y="89"/>
                  </a:cubicBezTo>
                  <a:cubicBezTo>
                    <a:pt x="26" y="88"/>
                    <a:pt x="25" y="89"/>
                    <a:pt x="24" y="86"/>
                  </a:cubicBezTo>
                  <a:cubicBezTo>
                    <a:pt x="24" y="86"/>
                    <a:pt x="24" y="78"/>
                    <a:pt x="25" y="76"/>
                  </a:cubicBezTo>
                  <a:cubicBezTo>
                    <a:pt x="26" y="67"/>
                    <a:pt x="23" y="61"/>
                    <a:pt x="20" y="54"/>
                  </a:cubicBezTo>
                  <a:cubicBezTo>
                    <a:pt x="19" y="53"/>
                    <a:pt x="21" y="50"/>
                    <a:pt x="21" y="48"/>
                  </a:cubicBezTo>
                  <a:cubicBezTo>
                    <a:pt x="22" y="48"/>
                    <a:pt x="22" y="46"/>
                    <a:pt x="23" y="45"/>
                  </a:cubicBezTo>
                  <a:cubicBezTo>
                    <a:pt x="24" y="45"/>
                    <a:pt x="27" y="45"/>
                    <a:pt x="28" y="44"/>
                  </a:cubicBezTo>
                  <a:cubicBezTo>
                    <a:pt x="30" y="43"/>
                    <a:pt x="34" y="43"/>
                    <a:pt x="35" y="43"/>
                  </a:cubicBezTo>
                  <a:cubicBezTo>
                    <a:pt x="37" y="42"/>
                    <a:pt x="46" y="38"/>
                    <a:pt x="46" y="37"/>
                  </a:cubicBezTo>
                  <a:cubicBezTo>
                    <a:pt x="47" y="37"/>
                    <a:pt x="47" y="37"/>
                    <a:pt x="48" y="37"/>
                  </a:cubicBezTo>
                  <a:cubicBezTo>
                    <a:pt x="49" y="37"/>
                    <a:pt x="50" y="34"/>
                    <a:pt x="52" y="33"/>
                  </a:cubicBezTo>
                  <a:cubicBezTo>
                    <a:pt x="53" y="33"/>
                    <a:pt x="53" y="33"/>
                    <a:pt x="54" y="33"/>
                  </a:cubicBezTo>
                  <a:cubicBezTo>
                    <a:pt x="54" y="32"/>
                    <a:pt x="54" y="32"/>
                    <a:pt x="55" y="31"/>
                  </a:cubicBezTo>
                  <a:cubicBezTo>
                    <a:pt x="56" y="31"/>
                    <a:pt x="56" y="31"/>
                    <a:pt x="57" y="30"/>
                  </a:cubicBezTo>
                  <a:cubicBezTo>
                    <a:pt x="66" y="24"/>
                    <a:pt x="76" y="24"/>
                    <a:pt x="87" y="26"/>
                  </a:cubicBezTo>
                  <a:cubicBezTo>
                    <a:pt x="87" y="27"/>
                    <a:pt x="88" y="28"/>
                    <a:pt x="88" y="30"/>
                  </a:cubicBezTo>
                  <a:cubicBezTo>
                    <a:pt x="90" y="31"/>
                    <a:pt x="91" y="32"/>
                    <a:pt x="93" y="33"/>
                  </a:cubicBezTo>
                  <a:cubicBezTo>
                    <a:pt x="92" y="34"/>
                    <a:pt x="92" y="35"/>
                    <a:pt x="92" y="36"/>
                  </a:cubicBezTo>
                  <a:cubicBezTo>
                    <a:pt x="91" y="37"/>
                    <a:pt x="88" y="38"/>
                    <a:pt x="88" y="40"/>
                  </a:cubicBezTo>
                  <a:cubicBezTo>
                    <a:pt x="87" y="41"/>
                    <a:pt x="87" y="43"/>
                    <a:pt x="86" y="44"/>
                  </a:cubicBezTo>
                  <a:cubicBezTo>
                    <a:pt x="84" y="48"/>
                    <a:pt x="78" y="55"/>
                    <a:pt x="74" y="57"/>
                  </a:cubicBezTo>
                  <a:cubicBezTo>
                    <a:pt x="71" y="58"/>
                    <a:pt x="68" y="56"/>
                    <a:pt x="65" y="57"/>
                  </a:cubicBezTo>
                  <a:cubicBezTo>
                    <a:pt x="65" y="57"/>
                    <a:pt x="58" y="57"/>
                    <a:pt x="56" y="57"/>
                  </a:cubicBezTo>
                  <a:cubicBezTo>
                    <a:pt x="53" y="58"/>
                    <a:pt x="50" y="59"/>
                    <a:pt x="47" y="60"/>
                  </a:cubicBezTo>
                  <a:cubicBezTo>
                    <a:pt x="44" y="61"/>
                    <a:pt x="41" y="59"/>
                    <a:pt x="39" y="61"/>
                  </a:cubicBezTo>
                  <a:cubicBezTo>
                    <a:pt x="38" y="62"/>
                    <a:pt x="37" y="62"/>
                    <a:pt x="36" y="63"/>
                  </a:cubicBezTo>
                  <a:cubicBezTo>
                    <a:pt x="36" y="64"/>
                    <a:pt x="37" y="65"/>
                    <a:pt x="37" y="65"/>
                  </a:cubicBezTo>
                  <a:cubicBezTo>
                    <a:pt x="39" y="66"/>
                    <a:pt x="48" y="66"/>
                    <a:pt x="49" y="67"/>
                  </a:cubicBezTo>
                  <a:cubicBezTo>
                    <a:pt x="50" y="67"/>
                    <a:pt x="51" y="69"/>
                    <a:pt x="52" y="69"/>
                  </a:cubicBezTo>
                  <a:cubicBezTo>
                    <a:pt x="54" y="71"/>
                    <a:pt x="60" y="69"/>
                    <a:pt x="62" y="69"/>
                  </a:cubicBezTo>
                  <a:cubicBezTo>
                    <a:pt x="63" y="69"/>
                    <a:pt x="63" y="69"/>
                    <a:pt x="64" y="69"/>
                  </a:cubicBezTo>
                  <a:cubicBezTo>
                    <a:pt x="65" y="69"/>
                    <a:pt x="66" y="69"/>
                    <a:pt x="67" y="69"/>
                  </a:cubicBezTo>
                  <a:cubicBezTo>
                    <a:pt x="70" y="69"/>
                    <a:pt x="73" y="67"/>
                    <a:pt x="78" y="68"/>
                  </a:cubicBezTo>
                  <a:cubicBezTo>
                    <a:pt x="81" y="69"/>
                    <a:pt x="84" y="68"/>
                    <a:pt x="88" y="68"/>
                  </a:cubicBezTo>
                  <a:cubicBezTo>
                    <a:pt x="89" y="68"/>
                    <a:pt x="91" y="68"/>
                    <a:pt x="92" y="68"/>
                  </a:cubicBezTo>
                  <a:cubicBezTo>
                    <a:pt x="94" y="69"/>
                    <a:pt x="96" y="67"/>
                    <a:pt x="99" y="68"/>
                  </a:cubicBezTo>
                  <a:cubicBezTo>
                    <a:pt x="104" y="70"/>
                    <a:pt x="120" y="68"/>
                    <a:pt x="124" y="67"/>
                  </a:cubicBezTo>
                  <a:cubicBezTo>
                    <a:pt x="125" y="67"/>
                    <a:pt x="126" y="68"/>
                    <a:pt x="127" y="68"/>
                  </a:cubicBezTo>
                  <a:cubicBezTo>
                    <a:pt x="129" y="67"/>
                    <a:pt x="130" y="67"/>
                    <a:pt x="133" y="67"/>
                  </a:cubicBezTo>
                  <a:cubicBezTo>
                    <a:pt x="133" y="67"/>
                    <a:pt x="133" y="67"/>
                    <a:pt x="133" y="67"/>
                  </a:cubicBezTo>
                  <a:cubicBezTo>
                    <a:pt x="135" y="66"/>
                    <a:pt x="141" y="66"/>
                    <a:pt x="144" y="65"/>
                  </a:cubicBezTo>
                  <a:cubicBezTo>
                    <a:pt x="148" y="64"/>
                    <a:pt x="149" y="67"/>
                    <a:pt x="151" y="63"/>
                  </a:cubicBezTo>
                  <a:cubicBezTo>
                    <a:pt x="151" y="63"/>
                    <a:pt x="151" y="63"/>
                    <a:pt x="151" y="63"/>
                  </a:cubicBezTo>
                  <a:cubicBezTo>
                    <a:pt x="150" y="62"/>
                    <a:pt x="150" y="62"/>
                    <a:pt x="149" y="61"/>
                  </a:cubicBezTo>
                  <a:cubicBezTo>
                    <a:pt x="148" y="61"/>
                    <a:pt x="148" y="61"/>
                    <a:pt x="147" y="61"/>
                  </a:cubicBezTo>
                  <a:cubicBezTo>
                    <a:pt x="146" y="61"/>
                    <a:pt x="146" y="58"/>
                    <a:pt x="145" y="58"/>
                  </a:cubicBezTo>
                  <a:cubicBezTo>
                    <a:pt x="140" y="55"/>
                    <a:pt x="132" y="56"/>
                    <a:pt x="129" y="57"/>
                  </a:cubicBezTo>
                  <a:cubicBezTo>
                    <a:pt x="129" y="58"/>
                    <a:pt x="126" y="56"/>
                    <a:pt x="125" y="57"/>
                  </a:cubicBezTo>
                  <a:cubicBezTo>
                    <a:pt x="123" y="57"/>
                    <a:pt x="124" y="56"/>
                    <a:pt x="122" y="56"/>
                  </a:cubicBezTo>
                  <a:cubicBezTo>
                    <a:pt x="121" y="55"/>
                    <a:pt x="111" y="57"/>
                    <a:pt x="110" y="57"/>
                  </a:cubicBezTo>
                  <a:cubicBezTo>
                    <a:pt x="110" y="57"/>
                    <a:pt x="96" y="56"/>
                    <a:pt x="96" y="56"/>
                  </a:cubicBezTo>
                  <a:cubicBezTo>
                    <a:pt x="95" y="56"/>
                    <a:pt x="95" y="56"/>
                    <a:pt x="94" y="56"/>
                  </a:cubicBezTo>
                  <a:cubicBezTo>
                    <a:pt x="93" y="55"/>
                    <a:pt x="92" y="54"/>
                    <a:pt x="90" y="54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90" y="50"/>
                    <a:pt x="99" y="43"/>
                    <a:pt x="102" y="43"/>
                  </a:cubicBezTo>
                  <a:cubicBezTo>
                    <a:pt x="105" y="42"/>
                    <a:pt x="108" y="41"/>
                    <a:pt x="108" y="38"/>
                  </a:cubicBezTo>
                  <a:cubicBezTo>
                    <a:pt x="109" y="38"/>
                    <a:pt x="111" y="37"/>
                    <a:pt x="112" y="37"/>
                  </a:cubicBezTo>
                  <a:cubicBezTo>
                    <a:pt x="113" y="36"/>
                    <a:pt x="113" y="34"/>
                    <a:pt x="113" y="33"/>
                  </a:cubicBezTo>
                  <a:cubicBezTo>
                    <a:pt x="119" y="24"/>
                    <a:pt x="103" y="13"/>
                    <a:pt x="97" y="9"/>
                  </a:cubicBezTo>
                  <a:cubicBezTo>
                    <a:pt x="97" y="9"/>
                    <a:pt x="92" y="8"/>
                    <a:pt x="91" y="8"/>
                  </a:cubicBezTo>
                  <a:cubicBezTo>
                    <a:pt x="91" y="9"/>
                    <a:pt x="90" y="8"/>
                    <a:pt x="90" y="8"/>
                  </a:cubicBezTo>
                  <a:cubicBezTo>
                    <a:pt x="89" y="7"/>
                    <a:pt x="80" y="6"/>
                    <a:pt x="80" y="5"/>
                  </a:cubicBezTo>
                  <a:cubicBezTo>
                    <a:pt x="78" y="4"/>
                    <a:pt x="79" y="3"/>
                    <a:pt x="78" y="3"/>
                  </a:cubicBezTo>
                  <a:cubicBezTo>
                    <a:pt x="77" y="3"/>
                    <a:pt x="76" y="3"/>
                    <a:pt x="75" y="3"/>
                  </a:cubicBezTo>
                  <a:cubicBezTo>
                    <a:pt x="74" y="2"/>
                    <a:pt x="73" y="1"/>
                    <a:pt x="71" y="0"/>
                  </a:cubicBezTo>
                  <a:cubicBezTo>
                    <a:pt x="71" y="0"/>
                    <a:pt x="70" y="0"/>
                    <a:pt x="70" y="0"/>
                  </a:cubicBezTo>
                  <a:cubicBezTo>
                    <a:pt x="70" y="0"/>
                    <a:pt x="69" y="1"/>
                    <a:pt x="69" y="1"/>
                  </a:cubicBezTo>
                  <a:cubicBezTo>
                    <a:pt x="68" y="1"/>
                    <a:pt x="68" y="1"/>
                    <a:pt x="67" y="0"/>
                  </a:cubicBezTo>
                  <a:cubicBezTo>
                    <a:pt x="67" y="1"/>
                    <a:pt x="62" y="1"/>
                    <a:pt x="60" y="1"/>
                  </a:cubicBezTo>
                  <a:cubicBezTo>
                    <a:pt x="59" y="2"/>
                    <a:pt x="58" y="4"/>
                    <a:pt x="56" y="5"/>
                  </a:cubicBezTo>
                  <a:cubicBezTo>
                    <a:pt x="56" y="7"/>
                    <a:pt x="56" y="10"/>
                    <a:pt x="58" y="10"/>
                  </a:cubicBezTo>
                  <a:cubicBezTo>
                    <a:pt x="57" y="12"/>
                    <a:pt x="57" y="13"/>
                    <a:pt x="56" y="14"/>
                  </a:cubicBezTo>
                  <a:cubicBezTo>
                    <a:pt x="56" y="15"/>
                    <a:pt x="51" y="17"/>
                    <a:pt x="50" y="19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20"/>
                    <a:pt x="48" y="19"/>
                    <a:pt x="47" y="20"/>
                  </a:cubicBezTo>
                  <a:cubicBezTo>
                    <a:pt x="47" y="20"/>
                    <a:pt x="47" y="21"/>
                    <a:pt x="47" y="21"/>
                  </a:cubicBezTo>
                  <a:cubicBezTo>
                    <a:pt x="46" y="21"/>
                    <a:pt x="44" y="21"/>
                    <a:pt x="43" y="22"/>
                  </a:cubicBezTo>
                  <a:cubicBezTo>
                    <a:pt x="43" y="23"/>
                    <a:pt x="42" y="24"/>
                    <a:pt x="41" y="24"/>
                  </a:cubicBezTo>
                  <a:cubicBezTo>
                    <a:pt x="41" y="25"/>
                    <a:pt x="37" y="25"/>
                    <a:pt x="36" y="26"/>
                  </a:cubicBezTo>
                  <a:cubicBezTo>
                    <a:pt x="36" y="27"/>
                    <a:pt x="36" y="27"/>
                    <a:pt x="36" y="28"/>
                  </a:cubicBezTo>
                  <a:cubicBezTo>
                    <a:pt x="35" y="28"/>
                    <a:pt x="30" y="30"/>
                    <a:pt x="30" y="31"/>
                  </a:cubicBezTo>
                  <a:cubicBezTo>
                    <a:pt x="29" y="32"/>
                    <a:pt x="28" y="34"/>
                    <a:pt x="27" y="34"/>
                  </a:cubicBezTo>
                  <a:cubicBezTo>
                    <a:pt x="24" y="36"/>
                    <a:pt x="22" y="37"/>
                    <a:pt x="19" y="38"/>
                  </a:cubicBezTo>
                  <a:cubicBezTo>
                    <a:pt x="17" y="38"/>
                    <a:pt x="17" y="38"/>
                    <a:pt x="17" y="37"/>
                  </a:cubicBezTo>
                  <a:cubicBezTo>
                    <a:pt x="16" y="38"/>
                    <a:pt x="9" y="42"/>
                    <a:pt x="9" y="43"/>
                  </a:cubicBezTo>
                  <a:cubicBezTo>
                    <a:pt x="6" y="43"/>
                    <a:pt x="3" y="44"/>
                    <a:pt x="1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2" y="47"/>
                    <a:pt x="2" y="47"/>
                    <a:pt x="3" y="47"/>
                  </a:cubicBezTo>
                  <a:cubicBezTo>
                    <a:pt x="4" y="48"/>
                    <a:pt x="4" y="49"/>
                    <a:pt x="4" y="49"/>
                  </a:cubicBezTo>
                  <a:cubicBezTo>
                    <a:pt x="4" y="50"/>
                    <a:pt x="8" y="51"/>
                    <a:pt x="9" y="51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12" y="51"/>
                    <a:pt x="13" y="50"/>
                    <a:pt x="14" y="50"/>
                  </a:cubicBezTo>
                  <a:cubicBezTo>
                    <a:pt x="14" y="50"/>
                    <a:pt x="15" y="50"/>
                    <a:pt x="15" y="50"/>
                  </a:cubicBezTo>
                  <a:cubicBezTo>
                    <a:pt x="15" y="51"/>
                    <a:pt x="15" y="50"/>
                    <a:pt x="15" y="51"/>
                  </a:cubicBezTo>
                  <a:cubicBezTo>
                    <a:pt x="15" y="56"/>
                    <a:pt x="14" y="62"/>
                    <a:pt x="13" y="64"/>
                  </a:cubicBezTo>
                  <a:cubicBezTo>
                    <a:pt x="13" y="67"/>
                    <a:pt x="13" y="69"/>
                    <a:pt x="13" y="72"/>
                  </a:cubicBezTo>
                  <a:cubicBezTo>
                    <a:pt x="12" y="75"/>
                    <a:pt x="14" y="76"/>
                    <a:pt x="14" y="78"/>
                  </a:cubicBezTo>
                  <a:cubicBezTo>
                    <a:pt x="15" y="80"/>
                    <a:pt x="14" y="84"/>
                    <a:pt x="15" y="86"/>
                  </a:cubicBezTo>
                  <a:cubicBezTo>
                    <a:pt x="15" y="86"/>
                    <a:pt x="15" y="87"/>
                    <a:pt x="15" y="87"/>
                  </a:cubicBezTo>
                  <a:cubicBezTo>
                    <a:pt x="15" y="87"/>
                    <a:pt x="13" y="96"/>
                    <a:pt x="13" y="97"/>
                  </a:cubicBezTo>
                  <a:cubicBezTo>
                    <a:pt x="14" y="98"/>
                    <a:pt x="14" y="99"/>
                    <a:pt x="15" y="99"/>
                  </a:cubicBezTo>
                  <a:cubicBezTo>
                    <a:pt x="15" y="100"/>
                    <a:pt x="14" y="103"/>
                    <a:pt x="14" y="104"/>
                  </a:cubicBezTo>
                  <a:cubicBezTo>
                    <a:pt x="14" y="104"/>
                    <a:pt x="15" y="105"/>
                    <a:pt x="15" y="106"/>
                  </a:cubicBezTo>
                  <a:cubicBezTo>
                    <a:pt x="15" y="106"/>
                    <a:pt x="14" y="110"/>
                    <a:pt x="14" y="111"/>
                  </a:cubicBezTo>
                  <a:cubicBezTo>
                    <a:pt x="14" y="111"/>
                    <a:pt x="15" y="111"/>
                    <a:pt x="15" y="112"/>
                  </a:cubicBezTo>
                  <a:cubicBezTo>
                    <a:pt x="16" y="112"/>
                    <a:pt x="14" y="115"/>
                    <a:pt x="15" y="117"/>
                  </a:cubicBezTo>
                  <a:cubicBezTo>
                    <a:pt x="16" y="120"/>
                    <a:pt x="16" y="127"/>
                    <a:pt x="14" y="130"/>
                  </a:cubicBezTo>
                  <a:cubicBezTo>
                    <a:pt x="14" y="131"/>
                    <a:pt x="15" y="133"/>
                    <a:pt x="15" y="134"/>
                  </a:cubicBezTo>
                  <a:cubicBezTo>
                    <a:pt x="14" y="134"/>
                    <a:pt x="13" y="135"/>
                    <a:pt x="14" y="136"/>
                  </a:cubicBezTo>
                  <a:cubicBezTo>
                    <a:pt x="14" y="138"/>
                    <a:pt x="13" y="138"/>
                    <a:pt x="13" y="139"/>
                  </a:cubicBezTo>
                  <a:cubicBezTo>
                    <a:pt x="14" y="143"/>
                    <a:pt x="13" y="147"/>
                    <a:pt x="12" y="149"/>
                  </a:cubicBezTo>
                  <a:cubicBezTo>
                    <a:pt x="13" y="153"/>
                    <a:pt x="12" y="157"/>
                    <a:pt x="12" y="159"/>
                  </a:cubicBezTo>
                  <a:cubicBezTo>
                    <a:pt x="12" y="161"/>
                    <a:pt x="13" y="164"/>
                    <a:pt x="11" y="165"/>
                  </a:cubicBezTo>
                  <a:cubicBezTo>
                    <a:pt x="11" y="168"/>
                    <a:pt x="13" y="172"/>
                    <a:pt x="10" y="174"/>
                  </a:cubicBezTo>
                  <a:cubicBezTo>
                    <a:pt x="12" y="177"/>
                    <a:pt x="11" y="180"/>
                    <a:pt x="10" y="183"/>
                  </a:cubicBezTo>
                  <a:cubicBezTo>
                    <a:pt x="10" y="183"/>
                    <a:pt x="10" y="183"/>
                    <a:pt x="10" y="184"/>
                  </a:cubicBezTo>
                  <a:cubicBezTo>
                    <a:pt x="11" y="184"/>
                    <a:pt x="11" y="185"/>
                    <a:pt x="11" y="186"/>
                  </a:cubicBezTo>
                  <a:cubicBezTo>
                    <a:pt x="11" y="188"/>
                    <a:pt x="10" y="189"/>
                    <a:pt x="10" y="191"/>
                  </a:cubicBezTo>
                  <a:cubicBezTo>
                    <a:pt x="10" y="192"/>
                    <a:pt x="9" y="194"/>
                    <a:pt x="10" y="196"/>
                  </a:cubicBezTo>
                  <a:cubicBezTo>
                    <a:pt x="11" y="200"/>
                    <a:pt x="12" y="206"/>
                    <a:pt x="13" y="211"/>
                  </a:cubicBezTo>
                  <a:cubicBezTo>
                    <a:pt x="14" y="211"/>
                    <a:pt x="14" y="211"/>
                    <a:pt x="14" y="211"/>
                  </a:cubicBezTo>
                  <a:cubicBezTo>
                    <a:pt x="16" y="210"/>
                    <a:pt x="15" y="210"/>
                    <a:pt x="16" y="208"/>
                  </a:cubicBezTo>
                  <a:cubicBezTo>
                    <a:pt x="16" y="207"/>
                    <a:pt x="18" y="206"/>
                    <a:pt x="18" y="205"/>
                  </a:cubicBezTo>
                  <a:cubicBezTo>
                    <a:pt x="19" y="204"/>
                    <a:pt x="19" y="203"/>
                    <a:pt x="19" y="202"/>
                  </a:cubicBezTo>
                  <a:cubicBezTo>
                    <a:pt x="21" y="200"/>
                    <a:pt x="25" y="198"/>
                    <a:pt x="27" y="196"/>
                  </a:cubicBezTo>
                  <a:cubicBezTo>
                    <a:pt x="29" y="196"/>
                    <a:pt x="33" y="196"/>
                    <a:pt x="34" y="194"/>
                  </a:cubicBezTo>
                  <a:cubicBezTo>
                    <a:pt x="36" y="194"/>
                    <a:pt x="36" y="195"/>
                    <a:pt x="37" y="195"/>
                  </a:cubicBezTo>
                  <a:cubicBezTo>
                    <a:pt x="39" y="195"/>
                    <a:pt x="39" y="194"/>
                    <a:pt x="40" y="193"/>
                  </a:cubicBezTo>
                  <a:cubicBezTo>
                    <a:pt x="43" y="192"/>
                    <a:pt x="46" y="193"/>
                    <a:pt x="48" y="191"/>
                  </a:cubicBezTo>
                  <a:cubicBezTo>
                    <a:pt x="51" y="190"/>
                    <a:pt x="51" y="193"/>
                    <a:pt x="53" y="193"/>
                  </a:cubicBezTo>
                  <a:cubicBezTo>
                    <a:pt x="54" y="192"/>
                    <a:pt x="55" y="192"/>
                    <a:pt x="55" y="191"/>
                  </a:cubicBezTo>
                  <a:cubicBezTo>
                    <a:pt x="55" y="191"/>
                    <a:pt x="56" y="191"/>
                    <a:pt x="56" y="191"/>
                  </a:cubicBezTo>
                  <a:cubicBezTo>
                    <a:pt x="56" y="192"/>
                    <a:pt x="56" y="192"/>
                    <a:pt x="56" y="192"/>
                  </a:cubicBezTo>
                  <a:cubicBezTo>
                    <a:pt x="58" y="191"/>
                    <a:pt x="64" y="190"/>
                    <a:pt x="66" y="191"/>
                  </a:cubicBezTo>
                  <a:cubicBezTo>
                    <a:pt x="66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70" y="191"/>
                    <a:pt x="71" y="191"/>
                    <a:pt x="72" y="192"/>
                  </a:cubicBezTo>
                  <a:cubicBezTo>
                    <a:pt x="73" y="191"/>
                    <a:pt x="79" y="192"/>
                    <a:pt x="79" y="192"/>
                  </a:cubicBezTo>
                  <a:cubicBezTo>
                    <a:pt x="81" y="192"/>
                    <a:pt x="90" y="192"/>
                    <a:pt x="91" y="191"/>
                  </a:cubicBezTo>
                  <a:cubicBezTo>
                    <a:pt x="93" y="191"/>
                    <a:pt x="94" y="194"/>
                    <a:pt x="97" y="193"/>
                  </a:cubicBezTo>
                  <a:cubicBezTo>
                    <a:pt x="100" y="192"/>
                    <a:pt x="108" y="195"/>
                    <a:pt x="111" y="196"/>
                  </a:cubicBezTo>
                  <a:cubicBezTo>
                    <a:pt x="112" y="196"/>
                    <a:pt x="113" y="195"/>
                    <a:pt x="114" y="195"/>
                  </a:cubicBezTo>
                  <a:cubicBezTo>
                    <a:pt x="116" y="196"/>
                    <a:pt x="117" y="197"/>
                    <a:pt x="119" y="196"/>
                  </a:cubicBezTo>
                  <a:cubicBezTo>
                    <a:pt x="122" y="195"/>
                    <a:pt x="128" y="200"/>
                    <a:pt x="130" y="200"/>
                  </a:cubicBezTo>
                  <a:cubicBezTo>
                    <a:pt x="132" y="199"/>
                    <a:pt x="142" y="200"/>
                    <a:pt x="144" y="202"/>
                  </a:cubicBezTo>
                  <a:cubicBezTo>
                    <a:pt x="145" y="202"/>
                    <a:pt x="146" y="202"/>
                    <a:pt x="147" y="202"/>
                  </a:cubicBezTo>
                  <a:cubicBezTo>
                    <a:pt x="149" y="202"/>
                    <a:pt x="152" y="204"/>
                    <a:pt x="155" y="203"/>
                  </a:cubicBezTo>
                  <a:cubicBezTo>
                    <a:pt x="160" y="201"/>
                    <a:pt x="161" y="200"/>
                    <a:pt x="166" y="197"/>
                  </a:cubicBezTo>
                  <a:cubicBezTo>
                    <a:pt x="171" y="193"/>
                    <a:pt x="166" y="176"/>
                    <a:pt x="167" y="171"/>
                  </a:cubicBezTo>
                  <a:close/>
                  <a:moveTo>
                    <a:pt x="70" y="155"/>
                  </a:moveTo>
                  <a:cubicBezTo>
                    <a:pt x="70" y="157"/>
                    <a:pt x="70" y="159"/>
                    <a:pt x="70" y="161"/>
                  </a:cubicBezTo>
                  <a:cubicBezTo>
                    <a:pt x="70" y="162"/>
                    <a:pt x="69" y="167"/>
                    <a:pt x="69" y="168"/>
                  </a:cubicBezTo>
                  <a:cubicBezTo>
                    <a:pt x="64" y="172"/>
                    <a:pt x="49" y="171"/>
                    <a:pt x="42" y="171"/>
                  </a:cubicBezTo>
                  <a:cubicBezTo>
                    <a:pt x="38" y="172"/>
                    <a:pt x="36" y="173"/>
                    <a:pt x="32" y="172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0" y="171"/>
                    <a:pt x="30" y="169"/>
                    <a:pt x="30" y="168"/>
                  </a:cubicBezTo>
                  <a:cubicBezTo>
                    <a:pt x="29" y="167"/>
                    <a:pt x="26" y="166"/>
                    <a:pt x="25" y="165"/>
                  </a:cubicBezTo>
                  <a:cubicBezTo>
                    <a:pt x="25" y="163"/>
                    <a:pt x="24" y="161"/>
                    <a:pt x="23" y="160"/>
                  </a:cubicBezTo>
                  <a:cubicBezTo>
                    <a:pt x="23" y="159"/>
                    <a:pt x="23" y="159"/>
                    <a:pt x="23" y="159"/>
                  </a:cubicBezTo>
                  <a:cubicBezTo>
                    <a:pt x="24" y="158"/>
                    <a:pt x="23" y="154"/>
                    <a:pt x="23" y="152"/>
                  </a:cubicBezTo>
                  <a:cubicBezTo>
                    <a:pt x="25" y="151"/>
                    <a:pt x="24" y="149"/>
                    <a:pt x="26" y="148"/>
                  </a:cubicBezTo>
                  <a:cubicBezTo>
                    <a:pt x="26" y="149"/>
                    <a:pt x="29" y="146"/>
                    <a:pt x="32" y="146"/>
                  </a:cubicBezTo>
                  <a:cubicBezTo>
                    <a:pt x="34" y="146"/>
                    <a:pt x="35" y="143"/>
                    <a:pt x="37" y="143"/>
                  </a:cubicBezTo>
                  <a:cubicBezTo>
                    <a:pt x="40" y="142"/>
                    <a:pt x="42" y="143"/>
                    <a:pt x="45" y="143"/>
                  </a:cubicBezTo>
                  <a:cubicBezTo>
                    <a:pt x="47" y="142"/>
                    <a:pt x="50" y="142"/>
                    <a:pt x="51" y="142"/>
                  </a:cubicBezTo>
                  <a:cubicBezTo>
                    <a:pt x="56" y="141"/>
                    <a:pt x="65" y="144"/>
                    <a:pt x="67" y="141"/>
                  </a:cubicBezTo>
                  <a:cubicBezTo>
                    <a:pt x="68" y="141"/>
                    <a:pt x="68" y="141"/>
                    <a:pt x="69" y="141"/>
                  </a:cubicBezTo>
                  <a:cubicBezTo>
                    <a:pt x="70" y="144"/>
                    <a:pt x="70" y="146"/>
                    <a:pt x="71" y="149"/>
                  </a:cubicBezTo>
                  <a:cubicBezTo>
                    <a:pt x="72" y="152"/>
                    <a:pt x="69" y="153"/>
                    <a:pt x="70" y="155"/>
                  </a:cubicBezTo>
                  <a:close/>
                  <a:moveTo>
                    <a:pt x="70" y="124"/>
                  </a:moveTo>
                  <a:cubicBezTo>
                    <a:pt x="70" y="123"/>
                    <a:pt x="70" y="123"/>
                    <a:pt x="70" y="123"/>
                  </a:cubicBezTo>
                  <a:cubicBezTo>
                    <a:pt x="70" y="123"/>
                    <a:pt x="70" y="124"/>
                    <a:pt x="70" y="124"/>
                  </a:cubicBezTo>
                  <a:cubicBezTo>
                    <a:pt x="70" y="124"/>
                    <a:pt x="62" y="127"/>
                    <a:pt x="62" y="127"/>
                  </a:cubicBezTo>
                  <a:cubicBezTo>
                    <a:pt x="62" y="127"/>
                    <a:pt x="55" y="128"/>
                    <a:pt x="54" y="129"/>
                  </a:cubicBezTo>
                  <a:cubicBezTo>
                    <a:pt x="54" y="129"/>
                    <a:pt x="53" y="129"/>
                    <a:pt x="53" y="129"/>
                  </a:cubicBezTo>
                  <a:cubicBezTo>
                    <a:pt x="45" y="129"/>
                    <a:pt x="37" y="132"/>
                    <a:pt x="30" y="127"/>
                  </a:cubicBezTo>
                  <a:cubicBezTo>
                    <a:pt x="30" y="127"/>
                    <a:pt x="30" y="126"/>
                    <a:pt x="30" y="126"/>
                  </a:cubicBezTo>
                  <a:cubicBezTo>
                    <a:pt x="28" y="125"/>
                    <a:pt x="28" y="124"/>
                    <a:pt x="25" y="121"/>
                  </a:cubicBezTo>
                  <a:cubicBezTo>
                    <a:pt x="26" y="120"/>
                    <a:pt x="25" y="118"/>
                    <a:pt x="25" y="118"/>
                  </a:cubicBezTo>
                  <a:cubicBezTo>
                    <a:pt x="25" y="113"/>
                    <a:pt x="29" y="110"/>
                    <a:pt x="32" y="109"/>
                  </a:cubicBezTo>
                  <a:cubicBezTo>
                    <a:pt x="33" y="108"/>
                    <a:pt x="35" y="108"/>
                    <a:pt x="36" y="108"/>
                  </a:cubicBezTo>
                  <a:cubicBezTo>
                    <a:pt x="38" y="107"/>
                    <a:pt x="40" y="106"/>
                    <a:pt x="42" y="105"/>
                  </a:cubicBezTo>
                  <a:cubicBezTo>
                    <a:pt x="43" y="105"/>
                    <a:pt x="49" y="105"/>
                    <a:pt x="49" y="104"/>
                  </a:cubicBezTo>
                  <a:cubicBezTo>
                    <a:pt x="51" y="104"/>
                    <a:pt x="58" y="105"/>
                    <a:pt x="59" y="105"/>
                  </a:cubicBezTo>
                  <a:cubicBezTo>
                    <a:pt x="61" y="105"/>
                    <a:pt x="65" y="103"/>
                    <a:pt x="68" y="104"/>
                  </a:cubicBezTo>
                  <a:cubicBezTo>
                    <a:pt x="68" y="104"/>
                    <a:pt x="69" y="103"/>
                    <a:pt x="69" y="103"/>
                  </a:cubicBezTo>
                  <a:cubicBezTo>
                    <a:pt x="69" y="103"/>
                    <a:pt x="71" y="104"/>
                    <a:pt x="71" y="104"/>
                  </a:cubicBezTo>
                  <a:cubicBezTo>
                    <a:pt x="73" y="105"/>
                    <a:pt x="72" y="110"/>
                    <a:pt x="72" y="112"/>
                  </a:cubicBezTo>
                  <a:cubicBezTo>
                    <a:pt x="71" y="115"/>
                    <a:pt x="73" y="121"/>
                    <a:pt x="70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" name="Freeform 59"/>
            <p:cNvSpPr/>
            <p:nvPr/>
          </p:nvSpPr>
          <p:spPr bwMode="auto">
            <a:xfrm>
              <a:off x="4206876" y="3000376"/>
              <a:ext cx="412750" cy="681038"/>
            </a:xfrm>
            <a:custGeom>
              <a:avLst/>
              <a:gdLst>
                <a:gd name="T0" fmla="*/ 103 w 136"/>
                <a:gd name="T1" fmla="*/ 7 h 223"/>
                <a:gd name="T2" fmla="*/ 106 w 136"/>
                <a:gd name="T3" fmla="*/ 25 h 223"/>
                <a:gd name="T4" fmla="*/ 103 w 136"/>
                <a:gd name="T5" fmla="*/ 38 h 223"/>
                <a:gd name="T6" fmla="*/ 94 w 136"/>
                <a:gd name="T7" fmla="*/ 60 h 223"/>
                <a:gd name="T8" fmla="*/ 105 w 136"/>
                <a:gd name="T9" fmla="*/ 71 h 223"/>
                <a:gd name="T10" fmla="*/ 116 w 136"/>
                <a:gd name="T11" fmla="*/ 53 h 223"/>
                <a:gd name="T12" fmla="*/ 119 w 136"/>
                <a:gd name="T13" fmla="*/ 38 h 223"/>
                <a:gd name="T14" fmla="*/ 124 w 136"/>
                <a:gd name="T15" fmla="*/ 9 h 223"/>
                <a:gd name="T16" fmla="*/ 135 w 136"/>
                <a:gd name="T17" fmla="*/ 25 h 223"/>
                <a:gd name="T18" fmla="*/ 128 w 136"/>
                <a:gd name="T19" fmla="*/ 42 h 223"/>
                <a:gd name="T20" fmla="*/ 124 w 136"/>
                <a:gd name="T21" fmla="*/ 63 h 223"/>
                <a:gd name="T22" fmla="*/ 96 w 136"/>
                <a:gd name="T23" fmla="*/ 85 h 223"/>
                <a:gd name="T24" fmla="*/ 92 w 136"/>
                <a:gd name="T25" fmla="*/ 129 h 223"/>
                <a:gd name="T26" fmla="*/ 86 w 136"/>
                <a:gd name="T27" fmla="*/ 160 h 223"/>
                <a:gd name="T28" fmla="*/ 79 w 136"/>
                <a:gd name="T29" fmla="*/ 176 h 223"/>
                <a:gd name="T30" fmla="*/ 69 w 136"/>
                <a:gd name="T31" fmla="*/ 162 h 223"/>
                <a:gd name="T32" fmla="*/ 61 w 136"/>
                <a:gd name="T33" fmla="*/ 174 h 223"/>
                <a:gd name="T34" fmla="*/ 52 w 136"/>
                <a:gd name="T35" fmla="*/ 223 h 223"/>
                <a:gd name="T36" fmla="*/ 45 w 136"/>
                <a:gd name="T37" fmla="*/ 211 h 223"/>
                <a:gd name="T38" fmla="*/ 46 w 136"/>
                <a:gd name="T39" fmla="*/ 152 h 223"/>
                <a:gd name="T40" fmla="*/ 27 w 136"/>
                <a:gd name="T41" fmla="*/ 153 h 223"/>
                <a:gd name="T42" fmla="*/ 2 w 136"/>
                <a:gd name="T43" fmla="*/ 149 h 223"/>
                <a:gd name="T44" fmla="*/ 2 w 136"/>
                <a:gd name="T45" fmla="*/ 126 h 223"/>
                <a:gd name="T46" fmla="*/ 7 w 136"/>
                <a:gd name="T47" fmla="*/ 95 h 223"/>
                <a:gd name="T48" fmla="*/ 11 w 136"/>
                <a:gd name="T49" fmla="*/ 68 h 223"/>
                <a:gd name="T50" fmla="*/ 15 w 136"/>
                <a:gd name="T51" fmla="*/ 50 h 223"/>
                <a:gd name="T52" fmla="*/ 30 w 136"/>
                <a:gd name="T53" fmla="*/ 65 h 223"/>
                <a:gd name="T54" fmla="*/ 28 w 136"/>
                <a:gd name="T55" fmla="*/ 74 h 223"/>
                <a:gd name="T56" fmla="*/ 29 w 136"/>
                <a:gd name="T57" fmla="*/ 100 h 223"/>
                <a:gd name="T58" fmla="*/ 47 w 136"/>
                <a:gd name="T59" fmla="*/ 90 h 223"/>
                <a:gd name="T60" fmla="*/ 49 w 136"/>
                <a:gd name="T61" fmla="*/ 64 h 223"/>
                <a:gd name="T62" fmla="*/ 50 w 136"/>
                <a:gd name="T63" fmla="*/ 31 h 223"/>
                <a:gd name="T64" fmla="*/ 66 w 136"/>
                <a:gd name="T65" fmla="*/ 4 h 223"/>
                <a:gd name="T66" fmla="*/ 69 w 136"/>
                <a:gd name="T67" fmla="*/ 34 h 223"/>
                <a:gd name="T68" fmla="*/ 65 w 136"/>
                <a:gd name="T69" fmla="*/ 55 h 223"/>
                <a:gd name="T70" fmla="*/ 65 w 136"/>
                <a:gd name="T71" fmla="*/ 97 h 223"/>
                <a:gd name="T72" fmla="*/ 69 w 136"/>
                <a:gd name="T73" fmla="*/ 126 h 223"/>
                <a:gd name="T74" fmla="*/ 62 w 136"/>
                <a:gd name="T75" fmla="*/ 139 h 223"/>
                <a:gd name="T76" fmla="*/ 74 w 136"/>
                <a:gd name="T77" fmla="*/ 153 h 223"/>
                <a:gd name="T78" fmla="*/ 82 w 136"/>
                <a:gd name="T79" fmla="*/ 139 h 223"/>
                <a:gd name="T80" fmla="*/ 85 w 136"/>
                <a:gd name="T81" fmla="*/ 97 h 223"/>
                <a:gd name="T82" fmla="*/ 75 w 136"/>
                <a:gd name="T83" fmla="*/ 85 h 223"/>
                <a:gd name="T84" fmla="*/ 66 w 136"/>
                <a:gd name="T85" fmla="*/ 91 h 223"/>
                <a:gd name="T86" fmla="*/ 69 w 136"/>
                <a:gd name="T87" fmla="*/ 81 h 223"/>
                <a:gd name="T88" fmla="*/ 87 w 136"/>
                <a:gd name="T89" fmla="*/ 54 h 223"/>
                <a:gd name="T90" fmla="*/ 91 w 136"/>
                <a:gd name="T91" fmla="*/ 12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6" h="223">
                  <a:moveTo>
                    <a:pt x="94" y="2"/>
                  </a:moveTo>
                  <a:cubicBezTo>
                    <a:pt x="96" y="3"/>
                    <a:pt x="100" y="3"/>
                    <a:pt x="101" y="4"/>
                  </a:cubicBezTo>
                  <a:cubicBezTo>
                    <a:pt x="102" y="5"/>
                    <a:pt x="102" y="6"/>
                    <a:pt x="103" y="7"/>
                  </a:cubicBezTo>
                  <a:cubicBezTo>
                    <a:pt x="104" y="9"/>
                    <a:pt x="106" y="12"/>
                    <a:pt x="106" y="13"/>
                  </a:cubicBezTo>
                  <a:cubicBezTo>
                    <a:pt x="107" y="15"/>
                    <a:pt x="106" y="19"/>
                    <a:pt x="106" y="20"/>
                  </a:cubicBezTo>
                  <a:cubicBezTo>
                    <a:pt x="106" y="22"/>
                    <a:pt x="106" y="23"/>
                    <a:pt x="106" y="25"/>
                  </a:cubicBezTo>
                  <a:cubicBezTo>
                    <a:pt x="105" y="27"/>
                    <a:pt x="105" y="29"/>
                    <a:pt x="104" y="31"/>
                  </a:cubicBezTo>
                  <a:cubicBezTo>
                    <a:pt x="104" y="33"/>
                    <a:pt x="104" y="35"/>
                    <a:pt x="104" y="36"/>
                  </a:cubicBezTo>
                  <a:cubicBezTo>
                    <a:pt x="103" y="37"/>
                    <a:pt x="103" y="37"/>
                    <a:pt x="103" y="38"/>
                  </a:cubicBezTo>
                  <a:cubicBezTo>
                    <a:pt x="102" y="39"/>
                    <a:pt x="103" y="41"/>
                    <a:pt x="103" y="42"/>
                  </a:cubicBezTo>
                  <a:cubicBezTo>
                    <a:pt x="103" y="43"/>
                    <a:pt x="103" y="44"/>
                    <a:pt x="103" y="46"/>
                  </a:cubicBezTo>
                  <a:cubicBezTo>
                    <a:pt x="100" y="51"/>
                    <a:pt x="96" y="54"/>
                    <a:pt x="94" y="60"/>
                  </a:cubicBezTo>
                  <a:cubicBezTo>
                    <a:pt x="94" y="62"/>
                    <a:pt x="96" y="72"/>
                    <a:pt x="96" y="73"/>
                  </a:cubicBezTo>
                  <a:cubicBezTo>
                    <a:pt x="99" y="73"/>
                    <a:pt x="100" y="73"/>
                    <a:pt x="102" y="72"/>
                  </a:cubicBezTo>
                  <a:cubicBezTo>
                    <a:pt x="103" y="72"/>
                    <a:pt x="104" y="72"/>
                    <a:pt x="105" y="71"/>
                  </a:cubicBezTo>
                  <a:cubicBezTo>
                    <a:pt x="110" y="70"/>
                    <a:pt x="110" y="66"/>
                    <a:pt x="112" y="60"/>
                  </a:cubicBezTo>
                  <a:cubicBezTo>
                    <a:pt x="112" y="58"/>
                    <a:pt x="115" y="56"/>
                    <a:pt x="116" y="54"/>
                  </a:cubicBezTo>
                  <a:cubicBezTo>
                    <a:pt x="116" y="54"/>
                    <a:pt x="116" y="53"/>
                    <a:pt x="116" y="53"/>
                  </a:cubicBezTo>
                  <a:cubicBezTo>
                    <a:pt x="116" y="53"/>
                    <a:pt x="118" y="48"/>
                    <a:pt x="117" y="47"/>
                  </a:cubicBezTo>
                  <a:cubicBezTo>
                    <a:pt x="118" y="47"/>
                    <a:pt x="119" y="47"/>
                    <a:pt x="119" y="45"/>
                  </a:cubicBezTo>
                  <a:cubicBezTo>
                    <a:pt x="119" y="43"/>
                    <a:pt x="119" y="41"/>
                    <a:pt x="119" y="38"/>
                  </a:cubicBezTo>
                  <a:cubicBezTo>
                    <a:pt x="118" y="35"/>
                    <a:pt x="120" y="23"/>
                    <a:pt x="122" y="19"/>
                  </a:cubicBezTo>
                  <a:cubicBezTo>
                    <a:pt x="122" y="18"/>
                    <a:pt x="122" y="18"/>
                    <a:pt x="121" y="19"/>
                  </a:cubicBezTo>
                  <a:cubicBezTo>
                    <a:pt x="119" y="13"/>
                    <a:pt x="118" y="11"/>
                    <a:pt x="124" y="9"/>
                  </a:cubicBezTo>
                  <a:cubicBezTo>
                    <a:pt x="126" y="9"/>
                    <a:pt x="126" y="8"/>
                    <a:pt x="128" y="9"/>
                  </a:cubicBezTo>
                  <a:cubicBezTo>
                    <a:pt x="132" y="11"/>
                    <a:pt x="134" y="17"/>
                    <a:pt x="135" y="22"/>
                  </a:cubicBezTo>
                  <a:cubicBezTo>
                    <a:pt x="135" y="23"/>
                    <a:pt x="135" y="24"/>
                    <a:pt x="135" y="25"/>
                  </a:cubicBezTo>
                  <a:cubicBezTo>
                    <a:pt x="135" y="26"/>
                    <a:pt x="136" y="27"/>
                    <a:pt x="136" y="29"/>
                  </a:cubicBezTo>
                  <a:cubicBezTo>
                    <a:pt x="135" y="29"/>
                    <a:pt x="135" y="29"/>
                    <a:pt x="134" y="30"/>
                  </a:cubicBezTo>
                  <a:cubicBezTo>
                    <a:pt x="135" y="35"/>
                    <a:pt x="130" y="39"/>
                    <a:pt x="128" y="42"/>
                  </a:cubicBezTo>
                  <a:cubicBezTo>
                    <a:pt x="128" y="44"/>
                    <a:pt x="127" y="46"/>
                    <a:pt x="127" y="48"/>
                  </a:cubicBezTo>
                  <a:cubicBezTo>
                    <a:pt x="127" y="48"/>
                    <a:pt x="126" y="49"/>
                    <a:pt x="126" y="50"/>
                  </a:cubicBezTo>
                  <a:cubicBezTo>
                    <a:pt x="128" y="53"/>
                    <a:pt x="126" y="59"/>
                    <a:pt x="124" y="63"/>
                  </a:cubicBezTo>
                  <a:cubicBezTo>
                    <a:pt x="123" y="66"/>
                    <a:pt x="124" y="69"/>
                    <a:pt x="123" y="74"/>
                  </a:cubicBezTo>
                  <a:cubicBezTo>
                    <a:pt x="122" y="78"/>
                    <a:pt x="117" y="84"/>
                    <a:pt x="114" y="85"/>
                  </a:cubicBezTo>
                  <a:cubicBezTo>
                    <a:pt x="109" y="88"/>
                    <a:pt x="100" y="78"/>
                    <a:pt x="96" y="85"/>
                  </a:cubicBezTo>
                  <a:cubicBezTo>
                    <a:pt x="95" y="86"/>
                    <a:pt x="95" y="89"/>
                    <a:pt x="94" y="91"/>
                  </a:cubicBezTo>
                  <a:cubicBezTo>
                    <a:pt x="94" y="98"/>
                    <a:pt x="94" y="106"/>
                    <a:pt x="94" y="113"/>
                  </a:cubicBezTo>
                  <a:cubicBezTo>
                    <a:pt x="94" y="119"/>
                    <a:pt x="93" y="124"/>
                    <a:pt x="92" y="129"/>
                  </a:cubicBezTo>
                  <a:cubicBezTo>
                    <a:pt x="92" y="130"/>
                    <a:pt x="92" y="142"/>
                    <a:pt x="92" y="142"/>
                  </a:cubicBezTo>
                  <a:cubicBezTo>
                    <a:pt x="92" y="143"/>
                    <a:pt x="89" y="153"/>
                    <a:pt x="90" y="154"/>
                  </a:cubicBezTo>
                  <a:cubicBezTo>
                    <a:pt x="88" y="155"/>
                    <a:pt x="87" y="158"/>
                    <a:pt x="86" y="160"/>
                  </a:cubicBezTo>
                  <a:cubicBezTo>
                    <a:pt x="86" y="162"/>
                    <a:pt x="86" y="164"/>
                    <a:pt x="86" y="166"/>
                  </a:cubicBezTo>
                  <a:cubicBezTo>
                    <a:pt x="84" y="168"/>
                    <a:pt x="84" y="170"/>
                    <a:pt x="83" y="172"/>
                  </a:cubicBezTo>
                  <a:cubicBezTo>
                    <a:pt x="83" y="173"/>
                    <a:pt x="80" y="175"/>
                    <a:pt x="79" y="176"/>
                  </a:cubicBezTo>
                  <a:cubicBezTo>
                    <a:pt x="78" y="177"/>
                    <a:pt x="72" y="173"/>
                    <a:pt x="71" y="171"/>
                  </a:cubicBezTo>
                  <a:cubicBezTo>
                    <a:pt x="71" y="170"/>
                    <a:pt x="69" y="168"/>
                    <a:pt x="69" y="166"/>
                  </a:cubicBezTo>
                  <a:cubicBezTo>
                    <a:pt x="68" y="165"/>
                    <a:pt x="68" y="163"/>
                    <a:pt x="69" y="162"/>
                  </a:cubicBezTo>
                  <a:cubicBezTo>
                    <a:pt x="67" y="158"/>
                    <a:pt x="65" y="149"/>
                    <a:pt x="61" y="149"/>
                  </a:cubicBezTo>
                  <a:cubicBezTo>
                    <a:pt x="61" y="156"/>
                    <a:pt x="61" y="162"/>
                    <a:pt x="60" y="169"/>
                  </a:cubicBezTo>
                  <a:cubicBezTo>
                    <a:pt x="61" y="171"/>
                    <a:pt x="61" y="172"/>
                    <a:pt x="61" y="174"/>
                  </a:cubicBezTo>
                  <a:cubicBezTo>
                    <a:pt x="60" y="177"/>
                    <a:pt x="59" y="180"/>
                    <a:pt x="58" y="183"/>
                  </a:cubicBezTo>
                  <a:cubicBezTo>
                    <a:pt x="58" y="188"/>
                    <a:pt x="58" y="194"/>
                    <a:pt x="58" y="199"/>
                  </a:cubicBezTo>
                  <a:cubicBezTo>
                    <a:pt x="58" y="209"/>
                    <a:pt x="61" y="222"/>
                    <a:pt x="52" y="223"/>
                  </a:cubicBezTo>
                  <a:cubicBezTo>
                    <a:pt x="51" y="221"/>
                    <a:pt x="48" y="222"/>
                    <a:pt x="47" y="220"/>
                  </a:cubicBezTo>
                  <a:cubicBezTo>
                    <a:pt x="47" y="218"/>
                    <a:pt x="47" y="217"/>
                    <a:pt x="47" y="215"/>
                  </a:cubicBezTo>
                  <a:cubicBezTo>
                    <a:pt x="46" y="213"/>
                    <a:pt x="45" y="212"/>
                    <a:pt x="45" y="211"/>
                  </a:cubicBezTo>
                  <a:cubicBezTo>
                    <a:pt x="43" y="207"/>
                    <a:pt x="45" y="202"/>
                    <a:pt x="44" y="198"/>
                  </a:cubicBezTo>
                  <a:cubicBezTo>
                    <a:pt x="43" y="190"/>
                    <a:pt x="43" y="178"/>
                    <a:pt x="44" y="170"/>
                  </a:cubicBezTo>
                  <a:cubicBezTo>
                    <a:pt x="46" y="163"/>
                    <a:pt x="43" y="156"/>
                    <a:pt x="46" y="152"/>
                  </a:cubicBezTo>
                  <a:cubicBezTo>
                    <a:pt x="45" y="150"/>
                    <a:pt x="44" y="148"/>
                    <a:pt x="41" y="148"/>
                  </a:cubicBezTo>
                  <a:cubicBezTo>
                    <a:pt x="39" y="148"/>
                    <a:pt x="37" y="150"/>
                    <a:pt x="36" y="150"/>
                  </a:cubicBezTo>
                  <a:cubicBezTo>
                    <a:pt x="33" y="151"/>
                    <a:pt x="29" y="151"/>
                    <a:pt x="27" y="153"/>
                  </a:cubicBezTo>
                  <a:cubicBezTo>
                    <a:pt x="26" y="157"/>
                    <a:pt x="10" y="158"/>
                    <a:pt x="6" y="155"/>
                  </a:cubicBezTo>
                  <a:cubicBezTo>
                    <a:pt x="5" y="154"/>
                    <a:pt x="5" y="153"/>
                    <a:pt x="5" y="151"/>
                  </a:cubicBezTo>
                  <a:cubicBezTo>
                    <a:pt x="4" y="151"/>
                    <a:pt x="3" y="150"/>
                    <a:pt x="2" y="149"/>
                  </a:cubicBezTo>
                  <a:cubicBezTo>
                    <a:pt x="1" y="146"/>
                    <a:pt x="2" y="142"/>
                    <a:pt x="1" y="139"/>
                  </a:cubicBezTo>
                  <a:cubicBezTo>
                    <a:pt x="1" y="136"/>
                    <a:pt x="0" y="134"/>
                    <a:pt x="0" y="132"/>
                  </a:cubicBezTo>
                  <a:cubicBezTo>
                    <a:pt x="1" y="130"/>
                    <a:pt x="2" y="127"/>
                    <a:pt x="2" y="126"/>
                  </a:cubicBezTo>
                  <a:cubicBezTo>
                    <a:pt x="2" y="125"/>
                    <a:pt x="2" y="116"/>
                    <a:pt x="2" y="115"/>
                  </a:cubicBezTo>
                  <a:cubicBezTo>
                    <a:pt x="3" y="111"/>
                    <a:pt x="5" y="107"/>
                    <a:pt x="7" y="105"/>
                  </a:cubicBezTo>
                  <a:cubicBezTo>
                    <a:pt x="7" y="102"/>
                    <a:pt x="7" y="98"/>
                    <a:pt x="7" y="95"/>
                  </a:cubicBezTo>
                  <a:cubicBezTo>
                    <a:pt x="8" y="94"/>
                    <a:pt x="9" y="93"/>
                    <a:pt x="10" y="92"/>
                  </a:cubicBezTo>
                  <a:cubicBezTo>
                    <a:pt x="11" y="89"/>
                    <a:pt x="10" y="86"/>
                    <a:pt x="11" y="84"/>
                  </a:cubicBezTo>
                  <a:cubicBezTo>
                    <a:pt x="12" y="82"/>
                    <a:pt x="10" y="71"/>
                    <a:pt x="11" y="68"/>
                  </a:cubicBezTo>
                  <a:cubicBezTo>
                    <a:pt x="11" y="66"/>
                    <a:pt x="11" y="64"/>
                    <a:pt x="10" y="62"/>
                  </a:cubicBezTo>
                  <a:cubicBezTo>
                    <a:pt x="11" y="61"/>
                    <a:pt x="14" y="51"/>
                    <a:pt x="14" y="50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17" y="47"/>
                    <a:pt x="23" y="32"/>
                    <a:pt x="30" y="38"/>
                  </a:cubicBezTo>
                  <a:cubicBezTo>
                    <a:pt x="37" y="45"/>
                    <a:pt x="27" y="48"/>
                    <a:pt x="29" y="53"/>
                  </a:cubicBezTo>
                  <a:cubicBezTo>
                    <a:pt x="30" y="57"/>
                    <a:pt x="31" y="60"/>
                    <a:pt x="30" y="65"/>
                  </a:cubicBezTo>
                  <a:cubicBezTo>
                    <a:pt x="30" y="66"/>
                    <a:pt x="30" y="66"/>
                    <a:pt x="30" y="66"/>
                  </a:cubicBezTo>
                  <a:cubicBezTo>
                    <a:pt x="30" y="68"/>
                    <a:pt x="29" y="69"/>
                    <a:pt x="28" y="70"/>
                  </a:cubicBezTo>
                  <a:cubicBezTo>
                    <a:pt x="28" y="71"/>
                    <a:pt x="28" y="73"/>
                    <a:pt x="28" y="74"/>
                  </a:cubicBezTo>
                  <a:cubicBezTo>
                    <a:pt x="27" y="80"/>
                    <a:pt x="28" y="80"/>
                    <a:pt x="25" y="84"/>
                  </a:cubicBezTo>
                  <a:cubicBezTo>
                    <a:pt x="25" y="86"/>
                    <a:pt x="26" y="87"/>
                    <a:pt x="27" y="88"/>
                  </a:cubicBezTo>
                  <a:cubicBezTo>
                    <a:pt x="27" y="90"/>
                    <a:pt x="28" y="98"/>
                    <a:pt x="29" y="100"/>
                  </a:cubicBezTo>
                  <a:cubicBezTo>
                    <a:pt x="31" y="100"/>
                    <a:pt x="34" y="99"/>
                    <a:pt x="35" y="98"/>
                  </a:cubicBezTo>
                  <a:cubicBezTo>
                    <a:pt x="36" y="98"/>
                    <a:pt x="37" y="98"/>
                    <a:pt x="38" y="98"/>
                  </a:cubicBezTo>
                  <a:cubicBezTo>
                    <a:pt x="40" y="95"/>
                    <a:pt x="45" y="93"/>
                    <a:pt x="47" y="90"/>
                  </a:cubicBezTo>
                  <a:cubicBezTo>
                    <a:pt x="48" y="89"/>
                    <a:pt x="51" y="87"/>
                    <a:pt x="49" y="86"/>
                  </a:cubicBezTo>
                  <a:cubicBezTo>
                    <a:pt x="50" y="85"/>
                    <a:pt x="51" y="84"/>
                    <a:pt x="52" y="82"/>
                  </a:cubicBezTo>
                  <a:cubicBezTo>
                    <a:pt x="53" y="76"/>
                    <a:pt x="50" y="69"/>
                    <a:pt x="49" y="64"/>
                  </a:cubicBezTo>
                  <a:cubicBezTo>
                    <a:pt x="49" y="64"/>
                    <a:pt x="49" y="55"/>
                    <a:pt x="49" y="54"/>
                  </a:cubicBezTo>
                  <a:cubicBezTo>
                    <a:pt x="48" y="51"/>
                    <a:pt x="51" y="44"/>
                    <a:pt x="51" y="41"/>
                  </a:cubicBezTo>
                  <a:cubicBezTo>
                    <a:pt x="52" y="37"/>
                    <a:pt x="50" y="34"/>
                    <a:pt x="50" y="31"/>
                  </a:cubicBezTo>
                  <a:cubicBezTo>
                    <a:pt x="50" y="29"/>
                    <a:pt x="52" y="28"/>
                    <a:pt x="50" y="26"/>
                  </a:cubicBezTo>
                  <a:cubicBezTo>
                    <a:pt x="50" y="25"/>
                    <a:pt x="52" y="18"/>
                    <a:pt x="52" y="18"/>
                  </a:cubicBezTo>
                  <a:cubicBezTo>
                    <a:pt x="54" y="13"/>
                    <a:pt x="58" y="0"/>
                    <a:pt x="66" y="4"/>
                  </a:cubicBezTo>
                  <a:cubicBezTo>
                    <a:pt x="68" y="5"/>
                    <a:pt x="69" y="7"/>
                    <a:pt x="70" y="10"/>
                  </a:cubicBezTo>
                  <a:cubicBezTo>
                    <a:pt x="71" y="11"/>
                    <a:pt x="72" y="13"/>
                    <a:pt x="72" y="14"/>
                  </a:cubicBezTo>
                  <a:cubicBezTo>
                    <a:pt x="74" y="21"/>
                    <a:pt x="69" y="27"/>
                    <a:pt x="69" y="34"/>
                  </a:cubicBezTo>
                  <a:cubicBezTo>
                    <a:pt x="69" y="36"/>
                    <a:pt x="68" y="40"/>
                    <a:pt x="67" y="43"/>
                  </a:cubicBezTo>
                  <a:cubicBezTo>
                    <a:pt x="66" y="45"/>
                    <a:pt x="67" y="50"/>
                    <a:pt x="66" y="53"/>
                  </a:cubicBezTo>
                  <a:cubicBezTo>
                    <a:pt x="66" y="54"/>
                    <a:pt x="65" y="55"/>
                    <a:pt x="65" y="55"/>
                  </a:cubicBezTo>
                  <a:cubicBezTo>
                    <a:pt x="64" y="60"/>
                    <a:pt x="64" y="64"/>
                    <a:pt x="64" y="68"/>
                  </a:cubicBezTo>
                  <a:cubicBezTo>
                    <a:pt x="63" y="70"/>
                    <a:pt x="63" y="71"/>
                    <a:pt x="62" y="73"/>
                  </a:cubicBezTo>
                  <a:cubicBezTo>
                    <a:pt x="60" y="80"/>
                    <a:pt x="63" y="94"/>
                    <a:pt x="65" y="97"/>
                  </a:cubicBezTo>
                  <a:cubicBezTo>
                    <a:pt x="68" y="97"/>
                    <a:pt x="68" y="102"/>
                    <a:pt x="69" y="105"/>
                  </a:cubicBezTo>
                  <a:cubicBezTo>
                    <a:pt x="71" y="109"/>
                    <a:pt x="75" y="116"/>
                    <a:pt x="72" y="121"/>
                  </a:cubicBezTo>
                  <a:cubicBezTo>
                    <a:pt x="71" y="123"/>
                    <a:pt x="70" y="124"/>
                    <a:pt x="69" y="126"/>
                  </a:cubicBezTo>
                  <a:cubicBezTo>
                    <a:pt x="69" y="128"/>
                    <a:pt x="69" y="129"/>
                    <a:pt x="69" y="131"/>
                  </a:cubicBezTo>
                  <a:cubicBezTo>
                    <a:pt x="68" y="132"/>
                    <a:pt x="67" y="133"/>
                    <a:pt x="67" y="135"/>
                  </a:cubicBezTo>
                  <a:cubicBezTo>
                    <a:pt x="66" y="137"/>
                    <a:pt x="63" y="138"/>
                    <a:pt x="62" y="139"/>
                  </a:cubicBezTo>
                  <a:cubicBezTo>
                    <a:pt x="61" y="143"/>
                    <a:pt x="68" y="149"/>
                    <a:pt x="70" y="151"/>
                  </a:cubicBezTo>
                  <a:cubicBezTo>
                    <a:pt x="71" y="151"/>
                    <a:pt x="72" y="151"/>
                    <a:pt x="72" y="151"/>
                  </a:cubicBezTo>
                  <a:cubicBezTo>
                    <a:pt x="72" y="152"/>
                    <a:pt x="73" y="153"/>
                    <a:pt x="74" y="153"/>
                  </a:cubicBezTo>
                  <a:cubicBezTo>
                    <a:pt x="74" y="153"/>
                    <a:pt x="74" y="153"/>
                    <a:pt x="74" y="153"/>
                  </a:cubicBezTo>
                  <a:cubicBezTo>
                    <a:pt x="75" y="154"/>
                    <a:pt x="76" y="156"/>
                    <a:pt x="78" y="155"/>
                  </a:cubicBezTo>
                  <a:cubicBezTo>
                    <a:pt x="78" y="150"/>
                    <a:pt x="81" y="144"/>
                    <a:pt x="82" y="139"/>
                  </a:cubicBezTo>
                  <a:cubicBezTo>
                    <a:pt x="83" y="135"/>
                    <a:pt x="83" y="121"/>
                    <a:pt x="83" y="114"/>
                  </a:cubicBezTo>
                  <a:cubicBezTo>
                    <a:pt x="82" y="111"/>
                    <a:pt x="84" y="107"/>
                    <a:pt x="85" y="105"/>
                  </a:cubicBezTo>
                  <a:cubicBezTo>
                    <a:pt x="85" y="102"/>
                    <a:pt x="85" y="100"/>
                    <a:pt x="85" y="97"/>
                  </a:cubicBezTo>
                  <a:cubicBezTo>
                    <a:pt x="86" y="96"/>
                    <a:pt x="86" y="94"/>
                    <a:pt x="86" y="93"/>
                  </a:cubicBezTo>
                  <a:cubicBezTo>
                    <a:pt x="87" y="90"/>
                    <a:pt x="85" y="86"/>
                    <a:pt x="85" y="84"/>
                  </a:cubicBezTo>
                  <a:cubicBezTo>
                    <a:pt x="82" y="83"/>
                    <a:pt x="77" y="83"/>
                    <a:pt x="75" y="85"/>
                  </a:cubicBezTo>
                  <a:cubicBezTo>
                    <a:pt x="73" y="86"/>
                    <a:pt x="74" y="87"/>
                    <a:pt x="72" y="88"/>
                  </a:cubicBezTo>
                  <a:cubicBezTo>
                    <a:pt x="70" y="89"/>
                    <a:pt x="70" y="87"/>
                    <a:pt x="69" y="89"/>
                  </a:cubicBezTo>
                  <a:cubicBezTo>
                    <a:pt x="69" y="90"/>
                    <a:pt x="67" y="91"/>
                    <a:pt x="66" y="91"/>
                  </a:cubicBezTo>
                  <a:cubicBezTo>
                    <a:pt x="65" y="91"/>
                    <a:pt x="64" y="91"/>
                    <a:pt x="64" y="90"/>
                  </a:cubicBezTo>
                  <a:cubicBezTo>
                    <a:pt x="63" y="88"/>
                    <a:pt x="64" y="87"/>
                    <a:pt x="64" y="85"/>
                  </a:cubicBezTo>
                  <a:cubicBezTo>
                    <a:pt x="66" y="85"/>
                    <a:pt x="67" y="83"/>
                    <a:pt x="69" y="81"/>
                  </a:cubicBezTo>
                  <a:cubicBezTo>
                    <a:pt x="70" y="81"/>
                    <a:pt x="71" y="81"/>
                    <a:pt x="71" y="81"/>
                  </a:cubicBezTo>
                  <a:cubicBezTo>
                    <a:pt x="76" y="80"/>
                    <a:pt x="82" y="80"/>
                    <a:pt x="85" y="76"/>
                  </a:cubicBezTo>
                  <a:cubicBezTo>
                    <a:pt x="84" y="72"/>
                    <a:pt x="86" y="59"/>
                    <a:pt x="87" y="54"/>
                  </a:cubicBezTo>
                  <a:cubicBezTo>
                    <a:pt x="87" y="52"/>
                    <a:pt x="87" y="49"/>
                    <a:pt x="87" y="47"/>
                  </a:cubicBezTo>
                  <a:cubicBezTo>
                    <a:pt x="88" y="40"/>
                    <a:pt x="86" y="30"/>
                    <a:pt x="87" y="24"/>
                  </a:cubicBezTo>
                  <a:cubicBezTo>
                    <a:pt x="87" y="20"/>
                    <a:pt x="90" y="16"/>
                    <a:pt x="91" y="12"/>
                  </a:cubicBezTo>
                  <a:cubicBezTo>
                    <a:pt x="89" y="10"/>
                    <a:pt x="89" y="8"/>
                    <a:pt x="89" y="4"/>
                  </a:cubicBezTo>
                  <a:cubicBezTo>
                    <a:pt x="90" y="3"/>
                    <a:pt x="93" y="3"/>
                    <a:pt x="9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" name="Freeform 60"/>
            <p:cNvSpPr/>
            <p:nvPr/>
          </p:nvSpPr>
          <p:spPr bwMode="auto">
            <a:xfrm>
              <a:off x="4600576" y="3017838"/>
              <a:ext cx="358775" cy="234950"/>
            </a:xfrm>
            <a:custGeom>
              <a:avLst/>
              <a:gdLst>
                <a:gd name="T0" fmla="*/ 47 w 118"/>
                <a:gd name="T1" fmla="*/ 0 h 77"/>
                <a:gd name="T2" fmla="*/ 52 w 118"/>
                <a:gd name="T3" fmla="*/ 3 h 77"/>
                <a:gd name="T4" fmla="*/ 53 w 118"/>
                <a:gd name="T5" fmla="*/ 4 h 77"/>
                <a:gd name="T6" fmla="*/ 65 w 118"/>
                <a:gd name="T7" fmla="*/ 8 h 77"/>
                <a:gd name="T8" fmla="*/ 71 w 118"/>
                <a:gd name="T9" fmla="*/ 9 h 77"/>
                <a:gd name="T10" fmla="*/ 74 w 118"/>
                <a:gd name="T11" fmla="*/ 11 h 77"/>
                <a:gd name="T12" fmla="*/ 88 w 118"/>
                <a:gd name="T13" fmla="*/ 19 h 77"/>
                <a:gd name="T14" fmla="*/ 88 w 118"/>
                <a:gd name="T15" fmla="*/ 38 h 77"/>
                <a:gd name="T16" fmla="*/ 79 w 118"/>
                <a:gd name="T17" fmla="*/ 48 h 77"/>
                <a:gd name="T18" fmla="*/ 65 w 118"/>
                <a:gd name="T19" fmla="*/ 57 h 77"/>
                <a:gd name="T20" fmla="*/ 70 w 118"/>
                <a:gd name="T21" fmla="*/ 59 h 77"/>
                <a:gd name="T22" fmla="*/ 86 w 118"/>
                <a:gd name="T23" fmla="*/ 60 h 77"/>
                <a:gd name="T24" fmla="*/ 93 w 118"/>
                <a:gd name="T25" fmla="*/ 59 h 77"/>
                <a:gd name="T26" fmla="*/ 113 w 118"/>
                <a:gd name="T27" fmla="*/ 64 h 77"/>
                <a:gd name="T28" fmla="*/ 116 w 118"/>
                <a:gd name="T29" fmla="*/ 75 h 77"/>
                <a:gd name="T30" fmla="*/ 101 w 118"/>
                <a:gd name="T31" fmla="*/ 75 h 77"/>
                <a:gd name="T32" fmla="*/ 88 w 118"/>
                <a:gd name="T33" fmla="*/ 76 h 77"/>
                <a:gd name="T34" fmla="*/ 76 w 118"/>
                <a:gd name="T35" fmla="*/ 75 h 77"/>
                <a:gd name="T36" fmla="*/ 50 w 118"/>
                <a:gd name="T37" fmla="*/ 75 h 77"/>
                <a:gd name="T38" fmla="*/ 44 w 118"/>
                <a:gd name="T39" fmla="*/ 75 h 77"/>
                <a:gd name="T40" fmla="*/ 34 w 118"/>
                <a:gd name="T41" fmla="*/ 77 h 77"/>
                <a:gd name="T42" fmla="*/ 23 w 118"/>
                <a:gd name="T43" fmla="*/ 75 h 77"/>
                <a:gd name="T44" fmla="*/ 16 w 118"/>
                <a:gd name="T45" fmla="*/ 69 h 77"/>
                <a:gd name="T46" fmla="*/ 18 w 118"/>
                <a:gd name="T47" fmla="*/ 65 h 77"/>
                <a:gd name="T48" fmla="*/ 56 w 118"/>
                <a:gd name="T49" fmla="*/ 54 h 77"/>
                <a:gd name="T50" fmla="*/ 61 w 118"/>
                <a:gd name="T51" fmla="*/ 48 h 77"/>
                <a:gd name="T52" fmla="*/ 68 w 118"/>
                <a:gd name="T53" fmla="*/ 42 h 77"/>
                <a:gd name="T54" fmla="*/ 60 w 118"/>
                <a:gd name="T55" fmla="*/ 29 h 77"/>
                <a:gd name="T56" fmla="*/ 50 w 118"/>
                <a:gd name="T57" fmla="*/ 26 h 77"/>
                <a:gd name="T58" fmla="*/ 48 w 118"/>
                <a:gd name="T59" fmla="*/ 25 h 77"/>
                <a:gd name="T60" fmla="*/ 40 w 118"/>
                <a:gd name="T61" fmla="*/ 31 h 77"/>
                <a:gd name="T62" fmla="*/ 20 w 118"/>
                <a:gd name="T63" fmla="*/ 47 h 77"/>
                <a:gd name="T64" fmla="*/ 9 w 118"/>
                <a:gd name="T65" fmla="*/ 53 h 77"/>
                <a:gd name="T66" fmla="*/ 3 w 118"/>
                <a:gd name="T67" fmla="*/ 53 h 77"/>
                <a:gd name="T68" fmla="*/ 0 w 118"/>
                <a:gd name="T69" fmla="*/ 48 h 77"/>
                <a:gd name="T70" fmla="*/ 18 w 118"/>
                <a:gd name="T71" fmla="*/ 33 h 77"/>
                <a:gd name="T72" fmla="*/ 21 w 118"/>
                <a:gd name="T73" fmla="*/ 30 h 77"/>
                <a:gd name="T74" fmla="*/ 24 w 118"/>
                <a:gd name="T75" fmla="*/ 29 h 77"/>
                <a:gd name="T76" fmla="*/ 26 w 118"/>
                <a:gd name="T77" fmla="*/ 27 h 77"/>
                <a:gd name="T78" fmla="*/ 34 w 118"/>
                <a:gd name="T79" fmla="*/ 14 h 77"/>
                <a:gd name="T80" fmla="*/ 31 w 118"/>
                <a:gd name="T81" fmla="*/ 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8" h="77">
                  <a:moveTo>
                    <a:pt x="38" y="0"/>
                  </a:moveTo>
                  <a:cubicBezTo>
                    <a:pt x="42" y="1"/>
                    <a:pt x="44" y="0"/>
                    <a:pt x="47" y="0"/>
                  </a:cubicBezTo>
                  <a:cubicBezTo>
                    <a:pt x="49" y="1"/>
                    <a:pt x="50" y="2"/>
                    <a:pt x="51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2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5" y="4"/>
                    <a:pt x="61" y="6"/>
                    <a:pt x="62" y="6"/>
                  </a:cubicBezTo>
                  <a:cubicBezTo>
                    <a:pt x="63" y="6"/>
                    <a:pt x="64" y="8"/>
                    <a:pt x="65" y="8"/>
                  </a:cubicBezTo>
                  <a:cubicBezTo>
                    <a:pt x="66" y="8"/>
                    <a:pt x="70" y="9"/>
                    <a:pt x="70" y="9"/>
                  </a:cubicBezTo>
                  <a:cubicBezTo>
                    <a:pt x="70" y="9"/>
                    <a:pt x="70" y="9"/>
                    <a:pt x="71" y="9"/>
                  </a:cubicBezTo>
                  <a:cubicBezTo>
                    <a:pt x="71" y="9"/>
                    <a:pt x="72" y="10"/>
                    <a:pt x="72" y="11"/>
                  </a:cubicBezTo>
                  <a:cubicBezTo>
                    <a:pt x="73" y="11"/>
                    <a:pt x="73" y="10"/>
                    <a:pt x="74" y="11"/>
                  </a:cubicBezTo>
                  <a:cubicBezTo>
                    <a:pt x="75" y="12"/>
                    <a:pt x="76" y="13"/>
                    <a:pt x="78" y="14"/>
                  </a:cubicBezTo>
                  <a:cubicBezTo>
                    <a:pt x="80" y="15"/>
                    <a:pt x="86" y="16"/>
                    <a:pt x="88" y="19"/>
                  </a:cubicBezTo>
                  <a:cubicBezTo>
                    <a:pt x="89" y="21"/>
                    <a:pt x="88" y="30"/>
                    <a:pt x="88" y="31"/>
                  </a:cubicBezTo>
                  <a:cubicBezTo>
                    <a:pt x="88" y="33"/>
                    <a:pt x="88" y="36"/>
                    <a:pt x="88" y="38"/>
                  </a:cubicBezTo>
                  <a:cubicBezTo>
                    <a:pt x="87" y="40"/>
                    <a:pt x="86" y="43"/>
                    <a:pt x="84" y="44"/>
                  </a:cubicBezTo>
                  <a:cubicBezTo>
                    <a:pt x="82" y="46"/>
                    <a:pt x="80" y="45"/>
                    <a:pt x="79" y="48"/>
                  </a:cubicBezTo>
                  <a:cubicBezTo>
                    <a:pt x="77" y="48"/>
                    <a:pt x="65" y="53"/>
                    <a:pt x="65" y="57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5" y="58"/>
                    <a:pt x="65" y="58"/>
                    <a:pt x="66" y="59"/>
                  </a:cubicBezTo>
                  <a:cubicBezTo>
                    <a:pt x="66" y="59"/>
                    <a:pt x="70" y="59"/>
                    <a:pt x="70" y="59"/>
                  </a:cubicBezTo>
                  <a:cubicBezTo>
                    <a:pt x="72" y="60"/>
                    <a:pt x="81" y="57"/>
                    <a:pt x="85" y="59"/>
                  </a:cubicBezTo>
                  <a:cubicBezTo>
                    <a:pt x="85" y="59"/>
                    <a:pt x="86" y="59"/>
                    <a:pt x="86" y="60"/>
                  </a:cubicBezTo>
                  <a:cubicBezTo>
                    <a:pt x="92" y="59"/>
                    <a:pt x="92" y="59"/>
                    <a:pt x="92" y="59"/>
                  </a:cubicBezTo>
                  <a:cubicBezTo>
                    <a:pt x="92" y="59"/>
                    <a:pt x="92" y="59"/>
                    <a:pt x="93" y="59"/>
                  </a:cubicBezTo>
                  <a:cubicBezTo>
                    <a:pt x="94" y="61"/>
                    <a:pt x="100" y="62"/>
                    <a:pt x="102" y="60"/>
                  </a:cubicBezTo>
                  <a:cubicBezTo>
                    <a:pt x="105" y="61"/>
                    <a:pt x="110" y="61"/>
                    <a:pt x="113" y="64"/>
                  </a:cubicBezTo>
                  <a:cubicBezTo>
                    <a:pt x="114" y="65"/>
                    <a:pt x="116" y="69"/>
                    <a:pt x="118" y="71"/>
                  </a:cubicBezTo>
                  <a:cubicBezTo>
                    <a:pt x="117" y="72"/>
                    <a:pt x="116" y="74"/>
                    <a:pt x="116" y="75"/>
                  </a:cubicBezTo>
                  <a:cubicBezTo>
                    <a:pt x="114" y="76"/>
                    <a:pt x="108" y="76"/>
                    <a:pt x="106" y="75"/>
                  </a:cubicBezTo>
                  <a:cubicBezTo>
                    <a:pt x="104" y="75"/>
                    <a:pt x="103" y="75"/>
                    <a:pt x="101" y="75"/>
                  </a:cubicBezTo>
                  <a:cubicBezTo>
                    <a:pt x="101" y="75"/>
                    <a:pt x="100" y="74"/>
                    <a:pt x="99" y="75"/>
                  </a:cubicBezTo>
                  <a:cubicBezTo>
                    <a:pt x="97" y="76"/>
                    <a:pt x="90" y="76"/>
                    <a:pt x="88" y="76"/>
                  </a:cubicBezTo>
                  <a:cubicBezTo>
                    <a:pt x="87" y="76"/>
                    <a:pt x="83" y="75"/>
                    <a:pt x="82" y="76"/>
                  </a:cubicBezTo>
                  <a:cubicBezTo>
                    <a:pt x="81" y="76"/>
                    <a:pt x="78" y="74"/>
                    <a:pt x="76" y="75"/>
                  </a:cubicBezTo>
                  <a:cubicBezTo>
                    <a:pt x="74" y="75"/>
                    <a:pt x="65" y="74"/>
                    <a:pt x="61" y="75"/>
                  </a:cubicBezTo>
                  <a:cubicBezTo>
                    <a:pt x="60" y="75"/>
                    <a:pt x="53" y="74"/>
                    <a:pt x="50" y="75"/>
                  </a:cubicBezTo>
                  <a:cubicBezTo>
                    <a:pt x="49" y="75"/>
                    <a:pt x="48" y="75"/>
                    <a:pt x="47" y="76"/>
                  </a:cubicBezTo>
                  <a:cubicBezTo>
                    <a:pt x="46" y="75"/>
                    <a:pt x="45" y="75"/>
                    <a:pt x="44" y="75"/>
                  </a:cubicBezTo>
                  <a:cubicBezTo>
                    <a:pt x="43" y="76"/>
                    <a:pt x="42" y="76"/>
                    <a:pt x="41" y="77"/>
                  </a:cubicBezTo>
                  <a:cubicBezTo>
                    <a:pt x="40" y="77"/>
                    <a:pt x="34" y="77"/>
                    <a:pt x="34" y="77"/>
                  </a:cubicBezTo>
                  <a:cubicBezTo>
                    <a:pt x="33" y="77"/>
                    <a:pt x="33" y="77"/>
                    <a:pt x="32" y="76"/>
                  </a:cubicBezTo>
                  <a:cubicBezTo>
                    <a:pt x="32" y="76"/>
                    <a:pt x="24" y="74"/>
                    <a:pt x="23" y="75"/>
                  </a:cubicBezTo>
                  <a:cubicBezTo>
                    <a:pt x="22" y="74"/>
                    <a:pt x="21" y="74"/>
                    <a:pt x="19" y="72"/>
                  </a:cubicBezTo>
                  <a:cubicBezTo>
                    <a:pt x="17" y="72"/>
                    <a:pt x="18" y="70"/>
                    <a:pt x="16" y="69"/>
                  </a:cubicBezTo>
                  <a:cubicBezTo>
                    <a:pt x="16" y="68"/>
                    <a:pt x="16" y="68"/>
                    <a:pt x="16" y="67"/>
                  </a:cubicBezTo>
                  <a:cubicBezTo>
                    <a:pt x="17" y="67"/>
                    <a:pt x="17" y="66"/>
                    <a:pt x="18" y="65"/>
                  </a:cubicBezTo>
                  <a:cubicBezTo>
                    <a:pt x="23" y="67"/>
                    <a:pt x="40" y="61"/>
                    <a:pt x="44" y="58"/>
                  </a:cubicBezTo>
                  <a:cubicBezTo>
                    <a:pt x="47" y="59"/>
                    <a:pt x="53" y="56"/>
                    <a:pt x="56" y="54"/>
                  </a:cubicBezTo>
                  <a:cubicBezTo>
                    <a:pt x="56" y="53"/>
                    <a:pt x="56" y="52"/>
                    <a:pt x="57" y="51"/>
                  </a:cubicBezTo>
                  <a:cubicBezTo>
                    <a:pt x="58" y="50"/>
                    <a:pt x="60" y="49"/>
                    <a:pt x="61" y="48"/>
                  </a:cubicBezTo>
                  <a:cubicBezTo>
                    <a:pt x="62" y="48"/>
                    <a:pt x="62" y="47"/>
                    <a:pt x="62" y="46"/>
                  </a:cubicBezTo>
                  <a:cubicBezTo>
                    <a:pt x="64" y="45"/>
                    <a:pt x="66" y="43"/>
                    <a:pt x="68" y="42"/>
                  </a:cubicBezTo>
                  <a:cubicBezTo>
                    <a:pt x="70" y="40"/>
                    <a:pt x="71" y="38"/>
                    <a:pt x="72" y="37"/>
                  </a:cubicBezTo>
                  <a:cubicBezTo>
                    <a:pt x="69" y="31"/>
                    <a:pt x="62" y="32"/>
                    <a:pt x="60" y="29"/>
                  </a:cubicBezTo>
                  <a:cubicBezTo>
                    <a:pt x="59" y="29"/>
                    <a:pt x="58" y="28"/>
                    <a:pt x="58" y="28"/>
                  </a:cubicBezTo>
                  <a:cubicBezTo>
                    <a:pt x="54" y="26"/>
                    <a:pt x="53" y="29"/>
                    <a:pt x="50" y="26"/>
                  </a:cubicBezTo>
                  <a:cubicBezTo>
                    <a:pt x="50" y="25"/>
                    <a:pt x="50" y="26"/>
                    <a:pt x="50" y="25"/>
                  </a:cubicBezTo>
                  <a:cubicBezTo>
                    <a:pt x="49" y="25"/>
                    <a:pt x="49" y="25"/>
                    <a:pt x="48" y="25"/>
                  </a:cubicBezTo>
                  <a:cubicBezTo>
                    <a:pt x="47" y="27"/>
                    <a:pt x="44" y="29"/>
                    <a:pt x="42" y="30"/>
                  </a:cubicBezTo>
                  <a:cubicBezTo>
                    <a:pt x="41" y="30"/>
                    <a:pt x="41" y="31"/>
                    <a:pt x="40" y="31"/>
                  </a:cubicBezTo>
                  <a:cubicBezTo>
                    <a:pt x="40" y="35"/>
                    <a:pt x="35" y="36"/>
                    <a:pt x="32" y="37"/>
                  </a:cubicBezTo>
                  <a:cubicBezTo>
                    <a:pt x="27" y="40"/>
                    <a:pt x="24" y="44"/>
                    <a:pt x="20" y="47"/>
                  </a:cubicBezTo>
                  <a:cubicBezTo>
                    <a:pt x="19" y="48"/>
                    <a:pt x="18" y="47"/>
                    <a:pt x="17" y="48"/>
                  </a:cubicBezTo>
                  <a:cubicBezTo>
                    <a:pt x="14" y="49"/>
                    <a:pt x="11" y="50"/>
                    <a:pt x="9" y="53"/>
                  </a:cubicBezTo>
                  <a:cubicBezTo>
                    <a:pt x="7" y="53"/>
                    <a:pt x="7" y="53"/>
                    <a:pt x="6" y="52"/>
                  </a:cubicBezTo>
                  <a:cubicBezTo>
                    <a:pt x="5" y="52"/>
                    <a:pt x="4" y="53"/>
                    <a:pt x="3" y="53"/>
                  </a:cubicBezTo>
                  <a:cubicBezTo>
                    <a:pt x="2" y="53"/>
                    <a:pt x="2" y="53"/>
                    <a:pt x="1" y="52"/>
                  </a:cubicBezTo>
                  <a:cubicBezTo>
                    <a:pt x="1" y="51"/>
                    <a:pt x="0" y="48"/>
                    <a:pt x="0" y="48"/>
                  </a:cubicBezTo>
                  <a:cubicBezTo>
                    <a:pt x="3" y="45"/>
                    <a:pt x="13" y="41"/>
                    <a:pt x="14" y="38"/>
                  </a:cubicBezTo>
                  <a:cubicBezTo>
                    <a:pt x="15" y="38"/>
                    <a:pt x="17" y="34"/>
                    <a:pt x="18" y="33"/>
                  </a:cubicBezTo>
                  <a:cubicBezTo>
                    <a:pt x="19" y="33"/>
                    <a:pt x="19" y="33"/>
                    <a:pt x="20" y="32"/>
                  </a:cubicBezTo>
                  <a:cubicBezTo>
                    <a:pt x="21" y="32"/>
                    <a:pt x="20" y="31"/>
                    <a:pt x="21" y="30"/>
                  </a:cubicBezTo>
                  <a:cubicBezTo>
                    <a:pt x="21" y="30"/>
                    <a:pt x="23" y="30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3" y="28"/>
                    <a:pt x="24" y="28"/>
                    <a:pt x="25" y="27"/>
                  </a:cubicBezTo>
                  <a:cubicBezTo>
                    <a:pt x="25" y="27"/>
                    <a:pt x="25" y="27"/>
                    <a:pt x="26" y="27"/>
                  </a:cubicBezTo>
                  <a:cubicBezTo>
                    <a:pt x="26" y="25"/>
                    <a:pt x="30" y="23"/>
                    <a:pt x="31" y="22"/>
                  </a:cubicBezTo>
                  <a:cubicBezTo>
                    <a:pt x="32" y="19"/>
                    <a:pt x="33" y="16"/>
                    <a:pt x="34" y="14"/>
                  </a:cubicBezTo>
                  <a:cubicBezTo>
                    <a:pt x="34" y="14"/>
                    <a:pt x="34" y="13"/>
                    <a:pt x="34" y="13"/>
                  </a:cubicBezTo>
                  <a:cubicBezTo>
                    <a:pt x="35" y="10"/>
                    <a:pt x="30" y="7"/>
                    <a:pt x="31" y="3"/>
                  </a:cubicBezTo>
                  <a:cubicBezTo>
                    <a:pt x="32" y="2"/>
                    <a:pt x="38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" name="Freeform 61"/>
            <p:cNvSpPr>
              <a:spLocks noEditPoints="1"/>
            </p:cNvSpPr>
            <p:nvPr/>
          </p:nvSpPr>
          <p:spPr bwMode="auto">
            <a:xfrm>
              <a:off x="4565651" y="3208338"/>
              <a:ext cx="471488" cy="460375"/>
            </a:xfrm>
            <a:custGeom>
              <a:avLst/>
              <a:gdLst>
                <a:gd name="T0" fmla="*/ 150 w 156"/>
                <a:gd name="T1" fmla="*/ 104 h 151"/>
                <a:gd name="T2" fmla="*/ 142 w 156"/>
                <a:gd name="T3" fmla="*/ 107 h 151"/>
                <a:gd name="T4" fmla="*/ 118 w 156"/>
                <a:gd name="T5" fmla="*/ 108 h 151"/>
                <a:gd name="T6" fmla="*/ 95 w 156"/>
                <a:gd name="T7" fmla="*/ 111 h 151"/>
                <a:gd name="T8" fmla="*/ 83 w 156"/>
                <a:gd name="T9" fmla="*/ 110 h 151"/>
                <a:gd name="T10" fmla="*/ 72 w 156"/>
                <a:gd name="T11" fmla="*/ 107 h 151"/>
                <a:gd name="T12" fmla="*/ 91 w 156"/>
                <a:gd name="T13" fmla="*/ 86 h 151"/>
                <a:gd name="T14" fmla="*/ 125 w 156"/>
                <a:gd name="T15" fmla="*/ 82 h 151"/>
                <a:gd name="T16" fmla="*/ 126 w 156"/>
                <a:gd name="T17" fmla="*/ 73 h 151"/>
                <a:gd name="T18" fmla="*/ 112 w 156"/>
                <a:gd name="T19" fmla="*/ 64 h 151"/>
                <a:gd name="T20" fmla="*/ 98 w 156"/>
                <a:gd name="T21" fmla="*/ 64 h 151"/>
                <a:gd name="T22" fmla="*/ 74 w 156"/>
                <a:gd name="T23" fmla="*/ 64 h 151"/>
                <a:gd name="T24" fmla="*/ 75 w 156"/>
                <a:gd name="T25" fmla="*/ 51 h 151"/>
                <a:gd name="T26" fmla="*/ 122 w 156"/>
                <a:gd name="T27" fmla="*/ 47 h 151"/>
                <a:gd name="T28" fmla="*/ 122 w 156"/>
                <a:gd name="T29" fmla="*/ 37 h 151"/>
                <a:gd name="T30" fmla="*/ 84 w 156"/>
                <a:gd name="T31" fmla="*/ 31 h 151"/>
                <a:gd name="T32" fmla="*/ 70 w 156"/>
                <a:gd name="T33" fmla="*/ 28 h 151"/>
                <a:gd name="T34" fmla="*/ 63 w 156"/>
                <a:gd name="T35" fmla="*/ 22 h 151"/>
                <a:gd name="T36" fmla="*/ 45 w 156"/>
                <a:gd name="T37" fmla="*/ 33 h 151"/>
                <a:gd name="T38" fmla="*/ 19 w 156"/>
                <a:gd name="T39" fmla="*/ 31 h 151"/>
                <a:gd name="T40" fmla="*/ 20 w 156"/>
                <a:gd name="T41" fmla="*/ 20 h 151"/>
                <a:gd name="T42" fmla="*/ 18 w 156"/>
                <a:gd name="T43" fmla="*/ 5 h 151"/>
                <a:gd name="T44" fmla="*/ 11 w 156"/>
                <a:gd name="T45" fmla="*/ 0 h 151"/>
                <a:gd name="T46" fmla="*/ 8 w 156"/>
                <a:gd name="T47" fmla="*/ 27 h 151"/>
                <a:gd name="T48" fmla="*/ 8 w 156"/>
                <a:gd name="T49" fmla="*/ 41 h 151"/>
                <a:gd name="T50" fmla="*/ 5 w 156"/>
                <a:gd name="T51" fmla="*/ 68 h 151"/>
                <a:gd name="T52" fmla="*/ 5 w 156"/>
                <a:gd name="T53" fmla="*/ 82 h 151"/>
                <a:gd name="T54" fmla="*/ 1 w 156"/>
                <a:gd name="T55" fmla="*/ 119 h 151"/>
                <a:gd name="T56" fmla="*/ 5 w 156"/>
                <a:gd name="T57" fmla="*/ 150 h 151"/>
                <a:gd name="T58" fmla="*/ 11 w 156"/>
                <a:gd name="T59" fmla="*/ 148 h 151"/>
                <a:gd name="T60" fmla="*/ 13 w 156"/>
                <a:gd name="T61" fmla="*/ 143 h 151"/>
                <a:gd name="T62" fmla="*/ 25 w 156"/>
                <a:gd name="T63" fmla="*/ 137 h 151"/>
                <a:gd name="T64" fmla="*/ 39 w 156"/>
                <a:gd name="T65" fmla="*/ 134 h 151"/>
                <a:gd name="T66" fmla="*/ 58 w 156"/>
                <a:gd name="T67" fmla="*/ 134 h 151"/>
                <a:gd name="T68" fmla="*/ 82 w 156"/>
                <a:gd name="T69" fmla="*/ 135 h 151"/>
                <a:gd name="T70" fmla="*/ 113 w 156"/>
                <a:gd name="T71" fmla="*/ 142 h 151"/>
                <a:gd name="T72" fmla="*/ 131 w 156"/>
                <a:gd name="T73" fmla="*/ 147 h 151"/>
                <a:gd name="T74" fmla="*/ 147 w 156"/>
                <a:gd name="T75" fmla="*/ 143 h 151"/>
                <a:gd name="T76" fmla="*/ 153 w 156"/>
                <a:gd name="T77" fmla="*/ 133 h 151"/>
                <a:gd name="T78" fmla="*/ 56 w 156"/>
                <a:gd name="T79" fmla="*/ 109 h 151"/>
                <a:gd name="T80" fmla="*/ 46 w 156"/>
                <a:gd name="T81" fmla="*/ 112 h 151"/>
                <a:gd name="T82" fmla="*/ 20 w 156"/>
                <a:gd name="T83" fmla="*/ 114 h 151"/>
                <a:gd name="T84" fmla="*/ 28 w 156"/>
                <a:gd name="T85" fmla="*/ 92 h 151"/>
                <a:gd name="T86" fmla="*/ 44 w 156"/>
                <a:gd name="T87" fmla="*/ 87 h 151"/>
                <a:gd name="T88" fmla="*/ 60 w 156"/>
                <a:gd name="T89" fmla="*/ 60 h 151"/>
                <a:gd name="T90" fmla="*/ 43 w 156"/>
                <a:gd name="T91" fmla="*/ 67 h 151"/>
                <a:gd name="T92" fmla="*/ 20 w 156"/>
                <a:gd name="T93" fmla="*/ 71 h 151"/>
                <a:gd name="T94" fmla="*/ 46 w 156"/>
                <a:gd name="T95" fmla="*/ 51 h 151"/>
                <a:gd name="T96" fmla="*/ 59 w 156"/>
                <a:gd name="T97" fmla="*/ 4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6" h="151">
                  <a:moveTo>
                    <a:pt x="156" y="123"/>
                  </a:moveTo>
                  <a:cubicBezTo>
                    <a:pt x="156" y="122"/>
                    <a:pt x="155" y="117"/>
                    <a:pt x="155" y="117"/>
                  </a:cubicBezTo>
                  <a:cubicBezTo>
                    <a:pt x="154" y="115"/>
                    <a:pt x="149" y="107"/>
                    <a:pt x="150" y="104"/>
                  </a:cubicBezTo>
                  <a:cubicBezTo>
                    <a:pt x="149" y="103"/>
                    <a:pt x="149" y="103"/>
                    <a:pt x="147" y="103"/>
                  </a:cubicBezTo>
                  <a:cubicBezTo>
                    <a:pt x="147" y="105"/>
                    <a:pt x="145" y="106"/>
                    <a:pt x="143" y="108"/>
                  </a:cubicBezTo>
                  <a:cubicBezTo>
                    <a:pt x="142" y="108"/>
                    <a:pt x="142" y="108"/>
                    <a:pt x="142" y="107"/>
                  </a:cubicBezTo>
                  <a:cubicBezTo>
                    <a:pt x="142" y="106"/>
                    <a:pt x="141" y="106"/>
                    <a:pt x="141" y="106"/>
                  </a:cubicBezTo>
                  <a:cubicBezTo>
                    <a:pt x="139" y="109"/>
                    <a:pt x="123" y="105"/>
                    <a:pt x="120" y="109"/>
                  </a:cubicBezTo>
                  <a:cubicBezTo>
                    <a:pt x="119" y="109"/>
                    <a:pt x="119" y="109"/>
                    <a:pt x="118" y="108"/>
                  </a:cubicBezTo>
                  <a:cubicBezTo>
                    <a:pt x="115" y="110"/>
                    <a:pt x="105" y="112"/>
                    <a:pt x="103" y="110"/>
                  </a:cubicBezTo>
                  <a:cubicBezTo>
                    <a:pt x="103" y="110"/>
                    <a:pt x="102" y="111"/>
                    <a:pt x="102" y="111"/>
                  </a:cubicBezTo>
                  <a:cubicBezTo>
                    <a:pt x="102" y="110"/>
                    <a:pt x="96" y="111"/>
                    <a:pt x="95" y="111"/>
                  </a:cubicBezTo>
                  <a:cubicBezTo>
                    <a:pt x="94" y="110"/>
                    <a:pt x="89" y="110"/>
                    <a:pt x="88" y="110"/>
                  </a:cubicBezTo>
                  <a:cubicBezTo>
                    <a:pt x="87" y="110"/>
                    <a:pt x="87" y="111"/>
                    <a:pt x="86" y="111"/>
                  </a:cubicBezTo>
                  <a:cubicBezTo>
                    <a:pt x="85" y="111"/>
                    <a:pt x="84" y="110"/>
                    <a:pt x="83" y="110"/>
                  </a:cubicBezTo>
                  <a:cubicBezTo>
                    <a:pt x="83" y="110"/>
                    <a:pt x="82" y="111"/>
                    <a:pt x="81" y="111"/>
                  </a:cubicBezTo>
                  <a:cubicBezTo>
                    <a:pt x="81" y="111"/>
                    <a:pt x="81" y="111"/>
                    <a:pt x="80" y="111"/>
                  </a:cubicBezTo>
                  <a:cubicBezTo>
                    <a:pt x="78" y="109"/>
                    <a:pt x="75" y="109"/>
                    <a:pt x="72" y="107"/>
                  </a:cubicBezTo>
                  <a:cubicBezTo>
                    <a:pt x="74" y="101"/>
                    <a:pt x="76" y="97"/>
                    <a:pt x="75" y="89"/>
                  </a:cubicBezTo>
                  <a:cubicBezTo>
                    <a:pt x="76" y="89"/>
                    <a:pt x="76" y="88"/>
                    <a:pt x="77" y="87"/>
                  </a:cubicBezTo>
                  <a:cubicBezTo>
                    <a:pt x="78" y="87"/>
                    <a:pt x="90" y="86"/>
                    <a:pt x="91" y="86"/>
                  </a:cubicBezTo>
                  <a:cubicBezTo>
                    <a:pt x="97" y="87"/>
                    <a:pt x="109" y="90"/>
                    <a:pt x="113" y="87"/>
                  </a:cubicBezTo>
                  <a:cubicBezTo>
                    <a:pt x="115" y="87"/>
                    <a:pt x="117" y="88"/>
                    <a:pt x="119" y="88"/>
                  </a:cubicBezTo>
                  <a:cubicBezTo>
                    <a:pt x="121" y="87"/>
                    <a:pt x="124" y="84"/>
                    <a:pt x="125" y="82"/>
                  </a:cubicBezTo>
                  <a:cubicBezTo>
                    <a:pt x="126" y="80"/>
                    <a:pt x="124" y="77"/>
                    <a:pt x="126" y="76"/>
                  </a:cubicBezTo>
                  <a:cubicBezTo>
                    <a:pt x="125" y="75"/>
                    <a:pt x="126" y="75"/>
                    <a:pt x="125" y="75"/>
                  </a:cubicBezTo>
                  <a:cubicBezTo>
                    <a:pt x="125" y="74"/>
                    <a:pt x="125" y="73"/>
                    <a:pt x="126" y="73"/>
                  </a:cubicBezTo>
                  <a:cubicBezTo>
                    <a:pt x="128" y="70"/>
                    <a:pt x="118" y="66"/>
                    <a:pt x="117" y="65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6" y="65"/>
                    <a:pt x="113" y="64"/>
                    <a:pt x="112" y="64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0" y="64"/>
                    <a:pt x="99" y="64"/>
                    <a:pt x="99" y="64"/>
                  </a:cubicBezTo>
                  <a:cubicBezTo>
                    <a:pt x="98" y="64"/>
                    <a:pt x="99" y="64"/>
                    <a:pt x="98" y="64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7" y="64"/>
                    <a:pt x="84" y="65"/>
                    <a:pt x="83" y="65"/>
                  </a:cubicBezTo>
                  <a:cubicBezTo>
                    <a:pt x="80" y="66"/>
                    <a:pt x="78" y="64"/>
                    <a:pt x="74" y="64"/>
                  </a:cubicBezTo>
                  <a:cubicBezTo>
                    <a:pt x="73" y="61"/>
                    <a:pt x="71" y="60"/>
                    <a:pt x="73" y="57"/>
                  </a:cubicBezTo>
                  <a:cubicBezTo>
                    <a:pt x="73" y="56"/>
                    <a:pt x="73" y="55"/>
                    <a:pt x="73" y="54"/>
                  </a:cubicBezTo>
                  <a:cubicBezTo>
                    <a:pt x="74" y="53"/>
                    <a:pt x="75" y="52"/>
                    <a:pt x="75" y="51"/>
                  </a:cubicBezTo>
                  <a:cubicBezTo>
                    <a:pt x="77" y="51"/>
                    <a:pt x="83" y="50"/>
                    <a:pt x="84" y="50"/>
                  </a:cubicBezTo>
                  <a:cubicBezTo>
                    <a:pt x="90" y="53"/>
                    <a:pt x="116" y="51"/>
                    <a:pt x="122" y="48"/>
                  </a:cubicBezTo>
                  <a:cubicBezTo>
                    <a:pt x="121" y="48"/>
                    <a:pt x="122" y="47"/>
                    <a:pt x="122" y="47"/>
                  </a:cubicBezTo>
                  <a:cubicBezTo>
                    <a:pt x="124" y="44"/>
                    <a:pt x="123" y="42"/>
                    <a:pt x="124" y="39"/>
                  </a:cubicBezTo>
                  <a:cubicBezTo>
                    <a:pt x="124" y="39"/>
                    <a:pt x="124" y="39"/>
                    <a:pt x="124" y="39"/>
                  </a:cubicBezTo>
                  <a:cubicBezTo>
                    <a:pt x="123" y="38"/>
                    <a:pt x="122" y="38"/>
                    <a:pt x="122" y="37"/>
                  </a:cubicBezTo>
                  <a:cubicBezTo>
                    <a:pt x="121" y="36"/>
                    <a:pt x="122" y="35"/>
                    <a:pt x="121" y="34"/>
                  </a:cubicBezTo>
                  <a:cubicBezTo>
                    <a:pt x="118" y="33"/>
                    <a:pt x="112" y="34"/>
                    <a:pt x="110" y="33"/>
                  </a:cubicBezTo>
                  <a:cubicBezTo>
                    <a:pt x="105" y="30"/>
                    <a:pt x="87" y="30"/>
                    <a:pt x="84" y="31"/>
                  </a:cubicBezTo>
                  <a:cubicBezTo>
                    <a:pt x="79" y="33"/>
                    <a:pt x="76" y="31"/>
                    <a:pt x="73" y="31"/>
                  </a:cubicBezTo>
                  <a:cubicBezTo>
                    <a:pt x="72" y="30"/>
                    <a:pt x="71" y="29"/>
                    <a:pt x="70" y="29"/>
                  </a:cubicBezTo>
                  <a:cubicBezTo>
                    <a:pt x="70" y="29"/>
                    <a:pt x="70" y="29"/>
                    <a:pt x="70" y="28"/>
                  </a:cubicBezTo>
                  <a:cubicBezTo>
                    <a:pt x="69" y="27"/>
                    <a:pt x="68" y="26"/>
                    <a:pt x="68" y="24"/>
                  </a:cubicBezTo>
                  <a:cubicBezTo>
                    <a:pt x="67" y="23"/>
                    <a:pt x="66" y="22"/>
                    <a:pt x="65" y="22"/>
                  </a:cubicBezTo>
                  <a:cubicBezTo>
                    <a:pt x="64" y="22"/>
                    <a:pt x="64" y="22"/>
                    <a:pt x="63" y="22"/>
                  </a:cubicBezTo>
                  <a:cubicBezTo>
                    <a:pt x="62" y="24"/>
                    <a:pt x="59" y="27"/>
                    <a:pt x="57" y="30"/>
                  </a:cubicBezTo>
                  <a:cubicBezTo>
                    <a:pt x="58" y="31"/>
                    <a:pt x="53" y="32"/>
                    <a:pt x="52" y="32"/>
                  </a:cubicBezTo>
                  <a:cubicBezTo>
                    <a:pt x="51" y="31"/>
                    <a:pt x="47" y="33"/>
                    <a:pt x="45" y="33"/>
                  </a:cubicBezTo>
                  <a:cubicBezTo>
                    <a:pt x="45" y="32"/>
                    <a:pt x="42" y="32"/>
                    <a:pt x="41" y="33"/>
                  </a:cubicBezTo>
                  <a:cubicBezTo>
                    <a:pt x="36" y="34"/>
                    <a:pt x="27" y="35"/>
                    <a:pt x="23" y="35"/>
                  </a:cubicBezTo>
                  <a:cubicBezTo>
                    <a:pt x="23" y="34"/>
                    <a:pt x="20" y="31"/>
                    <a:pt x="19" y="31"/>
                  </a:cubicBezTo>
                  <a:cubicBezTo>
                    <a:pt x="19" y="30"/>
                    <a:pt x="19" y="29"/>
                    <a:pt x="19" y="28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21"/>
                    <a:pt x="20" y="20"/>
                    <a:pt x="20" y="20"/>
                  </a:cubicBezTo>
                  <a:cubicBezTo>
                    <a:pt x="20" y="19"/>
                    <a:pt x="21" y="16"/>
                    <a:pt x="21" y="14"/>
                  </a:cubicBezTo>
                  <a:cubicBezTo>
                    <a:pt x="20" y="13"/>
                    <a:pt x="20" y="13"/>
                    <a:pt x="19" y="12"/>
                  </a:cubicBezTo>
                  <a:cubicBezTo>
                    <a:pt x="18" y="9"/>
                    <a:pt x="19" y="7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7" y="4"/>
                    <a:pt x="14" y="2"/>
                    <a:pt x="13" y="0"/>
                  </a:cubicBezTo>
                  <a:cubicBezTo>
                    <a:pt x="12" y="0"/>
                    <a:pt x="12" y="0"/>
                    <a:pt x="11" y="0"/>
                  </a:cubicBezTo>
                  <a:cubicBezTo>
                    <a:pt x="10" y="2"/>
                    <a:pt x="12" y="5"/>
                    <a:pt x="11" y="8"/>
                  </a:cubicBezTo>
                  <a:cubicBezTo>
                    <a:pt x="8" y="13"/>
                    <a:pt x="8" y="19"/>
                    <a:pt x="7" y="24"/>
                  </a:cubicBezTo>
                  <a:cubicBezTo>
                    <a:pt x="7" y="25"/>
                    <a:pt x="8" y="26"/>
                    <a:pt x="8" y="27"/>
                  </a:cubicBezTo>
                  <a:cubicBezTo>
                    <a:pt x="8" y="27"/>
                    <a:pt x="8" y="32"/>
                    <a:pt x="8" y="32"/>
                  </a:cubicBezTo>
                  <a:cubicBezTo>
                    <a:pt x="8" y="32"/>
                    <a:pt x="8" y="33"/>
                    <a:pt x="8" y="34"/>
                  </a:cubicBezTo>
                  <a:cubicBezTo>
                    <a:pt x="7" y="37"/>
                    <a:pt x="8" y="39"/>
                    <a:pt x="8" y="41"/>
                  </a:cubicBezTo>
                  <a:cubicBezTo>
                    <a:pt x="9" y="44"/>
                    <a:pt x="7" y="46"/>
                    <a:pt x="7" y="48"/>
                  </a:cubicBezTo>
                  <a:cubicBezTo>
                    <a:pt x="6" y="50"/>
                    <a:pt x="8" y="54"/>
                    <a:pt x="7" y="55"/>
                  </a:cubicBezTo>
                  <a:cubicBezTo>
                    <a:pt x="5" y="60"/>
                    <a:pt x="6" y="64"/>
                    <a:pt x="5" y="68"/>
                  </a:cubicBezTo>
                  <a:cubicBezTo>
                    <a:pt x="6" y="69"/>
                    <a:pt x="6" y="70"/>
                    <a:pt x="6" y="71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4"/>
                    <a:pt x="4" y="79"/>
                    <a:pt x="5" y="82"/>
                  </a:cubicBezTo>
                  <a:cubicBezTo>
                    <a:pt x="5" y="90"/>
                    <a:pt x="3" y="97"/>
                    <a:pt x="5" y="100"/>
                  </a:cubicBezTo>
                  <a:cubicBezTo>
                    <a:pt x="5" y="102"/>
                    <a:pt x="2" y="106"/>
                    <a:pt x="2" y="108"/>
                  </a:cubicBezTo>
                  <a:cubicBezTo>
                    <a:pt x="3" y="113"/>
                    <a:pt x="1" y="118"/>
                    <a:pt x="1" y="119"/>
                  </a:cubicBezTo>
                  <a:cubicBezTo>
                    <a:pt x="0" y="126"/>
                    <a:pt x="1" y="139"/>
                    <a:pt x="2" y="142"/>
                  </a:cubicBezTo>
                  <a:cubicBezTo>
                    <a:pt x="2" y="142"/>
                    <a:pt x="4" y="144"/>
                    <a:pt x="4" y="144"/>
                  </a:cubicBezTo>
                  <a:cubicBezTo>
                    <a:pt x="5" y="145"/>
                    <a:pt x="4" y="148"/>
                    <a:pt x="5" y="150"/>
                  </a:cubicBezTo>
                  <a:cubicBezTo>
                    <a:pt x="5" y="150"/>
                    <a:pt x="6" y="150"/>
                    <a:pt x="6" y="151"/>
                  </a:cubicBezTo>
                  <a:cubicBezTo>
                    <a:pt x="7" y="151"/>
                    <a:pt x="8" y="150"/>
                    <a:pt x="10" y="150"/>
                  </a:cubicBezTo>
                  <a:cubicBezTo>
                    <a:pt x="10" y="149"/>
                    <a:pt x="11" y="149"/>
                    <a:pt x="11" y="148"/>
                  </a:cubicBezTo>
                  <a:cubicBezTo>
                    <a:pt x="11" y="147"/>
                    <a:pt x="11" y="146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2" y="144"/>
                    <a:pt x="13" y="144"/>
                    <a:pt x="13" y="143"/>
                  </a:cubicBezTo>
                  <a:cubicBezTo>
                    <a:pt x="14" y="142"/>
                    <a:pt x="13" y="141"/>
                    <a:pt x="14" y="141"/>
                  </a:cubicBezTo>
                  <a:cubicBezTo>
                    <a:pt x="15" y="138"/>
                    <a:pt x="21" y="139"/>
                    <a:pt x="21" y="139"/>
                  </a:cubicBezTo>
                  <a:cubicBezTo>
                    <a:pt x="23" y="138"/>
                    <a:pt x="24" y="137"/>
                    <a:pt x="25" y="137"/>
                  </a:cubicBezTo>
                  <a:cubicBezTo>
                    <a:pt x="26" y="137"/>
                    <a:pt x="27" y="138"/>
                    <a:pt x="28" y="137"/>
                  </a:cubicBezTo>
                  <a:cubicBezTo>
                    <a:pt x="30" y="136"/>
                    <a:pt x="32" y="135"/>
                    <a:pt x="33" y="134"/>
                  </a:cubicBezTo>
                  <a:cubicBezTo>
                    <a:pt x="35" y="134"/>
                    <a:pt x="38" y="134"/>
                    <a:pt x="39" y="134"/>
                  </a:cubicBezTo>
                  <a:cubicBezTo>
                    <a:pt x="41" y="133"/>
                    <a:pt x="50" y="134"/>
                    <a:pt x="51" y="134"/>
                  </a:cubicBezTo>
                  <a:cubicBezTo>
                    <a:pt x="51" y="134"/>
                    <a:pt x="52" y="134"/>
                    <a:pt x="52" y="134"/>
                  </a:cubicBezTo>
                  <a:cubicBezTo>
                    <a:pt x="53" y="133"/>
                    <a:pt x="58" y="134"/>
                    <a:pt x="58" y="134"/>
                  </a:cubicBezTo>
                  <a:cubicBezTo>
                    <a:pt x="59" y="134"/>
                    <a:pt x="63" y="134"/>
                    <a:pt x="64" y="134"/>
                  </a:cubicBezTo>
                  <a:cubicBezTo>
                    <a:pt x="68" y="134"/>
                    <a:pt x="69" y="134"/>
                    <a:pt x="73" y="135"/>
                  </a:cubicBezTo>
                  <a:cubicBezTo>
                    <a:pt x="74" y="135"/>
                    <a:pt x="81" y="135"/>
                    <a:pt x="82" y="135"/>
                  </a:cubicBezTo>
                  <a:cubicBezTo>
                    <a:pt x="84" y="137"/>
                    <a:pt x="87" y="137"/>
                    <a:pt x="89" y="139"/>
                  </a:cubicBezTo>
                  <a:cubicBezTo>
                    <a:pt x="90" y="137"/>
                    <a:pt x="101" y="140"/>
                    <a:pt x="103" y="140"/>
                  </a:cubicBezTo>
                  <a:cubicBezTo>
                    <a:pt x="107" y="139"/>
                    <a:pt x="112" y="142"/>
                    <a:pt x="113" y="142"/>
                  </a:cubicBezTo>
                  <a:cubicBezTo>
                    <a:pt x="116" y="141"/>
                    <a:pt x="116" y="143"/>
                    <a:pt x="117" y="144"/>
                  </a:cubicBezTo>
                  <a:cubicBezTo>
                    <a:pt x="119" y="144"/>
                    <a:pt x="120" y="144"/>
                    <a:pt x="121" y="144"/>
                  </a:cubicBezTo>
                  <a:cubicBezTo>
                    <a:pt x="125" y="146"/>
                    <a:pt x="127" y="147"/>
                    <a:pt x="131" y="147"/>
                  </a:cubicBezTo>
                  <a:cubicBezTo>
                    <a:pt x="133" y="148"/>
                    <a:pt x="138" y="148"/>
                    <a:pt x="138" y="148"/>
                  </a:cubicBezTo>
                  <a:cubicBezTo>
                    <a:pt x="139" y="147"/>
                    <a:pt x="143" y="146"/>
                    <a:pt x="144" y="146"/>
                  </a:cubicBezTo>
                  <a:cubicBezTo>
                    <a:pt x="145" y="145"/>
                    <a:pt x="146" y="144"/>
                    <a:pt x="147" y="143"/>
                  </a:cubicBezTo>
                  <a:cubicBezTo>
                    <a:pt x="147" y="143"/>
                    <a:pt x="147" y="142"/>
                    <a:pt x="147" y="142"/>
                  </a:cubicBezTo>
                  <a:cubicBezTo>
                    <a:pt x="147" y="141"/>
                    <a:pt x="150" y="140"/>
                    <a:pt x="150" y="140"/>
                  </a:cubicBezTo>
                  <a:cubicBezTo>
                    <a:pt x="152" y="138"/>
                    <a:pt x="151" y="135"/>
                    <a:pt x="153" y="133"/>
                  </a:cubicBezTo>
                  <a:cubicBezTo>
                    <a:pt x="154" y="132"/>
                    <a:pt x="155" y="132"/>
                    <a:pt x="155" y="130"/>
                  </a:cubicBezTo>
                  <a:cubicBezTo>
                    <a:pt x="154" y="129"/>
                    <a:pt x="156" y="124"/>
                    <a:pt x="156" y="123"/>
                  </a:cubicBezTo>
                  <a:close/>
                  <a:moveTo>
                    <a:pt x="56" y="109"/>
                  </a:moveTo>
                  <a:cubicBezTo>
                    <a:pt x="54" y="111"/>
                    <a:pt x="52" y="110"/>
                    <a:pt x="49" y="111"/>
                  </a:cubicBezTo>
                  <a:cubicBezTo>
                    <a:pt x="49" y="111"/>
                    <a:pt x="48" y="111"/>
                    <a:pt x="47" y="111"/>
                  </a:cubicBezTo>
                  <a:cubicBezTo>
                    <a:pt x="47" y="111"/>
                    <a:pt x="47" y="111"/>
                    <a:pt x="46" y="112"/>
                  </a:cubicBezTo>
                  <a:cubicBezTo>
                    <a:pt x="45" y="112"/>
                    <a:pt x="43" y="112"/>
                    <a:pt x="42" y="112"/>
                  </a:cubicBezTo>
                  <a:cubicBezTo>
                    <a:pt x="40" y="112"/>
                    <a:pt x="39" y="112"/>
                    <a:pt x="37" y="112"/>
                  </a:cubicBezTo>
                  <a:cubicBezTo>
                    <a:pt x="33" y="114"/>
                    <a:pt x="25" y="114"/>
                    <a:pt x="20" y="114"/>
                  </a:cubicBezTo>
                  <a:cubicBezTo>
                    <a:pt x="20" y="114"/>
                    <a:pt x="19" y="113"/>
                    <a:pt x="19" y="112"/>
                  </a:cubicBezTo>
                  <a:cubicBezTo>
                    <a:pt x="18" y="111"/>
                    <a:pt x="18" y="98"/>
                    <a:pt x="19" y="97"/>
                  </a:cubicBezTo>
                  <a:cubicBezTo>
                    <a:pt x="19" y="97"/>
                    <a:pt x="28" y="92"/>
                    <a:pt x="28" y="92"/>
                  </a:cubicBezTo>
                  <a:cubicBezTo>
                    <a:pt x="29" y="92"/>
                    <a:pt x="29" y="92"/>
                    <a:pt x="30" y="92"/>
                  </a:cubicBezTo>
                  <a:cubicBezTo>
                    <a:pt x="31" y="91"/>
                    <a:pt x="32" y="90"/>
                    <a:pt x="34" y="89"/>
                  </a:cubicBezTo>
                  <a:cubicBezTo>
                    <a:pt x="36" y="88"/>
                    <a:pt x="42" y="89"/>
                    <a:pt x="44" y="87"/>
                  </a:cubicBezTo>
                  <a:cubicBezTo>
                    <a:pt x="48" y="88"/>
                    <a:pt x="55" y="87"/>
                    <a:pt x="59" y="89"/>
                  </a:cubicBezTo>
                  <a:cubicBezTo>
                    <a:pt x="61" y="95"/>
                    <a:pt x="59" y="107"/>
                    <a:pt x="56" y="109"/>
                  </a:cubicBezTo>
                  <a:close/>
                  <a:moveTo>
                    <a:pt x="60" y="60"/>
                  </a:moveTo>
                  <a:cubicBezTo>
                    <a:pt x="60" y="62"/>
                    <a:pt x="60" y="64"/>
                    <a:pt x="59" y="64"/>
                  </a:cubicBezTo>
                  <a:cubicBezTo>
                    <a:pt x="57" y="66"/>
                    <a:pt x="53" y="68"/>
                    <a:pt x="49" y="67"/>
                  </a:cubicBezTo>
                  <a:cubicBezTo>
                    <a:pt x="48" y="67"/>
                    <a:pt x="45" y="67"/>
                    <a:pt x="43" y="67"/>
                  </a:cubicBezTo>
                  <a:cubicBezTo>
                    <a:pt x="42" y="67"/>
                    <a:pt x="40" y="68"/>
                    <a:pt x="39" y="68"/>
                  </a:cubicBezTo>
                  <a:cubicBezTo>
                    <a:pt x="38" y="68"/>
                    <a:pt x="37" y="68"/>
                    <a:pt x="36" y="68"/>
                  </a:cubicBezTo>
                  <a:cubicBezTo>
                    <a:pt x="29" y="70"/>
                    <a:pt x="27" y="71"/>
                    <a:pt x="20" y="71"/>
                  </a:cubicBezTo>
                  <a:cubicBezTo>
                    <a:pt x="15" y="59"/>
                    <a:pt x="24" y="56"/>
                    <a:pt x="33" y="51"/>
                  </a:cubicBezTo>
                  <a:cubicBezTo>
                    <a:pt x="35" y="50"/>
                    <a:pt x="38" y="52"/>
                    <a:pt x="40" y="52"/>
                  </a:cubicBezTo>
                  <a:cubicBezTo>
                    <a:pt x="42" y="51"/>
                    <a:pt x="44" y="52"/>
                    <a:pt x="46" y="51"/>
                  </a:cubicBezTo>
                  <a:cubicBezTo>
                    <a:pt x="47" y="51"/>
                    <a:pt x="49" y="49"/>
                    <a:pt x="50" y="49"/>
                  </a:cubicBezTo>
                  <a:cubicBezTo>
                    <a:pt x="51" y="48"/>
                    <a:pt x="53" y="49"/>
                    <a:pt x="54" y="48"/>
                  </a:cubicBezTo>
                  <a:cubicBezTo>
                    <a:pt x="56" y="48"/>
                    <a:pt x="57" y="49"/>
                    <a:pt x="59" y="49"/>
                  </a:cubicBezTo>
                  <a:cubicBezTo>
                    <a:pt x="62" y="52"/>
                    <a:pt x="61" y="55"/>
                    <a:pt x="60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8" name="Freeform 62"/>
            <p:cNvSpPr>
              <a:spLocks noEditPoints="1"/>
            </p:cNvSpPr>
            <p:nvPr/>
          </p:nvSpPr>
          <p:spPr bwMode="auto">
            <a:xfrm>
              <a:off x="7064376" y="3014663"/>
              <a:ext cx="831850" cy="349250"/>
            </a:xfrm>
            <a:custGeom>
              <a:avLst/>
              <a:gdLst>
                <a:gd name="T0" fmla="*/ 262 w 275"/>
                <a:gd name="T1" fmla="*/ 71 h 114"/>
                <a:gd name="T2" fmla="*/ 242 w 275"/>
                <a:gd name="T3" fmla="*/ 70 h 114"/>
                <a:gd name="T4" fmla="*/ 227 w 275"/>
                <a:gd name="T5" fmla="*/ 69 h 114"/>
                <a:gd name="T6" fmla="*/ 178 w 275"/>
                <a:gd name="T7" fmla="*/ 63 h 114"/>
                <a:gd name="T8" fmla="*/ 186 w 275"/>
                <a:gd name="T9" fmla="*/ 34 h 114"/>
                <a:gd name="T10" fmla="*/ 121 w 275"/>
                <a:gd name="T11" fmla="*/ 40 h 114"/>
                <a:gd name="T12" fmla="*/ 96 w 275"/>
                <a:gd name="T13" fmla="*/ 36 h 114"/>
                <a:gd name="T14" fmla="*/ 104 w 275"/>
                <a:gd name="T15" fmla="*/ 28 h 114"/>
                <a:gd name="T16" fmla="*/ 126 w 275"/>
                <a:gd name="T17" fmla="*/ 32 h 114"/>
                <a:gd name="T18" fmla="*/ 144 w 275"/>
                <a:gd name="T19" fmla="*/ 31 h 114"/>
                <a:gd name="T20" fmla="*/ 178 w 275"/>
                <a:gd name="T21" fmla="*/ 29 h 114"/>
                <a:gd name="T22" fmla="*/ 208 w 275"/>
                <a:gd name="T23" fmla="*/ 40 h 114"/>
                <a:gd name="T24" fmla="*/ 229 w 275"/>
                <a:gd name="T25" fmla="*/ 34 h 114"/>
                <a:gd name="T26" fmla="*/ 217 w 275"/>
                <a:gd name="T27" fmla="*/ 20 h 114"/>
                <a:gd name="T28" fmla="*/ 198 w 275"/>
                <a:gd name="T29" fmla="*/ 17 h 114"/>
                <a:gd name="T30" fmla="*/ 161 w 275"/>
                <a:gd name="T31" fmla="*/ 15 h 114"/>
                <a:gd name="T32" fmla="*/ 146 w 275"/>
                <a:gd name="T33" fmla="*/ 9 h 114"/>
                <a:gd name="T34" fmla="*/ 118 w 275"/>
                <a:gd name="T35" fmla="*/ 1 h 114"/>
                <a:gd name="T36" fmla="*/ 96 w 275"/>
                <a:gd name="T37" fmla="*/ 15 h 114"/>
                <a:gd name="T38" fmla="*/ 56 w 275"/>
                <a:gd name="T39" fmla="*/ 19 h 114"/>
                <a:gd name="T40" fmla="*/ 40 w 275"/>
                <a:gd name="T41" fmla="*/ 32 h 114"/>
                <a:gd name="T42" fmla="*/ 30 w 275"/>
                <a:gd name="T43" fmla="*/ 53 h 114"/>
                <a:gd name="T44" fmla="*/ 36 w 275"/>
                <a:gd name="T45" fmla="*/ 63 h 114"/>
                <a:gd name="T46" fmla="*/ 50 w 275"/>
                <a:gd name="T47" fmla="*/ 61 h 114"/>
                <a:gd name="T48" fmla="*/ 58 w 275"/>
                <a:gd name="T49" fmla="*/ 34 h 114"/>
                <a:gd name="T50" fmla="*/ 87 w 275"/>
                <a:gd name="T51" fmla="*/ 54 h 114"/>
                <a:gd name="T52" fmla="*/ 52 w 275"/>
                <a:gd name="T53" fmla="*/ 69 h 114"/>
                <a:gd name="T54" fmla="*/ 0 w 275"/>
                <a:gd name="T55" fmla="*/ 80 h 114"/>
                <a:gd name="T56" fmla="*/ 46 w 275"/>
                <a:gd name="T57" fmla="*/ 86 h 114"/>
                <a:gd name="T58" fmla="*/ 56 w 275"/>
                <a:gd name="T59" fmla="*/ 97 h 114"/>
                <a:gd name="T60" fmla="*/ 49 w 275"/>
                <a:gd name="T61" fmla="*/ 113 h 114"/>
                <a:gd name="T62" fmla="*/ 73 w 275"/>
                <a:gd name="T63" fmla="*/ 98 h 114"/>
                <a:gd name="T64" fmla="*/ 112 w 275"/>
                <a:gd name="T65" fmla="*/ 98 h 114"/>
                <a:gd name="T66" fmla="*/ 150 w 275"/>
                <a:gd name="T67" fmla="*/ 99 h 114"/>
                <a:gd name="T68" fmla="*/ 175 w 275"/>
                <a:gd name="T69" fmla="*/ 100 h 114"/>
                <a:gd name="T70" fmla="*/ 213 w 275"/>
                <a:gd name="T71" fmla="*/ 103 h 114"/>
                <a:gd name="T72" fmla="*/ 185 w 275"/>
                <a:gd name="T73" fmla="*/ 88 h 114"/>
                <a:gd name="T74" fmla="*/ 189 w 275"/>
                <a:gd name="T75" fmla="*/ 78 h 114"/>
                <a:gd name="T76" fmla="*/ 215 w 275"/>
                <a:gd name="T77" fmla="*/ 83 h 114"/>
                <a:gd name="T78" fmla="*/ 232 w 275"/>
                <a:gd name="T79" fmla="*/ 89 h 114"/>
                <a:gd name="T80" fmla="*/ 259 w 275"/>
                <a:gd name="T81" fmla="*/ 91 h 114"/>
                <a:gd name="T82" fmla="*/ 273 w 275"/>
                <a:gd name="T83" fmla="*/ 80 h 114"/>
                <a:gd name="T84" fmla="*/ 115 w 275"/>
                <a:gd name="T85" fmla="*/ 80 h 114"/>
                <a:gd name="T86" fmla="*/ 91 w 275"/>
                <a:gd name="T87" fmla="*/ 88 h 114"/>
                <a:gd name="T88" fmla="*/ 85 w 275"/>
                <a:gd name="T89" fmla="*/ 80 h 114"/>
                <a:gd name="T90" fmla="*/ 114 w 275"/>
                <a:gd name="T91" fmla="*/ 74 h 114"/>
                <a:gd name="T92" fmla="*/ 125 w 275"/>
                <a:gd name="T93" fmla="*/ 60 h 114"/>
                <a:gd name="T94" fmla="*/ 98 w 275"/>
                <a:gd name="T95" fmla="*/ 63 h 114"/>
                <a:gd name="T96" fmla="*/ 118 w 275"/>
                <a:gd name="T97" fmla="*/ 52 h 114"/>
                <a:gd name="T98" fmla="*/ 125 w 275"/>
                <a:gd name="T99" fmla="*/ 60 h 114"/>
                <a:gd name="T100" fmla="*/ 150 w 275"/>
                <a:gd name="T101" fmla="*/ 84 h 114"/>
                <a:gd name="T102" fmla="*/ 132 w 275"/>
                <a:gd name="T103" fmla="*/ 76 h 114"/>
                <a:gd name="T104" fmla="*/ 161 w 275"/>
                <a:gd name="T105" fmla="*/ 75 h 114"/>
                <a:gd name="T106" fmla="*/ 140 w 275"/>
                <a:gd name="T107" fmla="*/ 61 h 114"/>
                <a:gd name="T108" fmla="*/ 167 w 275"/>
                <a:gd name="T109" fmla="*/ 5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5" h="114">
                  <a:moveTo>
                    <a:pt x="271" y="73"/>
                  </a:moveTo>
                  <a:cubicBezTo>
                    <a:pt x="271" y="73"/>
                    <a:pt x="271" y="73"/>
                    <a:pt x="270" y="72"/>
                  </a:cubicBezTo>
                  <a:cubicBezTo>
                    <a:pt x="270" y="72"/>
                    <a:pt x="267" y="73"/>
                    <a:pt x="267" y="74"/>
                  </a:cubicBezTo>
                  <a:cubicBezTo>
                    <a:pt x="265" y="73"/>
                    <a:pt x="263" y="72"/>
                    <a:pt x="262" y="71"/>
                  </a:cubicBezTo>
                  <a:cubicBezTo>
                    <a:pt x="261" y="71"/>
                    <a:pt x="261" y="71"/>
                    <a:pt x="261" y="71"/>
                  </a:cubicBezTo>
                  <a:cubicBezTo>
                    <a:pt x="259" y="72"/>
                    <a:pt x="252" y="68"/>
                    <a:pt x="251" y="68"/>
                  </a:cubicBezTo>
                  <a:cubicBezTo>
                    <a:pt x="249" y="69"/>
                    <a:pt x="247" y="70"/>
                    <a:pt x="244" y="70"/>
                  </a:cubicBezTo>
                  <a:cubicBezTo>
                    <a:pt x="244" y="69"/>
                    <a:pt x="243" y="71"/>
                    <a:pt x="242" y="70"/>
                  </a:cubicBezTo>
                  <a:cubicBezTo>
                    <a:pt x="241" y="70"/>
                    <a:pt x="238" y="68"/>
                    <a:pt x="236" y="68"/>
                  </a:cubicBezTo>
                  <a:cubicBezTo>
                    <a:pt x="235" y="69"/>
                    <a:pt x="234" y="69"/>
                    <a:pt x="233" y="70"/>
                  </a:cubicBezTo>
                  <a:cubicBezTo>
                    <a:pt x="233" y="70"/>
                    <a:pt x="232" y="69"/>
                    <a:pt x="232" y="69"/>
                  </a:cubicBezTo>
                  <a:cubicBezTo>
                    <a:pt x="231" y="68"/>
                    <a:pt x="229" y="70"/>
                    <a:pt x="227" y="69"/>
                  </a:cubicBezTo>
                  <a:cubicBezTo>
                    <a:pt x="222" y="66"/>
                    <a:pt x="216" y="68"/>
                    <a:pt x="209" y="68"/>
                  </a:cubicBezTo>
                  <a:cubicBezTo>
                    <a:pt x="207" y="66"/>
                    <a:pt x="203" y="68"/>
                    <a:pt x="202" y="67"/>
                  </a:cubicBezTo>
                  <a:cubicBezTo>
                    <a:pt x="198" y="64"/>
                    <a:pt x="190" y="67"/>
                    <a:pt x="185" y="64"/>
                  </a:cubicBezTo>
                  <a:cubicBezTo>
                    <a:pt x="183" y="66"/>
                    <a:pt x="178" y="63"/>
                    <a:pt x="178" y="63"/>
                  </a:cubicBezTo>
                  <a:cubicBezTo>
                    <a:pt x="176" y="63"/>
                    <a:pt x="177" y="60"/>
                    <a:pt x="178" y="58"/>
                  </a:cubicBezTo>
                  <a:cubicBezTo>
                    <a:pt x="179" y="56"/>
                    <a:pt x="190" y="48"/>
                    <a:pt x="192" y="48"/>
                  </a:cubicBezTo>
                  <a:cubicBezTo>
                    <a:pt x="193" y="45"/>
                    <a:pt x="193" y="38"/>
                    <a:pt x="190" y="36"/>
                  </a:cubicBezTo>
                  <a:cubicBezTo>
                    <a:pt x="189" y="35"/>
                    <a:pt x="186" y="34"/>
                    <a:pt x="186" y="34"/>
                  </a:cubicBezTo>
                  <a:cubicBezTo>
                    <a:pt x="185" y="34"/>
                    <a:pt x="174" y="39"/>
                    <a:pt x="174" y="40"/>
                  </a:cubicBezTo>
                  <a:cubicBezTo>
                    <a:pt x="163" y="39"/>
                    <a:pt x="149" y="41"/>
                    <a:pt x="141" y="40"/>
                  </a:cubicBezTo>
                  <a:cubicBezTo>
                    <a:pt x="138" y="39"/>
                    <a:pt x="129" y="41"/>
                    <a:pt x="127" y="40"/>
                  </a:cubicBezTo>
                  <a:cubicBezTo>
                    <a:pt x="125" y="40"/>
                    <a:pt x="123" y="40"/>
                    <a:pt x="121" y="40"/>
                  </a:cubicBezTo>
                  <a:cubicBezTo>
                    <a:pt x="120" y="40"/>
                    <a:pt x="118" y="41"/>
                    <a:pt x="116" y="40"/>
                  </a:cubicBezTo>
                  <a:cubicBezTo>
                    <a:pt x="113" y="40"/>
                    <a:pt x="108" y="40"/>
                    <a:pt x="105" y="39"/>
                  </a:cubicBezTo>
                  <a:cubicBezTo>
                    <a:pt x="104" y="40"/>
                    <a:pt x="103" y="40"/>
                    <a:pt x="102" y="40"/>
                  </a:cubicBezTo>
                  <a:cubicBezTo>
                    <a:pt x="100" y="38"/>
                    <a:pt x="98" y="37"/>
                    <a:pt x="96" y="36"/>
                  </a:cubicBezTo>
                  <a:cubicBezTo>
                    <a:pt x="92" y="34"/>
                    <a:pt x="87" y="35"/>
                    <a:pt x="85" y="32"/>
                  </a:cubicBezTo>
                  <a:cubicBezTo>
                    <a:pt x="85" y="32"/>
                    <a:pt x="85" y="32"/>
                    <a:pt x="85" y="31"/>
                  </a:cubicBezTo>
                  <a:cubicBezTo>
                    <a:pt x="84" y="30"/>
                    <a:pt x="91" y="28"/>
                    <a:pt x="93" y="29"/>
                  </a:cubicBezTo>
                  <a:cubicBezTo>
                    <a:pt x="93" y="29"/>
                    <a:pt x="102" y="29"/>
                    <a:pt x="104" y="28"/>
                  </a:cubicBezTo>
                  <a:cubicBezTo>
                    <a:pt x="106" y="28"/>
                    <a:pt x="108" y="26"/>
                    <a:pt x="111" y="27"/>
                  </a:cubicBezTo>
                  <a:cubicBezTo>
                    <a:pt x="113" y="27"/>
                    <a:pt x="115" y="29"/>
                    <a:pt x="118" y="30"/>
                  </a:cubicBezTo>
                  <a:cubicBezTo>
                    <a:pt x="120" y="30"/>
                    <a:pt x="122" y="28"/>
                    <a:pt x="125" y="29"/>
                  </a:cubicBezTo>
                  <a:cubicBezTo>
                    <a:pt x="125" y="30"/>
                    <a:pt x="125" y="31"/>
                    <a:pt x="126" y="32"/>
                  </a:cubicBezTo>
                  <a:cubicBezTo>
                    <a:pt x="126" y="33"/>
                    <a:pt x="128" y="31"/>
                    <a:pt x="128" y="32"/>
                  </a:cubicBezTo>
                  <a:cubicBezTo>
                    <a:pt x="129" y="33"/>
                    <a:pt x="129" y="33"/>
                    <a:pt x="130" y="33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4" y="31"/>
                    <a:pt x="140" y="33"/>
                    <a:pt x="144" y="31"/>
                  </a:cubicBezTo>
                  <a:cubicBezTo>
                    <a:pt x="143" y="30"/>
                    <a:pt x="148" y="31"/>
                    <a:pt x="148" y="31"/>
                  </a:cubicBezTo>
                  <a:cubicBezTo>
                    <a:pt x="151" y="29"/>
                    <a:pt x="153" y="28"/>
                    <a:pt x="157" y="29"/>
                  </a:cubicBezTo>
                  <a:cubicBezTo>
                    <a:pt x="158" y="29"/>
                    <a:pt x="163" y="26"/>
                    <a:pt x="165" y="28"/>
                  </a:cubicBezTo>
                  <a:cubicBezTo>
                    <a:pt x="169" y="29"/>
                    <a:pt x="177" y="28"/>
                    <a:pt x="178" y="29"/>
                  </a:cubicBezTo>
                  <a:cubicBezTo>
                    <a:pt x="179" y="29"/>
                    <a:pt x="192" y="28"/>
                    <a:pt x="195" y="27"/>
                  </a:cubicBezTo>
                  <a:cubicBezTo>
                    <a:pt x="196" y="27"/>
                    <a:pt x="198" y="28"/>
                    <a:pt x="199" y="28"/>
                  </a:cubicBezTo>
                  <a:cubicBezTo>
                    <a:pt x="205" y="28"/>
                    <a:pt x="212" y="28"/>
                    <a:pt x="213" y="35"/>
                  </a:cubicBezTo>
                  <a:cubicBezTo>
                    <a:pt x="211" y="37"/>
                    <a:pt x="209" y="39"/>
                    <a:pt x="208" y="40"/>
                  </a:cubicBezTo>
                  <a:cubicBezTo>
                    <a:pt x="205" y="45"/>
                    <a:pt x="208" y="56"/>
                    <a:pt x="209" y="61"/>
                  </a:cubicBezTo>
                  <a:cubicBezTo>
                    <a:pt x="212" y="62"/>
                    <a:pt x="217" y="59"/>
                    <a:pt x="220" y="56"/>
                  </a:cubicBezTo>
                  <a:cubicBezTo>
                    <a:pt x="221" y="57"/>
                    <a:pt x="224" y="52"/>
                    <a:pt x="224" y="51"/>
                  </a:cubicBezTo>
                  <a:cubicBezTo>
                    <a:pt x="227" y="48"/>
                    <a:pt x="231" y="40"/>
                    <a:pt x="229" y="34"/>
                  </a:cubicBezTo>
                  <a:cubicBezTo>
                    <a:pt x="228" y="32"/>
                    <a:pt x="226" y="31"/>
                    <a:pt x="225" y="30"/>
                  </a:cubicBezTo>
                  <a:cubicBezTo>
                    <a:pt x="225" y="29"/>
                    <a:pt x="224" y="28"/>
                    <a:pt x="224" y="27"/>
                  </a:cubicBezTo>
                  <a:cubicBezTo>
                    <a:pt x="223" y="26"/>
                    <a:pt x="221" y="24"/>
                    <a:pt x="221" y="23"/>
                  </a:cubicBezTo>
                  <a:cubicBezTo>
                    <a:pt x="219" y="22"/>
                    <a:pt x="219" y="21"/>
                    <a:pt x="217" y="20"/>
                  </a:cubicBezTo>
                  <a:cubicBezTo>
                    <a:pt x="216" y="21"/>
                    <a:pt x="209" y="16"/>
                    <a:pt x="206" y="18"/>
                  </a:cubicBezTo>
                  <a:cubicBezTo>
                    <a:pt x="206" y="18"/>
                    <a:pt x="205" y="18"/>
                    <a:pt x="205" y="18"/>
                  </a:cubicBezTo>
                  <a:cubicBezTo>
                    <a:pt x="203" y="18"/>
                    <a:pt x="201" y="17"/>
                    <a:pt x="198" y="17"/>
                  </a:cubicBezTo>
                  <a:cubicBezTo>
                    <a:pt x="198" y="17"/>
                    <a:pt x="198" y="17"/>
                    <a:pt x="198" y="17"/>
                  </a:cubicBezTo>
                  <a:cubicBezTo>
                    <a:pt x="197" y="16"/>
                    <a:pt x="187" y="15"/>
                    <a:pt x="184" y="14"/>
                  </a:cubicBezTo>
                  <a:cubicBezTo>
                    <a:pt x="178" y="13"/>
                    <a:pt x="174" y="16"/>
                    <a:pt x="170" y="16"/>
                  </a:cubicBezTo>
                  <a:cubicBezTo>
                    <a:pt x="169" y="16"/>
                    <a:pt x="166" y="18"/>
                    <a:pt x="165" y="17"/>
                  </a:cubicBezTo>
                  <a:cubicBezTo>
                    <a:pt x="164" y="17"/>
                    <a:pt x="161" y="15"/>
                    <a:pt x="161" y="15"/>
                  </a:cubicBezTo>
                  <a:cubicBezTo>
                    <a:pt x="160" y="15"/>
                    <a:pt x="160" y="16"/>
                    <a:pt x="159" y="15"/>
                  </a:cubicBezTo>
                  <a:cubicBezTo>
                    <a:pt x="158" y="15"/>
                    <a:pt x="156" y="14"/>
                    <a:pt x="155" y="13"/>
                  </a:cubicBezTo>
                  <a:cubicBezTo>
                    <a:pt x="155" y="13"/>
                    <a:pt x="150" y="13"/>
                    <a:pt x="150" y="12"/>
                  </a:cubicBezTo>
                  <a:cubicBezTo>
                    <a:pt x="149" y="11"/>
                    <a:pt x="147" y="9"/>
                    <a:pt x="146" y="9"/>
                  </a:cubicBezTo>
                  <a:cubicBezTo>
                    <a:pt x="143" y="8"/>
                    <a:pt x="139" y="7"/>
                    <a:pt x="137" y="5"/>
                  </a:cubicBezTo>
                  <a:cubicBezTo>
                    <a:pt x="137" y="5"/>
                    <a:pt x="136" y="4"/>
                    <a:pt x="136" y="4"/>
                  </a:cubicBezTo>
                  <a:cubicBezTo>
                    <a:pt x="132" y="2"/>
                    <a:pt x="129" y="5"/>
                    <a:pt x="125" y="3"/>
                  </a:cubicBezTo>
                  <a:cubicBezTo>
                    <a:pt x="126" y="3"/>
                    <a:pt x="118" y="1"/>
                    <a:pt x="118" y="1"/>
                  </a:cubicBezTo>
                  <a:cubicBezTo>
                    <a:pt x="117" y="0"/>
                    <a:pt x="117" y="0"/>
                    <a:pt x="116" y="0"/>
                  </a:cubicBezTo>
                  <a:cubicBezTo>
                    <a:pt x="116" y="1"/>
                    <a:pt x="114" y="1"/>
                    <a:pt x="113" y="2"/>
                  </a:cubicBezTo>
                  <a:cubicBezTo>
                    <a:pt x="113" y="2"/>
                    <a:pt x="112" y="8"/>
                    <a:pt x="110" y="9"/>
                  </a:cubicBezTo>
                  <a:cubicBezTo>
                    <a:pt x="105" y="11"/>
                    <a:pt x="101" y="13"/>
                    <a:pt x="96" y="15"/>
                  </a:cubicBezTo>
                  <a:cubicBezTo>
                    <a:pt x="94" y="15"/>
                    <a:pt x="92" y="16"/>
                    <a:pt x="90" y="16"/>
                  </a:cubicBezTo>
                  <a:cubicBezTo>
                    <a:pt x="87" y="18"/>
                    <a:pt x="83" y="17"/>
                    <a:pt x="79" y="18"/>
                  </a:cubicBezTo>
                  <a:cubicBezTo>
                    <a:pt x="78" y="19"/>
                    <a:pt x="76" y="18"/>
                    <a:pt x="75" y="18"/>
                  </a:cubicBezTo>
                  <a:cubicBezTo>
                    <a:pt x="69" y="19"/>
                    <a:pt x="63" y="16"/>
                    <a:pt x="56" y="19"/>
                  </a:cubicBezTo>
                  <a:cubicBezTo>
                    <a:pt x="53" y="20"/>
                    <a:pt x="50" y="22"/>
                    <a:pt x="48" y="24"/>
                  </a:cubicBezTo>
                  <a:cubicBezTo>
                    <a:pt x="48" y="25"/>
                    <a:pt x="47" y="26"/>
                    <a:pt x="47" y="27"/>
                  </a:cubicBezTo>
                  <a:cubicBezTo>
                    <a:pt x="45" y="28"/>
                    <a:pt x="44" y="30"/>
                    <a:pt x="42" y="32"/>
                  </a:cubicBezTo>
                  <a:cubicBezTo>
                    <a:pt x="41" y="32"/>
                    <a:pt x="40" y="32"/>
                    <a:pt x="40" y="32"/>
                  </a:cubicBezTo>
                  <a:cubicBezTo>
                    <a:pt x="39" y="33"/>
                    <a:pt x="36" y="36"/>
                    <a:pt x="36" y="38"/>
                  </a:cubicBezTo>
                  <a:cubicBezTo>
                    <a:pt x="36" y="38"/>
                    <a:pt x="36" y="39"/>
                    <a:pt x="36" y="39"/>
                  </a:cubicBezTo>
                  <a:cubicBezTo>
                    <a:pt x="34" y="42"/>
                    <a:pt x="31" y="44"/>
                    <a:pt x="30" y="47"/>
                  </a:cubicBezTo>
                  <a:cubicBezTo>
                    <a:pt x="30" y="49"/>
                    <a:pt x="30" y="51"/>
                    <a:pt x="30" y="53"/>
                  </a:cubicBezTo>
                  <a:cubicBezTo>
                    <a:pt x="29" y="54"/>
                    <a:pt x="29" y="55"/>
                    <a:pt x="29" y="57"/>
                  </a:cubicBezTo>
                  <a:cubicBezTo>
                    <a:pt x="30" y="57"/>
                    <a:pt x="30" y="58"/>
                    <a:pt x="30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34" y="60"/>
                    <a:pt x="34" y="61"/>
                    <a:pt x="36" y="63"/>
                  </a:cubicBezTo>
                  <a:cubicBezTo>
                    <a:pt x="37" y="62"/>
                    <a:pt x="42" y="65"/>
                    <a:pt x="43" y="65"/>
                  </a:cubicBezTo>
                  <a:cubicBezTo>
                    <a:pt x="45" y="66"/>
                    <a:pt x="48" y="64"/>
                    <a:pt x="49" y="62"/>
                  </a:cubicBezTo>
                  <a:cubicBezTo>
                    <a:pt x="50" y="62"/>
                    <a:pt x="50" y="62"/>
                    <a:pt x="50" y="6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50" y="61"/>
                    <a:pt x="52" y="56"/>
                    <a:pt x="52" y="56"/>
                  </a:cubicBezTo>
                  <a:cubicBezTo>
                    <a:pt x="52" y="55"/>
                    <a:pt x="52" y="54"/>
                    <a:pt x="52" y="53"/>
                  </a:cubicBezTo>
                  <a:cubicBezTo>
                    <a:pt x="56" y="47"/>
                    <a:pt x="56" y="40"/>
                    <a:pt x="58" y="34"/>
                  </a:cubicBezTo>
                  <a:cubicBezTo>
                    <a:pt x="61" y="33"/>
                    <a:pt x="70" y="31"/>
                    <a:pt x="73" y="32"/>
                  </a:cubicBezTo>
                  <a:cubicBezTo>
                    <a:pt x="77" y="34"/>
                    <a:pt x="85" y="45"/>
                    <a:pt x="85" y="51"/>
                  </a:cubicBezTo>
                  <a:cubicBezTo>
                    <a:pt x="86" y="52"/>
                    <a:pt x="86" y="53"/>
                    <a:pt x="87" y="54"/>
                  </a:cubicBezTo>
                  <a:cubicBezTo>
                    <a:pt x="87" y="54"/>
                    <a:pt x="87" y="54"/>
                    <a:pt x="87" y="54"/>
                  </a:cubicBezTo>
                  <a:cubicBezTo>
                    <a:pt x="86" y="54"/>
                    <a:pt x="84" y="60"/>
                    <a:pt x="83" y="61"/>
                  </a:cubicBezTo>
                  <a:cubicBezTo>
                    <a:pt x="81" y="63"/>
                    <a:pt x="73" y="66"/>
                    <a:pt x="69" y="66"/>
                  </a:cubicBezTo>
                  <a:cubicBezTo>
                    <a:pt x="65" y="65"/>
                    <a:pt x="60" y="67"/>
                    <a:pt x="56" y="67"/>
                  </a:cubicBezTo>
                  <a:cubicBezTo>
                    <a:pt x="54" y="67"/>
                    <a:pt x="53" y="68"/>
                    <a:pt x="52" y="69"/>
                  </a:cubicBezTo>
                  <a:cubicBezTo>
                    <a:pt x="40" y="69"/>
                    <a:pt x="27" y="70"/>
                    <a:pt x="15" y="75"/>
                  </a:cubicBezTo>
                  <a:cubicBezTo>
                    <a:pt x="14" y="76"/>
                    <a:pt x="12" y="75"/>
                    <a:pt x="12" y="75"/>
                  </a:cubicBezTo>
                  <a:cubicBezTo>
                    <a:pt x="9" y="76"/>
                    <a:pt x="7" y="75"/>
                    <a:pt x="5" y="76"/>
                  </a:cubicBezTo>
                  <a:cubicBezTo>
                    <a:pt x="3" y="77"/>
                    <a:pt x="2" y="79"/>
                    <a:pt x="0" y="80"/>
                  </a:cubicBezTo>
                  <a:cubicBezTo>
                    <a:pt x="0" y="91"/>
                    <a:pt x="3" y="91"/>
                    <a:pt x="7" y="97"/>
                  </a:cubicBezTo>
                  <a:cubicBezTo>
                    <a:pt x="17" y="97"/>
                    <a:pt x="21" y="95"/>
                    <a:pt x="30" y="91"/>
                  </a:cubicBezTo>
                  <a:cubicBezTo>
                    <a:pt x="31" y="90"/>
                    <a:pt x="33" y="91"/>
                    <a:pt x="34" y="91"/>
                  </a:cubicBezTo>
                  <a:cubicBezTo>
                    <a:pt x="38" y="89"/>
                    <a:pt x="42" y="88"/>
                    <a:pt x="46" y="86"/>
                  </a:cubicBezTo>
                  <a:cubicBezTo>
                    <a:pt x="48" y="85"/>
                    <a:pt x="57" y="79"/>
                    <a:pt x="59" y="82"/>
                  </a:cubicBezTo>
                  <a:cubicBezTo>
                    <a:pt x="60" y="81"/>
                    <a:pt x="67" y="80"/>
                    <a:pt x="69" y="80"/>
                  </a:cubicBezTo>
                  <a:cubicBezTo>
                    <a:pt x="69" y="80"/>
                    <a:pt x="68" y="80"/>
                    <a:pt x="69" y="80"/>
                  </a:cubicBezTo>
                  <a:cubicBezTo>
                    <a:pt x="69" y="84"/>
                    <a:pt x="59" y="95"/>
                    <a:pt x="56" y="97"/>
                  </a:cubicBezTo>
                  <a:cubicBezTo>
                    <a:pt x="55" y="97"/>
                    <a:pt x="55" y="100"/>
                    <a:pt x="53" y="101"/>
                  </a:cubicBezTo>
                  <a:cubicBezTo>
                    <a:pt x="53" y="102"/>
                    <a:pt x="54" y="103"/>
                    <a:pt x="53" y="105"/>
                  </a:cubicBezTo>
                  <a:cubicBezTo>
                    <a:pt x="53" y="106"/>
                    <a:pt x="52" y="106"/>
                    <a:pt x="51" y="107"/>
                  </a:cubicBezTo>
                  <a:cubicBezTo>
                    <a:pt x="50" y="108"/>
                    <a:pt x="50" y="111"/>
                    <a:pt x="49" y="113"/>
                  </a:cubicBezTo>
                  <a:cubicBezTo>
                    <a:pt x="49" y="113"/>
                    <a:pt x="49" y="114"/>
                    <a:pt x="50" y="114"/>
                  </a:cubicBezTo>
                  <a:cubicBezTo>
                    <a:pt x="50" y="114"/>
                    <a:pt x="54" y="112"/>
                    <a:pt x="55" y="112"/>
                  </a:cubicBezTo>
                  <a:cubicBezTo>
                    <a:pt x="57" y="110"/>
                    <a:pt x="71" y="99"/>
                    <a:pt x="71" y="99"/>
                  </a:cubicBezTo>
                  <a:cubicBezTo>
                    <a:pt x="72" y="98"/>
                    <a:pt x="72" y="98"/>
                    <a:pt x="73" y="98"/>
                  </a:cubicBezTo>
                  <a:cubicBezTo>
                    <a:pt x="79" y="103"/>
                    <a:pt x="86" y="102"/>
                    <a:pt x="93" y="100"/>
                  </a:cubicBezTo>
                  <a:cubicBezTo>
                    <a:pt x="95" y="99"/>
                    <a:pt x="100" y="100"/>
                    <a:pt x="101" y="100"/>
                  </a:cubicBezTo>
                  <a:cubicBezTo>
                    <a:pt x="101" y="99"/>
                    <a:pt x="107" y="99"/>
                    <a:pt x="107" y="99"/>
                  </a:cubicBezTo>
                  <a:cubicBezTo>
                    <a:pt x="108" y="100"/>
                    <a:pt x="110" y="97"/>
                    <a:pt x="112" y="98"/>
                  </a:cubicBezTo>
                  <a:cubicBezTo>
                    <a:pt x="123" y="99"/>
                    <a:pt x="123" y="99"/>
                    <a:pt x="123" y="99"/>
                  </a:cubicBezTo>
                  <a:cubicBezTo>
                    <a:pt x="124" y="98"/>
                    <a:pt x="130" y="97"/>
                    <a:pt x="130" y="97"/>
                  </a:cubicBezTo>
                  <a:cubicBezTo>
                    <a:pt x="132" y="97"/>
                    <a:pt x="134" y="97"/>
                    <a:pt x="136" y="97"/>
                  </a:cubicBezTo>
                  <a:cubicBezTo>
                    <a:pt x="139" y="99"/>
                    <a:pt x="149" y="97"/>
                    <a:pt x="150" y="99"/>
                  </a:cubicBezTo>
                  <a:cubicBezTo>
                    <a:pt x="150" y="98"/>
                    <a:pt x="155" y="98"/>
                    <a:pt x="156" y="99"/>
                  </a:cubicBezTo>
                  <a:cubicBezTo>
                    <a:pt x="156" y="99"/>
                    <a:pt x="159" y="98"/>
                    <a:pt x="160" y="99"/>
                  </a:cubicBezTo>
                  <a:cubicBezTo>
                    <a:pt x="160" y="99"/>
                    <a:pt x="161" y="99"/>
                    <a:pt x="161" y="99"/>
                  </a:cubicBezTo>
                  <a:cubicBezTo>
                    <a:pt x="162" y="99"/>
                    <a:pt x="173" y="99"/>
                    <a:pt x="175" y="100"/>
                  </a:cubicBezTo>
                  <a:cubicBezTo>
                    <a:pt x="175" y="100"/>
                    <a:pt x="177" y="99"/>
                    <a:pt x="179" y="100"/>
                  </a:cubicBezTo>
                  <a:cubicBezTo>
                    <a:pt x="186" y="103"/>
                    <a:pt x="194" y="103"/>
                    <a:pt x="202" y="104"/>
                  </a:cubicBezTo>
                  <a:cubicBezTo>
                    <a:pt x="203" y="105"/>
                    <a:pt x="204" y="103"/>
                    <a:pt x="207" y="104"/>
                  </a:cubicBezTo>
                  <a:cubicBezTo>
                    <a:pt x="208" y="103"/>
                    <a:pt x="211" y="103"/>
                    <a:pt x="213" y="103"/>
                  </a:cubicBezTo>
                  <a:cubicBezTo>
                    <a:pt x="214" y="101"/>
                    <a:pt x="213" y="98"/>
                    <a:pt x="213" y="96"/>
                  </a:cubicBezTo>
                  <a:cubicBezTo>
                    <a:pt x="208" y="93"/>
                    <a:pt x="204" y="88"/>
                    <a:pt x="196" y="90"/>
                  </a:cubicBezTo>
                  <a:cubicBezTo>
                    <a:pt x="196" y="89"/>
                    <a:pt x="191" y="88"/>
                    <a:pt x="190" y="88"/>
                  </a:cubicBezTo>
                  <a:cubicBezTo>
                    <a:pt x="188" y="88"/>
                    <a:pt x="187" y="88"/>
                    <a:pt x="185" y="88"/>
                  </a:cubicBezTo>
                  <a:cubicBezTo>
                    <a:pt x="180" y="85"/>
                    <a:pt x="172" y="86"/>
                    <a:pt x="165" y="85"/>
                  </a:cubicBezTo>
                  <a:cubicBezTo>
                    <a:pt x="164" y="82"/>
                    <a:pt x="168" y="81"/>
                    <a:pt x="169" y="79"/>
                  </a:cubicBezTo>
                  <a:cubicBezTo>
                    <a:pt x="168" y="78"/>
                    <a:pt x="170" y="77"/>
                    <a:pt x="170" y="76"/>
                  </a:cubicBezTo>
                  <a:cubicBezTo>
                    <a:pt x="176" y="76"/>
                    <a:pt x="184" y="74"/>
                    <a:pt x="189" y="78"/>
                  </a:cubicBezTo>
                  <a:cubicBezTo>
                    <a:pt x="190" y="76"/>
                    <a:pt x="197" y="80"/>
                    <a:pt x="198" y="80"/>
                  </a:cubicBezTo>
                  <a:cubicBezTo>
                    <a:pt x="200" y="79"/>
                    <a:pt x="203" y="81"/>
                    <a:pt x="204" y="82"/>
                  </a:cubicBezTo>
                  <a:cubicBezTo>
                    <a:pt x="206" y="79"/>
                    <a:pt x="210" y="83"/>
                    <a:pt x="213" y="83"/>
                  </a:cubicBezTo>
                  <a:cubicBezTo>
                    <a:pt x="214" y="83"/>
                    <a:pt x="214" y="83"/>
                    <a:pt x="215" y="83"/>
                  </a:cubicBezTo>
                  <a:cubicBezTo>
                    <a:pt x="216" y="84"/>
                    <a:pt x="216" y="85"/>
                    <a:pt x="217" y="86"/>
                  </a:cubicBezTo>
                  <a:cubicBezTo>
                    <a:pt x="218" y="85"/>
                    <a:pt x="221" y="87"/>
                    <a:pt x="222" y="87"/>
                  </a:cubicBezTo>
                  <a:cubicBezTo>
                    <a:pt x="223" y="87"/>
                    <a:pt x="227" y="88"/>
                    <a:pt x="228" y="89"/>
                  </a:cubicBezTo>
                  <a:cubicBezTo>
                    <a:pt x="229" y="89"/>
                    <a:pt x="231" y="89"/>
                    <a:pt x="232" y="89"/>
                  </a:cubicBezTo>
                  <a:cubicBezTo>
                    <a:pt x="233" y="89"/>
                    <a:pt x="234" y="90"/>
                    <a:pt x="235" y="90"/>
                  </a:cubicBezTo>
                  <a:cubicBezTo>
                    <a:pt x="236" y="90"/>
                    <a:pt x="235" y="90"/>
                    <a:pt x="235" y="90"/>
                  </a:cubicBezTo>
                  <a:cubicBezTo>
                    <a:pt x="239" y="91"/>
                    <a:pt x="253" y="93"/>
                    <a:pt x="255" y="90"/>
                  </a:cubicBezTo>
                  <a:cubicBezTo>
                    <a:pt x="257" y="91"/>
                    <a:pt x="258" y="91"/>
                    <a:pt x="259" y="91"/>
                  </a:cubicBezTo>
                  <a:cubicBezTo>
                    <a:pt x="259" y="90"/>
                    <a:pt x="260" y="89"/>
                    <a:pt x="261" y="88"/>
                  </a:cubicBezTo>
                  <a:cubicBezTo>
                    <a:pt x="263" y="87"/>
                    <a:pt x="268" y="87"/>
                    <a:pt x="270" y="85"/>
                  </a:cubicBezTo>
                  <a:cubicBezTo>
                    <a:pt x="270" y="84"/>
                    <a:pt x="271" y="83"/>
                    <a:pt x="271" y="82"/>
                  </a:cubicBezTo>
                  <a:cubicBezTo>
                    <a:pt x="272" y="81"/>
                    <a:pt x="273" y="81"/>
                    <a:pt x="273" y="80"/>
                  </a:cubicBezTo>
                  <a:cubicBezTo>
                    <a:pt x="275" y="77"/>
                    <a:pt x="271" y="75"/>
                    <a:pt x="271" y="73"/>
                  </a:cubicBezTo>
                  <a:close/>
                  <a:moveTo>
                    <a:pt x="119" y="76"/>
                  </a:moveTo>
                  <a:cubicBezTo>
                    <a:pt x="119" y="76"/>
                    <a:pt x="119" y="76"/>
                    <a:pt x="119" y="77"/>
                  </a:cubicBezTo>
                  <a:cubicBezTo>
                    <a:pt x="118" y="78"/>
                    <a:pt x="117" y="79"/>
                    <a:pt x="115" y="80"/>
                  </a:cubicBezTo>
                  <a:cubicBezTo>
                    <a:pt x="115" y="81"/>
                    <a:pt x="115" y="82"/>
                    <a:pt x="115" y="83"/>
                  </a:cubicBezTo>
                  <a:cubicBezTo>
                    <a:pt x="114" y="84"/>
                    <a:pt x="112" y="84"/>
                    <a:pt x="111" y="85"/>
                  </a:cubicBezTo>
                  <a:cubicBezTo>
                    <a:pt x="110" y="85"/>
                    <a:pt x="110" y="85"/>
                    <a:pt x="109" y="85"/>
                  </a:cubicBezTo>
                  <a:cubicBezTo>
                    <a:pt x="109" y="85"/>
                    <a:pt x="93" y="87"/>
                    <a:pt x="91" y="88"/>
                  </a:cubicBezTo>
                  <a:cubicBezTo>
                    <a:pt x="89" y="89"/>
                    <a:pt x="87" y="88"/>
                    <a:pt x="87" y="88"/>
                  </a:cubicBezTo>
                  <a:cubicBezTo>
                    <a:pt x="85" y="89"/>
                    <a:pt x="83" y="89"/>
                    <a:pt x="81" y="90"/>
                  </a:cubicBezTo>
                  <a:cubicBezTo>
                    <a:pt x="80" y="90"/>
                    <a:pt x="80" y="90"/>
                    <a:pt x="79" y="89"/>
                  </a:cubicBezTo>
                  <a:cubicBezTo>
                    <a:pt x="79" y="88"/>
                    <a:pt x="84" y="82"/>
                    <a:pt x="85" y="80"/>
                  </a:cubicBezTo>
                  <a:cubicBezTo>
                    <a:pt x="90" y="81"/>
                    <a:pt x="95" y="78"/>
                    <a:pt x="98" y="76"/>
                  </a:cubicBezTo>
                  <a:cubicBezTo>
                    <a:pt x="98" y="76"/>
                    <a:pt x="101" y="77"/>
                    <a:pt x="101" y="77"/>
                  </a:cubicBezTo>
                  <a:cubicBezTo>
                    <a:pt x="101" y="76"/>
                    <a:pt x="105" y="75"/>
                    <a:pt x="105" y="75"/>
                  </a:cubicBezTo>
                  <a:cubicBezTo>
                    <a:pt x="108" y="74"/>
                    <a:pt x="113" y="76"/>
                    <a:pt x="114" y="74"/>
                  </a:cubicBezTo>
                  <a:cubicBezTo>
                    <a:pt x="115" y="74"/>
                    <a:pt x="115" y="74"/>
                    <a:pt x="115" y="75"/>
                  </a:cubicBezTo>
                  <a:cubicBezTo>
                    <a:pt x="117" y="74"/>
                    <a:pt x="118" y="75"/>
                    <a:pt x="119" y="75"/>
                  </a:cubicBezTo>
                  <a:cubicBezTo>
                    <a:pt x="119" y="76"/>
                    <a:pt x="119" y="76"/>
                    <a:pt x="119" y="76"/>
                  </a:cubicBezTo>
                  <a:close/>
                  <a:moveTo>
                    <a:pt x="125" y="60"/>
                  </a:moveTo>
                  <a:cubicBezTo>
                    <a:pt x="124" y="61"/>
                    <a:pt x="122" y="63"/>
                    <a:pt x="120" y="63"/>
                  </a:cubicBezTo>
                  <a:cubicBezTo>
                    <a:pt x="120" y="62"/>
                    <a:pt x="120" y="62"/>
                    <a:pt x="120" y="63"/>
                  </a:cubicBezTo>
                  <a:cubicBezTo>
                    <a:pt x="116" y="64"/>
                    <a:pt x="110" y="60"/>
                    <a:pt x="106" y="62"/>
                  </a:cubicBezTo>
                  <a:cubicBezTo>
                    <a:pt x="104" y="63"/>
                    <a:pt x="100" y="64"/>
                    <a:pt x="98" y="63"/>
                  </a:cubicBezTo>
                  <a:cubicBezTo>
                    <a:pt x="97" y="63"/>
                    <a:pt x="97" y="63"/>
                    <a:pt x="97" y="63"/>
                  </a:cubicBezTo>
                  <a:cubicBezTo>
                    <a:pt x="97" y="60"/>
                    <a:pt x="97" y="60"/>
                    <a:pt x="98" y="58"/>
                  </a:cubicBezTo>
                  <a:cubicBezTo>
                    <a:pt x="102" y="56"/>
                    <a:pt x="112" y="51"/>
                    <a:pt x="117" y="53"/>
                  </a:cubicBezTo>
                  <a:cubicBezTo>
                    <a:pt x="118" y="53"/>
                    <a:pt x="118" y="52"/>
                    <a:pt x="118" y="52"/>
                  </a:cubicBezTo>
                  <a:cubicBezTo>
                    <a:pt x="122" y="53"/>
                    <a:pt x="125" y="54"/>
                    <a:pt x="127" y="54"/>
                  </a:cubicBezTo>
                  <a:cubicBezTo>
                    <a:pt x="127" y="54"/>
                    <a:pt x="128" y="55"/>
                    <a:pt x="128" y="55"/>
                  </a:cubicBezTo>
                  <a:cubicBezTo>
                    <a:pt x="128" y="57"/>
                    <a:pt x="127" y="59"/>
                    <a:pt x="125" y="60"/>
                  </a:cubicBezTo>
                  <a:cubicBezTo>
                    <a:pt x="125" y="60"/>
                    <a:pt x="125" y="60"/>
                    <a:pt x="125" y="60"/>
                  </a:cubicBezTo>
                  <a:close/>
                  <a:moveTo>
                    <a:pt x="161" y="75"/>
                  </a:moveTo>
                  <a:cubicBezTo>
                    <a:pt x="159" y="77"/>
                    <a:pt x="158" y="79"/>
                    <a:pt x="157" y="81"/>
                  </a:cubicBezTo>
                  <a:cubicBezTo>
                    <a:pt x="157" y="82"/>
                    <a:pt x="157" y="82"/>
                    <a:pt x="158" y="83"/>
                  </a:cubicBezTo>
                  <a:cubicBezTo>
                    <a:pt x="157" y="86"/>
                    <a:pt x="152" y="85"/>
                    <a:pt x="150" y="84"/>
                  </a:cubicBezTo>
                  <a:cubicBezTo>
                    <a:pt x="149" y="84"/>
                    <a:pt x="148" y="85"/>
                    <a:pt x="147" y="85"/>
                  </a:cubicBezTo>
                  <a:cubicBezTo>
                    <a:pt x="147" y="85"/>
                    <a:pt x="129" y="85"/>
                    <a:pt x="126" y="83"/>
                  </a:cubicBezTo>
                  <a:cubicBezTo>
                    <a:pt x="126" y="81"/>
                    <a:pt x="129" y="79"/>
                    <a:pt x="131" y="78"/>
                  </a:cubicBezTo>
                  <a:cubicBezTo>
                    <a:pt x="132" y="77"/>
                    <a:pt x="131" y="76"/>
                    <a:pt x="132" y="76"/>
                  </a:cubicBezTo>
                  <a:cubicBezTo>
                    <a:pt x="134" y="74"/>
                    <a:pt x="149" y="73"/>
                    <a:pt x="152" y="73"/>
                  </a:cubicBezTo>
                  <a:cubicBezTo>
                    <a:pt x="152" y="73"/>
                    <a:pt x="152" y="73"/>
                    <a:pt x="152" y="73"/>
                  </a:cubicBezTo>
                  <a:cubicBezTo>
                    <a:pt x="156" y="73"/>
                    <a:pt x="158" y="73"/>
                    <a:pt x="161" y="74"/>
                  </a:cubicBezTo>
                  <a:cubicBezTo>
                    <a:pt x="161" y="74"/>
                    <a:pt x="161" y="75"/>
                    <a:pt x="161" y="75"/>
                  </a:cubicBezTo>
                  <a:close/>
                  <a:moveTo>
                    <a:pt x="168" y="56"/>
                  </a:moveTo>
                  <a:cubicBezTo>
                    <a:pt x="169" y="56"/>
                    <a:pt x="166" y="61"/>
                    <a:pt x="165" y="61"/>
                  </a:cubicBezTo>
                  <a:cubicBezTo>
                    <a:pt x="163" y="60"/>
                    <a:pt x="152" y="62"/>
                    <a:pt x="149" y="62"/>
                  </a:cubicBezTo>
                  <a:cubicBezTo>
                    <a:pt x="146" y="63"/>
                    <a:pt x="141" y="60"/>
                    <a:pt x="140" y="61"/>
                  </a:cubicBezTo>
                  <a:cubicBezTo>
                    <a:pt x="139" y="61"/>
                    <a:pt x="139" y="61"/>
                    <a:pt x="138" y="61"/>
                  </a:cubicBezTo>
                  <a:cubicBezTo>
                    <a:pt x="138" y="60"/>
                    <a:pt x="138" y="60"/>
                    <a:pt x="138" y="59"/>
                  </a:cubicBezTo>
                  <a:cubicBezTo>
                    <a:pt x="140" y="57"/>
                    <a:pt x="144" y="56"/>
                    <a:pt x="145" y="53"/>
                  </a:cubicBezTo>
                  <a:cubicBezTo>
                    <a:pt x="150" y="50"/>
                    <a:pt x="162" y="55"/>
                    <a:pt x="167" y="51"/>
                  </a:cubicBezTo>
                  <a:cubicBezTo>
                    <a:pt x="168" y="51"/>
                    <a:pt x="168" y="51"/>
                    <a:pt x="170" y="51"/>
                  </a:cubicBezTo>
                  <a:cubicBezTo>
                    <a:pt x="170" y="52"/>
                    <a:pt x="171" y="52"/>
                    <a:pt x="171" y="52"/>
                  </a:cubicBezTo>
                  <a:cubicBezTo>
                    <a:pt x="171" y="55"/>
                    <a:pt x="170" y="55"/>
                    <a:pt x="16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" name="Freeform 63"/>
            <p:cNvSpPr>
              <a:spLocks noEditPoints="1"/>
            </p:cNvSpPr>
            <p:nvPr/>
          </p:nvSpPr>
          <p:spPr bwMode="auto">
            <a:xfrm>
              <a:off x="7265988" y="3328988"/>
              <a:ext cx="442913" cy="346075"/>
            </a:xfrm>
            <a:custGeom>
              <a:avLst/>
              <a:gdLst>
                <a:gd name="T0" fmla="*/ 142 w 146"/>
                <a:gd name="T1" fmla="*/ 77 h 113"/>
                <a:gd name="T2" fmla="*/ 130 w 146"/>
                <a:gd name="T3" fmla="*/ 78 h 113"/>
                <a:gd name="T4" fmla="*/ 120 w 146"/>
                <a:gd name="T5" fmla="*/ 74 h 113"/>
                <a:gd name="T6" fmla="*/ 108 w 146"/>
                <a:gd name="T7" fmla="*/ 55 h 113"/>
                <a:gd name="T8" fmla="*/ 107 w 146"/>
                <a:gd name="T9" fmla="*/ 38 h 113"/>
                <a:gd name="T10" fmla="*/ 108 w 146"/>
                <a:gd name="T11" fmla="*/ 23 h 113"/>
                <a:gd name="T12" fmla="*/ 113 w 146"/>
                <a:gd name="T13" fmla="*/ 8 h 113"/>
                <a:gd name="T14" fmla="*/ 79 w 146"/>
                <a:gd name="T15" fmla="*/ 2 h 113"/>
                <a:gd name="T16" fmla="*/ 62 w 146"/>
                <a:gd name="T17" fmla="*/ 2 h 113"/>
                <a:gd name="T18" fmla="*/ 41 w 146"/>
                <a:gd name="T19" fmla="*/ 4 h 113"/>
                <a:gd name="T20" fmla="*/ 23 w 146"/>
                <a:gd name="T21" fmla="*/ 7 h 113"/>
                <a:gd name="T22" fmla="*/ 9 w 146"/>
                <a:gd name="T23" fmla="*/ 21 h 113"/>
                <a:gd name="T24" fmla="*/ 12 w 146"/>
                <a:gd name="T25" fmla="*/ 41 h 113"/>
                <a:gd name="T26" fmla="*/ 9 w 146"/>
                <a:gd name="T27" fmla="*/ 68 h 113"/>
                <a:gd name="T28" fmla="*/ 11 w 146"/>
                <a:gd name="T29" fmla="*/ 81 h 113"/>
                <a:gd name="T30" fmla="*/ 20 w 146"/>
                <a:gd name="T31" fmla="*/ 87 h 113"/>
                <a:gd name="T32" fmla="*/ 30 w 146"/>
                <a:gd name="T33" fmla="*/ 87 h 113"/>
                <a:gd name="T34" fmla="*/ 33 w 146"/>
                <a:gd name="T35" fmla="*/ 87 h 113"/>
                <a:gd name="T36" fmla="*/ 43 w 146"/>
                <a:gd name="T37" fmla="*/ 86 h 113"/>
                <a:gd name="T38" fmla="*/ 57 w 146"/>
                <a:gd name="T39" fmla="*/ 85 h 113"/>
                <a:gd name="T40" fmla="*/ 63 w 146"/>
                <a:gd name="T41" fmla="*/ 85 h 113"/>
                <a:gd name="T42" fmla="*/ 71 w 146"/>
                <a:gd name="T43" fmla="*/ 85 h 113"/>
                <a:gd name="T44" fmla="*/ 76 w 146"/>
                <a:gd name="T45" fmla="*/ 84 h 113"/>
                <a:gd name="T46" fmla="*/ 101 w 146"/>
                <a:gd name="T47" fmla="*/ 87 h 113"/>
                <a:gd name="T48" fmla="*/ 107 w 146"/>
                <a:gd name="T49" fmla="*/ 97 h 113"/>
                <a:gd name="T50" fmla="*/ 118 w 146"/>
                <a:gd name="T51" fmla="*/ 112 h 113"/>
                <a:gd name="T52" fmla="*/ 145 w 146"/>
                <a:gd name="T53" fmla="*/ 88 h 113"/>
                <a:gd name="T54" fmla="*/ 48 w 146"/>
                <a:gd name="T55" fmla="*/ 71 h 113"/>
                <a:gd name="T56" fmla="*/ 35 w 146"/>
                <a:gd name="T57" fmla="*/ 73 h 113"/>
                <a:gd name="T58" fmla="*/ 17 w 146"/>
                <a:gd name="T59" fmla="*/ 77 h 113"/>
                <a:gd name="T60" fmla="*/ 46 w 146"/>
                <a:gd name="T61" fmla="*/ 62 h 113"/>
                <a:gd name="T62" fmla="*/ 69 w 146"/>
                <a:gd name="T63" fmla="*/ 61 h 113"/>
                <a:gd name="T64" fmla="*/ 95 w 146"/>
                <a:gd name="T65" fmla="*/ 61 h 113"/>
                <a:gd name="T66" fmla="*/ 57 w 146"/>
                <a:gd name="T67" fmla="*/ 46 h 113"/>
                <a:gd name="T68" fmla="*/ 42 w 146"/>
                <a:gd name="T69" fmla="*/ 48 h 113"/>
                <a:gd name="T70" fmla="*/ 26 w 146"/>
                <a:gd name="T71" fmla="*/ 44 h 113"/>
                <a:gd name="T72" fmla="*/ 43 w 146"/>
                <a:gd name="T73" fmla="*/ 39 h 113"/>
                <a:gd name="T74" fmla="*/ 54 w 146"/>
                <a:gd name="T75" fmla="*/ 39 h 113"/>
                <a:gd name="T76" fmla="*/ 84 w 146"/>
                <a:gd name="T77" fmla="*/ 39 h 113"/>
                <a:gd name="T78" fmla="*/ 92 w 146"/>
                <a:gd name="T79" fmla="*/ 48 h 113"/>
                <a:gd name="T80" fmla="*/ 66 w 146"/>
                <a:gd name="T81" fmla="*/ 25 h 113"/>
                <a:gd name="T82" fmla="*/ 54 w 146"/>
                <a:gd name="T83" fmla="*/ 25 h 113"/>
                <a:gd name="T84" fmla="*/ 30 w 146"/>
                <a:gd name="T85" fmla="*/ 29 h 113"/>
                <a:gd name="T86" fmla="*/ 31 w 146"/>
                <a:gd name="T87" fmla="*/ 21 h 113"/>
                <a:gd name="T88" fmla="*/ 46 w 146"/>
                <a:gd name="T89" fmla="*/ 18 h 113"/>
                <a:gd name="T90" fmla="*/ 67 w 146"/>
                <a:gd name="T91" fmla="*/ 18 h 113"/>
                <a:gd name="T92" fmla="*/ 80 w 146"/>
                <a:gd name="T93" fmla="*/ 16 h 113"/>
                <a:gd name="T94" fmla="*/ 95 w 146"/>
                <a:gd name="T95" fmla="*/ 18 h 113"/>
                <a:gd name="T96" fmla="*/ 97 w 146"/>
                <a:gd name="T97" fmla="*/ 2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6" h="113">
                  <a:moveTo>
                    <a:pt x="145" y="88"/>
                  </a:moveTo>
                  <a:cubicBezTo>
                    <a:pt x="143" y="84"/>
                    <a:pt x="140" y="83"/>
                    <a:pt x="142" y="78"/>
                  </a:cubicBezTo>
                  <a:cubicBezTo>
                    <a:pt x="142" y="77"/>
                    <a:pt x="142" y="78"/>
                    <a:pt x="142" y="77"/>
                  </a:cubicBezTo>
                  <a:cubicBezTo>
                    <a:pt x="139" y="77"/>
                    <a:pt x="138" y="80"/>
                    <a:pt x="137" y="81"/>
                  </a:cubicBezTo>
                  <a:cubicBezTo>
                    <a:pt x="135" y="81"/>
                    <a:pt x="135" y="81"/>
                    <a:pt x="135" y="81"/>
                  </a:cubicBezTo>
                  <a:cubicBezTo>
                    <a:pt x="133" y="81"/>
                    <a:pt x="132" y="79"/>
                    <a:pt x="130" y="78"/>
                  </a:cubicBezTo>
                  <a:cubicBezTo>
                    <a:pt x="128" y="76"/>
                    <a:pt x="126" y="77"/>
                    <a:pt x="123" y="75"/>
                  </a:cubicBezTo>
                  <a:cubicBezTo>
                    <a:pt x="123" y="75"/>
                    <a:pt x="122" y="75"/>
                    <a:pt x="122" y="76"/>
                  </a:cubicBezTo>
                  <a:cubicBezTo>
                    <a:pt x="122" y="76"/>
                    <a:pt x="120" y="74"/>
                    <a:pt x="120" y="74"/>
                  </a:cubicBezTo>
                  <a:cubicBezTo>
                    <a:pt x="118" y="74"/>
                    <a:pt x="115" y="75"/>
                    <a:pt x="114" y="75"/>
                  </a:cubicBezTo>
                  <a:cubicBezTo>
                    <a:pt x="112" y="74"/>
                    <a:pt x="111" y="72"/>
                    <a:pt x="108" y="71"/>
                  </a:cubicBezTo>
                  <a:cubicBezTo>
                    <a:pt x="106" y="68"/>
                    <a:pt x="107" y="59"/>
                    <a:pt x="108" y="55"/>
                  </a:cubicBezTo>
                  <a:cubicBezTo>
                    <a:pt x="107" y="53"/>
                    <a:pt x="107" y="50"/>
                    <a:pt x="107" y="48"/>
                  </a:cubicBezTo>
                  <a:cubicBezTo>
                    <a:pt x="107" y="47"/>
                    <a:pt x="107" y="47"/>
                    <a:pt x="107" y="46"/>
                  </a:cubicBezTo>
                  <a:cubicBezTo>
                    <a:pt x="108" y="45"/>
                    <a:pt x="108" y="39"/>
                    <a:pt x="107" y="38"/>
                  </a:cubicBezTo>
                  <a:cubicBezTo>
                    <a:pt x="108" y="37"/>
                    <a:pt x="108" y="37"/>
                    <a:pt x="109" y="36"/>
                  </a:cubicBezTo>
                  <a:cubicBezTo>
                    <a:pt x="109" y="34"/>
                    <a:pt x="108" y="33"/>
                    <a:pt x="108" y="32"/>
                  </a:cubicBezTo>
                  <a:cubicBezTo>
                    <a:pt x="109" y="31"/>
                    <a:pt x="107" y="24"/>
                    <a:pt x="108" y="23"/>
                  </a:cubicBezTo>
                  <a:cubicBezTo>
                    <a:pt x="108" y="22"/>
                    <a:pt x="110" y="21"/>
                    <a:pt x="110" y="21"/>
                  </a:cubicBezTo>
                  <a:cubicBezTo>
                    <a:pt x="110" y="21"/>
                    <a:pt x="111" y="18"/>
                    <a:pt x="112" y="18"/>
                  </a:cubicBezTo>
                  <a:cubicBezTo>
                    <a:pt x="115" y="15"/>
                    <a:pt x="114" y="11"/>
                    <a:pt x="113" y="8"/>
                  </a:cubicBezTo>
                  <a:cubicBezTo>
                    <a:pt x="112" y="7"/>
                    <a:pt x="111" y="6"/>
                    <a:pt x="110" y="5"/>
                  </a:cubicBezTo>
                  <a:cubicBezTo>
                    <a:pt x="107" y="4"/>
                    <a:pt x="102" y="3"/>
                    <a:pt x="97" y="2"/>
                  </a:cubicBezTo>
                  <a:cubicBezTo>
                    <a:pt x="91" y="0"/>
                    <a:pt x="83" y="5"/>
                    <a:pt x="79" y="2"/>
                  </a:cubicBezTo>
                  <a:cubicBezTo>
                    <a:pt x="77" y="3"/>
                    <a:pt x="74" y="2"/>
                    <a:pt x="74" y="1"/>
                  </a:cubicBezTo>
                  <a:cubicBezTo>
                    <a:pt x="73" y="2"/>
                    <a:pt x="69" y="2"/>
                    <a:pt x="68" y="1"/>
                  </a:cubicBezTo>
                  <a:cubicBezTo>
                    <a:pt x="67" y="3"/>
                    <a:pt x="64" y="1"/>
                    <a:pt x="62" y="2"/>
                  </a:cubicBezTo>
                  <a:cubicBezTo>
                    <a:pt x="60" y="2"/>
                    <a:pt x="58" y="3"/>
                    <a:pt x="56" y="4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5"/>
                    <a:pt x="46" y="3"/>
                    <a:pt x="41" y="4"/>
                  </a:cubicBezTo>
                  <a:cubicBezTo>
                    <a:pt x="41" y="4"/>
                    <a:pt x="38" y="5"/>
                    <a:pt x="36" y="5"/>
                  </a:cubicBezTo>
                  <a:cubicBezTo>
                    <a:pt x="36" y="5"/>
                    <a:pt x="36" y="4"/>
                    <a:pt x="36" y="4"/>
                  </a:cubicBezTo>
                  <a:cubicBezTo>
                    <a:pt x="35" y="6"/>
                    <a:pt x="25" y="6"/>
                    <a:pt x="23" y="7"/>
                  </a:cubicBezTo>
                  <a:cubicBezTo>
                    <a:pt x="17" y="7"/>
                    <a:pt x="10" y="4"/>
                    <a:pt x="7" y="6"/>
                  </a:cubicBezTo>
                  <a:cubicBezTo>
                    <a:pt x="0" y="11"/>
                    <a:pt x="6" y="13"/>
                    <a:pt x="9" y="19"/>
                  </a:cubicBezTo>
                  <a:cubicBezTo>
                    <a:pt x="10" y="20"/>
                    <a:pt x="9" y="21"/>
                    <a:pt x="9" y="21"/>
                  </a:cubicBezTo>
                  <a:cubicBezTo>
                    <a:pt x="10" y="22"/>
                    <a:pt x="11" y="23"/>
                    <a:pt x="11" y="24"/>
                  </a:cubicBezTo>
                  <a:cubicBezTo>
                    <a:pt x="11" y="24"/>
                    <a:pt x="14" y="31"/>
                    <a:pt x="13" y="32"/>
                  </a:cubicBezTo>
                  <a:cubicBezTo>
                    <a:pt x="11" y="35"/>
                    <a:pt x="12" y="36"/>
                    <a:pt x="12" y="41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1" y="46"/>
                    <a:pt x="9" y="56"/>
                    <a:pt x="9" y="56"/>
                  </a:cubicBezTo>
                  <a:cubicBezTo>
                    <a:pt x="10" y="60"/>
                    <a:pt x="10" y="67"/>
                    <a:pt x="9" y="68"/>
                  </a:cubicBezTo>
                  <a:cubicBezTo>
                    <a:pt x="9" y="71"/>
                    <a:pt x="10" y="75"/>
                    <a:pt x="10" y="76"/>
                  </a:cubicBezTo>
                  <a:cubicBezTo>
                    <a:pt x="9" y="77"/>
                    <a:pt x="9" y="79"/>
                    <a:pt x="9" y="81"/>
                  </a:cubicBezTo>
                  <a:cubicBezTo>
                    <a:pt x="10" y="81"/>
                    <a:pt x="11" y="81"/>
                    <a:pt x="11" y="81"/>
                  </a:cubicBezTo>
                  <a:cubicBezTo>
                    <a:pt x="13" y="82"/>
                    <a:pt x="13" y="84"/>
                    <a:pt x="15" y="85"/>
                  </a:cubicBezTo>
                  <a:cubicBezTo>
                    <a:pt x="16" y="87"/>
                    <a:pt x="19" y="86"/>
                    <a:pt x="20" y="87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1" y="87"/>
                    <a:pt x="20" y="87"/>
                    <a:pt x="21" y="87"/>
                  </a:cubicBezTo>
                  <a:cubicBezTo>
                    <a:pt x="24" y="87"/>
                    <a:pt x="25" y="87"/>
                    <a:pt x="27" y="86"/>
                  </a:cubicBezTo>
                  <a:cubicBezTo>
                    <a:pt x="28" y="86"/>
                    <a:pt x="29" y="86"/>
                    <a:pt x="30" y="87"/>
                  </a:cubicBezTo>
                  <a:cubicBezTo>
                    <a:pt x="30" y="86"/>
                    <a:pt x="30" y="86"/>
                    <a:pt x="31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3" y="87"/>
                    <a:pt x="33" y="87"/>
                  </a:cubicBezTo>
                  <a:cubicBezTo>
                    <a:pt x="33" y="87"/>
                    <a:pt x="33" y="87"/>
                    <a:pt x="33" y="87"/>
                  </a:cubicBezTo>
                  <a:cubicBezTo>
                    <a:pt x="36" y="87"/>
                    <a:pt x="40" y="85"/>
                    <a:pt x="43" y="85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5"/>
                    <a:pt x="46" y="84"/>
                    <a:pt x="46" y="84"/>
                  </a:cubicBezTo>
                  <a:cubicBezTo>
                    <a:pt x="46" y="84"/>
                    <a:pt x="49" y="85"/>
                    <a:pt x="50" y="86"/>
                  </a:cubicBezTo>
                  <a:cubicBezTo>
                    <a:pt x="52" y="85"/>
                    <a:pt x="55" y="85"/>
                    <a:pt x="57" y="85"/>
                  </a:cubicBezTo>
                  <a:cubicBezTo>
                    <a:pt x="57" y="85"/>
                    <a:pt x="57" y="86"/>
                    <a:pt x="58" y="86"/>
                  </a:cubicBezTo>
                  <a:cubicBezTo>
                    <a:pt x="59" y="86"/>
                    <a:pt x="61" y="85"/>
                    <a:pt x="62" y="85"/>
                  </a:cubicBezTo>
                  <a:cubicBezTo>
                    <a:pt x="63" y="84"/>
                    <a:pt x="62" y="85"/>
                    <a:pt x="63" y="85"/>
                  </a:cubicBezTo>
                  <a:cubicBezTo>
                    <a:pt x="63" y="85"/>
                    <a:pt x="63" y="85"/>
                    <a:pt x="63" y="85"/>
                  </a:cubicBezTo>
                  <a:cubicBezTo>
                    <a:pt x="65" y="85"/>
                    <a:pt x="69" y="84"/>
                    <a:pt x="70" y="85"/>
                  </a:cubicBezTo>
                  <a:cubicBezTo>
                    <a:pt x="71" y="85"/>
                    <a:pt x="71" y="85"/>
                    <a:pt x="71" y="85"/>
                  </a:cubicBezTo>
                  <a:cubicBezTo>
                    <a:pt x="72" y="85"/>
                    <a:pt x="72" y="84"/>
                    <a:pt x="72" y="84"/>
                  </a:cubicBezTo>
                  <a:cubicBezTo>
                    <a:pt x="72" y="85"/>
                    <a:pt x="72" y="85"/>
                    <a:pt x="72" y="85"/>
                  </a:cubicBezTo>
                  <a:cubicBezTo>
                    <a:pt x="74" y="85"/>
                    <a:pt x="75" y="83"/>
                    <a:pt x="76" y="84"/>
                  </a:cubicBezTo>
                  <a:cubicBezTo>
                    <a:pt x="77" y="85"/>
                    <a:pt x="82" y="84"/>
                    <a:pt x="83" y="84"/>
                  </a:cubicBezTo>
                  <a:cubicBezTo>
                    <a:pt x="89" y="87"/>
                    <a:pt x="97" y="86"/>
                    <a:pt x="99" y="88"/>
                  </a:cubicBezTo>
                  <a:cubicBezTo>
                    <a:pt x="99" y="87"/>
                    <a:pt x="100" y="87"/>
                    <a:pt x="101" y="87"/>
                  </a:cubicBezTo>
                  <a:cubicBezTo>
                    <a:pt x="102" y="88"/>
                    <a:pt x="104" y="91"/>
                    <a:pt x="105" y="91"/>
                  </a:cubicBezTo>
                  <a:cubicBezTo>
                    <a:pt x="105" y="94"/>
                    <a:pt x="105" y="95"/>
                    <a:pt x="106" y="97"/>
                  </a:cubicBezTo>
                  <a:cubicBezTo>
                    <a:pt x="106" y="97"/>
                    <a:pt x="106" y="97"/>
                    <a:pt x="107" y="97"/>
                  </a:cubicBezTo>
                  <a:cubicBezTo>
                    <a:pt x="106" y="99"/>
                    <a:pt x="112" y="108"/>
                    <a:pt x="113" y="110"/>
                  </a:cubicBezTo>
                  <a:cubicBezTo>
                    <a:pt x="114" y="110"/>
                    <a:pt x="116" y="110"/>
                    <a:pt x="117" y="111"/>
                  </a:cubicBezTo>
                  <a:cubicBezTo>
                    <a:pt x="117" y="111"/>
                    <a:pt x="118" y="112"/>
                    <a:pt x="118" y="112"/>
                  </a:cubicBezTo>
                  <a:cubicBezTo>
                    <a:pt x="119" y="112"/>
                    <a:pt x="123" y="113"/>
                    <a:pt x="125" y="112"/>
                  </a:cubicBezTo>
                  <a:cubicBezTo>
                    <a:pt x="130" y="109"/>
                    <a:pt x="145" y="99"/>
                    <a:pt x="146" y="91"/>
                  </a:cubicBezTo>
                  <a:cubicBezTo>
                    <a:pt x="145" y="90"/>
                    <a:pt x="146" y="89"/>
                    <a:pt x="145" y="88"/>
                  </a:cubicBezTo>
                  <a:close/>
                  <a:moveTo>
                    <a:pt x="97" y="69"/>
                  </a:moveTo>
                  <a:cubicBezTo>
                    <a:pt x="96" y="72"/>
                    <a:pt x="88" y="72"/>
                    <a:pt x="85" y="71"/>
                  </a:cubicBezTo>
                  <a:cubicBezTo>
                    <a:pt x="78" y="70"/>
                    <a:pt x="53" y="69"/>
                    <a:pt x="48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36" y="73"/>
                    <a:pt x="35" y="71"/>
                    <a:pt x="35" y="73"/>
                  </a:cubicBezTo>
                  <a:cubicBezTo>
                    <a:pt x="34" y="73"/>
                    <a:pt x="34" y="72"/>
                    <a:pt x="33" y="72"/>
                  </a:cubicBezTo>
                  <a:cubicBezTo>
                    <a:pt x="33" y="72"/>
                    <a:pt x="19" y="78"/>
                    <a:pt x="18" y="78"/>
                  </a:cubicBezTo>
                  <a:cubicBezTo>
                    <a:pt x="18" y="78"/>
                    <a:pt x="17" y="77"/>
                    <a:pt x="17" y="77"/>
                  </a:cubicBezTo>
                  <a:cubicBezTo>
                    <a:pt x="17" y="64"/>
                    <a:pt x="29" y="66"/>
                    <a:pt x="38" y="61"/>
                  </a:cubicBezTo>
                  <a:cubicBezTo>
                    <a:pt x="40" y="62"/>
                    <a:pt x="41" y="62"/>
                    <a:pt x="43" y="62"/>
                  </a:cubicBezTo>
                  <a:cubicBezTo>
                    <a:pt x="43" y="61"/>
                    <a:pt x="46" y="62"/>
                    <a:pt x="46" y="62"/>
                  </a:cubicBezTo>
                  <a:cubicBezTo>
                    <a:pt x="46" y="61"/>
                    <a:pt x="53" y="60"/>
                    <a:pt x="53" y="60"/>
                  </a:cubicBezTo>
                  <a:cubicBezTo>
                    <a:pt x="57" y="58"/>
                    <a:pt x="61" y="62"/>
                    <a:pt x="65" y="60"/>
                  </a:cubicBezTo>
                  <a:cubicBezTo>
                    <a:pt x="65" y="60"/>
                    <a:pt x="68" y="60"/>
                    <a:pt x="69" y="61"/>
                  </a:cubicBezTo>
                  <a:cubicBezTo>
                    <a:pt x="70" y="59"/>
                    <a:pt x="79" y="62"/>
                    <a:pt x="80" y="60"/>
                  </a:cubicBezTo>
                  <a:cubicBezTo>
                    <a:pt x="81" y="60"/>
                    <a:pt x="89" y="60"/>
                    <a:pt x="90" y="60"/>
                  </a:cubicBezTo>
                  <a:cubicBezTo>
                    <a:pt x="91" y="60"/>
                    <a:pt x="93" y="61"/>
                    <a:pt x="95" y="61"/>
                  </a:cubicBezTo>
                  <a:cubicBezTo>
                    <a:pt x="94" y="62"/>
                    <a:pt x="98" y="66"/>
                    <a:pt x="97" y="69"/>
                  </a:cubicBezTo>
                  <a:close/>
                  <a:moveTo>
                    <a:pt x="92" y="48"/>
                  </a:moveTo>
                  <a:cubicBezTo>
                    <a:pt x="84" y="44"/>
                    <a:pt x="59" y="48"/>
                    <a:pt x="57" y="46"/>
                  </a:cubicBezTo>
                  <a:cubicBezTo>
                    <a:pt x="54" y="47"/>
                    <a:pt x="51" y="47"/>
                    <a:pt x="48" y="48"/>
                  </a:cubicBezTo>
                  <a:cubicBezTo>
                    <a:pt x="49" y="47"/>
                    <a:pt x="43" y="49"/>
                    <a:pt x="42" y="48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9" y="50"/>
                    <a:pt x="27" y="53"/>
                    <a:pt x="23" y="51"/>
                  </a:cubicBezTo>
                  <a:cubicBezTo>
                    <a:pt x="23" y="50"/>
                    <a:pt x="23" y="48"/>
                    <a:pt x="23" y="47"/>
                  </a:cubicBezTo>
                  <a:cubicBezTo>
                    <a:pt x="24" y="46"/>
                    <a:pt x="25" y="45"/>
                    <a:pt x="26" y="44"/>
                  </a:cubicBezTo>
                  <a:cubicBezTo>
                    <a:pt x="27" y="44"/>
                    <a:pt x="28" y="44"/>
                    <a:pt x="30" y="44"/>
                  </a:cubicBezTo>
                  <a:cubicBezTo>
                    <a:pt x="31" y="42"/>
                    <a:pt x="33" y="42"/>
                    <a:pt x="35" y="42"/>
                  </a:cubicBezTo>
                  <a:cubicBezTo>
                    <a:pt x="37" y="41"/>
                    <a:pt x="40" y="40"/>
                    <a:pt x="43" y="39"/>
                  </a:cubicBezTo>
                  <a:cubicBezTo>
                    <a:pt x="44" y="39"/>
                    <a:pt x="45" y="39"/>
                    <a:pt x="46" y="40"/>
                  </a:cubicBezTo>
                  <a:cubicBezTo>
                    <a:pt x="48" y="39"/>
                    <a:pt x="51" y="39"/>
                    <a:pt x="52" y="38"/>
                  </a:cubicBezTo>
                  <a:cubicBezTo>
                    <a:pt x="52" y="38"/>
                    <a:pt x="54" y="39"/>
                    <a:pt x="54" y="39"/>
                  </a:cubicBezTo>
                  <a:cubicBezTo>
                    <a:pt x="55" y="39"/>
                    <a:pt x="64" y="38"/>
                    <a:pt x="64" y="37"/>
                  </a:cubicBezTo>
                  <a:cubicBezTo>
                    <a:pt x="67" y="37"/>
                    <a:pt x="77" y="38"/>
                    <a:pt x="78" y="39"/>
                  </a:cubicBezTo>
                  <a:cubicBezTo>
                    <a:pt x="79" y="38"/>
                    <a:pt x="84" y="39"/>
                    <a:pt x="84" y="39"/>
                  </a:cubicBezTo>
                  <a:cubicBezTo>
                    <a:pt x="85" y="39"/>
                    <a:pt x="95" y="39"/>
                    <a:pt x="96" y="40"/>
                  </a:cubicBezTo>
                  <a:cubicBezTo>
                    <a:pt x="98" y="41"/>
                    <a:pt x="96" y="45"/>
                    <a:pt x="97" y="46"/>
                  </a:cubicBezTo>
                  <a:cubicBezTo>
                    <a:pt x="97" y="46"/>
                    <a:pt x="93" y="49"/>
                    <a:pt x="92" y="48"/>
                  </a:cubicBezTo>
                  <a:close/>
                  <a:moveTo>
                    <a:pt x="97" y="25"/>
                  </a:moveTo>
                  <a:cubicBezTo>
                    <a:pt x="91" y="29"/>
                    <a:pt x="82" y="22"/>
                    <a:pt x="78" y="24"/>
                  </a:cubicBezTo>
                  <a:cubicBezTo>
                    <a:pt x="75" y="25"/>
                    <a:pt x="70" y="24"/>
                    <a:pt x="66" y="25"/>
                  </a:cubicBezTo>
                  <a:cubicBezTo>
                    <a:pt x="65" y="25"/>
                    <a:pt x="64" y="25"/>
                    <a:pt x="63" y="25"/>
                  </a:cubicBezTo>
                  <a:cubicBezTo>
                    <a:pt x="62" y="25"/>
                    <a:pt x="57" y="26"/>
                    <a:pt x="56" y="26"/>
                  </a:cubicBezTo>
                  <a:cubicBezTo>
                    <a:pt x="55" y="26"/>
                    <a:pt x="55" y="25"/>
                    <a:pt x="54" y="25"/>
                  </a:cubicBezTo>
                  <a:cubicBezTo>
                    <a:pt x="50" y="26"/>
                    <a:pt x="48" y="27"/>
                    <a:pt x="42" y="27"/>
                  </a:cubicBezTo>
                  <a:cubicBezTo>
                    <a:pt x="41" y="27"/>
                    <a:pt x="41" y="28"/>
                    <a:pt x="40" y="28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28" y="29"/>
                    <a:pt x="26" y="26"/>
                    <a:pt x="25" y="26"/>
                  </a:cubicBezTo>
                  <a:cubicBezTo>
                    <a:pt x="25" y="24"/>
                    <a:pt x="26" y="25"/>
                    <a:pt x="27" y="24"/>
                  </a:cubicBezTo>
                  <a:cubicBezTo>
                    <a:pt x="29" y="23"/>
                    <a:pt x="29" y="22"/>
                    <a:pt x="31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5" y="20"/>
                    <a:pt x="38" y="20"/>
                    <a:pt x="42" y="18"/>
                  </a:cubicBezTo>
                  <a:cubicBezTo>
                    <a:pt x="42" y="17"/>
                    <a:pt x="45" y="18"/>
                    <a:pt x="46" y="18"/>
                  </a:cubicBezTo>
                  <a:cubicBezTo>
                    <a:pt x="46" y="17"/>
                    <a:pt x="50" y="17"/>
                    <a:pt x="51" y="17"/>
                  </a:cubicBezTo>
                  <a:cubicBezTo>
                    <a:pt x="53" y="16"/>
                    <a:pt x="59" y="17"/>
                    <a:pt x="61" y="17"/>
                  </a:cubicBezTo>
                  <a:cubicBezTo>
                    <a:pt x="64" y="16"/>
                    <a:pt x="66" y="17"/>
                    <a:pt x="67" y="18"/>
                  </a:cubicBezTo>
                  <a:cubicBezTo>
                    <a:pt x="70" y="18"/>
                    <a:pt x="74" y="17"/>
                    <a:pt x="75" y="17"/>
                  </a:cubicBezTo>
                  <a:cubicBezTo>
                    <a:pt x="77" y="16"/>
                    <a:pt x="79" y="18"/>
                    <a:pt x="80" y="17"/>
                  </a:cubicBezTo>
                  <a:cubicBezTo>
                    <a:pt x="80" y="17"/>
                    <a:pt x="80" y="17"/>
                    <a:pt x="80" y="16"/>
                  </a:cubicBezTo>
                  <a:cubicBezTo>
                    <a:pt x="81" y="16"/>
                    <a:pt x="83" y="17"/>
                    <a:pt x="83" y="17"/>
                  </a:cubicBezTo>
                  <a:cubicBezTo>
                    <a:pt x="83" y="17"/>
                    <a:pt x="88" y="16"/>
                    <a:pt x="89" y="17"/>
                  </a:cubicBezTo>
                  <a:cubicBezTo>
                    <a:pt x="89" y="17"/>
                    <a:pt x="94" y="18"/>
                    <a:pt x="95" y="18"/>
                  </a:cubicBezTo>
                  <a:cubicBezTo>
                    <a:pt x="96" y="18"/>
                    <a:pt x="96" y="19"/>
                    <a:pt x="96" y="18"/>
                  </a:cubicBezTo>
                  <a:cubicBezTo>
                    <a:pt x="97" y="19"/>
                    <a:pt x="98" y="19"/>
                    <a:pt x="99" y="20"/>
                  </a:cubicBezTo>
                  <a:cubicBezTo>
                    <a:pt x="99" y="22"/>
                    <a:pt x="98" y="23"/>
                    <a:pt x="9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Freeform 64"/>
            <p:cNvSpPr/>
            <p:nvPr/>
          </p:nvSpPr>
          <p:spPr bwMode="auto">
            <a:xfrm>
              <a:off x="7208838" y="3549651"/>
              <a:ext cx="73025" cy="119063"/>
            </a:xfrm>
            <a:custGeom>
              <a:avLst/>
              <a:gdLst>
                <a:gd name="T0" fmla="*/ 6 w 24"/>
                <a:gd name="T1" fmla="*/ 0 h 39"/>
                <a:gd name="T2" fmla="*/ 8 w 24"/>
                <a:gd name="T3" fmla="*/ 0 h 39"/>
                <a:gd name="T4" fmla="*/ 8 w 24"/>
                <a:gd name="T5" fmla="*/ 1 h 39"/>
                <a:gd name="T6" fmla="*/ 13 w 24"/>
                <a:gd name="T7" fmla="*/ 16 h 39"/>
                <a:gd name="T8" fmla="*/ 16 w 24"/>
                <a:gd name="T9" fmla="*/ 18 h 39"/>
                <a:gd name="T10" fmla="*/ 17 w 24"/>
                <a:gd name="T11" fmla="*/ 18 h 39"/>
                <a:gd name="T12" fmla="*/ 23 w 24"/>
                <a:gd name="T13" fmla="*/ 15 h 39"/>
                <a:gd name="T14" fmla="*/ 24 w 24"/>
                <a:gd name="T15" fmla="*/ 25 h 39"/>
                <a:gd name="T16" fmla="*/ 24 w 24"/>
                <a:gd name="T17" fmla="*/ 33 h 39"/>
                <a:gd name="T18" fmla="*/ 21 w 24"/>
                <a:gd name="T19" fmla="*/ 37 h 39"/>
                <a:gd name="T20" fmla="*/ 18 w 24"/>
                <a:gd name="T21" fmla="*/ 39 h 39"/>
                <a:gd name="T22" fmla="*/ 3 w 24"/>
                <a:gd name="T23" fmla="*/ 26 h 39"/>
                <a:gd name="T24" fmla="*/ 3 w 24"/>
                <a:gd name="T25" fmla="*/ 24 h 39"/>
                <a:gd name="T26" fmla="*/ 1 w 24"/>
                <a:gd name="T27" fmla="*/ 20 h 39"/>
                <a:gd name="T28" fmla="*/ 2 w 24"/>
                <a:gd name="T29" fmla="*/ 17 h 39"/>
                <a:gd name="T30" fmla="*/ 0 w 24"/>
                <a:gd name="T31" fmla="*/ 10 h 39"/>
                <a:gd name="T32" fmla="*/ 3 w 24"/>
                <a:gd name="T33" fmla="*/ 5 h 39"/>
                <a:gd name="T34" fmla="*/ 6 w 24"/>
                <a:gd name="T35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39">
                  <a:moveTo>
                    <a:pt x="6" y="0"/>
                  </a:moveTo>
                  <a:cubicBezTo>
                    <a:pt x="7" y="0"/>
                    <a:pt x="7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5"/>
                    <a:pt x="12" y="13"/>
                    <a:pt x="13" y="16"/>
                  </a:cubicBezTo>
                  <a:cubicBezTo>
                    <a:pt x="14" y="17"/>
                    <a:pt x="15" y="16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18" y="16"/>
                    <a:pt x="21" y="15"/>
                    <a:pt x="23" y="15"/>
                  </a:cubicBezTo>
                  <a:cubicBezTo>
                    <a:pt x="24" y="19"/>
                    <a:pt x="20" y="21"/>
                    <a:pt x="24" y="25"/>
                  </a:cubicBezTo>
                  <a:cubicBezTo>
                    <a:pt x="24" y="28"/>
                    <a:pt x="24" y="30"/>
                    <a:pt x="24" y="33"/>
                  </a:cubicBezTo>
                  <a:cubicBezTo>
                    <a:pt x="23" y="34"/>
                    <a:pt x="22" y="36"/>
                    <a:pt x="21" y="37"/>
                  </a:cubicBezTo>
                  <a:cubicBezTo>
                    <a:pt x="20" y="38"/>
                    <a:pt x="19" y="38"/>
                    <a:pt x="18" y="39"/>
                  </a:cubicBezTo>
                  <a:cubicBezTo>
                    <a:pt x="12" y="37"/>
                    <a:pt x="6" y="31"/>
                    <a:pt x="3" y="26"/>
                  </a:cubicBezTo>
                  <a:cubicBezTo>
                    <a:pt x="3" y="26"/>
                    <a:pt x="4" y="25"/>
                    <a:pt x="3" y="24"/>
                  </a:cubicBezTo>
                  <a:cubicBezTo>
                    <a:pt x="3" y="23"/>
                    <a:pt x="2" y="21"/>
                    <a:pt x="1" y="20"/>
                  </a:cubicBezTo>
                  <a:cubicBezTo>
                    <a:pt x="1" y="19"/>
                    <a:pt x="2" y="18"/>
                    <a:pt x="2" y="17"/>
                  </a:cubicBezTo>
                  <a:cubicBezTo>
                    <a:pt x="1" y="15"/>
                    <a:pt x="0" y="13"/>
                    <a:pt x="0" y="10"/>
                  </a:cubicBezTo>
                  <a:cubicBezTo>
                    <a:pt x="1" y="9"/>
                    <a:pt x="2" y="7"/>
                    <a:pt x="3" y="5"/>
                  </a:cubicBezTo>
                  <a:cubicBezTo>
                    <a:pt x="4" y="3"/>
                    <a:pt x="4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-17252"/>
            <a:ext cx="241808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前端介绍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 cstate="email">
            <a:alphaModFix amt="3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7620" y="703580"/>
            <a:ext cx="12204065" cy="5699760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graphicFrame>
        <p:nvGraphicFramePr>
          <p:cNvPr id="99" name="图示 98"/>
          <p:cNvGraphicFramePr/>
          <p:nvPr/>
        </p:nvGraphicFramePr>
        <p:xfrm>
          <a:off x="3059430" y="1141095"/>
          <a:ext cx="6069965" cy="44475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grpSp>
        <p:nvGrpSpPr>
          <p:cNvPr id="91" name="组合 90"/>
          <p:cNvGrpSpPr/>
          <p:nvPr/>
        </p:nvGrpSpPr>
        <p:grpSpPr>
          <a:xfrm>
            <a:off x="9975273" y="141699"/>
            <a:ext cx="1953203" cy="447936"/>
            <a:chOff x="9595040" y="83506"/>
            <a:chExt cx="2333435" cy="535137"/>
          </a:xfrm>
        </p:grpSpPr>
        <p:grpSp>
          <p:nvGrpSpPr>
            <p:cNvPr id="23" name="Group 4"/>
            <p:cNvGrpSpPr>
              <a:grpSpLocks noChangeAspect="1"/>
            </p:cNvGrpSpPr>
            <p:nvPr/>
          </p:nvGrpSpPr>
          <p:grpSpPr bwMode="auto">
            <a:xfrm>
              <a:off x="10186253" y="142788"/>
              <a:ext cx="1742222" cy="419037"/>
              <a:chOff x="2838" y="1917"/>
              <a:chExt cx="2004" cy="482"/>
            </a:xfrm>
            <a:solidFill>
              <a:srgbClr val="09234F"/>
            </a:solidFill>
          </p:grpSpPr>
          <p:sp>
            <p:nvSpPr>
              <p:cNvPr id="24" name="Freeform 5"/>
              <p:cNvSpPr/>
              <p:nvPr/>
            </p:nvSpPr>
            <p:spPr bwMode="auto">
              <a:xfrm>
                <a:off x="3174" y="1952"/>
                <a:ext cx="191" cy="302"/>
              </a:xfrm>
              <a:custGeom>
                <a:avLst/>
                <a:gdLst>
                  <a:gd name="T0" fmla="*/ 97 w 100"/>
                  <a:gd name="T1" fmla="*/ 25 h 156"/>
                  <a:gd name="T2" fmla="*/ 98 w 100"/>
                  <a:gd name="T3" fmla="*/ 138 h 156"/>
                  <a:gd name="T4" fmla="*/ 85 w 100"/>
                  <a:gd name="T5" fmla="*/ 153 h 156"/>
                  <a:gd name="T6" fmla="*/ 49 w 100"/>
                  <a:gd name="T7" fmla="*/ 117 h 156"/>
                  <a:gd name="T8" fmla="*/ 57 w 100"/>
                  <a:gd name="T9" fmla="*/ 123 h 156"/>
                  <a:gd name="T10" fmla="*/ 57 w 100"/>
                  <a:gd name="T11" fmla="*/ 119 h 156"/>
                  <a:gd name="T12" fmla="*/ 77 w 100"/>
                  <a:gd name="T13" fmla="*/ 134 h 156"/>
                  <a:gd name="T14" fmla="*/ 83 w 100"/>
                  <a:gd name="T15" fmla="*/ 121 h 156"/>
                  <a:gd name="T16" fmla="*/ 76 w 100"/>
                  <a:gd name="T17" fmla="*/ 31 h 156"/>
                  <a:gd name="T18" fmla="*/ 66 w 100"/>
                  <a:gd name="T19" fmla="*/ 7 h 156"/>
                  <a:gd name="T20" fmla="*/ 0 w 100"/>
                  <a:gd name="T21" fmla="*/ 28 h 156"/>
                  <a:gd name="T22" fmla="*/ 1 w 100"/>
                  <a:gd name="T23" fmla="*/ 26 h 156"/>
                  <a:gd name="T24" fmla="*/ 58 w 100"/>
                  <a:gd name="T25" fmla="*/ 4 h 156"/>
                  <a:gd name="T26" fmla="*/ 97 w 100"/>
                  <a:gd name="T27" fmla="*/ 25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0" h="156">
                    <a:moveTo>
                      <a:pt x="97" y="25"/>
                    </a:moveTo>
                    <a:cubicBezTo>
                      <a:pt x="87" y="33"/>
                      <a:pt x="100" y="117"/>
                      <a:pt x="98" y="138"/>
                    </a:cubicBezTo>
                    <a:cubicBezTo>
                      <a:pt x="96" y="153"/>
                      <a:pt x="93" y="156"/>
                      <a:pt x="85" y="153"/>
                    </a:cubicBezTo>
                    <a:cubicBezTo>
                      <a:pt x="75" y="149"/>
                      <a:pt x="51" y="124"/>
                      <a:pt x="49" y="117"/>
                    </a:cubicBezTo>
                    <a:cubicBezTo>
                      <a:pt x="50" y="117"/>
                      <a:pt x="55" y="122"/>
                      <a:pt x="57" y="123"/>
                    </a:cubicBezTo>
                    <a:cubicBezTo>
                      <a:pt x="57" y="121"/>
                      <a:pt x="56" y="121"/>
                      <a:pt x="57" y="119"/>
                    </a:cubicBezTo>
                    <a:cubicBezTo>
                      <a:pt x="61" y="123"/>
                      <a:pt x="74" y="133"/>
                      <a:pt x="77" y="134"/>
                    </a:cubicBezTo>
                    <a:cubicBezTo>
                      <a:pt x="84" y="134"/>
                      <a:pt x="81" y="126"/>
                      <a:pt x="83" y="121"/>
                    </a:cubicBezTo>
                    <a:cubicBezTo>
                      <a:pt x="82" y="103"/>
                      <a:pt x="75" y="47"/>
                      <a:pt x="76" y="31"/>
                    </a:cubicBezTo>
                    <a:cubicBezTo>
                      <a:pt x="75" y="20"/>
                      <a:pt x="75" y="10"/>
                      <a:pt x="66" y="7"/>
                    </a:cubicBezTo>
                    <a:cubicBezTo>
                      <a:pt x="42" y="8"/>
                      <a:pt x="23" y="28"/>
                      <a:pt x="0" y="28"/>
                    </a:cubicBezTo>
                    <a:cubicBezTo>
                      <a:pt x="0" y="27"/>
                      <a:pt x="1" y="27"/>
                      <a:pt x="1" y="26"/>
                    </a:cubicBezTo>
                    <a:cubicBezTo>
                      <a:pt x="8" y="17"/>
                      <a:pt x="58" y="4"/>
                      <a:pt x="58" y="4"/>
                    </a:cubicBezTo>
                    <a:cubicBezTo>
                      <a:pt x="73" y="0"/>
                      <a:pt x="97" y="4"/>
                      <a:pt x="97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Freeform 6"/>
              <p:cNvSpPr/>
              <p:nvPr/>
            </p:nvSpPr>
            <p:spPr bwMode="auto">
              <a:xfrm>
                <a:off x="3254" y="1985"/>
                <a:ext cx="48" cy="39"/>
              </a:xfrm>
              <a:custGeom>
                <a:avLst/>
                <a:gdLst>
                  <a:gd name="T0" fmla="*/ 7 w 25"/>
                  <a:gd name="T1" fmla="*/ 1 h 20"/>
                  <a:gd name="T2" fmla="*/ 24 w 25"/>
                  <a:gd name="T3" fmla="*/ 9 h 20"/>
                  <a:gd name="T4" fmla="*/ 24 w 25"/>
                  <a:gd name="T5" fmla="*/ 16 h 20"/>
                  <a:gd name="T6" fmla="*/ 12 w 25"/>
                  <a:gd name="T7" fmla="*/ 17 h 20"/>
                  <a:gd name="T8" fmla="*/ 1 w 25"/>
                  <a:gd name="T9" fmla="*/ 5 h 20"/>
                  <a:gd name="T10" fmla="*/ 7 w 25"/>
                  <a:gd name="T11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20">
                    <a:moveTo>
                      <a:pt x="7" y="1"/>
                    </a:moveTo>
                    <a:cubicBezTo>
                      <a:pt x="12" y="2"/>
                      <a:pt x="17" y="1"/>
                      <a:pt x="24" y="9"/>
                    </a:cubicBezTo>
                    <a:cubicBezTo>
                      <a:pt x="25" y="11"/>
                      <a:pt x="25" y="13"/>
                      <a:pt x="24" y="16"/>
                    </a:cubicBezTo>
                    <a:cubicBezTo>
                      <a:pt x="23" y="18"/>
                      <a:pt x="15" y="20"/>
                      <a:pt x="12" y="17"/>
                    </a:cubicBezTo>
                    <a:cubicBezTo>
                      <a:pt x="9" y="13"/>
                      <a:pt x="2" y="8"/>
                      <a:pt x="1" y="5"/>
                    </a:cubicBezTo>
                    <a:cubicBezTo>
                      <a:pt x="0" y="2"/>
                      <a:pt x="5" y="0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Freeform 7"/>
              <p:cNvSpPr/>
              <p:nvPr/>
            </p:nvSpPr>
            <p:spPr bwMode="auto">
              <a:xfrm>
                <a:off x="3124" y="2020"/>
                <a:ext cx="27" cy="180"/>
              </a:xfrm>
              <a:custGeom>
                <a:avLst/>
                <a:gdLst>
                  <a:gd name="T0" fmla="*/ 5 w 14"/>
                  <a:gd name="T1" fmla="*/ 0 h 93"/>
                  <a:gd name="T2" fmla="*/ 8 w 14"/>
                  <a:gd name="T3" fmla="*/ 9 h 93"/>
                  <a:gd name="T4" fmla="*/ 14 w 14"/>
                  <a:gd name="T5" fmla="*/ 91 h 93"/>
                  <a:gd name="T6" fmla="*/ 9 w 14"/>
                  <a:gd name="T7" fmla="*/ 93 h 93"/>
                  <a:gd name="T8" fmla="*/ 1 w 14"/>
                  <a:gd name="T9" fmla="*/ 86 h 93"/>
                  <a:gd name="T10" fmla="*/ 3 w 14"/>
                  <a:gd name="T11" fmla="*/ 6 h 93"/>
                  <a:gd name="T12" fmla="*/ 5 w 14"/>
                  <a:gd name="T1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93">
                    <a:moveTo>
                      <a:pt x="5" y="0"/>
                    </a:moveTo>
                    <a:cubicBezTo>
                      <a:pt x="6" y="1"/>
                      <a:pt x="8" y="1"/>
                      <a:pt x="8" y="9"/>
                    </a:cubicBezTo>
                    <a:cubicBezTo>
                      <a:pt x="9" y="10"/>
                      <a:pt x="10" y="90"/>
                      <a:pt x="14" y="91"/>
                    </a:cubicBezTo>
                    <a:cubicBezTo>
                      <a:pt x="11" y="92"/>
                      <a:pt x="12" y="93"/>
                      <a:pt x="9" y="93"/>
                    </a:cubicBezTo>
                    <a:cubicBezTo>
                      <a:pt x="6" y="90"/>
                      <a:pt x="3" y="90"/>
                      <a:pt x="1" y="86"/>
                    </a:cubicBezTo>
                    <a:cubicBezTo>
                      <a:pt x="4" y="67"/>
                      <a:pt x="0" y="31"/>
                      <a:pt x="3" y="6"/>
                    </a:cubicBezTo>
                    <a:cubicBezTo>
                      <a:pt x="3" y="3"/>
                      <a:pt x="3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Freeform 8"/>
              <p:cNvSpPr/>
              <p:nvPr/>
            </p:nvSpPr>
            <p:spPr bwMode="auto">
              <a:xfrm>
                <a:off x="2838" y="2053"/>
                <a:ext cx="99" cy="46"/>
              </a:xfrm>
              <a:custGeom>
                <a:avLst/>
                <a:gdLst>
                  <a:gd name="T0" fmla="*/ 52 w 52"/>
                  <a:gd name="T1" fmla="*/ 24 h 24"/>
                  <a:gd name="T2" fmla="*/ 33 w 52"/>
                  <a:gd name="T3" fmla="*/ 16 h 24"/>
                  <a:gd name="T4" fmla="*/ 17 w 52"/>
                  <a:gd name="T5" fmla="*/ 9 h 24"/>
                  <a:gd name="T6" fmla="*/ 0 w 52"/>
                  <a:gd name="T7" fmla="*/ 0 h 24"/>
                  <a:gd name="T8" fmla="*/ 20 w 52"/>
                  <a:gd name="T9" fmla="*/ 2 h 24"/>
                  <a:gd name="T10" fmla="*/ 44 w 52"/>
                  <a:gd name="T11" fmla="*/ 15 h 24"/>
                  <a:gd name="T12" fmla="*/ 52 w 52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24">
                    <a:moveTo>
                      <a:pt x="52" y="24"/>
                    </a:moveTo>
                    <a:cubicBezTo>
                      <a:pt x="43" y="24"/>
                      <a:pt x="42" y="22"/>
                      <a:pt x="33" y="16"/>
                    </a:cubicBezTo>
                    <a:cubicBezTo>
                      <a:pt x="31" y="14"/>
                      <a:pt x="27" y="11"/>
                      <a:pt x="17" y="9"/>
                    </a:cubicBezTo>
                    <a:cubicBezTo>
                      <a:pt x="14" y="6"/>
                      <a:pt x="3" y="4"/>
                      <a:pt x="0" y="0"/>
                    </a:cubicBezTo>
                    <a:cubicBezTo>
                      <a:pt x="8" y="0"/>
                      <a:pt x="14" y="0"/>
                      <a:pt x="20" y="2"/>
                    </a:cubicBezTo>
                    <a:cubicBezTo>
                      <a:pt x="22" y="4"/>
                      <a:pt x="34" y="6"/>
                      <a:pt x="44" y="15"/>
                    </a:cubicBezTo>
                    <a:cubicBezTo>
                      <a:pt x="48" y="18"/>
                      <a:pt x="51" y="19"/>
                      <a:pt x="5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Freeform 9"/>
              <p:cNvSpPr>
                <a:spLocks noEditPoints="1"/>
              </p:cNvSpPr>
              <p:nvPr/>
            </p:nvSpPr>
            <p:spPr bwMode="auto">
              <a:xfrm>
                <a:off x="2924" y="1917"/>
                <a:ext cx="164" cy="360"/>
              </a:xfrm>
              <a:custGeom>
                <a:avLst/>
                <a:gdLst>
                  <a:gd name="T0" fmla="*/ 39 w 86"/>
                  <a:gd name="T1" fmla="*/ 38 h 186"/>
                  <a:gd name="T2" fmla="*/ 56 w 86"/>
                  <a:gd name="T3" fmla="*/ 34 h 186"/>
                  <a:gd name="T4" fmla="*/ 59 w 86"/>
                  <a:gd name="T5" fmla="*/ 31 h 186"/>
                  <a:gd name="T6" fmla="*/ 85 w 86"/>
                  <a:gd name="T7" fmla="*/ 43 h 186"/>
                  <a:gd name="T8" fmla="*/ 85 w 86"/>
                  <a:gd name="T9" fmla="*/ 48 h 186"/>
                  <a:gd name="T10" fmla="*/ 64 w 86"/>
                  <a:gd name="T11" fmla="*/ 61 h 186"/>
                  <a:gd name="T12" fmla="*/ 55 w 86"/>
                  <a:gd name="T13" fmla="*/ 72 h 186"/>
                  <a:gd name="T14" fmla="*/ 57 w 86"/>
                  <a:gd name="T15" fmla="*/ 81 h 186"/>
                  <a:gd name="T16" fmla="*/ 39 w 86"/>
                  <a:gd name="T17" fmla="*/ 88 h 186"/>
                  <a:gd name="T18" fmla="*/ 39 w 86"/>
                  <a:gd name="T19" fmla="*/ 55 h 186"/>
                  <a:gd name="T20" fmla="*/ 45 w 86"/>
                  <a:gd name="T21" fmla="*/ 48 h 186"/>
                  <a:gd name="T22" fmla="*/ 39 w 86"/>
                  <a:gd name="T23" fmla="*/ 49 h 186"/>
                  <a:gd name="T24" fmla="*/ 39 w 86"/>
                  <a:gd name="T25" fmla="*/ 38 h 186"/>
                  <a:gd name="T26" fmla="*/ 12 w 86"/>
                  <a:gd name="T27" fmla="*/ 1 h 186"/>
                  <a:gd name="T28" fmla="*/ 30 w 86"/>
                  <a:gd name="T29" fmla="*/ 8 h 186"/>
                  <a:gd name="T30" fmla="*/ 34 w 86"/>
                  <a:gd name="T31" fmla="*/ 14 h 186"/>
                  <a:gd name="T32" fmla="*/ 34 w 86"/>
                  <a:gd name="T33" fmla="*/ 39 h 186"/>
                  <a:gd name="T34" fmla="*/ 39 w 86"/>
                  <a:gd name="T35" fmla="*/ 38 h 186"/>
                  <a:gd name="T36" fmla="*/ 39 w 86"/>
                  <a:gd name="T37" fmla="*/ 49 h 186"/>
                  <a:gd name="T38" fmla="*/ 34 w 86"/>
                  <a:gd name="T39" fmla="*/ 50 h 186"/>
                  <a:gd name="T40" fmla="*/ 33 w 86"/>
                  <a:gd name="T41" fmla="*/ 63 h 186"/>
                  <a:gd name="T42" fmla="*/ 39 w 86"/>
                  <a:gd name="T43" fmla="*/ 55 h 186"/>
                  <a:gd name="T44" fmla="*/ 39 w 86"/>
                  <a:gd name="T45" fmla="*/ 88 h 186"/>
                  <a:gd name="T46" fmla="*/ 35 w 86"/>
                  <a:gd name="T47" fmla="*/ 91 h 186"/>
                  <a:gd name="T48" fmla="*/ 26 w 86"/>
                  <a:gd name="T49" fmla="*/ 183 h 186"/>
                  <a:gd name="T50" fmla="*/ 23 w 86"/>
                  <a:gd name="T51" fmla="*/ 186 h 186"/>
                  <a:gd name="T52" fmla="*/ 20 w 86"/>
                  <a:gd name="T53" fmla="*/ 97 h 186"/>
                  <a:gd name="T54" fmla="*/ 16 w 86"/>
                  <a:gd name="T55" fmla="*/ 92 h 186"/>
                  <a:gd name="T56" fmla="*/ 17 w 86"/>
                  <a:gd name="T57" fmla="*/ 81 h 186"/>
                  <a:gd name="T58" fmla="*/ 20 w 86"/>
                  <a:gd name="T59" fmla="*/ 79 h 186"/>
                  <a:gd name="T60" fmla="*/ 19 w 86"/>
                  <a:gd name="T61" fmla="*/ 54 h 186"/>
                  <a:gd name="T62" fmla="*/ 0 w 86"/>
                  <a:gd name="T63" fmla="*/ 53 h 186"/>
                  <a:gd name="T64" fmla="*/ 8 w 86"/>
                  <a:gd name="T65" fmla="*/ 47 h 186"/>
                  <a:gd name="T66" fmla="*/ 18 w 86"/>
                  <a:gd name="T67" fmla="*/ 44 h 186"/>
                  <a:gd name="T68" fmla="*/ 17 w 86"/>
                  <a:gd name="T69" fmla="*/ 17 h 186"/>
                  <a:gd name="T70" fmla="*/ 15 w 86"/>
                  <a:gd name="T71" fmla="*/ 6 h 186"/>
                  <a:gd name="T72" fmla="*/ 12 w 86"/>
                  <a:gd name="T73" fmla="*/ 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6" h="186">
                    <a:moveTo>
                      <a:pt x="39" y="38"/>
                    </a:moveTo>
                    <a:cubicBezTo>
                      <a:pt x="45" y="37"/>
                      <a:pt x="50" y="35"/>
                      <a:pt x="56" y="34"/>
                    </a:cubicBezTo>
                    <a:cubicBezTo>
                      <a:pt x="56" y="33"/>
                      <a:pt x="59" y="32"/>
                      <a:pt x="59" y="31"/>
                    </a:cubicBezTo>
                    <a:cubicBezTo>
                      <a:pt x="75" y="29"/>
                      <a:pt x="85" y="39"/>
                      <a:pt x="85" y="43"/>
                    </a:cubicBezTo>
                    <a:cubicBezTo>
                      <a:pt x="86" y="45"/>
                      <a:pt x="86" y="46"/>
                      <a:pt x="85" y="48"/>
                    </a:cubicBezTo>
                    <a:cubicBezTo>
                      <a:pt x="83" y="52"/>
                      <a:pt x="65" y="60"/>
                      <a:pt x="64" y="61"/>
                    </a:cubicBezTo>
                    <a:cubicBezTo>
                      <a:pt x="57" y="66"/>
                      <a:pt x="55" y="68"/>
                      <a:pt x="55" y="72"/>
                    </a:cubicBezTo>
                    <a:cubicBezTo>
                      <a:pt x="57" y="73"/>
                      <a:pt x="60" y="78"/>
                      <a:pt x="57" y="81"/>
                    </a:cubicBezTo>
                    <a:cubicBezTo>
                      <a:pt x="53" y="82"/>
                      <a:pt x="45" y="85"/>
                      <a:pt x="39" y="88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5" y="48"/>
                      <a:pt x="45" y="48"/>
                      <a:pt x="45" y="48"/>
                    </a:cubicBezTo>
                    <a:cubicBezTo>
                      <a:pt x="39" y="49"/>
                      <a:pt x="39" y="49"/>
                      <a:pt x="39" y="49"/>
                    </a:cubicBezTo>
                    <a:lnTo>
                      <a:pt x="39" y="38"/>
                    </a:lnTo>
                    <a:close/>
                    <a:moveTo>
                      <a:pt x="12" y="1"/>
                    </a:moveTo>
                    <a:cubicBezTo>
                      <a:pt x="19" y="0"/>
                      <a:pt x="26" y="1"/>
                      <a:pt x="30" y="8"/>
                    </a:cubicBezTo>
                    <a:cubicBezTo>
                      <a:pt x="31" y="8"/>
                      <a:pt x="33" y="12"/>
                      <a:pt x="34" y="14"/>
                    </a:cubicBezTo>
                    <a:cubicBezTo>
                      <a:pt x="34" y="22"/>
                      <a:pt x="34" y="30"/>
                      <a:pt x="34" y="39"/>
                    </a:cubicBezTo>
                    <a:cubicBezTo>
                      <a:pt x="36" y="39"/>
                      <a:pt x="37" y="38"/>
                      <a:pt x="39" y="38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34" y="50"/>
                      <a:pt x="34" y="50"/>
                      <a:pt x="34" y="50"/>
                    </a:cubicBezTo>
                    <a:cubicBezTo>
                      <a:pt x="33" y="63"/>
                      <a:pt x="33" y="63"/>
                      <a:pt x="33" y="63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39" y="88"/>
                      <a:pt x="39" y="88"/>
                      <a:pt x="39" y="88"/>
                    </a:cubicBezTo>
                    <a:cubicBezTo>
                      <a:pt x="37" y="89"/>
                      <a:pt x="35" y="90"/>
                      <a:pt x="35" y="91"/>
                    </a:cubicBezTo>
                    <a:cubicBezTo>
                      <a:pt x="32" y="124"/>
                      <a:pt x="31" y="150"/>
                      <a:pt x="26" y="183"/>
                    </a:cubicBezTo>
                    <a:cubicBezTo>
                      <a:pt x="25" y="183"/>
                      <a:pt x="24" y="186"/>
                      <a:pt x="23" y="186"/>
                    </a:cubicBezTo>
                    <a:cubicBezTo>
                      <a:pt x="22" y="157"/>
                      <a:pt x="20" y="127"/>
                      <a:pt x="20" y="97"/>
                    </a:cubicBezTo>
                    <a:cubicBezTo>
                      <a:pt x="19" y="94"/>
                      <a:pt x="17" y="94"/>
                      <a:pt x="16" y="92"/>
                    </a:cubicBezTo>
                    <a:cubicBezTo>
                      <a:pt x="13" y="90"/>
                      <a:pt x="14" y="82"/>
                      <a:pt x="17" y="81"/>
                    </a:cubicBezTo>
                    <a:cubicBezTo>
                      <a:pt x="18" y="81"/>
                      <a:pt x="19" y="79"/>
                      <a:pt x="20" y="79"/>
                    </a:cubicBezTo>
                    <a:cubicBezTo>
                      <a:pt x="20" y="60"/>
                      <a:pt x="19" y="61"/>
                      <a:pt x="19" y="54"/>
                    </a:cubicBezTo>
                    <a:cubicBezTo>
                      <a:pt x="15" y="53"/>
                      <a:pt x="0" y="58"/>
                      <a:pt x="0" y="53"/>
                    </a:cubicBezTo>
                    <a:cubicBezTo>
                      <a:pt x="1" y="51"/>
                      <a:pt x="6" y="49"/>
                      <a:pt x="8" y="47"/>
                    </a:cubicBezTo>
                    <a:cubicBezTo>
                      <a:pt x="12" y="46"/>
                      <a:pt x="15" y="45"/>
                      <a:pt x="18" y="44"/>
                    </a:cubicBezTo>
                    <a:cubicBezTo>
                      <a:pt x="19" y="34"/>
                      <a:pt x="19" y="27"/>
                      <a:pt x="17" y="17"/>
                    </a:cubicBezTo>
                    <a:cubicBezTo>
                      <a:pt x="17" y="15"/>
                      <a:pt x="17" y="6"/>
                      <a:pt x="15" y="6"/>
                    </a:cubicBezTo>
                    <a:cubicBezTo>
                      <a:pt x="14" y="4"/>
                      <a:pt x="12" y="4"/>
                      <a:pt x="1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Freeform 10"/>
              <p:cNvSpPr>
                <a:spLocks noEditPoints="1"/>
              </p:cNvSpPr>
              <p:nvPr/>
            </p:nvSpPr>
            <p:spPr bwMode="auto">
              <a:xfrm>
                <a:off x="3155" y="2012"/>
                <a:ext cx="154" cy="176"/>
              </a:xfrm>
              <a:custGeom>
                <a:avLst/>
                <a:gdLst>
                  <a:gd name="T0" fmla="*/ 62 w 81"/>
                  <a:gd name="T1" fmla="*/ 38 h 91"/>
                  <a:gd name="T2" fmla="*/ 67 w 81"/>
                  <a:gd name="T3" fmla="*/ 28 h 91"/>
                  <a:gd name="T4" fmla="*/ 78 w 81"/>
                  <a:gd name="T5" fmla="*/ 36 h 91"/>
                  <a:gd name="T6" fmla="*/ 70 w 81"/>
                  <a:gd name="T7" fmla="*/ 51 h 91"/>
                  <a:gd name="T8" fmla="*/ 81 w 81"/>
                  <a:gd name="T9" fmla="*/ 79 h 91"/>
                  <a:gd name="T10" fmla="*/ 78 w 81"/>
                  <a:gd name="T11" fmla="*/ 80 h 91"/>
                  <a:gd name="T12" fmla="*/ 65 w 81"/>
                  <a:gd name="T13" fmla="*/ 57 h 91"/>
                  <a:gd name="T14" fmla="*/ 50 w 81"/>
                  <a:gd name="T15" fmla="*/ 72 h 91"/>
                  <a:gd name="T16" fmla="*/ 52 w 81"/>
                  <a:gd name="T17" fmla="*/ 74 h 91"/>
                  <a:gd name="T18" fmla="*/ 59 w 81"/>
                  <a:gd name="T19" fmla="*/ 77 h 91"/>
                  <a:gd name="T20" fmla="*/ 59 w 81"/>
                  <a:gd name="T21" fmla="*/ 83 h 91"/>
                  <a:gd name="T22" fmla="*/ 49 w 81"/>
                  <a:gd name="T23" fmla="*/ 85 h 91"/>
                  <a:gd name="T24" fmla="*/ 46 w 81"/>
                  <a:gd name="T25" fmla="*/ 87 h 91"/>
                  <a:gd name="T26" fmla="*/ 44 w 81"/>
                  <a:gd name="T27" fmla="*/ 89 h 91"/>
                  <a:gd name="T28" fmla="*/ 44 w 81"/>
                  <a:gd name="T29" fmla="*/ 63 h 91"/>
                  <a:gd name="T30" fmla="*/ 58 w 81"/>
                  <a:gd name="T31" fmla="*/ 43 h 91"/>
                  <a:gd name="T32" fmla="*/ 53 w 81"/>
                  <a:gd name="T33" fmla="*/ 40 h 91"/>
                  <a:gd name="T34" fmla="*/ 44 w 81"/>
                  <a:gd name="T35" fmla="*/ 51 h 91"/>
                  <a:gd name="T36" fmla="*/ 44 w 81"/>
                  <a:gd name="T37" fmla="*/ 43 h 91"/>
                  <a:gd name="T38" fmla="*/ 45 w 81"/>
                  <a:gd name="T39" fmla="*/ 40 h 91"/>
                  <a:gd name="T40" fmla="*/ 44 w 81"/>
                  <a:gd name="T41" fmla="*/ 40 h 91"/>
                  <a:gd name="T42" fmla="*/ 44 w 81"/>
                  <a:gd name="T43" fmla="*/ 32 h 91"/>
                  <a:gd name="T44" fmla="*/ 46 w 81"/>
                  <a:gd name="T45" fmla="*/ 35 h 91"/>
                  <a:gd name="T46" fmla="*/ 50 w 81"/>
                  <a:gd name="T47" fmla="*/ 39 h 91"/>
                  <a:gd name="T48" fmla="*/ 51 w 81"/>
                  <a:gd name="T49" fmla="*/ 36 h 91"/>
                  <a:gd name="T50" fmla="*/ 44 w 81"/>
                  <a:gd name="T51" fmla="*/ 27 h 91"/>
                  <a:gd name="T52" fmla="*/ 44 w 81"/>
                  <a:gd name="T53" fmla="*/ 3 h 91"/>
                  <a:gd name="T54" fmla="*/ 48 w 81"/>
                  <a:gd name="T55" fmla="*/ 7 h 91"/>
                  <a:gd name="T56" fmla="*/ 44 w 81"/>
                  <a:gd name="T57" fmla="*/ 19 h 91"/>
                  <a:gd name="T58" fmla="*/ 62 w 81"/>
                  <a:gd name="T59" fmla="*/ 38 h 91"/>
                  <a:gd name="T60" fmla="*/ 44 w 81"/>
                  <a:gd name="T61" fmla="*/ 89 h 91"/>
                  <a:gd name="T62" fmla="*/ 33 w 81"/>
                  <a:gd name="T63" fmla="*/ 91 h 91"/>
                  <a:gd name="T64" fmla="*/ 12 w 81"/>
                  <a:gd name="T65" fmla="*/ 77 h 91"/>
                  <a:gd name="T66" fmla="*/ 13 w 81"/>
                  <a:gd name="T67" fmla="*/ 77 h 91"/>
                  <a:gd name="T68" fmla="*/ 44 w 81"/>
                  <a:gd name="T69" fmla="*/ 63 h 91"/>
                  <a:gd name="T70" fmla="*/ 44 w 81"/>
                  <a:gd name="T71" fmla="*/ 89 h 91"/>
                  <a:gd name="T72" fmla="*/ 44 w 81"/>
                  <a:gd name="T73" fmla="*/ 51 h 91"/>
                  <a:gd name="T74" fmla="*/ 44 w 81"/>
                  <a:gd name="T75" fmla="*/ 43 h 91"/>
                  <a:gd name="T76" fmla="*/ 26 w 81"/>
                  <a:gd name="T77" fmla="*/ 59 h 91"/>
                  <a:gd name="T78" fmla="*/ 18 w 81"/>
                  <a:gd name="T79" fmla="*/ 64 h 91"/>
                  <a:gd name="T80" fmla="*/ 41 w 81"/>
                  <a:gd name="T81" fmla="*/ 38 h 91"/>
                  <a:gd name="T82" fmla="*/ 44 w 81"/>
                  <a:gd name="T83" fmla="*/ 40 h 91"/>
                  <a:gd name="T84" fmla="*/ 44 w 81"/>
                  <a:gd name="T85" fmla="*/ 32 h 91"/>
                  <a:gd name="T86" fmla="*/ 36 w 81"/>
                  <a:gd name="T87" fmla="*/ 25 h 91"/>
                  <a:gd name="T88" fmla="*/ 40 w 81"/>
                  <a:gd name="T89" fmla="*/ 23 h 91"/>
                  <a:gd name="T90" fmla="*/ 44 w 81"/>
                  <a:gd name="T91" fmla="*/ 27 h 91"/>
                  <a:gd name="T92" fmla="*/ 44 w 81"/>
                  <a:gd name="T93" fmla="*/ 3 h 91"/>
                  <a:gd name="T94" fmla="*/ 42 w 81"/>
                  <a:gd name="T95" fmla="*/ 3 h 91"/>
                  <a:gd name="T96" fmla="*/ 21 w 81"/>
                  <a:gd name="T97" fmla="*/ 0 h 91"/>
                  <a:gd name="T98" fmla="*/ 15 w 81"/>
                  <a:gd name="T99" fmla="*/ 7 h 91"/>
                  <a:gd name="T100" fmla="*/ 23 w 81"/>
                  <a:gd name="T101" fmla="*/ 7 h 91"/>
                  <a:gd name="T102" fmla="*/ 22 w 81"/>
                  <a:gd name="T103" fmla="*/ 9 h 91"/>
                  <a:gd name="T104" fmla="*/ 13 w 81"/>
                  <a:gd name="T105" fmla="*/ 9 h 91"/>
                  <a:gd name="T106" fmla="*/ 21 w 81"/>
                  <a:gd name="T107" fmla="*/ 17 h 91"/>
                  <a:gd name="T108" fmla="*/ 5 w 81"/>
                  <a:gd name="T109" fmla="*/ 29 h 91"/>
                  <a:gd name="T110" fmla="*/ 4 w 81"/>
                  <a:gd name="T111" fmla="*/ 30 h 91"/>
                  <a:gd name="T112" fmla="*/ 11 w 81"/>
                  <a:gd name="T113" fmla="*/ 45 h 91"/>
                  <a:gd name="T114" fmla="*/ 32 w 81"/>
                  <a:gd name="T115" fmla="*/ 28 h 91"/>
                  <a:gd name="T116" fmla="*/ 34 w 81"/>
                  <a:gd name="T117" fmla="*/ 34 h 91"/>
                  <a:gd name="T118" fmla="*/ 1 w 81"/>
                  <a:gd name="T119" fmla="*/ 69 h 91"/>
                  <a:gd name="T120" fmla="*/ 7 w 81"/>
                  <a:gd name="T121" fmla="*/ 77 h 91"/>
                  <a:gd name="T122" fmla="*/ 44 w 81"/>
                  <a:gd name="T123" fmla="*/ 5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1" h="91">
                    <a:moveTo>
                      <a:pt x="62" y="38"/>
                    </a:moveTo>
                    <a:cubicBezTo>
                      <a:pt x="64" y="34"/>
                      <a:pt x="67" y="32"/>
                      <a:pt x="67" y="28"/>
                    </a:cubicBezTo>
                    <a:cubicBezTo>
                      <a:pt x="72" y="30"/>
                      <a:pt x="75" y="31"/>
                      <a:pt x="78" y="36"/>
                    </a:cubicBezTo>
                    <a:cubicBezTo>
                      <a:pt x="79" y="45"/>
                      <a:pt x="70" y="48"/>
                      <a:pt x="70" y="51"/>
                    </a:cubicBezTo>
                    <a:cubicBezTo>
                      <a:pt x="72" y="60"/>
                      <a:pt x="80" y="71"/>
                      <a:pt x="81" y="79"/>
                    </a:cubicBezTo>
                    <a:cubicBezTo>
                      <a:pt x="81" y="80"/>
                      <a:pt x="79" y="81"/>
                      <a:pt x="78" y="80"/>
                    </a:cubicBezTo>
                    <a:cubicBezTo>
                      <a:pt x="73" y="76"/>
                      <a:pt x="67" y="64"/>
                      <a:pt x="65" y="57"/>
                    </a:cubicBezTo>
                    <a:cubicBezTo>
                      <a:pt x="62" y="61"/>
                      <a:pt x="57" y="66"/>
                      <a:pt x="50" y="72"/>
                    </a:cubicBezTo>
                    <a:cubicBezTo>
                      <a:pt x="51" y="74"/>
                      <a:pt x="51" y="73"/>
                      <a:pt x="52" y="74"/>
                    </a:cubicBezTo>
                    <a:cubicBezTo>
                      <a:pt x="56" y="75"/>
                      <a:pt x="57" y="75"/>
                      <a:pt x="59" y="77"/>
                    </a:cubicBezTo>
                    <a:cubicBezTo>
                      <a:pt x="60" y="79"/>
                      <a:pt x="59" y="82"/>
                      <a:pt x="59" y="83"/>
                    </a:cubicBezTo>
                    <a:cubicBezTo>
                      <a:pt x="58" y="85"/>
                      <a:pt x="54" y="84"/>
                      <a:pt x="49" y="85"/>
                    </a:cubicBezTo>
                    <a:cubicBezTo>
                      <a:pt x="48" y="86"/>
                      <a:pt x="47" y="87"/>
                      <a:pt x="46" y="87"/>
                    </a:cubicBezTo>
                    <a:cubicBezTo>
                      <a:pt x="45" y="88"/>
                      <a:pt x="45" y="89"/>
                      <a:pt x="44" y="89"/>
                    </a:cubicBezTo>
                    <a:cubicBezTo>
                      <a:pt x="44" y="63"/>
                      <a:pt x="44" y="63"/>
                      <a:pt x="44" y="63"/>
                    </a:cubicBezTo>
                    <a:cubicBezTo>
                      <a:pt x="52" y="55"/>
                      <a:pt x="58" y="45"/>
                      <a:pt x="58" y="43"/>
                    </a:cubicBezTo>
                    <a:cubicBezTo>
                      <a:pt x="56" y="42"/>
                      <a:pt x="56" y="41"/>
                      <a:pt x="53" y="40"/>
                    </a:cubicBezTo>
                    <a:cubicBezTo>
                      <a:pt x="53" y="42"/>
                      <a:pt x="49" y="46"/>
                      <a:pt x="44" y="51"/>
                    </a:cubicBezTo>
                    <a:cubicBezTo>
                      <a:pt x="44" y="43"/>
                      <a:pt x="44" y="43"/>
                      <a:pt x="44" y="43"/>
                    </a:cubicBezTo>
                    <a:cubicBezTo>
                      <a:pt x="44" y="42"/>
                      <a:pt x="45" y="41"/>
                      <a:pt x="45" y="40"/>
                    </a:cubicBezTo>
                    <a:cubicBezTo>
                      <a:pt x="44" y="40"/>
                      <a:pt x="44" y="40"/>
                      <a:pt x="44" y="4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5" y="33"/>
                      <a:pt x="46" y="34"/>
                      <a:pt x="46" y="35"/>
                    </a:cubicBezTo>
                    <a:cubicBezTo>
                      <a:pt x="50" y="37"/>
                      <a:pt x="48" y="36"/>
                      <a:pt x="50" y="39"/>
                    </a:cubicBezTo>
                    <a:cubicBezTo>
                      <a:pt x="52" y="39"/>
                      <a:pt x="51" y="38"/>
                      <a:pt x="51" y="36"/>
                    </a:cubicBezTo>
                    <a:cubicBezTo>
                      <a:pt x="49" y="34"/>
                      <a:pt x="47" y="30"/>
                      <a:pt x="44" y="27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5" y="4"/>
                      <a:pt x="47" y="6"/>
                      <a:pt x="48" y="7"/>
                    </a:cubicBezTo>
                    <a:cubicBezTo>
                      <a:pt x="50" y="14"/>
                      <a:pt x="49" y="16"/>
                      <a:pt x="44" y="19"/>
                    </a:cubicBezTo>
                    <a:cubicBezTo>
                      <a:pt x="50" y="26"/>
                      <a:pt x="52" y="33"/>
                      <a:pt x="62" y="38"/>
                    </a:cubicBezTo>
                    <a:close/>
                    <a:moveTo>
                      <a:pt x="44" y="89"/>
                    </a:moveTo>
                    <a:cubicBezTo>
                      <a:pt x="41" y="91"/>
                      <a:pt x="37" y="91"/>
                      <a:pt x="33" y="91"/>
                    </a:cubicBezTo>
                    <a:cubicBezTo>
                      <a:pt x="29" y="90"/>
                      <a:pt x="13" y="81"/>
                      <a:pt x="12" y="77"/>
                    </a:cubicBezTo>
                    <a:cubicBezTo>
                      <a:pt x="12" y="77"/>
                      <a:pt x="13" y="77"/>
                      <a:pt x="13" y="77"/>
                    </a:cubicBezTo>
                    <a:cubicBezTo>
                      <a:pt x="20" y="84"/>
                      <a:pt x="33" y="74"/>
                      <a:pt x="44" y="63"/>
                    </a:cubicBezTo>
                    <a:cubicBezTo>
                      <a:pt x="44" y="89"/>
                      <a:pt x="44" y="89"/>
                      <a:pt x="44" y="89"/>
                    </a:cubicBezTo>
                    <a:close/>
                    <a:moveTo>
                      <a:pt x="44" y="51"/>
                    </a:moveTo>
                    <a:cubicBezTo>
                      <a:pt x="44" y="43"/>
                      <a:pt x="44" y="43"/>
                      <a:pt x="44" y="43"/>
                    </a:cubicBezTo>
                    <a:cubicBezTo>
                      <a:pt x="41" y="47"/>
                      <a:pt x="33" y="54"/>
                      <a:pt x="26" y="59"/>
                    </a:cubicBezTo>
                    <a:cubicBezTo>
                      <a:pt x="24" y="60"/>
                      <a:pt x="20" y="64"/>
                      <a:pt x="18" y="64"/>
                    </a:cubicBezTo>
                    <a:cubicBezTo>
                      <a:pt x="22" y="58"/>
                      <a:pt x="36" y="48"/>
                      <a:pt x="41" y="38"/>
                    </a:cubicBezTo>
                    <a:cubicBezTo>
                      <a:pt x="42" y="39"/>
                      <a:pt x="43" y="39"/>
                      <a:pt x="44" y="4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2" y="30"/>
                      <a:pt x="40" y="28"/>
                      <a:pt x="36" y="25"/>
                    </a:cubicBezTo>
                    <a:cubicBezTo>
                      <a:pt x="37" y="25"/>
                      <a:pt x="39" y="23"/>
                      <a:pt x="40" y="23"/>
                    </a:cubicBezTo>
                    <a:cubicBezTo>
                      <a:pt x="42" y="24"/>
                      <a:pt x="43" y="25"/>
                      <a:pt x="44" y="27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3" y="3"/>
                      <a:pt x="42" y="3"/>
                      <a:pt x="42" y="3"/>
                    </a:cubicBezTo>
                    <a:cubicBezTo>
                      <a:pt x="41" y="3"/>
                      <a:pt x="25" y="0"/>
                      <a:pt x="21" y="0"/>
                    </a:cubicBezTo>
                    <a:cubicBezTo>
                      <a:pt x="17" y="1"/>
                      <a:pt x="14" y="2"/>
                      <a:pt x="15" y="7"/>
                    </a:cubicBezTo>
                    <a:cubicBezTo>
                      <a:pt x="16" y="8"/>
                      <a:pt x="20" y="8"/>
                      <a:pt x="23" y="7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18" y="10"/>
                      <a:pt x="17" y="9"/>
                      <a:pt x="13" y="9"/>
                    </a:cubicBezTo>
                    <a:cubicBezTo>
                      <a:pt x="9" y="9"/>
                      <a:pt x="18" y="15"/>
                      <a:pt x="21" y="17"/>
                    </a:cubicBezTo>
                    <a:cubicBezTo>
                      <a:pt x="20" y="21"/>
                      <a:pt x="10" y="30"/>
                      <a:pt x="5" y="29"/>
                    </a:cubicBezTo>
                    <a:cubicBezTo>
                      <a:pt x="5" y="30"/>
                      <a:pt x="5" y="29"/>
                      <a:pt x="4" y="30"/>
                    </a:cubicBezTo>
                    <a:cubicBezTo>
                      <a:pt x="4" y="36"/>
                      <a:pt x="4" y="43"/>
                      <a:pt x="11" y="45"/>
                    </a:cubicBezTo>
                    <a:cubicBezTo>
                      <a:pt x="15" y="42"/>
                      <a:pt x="29" y="33"/>
                      <a:pt x="32" y="28"/>
                    </a:cubicBezTo>
                    <a:cubicBezTo>
                      <a:pt x="36" y="31"/>
                      <a:pt x="34" y="33"/>
                      <a:pt x="34" y="34"/>
                    </a:cubicBezTo>
                    <a:cubicBezTo>
                      <a:pt x="26" y="45"/>
                      <a:pt x="10" y="59"/>
                      <a:pt x="1" y="69"/>
                    </a:cubicBezTo>
                    <a:cubicBezTo>
                      <a:pt x="0" y="76"/>
                      <a:pt x="0" y="79"/>
                      <a:pt x="7" y="77"/>
                    </a:cubicBezTo>
                    <a:cubicBezTo>
                      <a:pt x="10" y="78"/>
                      <a:pt x="31" y="62"/>
                      <a:pt x="44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Freeform 11"/>
              <p:cNvSpPr/>
              <p:nvPr/>
            </p:nvSpPr>
            <p:spPr bwMode="auto">
              <a:xfrm>
                <a:off x="4241" y="1931"/>
                <a:ext cx="280" cy="191"/>
              </a:xfrm>
              <a:custGeom>
                <a:avLst/>
                <a:gdLst>
                  <a:gd name="T0" fmla="*/ 29 w 147"/>
                  <a:gd name="T1" fmla="*/ 27 h 99"/>
                  <a:gd name="T2" fmla="*/ 50 w 147"/>
                  <a:gd name="T3" fmla="*/ 67 h 99"/>
                  <a:gd name="T4" fmla="*/ 59 w 147"/>
                  <a:gd name="T5" fmla="*/ 64 h 99"/>
                  <a:gd name="T6" fmla="*/ 44 w 147"/>
                  <a:gd name="T7" fmla="*/ 19 h 99"/>
                  <a:gd name="T8" fmla="*/ 60 w 147"/>
                  <a:gd name="T9" fmla="*/ 35 h 99"/>
                  <a:gd name="T10" fmla="*/ 66 w 147"/>
                  <a:gd name="T11" fmla="*/ 56 h 99"/>
                  <a:gd name="T12" fmla="*/ 69 w 147"/>
                  <a:gd name="T13" fmla="*/ 51 h 99"/>
                  <a:gd name="T14" fmla="*/ 70 w 147"/>
                  <a:gd name="T15" fmla="*/ 45 h 99"/>
                  <a:gd name="T16" fmla="*/ 66 w 147"/>
                  <a:gd name="T17" fmla="*/ 40 h 99"/>
                  <a:gd name="T18" fmla="*/ 72 w 147"/>
                  <a:gd name="T19" fmla="*/ 40 h 99"/>
                  <a:gd name="T20" fmla="*/ 73 w 147"/>
                  <a:gd name="T21" fmla="*/ 30 h 99"/>
                  <a:gd name="T22" fmla="*/ 63 w 147"/>
                  <a:gd name="T23" fmla="*/ 16 h 99"/>
                  <a:gd name="T24" fmla="*/ 66 w 147"/>
                  <a:gd name="T25" fmla="*/ 5 h 99"/>
                  <a:gd name="T26" fmla="*/ 80 w 147"/>
                  <a:gd name="T27" fmla="*/ 15 h 99"/>
                  <a:gd name="T28" fmla="*/ 87 w 147"/>
                  <a:gd name="T29" fmla="*/ 39 h 99"/>
                  <a:gd name="T30" fmla="*/ 82 w 147"/>
                  <a:gd name="T31" fmla="*/ 50 h 99"/>
                  <a:gd name="T32" fmla="*/ 77 w 147"/>
                  <a:gd name="T33" fmla="*/ 58 h 99"/>
                  <a:gd name="T34" fmla="*/ 99 w 147"/>
                  <a:gd name="T35" fmla="*/ 53 h 99"/>
                  <a:gd name="T36" fmla="*/ 94 w 147"/>
                  <a:gd name="T37" fmla="*/ 40 h 99"/>
                  <a:gd name="T38" fmla="*/ 99 w 147"/>
                  <a:gd name="T39" fmla="*/ 38 h 99"/>
                  <a:gd name="T40" fmla="*/ 104 w 147"/>
                  <a:gd name="T41" fmla="*/ 37 h 99"/>
                  <a:gd name="T42" fmla="*/ 98 w 147"/>
                  <a:gd name="T43" fmla="*/ 23 h 99"/>
                  <a:gd name="T44" fmla="*/ 101 w 147"/>
                  <a:gd name="T45" fmla="*/ 19 h 99"/>
                  <a:gd name="T46" fmla="*/ 105 w 147"/>
                  <a:gd name="T47" fmla="*/ 15 h 99"/>
                  <a:gd name="T48" fmla="*/ 96 w 147"/>
                  <a:gd name="T49" fmla="*/ 6 h 99"/>
                  <a:gd name="T50" fmla="*/ 104 w 147"/>
                  <a:gd name="T51" fmla="*/ 3 h 99"/>
                  <a:gd name="T52" fmla="*/ 111 w 147"/>
                  <a:gd name="T53" fmla="*/ 2 h 99"/>
                  <a:gd name="T54" fmla="*/ 120 w 147"/>
                  <a:gd name="T55" fmla="*/ 19 h 99"/>
                  <a:gd name="T56" fmla="*/ 114 w 147"/>
                  <a:gd name="T57" fmla="*/ 32 h 99"/>
                  <a:gd name="T58" fmla="*/ 112 w 147"/>
                  <a:gd name="T59" fmla="*/ 49 h 99"/>
                  <a:gd name="T60" fmla="*/ 143 w 147"/>
                  <a:gd name="T61" fmla="*/ 56 h 99"/>
                  <a:gd name="T62" fmla="*/ 130 w 147"/>
                  <a:gd name="T63" fmla="*/ 63 h 99"/>
                  <a:gd name="T64" fmla="*/ 119 w 147"/>
                  <a:gd name="T65" fmla="*/ 58 h 99"/>
                  <a:gd name="T66" fmla="*/ 127 w 147"/>
                  <a:gd name="T67" fmla="*/ 55 h 99"/>
                  <a:gd name="T68" fmla="*/ 109 w 147"/>
                  <a:gd name="T69" fmla="*/ 59 h 99"/>
                  <a:gd name="T70" fmla="*/ 108 w 147"/>
                  <a:gd name="T71" fmla="*/ 63 h 99"/>
                  <a:gd name="T72" fmla="*/ 98 w 147"/>
                  <a:gd name="T73" fmla="*/ 60 h 99"/>
                  <a:gd name="T74" fmla="*/ 79 w 147"/>
                  <a:gd name="T75" fmla="*/ 64 h 99"/>
                  <a:gd name="T76" fmla="*/ 65 w 147"/>
                  <a:gd name="T77" fmla="*/ 74 h 99"/>
                  <a:gd name="T78" fmla="*/ 58 w 147"/>
                  <a:gd name="T79" fmla="*/ 71 h 99"/>
                  <a:gd name="T80" fmla="*/ 53 w 147"/>
                  <a:gd name="T81" fmla="*/ 80 h 99"/>
                  <a:gd name="T82" fmla="*/ 48 w 147"/>
                  <a:gd name="T83" fmla="*/ 76 h 99"/>
                  <a:gd name="T84" fmla="*/ 25 w 147"/>
                  <a:gd name="T85" fmla="*/ 86 h 99"/>
                  <a:gd name="T86" fmla="*/ 19 w 147"/>
                  <a:gd name="T87" fmla="*/ 94 h 99"/>
                  <a:gd name="T88" fmla="*/ 8 w 147"/>
                  <a:gd name="T89" fmla="*/ 98 h 99"/>
                  <a:gd name="T90" fmla="*/ 4 w 147"/>
                  <a:gd name="T91" fmla="*/ 88 h 99"/>
                  <a:gd name="T92" fmla="*/ 16 w 147"/>
                  <a:gd name="T93" fmla="*/ 74 h 99"/>
                  <a:gd name="T94" fmla="*/ 25 w 147"/>
                  <a:gd name="T95" fmla="*/ 76 h 99"/>
                  <a:gd name="T96" fmla="*/ 48 w 147"/>
                  <a:gd name="T97" fmla="*/ 66 h 99"/>
                  <a:gd name="T98" fmla="*/ 31 w 147"/>
                  <a:gd name="T99" fmla="*/ 33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47" h="99">
                    <a:moveTo>
                      <a:pt x="31" y="33"/>
                    </a:moveTo>
                    <a:cubicBezTo>
                      <a:pt x="31" y="33"/>
                      <a:pt x="18" y="23"/>
                      <a:pt x="29" y="27"/>
                    </a:cubicBezTo>
                    <a:cubicBezTo>
                      <a:pt x="29" y="27"/>
                      <a:pt x="40" y="30"/>
                      <a:pt x="46" y="48"/>
                    </a:cubicBezTo>
                    <a:cubicBezTo>
                      <a:pt x="46" y="48"/>
                      <a:pt x="51" y="60"/>
                      <a:pt x="50" y="67"/>
                    </a:cubicBezTo>
                    <a:cubicBezTo>
                      <a:pt x="50" y="67"/>
                      <a:pt x="50" y="69"/>
                      <a:pt x="53" y="68"/>
                    </a:cubicBezTo>
                    <a:cubicBezTo>
                      <a:pt x="53" y="68"/>
                      <a:pt x="59" y="68"/>
                      <a:pt x="59" y="64"/>
                    </a:cubicBezTo>
                    <a:cubicBezTo>
                      <a:pt x="59" y="64"/>
                      <a:pt x="61" y="50"/>
                      <a:pt x="51" y="28"/>
                    </a:cubicBezTo>
                    <a:cubicBezTo>
                      <a:pt x="51" y="28"/>
                      <a:pt x="48" y="20"/>
                      <a:pt x="44" y="19"/>
                    </a:cubicBezTo>
                    <a:cubicBezTo>
                      <a:pt x="44" y="19"/>
                      <a:pt x="42" y="16"/>
                      <a:pt x="45" y="18"/>
                    </a:cubicBezTo>
                    <a:cubicBezTo>
                      <a:pt x="45" y="18"/>
                      <a:pt x="56" y="20"/>
                      <a:pt x="60" y="35"/>
                    </a:cubicBezTo>
                    <a:cubicBezTo>
                      <a:pt x="60" y="35"/>
                      <a:pt x="63" y="47"/>
                      <a:pt x="64" y="56"/>
                    </a:cubicBezTo>
                    <a:cubicBezTo>
                      <a:pt x="64" y="56"/>
                      <a:pt x="65" y="60"/>
                      <a:pt x="66" y="56"/>
                    </a:cubicBezTo>
                    <a:cubicBezTo>
                      <a:pt x="66" y="56"/>
                      <a:pt x="67" y="54"/>
                      <a:pt x="69" y="53"/>
                    </a:cubicBezTo>
                    <a:cubicBezTo>
                      <a:pt x="69" y="53"/>
                      <a:pt x="70" y="52"/>
                      <a:pt x="69" y="51"/>
                    </a:cubicBezTo>
                    <a:cubicBezTo>
                      <a:pt x="69" y="51"/>
                      <a:pt x="69" y="48"/>
                      <a:pt x="70" y="48"/>
                    </a:cubicBezTo>
                    <a:cubicBezTo>
                      <a:pt x="70" y="48"/>
                      <a:pt x="72" y="47"/>
                      <a:pt x="70" y="45"/>
                    </a:cubicBezTo>
                    <a:cubicBezTo>
                      <a:pt x="70" y="45"/>
                      <a:pt x="69" y="43"/>
                      <a:pt x="67" y="43"/>
                    </a:cubicBezTo>
                    <a:cubicBezTo>
                      <a:pt x="67" y="43"/>
                      <a:pt x="60" y="37"/>
                      <a:pt x="66" y="40"/>
                    </a:cubicBezTo>
                    <a:cubicBezTo>
                      <a:pt x="66" y="40"/>
                      <a:pt x="69" y="41"/>
                      <a:pt x="70" y="42"/>
                    </a:cubicBezTo>
                    <a:cubicBezTo>
                      <a:pt x="70" y="42"/>
                      <a:pt x="72" y="44"/>
                      <a:pt x="72" y="40"/>
                    </a:cubicBezTo>
                    <a:cubicBezTo>
                      <a:pt x="72" y="40"/>
                      <a:pt x="74" y="32"/>
                      <a:pt x="75" y="31"/>
                    </a:cubicBezTo>
                    <a:cubicBezTo>
                      <a:pt x="75" y="31"/>
                      <a:pt x="76" y="27"/>
                      <a:pt x="73" y="30"/>
                    </a:cubicBezTo>
                    <a:cubicBezTo>
                      <a:pt x="73" y="30"/>
                      <a:pt x="69" y="32"/>
                      <a:pt x="67" y="26"/>
                    </a:cubicBezTo>
                    <a:cubicBezTo>
                      <a:pt x="67" y="26"/>
                      <a:pt x="59" y="19"/>
                      <a:pt x="63" y="16"/>
                    </a:cubicBezTo>
                    <a:cubicBezTo>
                      <a:pt x="63" y="16"/>
                      <a:pt x="68" y="11"/>
                      <a:pt x="64" y="7"/>
                    </a:cubicBezTo>
                    <a:cubicBezTo>
                      <a:pt x="64" y="7"/>
                      <a:pt x="60" y="2"/>
                      <a:pt x="66" y="5"/>
                    </a:cubicBezTo>
                    <a:cubicBezTo>
                      <a:pt x="66" y="5"/>
                      <a:pt x="71" y="7"/>
                      <a:pt x="76" y="12"/>
                    </a:cubicBezTo>
                    <a:cubicBezTo>
                      <a:pt x="76" y="12"/>
                      <a:pt x="75" y="14"/>
                      <a:pt x="80" y="15"/>
                    </a:cubicBezTo>
                    <a:cubicBezTo>
                      <a:pt x="80" y="15"/>
                      <a:pt x="97" y="18"/>
                      <a:pt x="94" y="28"/>
                    </a:cubicBezTo>
                    <a:cubicBezTo>
                      <a:pt x="94" y="28"/>
                      <a:pt x="87" y="34"/>
                      <a:pt x="87" y="39"/>
                    </a:cubicBezTo>
                    <a:cubicBezTo>
                      <a:pt x="87" y="39"/>
                      <a:pt x="85" y="44"/>
                      <a:pt x="83" y="45"/>
                    </a:cubicBezTo>
                    <a:cubicBezTo>
                      <a:pt x="83" y="45"/>
                      <a:pt x="82" y="45"/>
                      <a:pt x="82" y="50"/>
                    </a:cubicBezTo>
                    <a:cubicBezTo>
                      <a:pt x="82" y="50"/>
                      <a:pt x="83" y="51"/>
                      <a:pt x="81" y="52"/>
                    </a:cubicBezTo>
                    <a:cubicBezTo>
                      <a:pt x="81" y="52"/>
                      <a:pt x="79" y="55"/>
                      <a:pt x="77" y="58"/>
                    </a:cubicBezTo>
                    <a:cubicBezTo>
                      <a:pt x="77" y="58"/>
                      <a:pt x="72" y="62"/>
                      <a:pt x="76" y="60"/>
                    </a:cubicBezTo>
                    <a:cubicBezTo>
                      <a:pt x="76" y="60"/>
                      <a:pt x="92" y="55"/>
                      <a:pt x="99" y="53"/>
                    </a:cubicBezTo>
                    <a:cubicBezTo>
                      <a:pt x="99" y="53"/>
                      <a:pt x="104" y="51"/>
                      <a:pt x="100" y="48"/>
                    </a:cubicBezTo>
                    <a:cubicBezTo>
                      <a:pt x="100" y="48"/>
                      <a:pt x="95" y="43"/>
                      <a:pt x="94" y="40"/>
                    </a:cubicBezTo>
                    <a:cubicBezTo>
                      <a:pt x="94" y="40"/>
                      <a:pt x="92" y="35"/>
                      <a:pt x="95" y="37"/>
                    </a:cubicBezTo>
                    <a:cubicBezTo>
                      <a:pt x="95" y="37"/>
                      <a:pt x="98" y="40"/>
                      <a:pt x="99" y="38"/>
                    </a:cubicBezTo>
                    <a:cubicBezTo>
                      <a:pt x="99" y="38"/>
                      <a:pt x="98" y="37"/>
                      <a:pt x="101" y="38"/>
                    </a:cubicBezTo>
                    <a:cubicBezTo>
                      <a:pt x="101" y="38"/>
                      <a:pt x="104" y="40"/>
                      <a:pt x="104" y="37"/>
                    </a:cubicBezTo>
                    <a:cubicBezTo>
                      <a:pt x="104" y="37"/>
                      <a:pt x="107" y="31"/>
                      <a:pt x="104" y="32"/>
                    </a:cubicBezTo>
                    <a:cubicBezTo>
                      <a:pt x="104" y="32"/>
                      <a:pt x="98" y="28"/>
                      <a:pt x="98" y="23"/>
                    </a:cubicBezTo>
                    <a:cubicBezTo>
                      <a:pt x="98" y="23"/>
                      <a:pt x="97" y="20"/>
                      <a:pt x="98" y="19"/>
                    </a:cubicBezTo>
                    <a:cubicBezTo>
                      <a:pt x="98" y="19"/>
                      <a:pt x="99" y="17"/>
                      <a:pt x="101" y="19"/>
                    </a:cubicBezTo>
                    <a:cubicBezTo>
                      <a:pt x="101" y="19"/>
                      <a:pt x="105" y="27"/>
                      <a:pt x="105" y="22"/>
                    </a:cubicBezTo>
                    <a:cubicBezTo>
                      <a:pt x="105" y="15"/>
                      <a:pt x="105" y="15"/>
                      <a:pt x="105" y="15"/>
                    </a:cubicBezTo>
                    <a:cubicBezTo>
                      <a:pt x="105" y="15"/>
                      <a:pt x="106" y="12"/>
                      <a:pt x="100" y="12"/>
                    </a:cubicBezTo>
                    <a:cubicBezTo>
                      <a:pt x="100" y="12"/>
                      <a:pt x="90" y="7"/>
                      <a:pt x="96" y="6"/>
                    </a:cubicBezTo>
                    <a:cubicBezTo>
                      <a:pt x="96" y="6"/>
                      <a:pt x="100" y="7"/>
                      <a:pt x="99" y="4"/>
                    </a:cubicBezTo>
                    <a:cubicBezTo>
                      <a:pt x="99" y="4"/>
                      <a:pt x="99" y="3"/>
                      <a:pt x="104" y="3"/>
                    </a:cubicBezTo>
                    <a:cubicBezTo>
                      <a:pt x="104" y="3"/>
                      <a:pt x="105" y="3"/>
                      <a:pt x="106" y="1"/>
                    </a:cubicBezTo>
                    <a:cubicBezTo>
                      <a:pt x="106" y="1"/>
                      <a:pt x="107" y="0"/>
                      <a:pt x="111" y="2"/>
                    </a:cubicBezTo>
                    <a:cubicBezTo>
                      <a:pt x="111" y="2"/>
                      <a:pt x="127" y="6"/>
                      <a:pt x="124" y="14"/>
                    </a:cubicBezTo>
                    <a:cubicBezTo>
                      <a:pt x="124" y="14"/>
                      <a:pt x="123" y="18"/>
                      <a:pt x="120" y="19"/>
                    </a:cubicBezTo>
                    <a:cubicBezTo>
                      <a:pt x="120" y="19"/>
                      <a:pt x="119" y="18"/>
                      <a:pt x="116" y="26"/>
                    </a:cubicBezTo>
                    <a:cubicBezTo>
                      <a:pt x="116" y="26"/>
                      <a:pt x="114" y="29"/>
                      <a:pt x="114" y="32"/>
                    </a:cubicBezTo>
                    <a:cubicBezTo>
                      <a:pt x="114" y="32"/>
                      <a:pt x="115" y="38"/>
                      <a:pt x="113" y="41"/>
                    </a:cubicBezTo>
                    <a:cubicBezTo>
                      <a:pt x="113" y="41"/>
                      <a:pt x="113" y="47"/>
                      <a:pt x="112" y="49"/>
                    </a:cubicBezTo>
                    <a:cubicBezTo>
                      <a:pt x="112" y="49"/>
                      <a:pt x="111" y="52"/>
                      <a:pt x="114" y="51"/>
                    </a:cubicBezTo>
                    <a:cubicBezTo>
                      <a:pt x="114" y="51"/>
                      <a:pt x="136" y="46"/>
                      <a:pt x="143" y="56"/>
                    </a:cubicBezTo>
                    <a:cubicBezTo>
                      <a:pt x="143" y="56"/>
                      <a:pt x="147" y="58"/>
                      <a:pt x="136" y="62"/>
                    </a:cubicBezTo>
                    <a:cubicBezTo>
                      <a:pt x="136" y="62"/>
                      <a:pt x="132" y="64"/>
                      <a:pt x="130" y="63"/>
                    </a:cubicBezTo>
                    <a:cubicBezTo>
                      <a:pt x="118" y="60"/>
                      <a:pt x="118" y="60"/>
                      <a:pt x="118" y="60"/>
                    </a:cubicBezTo>
                    <a:cubicBezTo>
                      <a:pt x="118" y="60"/>
                      <a:pt x="113" y="59"/>
                      <a:pt x="119" y="58"/>
                    </a:cubicBezTo>
                    <a:cubicBezTo>
                      <a:pt x="119" y="58"/>
                      <a:pt x="127" y="58"/>
                      <a:pt x="128" y="56"/>
                    </a:cubicBezTo>
                    <a:cubicBezTo>
                      <a:pt x="128" y="56"/>
                      <a:pt x="131" y="54"/>
                      <a:pt x="127" y="55"/>
                    </a:cubicBezTo>
                    <a:cubicBezTo>
                      <a:pt x="127" y="55"/>
                      <a:pt x="118" y="56"/>
                      <a:pt x="115" y="55"/>
                    </a:cubicBezTo>
                    <a:cubicBezTo>
                      <a:pt x="115" y="55"/>
                      <a:pt x="110" y="55"/>
                      <a:pt x="109" y="59"/>
                    </a:cubicBezTo>
                    <a:cubicBezTo>
                      <a:pt x="109" y="59"/>
                      <a:pt x="110" y="60"/>
                      <a:pt x="108" y="61"/>
                    </a:cubicBezTo>
                    <a:cubicBezTo>
                      <a:pt x="108" y="61"/>
                      <a:pt x="108" y="61"/>
                      <a:pt x="108" y="63"/>
                    </a:cubicBezTo>
                    <a:cubicBezTo>
                      <a:pt x="108" y="63"/>
                      <a:pt x="108" y="70"/>
                      <a:pt x="102" y="66"/>
                    </a:cubicBezTo>
                    <a:cubicBezTo>
                      <a:pt x="102" y="66"/>
                      <a:pt x="97" y="64"/>
                      <a:pt x="98" y="60"/>
                    </a:cubicBezTo>
                    <a:cubicBezTo>
                      <a:pt x="98" y="60"/>
                      <a:pt x="99" y="56"/>
                      <a:pt x="95" y="58"/>
                    </a:cubicBezTo>
                    <a:cubicBezTo>
                      <a:pt x="95" y="58"/>
                      <a:pt x="84" y="63"/>
                      <a:pt x="79" y="64"/>
                    </a:cubicBezTo>
                    <a:cubicBezTo>
                      <a:pt x="79" y="64"/>
                      <a:pt x="65" y="66"/>
                      <a:pt x="66" y="70"/>
                    </a:cubicBezTo>
                    <a:cubicBezTo>
                      <a:pt x="66" y="70"/>
                      <a:pt x="68" y="74"/>
                      <a:pt x="65" y="74"/>
                    </a:cubicBezTo>
                    <a:cubicBezTo>
                      <a:pt x="65" y="74"/>
                      <a:pt x="63" y="73"/>
                      <a:pt x="61" y="70"/>
                    </a:cubicBezTo>
                    <a:cubicBezTo>
                      <a:pt x="61" y="70"/>
                      <a:pt x="61" y="69"/>
                      <a:pt x="58" y="71"/>
                    </a:cubicBezTo>
                    <a:cubicBezTo>
                      <a:pt x="58" y="71"/>
                      <a:pt x="50" y="73"/>
                      <a:pt x="52" y="77"/>
                    </a:cubicBezTo>
                    <a:cubicBezTo>
                      <a:pt x="52" y="77"/>
                      <a:pt x="53" y="78"/>
                      <a:pt x="53" y="80"/>
                    </a:cubicBezTo>
                    <a:cubicBezTo>
                      <a:pt x="53" y="80"/>
                      <a:pt x="56" y="82"/>
                      <a:pt x="53" y="82"/>
                    </a:cubicBezTo>
                    <a:cubicBezTo>
                      <a:pt x="53" y="82"/>
                      <a:pt x="50" y="79"/>
                      <a:pt x="48" y="76"/>
                    </a:cubicBezTo>
                    <a:cubicBezTo>
                      <a:pt x="48" y="76"/>
                      <a:pt x="48" y="73"/>
                      <a:pt x="44" y="76"/>
                    </a:cubicBezTo>
                    <a:cubicBezTo>
                      <a:pt x="44" y="76"/>
                      <a:pt x="31" y="77"/>
                      <a:pt x="25" y="86"/>
                    </a:cubicBezTo>
                    <a:cubicBezTo>
                      <a:pt x="25" y="86"/>
                      <a:pt x="23" y="87"/>
                      <a:pt x="23" y="90"/>
                    </a:cubicBezTo>
                    <a:cubicBezTo>
                      <a:pt x="23" y="90"/>
                      <a:pt x="20" y="93"/>
                      <a:pt x="19" y="94"/>
                    </a:cubicBezTo>
                    <a:cubicBezTo>
                      <a:pt x="19" y="94"/>
                      <a:pt x="15" y="99"/>
                      <a:pt x="13" y="99"/>
                    </a:cubicBezTo>
                    <a:cubicBezTo>
                      <a:pt x="13" y="99"/>
                      <a:pt x="10" y="98"/>
                      <a:pt x="8" y="98"/>
                    </a:cubicBezTo>
                    <a:cubicBezTo>
                      <a:pt x="8" y="98"/>
                      <a:pt x="8" y="98"/>
                      <a:pt x="6" y="96"/>
                    </a:cubicBezTo>
                    <a:cubicBezTo>
                      <a:pt x="6" y="96"/>
                      <a:pt x="0" y="92"/>
                      <a:pt x="4" y="88"/>
                    </a:cubicBezTo>
                    <a:cubicBezTo>
                      <a:pt x="4" y="88"/>
                      <a:pt x="8" y="84"/>
                      <a:pt x="10" y="79"/>
                    </a:cubicBezTo>
                    <a:cubicBezTo>
                      <a:pt x="10" y="79"/>
                      <a:pt x="11" y="73"/>
                      <a:pt x="16" y="74"/>
                    </a:cubicBezTo>
                    <a:cubicBezTo>
                      <a:pt x="16" y="74"/>
                      <a:pt x="21" y="75"/>
                      <a:pt x="22" y="77"/>
                    </a:cubicBezTo>
                    <a:cubicBezTo>
                      <a:pt x="22" y="77"/>
                      <a:pt x="23" y="78"/>
                      <a:pt x="25" y="76"/>
                    </a:cubicBezTo>
                    <a:cubicBezTo>
                      <a:pt x="25" y="76"/>
                      <a:pt x="40" y="74"/>
                      <a:pt x="47" y="70"/>
                    </a:cubicBezTo>
                    <a:cubicBezTo>
                      <a:pt x="47" y="70"/>
                      <a:pt x="48" y="70"/>
                      <a:pt x="48" y="66"/>
                    </a:cubicBezTo>
                    <a:cubicBezTo>
                      <a:pt x="48" y="66"/>
                      <a:pt x="45" y="51"/>
                      <a:pt x="40" y="44"/>
                    </a:cubicBezTo>
                    <a:cubicBezTo>
                      <a:pt x="40" y="44"/>
                      <a:pt x="35" y="35"/>
                      <a:pt x="31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Freeform 12"/>
              <p:cNvSpPr/>
              <p:nvPr/>
            </p:nvSpPr>
            <p:spPr bwMode="auto">
              <a:xfrm>
                <a:off x="4306" y="2062"/>
                <a:ext cx="168" cy="188"/>
              </a:xfrm>
              <a:custGeom>
                <a:avLst/>
                <a:gdLst>
                  <a:gd name="T0" fmla="*/ 26 w 88"/>
                  <a:gd name="T1" fmla="*/ 10 h 97"/>
                  <a:gd name="T2" fmla="*/ 39 w 88"/>
                  <a:gd name="T3" fmla="*/ 7 h 97"/>
                  <a:gd name="T4" fmla="*/ 47 w 88"/>
                  <a:gd name="T5" fmla="*/ 3 h 97"/>
                  <a:gd name="T6" fmla="*/ 53 w 88"/>
                  <a:gd name="T7" fmla="*/ 2 h 97"/>
                  <a:gd name="T8" fmla="*/ 69 w 88"/>
                  <a:gd name="T9" fmla="*/ 9 h 97"/>
                  <a:gd name="T10" fmla="*/ 64 w 88"/>
                  <a:gd name="T11" fmla="*/ 16 h 97"/>
                  <a:gd name="T12" fmla="*/ 61 w 88"/>
                  <a:gd name="T13" fmla="*/ 26 h 97"/>
                  <a:gd name="T14" fmla="*/ 69 w 88"/>
                  <a:gd name="T15" fmla="*/ 33 h 97"/>
                  <a:gd name="T16" fmla="*/ 82 w 88"/>
                  <a:gd name="T17" fmla="*/ 36 h 97"/>
                  <a:gd name="T18" fmla="*/ 84 w 88"/>
                  <a:gd name="T19" fmla="*/ 45 h 97"/>
                  <a:gd name="T20" fmla="*/ 79 w 88"/>
                  <a:gd name="T21" fmla="*/ 48 h 97"/>
                  <a:gd name="T22" fmla="*/ 75 w 88"/>
                  <a:gd name="T23" fmla="*/ 48 h 97"/>
                  <a:gd name="T24" fmla="*/ 69 w 88"/>
                  <a:gd name="T25" fmla="*/ 55 h 97"/>
                  <a:gd name="T26" fmla="*/ 69 w 88"/>
                  <a:gd name="T27" fmla="*/ 70 h 97"/>
                  <a:gd name="T28" fmla="*/ 58 w 88"/>
                  <a:gd name="T29" fmla="*/ 89 h 97"/>
                  <a:gd name="T30" fmla="*/ 53 w 88"/>
                  <a:gd name="T31" fmla="*/ 92 h 97"/>
                  <a:gd name="T32" fmla="*/ 48 w 88"/>
                  <a:gd name="T33" fmla="*/ 96 h 97"/>
                  <a:gd name="T34" fmla="*/ 45 w 88"/>
                  <a:gd name="T35" fmla="*/ 97 h 97"/>
                  <a:gd name="T36" fmla="*/ 24 w 88"/>
                  <a:gd name="T37" fmla="*/ 97 h 97"/>
                  <a:gd name="T38" fmla="*/ 20 w 88"/>
                  <a:gd name="T39" fmla="*/ 97 h 97"/>
                  <a:gd name="T40" fmla="*/ 18 w 88"/>
                  <a:gd name="T41" fmla="*/ 95 h 97"/>
                  <a:gd name="T42" fmla="*/ 17 w 88"/>
                  <a:gd name="T43" fmla="*/ 95 h 97"/>
                  <a:gd name="T44" fmla="*/ 14 w 88"/>
                  <a:gd name="T45" fmla="*/ 94 h 97"/>
                  <a:gd name="T46" fmla="*/ 4 w 88"/>
                  <a:gd name="T47" fmla="*/ 89 h 97"/>
                  <a:gd name="T48" fmla="*/ 6 w 88"/>
                  <a:gd name="T49" fmla="*/ 88 h 97"/>
                  <a:gd name="T50" fmla="*/ 14 w 88"/>
                  <a:gd name="T51" fmla="*/ 89 h 97"/>
                  <a:gd name="T52" fmla="*/ 15 w 88"/>
                  <a:gd name="T53" fmla="*/ 86 h 97"/>
                  <a:gd name="T54" fmla="*/ 40 w 88"/>
                  <a:gd name="T55" fmla="*/ 81 h 97"/>
                  <a:gd name="T56" fmla="*/ 55 w 88"/>
                  <a:gd name="T57" fmla="*/ 54 h 97"/>
                  <a:gd name="T58" fmla="*/ 38 w 88"/>
                  <a:gd name="T59" fmla="*/ 53 h 97"/>
                  <a:gd name="T60" fmla="*/ 25 w 88"/>
                  <a:gd name="T61" fmla="*/ 57 h 97"/>
                  <a:gd name="T62" fmla="*/ 15 w 88"/>
                  <a:gd name="T63" fmla="*/ 44 h 97"/>
                  <a:gd name="T64" fmla="*/ 16 w 88"/>
                  <a:gd name="T65" fmla="*/ 42 h 97"/>
                  <a:gd name="T66" fmla="*/ 23 w 88"/>
                  <a:gd name="T67" fmla="*/ 43 h 97"/>
                  <a:gd name="T68" fmla="*/ 30 w 88"/>
                  <a:gd name="T69" fmla="*/ 42 h 97"/>
                  <a:gd name="T70" fmla="*/ 42 w 88"/>
                  <a:gd name="T71" fmla="*/ 40 h 97"/>
                  <a:gd name="T72" fmla="*/ 51 w 88"/>
                  <a:gd name="T73" fmla="*/ 38 h 97"/>
                  <a:gd name="T74" fmla="*/ 49 w 88"/>
                  <a:gd name="T75" fmla="*/ 35 h 97"/>
                  <a:gd name="T76" fmla="*/ 42 w 88"/>
                  <a:gd name="T77" fmla="*/ 21 h 97"/>
                  <a:gd name="T78" fmla="*/ 45 w 88"/>
                  <a:gd name="T79" fmla="*/ 12 h 97"/>
                  <a:gd name="T80" fmla="*/ 31 w 88"/>
                  <a:gd name="T81" fmla="*/ 15 h 97"/>
                  <a:gd name="T82" fmla="*/ 25 w 88"/>
                  <a:gd name="T83" fmla="*/ 12 h 97"/>
                  <a:gd name="T84" fmla="*/ 26 w 88"/>
                  <a:gd name="T85" fmla="*/ 1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88" h="97">
                    <a:moveTo>
                      <a:pt x="26" y="10"/>
                    </a:moveTo>
                    <a:cubicBezTo>
                      <a:pt x="26" y="10"/>
                      <a:pt x="31" y="11"/>
                      <a:pt x="39" y="7"/>
                    </a:cubicBezTo>
                    <a:cubicBezTo>
                      <a:pt x="39" y="7"/>
                      <a:pt x="46" y="6"/>
                      <a:pt x="47" y="3"/>
                    </a:cubicBezTo>
                    <a:cubicBezTo>
                      <a:pt x="47" y="3"/>
                      <a:pt x="48" y="0"/>
                      <a:pt x="53" y="2"/>
                    </a:cubicBezTo>
                    <a:cubicBezTo>
                      <a:pt x="53" y="2"/>
                      <a:pt x="67" y="1"/>
                      <a:pt x="69" y="9"/>
                    </a:cubicBezTo>
                    <a:cubicBezTo>
                      <a:pt x="69" y="9"/>
                      <a:pt x="70" y="13"/>
                      <a:pt x="64" y="16"/>
                    </a:cubicBezTo>
                    <a:cubicBezTo>
                      <a:pt x="64" y="16"/>
                      <a:pt x="60" y="20"/>
                      <a:pt x="61" y="26"/>
                    </a:cubicBezTo>
                    <a:cubicBezTo>
                      <a:pt x="61" y="26"/>
                      <a:pt x="65" y="35"/>
                      <a:pt x="69" y="33"/>
                    </a:cubicBezTo>
                    <a:cubicBezTo>
                      <a:pt x="69" y="33"/>
                      <a:pt x="81" y="33"/>
                      <a:pt x="82" y="36"/>
                    </a:cubicBezTo>
                    <a:cubicBezTo>
                      <a:pt x="82" y="36"/>
                      <a:pt x="88" y="42"/>
                      <a:pt x="84" y="45"/>
                    </a:cubicBezTo>
                    <a:cubicBezTo>
                      <a:pt x="84" y="45"/>
                      <a:pt x="81" y="46"/>
                      <a:pt x="79" y="48"/>
                    </a:cubicBezTo>
                    <a:cubicBezTo>
                      <a:pt x="79" y="48"/>
                      <a:pt x="78" y="49"/>
                      <a:pt x="75" y="48"/>
                    </a:cubicBezTo>
                    <a:cubicBezTo>
                      <a:pt x="75" y="48"/>
                      <a:pt x="68" y="48"/>
                      <a:pt x="69" y="55"/>
                    </a:cubicBezTo>
                    <a:cubicBezTo>
                      <a:pt x="69" y="70"/>
                      <a:pt x="69" y="70"/>
                      <a:pt x="69" y="70"/>
                    </a:cubicBezTo>
                    <a:cubicBezTo>
                      <a:pt x="69" y="70"/>
                      <a:pt x="65" y="83"/>
                      <a:pt x="58" y="89"/>
                    </a:cubicBezTo>
                    <a:cubicBezTo>
                      <a:pt x="58" y="89"/>
                      <a:pt x="54" y="92"/>
                      <a:pt x="53" y="92"/>
                    </a:cubicBezTo>
                    <a:cubicBezTo>
                      <a:pt x="53" y="92"/>
                      <a:pt x="51" y="93"/>
                      <a:pt x="48" y="96"/>
                    </a:cubicBezTo>
                    <a:cubicBezTo>
                      <a:pt x="48" y="96"/>
                      <a:pt x="47" y="97"/>
                      <a:pt x="45" y="97"/>
                    </a:cubicBezTo>
                    <a:cubicBezTo>
                      <a:pt x="24" y="97"/>
                      <a:pt x="24" y="97"/>
                      <a:pt x="24" y="97"/>
                    </a:cubicBezTo>
                    <a:cubicBezTo>
                      <a:pt x="24" y="97"/>
                      <a:pt x="22" y="96"/>
                      <a:pt x="20" y="97"/>
                    </a:cubicBezTo>
                    <a:cubicBezTo>
                      <a:pt x="20" y="97"/>
                      <a:pt x="18" y="96"/>
                      <a:pt x="18" y="95"/>
                    </a:cubicBezTo>
                    <a:cubicBezTo>
                      <a:pt x="18" y="95"/>
                      <a:pt x="19" y="94"/>
                      <a:pt x="17" y="95"/>
                    </a:cubicBezTo>
                    <a:cubicBezTo>
                      <a:pt x="17" y="95"/>
                      <a:pt x="16" y="93"/>
                      <a:pt x="14" y="94"/>
                    </a:cubicBezTo>
                    <a:cubicBezTo>
                      <a:pt x="4" y="89"/>
                      <a:pt x="4" y="89"/>
                      <a:pt x="4" y="89"/>
                    </a:cubicBezTo>
                    <a:cubicBezTo>
                      <a:pt x="4" y="89"/>
                      <a:pt x="0" y="87"/>
                      <a:pt x="6" y="88"/>
                    </a:cubicBezTo>
                    <a:cubicBezTo>
                      <a:pt x="6" y="88"/>
                      <a:pt x="19" y="93"/>
                      <a:pt x="14" y="89"/>
                    </a:cubicBezTo>
                    <a:cubicBezTo>
                      <a:pt x="14" y="89"/>
                      <a:pt x="11" y="86"/>
                      <a:pt x="15" y="86"/>
                    </a:cubicBezTo>
                    <a:cubicBezTo>
                      <a:pt x="15" y="86"/>
                      <a:pt x="30" y="87"/>
                      <a:pt x="40" y="81"/>
                    </a:cubicBezTo>
                    <a:cubicBezTo>
                      <a:pt x="40" y="81"/>
                      <a:pt x="61" y="73"/>
                      <a:pt x="55" y="54"/>
                    </a:cubicBezTo>
                    <a:cubicBezTo>
                      <a:pt x="55" y="54"/>
                      <a:pt x="48" y="50"/>
                      <a:pt x="38" y="53"/>
                    </a:cubicBezTo>
                    <a:cubicBezTo>
                      <a:pt x="38" y="53"/>
                      <a:pt x="29" y="59"/>
                      <a:pt x="25" y="57"/>
                    </a:cubicBezTo>
                    <a:cubicBezTo>
                      <a:pt x="25" y="57"/>
                      <a:pt x="17" y="51"/>
                      <a:pt x="15" y="44"/>
                    </a:cubicBezTo>
                    <a:cubicBezTo>
                      <a:pt x="15" y="44"/>
                      <a:pt x="12" y="40"/>
                      <a:pt x="16" y="42"/>
                    </a:cubicBezTo>
                    <a:cubicBezTo>
                      <a:pt x="16" y="42"/>
                      <a:pt x="17" y="44"/>
                      <a:pt x="23" y="43"/>
                    </a:cubicBezTo>
                    <a:cubicBezTo>
                      <a:pt x="23" y="43"/>
                      <a:pt x="28" y="44"/>
                      <a:pt x="30" y="42"/>
                    </a:cubicBezTo>
                    <a:cubicBezTo>
                      <a:pt x="30" y="42"/>
                      <a:pt x="35" y="41"/>
                      <a:pt x="42" y="40"/>
                    </a:cubicBezTo>
                    <a:cubicBezTo>
                      <a:pt x="42" y="40"/>
                      <a:pt x="49" y="39"/>
                      <a:pt x="51" y="38"/>
                    </a:cubicBezTo>
                    <a:cubicBezTo>
                      <a:pt x="51" y="38"/>
                      <a:pt x="53" y="35"/>
                      <a:pt x="49" y="35"/>
                    </a:cubicBezTo>
                    <a:cubicBezTo>
                      <a:pt x="49" y="35"/>
                      <a:pt x="39" y="37"/>
                      <a:pt x="42" y="21"/>
                    </a:cubicBezTo>
                    <a:cubicBezTo>
                      <a:pt x="42" y="21"/>
                      <a:pt x="50" y="9"/>
                      <a:pt x="45" y="12"/>
                    </a:cubicBezTo>
                    <a:cubicBezTo>
                      <a:pt x="45" y="12"/>
                      <a:pt x="37" y="17"/>
                      <a:pt x="31" y="15"/>
                    </a:cubicBezTo>
                    <a:cubicBezTo>
                      <a:pt x="31" y="15"/>
                      <a:pt x="27" y="15"/>
                      <a:pt x="25" y="12"/>
                    </a:cubicBezTo>
                    <a:cubicBezTo>
                      <a:pt x="25" y="12"/>
                      <a:pt x="22" y="7"/>
                      <a:pt x="2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Freeform 13"/>
              <p:cNvSpPr/>
              <p:nvPr/>
            </p:nvSpPr>
            <p:spPr bwMode="auto">
              <a:xfrm>
                <a:off x="4023" y="1962"/>
                <a:ext cx="151" cy="247"/>
              </a:xfrm>
              <a:custGeom>
                <a:avLst/>
                <a:gdLst>
                  <a:gd name="T0" fmla="*/ 37 w 79"/>
                  <a:gd name="T1" fmla="*/ 7 h 128"/>
                  <a:gd name="T2" fmla="*/ 39 w 79"/>
                  <a:gd name="T3" fmla="*/ 5 h 128"/>
                  <a:gd name="T4" fmla="*/ 49 w 79"/>
                  <a:gd name="T5" fmla="*/ 8 h 128"/>
                  <a:gd name="T6" fmla="*/ 58 w 79"/>
                  <a:gd name="T7" fmla="*/ 12 h 128"/>
                  <a:gd name="T8" fmla="*/ 60 w 79"/>
                  <a:gd name="T9" fmla="*/ 19 h 128"/>
                  <a:gd name="T10" fmla="*/ 61 w 79"/>
                  <a:gd name="T11" fmla="*/ 26 h 128"/>
                  <a:gd name="T12" fmla="*/ 69 w 79"/>
                  <a:gd name="T13" fmla="*/ 33 h 128"/>
                  <a:gd name="T14" fmla="*/ 70 w 79"/>
                  <a:gd name="T15" fmla="*/ 33 h 128"/>
                  <a:gd name="T16" fmla="*/ 74 w 79"/>
                  <a:gd name="T17" fmla="*/ 38 h 128"/>
                  <a:gd name="T18" fmla="*/ 75 w 79"/>
                  <a:gd name="T19" fmla="*/ 41 h 128"/>
                  <a:gd name="T20" fmla="*/ 77 w 79"/>
                  <a:gd name="T21" fmla="*/ 47 h 128"/>
                  <a:gd name="T22" fmla="*/ 70 w 79"/>
                  <a:gd name="T23" fmla="*/ 58 h 128"/>
                  <a:gd name="T24" fmla="*/ 66 w 79"/>
                  <a:gd name="T25" fmla="*/ 61 h 128"/>
                  <a:gd name="T26" fmla="*/ 62 w 79"/>
                  <a:gd name="T27" fmla="*/ 69 h 128"/>
                  <a:gd name="T28" fmla="*/ 56 w 79"/>
                  <a:gd name="T29" fmla="*/ 77 h 128"/>
                  <a:gd name="T30" fmla="*/ 48 w 79"/>
                  <a:gd name="T31" fmla="*/ 94 h 128"/>
                  <a:gd name="T32" fmla="*/ 44 w 79"/>
                  <a:gd name="T33" fmla="*/ 103 h 128"/>
                  <a:gd name="T34" fmla="*/ 38 w 79"/>
                  <a:gd name="T35" fmla="*/ 107 h 128"/>
                  <a:gd name="T36" fmla="*/ 36 w 79"/>
                  <a:gd name="T37" fmla="*/ 111 h 128"/>
                  <a:gd name="T38" fmla="*/ 33 w 79"/>
                  <a:gd name="T39" fmla="*/ 115 h 128"/>
                  <a:gd name="T40" fmla="*/ 25 w 79"/>
                  <a:gd name="T41" fmla="*/ 119 h 128"/>
                  <a:gd name="T42" fmla="*/ 18 w 79"/>
                  <a:gd name="T43" fmla="*/ 122 h 128"/>
                  <a:gd name="T44" fmla="*/ 13 w 79"/>
                  <a:gd name="T45" fmla="*/ 123 h 128"/>
                  <a:gd name="T46" fmla="*/ 11 w 79"/>
                  <a:gd name="T47" fmla="*/ 125 h 128"/>
                  <a:gd name="T48" fmla="*/ 3 w 79"/>
                  <a:gd name="T49" fmla="*/ 127 h 128"/>
                  <a:gd name="T50" fmla="*/ 9 w 79"/>
                  <a:gd name="T51" fmla="*/ 111 h 128"/>
                  <a:gd name="T52" fmla="*/ 14 w 79"/>
                  <a:gd name="T53" fmla="*/ 103 h 128"/>
                  <a:gd name="T54" fmla="*/ 18 w 79"/>
                  <a:gd name="T55" fmla="*/ 99 h 128"/>
                  <a:gd name="T56" fmla="*/ 20 w 79"/>
                  <a:gd name="T57" fmla="*/ 99 h 128"/>
                  <a:gd name="T58" fmla="*/ 25 w 79"/>
                  <a:gd name="T59" fmla="*/ 93 h 128"/>
                  <a:gd name="T60" fmla="*/ 23 w 79"/>
                  <a:gd name="T61" fmla="*/ 90 h 128"/>
                  <a:gd name="T62" fmla="*/ 23 w 79"/>
                  <a:gd name="T63" fmla="*/ 85 h 128"/>
                  <a:gd name="T64" fmla="*/ 22 w 79"/>
                  <a:gd name="T65" fmla="*/ 83 h 128"/>
                  <a:gd name="T66" fmla="*/ 18 w 79"/>
                  <a:gd name="T67" fmla="*/ 81 h 128"/>
                  <a:gd name="T68" fmla="*/ 15 w 79"/>
                  <a:gd name="T69" fmla="*/ 80 h 128"/>
                  <a:gd name="T70" fmla="*/ 9 w 79"/>
                  <a:gd name="T71" fmla="*/ 69 h 128"/>
                  <a:gd name="T72" fmla="*/ 27 w 79"/>
                  <a:gd name="T73" fmla="*/ 67 h 128"/>
                  <a:gd name="T74" fmla="*/ 36 w 79"/>
                  <a:gd name="T75" fmla="*/ 55 h 128"/>
                  <a:gd name="T76" fmla="*/ 35 w 79"/>
                  <a:gd name="T77" fmla="*/ 52 h 128"/>
                  <a:gd name="T78" fmla="*/ 36 w 79"/>
                  <a:gd name="T79" fmla="*/ 49 h 128"/>
                  <a:gd name="T80" fmla="*/ 36 w 79"/>
                  <a:gd name="T81" fmla="*/ 45 h 128"/>
                  <a:gd name="T82" fmla="*/ 37 w 79"/>
                  <a:gd name="T83" fmla="*/ 42 h 128"/>
                  <a:gd name="T84" fmla="*/ 37 w 79"/>
                  <a:gd name="T85" fmla="*/ 39 h 128"/>
                  <a:gd name="T86" fmla="*/ 38 w 79"/>
                  <a:gd name="T87" fmla="*/ 36 h 128"/>
                  <a:gd name="T88" fmla="*/ 38 w 79"/>
                  <a:gd name="T89" fmla="*/ 33 h 128"/>
                  <a:gd name="T90" fmla="*/ 39 w 79"/>
                  <a:gd name="T91" fmla="*/ 32 h 128"/>
                  <a:gd name="T92" fmla="*/ 40 w 79"/>
                  <a:gd name="T93" fmla="*/ 29 h 128"/>
                  <a:gd name="T94" fmla="*/ 39 w 79"/>
                  <a:gd name="T95" fmla="*/ 25 h 128"/>
                  <a:gd name="T96" fmla="*/ 37 w 79"/>
                  <a:gd name="T97" fmla="*/ 22 h 128"/>
                  <a:gd name="T98" fmla="*/ 37 w 79"/>
                  <a:gd name="T99" fmla="*/ 7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79" h="128">
                    <a:moveTo>
                      <a:pt x="37" y="7"/>
                    </a:moveTo>
                    <a:cubicBezTo>
                      <a:pt x="37" y="7"/>
                      <a:pt x="33" y="0"/>
                      <a:pt x="39" y="5"/>
                    </a:cubicBezTo>
                    <a:cubicBezTo>
                      <a:pt x="39" y="5"/>
                      <a:pt x="46" y="5"/>
                      <a:pt x="49" y="8"/>
                    </a:cubicBezTo>
                    <a:cubicBezTo>
                      <a:pt x="49" y="8"/>
                      <a:pt x="55" y="11"/>
                      <a:pt x="58" y="12"/>
                    </a:cubicBezTo>
                    <a:cubicBezTo>
                      <a:pt x="58" y="12"/>
                      <a:pt x="60" y="12"/>
                      <a:pt x="60" y="19"/>
                    </a:cubicBezTo>
                    <a:cubicBezTo>
                      <a:pt x="60" y="19"/>
                      <a:pt x="59" y="26"/>
                      <a:pt x="61" y="26"/>
                    </a:cubicBezTo>
                    <a:cubicBezTo>
                      <a:pt x="61" y="26"/>
                      <a:pt x="67" y="31"/>
                      <a:pt x="69" y="33"/>
                    </a:cubicBezTo>
                    <a:cubicBezTo>
                      <a:pt x="69" y="33"/>
                      <a:pt x="69" y="34"/>
                      <a:pt x="70" y="33"/>
                    </a:cubicBezTo>
                    <a:cubicBezTo>
                      <a:pt x="70" y="33"/>
                      <a:pt x="74" y="33"/>
                      <a:pt x="74" y="38"/>
                    </a:cubicBezTo>
                    <a:cubicBezTo>
                      <a:pt x="74" y="38"/>
                      <a:pt x="73" y="41"/>
                      <a:pt x="75" y="41"/>
                    </a:cubicBezTo>
                    <a:cubicBezTo>
                      <a:pt x="75" y="41"/>
                      <a:pt x="79" y="42"/>
                      <a:pt x="77" y="47"/>
                    </a:cubicBezTo>
                    <a:cubicBezTo>
                      <a:pt x="77" y="47"/>
                      <a:pt x="77" y="56"/>
                      <a:pt x="70" y="58"/>
                    </a:cubicBezTo>
                    <a:cubicBezTo>
                      <a:pt x="70" y="58"/>
                      <a:pt x="67" y="58"/>
                      <a:pt x="66" y="61"/>
                    </a:cubicBezTo>
                    <a:cubicBezTo>
                      <a:pt x="66" y="61"/>
                      <a:pt x="62" y="66"/>
                      <a:pt x="62" y="69"/>
                    </a:cubicBezTo>
                    <a:cubicBezTo>
                      <a:pt x="62" y="69"/>
                      <a:pt x="60" y="73"/>
                      <a:pt x="56" y="77"/>
                    </a:cubicBezTo>
                    <a:cubicBezTo>
                      <a:pt x="56" y="77"/>
                      <a:pt x="47" y="82"/>
                      <a:pt x="48" y="94"/>
                    </a:cubicBezTo>
                    <a:cubicBezTo>
                      <a:pt x="48" y="94"/>
                      <a:pt x="51" y="100"/>
                      <a:pt x="44" y="103"/>
                    </a:cubicBezTo>
                    <a:cubicBezTo>
                      <a:pt x="44" y="103"/>
                      <a:pt x="42" y="103"/>
                      <a:pt x="38" y="107"/>
                    </a:cubicBezTo>
                    <a:cubicBezTo>
                      <a:pt x="38" y="107"/>
                      <a:pt x="36" y="110"/>
                      <a:pt x="36" y="111"/>
                    </a:cubicBezTo>
                    <a:cubicBezTo>
                      <a:pt x="36" y="111"/>
                      <a:pt x="33" y="114"/>
                      <a:pt x="33" y="115"/>
                    </a:cubicBezTo>
                    <a:cubicBezTo>
                      <a:pt x="33" y="115"/>
                      <a:pt x="31" y="118"/>
                      <a:pt x="25" y="119"/>
                    </a:cubicBezTo>
                    <a:cubicBezTo>
                      <a:pt x="25" y="119"/>
                      <a:pt x="20" y="119"/>
                      <a:pt x="18" y="122"/>
                    </a:cubicBezTo>
                    <a:cubicBezTo>
                      <a:pt x="18" y="122"/>
                      <a:pt x="15" y="124"/>
                      <a:pt x="13" y="123"/>
                    </a:cubicBezTo>
                    <a:cubicBezTo>
                      <a:pt x="13" y="123"/>
                      <a:pt x="12" y="123"/>
                      <a:pt x="11" y="125"/>
                    </a:cubicBezTo>
                    <a:cubicBezTo>
                      <a:pt x="11" y="125"/>
                      <a:pt x="8" y="128"/>
                      <a:pt x="3" y="127"/>
                    </a:cubicBezTo>
                    <a:cubicBezTo>
                      <a:pt x="3" y="127"/>
                      <a:pt x="7" y="116"/>
                      <a:pt x="9" y="111"/>
                    </a:cubicBezTo>
                    <a:cubicBezTo>
                      <a:pt x="9" y="111"/>
                      <a:pt x="11" y="105"/>
                      <a:pt x="14" y="103"/>
                    </a:cubicBezTo>
                    <a:cubicBezTo>
                      <a:pt x="14" y="103"/>
                      <a:pt x="15" y="98"/>
                      <a:pt x="18" y="99"/>
                    </a:cubicBezTo>
                    <a:cubicBezTo>
                      <a:pt x="18" y="99"/>
                      <a:pt x="19" y="101"/>
                      <a:pt x="20" y="99"/>
                    </a:cubicBezTo>
                    <a:cubicBezTo>
                      <a:pt x="20" y="99"/>
                      <a:pt x="24" y="93"/>
                      <a:pt x="25" y="93"/>
                    </a:cubicBezTo>
                    <a:cubicBezTo>
                      <a:pt x="25" y="93"/>
                      <a:pt x="24" y="90"/>
                      <a:pt x="23" y="90"/>
                    </a:cubicBezTo>
                    <a:cubicBezTo>
                      <a:pt x="23" y="90"/>
                      <a:pt x="22" y="87"/>
                      <a:pt x="23" y="85"/>
                    </a:cubicBezTo>
                    <a:cubicBezTo>
                      <a:pt x="23" y="85"/>
                      <a:pt x="24" y="84"/>
                      <a:pt x="22" y="83"/>
                    </a:cubicBezTo>
                    <a:cubicBezTo>
                      <a:pt x="22" y="83"/>
                      <a:pt x="19" y="79"/>
                      <a:pt x="18" y="81"/>
                    </a:cubicBezTo>
                    <a:cubicBezTo>
                      <a:pt x="18" y="81"/>
                      <a:pt x="17" y="81"/>
                      <a:pt x="15" y="80"/>
                    </a:cubicBezTo>
                    <a:cubicBezTo>
                      <a:pt x="15" y="80"/>
                      <a:pt x="0" y="69"/>
                      <a:pt x="9" y="69"/>
                    </a:cubicBezTo>
                    <a:cubicBezTo>
                      <a:pt x="9" y="69"/>
                      <a:pt x="18" y="72"/>
                      <a:pt x="27" y="67"/>
                    </a:cubicBezTo>
                    <a:cubicBezTo>
                      <a:pt x="27" y="67"/>
                      <a:pt x="29" y="66"/>
                      <a:pt x="36" y="55"/>
                    </a:cubicBezTo>
                    <a:cubicBezTo>
                      <a:pt x="36" y="55"/>
                      <a:pt x="37" y="53"/>
                      <a:pt x="35" y="52"/>
                    </a:cubicBezTo>
                    <a:cubicBezTo>
                      <a:pt x="35" y="52"/>
                      <a:pt x="35" y="50"/>
                      <a:pt x="36" y="49"/>
                    </a:cubicBezTo>
                    <a:cubicBezTo>
                      <a:pt x="36" y="49"/>
                      <a:pt x="36" y="48"/>
                      <a:pt x="36" y="45"/>
                    </a:cubicBezTo>
                    <a:cubicBezTo>
                      <a:pt x="36" y="45"/>
                      <a:pt x="36" y="43"/>
                      <a:pt x="37" y="42"/>
                    </a:cubicBezTo>
                    <a:cubicBezTo>
                      <a:pt x="37" y="42"/>
                      <a:pt x="38" y="40"/>
                      <a:pt x="37" y="39"/>
                    </a:cubicBezTo>
                    <a:cubicBezTo>
                      <a:pt x="37" y="39"/>
                      <a:pt x="37" y="37"/>
                      <a:pt x="38" y="36"/>
                    </a:cubicBezTo>
                    <a:cubicBezTo>
                      <a:pt x="38" y="36"/>
                      <a:pt x="38" y="35"/>
                      <a:pt x="38" y="33"/>
                    </a:cubicBezTo>
                    <a:cubicBezTo>
                      <a:pt x="38" y="33"/>
                      <a:pt x="37" y="32"/>
                      <a:pt x="39" y="32"/>
                    </a:cubicBezTo>
                    <a:cubicBezTo>
                      <a:pt x="39" y="32"/>
                      <a:pt x="41" y="33"/>
                      <a:pt x="40" y="29"/>
                    </a:cubicBezTo>
                    <a:cubicBezTo>
                      <a:pt x="40" y="29"/>
                      <a:pt x="39" y="27"/>
                      <a:pt x="39" y="25"/>
                    </a:cubicBezTo>
                    <a:cubicBezTo>
                      <a:pt x="37" y="22"/>
                      <a:pt x="37" y="22"/>
                      <a:pt x="37" y="22"/>
                    </a:cubicBezTo>
                    <a:lnTo>
                      <a:pt x="37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Freeform 14"/>
              <p:cNvSpPr/>
              <p:nvPr/>
            </p:nvSpPr>
            <p:spPr bwMode="auto">
              <a:xfrm>
                <a:off x="4157" y="2138"/>
                <a:ext cx="63" cy="70"/>
              </a:xfrm>
              <a:custGeom>
                <a:avLst/>
                <a:gdLst>
                  <a:gd name="T0" fmla="*/ 3 w 33"/>
                  <a:gd name="T1" fmla="*/ 8 h 36"/>
                  <a:gd name="T2" fmla="*/ 7 w 33"/>
                  <a:gd name="T3" fmla="*/ 3 h 36"/>
                  <a:gd name="T4" fmla="*/ 13 w 33"/>
                  <a:gd name="T5" fmla="*/ 4 h 36"/>
                  <a:gd name="T6" fmla="*/ 23 w 33"/>
                  <a:gd name="T7" fmla="*/ 12 h 36"/>
                  <a:gd name="T8" fmla="*/ 30 w 33"/>
                  <a:gd name="T9" fmla="*/ 18 h 36"/>
                  <a:gd name="T10" fmla="*/ 31 w 33"/>
                  <a:gd name="T11" fmla="*/ 25 h 36"/>
                  <a:gd name="T12" fmla="*/ 30 w 33"/>
                  <a:gd name="T13" fmla="*/ 28 h 36"/>
                  <a:gd name="T14" fmla="*/ 28 w 33"/>
                  <a:gd name="T15" fmla="*/ 31 h 36"/>
                  <a:gd name="T16" fmla="*/ 19 w 33"/>
                  <a:gd name="T17" fmla="*/ 34 h 36"/>
                  <a:gd name="T18" fmla="*/ 12 w 33"/>
                  <a:gd name="T19" fmla="*/ 33 h 36"/>
                  <a:gd name="T20" fmla="*/ 8 w 33"/>
                  <a:gd name="T21" fmla="*/ 30 h 36"/>
                  <a:gd name="T22" fmla="*/ 5 w 33"/>
                  <a:gd name="T23" fmla="*/ 29 h 36"/>
                  <a:gd name="T24" fmla="*/ 2 w 33"/>
                  <a:gd name="T25" fmla="*/ 25 h 36"/>
                  <a:gd name="T26" fmla="*/ 2 w 33"/>
                  <a:gd name="T27" fmla="*/ 19 h 36"/>
                  <a:gd name="T28" fmla="*/ 3 w 33"/>
                  <a:gd name="T29" fmla="*/ 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3" h="36">
                    <a:moveTo>
                      <a:pt x="3" y="8"/>
                    </a:moveTo>
                    <a:cubicBezTo>
                      <a:pt x="3" y="8"/>
                      <a:pt x="4" y="0"/>
                      <a:pt x="7" y="3"/>
                    </a:cubicBezTo>
                    <a:cubicBezTo>
                      <a:pt x="7" y="3"/>
                      <a:pt x="10" y="4"/>
                      <a:pt x="13" y="4"/>
                    </a:cubicBezTo>
                    <a:cubicBezTo>
                      <a:pt x="13" y="4"/>
                      <a:pt x="19" y="7"/>
                      <a:pt x="23" y="12"/>
                    </a:cubicBezTo>
                    <a:cubicBezTo>
                      <a:pt x="23" y="12"/>
                      <a:pt x="28" y="17"/>
                      <a:pt x="30" y="18"/>
                    </a:cubicBezTo>
                    <a:cubicBezTo>
                      <a:pt x="30" y="18"/>
                      <a:pt x="33" y="20"/>
                      <a:pt x="31" y="25"/>
                    </a:cubicBezTo>
                    <a:cubicBezTo>
                      <a:pt x="31" y="25"/>
                      <a:pt x="29" y="27"/>
                      <a:pt x="30" y="28"/>
                    </a:cubicBezTo>
                    <a:cubicBezTo>
                      <a:pt x="30" y="28"/>
                      <a:pt x="29" y="30"/>
                      <a:pt x="28" y="31"/>
                    </a:cubicBezTo>
                    <a:cubicBezTo>
                      <a:pt x="28" y="31"/>
                      <a:pt x="24" y="36"/>
                      <a:pt x="19" y="34"/>
                    </a:cubicBezTo>
                    <a:cubicBezTo>
                      <a:pt x="19" y="34"/>
                      <a:pt x="15" y="34"/>
                      <a:pt x="12" y="33"/>
                    </a:cubicBezTo>
                    <a:cubicBezTo>
                      <a:pt x="12" y="33"/>
                      <a:pt x="9" y="32"/>
                      <a:pt x="8" y="30"/>
                    </a:cubicBezTo>
                    <a:cubicBezTo>
                      <a:pt x="8" y="30"/>
                      <a:pt x="6" y="29"/>
                      <a:pt x="5" y="29"/>
                    </a:cubicBezTo>
                    <a:cubicBezTo>
                      <a:pt x="5" y="29"/>
                      <a:pt x="4" y="29"/>
                      <a:pt x="2" y="25"/>
                    </a:cubicBezTo>
                    <a:cubicBezTo>
                      <a:pt x="2" y="25"/>
                      <a:pt x="0" y="23"/>
                      <a:pt x="2" y="19"/>
                    </a:cubicBezTo>
                    <a:cubicBezTo>
                      <a:pt x="2" y="19"/>
                      <a:pt x="4" y="14"/>
                      <a:pt x="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Freeform 15"/>
              <p:cNvSpPr/>
              <p:nvPr/>
            </p:nvSpPr>
            <p:spPr bwMode="auto">
              <a:xfrm>
                <a:off x="3720" y="2064"/>
                <a:ext cx="36" cy="142"/>
              </a:xfrm>
              <a:custGeom>
                <a:avLst/>
                <a:gdLst>
                  <a:gd name="T0" fmla="*/ 0 w 19"/>
                  <a:gd name="T1" fmla="*/ 48 h 73"/>
                  <a:gd name="T2" fmla="*/ 1 w 19"/>
                  <a:gd name="T3" fmla="*/ 27 h 73"/>
                  <a:gd name="T4" fmla="*/ 1 w 19"/>
                  <a:gd name="T5" fmla="*/ 24 h 73"/>
                  <a:gd name="T6" fmla="*/ 1 w 19"/>
                  <a:gd name="T7" fmla="*/ 12 h 73"/>
                  <a:gd name="T8" fmla="*/ 3 w 19"/>
                  <a:gd name="T9" fmla="*/ 10 h 73"/>
                  <a:gd name="T10" fmla="*/ 3 w 19"/>
                  <a:gd name="T11" fmla="*/ 7 h 73"/>
                  <a:gd name="T12" fmla="*/ 3 w 19"/>
                  <a:gd name="T13" fmla="*/ 5 h 73"/>
                  <a:gd name="T14" fmla="*/ 7 w 19"/>
                  <a:gd name="T15" fmla="*/ 3 h 73"/>
                  <a:gd name="T16" fmla="*/ 6 w 19"/>
                  <a:gd name="T17" fmla="*/ 8 h 73"/>
                  <a:gd name="T18" fmla="*/ 9 w 19"/>
                  <a:gd name="T19" fmla="*/ 26 h 73"/>
                  <a:gd name="T20" fmla="*/ 11 w 19"/>
                  <a:gd name="T21" fmla="*/ 30 h 73"/>
                  <a:gd name="T22" fmla="*/ 14 w 19"/>
                  <a:gd name="T23" fmla="*/ 37 h 73"/>
                  <a:gd name="T24" fmla="*/ 14 w 19"/>
                  <a:gd name="T25" fmla="*/ 42 h 73"/>
                  <a:gd name="T26" fmla="*/ 15 w 19"/>
                  <a:gd name="T27" fmla="*/ 43 h 73"/>
                  <a:gd name="T28" fmla="*/ 17 w 19"/>
                  <a:gd name="T29" fmla="*/ 45 h 73"/>
                  <a:gd name="T30" fmla="*/ 16 w 19"/>
                  <a:gd name="T31" fmla="*/ 54 h 73"/>
                  <a:gd name="T32" fmla="*/ 17 w 19"/>
                  <a:gd name="T33" fmla="*/ 57 h 73"/>
                  <a:gd name="T34" fmla="*/ 18 w 19"/>
                  <a:gd name="T35" fmla="*/ 59 h 73"/>
                  <a:gd name="T36" fmla="*/ 18 w 19"/>
                  <a:gd name="T37" fmla="*/ 61 h 73"/>
                  <a:gd name="T38" fmla="*/ 18 w 19"/>
                  <a:gd name="T39" fmla="*/ 70 h 73"/>
                  <a:gd name="T40" fmla="*/ 13 w 19"/>
                  <a:gd name="T41" fmla="*/ 71 h 73"/>
                  <a:gd name="T42" fmla="*/ 0 w 19"/>
                  <a:gd name="T43" fmla="*/ 48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9" h="73">
                    <a:moveTo>
                      <a:pt x="0" y="48"/>
                    </a:moveTo>
                    <a:cubicBezTo>
                      <a:pt x="0" y="48"/>
                      <a:pt x="0" y="28"/>
                      <a:pt x="1" y="27"/>
                    </a:cubicBezTo>
                    <a:cubicBezTo>
                      <a:pt x="1" y="27"/>
                      <a:pt x="1" y="26"/>
                      <a:pt x="1" y="24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2" y="11"/>
                      <a:pt x="3" y="10"/>
                    </a:cubicBezTo>
                    <a:cubicBezTo>
                      <a:pt x="3" y="10"/>
                      <a:pt x="2" y="7"/>
                      <a:pt x="3" y="7"/>
                    </a:cubicBezTo>
                    <a:cubicBezTo>
                      <a:pt x="3" y="7"/>
                      <a:pt x="3" y="6"/>
                      <a:pt x="3" y="5"/>
                    </a:cubicBezTo>
                    <a:cubicBezTo>
                      <a:pt x="3" y="5"/>
                      <a:pt x="4" y="0"/>
                      <a:pt x="7" y="3"/>
                    </a:cubicBezTo>
                    <a:cubicBezTo>
                      <a:pt x="7" y="3"/>
                      <a:pt x="8" y="5"/>
                      <a:pt x="6" y="8"/>
                    </a:cubicBezTo>
                    <a:cubicBezTo>
                      <a:pt x="6" y="8"/>
                      <a:pt x="3" y="11"/>
                      <a:pt x="9" y="26"/>
                    </a:cubicBezTo>
                    <a:cubicBezTo>
                      <a:pt x="9" y="26"/>
                      <a:pt x="9" y="28"/>
                      <a:pt x="11" y="30"/>
                    </a:cubicBezTo>
                    <a:cubicBezTo>
                      <a:pt x="11" y="30"/>
                      <a:pt x="14" y="32"/>
                      <a:pt x="14" y="37"/>
                    </a:cubicBezTo>
                    <a:cubicBezTo>
                      <a:pt x="14" y="37"/>
                      <a:pt x="14" y="40"/>
                      <a:pt x="14" y="42"/>
                    </a:cubicBezTo>
                    <a:cubicBezTo>
                      <a:pt x="14" y="42"/>
                      <a:pt x="12" y="44"/>
                      <a:pt x="15" y="43"/>
                    </a:cubicBezTo>
                    <a:cubicBezTo>
                      <a:pt x="15" y="43"/>
                      <a:pt x="17" y="43"/>
                      <a:pt x="17" y="45"/>
                    </a:cubicBezTo>
                    <a:cubicBezTo>
                      <a:pt x="17" y="45"/>
                      <a:pt x="16" y="52"/>
                      <a:pt x="16" y="54"/>
                    </a:cubicBezTo>
                    <a:cubicBezTo>
                      <a:pt x="16" y="54"/>
                      <a:pt x="18" y="56"/>
                      <a:pt x="17" y="57"/>
                    </a:cubicBezTo>
                    <a:cubicBezTo>
                      <a:pt x="17" y="57"/>
                      <a:pt x="17" y="58"/>
                      <a:pt x="18" y="59"/>
                    </a:cubicBezTo>
                    <a:cubicBezTo>
                      <a:pt x="18" y="59"/>
                      <a:pt x="18" y="59"/>
                      <a:pt x="18" y="61"/>
                    </a:cubicBezTo>
                    <a:cubicBezTo>
                      <a:pt x="18" y="61"/>
                      <a:pt x="19" y="69"/>
                      <a:pt x="18" y="70"/>
                    </a:cubicBezTo>
                    <a:cubicBezTo>
                      <a:pt x="18" y="70"/>
                      <a:pt x="16" y="73"/>
                      <a:pt x="13" y="71"/>
                    </a:cubicBezTo>
                    <a:cubicBezTo>
                      <a:pt x="13" y="71"/>
                      <a:pt x="3" y="62"/>
                      <a:pt x="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Freeform 16"/>
              <p:cNvSpPr/>
              <p:nvPr/>
            </p:nvSpPr>
            <p:spPr bwMode="auto">
              <a:xfrm>
                <a:off x="3746" y="1985"/>
                <a:ext cx="35" cy="60"/>
              </a:xfrm>
              <a:custGeom>
                <a:avLst/>
                <a:gdLst>
                  <a:gd name="T0" fmla="*/ 7 w 18"/>
                  <a:gd name="T1" fmla="*/ 5 h 31"/>
                  <a:gd name="T2" fmla="*/ 8 w 18"/>
                  <a:gd name="T3" fmla="*/ 2 h 31"/>
                  <a:gd name="T4" fmla="*/ 11 w 18"/>
                  <a:gd name="T5" fmla="*/ 3 h 31"/>
                  <a:gd name="T6" fmla="*/ 18 w 18"/>
                  <a:gd name="T7" fmla="*/ 25 h 31"/>
                  <a:gd name="T8" fmla="*/ 11 w 18"/>
                  <a:gd name="T9" fmla="*/ 28 h 31"/>
                  <a:gd name="T10" fmla="*/ 7 w 18"/>
                  <a:gd name="T11" fmla="*/ 25 h 31"/>
                  <a:gd name="T12" fmla="*/ 2 w 18"/>
                  <a:gd name="T13" fmla="*/ 25 h 31"/>
                  <a:gd name="T14" fmla="*/ 2 w 18"/>
                  <a:gd name="T15" fmla="*/ 22 h 31"/>
                  <a:gd name="T16" fmla="*/ 7 w 18"/>
                  <a:gd name="T17" fmla="*/ 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31">
                    <a:moveTo>
                      <a:pt x="7" y="5"/>
                    </a:moveTo>
                    <a:cubicBezTo>
                      <a:pt x="7" y="5"/>
                      <a:pt x="6" y="4"/>
                      <a:pt x="8" y="2"/>
                    </a:cubicBezTo>
                    <a:cubicBezTo>
                      <a:pt x="8" y="2"/>
                      <a:pt x="10" y="0"/>
                      <a:pt x="11" y="3"/>
                    </a:cubicBezTo>
                    <a:cubicBezTo>
                      <a:pt x="11" y="3"/>
                      <a:pt x="18" y="18"/>
                      <a:pt x="18" y="25"/>
                    </a:cubicBezTo>
                    <a:cubicBezTo>
                      <a:pt x="18" y="25"/>
                      <a:pt x="17" y="31"/>
                      <a:pt x="11" y="28"/>
                    </a:cubicBezTo>
                    <a:cubicBezTo>
                      <a:pt x="11" y="28"/>
                      <a:pt x="9" y="27"/>
                      <a:pt x="7" y="25"/>
                    </a:cubicBezTo>
                    <a:cubicBezTo>
                      <a:pt x="7" y="25"/>
                      <a:pt x="5" y="26"/>
                      <a:pt x="2" y="25"/>
                    </a:cubicBezTo>
                    <a:cubicBezTo>
                      <a:pt x="2" y="25"/>
                      <a:pt x="0" y="24"/>
                      <a:pt x="2" y="22"/>
                    </a:cubicBezTo>
                    <a:cubicBezTo>
                      <a:pt x="2" y="22"/>
                      <a:pt x="7" y="13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Freeform 17"/>
              <p:cNvSpPr>
                <a:spLocks noEditPoints="1"/>
              </p:cNvSpPr>
              <p:nvPr/>
            </p:nvSpPr>
            <p:spPr bwMode="auto">
              <a:xfrm>
                <a:off x="3769" y="1956"/>
                <a:ext cx="218" cy="246"/>
              </a:xfrm>
              <a:custGeom>
                <a:avLst/>
                <a:gdLst>
                  <a:gd name="T0" fmla="*/ 98 w 114"/>
                  <a:gd name="T1" fmla="*/ 50 h 127"/>
                  <a:gd name="T2" fmla="*/ 110 w 114"/>
                  <a:gd name="T3" fmla="*/ 70 h 127"/>
                  <a:gd name="T4" fmla="*/ 98 w 114"/>
                  <a:gd name="T5" fmla="*/ 83 h 127"/>
                  <a:gd name="T6" fmla="*/ 82 w 114"/>
                  <a:gd name="T7" fmla="*/ 103 h 127"/>
                  <a:gd name="T8" fmla="*/ 83 w 114"/>
                  <a:gd name="T9" fmla="*/ 119 h 127"/>
                  <a:gd name="T10" fmla="*/ 79 w 114"/>
                  <a:gd name="T11" fmla="*/ 85 h 127"/>
                  <a:gd name="T12" fmla="*/ 97 w 114"/>
                  <a:gd name="T13" fmla="*/ 64 h 127"/>
                  <a:gd name="T14" fmla="*/ 88 w 114"/>
                  <a:gd name="T15" fmla="*/ 51 h 127"/>
                  <a:gd name="T16" fmla="*/ 79 w 114"/>
                  <a:gd name="T17" fmla="*/ 45 h 127"/>
                  <a:gd name="T18" fmla="*/ 38 w 114"/>
                  <a:gd name="T19" fmla="*/ 47 h 127"/>
                  <a:gd name="T20" fmla="*/ 53 w 114"/>
                  <a:gd name="T21" fmla="*/ 40 h 127"/>
                  <a:gd name="T22" fmla="*/ 54 w 114"/>
                  <a:gd name="T23" fmla="*/ 3 h 127"/>
                  <a:gd name="T24" fmla="*/ 61 w 114"/>
                  <a:gd name="T25" fmla="*/ 3 h 127"/>
                  <a:gd name="T26" fmla="*/ 67 w 114"/>
                  <a:gd name="T27" fmla="*/ 27 h 127"/>
                  <a:gd name="T28" fmla="*/ 69 w 114"/>
                  <a:gd name="T29" fmla="*/ 43 h 127"/>
                  <a:gd name="T30" fmla="*/ 79 w 114"/>
                  <a:gd name="T31" fmla="*/ 49 h 127"/>
                  <a:gd name="T32" fmla="*/ 71 w 114"/>
                  <a:gd name="T33" fmla="*/ 53 h 127"/>
                  <a:gd name="T34" fmla="*/ 76 w 114"/>
                  <a:gd name="T35" fmla="*/ 64 h 127"/>
                  <a:gd name="T36" fmla="*/ 72 w 114"/>
                  <a:gd name="T37" fmla="*/ 73 h 127"/>
                  <a:gd name="T38" fmla="*/ 62 w 114"/>
                  <a:gd name="T39" fmla="*/ 95 h 127"/>
                  <a:gd name="T40" fmla="*/ 77 w 114"/>
                  <a:gd name="T41" fmla="*/ 88 h 127"/>
                  <a:gd name="T42" fmla="*/ 79 w 114"/>
                  <a:gd name="T43" fmla="*/ 120 h 127"/>
                  <a:gd name="T44" fmla="*/ 65 w 114"/>
                  <a:gd name="T45" fmla="*/ 120 h 127"/>
                  <a:gd name="T46" fmla="*/ 54 w 114"/>
                  <a:gd name="T47" fmla="*/ 119 h 127"/>
                  <a:gd name="T48" fmla="*/ 33 w 114"/>
                  <a:gd name="T49" fmla="*/ 115 h 127"/>
                  <a:gd name="T50" fmla="*/ 38 w 114"/>
                  <a:gd name="T51" fmla="*/ 109 h 127"/>
                  <a:gd name="T52" fmla="*/ 49 w 114"/>
                  <a:gd name="T53" fmla="*/ 98 h 127"/>
                  <a:gd name="T54" fmla="*/ 50 w 114"/>
                  <a:gd name="T55" fmla="*/ 84 h 127"/>
                  <a:gd name="T56" fmla="*/ 43 w 114"/>
                  <a:gd name="T57" fmla="*/ 67 h 127"/>
                  <a:gd name="T58" fmla="*/ 51 w 114"/>
                  <a:gd name="T59" fmla="*/ 61 h 127"/>
                  <a:gd name="T60" fmla="*/ 53 w 114"/>
                  <a:gd name="T61" fmla="*/ 50 h 127"/>
                  <a:gd name="T62" fmla="*/ 35 w 114"/>
                  <a:gd name="T63" fmla="*/ 59 h 127"/>
                  <a:gd name="T64" fmla="*/ 33 w 114"/>
                  <a:gd name="T65" fmla="*/ 51 h 127"/>
                  <a:gd name="T66" fmla="*/ 0 w 114"/>
                  <a:gd name="T67" fmla="*/ 78 h 127"/>
                  <a:gd name="T68" fmla="*/ 0 w 114"/>
                  <a:gd name="T69" fmla="*/ 76 h 127"/>
                  <a:gd name="T70" fmla="*/ 13 w 114"/>
                  <a:gd name="T71" fmla="*/ 63 h 127"/>
                  <a:gd name="T72" fmla="*/ 33 w 114"/>
                  <a:gd name="T73" fmla="*/ 51 h 127"/>
                  <a:gd name="T74" fmla="*/ 30 w 114"/>
                  <a:gd name="T75" fmla="*/ 63 h 127"/>
                  <a:gd name="T76" fmla="*/ 18 w 114"/>
                  <a:gd name="T77" fmla="*/ 69 h 127"/>
                  <a:gd name="T78" fmla="*/ 12 w 114"/>
                  <a:gd name="T79" fmla="*/ 86 h 127"/>
                  <a:gd name="T80" fmla="*/ 26 w 114"/>
                  <a:gd name="T81" fmla="*/ 106 h 127"/>
                  <a:gd name="T82" fmla="*/ 33 w 114"/>
                  <a:gd name="T83" fmla="*/ 115 h 127"/>
                  <a:gd name="T84" fmla="*/ 13 w 114"/>
                  <a:gd name="T85" fmla="*/ 98 h 127"/>
                  <a:gd name="T86" fmla="*/ 3 w 114"/>
                  <a:gd name="T87" fmla="*/ 8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14" h="127">
                    <a:moveTo>
                      <a:pt x="79" y="45"/>
                    </a:moveTo>
                    <a:cubicBezTo>
                      <a:pt x="86" y="47"/>
                      <a:pt x="95" y="49"/>
                      <a:pt x="98" y="50"/>
                    </a:cubicBezTo>
                    <a:cubicBezTo>
                      <a:pt x="98" y="50"/>
                      <a:pt x="106" y="52"/>
                      <a:pt x="112" y="63"/>
                    </a:cubicBezTo>
                    <a:cubicBezTo>
                      <a:pt x="112" y="63"/>
                      <a:pt x="114" y="64"/>
                      <a:pt x="110" y="70"/>
                    </a:cubicBezTo>
                    <a:cubicBezTo>
                      <a:pt x="110" y="70"/>
                      <a:pt x="106" y="75"/>
                      <a:pt x="101" y="77"/>
                    </a:cubicBezTo>
                    <a:cubicBezTo>
                      <a:pt x="101" y="77"/>
                      <a:pt x="99" y="78"/>
                      <a:pt x="98" y="83"/>
                    </a:cubicBezTo>
                    <a:cubicBezTo>
                      <a:pt x="98" y="83"/>
                      <a:pt x="91" y="93"/>
                      <a:pt x="87" y="95"/>
                    </a:cubicBezTo>
                    <a:cubicBezTo>
                      <a:pt x="87" y="95"/>
                      <a:pt x="81" y="97"/>
                      <a:pt x="82" y="103"/>
                    </a:cubicBezTo>
                    <a:cubicBezTo>
                      <a:pt x="82" y="103"/>
                      <a:pt x="88" y="109"/>
                      <a:pt x="86" y="117"/>
                    </a:cubicBezTo>
                    <a:cubicBezTo>
                      <a:pt x="86" y="117"/>
                      <a:pt x="86" y="119"/>
                      <a:pt x="83" y="119"/>
                    </a:cubicBezTo>
                    <a:cubicBezTo>
                      <a:pt x="83" y="119"/>
                      <a:pt x="82" y="119"/>
                      <a:pt x="79" y="120"/>
                    </a:cubicBezTo>
                    <a:cubicBezTo>
                      <a:pt x="79" y="85"/>
                      <a:pt x="79" y="85"/>
                      <a:pt x="79" y="85"/>
                    </a:cubicBezTo>
                    <a:cubicBezTo>
                      <a:pt x="83" y="81"/>
                      <a:pt x="89" y="76"/>
                      <a:pt x="89" y="76"/>
                    </a:cubicBezTo>
                    <a:cubicBezTo>
                      <a:pt x="90" y="73"/>
                      <a:pt x="97" y="64"/>
                      <a:pt x="97" y="64"/>
                    </a:cubicBezTo>
                    <a:cubicBezTo>
                      <a:pt x="98" y="63"/>
                      <a:pt x="97" y="59"/>
                      <a:pt x="97" y="59"/>
                    </a:cubicBezTo>
                    <a:cubicBezTo>
                      <a:pt x="97" y="57"/>
                      <a:pt x="88" y="51"/>
                      <a:pt x="88" y="51"/>
                    </a:cubicBezTo>
                    <a:cubicBezTo>
                      <a:pt x="87" y="50"/>
                      <a:pt x="83" y="50"/>
                      <a:pt x="79" y="49"/>
                    </a:cubicBezTo>
                    <a:lnTo>
                      <a:pt x="79" y="45"/>
                    </a:lnTo>
                    <a:close/>
                    <a:moveTo>
                      <a:pt x="33" y="51"/>
                    </a:moveTo>
                    <a:cubicBezTo>
                      <a:pt x="35" y="50"/>
                      <a:pt x="37" y="48"/>
                      <a:pt x="38" y="47"/>
                    </a:cubicBezTo>
                    <a:cubicBezTo>
                      <a:pt x="38" y="47"/>
                      <a:pt x="42" y="44"/>
                      <a:pt x="46" y="43"/>
                    </a:cubicBezTo>
                    <a:cubicBezTo>
                      <a:pt x="46" y="43"/>
                      <a:pt x="53" y="42"/>
                      <a:pt x="53" y="40"/>
                    </a:cubicBezTo>
                    <a:cubicBezTo>
                      <a:pt x="53" y="40"/>
                      <a:pt x="54" y="34"/>
                      <a:pt x="54" y="32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3"/>
                      <a:pt x="54" y="0"/>
                      <a:pt x="57" y="2"/>
                    </a:cubicBezTo>
                    <a:cubicBezTo>
                      <a:pt x="57" y="2"/>
                      <a:pt x="58" y="4"/>
                      <a:pt x="61" y="3"/>
                    </a:cubicBezTo>
                    <a:cubicBezTo>
                      <a:pt x="61" y="3"/>
                      <a:pt x="64" y="3"/>
                      <a:pt x="65" y="10"/>
                    </a:cubicBezTo>
                    <a:cubicBezTo>
                      <a:pt x="65" y="10"/>
                      <a:pt x="67" y="19"/>
                      <a:pt x="67" y="27"/>
                    </a:cubicBezTo>
                    <a:cubicBezTo>
                      <a:pt x="67" y="27"/>
                      <a:pt x="67" y="37"/>
                      <a:pt x="67" y="39"/>
                    </a:cubicBezTo>
                    <a:cubicBezTo>
                      <a:pt x="67" y="39"/>
                      <a:pt x="66" y="42"/>
                      <a:pt x="69" y="43"/>
                    </a:cubicBezTo>
                    <a:cubicBezTo>
                      <a:pt x="69" y="43"/>
                      <a:pt x="74" y="44"/>
                      <a:pt x="79" y="45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76" y="48"/>
                      <a:pt x="73" y="48"/>
                      <a:pt x="73" y="48"/>
                    </a:cubicBezTo>
                    <a:cubicBezTo>
                      <a:pt x="67" y="47"/>
                      <a:pt x="71" y="53"/>
                      <a:pt x="71" y="53"/>
                    </a:cubicBezTo>
                    <a:cubicBezTo>
                      <a:pt x="72" y="55"/>
                      <a:pt x="74" y="60"/>
                      <a:pt x="74" y="60"/>
                    </a:cubicBezTo>
                    <a:cubicBezTo>
                      <a:pt x="74" y="63"/>
                      <a:pt x="76" y="64"/>
                      <a:pt x="76" y="64"/>
                    </a:cubicBezTo>
                    <a:cubicBezTo>
                      <a:pt x="78" y="67"/>
                      <a:pt x="75" y="70"/>
                      <a:pt x="75" y="70"/>
                    </a:cubicBezTo>
                    <a:cubicBezTo>
                      <a:pt x="74" y="71"/>
                      <a:pt x="72" y="73"/>
                      <a:pt x="72" y="73"/>
                    </a:cubicBezTo>
                    <a:cubicBezTo>
                      <a:pt x="70" y="79"/>
                      <a:pt x="64" y="83"/>
                      <a:pt x="64" y="83"/>
                    </a:cubicBezTo>
                    <a:cubicBezTo>
                      <a:pt x="59" y="86"/>
                      <a:pt x="62" y="95"/>
                      <a:pt x="62" y="95"/>
                    </a:cubicBezTo>
                    <a:cubicBezTo>
                      <a:pt x="64" y="101"/>
                      <a:pt x="73" y="91"/>
                      <a:pt x="73" y="91"/>
                    </a:cubicBezTo>
                    <a:cubicBezTo>
                      <a:pt x="75" y="89"/>
                      <a:pt x="77" y="88"/>
                      <a:pt x="77" y="88"/>
                    </a:cubicBezTo>
                    <a:cubicBezTo>
                      <a:pt x="77" y="88"/>
                      <a:pt x="78" y="86"/>
                      <a:pt x="79" y="85"/>
                    </a:cubicBezTo>
                    <a:cubicBezTo>
                      <a:pt x="79" y="120"/>
                      <a:pt x="79" y="120"/>
                      <a:pt x="79" y="120"/>
                    </a:cubicBezTo>
                    <a:cubicBezTo>
                      <a:pt x="79" y="120"/>
                      <a:pt x="77" y="120"/>
                      <a:pt x="76" y="120"/>
                    </a:cubicBezTo>
                    <a:cubicBezTo>
                      <a:pt x="76" y="120"/>
                      <a:pt x="70" y="121"/>
                      <a:pt x="65" y="120"/>
                    </a:cubicBezTo>
                    <a:cubicBezTo>
                      <a:pt x="65" y="120"/>
                      <a:pt x="61" y="120"/>
                      <a:pt x="57" y="119"/>
                    </a:cubicBezTo>
                    <a:cubicBezTo>
                      <a:pt x="57" y="119"/>
                      <a:pt x="56" y="118"/>
                      <a:pt x="54" y="119"/>
                    </a:cubicBezTo>
                    <a:cubicBezTo>
                      <a:pt x="54" y="119"/>
                      <a:pt x="44" y="127"/>
                      <a:pt x="36" y="118"/>
                    </a:cubicBezTo>
                    <a:cubicBezTo>
                      <a:pt x="36" y="118"/>
                      <a:pt x="34" y="116"/>
                      <a:pt x="33" y="115"/>
                    </a:cubicBezTo>
                    <a:cubicBezTo>
                      <a:pt x="33" y="108"/>
                      <a:pt x="33" y="108"/>
                      <a:pt x="33" y="108"/>
                    </a:cubicBezTo>
                    <a:cubicBezTo>
                      <a:pt x="34" y="109"/>
                      <a:pt x="36" y="109"/>
                      <a:pt x="38" y="109"/>
                    </a:cubicBezTo>
                    <a:cubicBezTo>
                      <a:pt x="45" y="109"/>
                      <a:pt x="46" y="103"/>
                      <a:pt x="46" y="103"/>
                    </a:cubicBezTo>
                    <a:cubicBezTo>
                      <a:pt x="45" y="101"/>
                      <a:pt x="49" y="98"/>
                      <a:pt x="49" y="98"/>
                    </a:cubicBezTo>
                    <a:cubicBezTo>
                      <a:pt x="51" y="96"/>
                      <a:pt x="51" y="94"/>
                      <a:pt x="51" y="94"/>
                    </a:cubicBezTo>
                    <a:cubicBezTo>
                      <a:pt x="50" y="91"/>
                      <a:pt x="50" y="84"/>
                      <a:pt x="50" y="84"/>
                    </a:cubicBezTo>
                    <a:cubicBezTo>
                      <a:pt x="47" y="82"/>
                      <a:pt x="41" y="75"/>
                      <a:pt x="41" y="75"/>
                    </a:cubicBezTo>
                    <a:cubicBezTo>
                      <a:pt x="37" y="67"/>
                      <a:pt x="43" y="67"/>
                      <a:pt x="43" y="67"/>
                    </a:cubicBezTo>
                    <a:cubicBezTo>
                      <a:pt x="46" y="68"/>
                      <a:pt x="47" y="67"/>
                      <a:pt x="47" y="67"/>
                    </a:cubicBezTo>
                    <a:cubicBezTo>
                      <a:pt x="51" y="67"/>
                      <a:pt x="51" y="61"/>
                      <a:pt x="51" y="61"/>
                    </a:cubicBezTo>
                    <a:cubicBezTo>
                      <a:pt x="51" y="58"/>
                      <a:pt x="52" y="56"/>
                      <a:pt x="52" y="56"/>
                    </a:cubicBezTo>
                    <a:cubicBezTo>
                      <a:pt x="54" y="50"/>
                      <a:pt x="53" y="50"/>
                      <a:pt x="53" y="50"/>
                    </a:cubicBezTo>
                    <a:cubicBezTo>
                      <a:pt x="50" y="45"/>
                      <a:pt x="47" y="50"/>
                      <a:pt x="47" y="50"/>
                    </a:cubicBezTo>
                    <a:cubicBezTo>
                      <a:pt x="45" y="53"/>
                      <a:pt x="35" y="59"/>
                      <a:pt x="35" y="59"/>
                    </a:cubicBezTo>
                    <a:cubicBezTo>
                      <a:pt x="34" y="59"/>
                      <a:pt x="33" y="60"/>
                      <a:pt x="33" y="60"/>
                    </a:cubicBezTo>
                    <a:lnTo>
                      <a:pt x="33" y="51"/>
                    </a:lnTo>
                    <a:close/>
                    <a:moveTo>
                      <a:pt x="3" y="82"/>
                    </a:moveTo>
                    <a:cubicBezTo>
                      <a:pt x="3" y="82"/>
                      <a:pt x="0" y="81"/>
                      <a:pt x="0" y="78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77"/>
                      <a:pt x="0" y="77"/>
                      <a:pt x="0" y="76"/>
                    </a:cubicBezTo>
                    <a:cubicBezTo>
                      <a:pt x="0" y="76"/>
                      <a:pt x="0" y="74"/>
                      <a:pt x="5" y="69"/>
                    </a:cubicBezTo>
                    <a:cubicBezTo>
                      <a:pt x="5" y="69"/>
                      <a:pt x="9" y="65"/>
                      <a:pt x="13" y="63"/>
                    </a:cubicBezTo>
                    <a:cubicBezTo>
                      <a:pt x="13" y="63"/>
                      <a:pt x="22" y="57"/>
                      <a:pt x="28" y="55"/>
                    </a:cubicBezTo>
                    <a:cubicBezTo>
                      <a:pt x="28" y="55"/>
                      <a:pt x="30" y="53"/>
                      <a:pt x="33" y="51"/>
                    </a:cubicBezTo>
                    <a:cubicBezTo>
                      <a:pt x="33" y="60"/>
                      <a:pt x="33" y="60"/>
                      <a:pt x="33" y="60"/>
                    </a:cubicBezTo>
                    <a:cubicBezTo>
                      <a:pt x="31" y="62"/>
                      <a:pt x="30" y="63"/>
                      <a:pt x="30" y="63"/>
                    </a:cubicBezTo>
                    <a:cubicBezTo>
                      <a:pt x="26" y="62"/>
                      <a:pt x="22" y="65"/>
                      <a:pt x="22" y="65"/>
                    </a:cubicBezTo>
                    <a:cubicBezTo>
                      <a:pt x="17" y="67"/>
                      <a:pt x="18" y="69"/>
                      <a:pt x="18" y="69"/>
                    </a:cubicBezTo>
                    <a:cubicBezTo>
                      <a:pt x="17" y="72"/>
                      <a:pt x="14" y="78"/>
                      <a:pt x="14" y="78"/>
                    </a:cubicBezTo>
                    <a:cubicBezTo>
                      <a:pt x="13" y="79"/>
                      <a:pt x="12" y="84"/>
                      <a:pt x="12" y="86"/>
                    </a:cubicBezTo>
                    <a:cubicBezTo>
                      <a:pt x="12" y="86"/>
                      <a:pt x="14" y="92"/>
                      <a:pt x="14" y="92"/>
                    </a:cubicBezTo>
                    <a:cubicBezTo>
                      <a:pt x="16" y="97"/>
                      <a:pt x="26" y="106"/>
                      <a:pt x="26" y="106"/>
                    </a:cubicBezTo>
                    <a:cubicBezTo>
                      <a:pt x="28" y="107"/>
                      <a:pt x="30" y="108"/>
                      <a:pt x="33" y="108"/>
                    </a:cubicBezTo>
                    <a:cubicBezTo>
                      <a:pt x="33" y="115"/>
                      <a:pt x="33" y="115"/>
                      <a:pt x="33" y="115"/>
                    </a:cubicBezTo>
                    <a:cubicBezTo>
                      <a:pt x="31" y="113"/>
                      <a:pt x="29" y="111"/>
                      <a:pt x="27" y="111"/>
                    </a:cubicBezTo>
                    <a:cubicBezTo>
                      <a:pt x="27" y="111"/>
                      <a:pt x="17" y="102"/>
                      <a:pt x="13" y="98"/>
                    </a:cubicBezTo>
                    <a:cubicBezTo>
                      <a:pt x="13" y="98"/>
                      <a:pt x="7" y="92"/>
                      <a:pt x="7" y="87"/>
                    </a:cubicBezTo>
                    <a:cubicBezTo>
                      <a:pt x="7" y="87"/>
                      <a:pt x="6" y="82"/>
                      <a:pt x="3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7" name="Freeform 18"/>
              <p:cNvSpPr/>
              <p:nvPr/>
            </p:nvSpPr>
            <p:spPr bwMode="auto">
              <a:xfrm>
                <a:off x="3397" y="1954"/>
                <a:ext cx="212" cy="261"/>
              </a:xfrm>
              <a:custGeom>
                <a:avLst/>
                <a:gdLst>
                  <a:gd name="T0" fmla="*/ 92 w 111"/>
                  <a:gd name="T1" fmla="*/ 4 h 135"/>
                  <a:gd name="T2" fmla="*/ 108 w 111"/>
                  <a:gd name="T3" fmla="*/ 13 h 135"/>
                  <a:gd name="T4" fmla="*/ 106 w 111"/>
                  <a:gd name="T5" fmla="*/ 20 h 135"/>
                  <a:gd name="T6" fmla="*/ 98 w 111"/>
                  <a:gd name="T7" fmla="*/ 25 h 135"/>
                  <a:gd name="T8" fmla="*/ 93 w 111"/>
                  <a:gd name="T9" fmla="*/ 28 h 135"/>
                  <a:gd name="T10" fmla="*/ 68 w 111"/>
                  <a:gd name="T11" fmla="*/ 65 h 135"/>
                  <a:gd name="T12" fmla="*/ 48 w 111"/>
                  <a:gd name="T13" fmla="*/ 97 h 135"/>
                  <a:gd name="T14" fmla="*/ 27 w 111"/>
                  <a:gd name="T15" fmla="*/ 124 h 135"/>
                  <a:gd name="T16" fmla="*/ 23 w 111"/>
                  <a:gd name="T17" fmla="*/ 128 h 135"/>
                  <a:gd name="T18" fmla="*/ 20 w 111"/>
                  <a:gd name="T19" fmla="*/ 132 h 135"/>
                  <a:gd name="T20" fmla="*/ 13 w 111"/>
                  <a:gd name="T21" fmla="*/ 135 h 135"/>
                  <a:gd name="T22" fmla="*/ 8 w 111"/>
                  <a:gd name="T23" fmla="*/ 134 h 135"/>
                  <a:gd name="T24" fmla="*/ 3 w 111"/>
                  <a:gd name="T25" fmla="*/ 134 h 135"/>
                  <a:gd name="T26" fmla="*/ 4 w 111"/>
                  <a:gd name="T27" fmla="*/ 132 h 135"/>
                  <a:gd name="T28" fmla="*/ 6 w 111"/>
                  <a:gd name="T29" fmla="*/ 130 h 135"/>
                  <a:gd name="T30" fmla="*/ 8 w 111"/>
                  <a:gd name="T31" fmla="*/ 129 h 135"/>
                  <a:gd name="T32" fmla="*/ 9 w 111"/>
                  <a:gd name="T33" fmla="*/ 128 h 135"/>
                  <a:gd name="T34" fmla="*/ 11 w 111"/>
                  <a:gd name="T35" fmla="*/ 125 h 135"/>
                  <a:gd name="T36" fmla="*/ 13 w 111"/>
                  <a:gd name="T37" fmla="*/ 123 h 135"/>
                  <a:gd name="T38" fmla="*/ 31 w 111"/>
                  <a:gd name="T39" fmla="*/ 102 h 135"/>
                  <a:gd name="T40" fmla="*/ 48 w 111"/>
                  <a:gd name="T41" fmla="*/ 77 h 135"/>
                  <a:gd name="T42" fmla="*/ 58 w 111"/>
                  <a:gd name="T43" fmla="*/ 61 h 135"/>
                  <a:gd name="T44" fmla="*/ 78 w 111"/>
                  <a:gd name="T45" fmla="*/ 28 h 135"/>
                  <a:gd name="T46" fmla="*/ 58 w 111"/>
                  <a:gd name="T47" fmla="*/ 17 h 135"/>
                  <a:gd name="T48" fmla="*/ 61 w 111"/>
                  <a:gd name="T49" fmla="*/ 16 h 135"/>
                  <a:gd name="T50" fmla="*/ 81 w 111"/>
                  <a:gd name="T51" fmla="*/ 13 h 135"/>
                  <a:gd name="T52" fmla="*/ 92 w 111"/>
                  <a:gd name="T53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1" h="135">
                    <a:moveTo>
                      <a:pt x="92" y="4"/>
                    </a:moveTo>
                    <a:cubicBezTo>
                      <a:pt x="92" y="4"/>
                      <a:pt x="100" y="0"/>
                      <a:pt x="108" y="13"/>
                    </a:cubicBezTo>
                    <a:cubicBezTo>
                      <a:pt x="108" y="13"/>
                      <a:pt x="111" y="20"/>
                      <a:pt x="106" y="20"/>
                    </a:cubicBezTo>
                    <a:cubicBezTo>
                      <a:pt x="106" y="20"/>
                      <a:pt x="102" y="21"/>
                      <a:pt x="98" y="25"/>
                    </a:cubicBezTo>
                    <a:cubicBezTo>
                      <a:pt x="97" y="25"/>
                      <a:pt x="94" y="25"/>
                      <a:pt x="93" y="28"/>
                    </a:cubicBezTo>
                    <a:cubicBezTo>
                      <a:pt x="93" y="28"/>
                      <a:pt x="85" y="42"/>
                      <a:pt x="68" y="65"/>
                    </a:cubicBezTo>
                    <a:cubicBezTo>
                      <a:pt x="68" y="65"/>
                      <a:pt x="59" y="77"/>
                      <a:pt x="48" y="97"/>
                    </a:cubicBezTo>
                    <a:cubicBezTo>
                      <a:pt x="48" y="97"/>
                      <a:pt x="40" y="113"/>
                      <a:pt x="27" y="124"/>
                    </a:cubicBezTo>
                    <a:cubicBezTo>
                      <a:pt x="27" y="124"/>
                      <a:pt x="23" y="127"/>
                      <a:pt x="23" y="128"/>
                    </a:cubicBezTo>
                    <a:cubicBezTo>
                      <a:pt x="23" y="128"/>
                      <a:pt x="22" y="130"/>
                      <a:pt x="20" y="132"/>
                    </a:cubicBezTo>
                    <a:cubicBezTo>
                      <a:pt x="20" y="132"/>
                      <a:pt x="17" y="135"/>
                      <a:pt x="13" y="135"/>
                    </a:cubicBezTo>
                    <a:cubicBezTo>
                      <a:pt x="13" y="135"/>
                      <a:pt x="10" y="134"/>
                      <a:pt x="8" y="134"/>
                    </a:cubicBezTo>
                    <a:cubicBezTo>
                      <a:pt x="8" y="134"/>
                      <a:pt x="5" y="134"/>
                      <a:pt x="3" y="134"/>
                    </a:cubicBezTo>
                    <a:cubicBezTo>
                      <a:pt x="3" y="134"/>
                      <a:pt x="0" y="135"/>
                      <a:pt x="4" y="132"/>
                    </a:cubicBezTo>
                    <a:cubicBezTo>
                      <a:pt x="4" y="132"/>
                      <a:pt x="4" y="131"/>
                      <a:pt x="6" y="130"/>
                    </a:cubicBezTo>
                    <a:cubicBezTo>
                      <a:pt x="6" y="130"/>
                      <a:pt x="7" y="130"/>
                      <a:pt x="8" y="129"/>
                    </a:cubicBezTo>
                    <a:cubicBezTo>
                      <a:pt x="8" y="129"/>
                      <a:pt x="7" y="128"/>
                      <a:pt x="9" y="128"/>
                    </a:cubicBezTo>
                    <a:cubicBezTo>
                      <a:pt x="9" y="128"/>
                      <a:pt x="11" y="129"/>
                      <a:pt x="11" y="125"/>
                    </a:cubicBezTo>
                    <a:cubicBezTo>
                      <a:pt x="11" y="125"/>
                      <a:pt x="11" y="124"/>
                      <a:pt x="13" y="123"/>
                    </a:cubicBezTo>
                    <a:cubicBezTo>
                      <a:pt x="13" y="123"/>
                      <a:pt x="19" y="118"/>
                      <a:pt x="31" y="102"/>
                    </a:cubicBezTo>
                    <a:cubicBezTo>
                      <a:pt x="31" y="102"/>
                      <a:pt x="42" y="89"/>
                      <a:pt x="48" y="77"/>
                    </a:cubicBezTo>
                    <a:cubicBezTo>
                      <a:pt x="48" y="77"/>
                      <a:pt x="53" y="69"/>
                      <a:pt x="58" y="61"/>
                    </a:cubicBezTo>
                    <a:cubicBezTo>
                      <a:pt x="58" y="61"/>
                      <a:pt x="75" y="34"/>
                      <a:pt x="78" y="28"/>
                    </a:cubicBezTo>
                    <a:cubicBezTo>
                      <a:pt x="78" y="28"/>
                      <a:pt x="59" y="25"/>
                      <a:pt x="58" y="17"/>
                    </a:cubicBezTo>
                    <a:cubicBezTo>
                      <a:pt x="58" y="17"/>
                      <a:pt x="58" y="14"/>
                      <a:pt x="61" y="16"/>
                    </a:cubicBezTo>
                    <a:cubicBezTo>
                      <a:pt x="61" y="16"/>
                      <a:pt x="70" y="20"/>
                      <a:pt x="81" y="13"/>
                    </a:cubicBezTo>
                    <a:cubicBezTo>
                      <a:pt x="81" y="13"/>
                      <a:pt x="87" y="11"/>
                      <a:pt x="9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" name="Freeform 19"/>
              <p:cNvSpPr/>
              <p:nvPr/>
            </p:nvSpPr>
            <p:spPr bwMode="auto">
              <a:xfrm>
                <a:off x="3508" y="2093"/>
                <a:ext cx="158" cy="118"/>
              </a:xfrm>
              <a:custGeom>
                <a:avLst/>
                <a:gdLst>
                  <a:gd name="T0" fmla="*/ 11 w 83"/>
                  <a:gd name="T1" fmla="*/ 29 h 61"/>
                  <a:gd name="T2" fmla="*/ 4 w 83"/>
                  <a:gd name="T3" fmla="*/ 21 h 61"/>
                  <a:gd name="T4" fmla="*/ 20 w 83"/>
                  <a:gd name="T5" fmla="*/ 27 h 61"/>
                  <a:gd name="T6" fmla="*/ 23 w 83"/>
                  <a:gd name="T7" fmla="*/ 33 h 61"/>
                  <a:gd name="T8" fmla="*/ 33 w 83"/>
                  <a:gd name="T9" fmla="*/ 46 h 61"/>
                  <a:gd name="T10" fmla="*/ 34 w 83"/>
                  <a:gd name="T11" fmla="*/ 44 h 61"/>
                  <a:gd name="T12" fmla="*/ 34 w 83"/>
                  <a:gd name="T13" fmla="*/ 39 h 61"/>
                  <a:gd name="T14" fmla="*/ 38 w 83"/>
                  <a:gd name="T15" fmla="*/ 36 h 61"/>
                  <a:gd name="T16" fmla="*/ 40 w 83"/>
                  <a:gd name="T17" fmla="*/ 35 h 61"/>
                  <a:gd name="T18" fmla="*/ 47 w 83"/>
                  <a:gd name="T19" fmla="*/ 26 h 61"/>
                  <a:gd name="T20" fmla="*/ 47 w 83"/>
                  <a:gd name="T21" fmla="*/ 19 h 61"/>
                  <a:gd name="T22" fmla="*/ 37 w 83"/>
                  <a:gd name="T23" fmla="*/ 13 h 61"/>
                  <a:gd name="T24" fmla="*/ 35 w 83"/>
                  <a:gd name="T25" fmla="*/ 11 h 61"/>
                  <a:gd name="T26" fmla="*/ 42 w 83"/>
                  <a:gd name="T27" fmla="*/ 10 h 61"/>
                  <a:gd name="T28" fmla="*/ 55 w 83"/>
                  <a:gd name="T29" fmla="*/ 4 h 61"/>
                  <a:gd name="T30" fmla="*/ 59 w 83"/>
                  <a:gd name="T31" fmla="*/ 1 h 61"/>
                  <a:gd name="T32" fmla="*/ 68 w 83"/>
                  <a:gd name="T33" fmla="*/ 3 h 61"/>
                  <a:gd name="T34" fmla="*/ 81 w 83"/>
                  <a:gd name="T35" fmla="*/ 15 h 61"/>
                  <a:gd name="T36" fmla="*/ 82 w 83"/>
                  <a:gd name="T37" fmla="*/ 18 h 61"/>
                  <a:gd name="T38" fmla="*/ 78 w 83"/>
                  <a:gd name="T39" fmla="*/ 23 h 61"/>
                  <a:gd name="T40" fmla="*/ 66 w 83"/>
                  <a:gd name="T41" fmla="*/ 34 h 61"/>
                  <a:gd name="T42" fmla="*/ 64 w 83"/>
                  <a:gd name="T43" fmla="*/ 46 h 61"/>
                  <a:gd name="T44" fmla="*/ 62 w 83"/>
                  <a:gd name="T45" fmla="*/ 53 h 61"/>
                  <a:gd name="T46" fmla="*/ 55 w 83"/>
                  <a:gd name="T47" fmla="*/ 55 h 61"/>
                  <a:gd name="T48" fmla="*/ 46 w 83"/>
                  <a:gd name="T49" fmla="*/ 59 h 61"/>
                  <a:gd name="T50" fmla="*/ 43 w 83"/>
                  <a:gd name="T51" fmla="*/ 59 h 61"/>
                  <a:gd name="T52" fmla="*/ 40 w 83"/>
                  <a:gd name="T53" fmla="*/ 58 h 61"/>
                  <a:gd name="T54" fmla="*/ 38 w 83"/>
                  <a:gd name="T55" fmla="*/ 55 h 61"/>
                  <a:gd name="T56" fmla="*/ 33 w 83"/>
                  <a:gd name="T57" fmla="*/ 51 h 61"/>
                  <a:gd name="T58" fmla="*/ 29 w 83"/>
                  <a:gd name="T59" fmla="*/ 49 h 61"/>
                  <a:gd name="T60" fmla="*/ 20 w 83"/>
                  <a:gd name="T61" fmla="*/ 35 h 61"/>
                  <a:gd name="T62" fmla="*/ 11 w 83"/>
                  <a:gd name="T63" fmla="*/ 2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3" h="61">
                    <a:moveTo>
                      <a:pt x="11" y="29"/>
                    </a:moveTo>
                    <a:cubicBezTo>
                      <a:pt x="11" y="29"/>
                      <a:pt x="0" y="23"/>
                      <a:pt x="4" y="21"/>
                    </a:cubicBezTo>
                    <a:cubicBezTo>
                      <a:pt x="4" y="21"/>
                      <a:pt x="12" y="18"/>
                      <a:pt x="20" y="27"/>
                    </a:cubicBezTo>
                    <a:cubicBezTo>
                      <a:pt x="20" y="27"/>
                      <a:pt x="21" y="30"/>
                      <a:pt x="23" y="33"/>
                    </a:cubicBezTo>
                    <a:cubicBezTo>
                      <a:pt x="23" y="33"/>
                      <a:pt x="24" y="36"/>
                      <a:pt x="33" y="46"/>
                    </a:cubicBezTo>
                    <a:cubicBezTo>
                      <a:pt x="33" y="46"/>
                      <a:pt x="34" y="47"/>
                      <a:pt x="34" y="44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6" y="35"/>
                      <a:pt x="38" y="36"/>
                    </a:cubicBezTo>
                    <a:cubicBezTo>
                      <a:pt x="38" y="36"/>
                      <a:pt x="39" y="37"/>
                      <a:pt x="40" y="35"/>
                    </a:cubicBezTo>
                    <a:cubicBezTo>
                      <a:pt x="40" y="35"/>
                      <a:pt x="45" y="31"/>
                      <a:pt x="47" y="26"/>
                    </a:cubicBezTo>
                    <a:cubicBezTo>
                      <a:pt x="47" y="26"/>
                      <a:pt x="50" y="21"/>
                      <a:pt x="47" y="19"/>
                    </a:cubicBezTo>
                    <a:cubicBezTo>
                      <a:pt x="47" y="19"/>
                      <a:pt x="40" y="15"/>
                      <a:pt x="37" y="13"/>
                    </a:cubicBezTo>
                    <a:cubicBezTo>
                      <a:pt x="37" y="13"/>
                      <a:pt x="33" y="12"/>
                      <a:pt x="35" y="11"/>
                    </a:cubicBezTo>
                    <a:cubicBezTo>
                      <a:pt x="35" y="11"/>
                      <a:pt x="37" y="10"/>
                      <a:pt x="42" y="10"/>
                    </a:cubicBezTo>
                    <a:cubicBezTo>
                      <a:pt x="42" y="10"/>
                      <a:pt x="53" y="8"/>
                      <a:pt x="55" y="4"/>
                    </a:cubicBezTo>
                    <a:cubicBezTo>
                      <a:pt x="55" y="4"/>
                      <a:pt x="56" y="0"/>
                      <a:pt x="59" y="1"/>
                    </a:cubicBezTo>
                    <a:cubicBezTo>
                      <a:pt x="59" y="1"/>
                      <a:pt x="65" y="4"/>
                      <a:pt x="68" y="3"/>
                    </a:cubicBezTo>
                    <a:cubicBezTo>
                      <a:pt x="68" y="3"/>
                      <a:pt x="79" y="3"/>
                      <a:pt x="81" y="15"/>
                    </a:cubicBezTo>
                    <a:cubicBezTo>
                      <a:pt x="81" y="15"/>
                      <a:pt x="81" y="17"/>
                      <a:pt x="82" y="18"/>
                    </a:cubicBezTo>
                    <a:cubicBezTo>
                      <a:pt x="82" y="18"/>
                      <a:pt x="83" y="22"/>
                      <a:pt x="78" y="23"/>
                    </a:cubicBezTo>
                    <a:cubicBezTo>
                      <a:pt x="78" y="23"/>
                      <a:pt x="68" y="30"/>
                      <a:pt x="66" y="34"/>
                    </a:cubicBezTo>
                    <a:cubicBezTo>
                      <a:pt x="66" y="34"/>
                      <a:pt x="62" y="42"/>
                      <a:pt x="64" y="46"/>
                    </a:cubicBezTo>
                    <a:cubicBezTo>
                      <a:pt x="64" y="46"/>
                      <a:pt x="66" y="51"/>
                      <a:pt x="62" y="53"/>
                    </a:cubicBezTo>
                    <a:cubicBezTo>
                      <a:pt x="62" y="53"/>
                      <a:pt x="59" y="55"/>
                      <a:pt x="55" y="55"/>
                    </a:cubicBezTo>
                    <a:cubicBezTo>
                      <a:pt x="55" y="55"/>
                      <a:pt x="50" y="54"/>
                      <a:pt x="46" y="59"/>
                    </a:cubicBezTo>
                    <a:cubicBezTo>
                      <a:pt x="46" y="59"/>
                      <a:pt x="46" y="61"/>
                      <a:pt x="43" y="59"/>
                    </a:cubicBezTo>
                    <a:cubicBezTo>
                      <a:pt x="43" y="59"/>
                      <a:pt x="43" y="58"/>
                      <a:pt x="40" y="58"/>
                    </a:cubicBezTo>
                    <a:cubicBezTo>
                      <a:pt x="40" y="58"/>
                      <a:pt x="38" y="58"/>
                      <a:pt x="38" y="55"/>
                    </a:cubicBezTo>
                    <a:cubicBezTo>
                      <a:pt x="38" y="55"/>
                      <a:pt x="37" y="52"/>
                      <a:pt x="33" y="51"/>
                    </a:cubicBezTo>
                    <a:cubicBezTo>
                      <a:pt x="33" y="51"/>
                      <a:pt x="31" y="52"/>
                      <a:pt x="29" y="49"/>
                    </a:cubicBezTo>
                    <a:cubicBezTo>
                      <a:pt x="29" y="49"/>
                      <a:pt x="23" y="39"/>
                      <a:pt x="20" y="35"/>
                    </a:cubicBezTo>
                    <a:cubicBezTo>
                      <a:pt x="20" y="35"/>
                      <a:pt x="16" y="30"/>
                      <a:pt x="11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Freeform 20"/>
              <p:cNvSpPr/>
              <p:nvPr/>
            </p:nvSpPr>
            <p:spPr bwMode="auto">
              <a:xfrm>
                <a:off x="4556" y="2116"/>
                <a:ext cx="19" cy="97"/>
              </a:xfrm>
              <a:custGeom>
                <a:avLst/>
                <a:gdLst>
                  <a:gd name="T0" fmla="*/ 10 w 10"/>
                  <a:gd name="T1" fmla="*/ 50 h 50"/>
                  <a:gd name="T2" fmla="*/ 6 w 10"/>
                  <a:gd name="T3" fmla="*/ 50 h 50"/>
                  <a:gd name="T4" fmla="*/ 0 w 10"/>
                  <a:gd name="T5" fmla="*/ 25 h 50"/>
                  <a:gd name="T6" fmla="*/ 6 w 10"/>
                  <a:gd name="T7" fmla="*/ 0 h 50"/>
                  <a:gd name="T8" fmla="*/ 10 w 10"/>
                  <a:gd name="T9" fmla="*/ 0 h 50"/>
                  <a:gd name="T10" fmla="*/ 4 w 10"/>
                  <a:gd name="T11" fmla="*/ 25 h 50"/>
                  <a:gd name="T12" fmla="*/ 10 w 10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0">
                    <a:moveTo>
                      <a:pt x="10" y="50"/>
                    </a:moveTo>
                    <a:cubicBezTo>
                      <a:pt x="6" y="50"/>
                      <a:pt x="6" y="50"/>
                      <a:pt x="6" y="50"/>
                    </a:cubicBezTo>
                    <a:cubicBezTo>
                      <a:pt x="2" y="43"/>
                      <a:pt x="0" y="35"/>
                      <a:pt x="0" y="25"/>
                    </a:cubicBezTo>
                    <a:cubicBezTo>
                      <a:pt x="0" y="15"/>
                      <a:pt x="2" y="7"/>
                      <a:pt x="6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6" y="8"/>
                      <a:pt x="4" y="16"/>
                      <a:pt x="4" y="25"/>
                    </a:cubicBezTo>
                    <a:cubicBezTo>
                      <a:pt x="4" y="35"/>
                      <a:pt x="6" y="43"/>
                      <a:pt x="10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Freeform 21"/>
              <p:cNvSpPr>
                <a:spLocks noEditPoints="1"/>
              </p:cNvSpPr>
              <p:nvPr/>
            </p:nvSpPr>
            <p:spPr bwMode="auto">
              <a:xfrm>
                <a:off x="4594" y="2116"/>
                <a:ext cx="95" cy="99"/>
              </a:xfrm>
              <a:custGeom>
                <a:avLst/>
                <a:gdLst>
                  <a:gd name="T0" fmla="*/ 15 w 50"/>
                  <a:gd name="T1" fmla="*/ 0 h 51"/>
                  <a:gd name="T2" fmla="*/ 19 w 50"/>
                  <a:gd name="T3" fmla="*/ 3 h 51"/>
                  <a:gd name="T4" fmla="*/ 16 w 50"/>
                  <a:gd name="T5" fmla="*/ 5 h 51"/>
                  <a:gd name="T6" fmla="*/ 14 w 50"/>
                  <a:gd name="T7" fmla="*/ 26 h 51"/>
                  <a:gd name="T8" fmla="*/ 14 w 50"/>
                  <a:gd name="T9" fmla="*/ 30 h 51"/>
                  <a:gd name="T10" fmla="*/ 11 w 50"/>
                  <a:gd name="T11" fmla="*/ 26 h 51"/>
                  <a:gd name="T12" fmla="*/ 8 w 50"/>
                  <a:gd name="T13" fmla="*/ 16 h 51"/>
                  <a:gd name="T14" fmla="*/ 0 w 50"/>
                  <a:gd name="T15" fmla="*/ 18 h 51"/>
                  <a:gd name="T16" fmla="*/ 25 w 50"/>
                  <a:gd name="T17" fmla="*/ 35 h 51"/>
                  <a:gd name="T18" fmla="*/ 24 w 50"/>
                  <a:gd name="T19" fmla="*/ 29 h 51"/>
                  <a:gd name="T20" fmla="*/ 29 w 50"/>
                  <a:gd name="T21" fmla="*/ 29 h 51"/>
                  <a:gd name="T22" fmla="*/ 28 w 50"/>
                  <a:gd name="T23" fmla="*/ 34 h 51"/>
                  <a:gd name="T24" fmla="*/ 46 w 50"/>
                  <a:gd name="T25" fmla="*/ 35 h 51"/>
                  <a:gd name="T26" fmla="*/ 50 w 50"/>
                  <a:gd name="T27" fmla="*/ 38 h 51"/>
                  <a:gd name="T28" fmla="*/ 46 w 50"/>
                  <a:gd name="T29" fmla="*/ 38 h 51"/>
                  <a:gd name="T30" fmla="*/ 28 w 50"/>
                  <a:gd name="T31" fmla="*/ 46 h 51"/>
                  <a:gd name="T32" fmla="*/ 28 w 50"/>
                  <a:gd name="T33" fmla="*/ 51 h 51"/>
                  <a:gd name="T34" fmla="*/ 25 w 50"/>
                  <a:gd name="T35" fmla="*/ 46 h 51"/>
                  <a:gd name="T36" fmla="*/ 6 w 50"/>
                  <a:gd name="T37" fmla="*/ 38 h 51"/>
                  <a:gd name="T38" fmla="*/ 2 w 50"/>
                  <a:gd name="T39" fmla="*/ 35 h 51"/>
                  <a:gd name="T40" fmla="*/ 27 w 50"/>
                  <a:gd name="T41" fmla="*/ 13 h 51"/>
                  <a:gd name="T42" fmla="*/ 27 w 50"/>
                  <a:gd name="T43" fmla="*/ 0 h 51"/>
                  <a:gd name="T44" fmla="*/ 32 w 50"/>
                  <a:gd name="T45" fmla="*/ 1 h 51"/>
                  <a:gd name="T46" fmla="*/ 31 w 50"/>
                  <a:gd name="T47" fmla="*/ 6 h 51"/>
                  <a:gd name="T48" fmla="*/ 44 w 50"/>
                  <a:gd name="T49" fmla="*/ 3 h 51"/>
                  <a:gd name="T50" fmla="*/ 47 w 50"/>
                  <a:gd name="T51" fmla="*/ 7 h 51"/>
                  <a:gd name="T52" fmla="*/ 41 w 50"/>
                  <a:gd name="T53" fmla="*/ 9 h 51"/>
                  <a:gd name="T54" fmla="*/ 31 w 50"/>
                  <a:gd name="T55" fmla="*/ 22 h 51"/>
                  <a:gd name="T56" fmla="*/ 46 w 50"/>
                  <a:gd name="T57" fmla="*/ 22 h 51"/>
                  <a:gd name="T58" fmla="*/ 50 w 50"/>
                  <a:gd name="T59" fmla="*/ 20 h 51"/>
                  <a:gd name="T60" fmla="*/ 49 w 50"/>
                  <a:gd name="T61" fmla="*/ 24 h 51"/>
                  <a:gd name="T62" fmla="*/ 32 w 50"/>
                  <a:gd name="T63" fmla="*/ 29 h 51"/>
                  <a:gd name="T64" fmla="*/ 27 w 50"/>
                  <a:gd name="T65" fmla="*/ 16 h 51"/>
                  <a:gd name="T66" fmla="*/ 18 w 50"/>
                  <a:gd name="T67" fmla="*/ 17 h 51"/>
                  <a:gd name="T68" fmla="*/ 27 w 50"/>
                  <a:gd name="T69" fmla="*/ 1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0" h="51">
                    <a:moveTo>
                      <a:pt x="0" y="18"/>
                    </a:moveTo>
                    <a:cubicBezTo>
                      <a:pt x="8" y="13"/>
                      <a:pt x="13" y="6"/>
                      <a:pt x="15" y="0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0" y="2"/>
                      <a:pt x="20" y="3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3"/>
                      <a:pt x="17" y="4"/>
                      <a:pt x="16" y="5"/>
                    </a:cubicBezTo>
                    <a:cubicBezTo>
                      <a:pt x="15" y="7"/>
                      <a:pt x="15" y="9"/>
                      <a:pt x="14" y="10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6"/>
                      <a:pt x="14" y="27"/>
                      <a:pt x="14" y="29"/>
                    </a:cubicBezTo>
                    <a:cubicBezTo>
                      <a:pt x="14" y="29"/>
                      <a:pt x="14" y="30"/>
                      <a:pt x="14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28"/>
                      <a:pt x="11" y="27"/>
                      <a:pt x="11" y="26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0" y="14"/>
                      <a:pt x="9" y="15"/>
                      <a:pt x="8" y="16"/>
                    </a:cubicBezTo>
                    <a:cubicBezTo>
                      <a:pt x="7" y="17"/>
                      <a:pt x="6" y="18"/>
                      <a:pt x="3" y="21"/>
                    </a:cubicBezTo>
                    <a:cubicBezTo>
                      <a:pt x="2" y="19"/>
                      <a:pt x="1" y="19"/>
                      <a:pt x="0" y="18"/>
                    </a:cubicBezTo>
                    <a:close/>
                    <a:moveTo>
                      <a:pt x="6" y="35"/>
                    </a:move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4"/>
                      <a:pt x="25" y="34"/>
                      <a:pt x="25" y="34"/>
                    </a:cubicBezTo>
                    <a:cubicBezTo>
                      <a:pt x="25" y="33"/>
                      <a:pt x="24" y="31"/>
                      <a:pt x="24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29" y="30"/>
                      <a:pt x="29" y="30"/>
                      <a:pt x="29" y="30"/>
                    </a:cubicBezTo>
                    <a:cubicBezTo>
                      <a:pt x="28" y="30"/>
                      <a:pt x="28" y="32"/>
                      <a:pt x="28" y="34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46" y="35"/>
                      <a:pt x="46" y="35"/>
                      <a:pt x="46" y="35"/>
                    </a:cubicBezTo>
                    <a:cubicBezTo>
                      <a:pt x="47" y="35"/>
                      <a:pt x="48" y="35"/>
                      <a:pt x="50" y="35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50" y="38"/>
                      <a:pt x="49" y="38"/>
                      <a:pt x="48" y="38"/>
                    </a:cubicBezTo>
                    <a:cubicBezTo>
                      <a:pt x="48" y="38"/>
                      <a:pt x="47" y="38"/>
                      <a:pt x="46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28" y="47"/>
                      <a:pt x="28" y="48"/>
                      <a:pt x="28" y="49"/>
                    </a:cubicBezTo>
                    <a:cubicBezTo>
                      <a:pt x="28" y="50"/>
                      <a:pt x="28" y="50"/>
                      <a:pt x="28" y="51"/>
                    </a:cubicBezTo>
                    <a:cubicBezTo>
                      <a:pt x="24" y="51"/>
                      <a:pt x="24" y="51"/>
                      <a:pt x="24" y="51"/>
                    </a:cubicBezTo>
                    <a:cubicBezTo>
                      <a:pt x="24" y="48"/>
                      <a:pt x="25" y="47"/>
                      <a:pt x="25" y="46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5" y="38"/>
                      <a:pt x="3" y="38"/>
                      <a:pt x="2" y="38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3" y="35"/>
                      <a:pt x="4" y="35"/>
                      <a:pt x="6" y="35"/>
                    </a:cubicBezTo>
                    <a:close/>
                    <a:moveTo>
                      <a:pt x="27" y="13"/>
                    </a:moveTo>
                    <a:cubicBezTo>
                      <a:pt x="27" y="5"/>
                      <a:pt x="27" y="5"/>
                      <a:pt x="27" y="5"/>
                    </a:cubicBezTo>
                    <a:cubicBezTo>
                      <a:pt x="27" y="5"/>
                      <a:pt x="27" y="3"/>
                      <a:pt x="27" y="0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1" y="2"/>
                      <a:pt x="31" y="3"/>
                      <a:pt x="31" y="6"/>
                    </a:cubicBezTo>
                    <a:cubicBezTo>
                      <a:pt x="31" y="12"/>
                      <a:pt x="31" y="12"/>
                      <a:pt x="31" y="12"/>
                    </a:cubicBezTo>
                    <a:cubicBezTo>
                      <a:pt x="36" y="9"/>
                      <a:pt x="40" y="6"/>
                      <a:pt x="44" y="3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8"/>
                      <a:pt x="46" y="8"/>
                      <a:pt x="46" y="8"/>
                    </a:cubicBezTo>
                    <a:cubicBezTo>
                      <a:pt x="44" y="8"/>
                      <a:pt x="42" y="9"/>
                      <a:pt x="41" y="9"/>
                    </a:cubicBezTo>
                    <a:cubicBezTo>
                      <a:pt x="39" y="11"/>
                      <a:pt x="36" y="13"/>
                      <a:pt x="31" y="15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32" y="26"/>
                      <a:pt x="38" y="26"/>
                    </a:cubicBezTo>
                    <a:cubicBezTo>
                      <a:pt x="43" y="26"/>
                      <a:pt x="46" y="25"/>
                      <a:pt x="46" y="22"/>
                    </a:cubicBezTo>
                    <a:cubicBezTo>
                      <a:pt x="46" y="21"/>
                      <a:pt x="46" y="20"/>
                      <a:pt x="46" y="19"/>
                    </a:cubicBezTo>
                    <a:cubicBezTo>
                      <a:pt x="48" y="20"/>
                      <a:pt x="49" y="20"/>
                      <a:pt x="50" y="20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50" y="22"/>
                      <a:pt x="50" y="23"/>
                      <a:pt x="49" y="24"/>
                    </a:cubicBezTo>
                    <a:cubicBezTo>
                      <a:pt x="48" y="27"/>
                      <a:pt x="45" y="29"/>
                      <a:pt x="40" y="29"/>
                    </a:cubicBezTo>
                    <a:cubicBezTo>
                      <a:pt x="35" y="29"/>
                      <a:pt x="33" y="29"/>
                      <a:pt x="32" y="29"/>
                    </a:cubicBezTo>
                    <a:cubicBezTo>
                      <a:pt x="29" y="28"/>
                      <a:pt x="27" y="27"/>
                      <a:pt x="27" y="24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5" y="17"/>
                      <a:pt x="22" y="18"/>
                      <a:pt x="20" y="19"/>
                    </a:cubicBezTo>
                    <a:cubicBezTo>
                      <a:pt x="19" y="19"/>
                      <a:pt x="18" y="18"/>
                      <a:pt x="18" y="17"/>
                    </a:cubicBezTo>
                    <a:cubicBezTo>
                      <a:pt x="17" y="17"/>
                      <a:pt x="17" y="16"/>
                      <a:pt x="17" y="16"/>
                    </a:cubicBezTo>
                    <a:cubicBezTo>
                      <a:pt x="20" y="16"/>
                      <a:pt x="23" y="15"/>
                      <a:pt x="2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Freeform 22"/>
              <p:cNvSpPr>
                <a:spLocks noEditPoints="1"/>
              </p:cNvSpPr>
              <p:nvPr/>
            </p:nvSpPr>
            <p:spPr bwMode="auto">
              <a:xfrm>
                <a:off x="4703" y="2115"/>
                <a:ext cx="93" cy="100"/>
              </a:xfrm>
              <a:custGeom>
                <a:avLst/>
                <a:gdLst>
                  <a:gd name="T0" fmla="*/ 19 w 49"/>
                  <a:gd name="T1" fmla="*/ 0 h 52"/>
                  <a:gd name="T2" fmla="*/ 22 w 49"/>
                  <a:gd name="T3" fmla="*/ 1 h 52"/>
                  <a:gd name="T4" fmla="*/ 23 w 49"/>
                  <a:gd name="T5" fmla="*/ 1 h 52"/>
                  <a:gd name="T6" fmla="*/ 22 w 49"/>
                  <a:gd name="T7" fmla="*/ 2 h 52"/>
                  <a:gd name="T8" fmla="*/ 21 w 49"/>
                  <a:gd name="T9" fmla="*/ 4 h 52"/>
                  <a:gd name="T10" fmla="*/ 20 w 49"/>
                  <a:gd name="T11" fmla="*/ 6 h 52"/>
                  <a:gd name="T12" fmla="*/ 19 w 49"/>
                  <a:gd name="T13" fmla="*/ 9 h 52"/>
                  <a:gd name="T14" fmla="*/ 44 w 49"/>
                  <a:gd name="T15" fmla="*/ 9 h 52"/>
                  <a:gd name="T16" fmla="*/ 47 w 49"/>
                  <a:gd name="T17" fmla="*/ 8 h 52"/>
                  <a:gd name="T18" fmla="*/ 49 w 49"/>
                  <a:gd name="T19" fmla="*/ 8 h 52"/>
                  <a:gd name="T20" fmla="*/ 49 w 49"/>
                  <a:gd name="T21" fmla="*/ 12 h 52"/>
                  <a:gd name="T22" fmla="*/ 47 w 49"/>
                  <a:gd name="T23" fmla="*/ 11 h 52"/>
                  <a:gd name="T24" fmla="*/ 44 w 49"/>
                  <a:gd name="T25" fmla="*/ 11 h 52"/>
                  <a:gd name="T26" fmla="*/ 18 w 49"/>
                  <a:gd name="T27" fmla="*/ 11 h 52"/>
                  <a:gd name="T28" fmla="*/ 11 w 49"/>
                  <a:gd name="T29" fmla="*/ 25 h 52"/>
                  <a:gd name="T30" fmla="*/ 24 w 49"/>
                  <a:gd name="T31" fmla="*/ 25 h 52"/>
                  <a:gd name="T32" fmla="*/ 24 w 49"/>
                  <a:gd name="T33" fmla="*/ 21 h 52"/>
                  <a:gd name="T34" fmla="*/ 24 w 49"/>
                  <a:gd name="T35" fmla="*/ 16 h 52"/>
                  <a:gd name="T36" fmla="*/ 28 w 49"/>
                  <a:gd name="T37" fmla="*/ 16 h 52"/>
                  <a:gd name="T38" fmla="*/ 28 w 49"/>
                  <a:gd name="T39" fmla="*/ 17 h 52"/>
                  <a:gd name="T40" fmla="*/ 28 w 49"/>
                  <a:gd name="T41" fmla="*/ 17 h 52"/>
                  <a:gd name="T42" fmla="*/ 27 w 49"/>
                  <a:gd name="T43" fmla="*/ 21 h 52"/>
                  <a:gd name="T44" fmla="*/ 27 w 49"/>
                  <a:gd name="T45" fmla="*/ 25 h 52"/>
                  <a:gd name="T46" fmla="*/ 39 w 49"/>
                  <a:gd name="T47" fmla="*/ 25 h 52"/>
                  <a:gd name="T48" fmla="*/ 44 w 49"/>
                  <a:gd name="T49" fmla="*/ 25 h 52"/>
                  <a:gd name="T50" fmla="*/ 44 w 49"/>
                  <a:gd name="T51" fmla="*/ 28 h 52"/>
                  <a:gd name="T52" fmla="*/ 39 w 49"/>
                  <a:gd name="T53" fmla="*/ 28 h 52"/>
                  <a:gd name="T54" fmla="*/ 27 w 49"/>
                  <a:gd name="T55" fmla="*/ 28 h 52"/>
                  <a:gd name="T56" fmla="*/ 27 w 49"/>
                  <a:gd name="T57" fmla="*/ 47 h 52"/>
                  <a:gd name="T58" fmla="*/ 19 w 49"/>
                  <a:gd name="T59" fmla="*/ 52 h 52"/>
                  <a:gd name="T60" fmla="*/ 17 w 49"/>
                  <a:gd name="T61" fmla="*/ 47 h 52"/>
                  <a:gd name="T62" fmla="*/ 24 w 49"/>
                  <a:gd name="T63" fmla="*/ 46 h 52"/>
                  <a:gd name="T64" fmla="*/ 24 w 49"/>
                  <a:gd name="T65" fmla="*/ 28 h 52"/>
                  <a:gd name="T66" fmla="*/ 11 w 49"/>
                  <a:gd name="T67" fmla="*/ 28 h 52"/>
                  <a:gd name="T68" fmla="*/ 8 w 49"/>
                  <a:gd name="T69" fmla="*/ 29 h 52"/>
                  <a:gd name="T70" fmla="*/ 6 w 49"/>
                  <a:gd name="T71" fmla="*/ 25 h 52"/>
                  <a:gd name="T72" fmla="*/ 9 w 49"/>
                  <a:gd name="T73" fmla="*/ 22 h 52"/>
                  <a:gd name="T74" fmla="*/ 14 w 49"/>
                  <a:gd name="T75" fmla="*/ 11 h 52"/>
                  <a:gd name="T76" fmla="*/ 4 w 49"/>
                  <a:gd name="T77" fmla="*/ 11 h 52"/>
                  <a:gd name="T78" fmla="*/ 1 w 49"/>
                  <a:gd name="T79" fmla="*/ 11 h 52"/>
                  <a:gd name="T80" fmla="*/ 0 w 49"/>
                  <a:gd name="T81" fmla="*/ 12 h 52"/>
                  <a:gd name="T82" fmla="*/ 0 w 49"/>
                  <a:gd name="T83" fmla="*/ 8 h 52"/>
                  <a:gd name="T84" fmla="*/ 2 w 49"/>
                  <a:gd name="T85" fmla="*/ 8 h 52"/>
                  <a:gd name="T86" fmla="*/ 4 w 49"/>
                  <a:gd name="T87" fmla="*/ 9 h 52"/>
                  <a:gd name="T88" fmla="*/ 15 w 49"/>
                  <a:gd name="T89" fmla="*/ 9 h 52"/>
                  <a:gd name="T90" fmla="*/ 19 w 49"/>
                  <a:gd name="T91" fmla="*/ 0 h 52"/>
                  <a:gd name="T92" fmla="*/ 0 w 49"/>
                  <a:gd name="T93" fmla="*/ 46 h 52"/>
                  <a:gd name="T94" fmla="*/ 14 w 49"/>
                  <a:gd name="T95" fmla="*/ 33 h 52"/>
                  <a:gd name="T96" fmla="*/ 18 w 49"/>
                  <a:gd name="T97" fmla="*/ 36 h 52"/>
                  <a:gd name="T98" fmla="*/ 19 w 49"/>
                  <a:gd name="T99" fmla="*/ 36 h 52"/>
                  <a:gd name="T100" fmla="*/ 18 w 49"/>
                  <a:gd name="T101" fmla="*/ 37 h 52"/>
                  <a:gd name="T102" fmla="*/ 15 w 49"/>
                  <a:gd name="T103" fmla="*/ 39 h 52"/>
                  <a:gd name="T104" fmla="*/ 4 w 49"/>
                  <a:gd name="T105" fmla="*/ 49 h 52"/>
                  <a:gd name="T106" fmla="*/ 0 w 49"/>
                  <a:gd name="T107" fmla="*/ 46 h 52"/>
                  <a:gd name="T108" fmla="*/ 32 w 49"/>
                  <a:gd name="T109" fmla="*/ 37 h 52"/>
                  <a:gd name="T110" fmla="*/ 34 w 49"/>
                  <a:gd name="T111" fmla="*/ 34 h 52"/>
                  <a:gd name="T112" fmla="*/ 48 w 49"/>
                  <a:gd name="T113" fmla="*/ 45 h 52"/>
                  <a:gd name="T114" fmla="*/ 46 w 49"/>
                  <a:gd name="T115" fmla="*/ 48 h 52"/>
                  <a:gd name="T116" fmla="*/ 32 w 49"/>
                  <a:gd name="T117" fmla="*/ 3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9" h="52">
                    <a:moveTo>
                      <a:pt x="19" y="0"/>
                    </a:moveTo>
                    <a:cubicBezTo>
                      <a:pt x="22" y="1"/>
                      <a:pt x="22" y="1"/>
                      <a:pt x="22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2"/>
                      <a:pt x="22" y="2"/>
                    </a:cubicBezTo>
                    <a:cubicBezTo>
                      <a:pt x="22" y="2"/>
                      <a:pt x="21" y="3"/>
                      <a:pt x="21" y="4"/>
                    </a:cubicBezTo>
                    <a:cubicBezTo>
                      <a:pt x="21" y="4"/>
                      <a:pt x="20" y="5"/>
                      <a:pt x="20" y="6"/>
                    </a:cubicBezTo>
                    <a:cubicBezTo>
                      <a:pt x="20" y="7"/>
                      <a:pt x="19" y="8"/>
                      <a:pt x="19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9"/>
                      <a:pt x="46" y="8"/>
                      <a:pt x="47" y="8"/>
                    </a:cubicBezTo>
                    <a:cubicBezTo>
                      <a:pt x="48" y="8"/>
                      <a:pt x="49" y="8"/>
                      <a:pt x="49" y="8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8" y="12"/>
                      <a:pt x="47" y="11"/>
                    </a:cubicBezTo>
                    <a:cubicBezTo>
                      <a:pt x="46" y="11"/>
                      <a:pt x="45" y="11"/>
                      <a:pt x="44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6" y="15"/>
                      <a:pt x="14" y="19"/>
                      <a:pt x="11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19"/>
                      <a:pt x="24" y="17"/>
                      <a:pt x="24" y="16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28" y="16"/>
                      <a:pt x="28" y="16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7" y="17"/>
                      <a:pt x="27" y="19"/>
                      <a:pt x="27" y="21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39" y="25"/>
                      <a:pt x="39" y="25"/>
                      <a:pt x="39" y="25"/>
                    </a:cubicBezTo>
                    <a:cubicBezTo>
                      <a:pt x="40" y="25"/>
                      <a:pt x="42" y="25"/>
                      <a:pt x="44" y="25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2" y="28"/>
                      <a:pt x="41" y="28"/>
                      <a:pt x="39" y="2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47"/>
                      <a:pt x="27" y="47"/>
                      <a:pt x="27" y="47"/>
                    </a:cubicBezTo>
                    <a:cubicBezTo>
                      <a:pt x="28" y="50"/>
                      <a:pt x="25" y="51"/>
                      <a:pt x="19" y="52"/>
                    </a:cubicBezTo>
                    <a:cubicBezTo>
                      <a:pt x="18" y="50"/>
                      <a:pt x="18" y="49"/>
                      <a:pt x="17" y="47"/>
                    </a:cubicBezTo>
                    <a:cubicBezTo>
                      <a:pt x="22" y="48"/>
                      <a:pt x="25" y="48"/>
                      <a:pt x="24" y="46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0" y="28"/>
                      <a:pt x="9" y="28"/>
                      <a:pt x="8" y="29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7" y="25"/>
                      <a:pt x="8" y="24"/>
                      <a:pt x="9" y="22"/>
                    </a:cubicBezTo>
                    <a:cubicBezTo>
                      <a:pt x="11" y="19"/>
                      <a:pt x="12" y="16"/>
                      <a:pt x="1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3" y="11"/>
                      <a:pt x="1" y="11"/>
                    </a:cubicBezTo>
                    <a:cubicBezTo>
                      <a:pt x="1" y="12"/>
                      <a:pt x="0" y="12"/>
                      <a:pt x="0" y="12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8"/>
                      <a:pt x="2" y="8"/>
                    </a:cubicBezTo>
                    <a:cubicBezTo>
                      <a:pt x="3" y="8"/>
                      <a:pt x="4" y="9"/>
                      <a:pt x="4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7" y="6"/>
                      <a:pt x="18" y="3"/>
                      <a:pt x="19" y="0"/>
                    </a:cubicBezTo>
                    <a:close/>
                    <a:moveTo>
                      <a:pt x="0" y="46"/>
                    </a:moveTo>
                    <a:cubicBezTo>
                      <a:pt x="6" y="43"/>
                      <a:pt x="11" y="39"/>
                      <a:pt x="14" y="33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6"/>
                      <a:pt x="18" y="36"/>
                      <a:pt x="18" y="37"/>
                    </a:cubicBezTo>
                    <a:cubicBezTo>
                      <a:pt x="17" y="37"/>
                      <a:pt x="16" y="38"/>
                      <a:pt x="15" y="39"/>
                    </a:cubicBezTo>
                    <a:cubicBezTo>
                      <a:pt x="12" y="42"/>
                      <a:pt x="8" y="46"/>
                      <a:pt x="4" y="49"/>
                    </a:cubicBezTo>
                    <a:cubicBezTo>
                      <a:pt x="3" y="47"/>
                      <a:pt x="2" y="46"/>
                      <a:pt x="0" y="46"/>
                    </a:cubicBezTo>
                    <a:close/>
                    <a:moveTo>
                      <a:pt x="32" y="37"/>
                    </a:moveTo>
                    <a:cubicBezTo>
                      <a:pt x="34" y="34"/>
                      <a:pt x="34" y="34"/>
                      <a:pt x="34" y="34"/>
                    </a:cubicBezTo>
                    <a:cubicBezTo>
                      <a:pt x="39" y="37"/>
                      <a:pt x="44" y="41"/>
                      <a:pt x="48" y="45"/>
                    </a:cubicBezTo>
                    <a:cubicBezTo>
                      <a:pt x="46" y="48"/>
                      <a:pt x="46" y="48"/>
                      <a:pt x="46" y="48"/>
                    </a:cubicBezTo>
                    <a:cubicBezTo>
                      <a:pt x="41" y="44"/>
                      <a:pt x="37" y="40"/>
                      <a:pt x="32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Freeform 23"/>
              <p:cNvSpPr/>
              <p:nvPr/>
            </p:nvSpPr>
            <p:spPr bwMode="auto">
              <a:xfrm>
                <a:off x="4821" y="2116"/>
                <a:ext cx="19" cy="97"/>
              </a:xfrm>
              <a:custGeom>
                <a:avLst/>
                <a:gdLst>
                  <a:gd name="T0" fmla="*/ 0 w 10"/>
                  <a:gd name="T1" fmla="*/ 0 h 50"/>
                  <a:gd name="T2" fmla="*/ 4 w 10"/>
                  <a:gd name="T3" fmla="*/ 0 h 50"/>
                  <a:gd name="T4" fmla="*/ 10 w 10"/>
                  <a:gd name="T5" fmla="*/ 25 h 50"/>
                  <a:gd name="T6" fmla="*/ 4 w 10"/>
                  <a:gd name="T7" fmla="*/ 50 h 50"/>
                  <a:gd name="T8" fmla="*/ 0 w 10"/>
                  <a:gd name="T9" fmla="*/ 50 h 50"/>
                  <a:gd name="T10" fmla="*/ 6 w 10"/>
                  <a:gd name="T11" fmla="*/ 25 h 50"/>
                  <a:gd name="T12" fmla="*/ 0 w 10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0">
                    <a:moveTo>
                      <a:pt x="0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8" y="7"/>
                      <a:pt x="10" y="15"/>
                      <a:pt x="10" y="25"/>
                    </a:cubicBezTo>
                    <a:cubicBezTo>
                      <a:pt x="10" y="35"/>
                      <a:pt x="8" y="43"/>
                      <a:pt x="4" y="5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4" y="43"/>
                      <a:pt x="6" y="35"/>
                      <a:pt x="6" y="25"/>
                    </a:cubicBezTo>
                    <a:cubicBezTo>
                      <a:pt x="6" y="16"/>
                      <a:pt x="4" y="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3" name="Freeform 24"/>
              <p:cNvSpPr/>
              <p:nvPr/>
            </p:nvSpPr>
            <p:spPr bwMode="auto">
              <a:xfrm>
                <a:off x="2857" y="2324"/>
                <a:ext cx="71" cy="75"/>
              </a:xfrm>
              <a:custGeom>
                <a:avLst/>
                <a:gdLst>
                  <a:gd name="T0" fmla="*/ 35 w 37"/>
                  <a:gd name="T1" fmla="*/ 0 h 39"/>
                  <a:gd name="T2" fmla="*/ 36 w 37"/>
                  <a:gd name="T3" fmla="*/ 13 h 39"/>
                  <a:gd name="T4" fmla="*/ 35 w 37"/>
                  <a:gd name="T5" fmla="*/ 13 h 39"/>
                  <a:gd name="T6" fmla="*/ 30 w 37"/>
                  <a:gd name="T7" fmla="*/ 5 h 39"/>
                  <a:gd name="T8" fmla="*/ 21 w 37"/>
                  <a:gd name="T9" fmla="*/ 2 h 39"/>
                  <a:gd name="T10" fmla="*/ 14 w 37"/>
                  <a:gd name="T11" fmla="*/ 4 h 39"/>
                  <a:gd name="T12" fmla="*/ 9 w 37"/>
                  <a:gd name="T13" fmla="*/ 10 h 39"/>
                  <a:gd name="T14" fmla="*/ 7 w 37"/>
                  <a:gd name="T15" fmla="*/ 20 h 39"/>
                  <a:gd name="T16" fmla="*/ 9 w 37"/>
                  <a:gd name="T17" fmla="*/ 29 h 39"/>
                  <a:gd name="T18" fmla="*/ 14 w 37"/>
                  <a:gd name="T19" fmla="*/ 35 h 39"/>
                  <a:gd name="T20" fmla="*/ 22 w 37"/>
                  <a:gd name="T21" fmla="*/ 37 h 39"/>
                  <a:gd name="T22" fmla="*/ 29 w 37"/>
                  <a:gd name="T23" fmla="*/ 35 h 39"/>
                  <a:gd name="T24" fmla="*/ 36 w 37"/>
                  <a:gd name="T25" fmla="*/ 29 h 39"/>
                  <a:gd name="T26" fmla="*/ 37 w 37"/>
                  <a:gd name="T27" fmla="*/ 30 h 39"/>
                  <a:gd name="T28" fmla="*/ 30 w 37"/>
                  <a:gd name="T29" fmla="*/ 37 h 39"/>
                  <a:gd name="T30" fmla="*/ 20 w 37"/>
                  <a:gd name="T31" fmla="*/ 39 h 39"/>
                  <a:gd name="T32" fmla="*/ 4 w 37"/>
                  <a:gd name="T33" fmla="*/ 32 h 39"/>
                  <a:gd name="T34" fmla="*/ 0 w 37"/>
                  <a:gd name="T35" fmla="*/ 20 h 39"/>
                  <a:gd name="T36" fmla="*/ 3 w 37"/>
                  <a:gd name="T37" fmla="*/ 10 h 39"/>
                  <a:gd name="T38" fmla="*/ 10 w 37"/>
                  <a:gd name="T39" fmla="*/ 3 h 39"/>
                  <a:gd name="T40" fmla="*/ 21 w 37"/>
                  <a:gd name="T41" fmla="*/ 0 h 39"/>
                  <a:gd name="T42" fmla="*/ 30 w 37"/>
                  <a:gd name="T43" fmla="*/ 2 h 39"/>
                  <a:gd name="T44" fmla="*/ 31 w 37"/>
                  <a:gd name="T45" fmla="*/ 3 h 39"/>
                  <a:gd name="T46" fmla="*/ 33 w 37"/>
                  <a:gd name="T47" fmla="*/ 2 h 39"/>
                  <a:gd name="T48" fmla="*/ 34 w 37"/>
                  <a:gd name="T49" fmla="*/ 0 h 39"/>
                  <a:gd name="T50" fmla="*/ 35 w 37"/>
                  <a:gd name="T5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7" h="39">
                    <a:moveTo>
                      <a:pt x="35" y="0"/>
                    </a:moveTo>
                    <a:cubicBezTo>
                      <a:pt x="36" y="13"/>
                      <a:pt x="36" y="13"/>
                      <a:pt x="36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4" y="9"/>
                      <a:pt x="32" y="6"/>
                      <a:pt x="30" y="5"/>
                    </a:cubicBezTo>
                    <a:cubicBezTo>
                      <a:pt x="27" y="3"/>
                      <a:pt x="25" y="2"/>
                      <a:pt x="21" y="2"/>
                    </a:cubicBezTo>
                    <a:cubicBezTo>
                      <a:pt x="19" y="2"/>
                      <a:pt x="16" y="3"/>
                      <a:pt x="14" y="4"/>
                    </a:cubicBezTo>
                    <a:cubicBezTo>
                      <a:pt x="12" y="5"/>
                      <a:pt x="10" y="7"/>
                      <a:pt x="9" y="10"/>
                    </a:cubicBezTo>
                    <a:cubicBezTo>
                      <a:pt x="7" y="13"/>
                      <a:pt x="7" y="16"/>
                      <a:pt x="7" y="20"/>
                    </a:cubicBezTo>
                    <a:cubicBezTo>
                      <a:pt x="7" y="24"/>
                      <a:pt x="7" y="27"/>
                      <a:pt x="9" y="29"/>
                    </a:cubicBezTo>
                    <a:cubicBezTo>
                      <a:pt x="10" y="32"/>
                      <a:pt x="12" y="33"/>
                      <a:pt x="14" y="35"/>
                    </a:cubicBezTo>
                    <a:cubicBezTo>
                      <a:pt x="16" y="36"/>
                      <a:pt x="19" y="37"/>
                      <a:pt x="22" y="37"/>
                    </a:cubicBezTo>
                    <a:cubicBezTo>
                      <a:pt x="25" y="37"/>
                      <a:pt x="27" y="36"/>
                      <a:pt x="29" y="35"/>
                    </a:cubicBezTo>
                    <a:cubicBezTo>
                      <a:pt x="31" y="34"/>
                      <a:pt x="34" y="32"/>
                      <a:pt x="36" y="29"/>
                    </a:cubicBezTo>
                    <a:cubicBezTo>
                      <a:pt x="37" y="30"/>
                      <a:pt x="37" y="30"/>
                      <a:pt x="37" y="30"/>
                    </a:cubicBezTo>
                    <a:cubicBezTo>
                      <a:pt x="35" y="33"/>
                      <a:pt x="32" y="35"/>
                      <a:pt x="30" y="37"/>
                    </a:cubicBezTo>
                    <a:cubicBezTo>
                      <a:pt x="27" y="38"/>
                      <a:pt x="24" y="39"/>
                      <a:pt x="20" y="39"/>
                    </a:cubicBezTo>
                    <a:cubicBezTo>
                      <a:pt x="13" y="39"/>
                      <a:pt x="8" y="37"/>
                      <a:pt x="4" y="32"/>
                    </a:cubicBezTo>
                    <a:cubicBezTo>
                      <a:pt x="1" y="29"/>
                      <a:pt x="0" y="25"/>
                      <a:pt x="0" y="20"/>
                    </a:cubicBezTo>
                    <a:cubicBezTo>
                      <a:pt x="0" y="17"/>
                      <a:pt x="1" y="13"/>
                      <a:pt x="3" y="10"/>
                    </a:cubicBezTo>
                    <a:cubicBezTo>
                      <a:pt x="4" y="7"/>
                      <a:pt x="7" y="5"/>
                      <a:pt x="10" y="3"/>
                    </a:cubicBezTo>
                    <a:cubicBezTo>
                      <a:pt x="13" y="1"/>
                      <a:pt x="17" y="0"/>
                      <a:pt x="21" y="0"/>
                    </a:cubicBezTo>
                    <a:cubicBezTo>
                      <a:pt x="24" y="0"/>
                      <a:pt x="27" y="1"/>
                      <a:pt x="30" y="2"/>
                    </a:cubicBezTo>
                    <a:cubicBezTo>
                      <a:pt x="30" y="3"/>
                      <a:pt x="31" y="3"/>
                      <a:pt x="31" y="3"/>
                    </a:cubicBezTo>
                    <a:cubicBezTo>
                      <a:pt x="32" y="3"/>
                      <a:pt x="32" y="3"/>
                      <a:pt x="33" y="2"/>
                    </a:cubicBezTo>
                    <a:cubicBezTo>
                      <a:pt x="33" y="2"/>
                      <a:pt x="34" y="1"/>
                      <a:pt x="34" y="0"/>
                    </a:cubicBezTo>
                    <a:lnTo>
                      <a:pt x="3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Freeform 25"/>
              <p:cNvSpPr/>
              <p:nvPr/>
            </p:nvSpPr>
            <p:spPr bwMode="auto">
              <a:xfrm>
                <a:off x="2932" y="2326"/>
                <a:ext cx="82" cy="71"/>
              </a:xfrm>
              <a:custGeom>
                <a:avLst/>
                <a:gdLst>
                  <a:gd name="T0" fmla="*/ 12 w 43"/>
                  <a:gd name="T1" fmla="*/ 17 h 37"/>
                  <a:gd name="T2" fmla="*/ 31 w 43"/>
                  <a:gd name="T3" fmla="*/ 17 h 37"/>
                  <a:gd name="T4" fmla="*/ 31 w 43"/>
                  <a:gd name="T5" fmla="*/ 7 h 37"/>
                  <a:gd name="T6" fmla="*/ 31 w 43"/>
                  <a:gd name="T7" fmla="*/ 3 h 37"/>
                  <a:gd name="T8" fmla="*/ 30 w 43"/>
                  <a:gd name="T9" fmla="*/ 2 h 37"/>
                  <a:gd name="T10" fmla="*/ 27 w 43"/>
                  <a:gd name="T11" fmla="*/ 1 h 37"/>
                  <a:gd name="T12" fmla="*/ 25 w 43"/>
                  <a:gd name="T13" fmla="*/ 1 h 37"/>
                  <a:gd name="T14" fmla="*/ 25 w 43"/>
                  <a:gd name="T15" fmla="*/ 0 h 37"/>
                  <a:gd name="T16" fmla="*/ 43 w 43"/>
                  <a:gd name="T17" fmla="*/ 0 h 37"/>
                  <a:gd name="T18" fmla="*/ 43 w 43"/>
                  <a:gd name="T19" fmla="*/ 1 h 37"/>
                  <a:gd name="T20" fmla="*/ 42 w 43"/>
                  <a:gd name="T21" fmla="*/ 1 h 37"/>
                  <a:gd name="T22" fmla="*/ 39 w 43"/>
                  <a:gd name="T23" fmla="*/ 2 h 37"/>
                  <a:gd name="T24" fmla="*/ 37 w 43"/>
                  <a:gd name="T25" fmla="*/ 3 h 37"/>
                  <a:gd name="T26" fmla="*/ 37 w 43"/>
                  <a:gd name="T27" fmla="*/ 7 h 37"/>
                  <a:gd name="T28" fmla="*/ 37 w 43"/>
                  <a:gd name="T29" fmla="*/ 31 h 37"/>
                  <a:gd name="T30" fmla="*/ 37 w 43"/>
                  <a:gd name="T31" fmla="*/ 34 h 37"/>
                  <a:gd name="T32" fmla="*/ 39 w 43"/>
                  <a:gd name="T33" fmla="*/ 36 h 37"/>
                  <a:gd name="T34" fmla="*/ 42 w 43"/>
                  <a:gd name="T35" fmla="*/ 36 h 37"/>
                  <a:gd name="T36" fmla="*/ 43 w 43"/>
                  <a:gd name="T37" fmla="*/ 36 h 37"/>
                  <a:gd name="T38" fmla="*/ 43 w 43"/>
                  <a:gd name="T39" fmla="*/ 37 h 37"/>
                  <a:gd name="T40" fmla="*/ 25 w 43"/>
                  <a:gd name="T41" fmla="*/ 37 h 37"/>
                  <a:gd name="T42" fmla="*/ 25 w 43"/>
                  <a:gd name="T43" fmla="*/ 36 h 37"/>
                  <a:gd name="T44" fmla="*/ 27 w 43"/>
                  <a:gd name="T45" fmla="*/ 36 h 37"/>
                  <a:gd name="T46" fmla="*/ 31 w 43"/>
                  <a:gd name="T47" fmla="*/ 35 h 37"/>
                  <a:gd name="T48" fmla="*/ 31 w 43"/>
                  <a:gd name="T49" fmla="*/ 31 h 37"/>
                  <a:gd name="T50" fmla="*/ 31 w 43"/>
                  <a:gd name="T51" fmla="*/ 19 h 37"/>
                  <a:gd name="T52" fmla="*/ 12 w 43"/>
                  <a:gd name="T53" fmla="*/ 19 h 37"/>
                  <a:gd name="T54" fmla="*/ 12 w 43"/>
                  <a:gd name="T55" fmla="*/ 31 h 37"/>
                  <a:gd name="T56" fmla="*/ 13 w 43"/>
                  <a:gd name="T57" fmla="*/ 34 h 37"/>
                  <a:gd name="T58" fmla="*/ 14 w 43"/>
                  <a:gd name="T59" fmla="*/ 36 h 37"/>
                  <a:gd name="T60" fmla="*/ 17 w 43"/>
                  <a:gd name="T61" fmla="*/ 36 h 37"/>
                  <a:gd name="T62" fmla="*/ 18 w 43"/>
                  <a:gd name="T63" fmla="*/ 36 h 37"/>
                  <a:gd name="T64" fmla="*/ 18 w 43"/>
                  <a:gd name="T65" fmla="*/ 37 h 37"/>
                  <a:gd name="T66" fmla="*/ 0 w 43"/>
                  <a:gd name="T67" fmla="*/ 37 h 37"/>
                  <a:gd name="T68" fmla="*/ 0 w 43"/>
                  <a:gd name="T69" fmla="*/ 36 h 37"/>
                  <a:gd name="T70" fmla="*/ 2 w 43"/>
                  <a:gd name="T71" fmla="*/ 36 h 37"/>
                  <a:gd name="T72" fmla="*/ 6 w 43"/>
                  <a:gd name="T73" fmla="*/ 35 h 37"/>
                  <a:gd name="T74" fmla="*/ 6 w 43"/>
                  <a:gd name="T75" fmla="*/ 31 h 37"/>
                  <a:gd name="T76" fmla="*/ 6 w 43"/>
                  <a:gd name="T77" fmla="*/ 7 h 37"/>
                  <a:gd name="T78" fmla="*/ 6 w 43"/>
                  <a:gd name="T79" fmla="*/ 3 h 37"/>
                  <a:gd name="T80" fmla="*/ 5 w 43"/>
                  <a:gd name="T81" fmla="*/ 2 h 37"/>
                  <a:gd name="T82" fmla="*/ 2 w 43"/>
                  <a:gd name="T83" fmla="*/ 1 h 37"/>
                  <a:gd name="T84" fmla="*/ 0 w 43"/>
                  <a:gd name="T85" fmla="*/ 1 h 37"/>
                  <a:gd name="T86" fmla="*/ 0 w 43"/>
                  <a:gd name="T87" fmla="*/ 0 h 37"/>
                  <a:gd name="T88" fmla="*/ 18 w 43"/>
                  <a:gd name="T89" fmla="*/ 0 h 37"/>
                  <a:gd name="T90" fmla="*/ 18 w 43"/>
                  <a:gd name="T91" fmla="*/ 1 h 37"/>
                  <a:gd name="T92" fmla="*/ 17 w 43"/>
                  <a:gd name="T93" fmla="*/ 1 h 37"/>
                  <a:gd name="T94" fmla="*/ 14 w 43"/>
                  <a:gd name="T95" fmla="*/ 2 h 37"/>
                  <a:gd name="T96" fmla="*/ 13 w 43"/>
                  <a:gd name="T97" fmla="*/ 3 h 37"/>
                  <a:gd name="T98" fmla="*/ 12 w 43"/>
                  <a:gd name="T99" fmla="*/ 7 h 37"/>
                  <a:gd name="T100" fmla="*/ 12 w 43"/>
                  <a:gd name="T101" fmla="*/ 1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3" h="37">
                    <a:moveTo>
                      <a:pt x="12" y="17"/>
                    </a:moveTo>
                    <a:cubicBezTo>
                      <a:pt x="31" y="17"/>
                      <a:pt x="31" y="17"/>
                      <a:pt x="31" y="1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1" y="5"/>
                      <a:pt x="31" y="3"/>
                      <a:pt x="31" y="3"/>
                    </a:cubicBezTo>
                    <a:cubicBezTo>
                      <a:pt x="31" y="2"/>
                      <a:pt x="30" y="2"/>
                      <a:pt x="30" y="2"/>
                    </a:cubicBezTo>
                    <a:cubicBezTo>
                      <a:pt x="29" y="1"/>
                      <a:pt x="28" y="1"/>
                      <a:pt x="27" y="1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1"/>
                      <a:pt x="40" y="1"/>
                      <a:pt x="39" y="2"/>
                    </a:cubicBezTo>
                    <a:cubicBezTo>
                      <a:pt x="38" y="2"/>
                      <a:pt x="38" y="2"/>
                      <a:pt x="37" y="3"/>
                    </a:cubicBezTo>
                    <a:cubicBezTo>
                      <a:pt x="37" y="4"/>
                      <a:pt x="37" y="5"/>
                      <a:pt x="37" y="7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7" y="33"/>
                      <a:pt x="37" y="34"/>
                      <a:pt x="37" y="34"/>
                    </a:cubicBezTo>
                    <a:cubicBezTo>
                      <a:pt x="38" y="35"/>
                      <a:pt x="38" y="35"/>
                      <a:pt x="39" y="36"/>
                    </a:cubicBezTo>
                    <a:cubicBezTo>
                      <a:pt x="40" y="36"/>
                      <a:pt x="41" y="36"/>
                      <a:pt x="42" y="36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43" y="37"/>
                      <a:pt x="43" y="37"/>
                      <a:pt x="43" y="37"/>
                    </a:cubicBezTo>
                    <a:cubicBezTo>
                      <a:pt x="25" y="37"/>
                      <a:pt x="25" y="37"/>
                      <a:pt x="25" y="37"/>
                    </a:cubicBezTo>
                    <a:cubicBezTo>
                      <a:pt x="25" y="36"/>
                      <a:pt x="25" y="36"/>
                      <a:pt x="25" y="36"/>
                    </a:cubicBezTo>
                    <a:cubicBezTo>
                      <a:pt x="27" y="36"/>
                      <a:pt x="27" y="36"/>
                      <a:pt x="27" y="36"/>
                    </a:cubicBezTo>
                    <a:cubicBezTo>
                      <a:pt x="29" y="36"/>
                      <a:pt x="30" y="36"/>
                      <a:pt x="31" y="35"/>
                    </a:cubicBezTo>
                    <a:cubicBezTo>
                      <a:pt x="31" y="34"/>
                      <a:pt x="31" y="33"/>
                      <a:pt x="31" y="31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3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6" y="36"/>
                      <a:pt x="17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3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5" y="1"/>
                      <a:pt x="14" y="2"/>
                    </a:cubicBezTo>
                    <a:cubicBezTo>
                      <a:pt x="13" y="2"/>
                      <a:pt x="13" y="2"/>
                      <a:pt x="13" y="3"/>
                    </a:cubicBezTo>
                    <a:cubicBezTo>
                      <a:pt x="12" y="4"/>
                      <a:pt x="12" y="5"/>
                      <a:pt x="12" y="7"/>
                    </a:cubicBezTo>
                    <a:lnTo>
                      <a:pt x="1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Freeform 26"/>
              <p:cNvSpPr/>
              <p:nvPr/>
            </p:nvSpPr>
            <p:spPr bwMode="auto">
              <a:xfrm>
                <a:off x="3017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5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4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3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3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5"/>
                      <a:pt x="13" y="35"/>
                      <a:pt x="13" y="36"/>
                    </a:cubicBezTo>
                    <a:cubicBezTo>
                      <a:pt x="14" y="36"/>
                      <a:pt x="15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6" name="Freeform 27"/>
              <p:cNvSpPr/>
              <p:nvPr/>
            </p:nvSpPr>
            <p:spPr bwMode="auto">
              <a:xfrm>
                <a:off x="3052" y="2326"/>
                <a:ext cx="86" cy="73"/>
              </a:xfrm>
              <a:custGeom>
                <a:avLst/>
                <a:gdLst>
                  <a:gd name="T0" fmla="*/ 0 w 45"/>
                  <a:gd name="T1" fmla="*/ 0 h 38"/>
                  <a:gd name="T2" fmla="*/ 11 w 45"/>
                  <a:gd name="T3" fmla="*/ 0 h 38"/>
                  <a:gd name="T4" fmla="*/ 36 w 45"/>
                  <a:gd name="T5" fmla="*/ 28 h 38"/>
                  <a:gd name="T6" fmla="*/ 36 w 45"/>
                  <a:gd name="T7" fmla="*/ 6 h 38"/>
                  <a:gd name="T8" fmla="*/ 35 w 45"/>
                  <a:gd name="T9" fmla="*/ 2 h 38"/>
                  <a:gd name="T10" fmla="*/ 32 w 45"/>
                  <a:gd name="T11" fmla="*/ 1 h 38"/>
                  <a:gd name="T12" fmla="*/ 30 w 45"/>
                  <a:gd name="T13" fmla="*/ 1 h 38"/>
                  <a:gd name="T14" fmla="*/ 30 w 45"/>
                  <a:gd name="T15" fmla="*/ 0 h 38"/>
                  <a:gd name="T16" fmla="*/ 45 w 45"/>
                  <a:gd name="T17" fmla="*/ 0 h 38"/>
                  <a:gd name="T18" fmla="*/ 45 w 45"/>
                  <a:gd name="T19" fmla="*/ 1 h 38"/>
                  <a:gd name="T20" fmla="*/ 43 w 45"/>
                  <a:gd name="T21" fmla="*/ 1 h 38"/>
                  <a:gd name="T22" fmla="*/ 39 w 45"/>
                  <a:gd name="T23" fmla="*/ 2 h 38"/>
                  <a:gd name="T24" fmla="*/ 39 w 45"/>
                  <a:gd name="T25" fmla="*/ 6 h 38"/>
                  <a:gd name="T26" fmla="*/ 39 w 45"/>
                  <a:gd name="T27" fmla="*/ 38 h 38"/>
                  <a:gd name="T28" fmla="*/ 38 w 45"/>
                  <a:gd name="T29" fmla="*/ 38 h 38"/>
                  <a:gd name="T30" fmla="*/ 11 w 45"/>
                  <a:gd name="T31" fmla="*/ 8 h 38"/>
                  <a:gd name="T32" fmla="*/ 11 w 45"/>
                  <a:gd name="T33" fmla="*/ 31 h 38"/>
                  <a:gd name="T34" fmla="*/ 11 w 45"/>
                  <a:gd name="T35" fmla="*/ 35 h 38"/>
                  <a:gd name="T36" fmla="*/ 15 w 45"/>
                  <a:gd name="T37" fmla="*/ 36 h 38"/>
                  <a:gd name="T38" fmla="*/ 16 w 45"/>
                  <a:gd name="T39" fmla="*/ 36 h 38"/>
                  <a:gd name="T40" fmla="*/ 16 w 45"/>
                  <a:gd name="T41" fmla="*/ 37 h 38"/>
                  <a:gd name="T42" fmla="*/ 2 w 45"/>
                  <a:gd name="T43" fmla="*/ 37 h 38"/>
                  <a:gd name="T44" fmla="*/ 2 w 45"/>
                  <a:gd name="T45" fmla="*/ 36 h 38"/>
                  <a:gd name="T46" fmla="*/ 3 w 45"/>
                  <a:gd name="T47" fmla="*/ 36 h 38"/>
                  <a:gd name="T48" fmla="*/ 7 w 45"/>
                  <a:gd name="T49" fmla="*/ 35 h 38"/>
                  <a:gd name="T50" fmla="*/ 8 w 45"/>
                  <a:gd name="T51" fmla="*/ 31 h 38"/>
                  <a:gd name="T52" fmla="*/ 8 w 45"/>
                  <a:gd name="T53" fmla="*/ 5 h 38"/>
                  <a:gd name="T54" fmla="*/ 5 w 45"/>
                  <a:gd name="T55" fmla="*/ 2 h 38"/>
                  <a:gd name="T56" fmla="*/ 2 w 45"/>
                  <a:gd name="T57" fmla="*/ 1 h 38"/>
                  <a:gd name="T58" fmla="*/ 0 w 45"/>
                  <a:gd name="T59" fmla="*/ 1 h 38"/>
                  <a:gd name="T60" fmla="*/ 0 w 45"/>
                  <a:gd name="T6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38">
                    <a:moveTo>
                      <a:pt x="0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4"/>
                      <a:pt x="36" y="3"/>
                      <a:pt x="35" y="2"/>
                    </a:cubicBezTo>
                    <a:cubicBezTo>
                      <a:pt x="34" y="1"/>
                      <a:pt x="33" y="1"/>
                      <a:pt x="32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1" y="1"/>
                      <a:pt x="40" y="2"/>
                      <a:pt x="39" y="2"/>
                    </a:cubicBezTo>
                    <a:cubicBezTo>
                      <a:pt x="39" y="3"/>
                      <a:pt x="39" y="4"/>
                      <a:pt x="39" y="6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1" y="35"/>
                      <a:pt x="11" y="35"/>
                    </a:cubicBezTo>
                    <a:cubicBezTo>
                      <a:pt x="12" y="36"/>
                      <a:pt x="13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5" y="36"/>
                      <a:pt x="6" y="36"/>
                      <a:pt x="7" y="35"/>
                    </a:cubicBezTo>
                    <a:cubicBezTo>
                      <a:pt x="8" y="34"/>
                      <a:pt x="8" y="33"/>
                      <a:pt x="8" y="31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2"/>
                    </a:cubicBezTo>
                    <a:cubicBezTo>
                      <a:pt x="4" y="2"/>
                      <a:pt x="4" y="2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Freeform 28"/>
              <p:cNvSpPr>
                <a:spLocks noEditPoints="1"/>
              </p:cNvSpPr>
              <p:nvPr/>
            </p:nvSpPr>
            <p:spPr bwMode="auto">
              <a:xfrm>
                <a:off x="3138" y="2324"/>
                <a:ext cx="84" cy="73"/>
              </a:xfrm>
              <a:custGeom>
                <a:avLst/>
                <a:gdLst>
                  <a:gd name="T0" fmla="*/ 28 w 44"/>
                  <a:gd name="T1" fmla="*/ 26 h 38"/>
                  <a:gd name="T2" fmla="*/ 12 w 44"/>
                  <a:gd name="T3" fmla="*/ 26 h 38"/>
                  <a:gd name="T4" fmla="*/ 9 w 44"/>
                  <a:gd name="T5" fmla="*/ 32 h 38"/>
                  <a:gd name="T6" fmla="*/ 8 w 44"/>
                  <a:gd name="T7" fmla="*/ 35 h 38"/>
                  <a:gd name="T8" fmla="*/ 9 w 44"/>
                  <a:gd name="T9" fmla="*/ 37 h 38"/>
                  <a:gd name="T10" fmla="*/ 13 w 44"/>
                  <a:gd name="T11" fmla="*/ 37 h 38"/>
                  <a:gd name="T12" fmla="*/ 13 w 44"/>
                  <a:gd name="T13" fmla="*/ 38 h 38"/>
                  <a:gd name="T14" fmla="*/ 0 w 44"/>
                  <a:gd name="T15" fmla="*/ 38 h 38"/>
                  <a:gd name="T16" fmla="*/ 0 w 44"/>
                  <a:gd name="T17" fmla="*/ 37 h 38"/>
                  <a:gd name="T18" fmla="*/ 4 w 44"/>
                  <a:gd name="T19" fmla="*/ 36 h 38"/>
                  <a:gd name="T20" fmla="*/ 7 w 44"/>
                  <a:gd name="T21" fmla="*/ 31 h 38"/>
                  <a:gd name="T22" fmla="*/ 22 w 44"/>
                  <a:gd name="T23" fmla="*/ 0 h 38"/>
                  <a:gd name="T24" fmla="*/ 23 w 44"/>
                  <a:gd name="T25" fmla="*/ 0 h 38"/>
                  <a:gd name="T26" fmla="*/ 37 w 44"/>
                  <a:gd name="T27" fmla="*/ 31 h 38"/>
                  <a:gd name="T28" fmla="*/ 40 w 44"/>
                  <a:gd name="T29" fmla="*/ 36 h 38"/>
                  <a:gd name="T30" fmla="*/ 44 w 44"/>
                  <a:gd name="T31" fmla="*/ 37 h 38"/>
                  <a:gd name="T32" fmla="*/ 44 w 44"/>
                  <a:gd name="T33" fmla="*/ 38 h 38"/>
                  <a:gd name="T34" fmla="*/ 28 w 44"/>
                  <a:gd name="T35" fmla="*/ 38 h 38"/>
                  <a:gd name="T36" fmla="*/ 28 w 44"/>
                  <a:gd name="T37" fmla="*/ 37 h 38"/>
                  <a:gd name="T38" fmla="*/ 31 w 44"/>
                  <a:gd name="T39" fmla="*/ 37 h 38"/>
                  <a:gd name="T40" fmla="*/ 32 w 44"/>
                  <a:gd name="T41" fmla="*/ 35 h 38"/>
                  <a:gd name="T42" fmla="*/ 31 w 44"/>
                  <a:gd name="T43" fmla="*/ 31 h 38"/>
                  <a:gd name="T44" fmla="*/ 28 w 44"/>
                  <a:gd name="T45" fmla="*/ 26 h 38"/>
                  <a:gd name="T46" fmla="*/ 27 w 44"/>
                  <a:gd name="T47" fmla="*/ 24 h 38"/>
                  <a:gd name="T48" fmla="*/ 20 w 44"/>
                  <a:gd name="T49" fmla="*/ 9 h 38"/>
                  <a:gd name="T50" fmla="*/ 13 w 44"/>
                  <a:gd name="T51" fmla="*/ 24 h 38"/>
                  <a:gd name="T52" fmla="*/ 27 w 44"/>
                  <a:gd name="T53" fmla="*/ 2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38">
                    <a:moveTo>
                      <a:pt x="28" y="26"/>
                    </a:moveTo>
                    <a:cubicBezTo>
                      <a:pt x="12" y="26"/>
                      <a:pt x="12" y="26"/>
                      <a:pt x="12" y="26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9" y="33"/>
                      <a:pt x="8" y="34"/>
                      <a:pt x="8" y="35"/>
                    </a:cubicBezTo>
                    <a:cubicBezTo>
                      <a:pt x="8" y="36"/>
                      <a:pt x="9" y="36"/>
                      <a:pt x="9" y="37"/>
                    </a:cubicBezTo>
                    <a:cubicBezTo>
                      <a:pt x="10" y="37"/>
                      <a:pt x="11" y="37"/>
                      <a:pt x="13" y="37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2" y="37"/>
                      <a:pt x="3" y="37"/>
                      <a:pt x="4" y="36"/>
                    </a:cubicBezTo>
                    <a:cubicBezTo>
                      <a:pt x="5" y="35"/>
                      <a:pt x="6" y="34"/>
                      <a:pt x="7" y="31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8" y="34"/>
                      <a:pt x="39" y="35"/>
                      <a:pt x="40" y="36"/>
                    </a:cubicBezTo>
                    <a:cubicBezTo>
                      <a:pt x="41" y="37"/>
                      <a:pt x="42" y="37"/>
                      <a:pt x="44" y="37"/>
                    </a:cubicBezTo>
                    <a:cubicBezTo>
                      <a:pt x="44" y="38"/>
                      <a:pt x="44" y="38"/>
                      <a:pt x="44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31" y="37"/>
                      <a:pt x="31" y="37"/>
                    </a:cubicBezTo>
                    <a:cubicBezTo>
                      <a:pt x="32" y="36"/>
                      <a:pt x="32" y="36"/>
                      <a:pt x="32" y="35"/>
                    </a:cubicBezTo>
                    <a:cubicBezTo>
                      <a:pt x="32" y="34"/>
                      <a:pt x="32" y="33"/>
                      <a:pt x="31" y="31"/>
                    </a:cubicBezTo>
                    <a:lnTo>
                      <a:pt x="28" y="26"/>
                    </a:lnTo>
                    <a:close/>
                    <a:moveTo>
                      <a:pt x="27" y="24"/>
                    </a:moveTo>
                    <a:cubicBezTo>
                      <a:pt x="20" y="9"/>
                      <a:pt x="20" y="9"/>
                      <a:pt x="20" y="9"/>
                    </a:cubicBezTo>
                    <a:cubicBezTo>
                      <a:pt x="13" y="24"/>
                      <a:pt x="13" y="24"/>
                      <a:pt x="13" y="24"/>
                    </a:cubicBezTo>
                    <a:lnTo>
                      <a:pt x="27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8" name="Freeform 29"/>
              <p:cNvSpPr/>
              <p:nvPr/>
            </p:nvSpPr>
            <p:spPr bwMode="auto">
              <a:xfrm>
                <a:off x="3245" y="2326"/>
                <a:ext cx="84" cy="73"/>
              </a:xfrm>
              <a:custGeom>
                <a:avLst/>
                <a:gdLst>
                  <a:gd name="T0" fmla="*/ 29 w 44"/>
                  <a:gd name="T1" fmla="*/ 1 h 38"/>
                  <a:gd name="T2" fmla="*/ 29 w 44"/>
                  <a:gd name="T3" fmla="*/ 0 h 38"/>
                  <a:gd name="T4" fmla="*/ 44 w 44"/>
                  <a:gd name="T5" fmla="*/ 0 h 38"/>
                  <a:gd name="T6" fmla="*/ 44 w 44"/>
                  <a:gd name="T7" fmla="*/ 1 h 38"/>
                  <a:gd name="T8" fmla="*/ 42 w 44"/>
                  <a:gd name="T9" fmla="*/ 1 h 38"/>
                  <a:gd name="T10" fmla="*/ 38 w 44"/>
                  <a:gd name="T11" fmla="*/ 3 h 38"/>
                  <a:gd name="T12" fmla="*/ 38 w 44"/>
                  <a:gd name="T13" fmla="*/ 7 h 38"/>
                  <a:gd name="T14" fmla="*/ 38 w 44"/>
                  <a:gd name="T15" fmla="*/ 22 h 38"/>
                  <a:gd name="T16" fmla="*/ 36 w 44"/>
                  <a:gd name="T17" fmla="*/ 31 h 38"/>
                  <a:gd name="T18" fmla="*/ 32 w 44"/>
                  <a:gd name="T19" fmla="*/ 36 h 38"/>
                  <a:gd name="T20" fmla="*/ 22 w 44"/>
                  <a:gd name="T21" fmla="*/ 38 h 38"/>
                  <a:gd name="T22" fmla="*/ 12 w 44"/>
                  <a:gd name="T23" fmla="*/ 36 h 38"/>
                  <a:gd name="T24" fmla="*/ 7 w 44"/>
                  <a:gd name="T25" fmla="*/ 30 h 38"/>
                  <a:gd name="T26" fmla="*/ 6 w 44"/>
                  <a:gd name="T27" fmla="*/ 21 h 38"/>
                  <a:gd name="T28" fmla="*/ 6 w 44"/>
                  <a:gd name="T29" fmla="*/ 7 h 38"/>
                  <a:gd name="T30" fmla="*/ 5 w 44"/>
                  <a:gd name="T31" fmla="*/ 2 h 38"/>
                  <a:gd name="T32" fmla="*/ 1 w 44"/>
                  <a:gd name="T33" fmla="*/ 1 h 38"/>
                  <a:gd name="T34" fmla="*/ 0 w 44"/>
                  <a:gd name="T35" fmla="*/ 1 h 38"/>
                  <a:gd name="T36" fmla="*/ 0 w 44"/>
                  <a:gd name="T37" fmla="*/ 0 h 38"/>
                  <a:gd name="T38" fmla="*/ 18 w 44"/>
                  <a:gd name="T39" fmla="*/ 0 h 38"/>
                  <a:gd name="T40" fmla="*/ 18 w 44"/>
                  <a:gd name="T41" fmla="*/ 1 h 38"/>
                  <a:gd name="T42" fmla="*/ 16 w 44"/>
                  <a:gd name="T43" fmla="*/ 1 h 38"/>
                  <a:gd name="T44" fmla="*/ 12 w 44"/>
                  <a:gd name="T45" fmla="*/ 3 h 38"/>
                  <a:gd name="T46" fmla="*/ 12 w 44"/>
                  <a:gd name="T47" fmla="*/ 7 h 38"/>
                  <a:gd name="T48" fmla="*/ 12 w 44"/>
                  <a:gd name="T49" fmla="*/ 23 h 38"/>
                  <a:gd name="T50" fmla="*/ 12 w 44"/>
                  <a:gd name="T51" fmla="*/ 28 h 38"/>
                  <a:gd name="T52" fmla="*/ 14 w 44"/>
                  <a:gd name="T53" fmla="*/ 32 h 38"/>
                  <a:gd name="T54" fmla="*/ 17 w 44"/>
                  <a:gd name="T55" fmla="*/ 35 h 38"/>
                  <a:gd name="T56" fmla="*/ 22 w 44"/>
                  <a:gd name="T57" fmla="*/ 36 h 38"/>
                  <a:gd name="T58" fmla="*/ 29 w 44"/>
                  <a:gd name="T59" fmla="*/ 34 h 38"/>
                  <a:gd name="T60" fmla="*/ 34 w 44"/>
                  <a:gd name="T61" fmla="*/ 30 h 38"/>
                  <a:gd name="T62" fmla="*/ 35 w 44"/>
                  <a:gd name="T63" fmla="*/ 22 h 38"/>
                  <a:gd name="T64" fmla="*/ 35 w 44"/>
                  <a:gd name="T65" fmla="*/ 7 h 38"/>
                  <a:gd name="T66" fmla="*/ 34 w 44"/>
                  <a:gd name="T67" fmla="*/ 2 h 38"/>
                  <a:gd name="T68" fmla="*/ 31 w 44"/>
                  <a:gd name="T69" fmla="*/ 1 h 38"/>
                  <a:gd name="T70" fmla="*/ 29 w 44"/>
                  <a:gd name="T7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" h="38">
                    <a:moveTo>
                      <a:pt x="29" y="1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0" y="1"/>
                      <a:pt x="39" y="2"/>
                      <a:pt x="38" y="3"/>
                    </a:cubicBezTo>
                    <a:cubicBezTo>
                      <a:pt x="38" y="3"/>
                      <a:pt x="38" y="5"/>
                      <a:pt x="38" y="7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6"/>
                      <a:pt x="37" y="29"/>
                      <a:pt x="36" y="31"/>
                    </a:cubicBezTo>
                    <a:cubicBezTo>
                      <a:pt x="36" y="33"/>
                      <a:pt x="34" y="34"/>
                      <a:pt x="32" y="36"/>
                    </a:cubicBezTo>
                    <a:cubicBezTo>
                      <a:pt x="29" y="37"/>
                      <a:pt x="26" y="38"/>
                      <a:pt x="22" y="38"/>
                    </a:cubicBezTo>
                    <a:cubicBezTo>
                      <a:pt x="17" y="38"/>
                      <a:pt x="14" y="37"/>
                      <a:pt x="12" y="36"/>
                    </a:cubicBezTo>
                    <a:cubicBezTo>
                      <a:pt x="9" y="35"/>
                      <a:pt x="8" y="33"/>
                      <a:pt x="7" y="30"/>
                    </a:cubicBezTo>
                    <a:cubicBezTo>
                      <a:pt x="6" y="29"/>
                      <a:pt x="6" y="26"/>
                      <a:pt x="6" y="2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1"/>
                      <a:pt x="13" y="2"/>
                      <a:pt x="12" y="3"/>
                    </a:cubicBezTo>
                    <a:cubicBezTo>
                      <a:pt x="12" y="3"/>
                      <a:pt x="12" y="5"/>
                      <a:pt x="12" y="7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4"/>
                      <a:pt x="12" y="26"/>
                      <a:pt x="12" y="28"/>
                    </a:cubicBezTo>
                    <a:cubicBezTo>
                      <a:pt x="12" y="30"/>
                      <a:pt x="13" y="31"/>
                      <a:pt x="14" y="32"/>
                    </a:cubicBezTo>
                    <a:cubicBezTo>
                      <a:pt x="14" y="33"/>
                      <a:pt x="15" y="34"/>
                      <a:pt x="17" y="35"/>
                    </a:cubicBezTo>
                    <a:cubicBezTo>
                      <a:pt x="18" y="35"/>
                      <a:pt x="20" y="36"/>
                      <a:pt x="22" y="36"/>
                    </a:cubicBezTo>
                    <a:cubicBezTo>
                      <a:pt x="25" y="36"/>
                      <a:pt x="27" y="35"/>
                      <a:pt x="29" y="34"/>
                    </a:cubicBezTo>
                    <a:cubicBezTo>
                      <a:pt x="32" y="33"/>
                      <a:pt x="33" y="32"/>
                      <a:pt x="34" y="30"/>
                    </a:cubicBezTo>
                    <a:cubicBezTo>
                      <a:pt x="35" y="28"/>
                      <a:pt x="35" y="26"/>
                      <a:pt x="35" y="22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5" y="4"/>
                      <a:pt x="35" y="3"/>
                      <a:pt x="34" y="2"/>
                    </a:cubicBezTo>
                    <a:cubicBezTo>
                      <a:pt x="33" y="1"/>
                      <a:pt x="32" y="1"/>
                      <a:pt x="31" y="1"/>
                    </a:cubicBezTo>
                    <a:lnTo>
                      <a:pt x="2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9" name="Freeform 30"/>
              <p:cNvSpPr/>
              <p:nvPr/>
            </p:nvSpPr>
            <p:spPr bwMode="auto">
              <a:xfrm>
                <a:off x="3327" y="2326"/>
                <a:ext cx="85" cy="73"/>
              </a:xfrm>
              <a:custGeom>
                <a:avLst/>
                <a:gdLst>
                  <a:gd name="T0" fmla="*/ 0 w 45"/>
                  <a:gd name="T1" fmla="*/ 0 h 38"/>
                  <a:gd name="T2" fmla="*/ 11 w 45"/>
                  <a:gd name="T3" fmla="*/ 0 h 38"/>
                  <a:gd name="T4" fmla="*/ 36 w 45"/>
                  <a:gd name="T5" fmla="*/ 28 h 38"/>
                  <a:gd name="T6" fmla="*/ 36 w 45"/>
                  <a:gd name="T7" fmla="*/ 6 h 38"/>
                  <a:gd name="T8" fmla="*/ 35 w 45"/>
                  <a:gd name="T9" fmla="*/ 2 h 38"/>
                  <a:gd name="T10" fmla="*/ 32 w 45"/>
                  <a:gd name="T11" fmla="*/ 1 h 38"/>
                  <a:gd name="T12" fmla="*/ 30 w 45"/>
                  <a:gd name="T13" fmla="*/ 1 h 38"/>
                  <a:gd name="T14" fmla="*/ 30 w 45"/>
                  <a:gd name="T15" fmla="*/ 0 h 38"/>
                  <a:gd name="T16" fmla="*/ 45 w 45"/>
                  <a:gd name="T17" fmla="*/ 0 h 38"/>
                  <a:gd name="T18" fmla="*/ 45 w 45"/>
                  <a:gd name="T19" fmla="*/ 1 h 38"/>
                  <a:gd name="T20" fmla="*/ 43 w 45"/>
                  <a:gd name="T21" fmla="*/ 1 h 38"/>
                  <a:gd name="T22" fmla="*/ 39 w 45"/>
                  <a:gd name="T23" fmla="*/ 2 h 38"/>
                  <a:gd name="T24" fmla="*/ 39 w 45"/>
                  <a:gd name="T25" fmla="*/ 6 h 38"/>
                  <a:gd name="T26" fmla="*/ 39 w 45"/>
                  <a:gd name="T27" fmla="*/ 38 h 38"/>
                  <a:gd name="T28" fmla="*/ 38 w 45"/>
                  <a:gd name="T29" fmla="*/ 38 h 38"/>
                  <a:gd name="T30" fmla="*/ 10 w 45"/>
                  <a:gd name="T31" fmla="*/ 8 h 38"/>
                  <a:gd name="T32" fmla="*/ 10 w 45"/>
                  <a:gd name="T33" fmla="*/ 31 h 38"/>
                  <a:gd name="T34" fmla="*/ 11 w 45"/>
                  <a:gd name="T35" fmla="*/ 35 h 38"/>
                  <a:gd name="T36" fmla="*/ 15 w 45"/>
                  <a:gd name="T37" fmla="*/ 36 h 38"/>
                  <a:gd name="T38" fmla="*/ 16 w 45"/>
                  <a:gd name="T39" fmla="*/ 36 h 38"/>
                  <a:gd name="T40" fmla="*/ 16 w 45"/>
                  <a:gd name="T41" fmla="*/ 37 h 38"/>
                  <a:gd name="T42" fmla="*/ 2 w 45"/>
                  <a:gd name="T43" fmla="*/ 37 h 38"/>
                  <a:gd name="T44" fmla="*/ 2 w 45"/>
                  <a:gd name="T45" fmla="*/ 36 h 38"/>
                  <a:gd name="T46" fmla="*/ 3 w 45"/>
                  <a:gd name="T47" fmla="*/ 36 h 38"/>
                  <a:gd name="T48" fmla="*/ 7 w 45"/>
                  <a:gd name="T49" fmla="*/ 35 h 38"/>
                  <a:gd name="T50" fmla="*/ 8 w 45"/>
                  <a:gd name="T51" fmla="*/ 31 h 38"/>
                  <a:gd name="T52" fmla="*/ 8 w 45"/>
                  <a:gd name="T53" fmla="*/ 5 h 38"/>
                  <a:gd name="T54" fmla="*/ 5 w 45"/>
                  <a:gd name="T55" fmla="*/ 2 h 38"/>
                  <a:gd name="T56" fmla="*/ 2 w 45"/>
                  <a:gd name="T57" fmla="*/ 1 h 38"/>
                  <a:gd name="T58" fmla="*/ 0 w 45"/>
                  <a:gd name="T59" fmla="*/ 1 h 38"/>
                  <a:gd name="T60" fmla="*/ 0 w 45"/>
                  <a:gd name="T6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38">
                    <a:moveTo>
                      <a:pt x="0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4"/>
                      <a:pt x="36" y="3"/>
                      <a:pt x="35" y="2"/>
                    </a:cubicBezTo>
                    <a:cubicBezTo>
                      <a:pt x="34" y="1"/>
                      <a:pt x="33" y="1"/>
                      <a:pt x="32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1" y="1"/>
                      <a:pt x="40" y="2"/>
                      <a:pt x="39" y="2"/>
                    </a:cubicBezTo>
                    <a:cubicBezTo>
                      <a:pt x="39" y="3"/>
                      <a:pt x="39" y="4"/>
                      <a:pt x="39" y="6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0" y="33"/>
                      <a:pt x="11" y="35"/>
                      <a:pt x="11" y="35"/>
                    </a:cubicBezTo>
                    <a:cubicBezTo>
                      <a:pt x="12" y="36"/>
                      <a:pt x="13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5" y="36"/>
                      <a:pt x="6" y="36"/>
                      <a:pt x="7" y="35"/>
                    </a:cubicBezTo>
                    <a:cubicBezTo>
                      <a:pt x="8" y="34"/>
                      <a:pt x="8" y="33"/>
                      <a:pt x="8" y="31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2"/>
                    </a:cubicBezTo>
                    <a:cubicBezTo>
                      <a:pt x="4" y="2"/>
                      <a:pt x="4" y="2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Freeform 31"/>
              <p:cNvSpPr/>
              <p:nvPr/>
            </p:nvSpPr>
            <p:spPr bwMode="auto">
              <a:xfrm>
                <a:off x="3414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5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5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4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5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1" name="Freeform 32"/>
              <p:cNvSpPr/>
              <p:nvPr/>
            </p:nvSpPr>
            <p:spPr bwMode="auto">
              <a:xfrm>
                <a:off x="3451" y="2326"/>
                <a:ext cx="84" cy="73"/>
              </a:xfrm>
              <a:custGeom>
                <a:avLst/>
                <a:gdLst>
                  <a:gd name="T0" fmla="*/ 44 w 44"/>
                  <a:gd name="T1" fmla="*/ 0 h 38"/>
                  <a:gd name="T2" fmla="*/ 44 w 44"/>
                  <a:gd name="T3" fmla="*/ 1 h 38"/>
                  <a:gd name="T4" fmla="*/ 41 w 44"/>
                  <a:gd name="T5" fmla="*/ 2 h 38"/>
                  <a:gd name="T6" fmla="*/ 38 w 44"/>
                  <a:gd name="T7" fmla="*/ 6 h 38"/>
                  <a:gd name="T8" fmla="*/ 23 w 44"/>
                  <a:gd name="T9" fmla="*/ 38 h 38"/>
                  <a:gd name="T10" fmla="*/ 22 w 44"/>
                  <a:gd name="T11" fmla="*/ 38 h 38"/>
                  <a:gd name="T12" fmla="*/ 7 w 44"/>
                  <a:gd name="T13" fmla="*/ 6 h 38"/>
                  <a:gd name="T14" fmla="*/ 5 w 44"/>
                  <a:gd name="T15" fmla="*/ 3 h 38"/>
                  <a:gd name="T16" fmla="*/ 3 w 44"/>
                  <a:gd name="T17" fmla="*/ 2 h 38"/>
                  <a:gd name="T18" fmla="*/ 0 w 44"/>
                  <a:gd name="T19" fmla="*/ 1 h 38"/>
                  <a:gd name="T20" fmla="*/ 0 w 44"/>
                  <a:gd name="T21" fmla="*/ 0 h 38"/>
                  <a:gd name="T22" fmla="*/ 17 w 44"/>
                  <a:gd name="T23" fmla="*/ 0 h 38"/>
                  <a:gd name="T24" fmla="*/ 17 w 44"/>
                  <a:gd name="T25" fmla="*/ 1 h 38"/>
                  <a:gd name="T26" fmla="*/ 13 w 44"/>
                  <a:gd name="T27" fmla="*/ 2 h 38"/>
                  <a:gd name="T28" fmla="*/ 13 w 44"/>
                  <a:gd name="T29" fmla="*/ 4 h 38"/>
                  <a:gd name="T30" fmla="*/ 14 w 44"/>
                  <a:gd name="T31" fmla="*/ 8 h 38"/>
                  <a:gd name="T32" fmla="*/ 24 w 44"/>
                  <a:gd name="T33" fmla="*/ 30 h 38"/>
                  <a:gd name="T34" fmla="*/ 34 w 44"/>
                  <a:gd name="T35" fmla="*/ 8 h 38"/>
                  <a:gd name="T36" fmla="*/ 36 w 44"/>
                  <a:gd name="T37" fmla="*/ 4 h 38"/>
                  <a:gd name="T38" fmla="*/ 35 w 44"/>
                  <a:gd name="T39" fmla="*/ 2 h 38"/>
                  <a:gd name="T40" fmla="*/ 32 w 44"/>
                  <a:gd name="T41" fmla="*/ 1 h 38"/>
                  <a:gd name="T42" fmla="*/ 31 w 44"/>
                  <a:gd name="T43" fmla="*/ 1 h 38"/>
                  <a:gd name="T44" fmla="*/ 31 w 44"/>
                  <a:gd name="T45" fmla="*/ 0 h 38"/>
                  <a:gd name="T46" fmla="*/ 44 w 44"/>
                  <a:gd name="T4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4" h="38">
                    <a:moveTo>
                      <a:pt x="44" y="0"/>
                    </a:move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1" y="2"/>
                      <a:pt x="41" y="2"/>
                    </a:cubicBezTo>
                    <a:cubicBezTo>
                      <a:pt x="39" y="3"/>
                      <a:pt x="39" y="5"/>
                      <a:pt x="38" y="6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2" y="38"/>
                      <a:pt x="22" y="38"/>
                      <a:pt x="22" y="38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4"/>
                      <a:pt x="5" y="3"/>
                      <a:pt x="5" y="3"/>
                    </a:cubicBezTo>
                    <a:cubicBezTo>
                      <a:pt x="5" y="2"/>
                      <a:pt x="4" y="2"/>
                      <a:pt x="3" y="2"/>
                    </a:cubicBezTo>
                    <a:cubicBezTo>
                      <a:pt x="3" y="1"/>
                      <a:pt x="2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3" y="2"/>
                      <a:pt x="13" y="3"/>
                      <a:pt x="13" y="4"/>
                    </a:cubicBezTo>
                    <a:cubicBezTo>
                      <a:pt x="13" y="4"/>
                      <a:pt x="13" y="6"/>
                      <a:pt x="14" y="8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5" y="6"/>
                      <a:pt x="36" y="5"/>
                      <a:pt x="36" y="4"/>
                    </a:cubicBezTo>
                    <a:cubicBezTo>
                      <a:pt x="36" y="3"/>
                      <a:pt x="35" y="3"/>
                      <a:pt x="35" y="2"/>
                    </a:cubicBezTo>
                    <a:cubicBezTo>
                      <a:pt x="34" y="2"/>
                      <a:pt x="33" y="1"/>
                      <a:pt x="32" y="1"/>
                    </a:cubicBezTo>
                    <a:cubicBezTo>
                      <a:pt x="32" y="1"/>
                      <a:pt x="31" y="1"/>
                      <a:pt x="31" y="1"/>
                    </a:cubicBezTo>
                    <a:cubicBezTo>
                      <a:pt x="31" y="0"/>
                      <a:pt x="31" y="0"/>
                      <a:pt x="31" y="0"/>
                    </a:cubicBez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2" name="Freeform 33"/>
              <p:cNvSpPr/>
              <p:nvPr/>
            </p:nvSpPr>
            <p:spPr bwMode="auto">
              <a:xfrm>
                <a:off x="3537" y="2326"/>
                <a:ext cx="66" cy="71"/>
              </a:xfrm>
              <a:custGeom>
                <a:avLst/>
                <a:gdLst>
                  <a:gd name="T0" fmla="*/ 12 w 35"/>
                  <a:gd name="T1" fmla="*/ 2 h 37"/>
                  <a:gd name="T2" fmla="*/ 12 w 35"/>
                  <a:gd name="T3" fmla="*/ 17 h 37"/>
                  <a:gd name="T4" fmla="*/ 21 w 35"/>
                  <a:gd name="T5" fmla="*/ 17 h 37"/>
                  <a:gd name="T6" fmla="*/ 26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7 w 35"/>
                  <a:gd name="T17" fmla="*/ 21 h 37"/>
                  <a:gd name="T18" fmla="*/ 25 w 35"/>
                  <a:gd name="T19" fmla="*/ 19 h 37"/>
                  <a:gd name="T20" fmla="*/ 21 w 35"/>
                  <a:gd name="T21" fmla="*/ 19 h 37"/>
                  <a:gd name="T22" fmla="*/ 12 w 35"/>
                  <a:gd name="T23" fmla="*/ 19 h 37"/>
                  <a:gd name="T24" fmla="*/ 12 w 35"/>
                  <a:gd name="T25" fmla="*/ 31 h 37"/>
                  <a:gd name="T26" fmla="*/ 12 w 35"/>
                  <a:gd name="T27" fmla="*/ 34 h 37"/>
                  <a:gd name="T28" fmla="*/ 13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2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2 w 35"/>
                  <a:gd name="T49" fmla="*/ 36 h 37"/>
                  <a:gd name="T50" fmla="*/ 4 w 35"/>
                  <a:gd name="T51" fmla="*/ 36 h 37"/>
                  <a:gd name="T52" fmla="*/ 6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2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2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30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2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3" y="17"/>
                      <a:pt x="25" y="16"/>
                      <a:pt x="26" y="16"/>
                    </a:cubicBezTo>
                    <a:cubicBezTo>
                      <a:pt x="27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3"/>
                      <a:pt x="27" y="21"/>
                      <a:pt x="27" y="21"/>
                    </a:cubicBezTo>
                    <a:cubicBezTo>
                      <a:pt x="26" y="20"/>
                      <a:pt x="26" y="20"/>
                      <a:pt x="25" y="19"/>
                    </a:cubicBezTo>
                    <a:cubicBezTo>
                      <a:pt x="24" y="19"/>
                      <a:pt x="23" y="19"/>
                      <a:pt x="2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4"/>
                      <a:pt x="13" y="35"/>
                      <a:pt x="13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5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2" y="32"/>
                      <a:pt x="33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4" y="36"/>
                      <a:pt x="4" y="36"/>
                    </a:cubicBezTo>
                    <a:cubicBezTo>
                      <a:pt x="5" y="35"/>
                      <a:pt x="6" y="35"/>
                      <a:pt x="6" y="34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6"/>
                      <a:pt x="30" y="5"/>
                      <a:pt x="30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7" y="2"/>
                      <a:pt x="25" y="2"/>
                      <a:pt x="23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3" name="Freeform 34"/>
              <p:cNvSpPr>
                <a:spLocks noEditPoints="1"/>
              </p:cNvSpPr>
              <p:nvPr/>
            </p:nvSpPr>
            <p:spPr bwMode="auto">
              <a:xfrm>
                <a:off x="3607" y="2326"/>
                <a:ext cx="78" cy="71"/>
              </a:xfrm>
              <a:custGeom>
                <a:avLst/>
                <a:gdLst>
                  <a:gd name="T0" fmla="*/ 41 w 41"/>
                  <a:gd name="T1" fmla="*/ 37 h 37"/>
                  <a:gd name="T2" fmla="*/ 30 w 41"/>
                  <a:gd name="T3" fmla="*/ 37 h 37"/>
                  <a:gd name="T4" fmla="*/ 16 w 41"/>
                  <a:gd name="T5" fmla="*/ 20 h 37"/>
                  <a:gd name="T6" fmla="*/ 14 w 41"/>
                  <a:gd name="T7" fmla="*/ 20 h 37"/>
                  <a:gd name="T8" fmla="*/ 13 w 41"/>
                  <a:gd name="T9" fmla="*/ 20 h 37"/>
                  <a:gd name="T10" fmla="*/ 12 w 41"/>
                  <a:gd name="T11" fmla="*/ 20 h 37"/>
                  <a:gd name="T12" fmla="*/ 12 w 41"/>
                  <a:gd name="T13" fmla="*/ 31 h 37"/>
                  <a:gd name="T14" fmla="*/ 13 w 41"/>
                  <a:gd name="T15" fmla="*/ 35 h 37"/>
                  <a:gd name="T16" fmla="*/ 16 w 41"/>
                  <a:gd name="T17" fmla="*/ 36 h 37"/>
                  <a:gd name="T18" fmla="*/ 18 w 41"/>
                  <a:gd name="T19" fmla="*/ 36 h 37"/>
                  <a:gd name="T20" fmla="*/ 18 w 41"/>
                  <a:gd name="T21" fmla="*/ 37 h 37"/>
                  <a:gd name="T22" fmla="*/ 0 w 41"/>
                  <a:gd name="T23" fmla="*/ 37 h 37"/>
                  <a:gd name="T24" fmla="*/ 0 w 41"/>
                  <a:gd name="T25" fmla="*/ 36 h 37"/>
                  <a:gd name="T26" fmla="*/ 2 w 41"/>
                  <a:gd name="T27" fmla="*/ 36 h 37"/>
                  <a:gd name="T28" fmla="*/ 6 w 41"/>
                  <a:gd name="T29" fmla="*/ 35 h 37"/>
                  <a:gd name="T30" fmla="*/ 6 w 41"/>
                  <a:gd name="T31" fmla="*/ 31 h 37"/>
                  <a:gd name="T32" fmla="*/ 6 w 41"/>
                  <a:gd name="T33" fmla="*/ 7 h 37"/>
                  <a:gd name="T34" fmla="*/ 5 w 41"/>
                  <a:gd name="T35" fmla="*/ 2 h 37"/>
                  <a:gd name="T36" fmla="*/ 2 w 41"/>
                  <a:gd name="T37" fmla="*/ 1 h 37"/>
                  <a:gd name="T38" fmla="*/ 0 w 41"/>
                  <a:gd name="T39" fmla="*/ 1 h 37"/>
                  <a:gd name="T40" fmla="*/ 0 w 41"/>
                  <a:gd name="T41" fmla="*/ 0 h 37"/>
                  <a:gd name="T42" fmla="*/ 15 w 41"/>
                  <a:gd name="T43" fmla="*/ 0 h 37"/>
                  <a:gd name="T44" fmla="*/ 25 w 41"/>
                  <a:gd name="T45" fmla="*/ 1 h 37"/>
                  <a:gd name="T46" fmla="*/ 30 w 41"/>
                  <a:gd name="T47" fmla="*/ 4 h 37"/>
                  <a:gd name="T48" fmla="*/ 32 w 41"/>
                  <a:gd name="T49" fmla="*/ 10 h 37"/>
                  <a:gd name="T50" fmla="*/ 30 w 41"/>
                  <a:gd name="T51" fmla="*/ 16 h 37"/>
                  <a:gd name="T52" fmla="*/ 22 w 41"/>
                  <a:gd name="T53" fmla="*/ 19 h 37"/>
                  <a:gd name="T54" fmla="*/ 31 w 41"/>
                  <a:gd name="T55" fmla="*/ 30 h 37"/>
                  <a:gd name="T56" fmla="*/ 36 w 41"/>
                  <a:gd name="T57" fmla="*/ 35 h 37"/>
                  <a:gd name="T58" fmla="*/ 41 w 41"/>
                  <a:gd name="T59" fmla="*/ 36 h 37"/>
                  <a:gd name="T60" fmla="*/ 41 w 41"/>
                  <a:gd name="T61" fmla="*/ 37 h 37"/>
                  <a:gd name="T62" fmla="*/ 12 w 41"/>
                  <a:gd name="T63" fmla="*/ 18 h 37"/>
                  <a:gd name="T64" fmla="*/ 13 w 41"/>
                  <a:gd name="T65" fmla="*/ 18 h 37"/>
                  <a:gd name="T66" fmla="*/ 14 w 41"/>
                  <a:gd name="T67" fmla="*/ 18 h 37"/>
                  <a:gd name="T68" fmla="*/ 23 w 41"/>
                  <a:gd name="T69" fmla="*/ 16 h 37"/>
                  <a:gd name="T70" fmla="*/ 26 w 41"/>
                  <a:gd name="T71" fmla="*/ 10 h 37"/>
                  <a:gd name="T72" fmla="*/ 23 w 41"/>
                  <a:gd name="T73" fmla="*/ 4 h 37"/>
                  <a:gd name="T74" fmla="*/ 17 w 41"/>
                  <a:gd name="T75" fmla="*/ 2 h 37"/>
                  <a:gd name="T76" fmla="*/ 12 w 41"/>
                  <a:gd name="T77" fmla="*/ 3 h 37"/>
                  <a:gd name="T78" fmla="*/ 12 w 41"/>
                  <a:gd name="T7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37">
                    <a:moveTo>
                      <a:pt x="41" y="37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20"/>
                      <a:pt x="14" y="20"/>
                      <a:pt x="14" y="20"/>
                    </a:cubicBezTo>
                    <a:cubicBezTo>
                      <a:pt x="14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5"/>
                      <a:pt x="13" y="35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0" y="0"/>
                      <a:pt x="23" y="0"/>
                      <a:pt x="25" y="1"/>
                    </a:cubicBezTo>
                    <a:cubicBezTo>
                      <a:pt x="27" y="1"/>
                      <a:pt x="29" y="3"/>
                      <a:pt x="30" y="4"/>
                    </a:cubicBezTo>
                    <a:cubicBezTo>
                      <a:pt x="32" y="6"/>
                      <a:pt x="32" y="7"/>
                      <a:pt x="32" y="10"/>
                    </a:cubicBezTo>
                    <a:cubicBezTo>
                      <a:pt x="32" y="12"/>
                      <a:pt x="32" y="14"/>
                      <a:pt x="30" y="16"/>
                    </a:cubicBezTo>
                    <a:cubicBezTo>
                      <a:pt x="28" y="17"/>
                      <a:pt x="26" y="18"/>
                      <a:pt x="22" y="19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3" y="32"/>
                      <a:pt x="34" y="34"/>
                      <a:pt x="36" y="35"/>
                    </a:cubicBezTo>
                    <a:cubicBezTo>
                      <a:pt x="37" y="36"/>
                      <a:pt x="39" y="36"/>
                      <a:pt x="41" y="36"/>
                    </a:cubicBezTo>
                    <a:lnTo>
                      <a:pt x="41" y="37"/>
                    </a:lnTo>
                    <a:close/>
                    <a:moveTo>
                      <a:pt x="12" y="18"/>
                    </a:moveTo>
                    <a:cubicBezTo>
                      <a:pt x="12" y="18"/>
                      <a:pt x="13" y="18"/>
                      <a:pt x="13" y="18"/>
                    </a:cubicBezTo>
                    <a:cubicBezTo>
                      <a:pt x="13" y="18"/>
                      <a:pt x="14" y="18"/>
                      <a:pt x="14" y="18"/>
                    </a:cubicBezTo>
                    <a:cubicBezTo>
                      <a:pt x="18" y="18"/>
                      <a:pt x="21" y="17"/>
                      <a:pt x="23" y="16"/>
                    </a:cubicBezTo>
                    <a:cubicBezTo>
                      <a:pt x="25" y="14"/>
                      <a:pt x="26" y="12"/>
                      <a:pt x="26" y="10"/>
                    </a:cubicBezTo>
                    <a:cubicBezTo>
                      <a:pt x="26" y="8"/>
                      <a:pt x="25" y="6"/>
                      <a:pt x="23" y="4"/>
                    </a:cubicBezTo>
                    <a:cubicBezTo>
                      <a:pt x="22" y="3"/>
                      <a:pt x="19" y="2"/>
                      <a:pt x="17" y="2"/>
                    </a:cubicBezTo>
                    <a:cubicBezTo>
                      <a:pt x="16" y="2"/>
                      <a:pt x="14" y="2"/>
                      <a:pt x="12" y="3"/>
                    </a:cubicBezTo>
                    <a:lnTo>
                      <a:pt x="1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" name="Freeform 35"/>
              <p:cNvSpPr/>
              <p:nvPr/>
            </p:nvSpPr>
            <p:spPr bwMode="auto">
              <a:xfrm>
                <a:off x="3691" y="2324"/>
                <a:ext cx="52" cy="75"/>
              </a:xfrm>
              <a:custGeom>
                <a:avLst/>
                <a:gdLst>
                  <a:gd name="T0" fmla="*/ 24 w 27"/>
                  <a:gd name="T1" fmla="*/ 0 h 39"/>
                  <a:gd name="T2" fmla="*/ 24 w 27"/>
                  <a:gd name="T3" fmla="*/ 13 h 39"/>
                  <a:gd name="T4" fmla="*/ 23 w 27"/>
                  <a:gd name="T5" fmla="*/ 13 h 39"/>
                  <a:gd name="T6" fmla="*/ 21 w 27"/>
                  <a:gd name="T7" fmla="*/ 7 h 39"/>
                  <a:gd name="T8" fmla="*/ 17 w 27"/>
                  <a:gd name="T9" fmla="*/ 4 h 39"/>
                  <a:gd name="T10" fmla="*/ 12 w 27"/>
                  <a:gd name="T11" fmla="*/ 2 h 39"/>
                  <a:gd name="T12" fmla="*/ 7 w 27"/>
                  <a:gd name="T13" fmla="*/ 4 h 39"/>
                  <a:gd name="T14" fmla="*/ 5 w 27"/>
                  <a:gd name="T15" fmla="*/ 8 h 39"/>
                  <a:gd name="T16" fmla="*/ 6 w 27"/>
                  <a:gd name="T17" fmla="*/ 11 h 39"/>
                  <a:gd name="T18" fmla="*/ 15 w 27"/>
                  <a:gd name="T19" fmla="*/ 17 h 39"/>
                  <a:gd name="T20" fmla="*/ 23 w 27"/>
                  <a:gd name="T21" fmla="*/ 21 h 39"/>
                  <a:gd name="T22" fmla="*/ 26 w 27"/>
                  <a:gd name="T23" fmla="*/ 25 h 39"/>
                  <a:gd name="T24" fmla="*/ 27 w 27"/>
                  <a:gd name="T25" fmla="*/ 29 h 39"/>
                  <a:gd name="T26" fmla="*/ 24 w 27"/>
                  <a:gd name="T27" fmla="*/ 36 h 39"/>
                  <a:gd name="T28" fmla="*/ 14 w 27"/>
                  <a:gd name="T29" fmla="*/ 39 h 39"/>
                  <a:gd name="T30" fmla="*/ 11 w 27"/>
                  <a:gd name="T31" fmla="*/ 39 h 39"/>
                  <a:gd name="T32" fmla="*/ 7 w 27"/>
                  <a:gd name="T33" fmla="*/ 38 h 39"/>
                  <a:gd name="T34" fmla="*/ 3 w 27"/>
                  <a:gd name="T35" fmla="*/ 37 h 39"/>
                  <a:gd name="T36" fmla="*/ 2 w 27"/>
                  <a:gd name="T37" fmla="*/ 37 h 39"/>
                  <a:gd name="T38" fmla="*/ 1 w 27"/>
                  <a:gd name="T39" fmla="*/ 39 h 39"/>
                  <a:gd name="T40" fmla="*/ 0 w 27"/>
                  <a:gd name="T41" fmla="*/ 39 h 39"/>
                  <a:gd name="T42" fmla="*/ 0 w 27"/>
                  <a:gd name="T43" fmla="*/ 26 h 39"/>
                  <a:gd name="T44" fmla="*/ 1 w 27"/>
                  <a:gd name="T45" fmla="*/ 26 h 39"/>
                  <a:gd name="T46" fmla="*/ 3 w 27"/>
                  <a:gd name="T47" fmla="*/ 32 h 39"/>
                  <a:gd name="T48" fmla="*/ 8 w 27"/>
                  <a:gd name="T49" fmla="*/ 36 h 39"/>
                  <a:gd name="T50" fmla="*/ 14 w 27"/>
                  <a:gd name="T51" fmla="*/ 37 h 39"/>
                  <a:gd name="T52" fmla="*/ 20 w 27"/>
                  <a:gd name="T53" fmla="*/ 35 h 39"/>
                  <a:gd name="T54" fmla="*/ 22 w 27"/>
                  <a:gd name="T55" fmla="*/ 31 h 39"/>
                  <a:gd name="T56" fmla="*/ 21 w 27"/>
                  <a:gd name="T57" fmla="*/ 28 h 39"/>
                  <a:gd name="T58" fmla="*/ 18 w 27"/>
                  <a:gd name="T59" fmla="*/ 26 h 39"/>
                  <a:gd name="T60" fmla="*/ 12 w 27"/>
                  <a:gd name="T61" fmla="*/ 22 h 39"/>
                  <a:gd name="T62" fmla="*/ 4 w 27"/>
                  <a:gd name="T63" fmla="*/ 18 h 39"/>
                  <a:gd name="T64" fmla="*/ 1 w 27"/>
                  <a:gd name="T65" fmla="*/ 14 h 39"/>
                  <a:gd name="T66" fmla="*/ 0 w 27"/>
                  <a:gd name="T67" fmla="*/ 10 h 39"/>
                  <a:gd name="T68" fmla="*/ 3 w 27"/>
                  <a:gd name="T69" fmla="*/ 3 h 39"/>
                  <a:gd name="T70" fmla="*/ 12 w 27"/>
                  <a:gd name="T71" fmla="*/ 0 h 39"/>
                  <a:gd name="T72" fmla="*/ 19 w 27"/>
                  <a:gd name="T73" fmla="*/ 2 h 39"/>
                  <a:gd name="T74" fmla="*/ 21 w 27"/>
                  <a:gd name="T75" fmla="*/ 2 h 39"/>
                  <a:gd name="T76" fmla="*/ 23 w 27"/>
                  <a:gd name="T77" fmla="*/ 2 h 39"/>
                  <a:gd name="T78" fmla="*/ 23 w 27"/>
                  <a:gd name="T79" fmla="*/ 0 h 39"/>
                  <a:gd name="T80" fmla="*/ 24 w 27"/>
                  <a:gd name="T8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7" h="39">
                    <a:moveTo>
                      <a:pt x="24" y="0"/>
                    </a:moveTo>
                    <a:cubicBezTo>
                      <a:pt x="24" y="13"/>
                      <a:pt x="24" y="13"/>
                      <a:pt x="2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1"/>
                      <a:pt x="22" y="9"/>
                      <a:pt x="21" y="7"/>
                    </a:cubicBezTo>
                    <a:cubicBezTo>
                      <a:pt x="20" y="6"/>
                      <a:pt x="19" y="5"/>
                      <a:pt x="17" y="4"/>
                    </a:cubicBezTo>
                    <a:cubicBezTo>
                      <a:pt x="16" y="3"/>
                      <a:pt x="14" y="2"/>
                      <a:pt x="12" y="2"/>
                    </a:cubicBezTo>
                    <a:cubicBezTo>
                      <a:pt x="10" y="2"/>
                      <a:pt x="8" y="3"/>
                      <a:pt x="7" y="4"/>
                    </a:cubicBezTo>
                    <a:cubicBezTo>
                      <a:pt x="5" y="5"/>
                      <a:pt x="5" y="7"/>
                      <a:pt x="5" y="8"/>
                    </a:cubicBezTo>
                    <a:cubicBezTo>
                      <a:pt x="5" y="9"/>
                      <a:pt x="5" y="10"/>
                      <a:pt x="6" y="11"/>
                    </a:cubicBezTo>
                    <a:cubicBezTo>
                      <a:pt x="7" y="13"/>
                      <a:pt x="10" y="14"/>
                      <a:pt x="15" y="17"/>
                    </a:cubicBezTo>
                    <a:cubicBezTo>
                      <a:pt x="19" y="19"/>
                      <a:pt x="21" y="20"/>
                      <a:pt x="23" y="21"/>
                    </a:cubicBezTo>
                    <a:cubicBezTo>
                      <a:pt x="24" y="22"/>
                      <a:pt x="25" y="23"/>
                      <a:pt x="26" y="25"/>
                    </a:cubicBezTo>
                    <a:cubicBezTo>
                      <a:pt x="27" y="26"/>
                      <a:pt x="27" y="27"/>
                      <a:pt x="27" y="29"/>
                    </a:cubicBezTo>
                    <a:cubicBezTo>
                      <a:pt x="27" y="32"/>
                      <a:pt x="26" y="34"/>
                      <a:pt x="24" y="36"/>
                    </a:cubicBezTo>
                    <a:cubicBezTo>
                      <a:pt x="21" y="38"/>
                      <a:pt x="18" y="39"/>
                      <a:pt x="14" y="39"/>
                    </a:cubicBezTo>
                    <a:cubicBezTo>
                      <a:pt x="13" y="39"/>
                      <a:pt x="12" y="39"/>
                      <a:pt x="11" y="39"/>
                    </a:cubicBezTo>
                    <a:cubicBezTo>
                      <a:pt x="10" y="39"/>
                      <a:pt x="9" y="38"/>
                      <a:pt x="7" y="38"/>
                    </a:cubicBezTo>
                    <a:cubicBezTo>
                      <a:pt x="5" y="37"/>
                      <a:pt x="4" y="37"/>
                      <a:pt x="3" y="37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2" y="38"/>
                      <a:pt x="1" y="38"/>
                      <a:pt x="1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9"/>
                      <a:pt x="3" y="31"/>
                      <a:pt x="3" y="32"/>
                    </a:cubicBezTo>
                    <a:cubicBezTo>
                      <a:pt x="4" y="34"/>
                      <a:pt x="6" y="35"/>
                      <a:pt x="8" y="36"/>
                    </a:cubicBezTo>
                    <a:cubicBezTo>
                      <a:pt x="9" y="37"/>
                      <a:pt x="11" y="37"/>
                      <a:pt x="14" y="37"/>
                    </a:cubicBezTo>
                    <a:cubicBezTo>
                      <a:pt x="16" y="37"/>
                      <a:pt x="18" y="36"/>
                      <a:pt x="20" y="35"/>
                    </a:cubicBezTo>
                    <a:cubicBezTo>
                      <a:pt x="21" y="34"/>
                      <a:pt x="22" y="33"/>
                      <a:pt x="22" y="31"/>
                    </a:cubicBezTo>
                    <a:cubicBezTo>
                      <a:pt x="22" y="30"/>
                      <a:pt x="21" y="29"/>
                      <a:pt x="21" y="28"/>
                    </a:cubicBezTo>
                    <a:cubicBezTo>
                      <a:pt x="20" y="27"/>
                      <a:pt x="20" y="26"/>
                      <a:pt x="18" y="26"/>
                    </a:cubicBezTo>
                    <a:cubicBezTo>
                      <a:pt x="18" y="25"/>
                      <a:pt x="15" y="24"/>
                      <a:pt x="12" y="22"/>
                    </a:cubicBezTo>
                    <a:cubicBezTo>
                      <a:pt x="8" y="20"/>
                      <a:pt x="6" y="19"/>
                      <a:pt x="4" y="18"/>
                    </a:cubicBezTo>
                    <a:cubicBezTo>
                      <a:pt x="3" y="17"/>
                      <a:pt x="2" y="16"/>
                      <a:pt x="1" y="14"/>
                    </a:cubicBezTo>
                    <a:cubicBezTo>
                      <a:pt x="0" y="13"/>
                      <a:pt x="0" y="12"/>
                      <a:pt x="0" y="10"/>
                    </a:cubicBezTo>
                    <a:cubicBezTo>
                      <a:pt x="0" y="7"/>
                      <a:pt x="1" y="5"/>
                      <a:pt x="3" y="3"/>
                    </a:cubicBezTo>
                    <a:cubicBezTo>
                      <a:pt x="5" y="1"/>
                      <a:pt x="8" y="0"/>
                      <a:pt x="12" y="0"/>
                    </a:cubicBezTo>
                    <a:cubicBezTo>
                      <a:pt x="14" y="0"/>
                      <a:pt x="16" y="1"/>
                      <a:pt x="19" y="2"/>
                    </a:cubicBezTo>
                    <a:cubicBezTo>
                      <a:pt x="20" y="2"/>
                      <a:pt x="21" y="2"/>
                      <a:pt x="21" y="2"/>
                    </a:cubicBezTo>
                    <a:cubicBezTo>
                      <a:pt x="22" y="2"/>
                      <a:pt x="22" y="2"/>
                      <a:pt x="23" y="2"/>
                    </a:cubicBezTo>
                    <a:cubicBezTo>
                      <a:pt x="23" y="2"/>
                      <a:pt x="23" y="1"/>
                      <a:pt x="23" y="0"/>
                    </a:cubicBez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5" name="Freeform 36"/>
              <p:cNvSpPr/>
              <p:nvPr/>
            </p:nvSpPr>
            <p:spPr bwMode="auto">
              <a:xfrm>
                <a:off x="3750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6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5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4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6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Freeform 37"/>
              <p:cNvSpPr/>
              <p:nvPr/>
            </p:nvSpPr>
            <p:spPr bwMode="auto">
              <a:xfrm>
                <a:off x="3790" y="2326"/>
                <a:ext cx="65" cy="71"/>
              </a:xfrm>
              <a:custGeom>
                <a:avLst/>
                <a:gdLst>
                  <a:gd name="T0" fmla="*/ 34 w 34"/>
                  <a:gd name="T1" fmla="*/ 0 h 37"/>
                  <a:gd name="T2" fmla="*/ 34 w 34"/>
                  <a:gd name="T3" fmla="*/ 9 h 37"/>
                  <a:gd name="T4" fmla="*/ 33 w 34"/>
                  <a:gd name="T5" fmla="*/ 9 h 37"/>
                  <a:gd name="T6" fmla="*/ 32 w 34"/>
                  <a:gd name="T7" fmla="*/ 5 h 37"/>
                  <a:gd name="T8" fmla="*/ 30 w 34"/>
                  <a:gd name="T9" fmla="*/ 3 h 37"/>
                  <a:gd name="T10" fmla="*/ 26 w 34"/>
                  <a:gd name="T11" fmla="*/ 2 h 37"/>
                  <a:gd name="T12" fmla="*/ 20 w 34"/>
                  <a:gd name="T13" fmla="*/ 2 h 37"/>
                  <a:gd name="T14" fmla="*/ 20 w 34"/>
                  <a:gd name="T15" fmla="*/ 31 h 37"/>
                  <a:gd name="T16" fmla="*/ 21 w 34"/>
                  <a:gd name="T17" fmla="*/ 35 h 37"/>
                  <a:gd name="T18" fmla="*/ 24 w 34"/>
                  <a:gd name="T19" fmla="*/ 36 h 37"/>
                  <a:gd name="T20" fmla="*/ 26 w 34"/>
                  <a:gd name="T21" fmla="*/ 36 h 37"/>
                  <a:gd name="T22" fmla="*/ 26 w 34"/>
                  <a:gd name="T23" fmla="*/ 37 h 37"/>
                  <a:gd name="T24" fmla="*/ 8 w 34"/>
                  <a:gd name="T25" fmla="*/ 37 h 37"/>
                  <a:gd name="T26" fmla="*/ 8 w 34"/>
                  <a:gd name="T27" fmla="*/ 36 h 37"/>
                  <a:gd name="T28" fmla="*/ 10 w 34"/>
                  <a:gd name="T29" fmla="*/ 36 h 37"/>
                  <a:gd name="T30" fmla="*/ 13 w 34"/>
                  <a:gd name="T31" fmla="*/ 35 h 37"/>
                  <a:gd name="T32" fmla="*/ 14 w 34"/>
                  <a:gd name="T33" fmla="*/ 31 h 37"/>
                  <a:gd name="T34" fmla="*/ 14 w 34"/>
                  <a:gd name="T35" fmla="*/ 2 h 37"/>
                  <a:gd name="T36" fmla="*/ 9 w 34"/>
                  <a:gd name="T37" fmla="*/ 2 h 37"/>
                  <a:gd name="T38" fmla="*/ 5 w 34"/>
                  <a:gd name="T39" fmla="*/ 3 h 37"/>
                  <a:gd name="T40" fmla="*/ 2 w 34"/>
                  <a:gd name="T41" fmla="*/ 5 h 37"/>
                  <a:gd name="T42" fmla="*/ 1 w 34"/>
                  <a:gd name="T43" fmla="*/ 9 h 37"/>
                  <a:gd name="T44" fmla="*/ 0 w 34"/>
                  <a:gd name="T45" fmla="*/ 9 h 37"/>
                  <a:gd name="T46" fmla="*/ 0 w 34"/>
                  <a:gd name="T47" fmla="*/ 0 h 37"/>
                  <a:gd name="T48" fmla="*/ 34 w 34"/>
                  <a:gd name="T4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37">
                    <a:moveTo>
                      <a:pt x="34" y="0"/>
                    </a:move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7"/>
                      <a:pt x="33" y="6"/>
                      <a:pt x="32" y="5"/>
                    </a:cubicBezTo>
                    <a:cubicBezTo>
                      <a:pt x="32" y="4"/>
                      <a:pt x="31" y="4"/>
                      <a:pt x="30" y="3"/>
                    </a:cubicBezTo>
                    <a:cubicBezTo>
                      <a:pt x="29" y="3"/>
                      <a:pt x="27" y="2"/>
                      <a:pt x="26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3"/>
                      <a:pt x="20" y="35"/>
                      <a:pt x="21" y="35"/>
                    </a:cubicBezTo>
                    <a:cubicBezTo>
                      <a:pt x="21" y="36"/>
                      <a:pt x="23" y="36"/>
                      <a:pt x="24" y="36"/>
                    </a:cubicBezTo>
                    <a:cubicBezTo>
                      <a:pt x="26" y="36"/>
                      <a:pt x="26" y="36"/>
                      <a:pt x="26" y="36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1" y="36"/>
                      <a:pt x="13" y="36"/>
                      <a:pt x="13" y="35"/>
                    </a:cubicBezTo>
                    <a:cubicBezTo>
                      <a:pt x="14" y="34"/>
                      <a:pt x="14" y="33"/>
                      <a:pt x="14" y="3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2"/>
                      <a:pt x="6" y="2"/>
                      <a:pt x="5" y="3"/>
                    </a:cubicBezTo>
                    <a:cubicBezTo>
                      <a:pt x="4" y="3"/>
                      <a:pt x="3" y="4"/>
                      <a:pt x="2" y="5"/>
                    </a:cubicBezTo>
                    <a:cubicBezTo>
                      <a:pt x="1" y="6"/>
                      <a:pt x="1" y="7"/>
                      <a:pt x="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" name="Freeform 38"/>
              <p:cNvSpPr/>
              <p:nvPr/>
            </p:nvSpPr>
            <p:spPr bwMode="auto">
              <a:xfrm>
                <a:off x="3859" y="2326"/>
                <a:ext cx="82" cy="71"/>
              </a:xfrm>
              <a:custGeom>
                <a:avLst/>
                <a:gdLst>
                  <a:gd name="T0" fmla="*/ 29 w 43"/>
                  <a:gd name="T1" fmla="*/ 0 h 37"/>
                  <a:gd name="T2" fmla="*/ 43 w 43"/>
                  <a:gd name="T3" fmla="*/ 0 h 37"/>
                  <a:gd name="T4" fmla="*/ 43 w 43"/>
                  <a:gd name="T5" fmla="*/ 1 h 37"/>
                  <a:gd name="T6" fmla="*/ 42 w 43"/>
                  <a:gd name="T7" fmla="*/ 1 h 37"/>
                  <a:gd name="T8" fmla="*/ 40 w 43"/>
                  <a:gd name="T9" fmla="*/ 2 h 37"/>
                  <a:gd name="T10" fmla="*/ 37 w 43"/>
                  <a:gd name="T11" fmla="*/ 3 h 37"/>
                  <a:gd name="T12" fmla="*/ 34 w 43"/>
                  <a:gd name="T13" fmla="*/ 7 h 37"/>
                  <a:gd name="T14" fmla="*/ 24 w 43"/>
                  <a:gd name="T15" fmla="*/ 21 h 37"/>
                  <a:gd name="T16" fmla="*/ 24 w 43"/>
                  <a:gd name="T17" fmla="*/ 31 h 37"/>
                  <a:gd name="T18" fmla="*/ 25 w 43"/>
                  <a:gd name="T19" fmla="*/ 35 h 37"/>
                  <a:gd name="T20" fmla="*/ 29 w 43"/>
                  <a:gd name="T21" fmla="*/ 36 h 37"/>
                  <a:gd name="T22" fmla="*/ 30 w 43"/>
                  <a:gd name="T23" fmla="*/ 36 h 37"/>
                  <a:gd name="T24" fmla="*/ 30 w 43"/>
                  <a:gd name="T25" fmla="*/ 37 h 37"/>
                  <a:gd name="T26" fmla="*/ 13 w 43"/>
                  <a:gd name="T27" fmla="*/ 37 h 37"/>
                  <a:gd name="T28" fmla="*/ 13 w 43"/>
                  <a:gd name="T29" fmla="*/ 36 h 37"/>
                  <a:gd name="T30" fmla="*/ 14 w 43"/>
                  <a:gd name="T31" fmla="*/ 36 h 37"/>
                  <a:gd name="T32" fmla="*/ 18 w 43"/>
                  <a:gd name="T33" fmla="*/ 35 h 37"/>
                  <a:gd name="T34" fmla="*/ 18 w 43"/>
                  <a:gd name="T35" fmla="*/ 31 h 37"/>
                  <a:gd name="T36" fmla="*/ 18 w 43"/>
                  <a:gd name="T37" fmla="*/ 22 h 37"/>
                  <a:gd name="T38" fmla="*/ 7 w 43"/>
                  <a:gd name="T39" fmla="*/ 6 h 37"/>
                  <a:gd name="T40" fmla="*/ 4 w 43"/>
                  <a:gd name="T41" fmla="*/ 3 h 37"/>
                  <a:gd name="T42" fmla="*/ 1 w 43"/>
                  <a:gd name="T43" fmla="*/ 1 h 37"/>
                  <a:gd name="T44" fmla="*/ 0 w 43"/>
                  <a:gd name="T45" fmla="*/ 1 h 37"/>
                  <a:gd name="T46" fmla="*/ 0 w 43"/>
                  <a:gd name="T47" fmla="*/ 0 h 37"/>
                  <a:gd name="T48" fmla="*/ 17 w 43"/>
                  <a:gd name="T49" fmla="*/ 0 h 37"/>
                  <a:gd name="T50" fmla="*/ 17 w 43"/>
                  <a:gd name="T51" fmla="*/ 1 h 37"/>
                  <a:gd name="T52" fmla="*/ 16 w 43"/>
                  <a:gd name="T53" fmla="*/ 1 h 37"/>
                  <a:gd name="T54" fmla="*/ 14 w 43"/>
                  <a:gd name="T55" fmla="*/ 2 h 37"/>
                  <a:gd name="T56" fmla="*/ 13 w 43"/>
                  <a:gd name="T57" fmla="*/ 3 h 37"/>
                  <a:gd name="T58" fmla="*/ 14 w 43"/>
                  <a:gd name="T59" fmla="*/ 7 h 37"/>
                  <a:gd name="T60" fmla="*/ 23 w 43"/>
                  <a:gd name="T61" fmla="*/ 19 h 37"/>
                  <a:gd name="T62" fmla="*/ 31 w 43"/>
                  <a:gd name="T63" fmla="*/ 8 h 37"/>
                  <a:gd name="T64" fmla="*/ 33 w 43"/>
                  <a:gd name="T65" fmla="*/ 4 h 37"/>
                  <a:gd name="T66" fmla="*/ 32 w 43"/>
                  <a:gd name="T67" fmla="*/ 2 h 37"/>
                  <a:gd name="T68" fmla="*/ 31 w 43"/>
                  <a:gd name="T69" fmla="*/ 1 h 37"/>
                  <a:gd name="T70" fmla="*/ 29 w 43"/>
                  <a:gd name="T71" fmla="*/ 1 h 37"/>
                  <a:gd name="T72" fmla="*/ 29 w 43"/>
                  <a:gd name="T7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3" h="37">
                    <a:moveTo>
                      <a:pt x="29" y="0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1" y="1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6" y="4"/>
                      <a:pt x="35" y="6"/>
                      <a:pt x="34" y="7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3"/>
                      <a:pt x="24" y="35"/>
                      <a:pt x="25" y="35"/>
                    </a:cubicBezTo>
                    <a:cubicBezTo>
                      <a:pt x="26" y="36"/>
                      <a:pt x="27" y="36"/>
                      <a:pt x="29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6" y="36"/>
                      <a:pt x="17" y="36"/>
                      <a:pt x="18" y="35"/>
                    </a:cubicBezTo>
                    <a:cubicBezTo>
                      <a:pt x="18" y="34"/>
                      <a:pt x="18" y="33"/>
                      <a:pt x="18" y="31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5"/>
                      <a:pt x="5" y="3"/>
                      <a:pt x="4" y="3"/>
                    </a:cubicBezTo>
                    <a:cubicBezTo>
                      <a:pt x="4" y="3"/>
                      <a:pt x="3" y="2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5" y="1"/>
                      <a:pt x="14" y="2"/>
                    </a:cubicBezTo>
                    <a:cubicBezTo>
                      <a:pt x="13" y="2"/>
                      <a:pt x="13" y="3"/>
                      <a:pt x="13" y="3"/>
                    </a:cubicBezTo>
                    <a:cubicBezTo>
                      <a:pt x="13" y="4"/>
                      <a:pt x="13" y="5"/>
                      <a:pt x="14" y="7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2" y="6"/>
                      <a:pt x="33" y="5"/>
                      <a:pt x="33" y="4"/>
                    </a:cubicBezTo>
                    <a:cubicBezTo>
                      <a:pt x="33" y="3"/>
                      <a:pt x="33" y="3"/>
                      <a:pt x="32" y="2"/>
                    </a:cubicBezTo>
                    <a:cubicBezTo>
                      <a:pt x="32" y="2"/>
                      <a:pt x="32" y="2"/>
                      <a:pt x="31" y="1"/>
                    </a:cubicBezTo>
                    <a:cubicBezTo>
                      <a:pt x="31" y="1"/>
                      <a:pt x="30" y="1"/>
                      <a:pt x="29" y="1"/>
                    </a:cubicBez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8" name="Freeform 39"/>
              <p:cNvSpPr>
                <a:spLocks noEditPoints="1"/>
              </p:cNvSpPr>
              <p:nvPr/>
            </p:nvSpPr>
            <p:spPr bwMode="auto">
              <a:xfrm>
                <a:off x="3970" y="2324"/>
                <a:ext cx="76" cy="75"/>
              </a:xfrm>
              <a:custGeom>
                <a:avLst/>
                <a:gdLst>
                  <a:gd name="T0" fmla="*/ 21 w 40"/>
                  <a:gd name="T1" fmla="*/ 0 h 39"/>
                  <a:gd name="T2" fmla="*/ 34 w 40"/>
                  <a:gd name="T3" fmla="*/ 6 h 39"/>
                  <a:gd name="T4" fmla="*/ 40 w 40"/>
                  <a:gd name="T5" fmla="*/ 19 h 39"/>
                  <a:gd name="T6" fmla="*/ 34 w 40"/>
                  <a:gd name="T7" fmla="*/ 34 h 39"/>
                  <a:gd name="T8" fmla="*/ 20 w 40"/>
                  <a:gd name="T9" fmla="*/ 39 h 39"/>
                  <a:gd name="T10" fmla="*/ 6 w 40"/>
                  <a:gd name="T11" fmla="*/ 34 h 39"/>
                  <a:gd name="T12" fmla="*/ 0 w 40"/>
                  <a:gd name="T13" fmla="*/ 20 h 39"/>
                  <a:gd name="T14" fmla="*/ 7 w 40"/>
                  <a:gd name="T15" fmla="*/ 5 h 39"/>
                  <a:gd name="T16" fmla="*/ 21 w 40"/>
                  <a:gd name="T17" fmla="*/ 0 h 39"/>
                  <a:gd name="T18" fmla="*/ 20 w 40"/>
                  <a:gd name="T19" fmla="*/ 2 h 39"/>
                  <a:gd name="T20" fmla="*/ 11 w 40"/>
                  <a:gd name="T21" fmla="*/ 6 h 39"/>
                  <a:gd name="T22" fmla="*/ 7 w 40"/>
                  <a:gd name="T23" fmla="*/ 19 h 39"/>
                  <a:gd name="T24" fmla="*/ 11 w 40"/>
                  <a:gd name="T25" fmla="*/ 33 h 39"/>
                  <a:gd name="T26" fmla="*/ 20 w 40"/>
                  <a:gd name="T27" fmla="*/ 37 h 39"/>
                  <a:gd name="T28" fmla="*/ 30 w 40"/>
                  <a:gd name="T29" fmla="*/ 33 h 39"/>
                  <a:gd name="T30" fmla="*/ 33 w 40"/>
                  <a:gd name="T31" fmla="*/ 20 h 39"/>
                  <a:gd name="T32" fmla="*/ 29 w 40"/>
                  <a:gd name="T33" fmla="*/ 6 h 39"/>
                  <a:gd name="T34" fmla="*/ 20 w 40"/>
                  <a:gd name="T35" fmla="*/ 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39">
                    <a:moveTo>
                      <a:pt x="21" y="0"/>
                    </a:moveTo>
                    <a:cubicBezTo>
                      <a:pt x="26" y="0"/>
                      <a:pt x="31" y="2"/>
                      <a:pt x="34" y="6"/>
                    </a:cubicBezTo>
                    <a:cubicBezTo>
                      <a:pt x="38" y="9"/>
                      <a:pt x="40" y="14"/>
                      <a:pt x="40" y="19"/>
                    </a:cubicBezTo>
                    <a:cubicBezTo>
                      <a:pt x="40" y="25"/>
                      <a:pt x="38" y="30"/>
                      <a:pt x="34" y="34"/>
                    </a:cubicBezTo>
                    <a:cubicBezTo>
                      <a:pt x="30" y="37"/>
                      <a:pt x="26" y="39"/>
                      <a:pt x="20" y="39"/>
                    </a:cubicBezTo>
                    <a:cubicBezTo>
                      <a:pt x="14" y="39"/>
                      <a:pt x="10" y="37"/>
                      <a:pt x="6" y="34"/>
                    </a:cubicBezTo>
                    <a:cubicBezTo>
                      <a:pt x="2" y="30"/>
                      <a:pt x="0" y="25"/>
                      <a:pt x="0" y="20"/>
                    </a:cubicBezTo>
                    <a:cubicBezTo>
                      <a:pt x="0" y="14"/>
                      <a:pt x="2" y="9"/>
                      <a:pt x="7" y="5"/>
                    </a:cubicBezTo>
                    <a:cubicBezTo>
                      <a:pt x="11" y="2"/>
                      <a:pt x="15" y="0"/>
                      <a:pt x="21" y="0"/>
                    </a:cubicBezTo>
                    <a:close/>
                    <a:moveTo>
                      <a:pt x="20" y="2"/>
                    </a:moveTo>
                    <a:cubicBezTo>
                      <a:pt x="16" y="2"/>
                      <a:pt x="13" y="3"/>
                      <a:pt x="11" y="6"/>
                    </a:cubicBezTo>
                    <a:cubicBezTo>
                      <a:pt x="8" y="9"/>
                      <a:pt x="7" y="13"/>
                      <a:pt x="7" y="19"/>
                    </a:cubicBezTo>
                    <a:cubicBezTo>
                      <a:pt x="7" y="26"/>
                      <a:pt x="8" y="30"/>
                      <a:pt x="11" y="33"/>
                    </a:cubicBezTo>
                    <a:cubicBezTo>
                      <a:pt x="13" y="36"/>
                      <a:pt x="16" y="37"/>
                      <a:pt x="20" y="37"/>
                    </a:cubicBezTo>
                    <a:cubicBezTo>
                      <a:pt x="24" y="37"/>
                      <a:pt x="27" y="36"/>
                      <a:pt x="30" y="33"/>
                    </a:cubicBezTo>
                    <a:cubicBezTo>
                      <a:pt x="32" y="30"/>
                      <a:pt x="33" y="26"/>
                      <a:pt x="33" y="20"/>
                    </a:cubicBezTo>
                    <a:cubicBezTo>
                      <a:pt x="33" y="14"/>
                      <a:pt x="32" y="9"/>
                      <a:pt x="29" y="6"/>
                    </a:cubicBezTo>
                    <a:cubicBezTo>
                      <a:pt x="27" y="3"/>
                      <a:pt x="24" y="2"/>
                      <a:pt x="2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Freeform 40"/>
              <p:cNvSpPr/>
              <p:nvPr/>
            </p:nvSpPr>
            <p:spPr bwMode="auto">
              <a:xfrm>
                <a:off x="4052" y="2326"/>
                <a:ext cx="59" cy="71"/>
              </a:xfrm>
              <a:custGeom>
                <a:avLst/>
                <a:gdLst>
                  <a:gd name="T0" fmla="*/ 12 w 31"/>
                  <a:gd name="T1" fmla="*/ 2 h 37"/>
                  <a:gd name="T2" fmla="*/ 12 w 31"/>
                  <a:gd name="T3" fmla="*/ 17 h 37"/>
                  <a:gd name="T4" fmla="*/ 19 w 31"/>
                  <a:gd name="T5" fmla="*/ 17 h 37"/>
                  <a:gd name="T6" fmla="*/ 23 w 31"/>
                  <a:gd name="T7" fmla="*/ 16 h 37"/>
                  <a:gd name="T8" fmla="*/ 25 w 31"/>
                  <a:gd name="T9" fmla="*/ 12 h 37"/>
                  <a:gd name="T10" fmla="*/ 26 w 31"/>
                  <a:gd name="T11" fmla="*/ 12 h 37"/>
                  <a:gd name="T12" fmla="*/ 26 w 31"/>
                  <a:gd name="T13" fmla="*/ 24 h 37"/>
                  <a:gd name="T14" fmla="*/ 25 w 31"/>
                  <a:gd name="T15" fmla="*/ 24 h 37"/>
                  <a:gd name="T16" fmla="*/ 24 w 31"/>
                  <a:gd name="T17" fmla="*/ 21 h 37"/>
                  <a:gd name="T18" fmla="*/ 22 w 31"/>
                  <a:gd name="T19" fmla="*/ 20 h 37"/>
                  <a:gd name="T20" fmla="*/ 19 w 31"/>
                  <a:gd name="T21" fmla="*/ 19 h 37"/>
                  <a:gd name="T22" fmla="*/ 12 w 31"/>
                  <a:gd name="T23" fmla="*/ 19 h 37"/>
                  <a:gd name="T24" fmla="*/ 12 w 31"/>
                  <a:gd name="T25" fmla="*/ 31 h 37"/>
                  <a:gd name="T26" fmla="*/ 12 w 31"/>
                  <a:gd name="T27" fmla="*/ 34 h 37"/>
                  <a:gd name="T28" fmla="*/ 13 w 31"/>
                  <a:gd name="T29" fmla="*/ 36 h 37"/>
                  <a:gd name="T30" fmla="*/ 16 w 31"/>
                  <a:gd name="T31" fmla="*/ 36 h 37"/>
                  <a:gd name="T32" fmla="*/ 18 w 31"/>
                  <a:gd name="T33" fmla="*/ 36 h 37"/>
                  <a:gd name="T34" fmla="*/ 18 w 31"/>
                  <a:gd name="T35" fmla="*/ 37 h 37"/>
                  <a:gd name="T36" fmla="*/ 0 w 31"/>
                  <a:gd name="T37" fmla="*/ 37 h 37"/>
                  <a:gd name="T38" fmla="*/ 0 w 31"/>
                  <a:gd name="T39" fmla="*/ 36 h 37"/>
                  <a:gd name="T40" fmla="*/ 1 w 31"/>
                  <a:gd name="T41" fmla="*/ 36 h 37"/>
                  <a:gd name="T42" fmla="*/ 5 w 31"/>
                  <a:gd name="T43" fmla="*/ 35 h 37"/>
                  <a:gd name="T44" fmla="*/ 6 w 31"/>
                  <a:gd name="T45" fmla="*/ 31 h 37"/>
                  <a:gd name="T46" fmla="*/ 6 w 31"/>
                  <a:gd name="T47" fmla="*/ 7 h 37"/>
                  <a:gd name="T48" fmla="*/ 5 w 31"/>
                  <a:gd name="T49" fmla="*/ 3 h 37"/>
                  <a:gd name="T50" fmla="*/ 4 w 31"/>
                  <a:gd name="T51" fmla="*/ 2 h 37"/>
                  <a:gd name="T52" fmla="*/ 1 w 31"/>
                  <a:gd name="T53" fmla="*/ 1 h 37"/>
                  <a:gd name="T54" fmla="*/ 0 w 31"/>
                  <a:gd name="T55" fmla="*/ 1 h 37"/>
                  <a:gd name="T56" fmla="*/ 0 w 31"/>
                  <a:gd name="T57" fmla="*/ 0 h 37"/>
                  <a:gd name="T58" fmla="*/ 31 w 31"/>
                  <a:gd name="T59" fmla="*/ 0 h 37"/>
                  <a:gd name="T60" fmla="*/ 31 w 31"/>
                  <a:gd name="T61" fmla="*/ 8 h 37"/>
                  <a:gd name="T62" fmla="*/ 30 w 31"/>
                  <a:gd name="T63" fmla="*/ 8 h 37"/>
                  <a:gd name="T64" fmla="*/ 28 w 31"/>
                  <a:gd name="T65" fmla="*/ 4 h 37"/>
                  <a:gd name="T66" fmla="*/ 26 w 31"/>
                  <a:gd name="T67" fmla="*/ 3 h 37"/>
                  <a:gd name="T68" fmla="*/ 21 w 31"/>
                  <a:gd name="T69" fmla="*/ 2 h 37"/>
                  <a:gd name="T70" fmla="*/ 12 w 31"/>
                  <a:gd name="T71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1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21" y="17"/>
                      <a:pt x="22" y="16"/>
                      <a:pt x="23" y="16"/>
                    </a:cubicBezTo>
                    <a:cubicBezTo>
                      <a:pt x="24" y="15"/>
                      <a:pt x="24" y="14"/>
                      <a:pt x="25" y="1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3"/>
                      <a:pt x="24" y="22"/>
                      <a:pt x="24" y="21"/>
                    </a:cubicBezTo>
                    <a:cubicBezTo>
                      <a:pt x="24" y="20"/>
                      <a:pt x="23" y="20"/>
                      <a:pt x="22" y="20"/>
                    </a:cubicBezTo>
                    <a:cubicBezTo>
                      <a:pt x="22" y="19"/>
                      <a:pt x="21" y="19"/>
                      <a:pt x="19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5"/>
                      <a:pt x="13" y="35"/>
                      <a:pt x="13" y="36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5" y="3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3" y="1"/>
                      <a:pt x="2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29" y="6"/>
                      <a:pt x="29" y="5"/>
                      <a:pt x="28" y="4"/>
                    </a:cubicBezTo>
                    <a:cubicBezTo>
                      <a:pt x="27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1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" name="Freeform 41"/>
              <p:cNvSpPr>
                <a:spLocks noEditPoints="1"/>
              </p:cNvSpPr>
              <p:nvPr/>
            </p:nvSpPr>
            <p:spPr bwMode="auto">
              <a:xfrm>
                <a:off x="4145" y="2326"/>
                <a:ext cx="59" cy="71"/>
              </a:xfrm>
              <a:custGeom>
                <a:avLst/>
                <a:gdLst>
                  <a:gd name="T0" fmla="*/ 11 w 31"/>
                  <a:gd name="T1" fmla="*/ 20 h 37"/>
                  <a:gd name="T2" fmla="*/ 11 w 31"/>
                  <a:gd name="T3" fmla="*/ 31 h 37"/>
                  <a:gd name="T4" fmla="*/ 12 w 31"/>
                  <a:gd name="T5" fmla="*/ 35 h 37"/>
                  <a:gd name="T6" fmla="*/ 16 w 31"/>
                  <a:gd name="T7" fmla="*/ 36 h 37"/>
                  <a:gd name="T8" fmla="*/ 17 w 31"/>
                  <a:gd name="T9" fmla="*/ 36 h 37"/>
                  <a:gd name="T10" fmla="*/ 17 w 31"/>
                  <a:gd name="T11" fmla="*/ 37 h 37"/>
                  <a:gd name="T12" fmla="*/ 0 w 31"/>
                  <a:gd name="T13" fmla="*/ 37 h 37"/>
                  <a:gd name="T14" fmla="*/ 0 w 31"/>
                  <a:gd name="T15" fmla="*/ 36 h 37"/>
                  <a:gd name="T16" fmla="*/ 1 w 31"/>
                  <a:gd name="T17" fmla="*/ 36 h 37"/>
                  <a:gd name="T18" fmla="*/ 5 w 31"/>
                  <a:gd name="T19" fmla="*/ 35 h 37"/>
                  <a:gd name="T20" fmla="*/ 6 w 31"/>
                  <a:gd name="T21" fmla="*/ 31 h 37"/>
                  <a:gd name="T22" fmla="*/ 6 w 31"/>
                  <a:gd name="T23" fmla="*/ 7 h 37"/>
                  <a:gd name="T24" fmla="*/ 5 w 31"/>
                  <a:gd name="T25" fmla="*/ 2 h 37"/>
                  <a:gd name="T26" fmla="*/ 1 w 31"/>
                  <a:gd name="T27" fmla="*/ 1 h 37"/>
                  <a:gd name="T28" fmla="*/ 0 w 31"/>
                  <a:gd name="T29" fmla="*/ 1 h 37"/>
                  <a:gd name="T30" fmla="*/ 0 w 31"/>
                  <a:gd name="T31" fmla="*/ 0 h 37"/>
                  <a:gd name="T32" fmla="*/ 15 w 31"/>
                  <a:gd name="T33" fmla="*/ 0 h 37"/>
                  <a:gd name="T34" fmla="*/ 24 w 31"/>
                  <a:gd name="T35" fmla="*/ 1 h 37"/>
                  <a:gd name="T36" fmla="*/ 29 w 31"/>
                  <a:gd name="T37" fmla="*/ 5 h 37"/>
                  <a:gd name="T38" fmla="*/ 31 w 31"/>
                  <a:gd name="T39" fmla="*/ 10 h 37"/>
                  <a:gd name="T40" fmla="*/ 28 w 31"/>
                  <a:gd name="T41" fmla="*/ 18 h 37"/>
                  <a:gd name="T42" fmla="*/ 18 w 31"/>
                  <a:gd name="T43" fmla="*/ 21 h 37"/>
                  <a:gd name="T44" fmla="*/ 15 w 31"/>
                  <a:gd name="T45" fmla="*/ 20 h 37"/>
                  <a:gd name="T46" fmla="*/ 11 w 31"/>
                  <a:gd name="T47" fmla="*/ 20 h 37"/>
                  <a:gd name="T48" fmla="*/ 11 w 31"/>
                  <a:gd name="T49" fmla="*/ 18 h 37"/>
                  <a:gd name="T50" fmla="*/ 14 w 31"/>
                  <a:gd name="T51" fmla="*/ 19 h 37"/>
                  <a:gd name="T52" fmla="*/ 16 w 31"/>
                  <a:gd name="T53" fmla="*/ 19 h 37"/>
                  <a:gd name="T54" fmla="*/ 22 w 31"/>
                  <a:gd name="T55" fmla="*/ 17 h 37"/>
                  <a:gd name="T56" fmla="*/ 24 w 31"/>
                  <a:gd name="T57" fmla="*/ 11 h 37"/>
                  <a:gd name="T58" fmla="*/ 23 w 31"/>
                  <a:gd name="T59" fmla="*/ 6 h 37"/>
                  <a:gd name="T60" fmla="*/ 20 w 31"/>
                  <a:gd name="T61" fmla="*/ 3 h 37"/>
                  <a:gd name="T62" fmla="*/ 15 w 31"/>
                  <a:gd name="T63" fmla="*/ 2 h 37"/>
                  <a:gd name="T64" fmla="*/ 11 w 31"/>
                  <a:gd name="T65" fmla="*/ 3 h 37"/>
                  <a:gd name="T66" fmla="*/ 11 w 31"/>
                  <a:gd name="T67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" h="37">
                    <a:moveTo>
                      <a:pt x="11" y="20"/>
                    </a:move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2" y="35"/>
                      <a:pt x="12" y="35"/>
                    </a:cubicBezTo>
                    <a:cubicBezTo>
                      <a:pt x="13" y="36"/>
                      <a:pt x="14" y="36"/>
                      <a:pt x="16" y="36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7" y="37"/>
                      <a:pt x="17" y="37"/>
                      <a:pt x="17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9" y="0"/>
                      <a:pt x="21" y="0"/>
                      <a:pt x="24" y="1"/>
                    </a:cubicBezTo>
                    <a:cubicBezTo>
                      <a:pt x="26" y="2"/>
                      <a:pt x="27" y="3"/>
                      <a:pt x="29" y="5"/>
                    </a:cubicBezTo>
                    <a:cubicBezTo>
                      <a:pt x="30" y="6"/>
                      <a:pt x="31" y="8"/>
                      <a:pt x="31" y="10"/>
                    </a:cubicBezTo>
                    <a:cubicBezTo>
                      <a:pt x="31" y="13"/>
                      <a:pt x="30" y="16"/>
                      <a:pt x="28" y="18"/>
                    </a:cubicBezTo>
                    <a:cubicBezTo>
                      <a:pt x="26" y="20"/>
                      <a:pt x="22" y="21"/>
                      <a:pt x="18" y="21"/>
                    </a:cubicBezTo>
                    <a:cubicBezTo>
                      <a:pt x="17" y="21"/>
                      <a:pt x="16" y="21"/>
                      <a:pt x="15" y="20"/>
                    </a:cubicBezTo>
                    <a:cubicBezTo>
                      <a:pt x="14" y="20"/>
                      <a:pt x="13" y="20"/>
                      <a:pt x="11" y="20"/>
                    </a:cubicBezTo>
                    <a:close/>
                    <a:moveTo>
                      <a:pt x="11" y="18"/>
                    </a:moveTo>
                    <a:cubicBezTo>
                      <a:pt x="13" y="18"/>
                      <a:pt x="13" y="19"/>
                      <a:pt x="14" y="19"/>
                    </a:cubicBezTo>
                    <a:cubicBezTo>
                      <a:pt x="15" y="19"/>
                      <a:pt x="16" y="19"/>
                      <a:pt x="16" y="19"/>
                    </a:cubicBezTo>
                    <a:cubicBezTo>
                      <a:pt x="19" y="19"/>
                      <a:pt x="20" y="18"/>
                      <a:pt x="22" y="17"/>
                    </a:cubicBezTo>
                    <a:cubicBezTo>
                      <a:pt x="23" y="15"/>
                      <a:pt x="24" y="13"/>
                      <a:pt x="24" y="11"/>
                    </a:cubicBezTo>
                    <a:cubicBezTo>
                      <a:pt x="24" y="9"/>
                      <a:pt x="24" y="8"/>
                      <a:pt x="23" y="6"/>
                    </a:cubicBezTo>
                    <a:cubicBezTo>
                      <a:pt x="22" y="5"/>
                      <a:pt x="21" y="4"/>
                      <a:pt x="20" y="3"/>
                    </a:cubicBezTo>
                    <a:cubicBezTo>
                      <a:pt x="19" y="3"/>
                      <a:pt x="17" y="2"/>
                      <a:pt x="15" y="2"/>
                    </a:cubicBezTo>
                    <a:cubicBezTo>
                      <a:pt x="14" y="2"/>
                      <a:pt x="13" y="2"/>
                      <a:pt x="11" y="3"/>
                    </a:cubicBezTo>
                    <a:lnTo>
                      <a:pt x="11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" name="Freeform 42"/>
              <p:cNvSpPr/>
              <p:nvPr/>
            </p:nvSpPr>
            <p:spPr bwMode="auto">
              <a:xfrm>
                <a:off x="4210" y="2326"/>
                <a:ext cx="67" cy="71"/>
              </a:xfrm>
              <a:custGeom>
                <a:avLst/>
                <a:gdLst>
                  <a:gd name="T0" fmla="*/ 12 w 35"/>
                  <a:gd name="T1" fmla="*/ 2 h 37"/>
                  <a:gd name="T2" fmla="*/ 12 w 35"/>
                  <a:gd name="T3" fmla="*/ 17 h 37"/>
                  <a:gd name="T4" fmla="*/ 21 w 35"/>
                  <a:gd name="T5" fmla="*/ 17 h 37"/>
                  <a:gd name="T6" fmla="*/ 25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6 w 35"/>
                  <a:gd name="T17" fmla="*/ 21 h 37"/>
                  <a:gd name="T18" fmla="*/ 24 w 35"/>
                  <a:gd name="T19" fmla="*/ 19 h 37"/>
                  <a:gd name="T20" fmla="*/ 21 w 35"/>
                  <a:gd name="T21" fmla="*/ 19 h 37"/>
                  <a:gd name="T22" fmla="*/ 12 w 35"/>
                  <a:gd name="T23" fmla="*/ 19 h 37"/>
                  <a:gd name="T24" fmla="*/ 12 w 35"/>
                  <a:gd name="T25" fmla="*/ 31 h 37"/>
                  <a:gd name="T26" fmla="*/ 12 w 35"/>
                  <a:gd name="T27" fmla="*/ 34 h 37"/>
                  <a:gd name="T28" fmla="*/ 13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2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1 w 35"/>
                  <a:gd name="T49" fmla="*/ 36 h 37"/>
                  <a:gd name="T50" fmla="*/ 4 w 35"/>
                  <a:gd name="T51" fmla="*/ 36 h 37"/>
                  <a:gd name="T52" fmla="*/ 5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1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2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29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2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3" y="17"/>
                      <a:pt x="24" y="16"/>
                      <a:pt x="25" y="16"/>
                    </a:cubicBezTo>
                    <a:cubicBezTo>
                      <a:pt x="26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3"/>
                      <a:pt x="26" y="21"/>
                      <a:pt x="26" y="21"/>
                    </a:cubicBezTo>
                    <a:cubicBezTo>
                      <a:pt x="26" y="20"/>
                      <a:pt x="25" y="20"/>
                      <a:pt x="24" y="19"/>
                    </a:cubicBezTo>
                    <a:cubicBezTo>
                      <a:pt x="24" y="19"/>
                      <a:pt x="22" y="19"/>
                      <a:pt x="2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4"/>
                      <a:pt x="12" y="35"/>
                      <a:pt x="13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1" y="32"/>
                      <a:pt x="33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3" y="36"/>
                      <a:pt x="4" y="36"/>
                    </a:cubicBezTo>
                    <a:cubicBezTo>
                      <a:pt x="5" y="35"/>
                      <a:pt x="5" y="35"/>
                      <a:pt x="5" y="34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6"/>
                      <a:pt x="30" y="5"/>
                      <a:pt x="29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6" y="2"/>
                      <a:pt x="25" y="2"/>
                      <a:pt x="23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" name="Freeform 43"/>
              <p:cNvSpPr/>
              <p:nvPr/>
            </p:nvSpPr>
            <p:spPr bwMode="auto">
              <a:xfrm>
                <a:off x="4283" y="2326"/>
                <a:ext cx="65" cy="71"/>
              </a:xfrm>
              <a:custGeom>
                <a:avLst/>
                <a:gdLst>
                  <a:gd name="T0" fmla="*/ 34 w 34"/>
                  <a:gd name="T1" fmla="*/ 0 h 37"/>
                  <a:gd name="T2" fmla="*/ 34 w 34"/>
                  <a:gd name="T3" fmla="*/ 9 h 37"/>
                  <a:gd name="T4" fmla="*/ 33 w 34"/>
                  <a:gd name="T5" fmla="*/ 9 h 37"/>
                  <a:gd name="T6" fmla="*/ 32 w 34"/>
                  <a:gd name="T7" fmla="*/ 5 h 37"/>
                  <a:gd name="T8" fmla="*/ 30 w 34"/>
                  <a:gd name="T9" fmla="*/ 3 h 37"/>
                  <a:gd name="T10" fmla="*/ 26 w 34"/>
                  <a:gd name="T11" fmla="*/ 2 h 37"/>
                  <a:gd name="T12" fmla="*/ 20 w 34"/>
                  <a:gd name="T13" fmla="*/ 2 h 37"/>
                  <a:gd name="T14" fmla="*/ 20 w 34"/>
                  <a:gd name="T15" fmla="*/ 31 h 37"/>
                  <a:gd name="T16" fmla="*/ 21 w 34"/>
                  <a:gd name="T17" fmla="*/ 35 h 37"/>
                  <a:gd name="T18" fmla="*/ 24 w 34"/>
                  <a:gd name="T19" fmla="*/ 36 h 37"/>
                  <a:gd name="T20" fmla="*/ 26 w 34"/>
                  <a:gd name="T21" fmla="*/ 36 h 37"/>
                  <a:gd name="T22" fmla="*/ 26 w 34"/>
                  <a:gd name="T23" fmla="*/ 37 h 37"/>
                  <a:gd name="T24" fmla="*/ 8 w 34"/>
                  <a:gd name="T25" fmla="*/ 37 h 37"/>
                  <a:gd name="T26" fmla="*/ 8 w 34"/>
                  <a:gd name="T27" fmla="*/ 36 h 37"/>
                  <a:gd name="T28" fmla="*/ 10 w 34"/>
                  <a:gd name="T29" fmla="*/ 36 h 37"/>
                  <a:gd name="T30" fmla="*/ 13 w 34"/>
                  <a:gd name="T31" fmla="*/ 35 h 37"/>
                  <a:gd name="T32" fmla="*/ 14 w 34"/>
                  <a:gd name="T33" fmla="*/ 31 h 37"/>
                  <a:gd name="T34" fmla="*/ 14 w 34"/>
                  <a:gd name="T35" fmla="*/ 2 h 37"/>
                  <a:gd name="T36" fmla="*/ 9 w 34"/>
                  <a:gd name="T37" fmla="*/ 2 h 37"/>
                  <a:gd name="T38" fmla="*/ 5 w 34"/>
                  <a:gd name="T39" fmla="*/ 3 h 37"/>
                  <a:gd name="T40" fmla="*/ 2 w 34"/>
                  <a:gd name="T41" fmla="*/ 5 h 37"/>
                  <a:gd name="T42" fmla="*/ 1 w 34"/>
                  <a:gd name="T43" fmla="*/ 9 h 37"/>
                  <a:gd name="T44" fmla="*/ 0 w 34"/>
                  <a:gd name="T45" fmla="*/ 9 h 37"/>
                  <a:gd name="T46" fmla="*/ 0 w 34"/>
                  <a:gd name="T47" fmla="*/ 0 h 37"/>
                  <a:gd name="T48" fmla="*/ 34 w 34"/>
                  <a:gd name="T4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37">
                    <a:moveTo>
                      <a:pt x="34" y="0"/>
                    </a:move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7"/>
                      <a:pt x="33" y="6"/>
                      <a:pt x="32" y="5"/>
                    </a:cubicBezTo>
                    <a:cubicBezTo>
                      <a:pt x="32" y="4"/>
                      <a:pt x="31" y="4"/>
                      <a:pt x="30" y="3"/>
                    </a:cubicBezTo>
                    <a:cubicBezTo>
                      <a:pt x="29" y="3"/>
                      <a:pt x="27" y="2"/>
                      <a:pt x="26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3"/>
                      <a:pt x="20" y="35"/>
                      <a:pt x="21" y="35"/>
                    </a:cubicBezTo>
                    <a:cubicBezTo>
                      <a:pt x="21" y="36"/>
                      <a:pt x="23" y="36"/>
                      <a:pt x="24" y="36"/>
                    </a:cubicBezTo>
                    <a:cubicBezTo>
                      <a:pt x="26" y="36"/>
                      <a:pt x="26" y="36"/>
                      <a:pt x="26" y="36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1" y="36"/>
                      <a:pt x="13" y="36"/>
                      <a:pt x="13" y="35"/>
                    </a:cubicBezTo>
                    <a:cubicBezTo>
                      <a:pt x="14" y="34"/>
                      <a:pt x="14" y="33"/>
                      <a:pt x="14" y="3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2"/>
                      <a:pt x="6" y="2"/>
                      <a:pt x="5" y="3"/>
                    </a:cubicBezTo>
                    <a:cubicBezTo>
                      <a:pt x="4" y="3"/>
                      <a:pt x="3" y="4"/>
                      <a:pt x="2" y="5"/>
                    </a:cubicBezTo>
                    <a:cubicBezTo>
                      <a:pt x="1" y="6"/>
                      <a:pt x="1" y="7"/>
                      <a:pt x="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3" name="Freeform 44"/>
              <p:cNvSpPr>
                <a:spLocks noEditPoints="1"/>
              </p:cNvSpPr>
              <p:nvPr/>
            </p:nvSpPr>
            <p:spPr bwMode="auto">
              <a:xfrm>
                <a:off x="4351" y="2326"/>
                <a:ext cx="79" cy="71"/>
              </a:xfrm>
              <a:custGeom>
                <a:avLst/>
                <a:gdLst>
                  <a:gd name="T0" fmla="*/ 41 w 41"/>
                  <a:gd name="T1" fmla="*/ 37 h 37"/>
                  <a:gd name="T2" fmla="*/ 30 w 41"/>
                  <a:gd name="T3" fmla="*/ 37 h 37"/>
                  <a:gd name="T4" fmla="*/ 16 w 41"/>
                  <a:gd name="T5" fmla="*/ 20 h 37"/>
                  <a:gd name="T6" fmla="*/ 14 w 41"/>
                  <a:gd name="T7" fmla="*/ 20 h 37"/>
                  <a:gd name="T8" fmla="*/ 13 w 41"/>
                  <a:gd name="T9" fmla="*/ 20 h 37"/>
                  <a:gd name="T10" fmla="*/ 12 w 41"/>
                  <a:gd name="T11" fmla="*/ 20 h 37"/>
                  <a:gd name="T12" fmla="*/ 12 w 41"/>
                  <a:gd name="T13" fmla="*/ 31 h 37"/>
                  <a:gd name="T14" fmla="*/ 13 w 41"/>
                  <a:gd name="T15" fmla="*/ 35 h 37"/>
                  <a:gd name="T16" fmla="*/ 16 w 41"/>
                  <a:gd name="T17" fmla="*/ 36 h 37"/>
                  <a:gd name="T18" fmla="*/ 18 w 41"/>
                  <a:gd name="T19" fmla="*/ 36 h 37"/>
                  <a:gd name="T20" fmla="*/ 18 w 41"/>
                  <a:gd name="T21" fmla="*/ 37 h 37"/>
                  <a:gd name="T22" fmla="*/ 0 w 41"/>
                  <a:gd name="T23" fmla="*/ 37 h 37"/>
                  <a:gd name="T24" fmla="*/ 0 w 41"/>
                  <a:gd name="T25" fmla="*/ 36 h 37"/>
                  <a:gd name="T26" fmla="*/ 2 w 41"/>
                  <a:gd name="T27" fmla="*/ 36 h 37"/>
                  <a:gd name="T28" fmla="*/ 5 w 41"/>
                  <a:gd name="T29" fmla="*/ 35 h 37"/>
                  <a:gd name="T30" fmla="*/ 6 w 41"/>
                  <a:gd name="T31" fmla="*/ 31 h 37"/>
                  <a:gd name="T32" fmla="*/ 6 w 41"/>
                  <a:gd name="T33" fmla="*/ 7 h 37"/>
                  <a:gd name="T34" fmla="*/ 5 w 41"/>
                  <a:gd name="T35" fmla="*/ 2 h 37"/>
                  <a:gd name="T36" fmla="*/ 2 w 41"/>
                  <a:gd name="T37" fmla="*/ 1 h 37"/>
                  <a:gd name="T38" fmla="*/ 0 w 41"/>
                  <a:gd name="T39" fmla="*/ 1 h 37"/>
                  <a:gd name="T40" fmla="*/ 0 w 41"/>
                  <a:gd name="T41" fmla="*/ 0 h 37"/>
                  <a:gd name="T42" fmla="*/ 15 w 41"/>
                  <a:gd name="T43" fmla="*/ 0 h 37"/>
                  <a:gd name="T44" fmla="*/ 25 w 41"/>
                  <a:gd name="T45" fmla="*/ 1 h 37"/>
                  <a:gd name="T46" fmla="*/ 30 w 41"/>
                  <a:gd name="T47" fmla="*/ 4 h 37"/>
                  <a:gd name="T48" fmla="*/ 32 w 41"/>
                  <a:gd name="T49" fmla="*/ 10 h 37"/>
                  <a:gd name="T50" fmla="*/ 30 w 41"/>
                  <a:gd name="T51" fmla="*/ 16 h 37"/>
                  <a:gd name="T52" fmla="*/ 22 w 41"/>
                  <a:gd name="T53" fmla="*/ 19 h 37"/>
                  <a:gd name="T54" fmla="*/ 31 w 41"/>
                  <a:gd name="T55" fmla="*/ 30 h 37"/>
                  <a:gd name="T56" fmla="*/ 36 w 41"/>
                  <a:gd name="T57" fmla="*/ 35 h 37"/>
                  <a:gd name="T58" fmla="*/ 41 w 41"/>
                  <a:gd name="T59" fmla="*/ 36 h 37"/>
                  <a:gd name="T60" fmla="*/ 41 w 41"/>
                  <a:gd name="T61" fmla="*/ 37 h 37"/>
                  <a:gd name="T62" fmla="*/ 12 w 41"/>
                  <a:gd name="T63" fmla="*/ 18 h 37"/>
                  <a:gd name="T64" fmla="*/ 13 w 41"/>
                  <a:gd name="T65" fmla="*/ 18 h 37"/>
                  <a:gd name="T66" fmla="*/ 14 w 41"/>
                  <a:gd name="T67" fmla="*/ 18 h 37"/>
                  <a:gd name="T68" fmla="*/ 22 w 41"/>
                  <a:gd name="T69" fmla="*/ 16 h 37"/>
                  <a:gd name="T70" fmla="*/ 25 w 41"/>
                  <a:gd name="T71" fmla="*/ 10 h 37"/>
                  <a:gd name="T72" fmla="*/ 23 w 41"/>
                  <a:gd name="T73" fmla="*/ 4 h 37"/>
                  <a:gd name="T74" fmla="*/ 17 w 41"/>
                  <a:gd name="T75" fmla="*/ 2 h 37"/>
                  <a:gd name="T76" fmla="*/ 12 w 41"/>
                  <a:gd name="T77" fmla="*/ 3 h 37"/>
                  <a:gd name="T78" fmla="*/ 12 w 41"/>
                  <a:gd name="T7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37">
                    <a:moveTo>
                      <a:pt x="41" y="37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20"/>
                      <a:pt x="14" y="20"/>
                      <a:pt x="14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5"/>
                      <a:pt x="13" y="35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0" y="0"/>
                      <a:pt x="23" y="0"/>
                      <a:pt x="25" y="1"/>
                    </a:cubicBezTo>
                    <a:cubicBezTo>
                      <a:pt x="27" y="1"/>
                      <a:pt x="29" y="3"/>
                      <a:pt x="30" y="4"/>
                    </a:cubicBezTo>
                    <a:cubicBezTo>
                      <a:pt x="32" y="6"/>
                      <a:pt x="32" y="7"/>
                      <a:pt x="32" y="10"/>
                    </a:cubicBezTo>
                    <a:cubicBezTo>
                      <a:pt x="32" y="12"/>
                      <a:pt x="31" y="14"/>
                      <a:pt x="30" y="16"/>
                    </a:cubicBezTo>
                    <a:cubicBezTo>
                      <a:pt x="28" y="17"/>
                      <a:pt x="26" y="18"/>
                      <a:pt x="22" y="19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3" y="32"/>
                      <a:pt x="34" y="34"/>
                      <a:pt x="36" y="35"/>
                    </a:cubicBezTo>
                    <a:cubicBezTo>
                      <a:pt x="37" y="36"/>
                      <a:pt x="39" y="36"/>
                      <a:pt x="41" y="36"/>
                    </a:cubicBezTo>
                    <a:lnTo>
                      <a:pt x="41" y="37"/>
                    </a:lnTo>
                    <a:close/>
                    <a:moveTo>
                      <a:pt x="12" y="18"/>
                    </a:moveTo>
                    <a:cubicBezTo>
                      <a:pt x="12" y="18"/>
                      <a:pt x="13" y="18"/>
                      <a:pt x="13" y="18"/>
                    </a:cubicBezTo>
                    <a:cubicBezTo>
                      <a:pt x="13" y="18"/>
                      <a:pt x="13" y="18"/>
                      <a:pt x="14" y="18"/>
                    </a:cubicBezTo>
                    <a:cubicBezTo>
                      <a:pt x="18" y="18"/>
                      <a:pt x="20" y="17"/>
                      <a:pt x="22" y="16"/>
                    </a:cubicBezTo>
                    <a:cubicBezTo>
                      <a:pt x="24" y="14"/>
                      <a:pt x="25" y="12"/>
                      <a:pt x="25" y="10"/>
                    </a:cubicBezTo>
                    <a:cubicBezTo>
                      <a:pt x="25" y="8"/>
                      <a:pt x="25" y="6"/>
                      <a:pt x="23" y="4"/>
                    </a:cubicBezTo>
                    <a:cubicBezTo>
                      <a:pt x="21" y="3"/>
                      <a:pt x="19" y="2"/>
                      <a:pt x="17" y="2"/>
                    </a:cubicBezTo>
                    <a:cubicBezTo>
                      <a:pt x="16" y="2"/>
                      <a:pt x="14" y="2"/>
                      <a:pt x="12" y="3"/>
                    </a:cubicBezTo>
                    <a:lnTo>
                      <a:pt x="1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4" name="Freeform 45"/>
              <p:cNvSpPr>
                <a:spLocks noEditPoints="1"/>
              </p:cNvSpPr>
              <p:nvPr/>
            </p:nvSpPr>
            <p:spPr bwMode="auto">
              <a:xfrm>
                <a:off x="4432" y="2324"/>
                <a:ext cx="76" cy="75"/>
              </a:xfrm>
              <a:custGeom>
                <a:avLst/>
                <a:gdLst>
                  <a:gd name="T0" fmla="*/ 21 w 40"/>
                  <a:gd name="T1" fmla="*/ 0 h 39"/>
                  <a:gd name="T2" fmla="*/ 35 w 40"/>
                  <a:gd name="T3" fmla="*/ 6 h 39"/>
                  <a:gd name="T4" fmla="*/ 40 w 40"/>
                  <a:gd name="T5" fmla="*/ 19 h 39"/>
                  <a:gd name="T6" fmla="*/ 34 w 40"/>
                  <a:gd name="T7" fmla="*/ 34 h 39"/>
                  <a:gd name="T8" fmla="*/ 20 w 40"/>
                  <a:gd name="T9" fmla="*/ 39 h 39"/>
                  <a:gd name="T10" fmla="*/ 6 w 40"/>
                  <a:gd name="T11" fmla="*/ 34 h 39"/>
                  <a:gd name="T12" fmla="*/ 0 w 40"/>
                  <a:gd name="T13" fmla="*/ 20 h 39"/>
                  <a:gd name="T14" fmla="*/ 7 w 40"/>
                  <a:gd name="T15" fmla="*/ 5 h 39"/>
                  <a:gd name="T16" fmla="*/ 21 w 40"/>
                  <a:gd name="T17" fmla="*/ 0 h 39"/>
                  <a:gd name="T18" fmla="*/ 20 w 40"/>
                  <a:gd name="T19" fmla="*/ 2 h 39"/>
                  <a:gd name="T20" fmla="*/ 11 w 40"/>
                  <a:gd name="T21" fmla="*/ 6 h 39"/>
                  <a:gd name="T22" fmla="*/ 7 w 40"/>
                  <a:gd name="T23" fmla="*/ 19 h 39"/>
                  <a:gd name="T24" fmla="*/ 11 w 40"/>
                  <a:gd name="T25" fmla="*/ 33 h 39"/>
                  <a:gd name="T26" fmla="*/ 20 w 40"/>
                  <a:gd name="T27" fmla="*/ 37 h 39"/>
                  <a:gd name="T28" fmla="*/ 30 w 40"/>
                  <a:gd name="T29" fmla="*/ 33 h 39"/>
                  <a:gd name="T30" fmla="*/ 33 w 40"/>
                  <a:gd name="T31" fmla="*/ 20 h 39"/>
                  <a:gd name="T32" fmla="*/ 29 w 40"/>
                  <a:gd name="T33" fmla="*/ 6 h 39"/>
                  <a:gd name="T34" fmla="*/ 20 w 40"/>
                  <a:gd name="T35" fmla="*/ 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39">
                    <a:moveTo>
                      <a:pt x="21" y="0"/>
                    </a:moveTo>
                    <a:cubicBezTo>
                      <a:pt x="26" y="0"/>
                      <a:pt x="31" y="2"/>
                      <a:pt x="35" y="6"/>
                    </a:cubicBezTo>
                    <a:cubicBezTo>
                      <a:pt x="38" y="9"/>
                      <a:pt x="40" y="14"/>
                      <a:pt x="40" y="19"/>
                    </a:cubicBezTo>
                    <a:cubicBezTo>
                      <a:pt x="40" y="25"/>
                      <a:pt x="38" y="30"/>
                      <a:pt x="34" y="34"/>
                    </a:cubicBezTo>
                    <a:cubicBezTo>
                      <a:pt x="31" y="37"/>
                      <a:pt x="26" y="39"/>
                      <a:pt x="20" y="39"/>
                    </a:cubicBezTo>
                    <a:cubicBezTo>
                      <a:pt x="14" y="39"/>
                      <a:pt x="10" y="37"/>
                      <a:pt x="6" y="34"/>
                    </a:cubicBezTo>
                    <a:cubicBezTo>
                      <a:pt x="2" y="30"/>
                      <a:pt x="0" y="25"/>
                      <a:pt x="0" y="20"/>
                    </a:cubicBezTo>
                    <a:cubicBezTo>
                      <a:pt x="0" y="14"/>
                      <a:pt x="2" y="9"/>
                      <a:pt x="7" y="5"/>
                    </a:cubicBezTo>
                    <a:cubicBezTo>
                      <a:pt x="11" y="2"/>
                      <a:pt x="15" y="0"/>
                      <a:pt x="21" y="0"/>
                    </a:cubicBezTo>
                    <a:close/>
                    <a:moveTo>
                      <a:pt x="20" y="2"/>
                    </a:moveTo>
                    <a:cubicBezTo>
                      <a:pt x="16" y="2"/>
                      <a:pt x="13" y="3"/>
                      <a:pt x="11" y="6"/>
                    </a:cubicBezTo>
                    <a:cubicBezTo>
                      <a:pt x="8" y="9"/>
                      <a:pt x="7" y="13"/>
                      <a:pt x="7" y="19"/>
                    </a:cubicBezTo>
                    <a:cubicBezTo>
                      <a:pt x="7" y="26"/>
                      <a:pt x="8" y="30"/>
                      <a:pt x="11" y="33"/>
                    </a:cubicBezTo>
                    <a:cubicBezTo>
                      <a:pt x="14" y="36"/>
                      <a:pt x="16" y="37"/>
                      <a:pt x="20" y="37"/>
                    </a:cubicBezTo>
                    <a:cubicBezTo>
                      <a:pt x="24" y="37"/>
                      <a:pt x="27" y="36"/>
                      <a:pt x="30" y="33"/>
                    </a:cubicBezTo>
                    <a:cubicBezTo>
                      <a:pt x="32" y="30"/>
                      <a:pt x="33" y="26"/>
                      <a:pt x="33" y="20"/>
                    </a:cubicBezTo>
                    <a:cubicBezTo>
                      <a:pt x="33" y="14"/>
                      <a:pt x="32" y="9"/>
                      <a:pt x="29" y="6"/>
                    </a:cubicBezTo>
                    <a:cubicBezTo>
                      <a:pt x="27" y="3"/>
                      <a:pt x="24" y="2"/>
                      <a:pt x="2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5" name="Freeform 46"/>
              <p:cNvSpPr/>
              <p:nvPr/>
            </p:nvSpPr>
            <p:spPr bwMode="auto">
              <a:xfrm>
                <a:off x="4514" y="2326"/>
                <a:ext cx="68" cy="71"/>
              </a:xfrm>
              <a:custGeom>
                <a:avLst/>
                <a:gdLst>
                  <a:gd name="T0" fmla="*/ 35 w 36"/>
                  <a:gd name="T1" fmla="*/ 27 h 37"/>
                  <a:gd name="T2" fmla="*/ 36 w 36"/>
                  <a:gd name="T3" fmla="*/ 27 h 37"/>
                  <a:gd name="T4" fmla="*/ 32 w 36"/>
                  <a:gd name="T5" fmla="*/ 37 h 37"/>
                  <a:gd name="T6" fmla="*/ 0 w 36"/>
                  <a:gd name="T7" fmla="*/ 37 h 37"/>
                  <a:gd name="T8" fmla="*/ 0 w 36"/>
                  <a:gd name="T9" fmla="*/ 36 h 37"/>
                  <a:gd name="T10" fmla="*/ 2 w 36"/>
                  <a:gd name="T11" fmla="*/ 36 h 37"/>
                  <a:gd name="T12" fmla="*/ 6 w 36"/>
                  <a:gd name="T13" fmla="*/ 35 h 37"/>
                  <a:gd name="T14" fmla="*/ 6 w 36"/>
                  <a:gd name="T15" fmla="*/ 31 h 37"/>
                  <a:gd name="T16" fmla="*/ 6 w 36"/>
                  <a:gd name="T17" fmla="*/ 7 h 37"/>
                  <a:gd name="T18" fmla="*/ 5 w 36"/>
                  <a:gd name="T19" fmla="*/ 2 h 37"/>
                  <a:gd name="T20" fmla="*/ 2 w 36"/>
                  <a:gd name="T21" fmla="*/ 1 h 37"/>
                  <a:gd name="T22" fmla="*/ 0 w 36"/>
                  <a:gd name="T23" fmla="*/ 1 h 37"/>
                  <a:gd name="T24" fmla="*/ 0 w 36"/>
                  <a:gd name="T25" fmla="*/ 0 h 37"/>
                  <a:gd name="T26" fmla="*/ 19 w 36"/>
                  <a:gd name="T27" fmla="*/ 0 h 37"/>
                  <a:gd name="T28" fmla="*/ 19 w 36"/>
                  <a:gd name="T29" fmla="*/ 1 h 37"/>
                  <a:gd name="T30" fmla="*/ 14 w 36"/>
                  <a:gd name="T31" fmla="*/ 2 h 37"/>
                  <a:gd name="T32" fmla="*/ 13 w 36"/>
                  <a:gd name="T33" fmla="*/ 3 h 37"/>
                  <a:gd name="T34" fmla="*/ 12 w 36"/>
                  <a:gd name="T35" fmla="*/ 7 h 37"/>
                  <a:gd name="T36" fmla="*/ 12 w 36"/>
                  <a:gd name="T37" fmla="*/ 31 h 37"/>
                  <a:gd name="T38" fmla="*/ 13 w 36"/>
                  <a:gd name="T39" fmla="*/ 34 h 37"/>
                  <a:gd name="T40" fmla="*/ 14 w 36"/>
                  <a:gd name="T41" fmla="*/ 35 h 37"/>
                  <a:gd name="T42" fmla="*/ 18 w 36"/>
                  <a:gd name="T43" fmla="*/ 35 h 37"/>
                  <a:gd name="T44" fmla="*/ 21 w 36"/>
                  <a:gd name="T45" fmla="*/ 35 h 37"/>
                  <a:gd name="T46" fmla="*/ 28 w 36"/>
                  <a:gd name="T47" fmla="*/ 34 h 37"/>
                  <a:gd name="T48" fmla="*/ 32 w 36"/>
                  <a:gd name="T49" fmla="*/ 32 h 37"/>
                  <a:gd name="T50" fmla="*/ 35 w 36"/>
                  <a:gd name="T51" fmla="*/ 2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6" h="37">
                    <a:moveTo>
                      <a:pt x="35" y="27"/>
                    </a:moveTo>
                    <a:cubicBezTo>
                      <a:pt x="36" y="27"/>
                      <a:pt x="36" y="27"/>
                      <a:pt x="36" y="2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7" y="1"/>
                      <a:pt x="15" y="1"/>
                      <a:pt x="14" y="2"/>
                    </a:cubicBezTo>
                    <a:cubicBezTo>
                      <a:pt x="13" y="2"/>
                      <a:pt x="13" y="2"/>
                      <a:pt x="13" y="3"/>
                    </a:cubicBezTo>
                    <a:cubicBezTo>
                      <a:pt x="12" y="4"/>
                      <a:pt x="12" y="5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2"/>
                      <a:pt x="12" y="33"/>
                      <a:pt x="13" y="34"/>
                    </a:cubicBezTo>
                    <a:cubicBezTo>
                      <a:pt x="13" y="34"/>
                      <a:pt x="13" y="35"/>
                      <a:pt x="14" y="35"/>
                    </a:cubicBezTo>
                    <a:cubicBezTo>
                      <a:pt x="14" y="35"/>
                      <a:pt x="16" y="35"/>
                      <a:pt x="18" y="35"/>
                    </a:cubicBezTo>
                    <a:cubicBezTo>
                      <a:pt x="21" y="35"/>
                      <a:pt x="21" y="35"/>
                      <a:pt x="21" y="35"/>
                    </a:cubicBezTo>
                    <a:cubicBezTo>
                      <a:pt x="25" y="35"/>
                      <a:pt x="27" y="35"/>
                      <a:pt x="28" y="34"/>
                    </a:cubicBezTo>
                    <a:cubicBezTo>
                      <a:pt x="29" y="34"/>
                      <a:pt x="30" y="33"/>
                      <a:pt x="32" y="32"/>
                    </a:cubicBezTo>
                    <a:cubicBezTo>
                      <a:pt x="33" y="31"/>
                      <a:pt x="34" y="29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6" name="Freeform 47"/>
              <p:cNvSpPr/>
              <p:nvPr/>
            </p:nvSpPr>
            <p:spPr bwMode="auto">
              <a:xfrm>
                <a:off x="4586" y="2326"/>
                <a:ext cx="67" cy="71"/>
              </a:xfrm>
              <a:custGeom>
                <a:avLst/>
                <a:gdLst>
                  <a:gd name="T0" fmla="*/ 11 w 35"/>
                  <a:gd name="T1" fmla="*/ 2 h 37"/>
                  <a:gd name="T2" fmla="*/ 11 w 35"/>
                  <a:gd name="T3" fmla="*/ 17 h 37"/>
                  <a:gd name="T4" fmla="*/ 20 w 35"/>
                  <a:gd name="T5" fmla="*/ 17 h 37"/>
                  <a:gd name="T6" fmla="*/ 25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6 w 35"/>
                  <a:gd name="T17" fmla="*/ 21 h 37"/>
                  <a:gd name="T18" fmla="*/ 24 w 35"/>
                  <a:gd name="T19" fmla="*/ 19 h 37"/>
                  <a:gd name="T20" fmla="*/ 20 w 35"/>
                  <a:gd name="T21" fmla="*/ 19 h 37"/>
                  <a:gd name="T22" fmla="*/ 11 w 35"/>
                  <a:gd name="T23" fmla="*/ 19 h 37"/>
                  <a:gd name="T24" fmla="*/ 11 w 35"/>
                  <a:gd name="T25" fmla="*/ 31 h 37"/>
                  <a:gd name="T26" fmla="*/ 12 w 35"/>
                  <a:gd name="T27" fmla="*/ 34 h 37"/>
                  <a:gd name="T28" fmla="*/ 12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1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1 w 35"/>
                  <a:gd name="T49" fmla="*/ 36 h 37"/>
                  <a:gd name="T50" fmla="*/ 4 w 35"/>
                  <a:gd name="T51" fmla="*/ 36 h 37"/>
                  <a:gd name="T52" fmla="*/ 5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1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1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29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1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1" y="2"/>
                    </a:moveTo>
                    <a:cubicBezTo>
                      <a:pt x="11" y="17"/>
                      <a:pt x="11" y="17"/>
                      <a:pt x="11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3" y="17"/>
                      <a:pt x="24" y="16"/>
                      <a:pt x="25" y="16"/>
                    </a:cubicBezTo>
                    <a:cubicBezTo>
                      <a:pt x="26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6" y="23"/>
                      <a:pt x="26" y="21"/>
                      <a:pt x="26" y="21"/>
                    </a:cubicBezTo>
                    <a:cubicBezTo>
                      <a:pt x="26" y="20"/>
                      <a:pt x="25" y="20"/>
                      <a:pt x="24" y="19"/>
                    </a:cubicBezTo>
                    <a:cubicBezTo>
                      <a:pt x="23" y="19"/>
                      <a:pt x="22" y="19"/>
                      <a:pt x="20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1" y="34"/>
                      <a:pt x="12" y="34"/>
                    </a:cubicBezTo>
                    <a:cubicBezTo>
                      <a:pt x="12" y="34"/>
                      <a:pt x="12" y="35"/>
                      <a:pt x="12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1" y="32"/>
                      <a:pt x="32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3" y="36"/>
                      <a:pt x="4" y="36"/>
                    </a:cubicBezTo>
                    <a:cubicBezTo>
                      <a:pt x="4" y="35"/>
                      <a:pt x="5" y="35"/>
                      <a:pt x="5" y="34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6"/>
                      <a:pt x="30" y="5"/>
                      <a:pt x="29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6" y="2"/>
                      <a:pt x="25" y="2"/>
                      <a:pt x="23" y="2"/>
                    </a:cubicBezTo>
                    <a:lnTo>
                      <a:pt x="1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7" name="Freeform 48"/>
              <p:cNvSpPr/>
              <p:nvPr/>
            </p:nvSpPr>
            <p:spPr bwMode="auto">
              <a:xfrm>
                <a:off x="4655" y="2326"/>
                <a:ext cx="84" cy="73"/>
              </a:xfrm>
              <a:custGeom>
                <a:avLst/>
                <a:gdLst>
                  <a:gd name="T0" fmla="*/ 29 w 44"/>
                  <a:gd name="T1" fmla="*/ 1 h 38"/>
                  <a:gd name="T2" fmla="*/ 29 w 44"/>
                  <a:gd name="T3" fmla="*/ 0 h 38"/>
                  <a:gd name="T4" fmla="*/ 44 w 44"/>
                  <a:gd name="T5" fmla="*/ 0 h 38"/>
                  <a:gd name="T6" fmla="*/ 44 w 44"/>
                  <a:gd name="T7" fmla="*/ 1 h 38"/>
                  <a:gd name="T8" fmla="*/ 42 w 44"/>
                  <a:gd name="T9" fmla="*/ 1 h 38"/>
                  <a:gd name="T10" fmla="*/ 39 w 44"/>
                  <a:gd name="T11" fmla="*/ 3 h 38"/>
                  <a:gd name="T12" fmla="*/ 38 w 44"/>
                  <a:gd name="T13" fmla="*/ 7 h 38"/>
                  <a:gd name="T14" fmla="*/ 38 w 44"/>
                  <a:gd name="T15" fmla="*/ 22 h 38"/>
                  <a:gd name="T16" fmla="*/ 37 w 44"/>
                  <a:gd name="T17" fmla="*/ 31 h 38"/>
                  <a:gd name="T18" fmla="*/ 32 w 44"/>
                  <a:gd name="T19" fmla="*/ 36 h 38"/>
                  <a:gd name="T20" fmla="*/ 22 w 44"/>
                  <a:gd name="T21" fmla="*/ 38 h 38"/>
                  <a:gd name="T22" fmla="*/ 12 w 44"/>
                  <a:gd name="T23" fmla="*/ 36 h 38"/>
                  <a:gd name="T24" fmla="*/ 7 w 44"/>
                  <a:gd name="T25" fmla="*/ 30 h 38"/>
                  <a:gd name="T26" fmla="*/ 6 w 44"/>
                  <a:gd name="T27" fmla="*/ 21 h 38"/>
                  <a:gd name="T28" fmla="*/ 6 w 44"/>
                  <a:gd name="T29" fmla="*/ 7 h 38"/>
                  <a:gd name="T30" fmla="*/ 5 w 44"/>
                  <a:gd name="T31" fmla="*/ 2 h 38"/>
                  <a:gd name="T32" fmla="*/ 1 w 44"/>
                  <a:gd name="T33" fmla="*/ 1 h 38"/>
                  <a:gd name="T34" fmla="*/ 0 w 44"/>
                  <a:gd name="T35" fmla="*/ 1 h 38"/>
                  <a:gd name="T36" fmla="*/ 0 w 44"/>
                  <a:gd name="T37" fmla="*/ 0 h 38"/>
                  <a:gd name="T38" fmla="*/ 18 w 44"/>
                  <a:gd name="T39" fmla="*/ 0 h 38"/>
                  <a:gd name="T40" fmla="*/ 18 w 44"/>
                  <a:gd name="T41" fmla="*/ 1 h 38"/>
                  <a:gd name="T42" fmla="*/ 16 w 44"/>
                  <a:gd name="T43" fmla="*/ 1 h 38"/>
                  <a:gd name="T44" fmla="*/ 12 w 44"/>
                  <a:gd name="T45" fmla="*/ 3 h 38"/>
                  <a:gd name="T46" fmla="*/ 12 w 44"/>
                  <a:gd name="T47" fmla="*/ 7 h 38"/>
                  <a:gd name="T48" fmla="*/ 12 w 44"/>
                  <a:gd name="T49" fmla="*/ 23 h 38"/>
                  <a:gd name="T50" fmla="*/ 12 w 44"/>
                  <a:gd name="T51" fmla="*/ 28 h 38"/>
                  <a:gd name="T52" fmla="*/ 14 w 44"/>
                  <a:gd name="T53" fmla="*/ 32 h 38"/>
                  <a:gd name="T54" fmla="*/ 17 w 44"/>
                  <a:gd name="T55" fmla="*/ 35 h 38"/>
                  <a:gd name="T56" fmla="*/ 22 w 44"/>
                  <a:gd name="T57" fmla="*/ 36 h 38"/>
                  <a:gd name="T58" fmla="*/ 30 w 44"/>
                  <a:gd name="T59" fmla="*/ 34 h 38"/>
                  <a:gd name="T60" fmla="*/ 34 w 44"/>
                  <a:gd name="T61" fmla="*/ 30 h 38"/>
                  <a:gd name="T62" fmla="*/ 35 w 44"/>
                  <a:gd name="T63" fmla="*/ 22 h 38"/>
                  <a:gd name="T64" fmla="*/ 35 w 44"/>
                  <a:gd name="T65" fmla="*/ 7 h 38"/>
                  <a:gd name="T66" fmla="*/ 34 w 44"/>
                  <a:gd name="T67" fmla="*/ 2 h 38"/>
                  <a:gd name="T68" fmla="*/ 31 w 44"/>
                  <a:gd name="T69" fmla="*/ 1 h 38"/>
                  <a:gd name="T70" fmla="*/ 29 w 44"/>
                  <a:gd name="T7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" h="38">
                    <a:moveTo>
                      <a:pt x="29" y="1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1"/>
                      <a:pt x="39" y="2"/>
                      <a:pt x="39" y="3"/>
                    </a:cubicBezTo>
                    <a:cubicBezTo>
                      <a:pt x="38" y="3"/>
                      <a:pt x="38" y="5"/>
                      <a:pt x="38" y="7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6"/>
                      <a:pt x="38" y="29"/>
                      <a:pt x="37" y="31"/>
                    </a:cubicBezTo>
                    <a:cubicBezTo>
                      <a:pt x="36" y="33"/>
                      <a:pt x="34" y="34"/>
                      <a:pt x="32" y="36"/>
                    </a:cubicBezTo>
                    <a:cubicBezTo>
                      <a:pt x="29" y="37"/>
                      <a:pt x="26" y="38"/>
                      <a:pt x="22" y="38"/>
                    </a:cubicBezTo>
                    <a:cubicBezTo>
                      <a:pt x="18" y="38"/>
                      <a:pt x="14" y="37"/>
                      <a:pt x="12" y="36"/>
                    </a:cubicBezTo>
                    <a:cubicBezTo>
                      <a:pt x="10" y="35"/>
                      <a:pt x="8" y="33"/>
                      <a:pt x="7" y="30"/>
                    </a:cubicBezTo>
                    <a:cubicBezTo>
                      <a:pt x="6" y="29"/>
                      <a:pt x="6" y="26"/>
                      <a:pt x="6" y="2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1"/>
                      <a:pt x="13" y="2"/>
                      <a:pt x="12" y="3"/>
                    </a:cubicBezTo>
                    <a:cubicBezTo>
                      <a:pt x="12" y="3"/>
                      <a:pt x="12" y="5"/>
                      <a:pt x="12" y="7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4"/>
                      <a:pt x="12" y="26"/>
                      <a:pt x="12" y="28"/>
                    </a:cubicBezTo>
                    <a:cubicBezTo>
                      <a:pt x="12" y="30"/>
                      <a:pt x="13" y="31"/>
                      <a:pt x="14" y="32"/>
                    </a:cubicBezTo>
                    <a:cubicBezTo>
                      <a:pt x="15" y="33"/>
                      <a:pt x="16" y="34"/>
                      <a:pt x="17" y="35"/>
                    </a:cubicBezTo>
                    <a:cubicBezTo>
                      <a:pt x="19" y="35"/>
                      <a:pt x="20" y="36"/>
                      <a:pt x="22" y="36"/>
                    </a:cubicBezTo>
                    <a:cubicBezTo>
                      <a:pt x="25" y="36"/>
                      <a:pt x="28" y="35"/>
                      <a:pt x="30" y="34"/>
                    </a:cubicBezTo>
                    <a:cubicBezTo>
                      <a:pt x="32" y="33"/>
                      <a:pt x="33" y="32"/>
                      <a:pt x="34" y="30"/>
                    </a:cubicBezTo>
                    <a:cubicBezTo>
                      <a:pt x="35" y="28"/>
                      <a:pt x="35" y="26"/>
                      <a:pt x="35" y="22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5" y="4"/>
                      <a:pt x="35" y="3"/>
                      <a:pt x="34" y="2"/>
                    </a:cubicBezTo>
                    <a:cubicBezTo>
                      <a:pt x="34" y="1"/>
                      <a:pt x="32" y="1"/>
                      <a:pt x="31" y="1"/>
                    </a:cubicBezTo>
                    <a:lnTo>
                      <a:pt x="2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8" name="Freeform 49"/>
              <p:cNvSpPr/>
              <p:nvPr/>
            </p:nvSpPr>
            <p:spPr bwMode="auto">
              <a:xfrm>
                <a:off x="4741" y="2326"/>
                <a:ext cx="101" cy="71"/>
              </a:xfrm>
              <a:custGeom>
                <a:avLst/>
                <a:gdLst>
                  <a:gd name="T0" fmla="*/ 24 w 53"/>
                  <a:gd name="T1" fmla="*/ 37 h 37"/>
                  <a:gd name="T2" fmla="*/ 8 w 53"/>
                  <a:gd name="T3" fmla="*/ 6 h 37"/>
                  <a:gd name="T4" fmla="*/ 8 w 53"/>
                  <a:gd name="T5" fmla="*/ 31 h 37"/>
                  <a:gd name="T6" fmla="*/ 9 w 53"/>
                  <a:gd name="T7" fmla="*/ 35 h 37"/>
                  <a:gd name="T8" fmla="*/ 13 w 53"/>
                  <a:gd name="T9" fmla="*/ 36 h 37"/>
                  <a:gd name="T10" fmla="*/ 14 w 53"/>
                  <a:gd name="T11" fmla="*/ 36 h 37"/>
                  <a:gd name="T12" fmla="*/ 14 w 53"/>
                  <a:gd name="T13" fmla="*/ 37 h 37"/>
                  <a:gd name="T14" fmla="*/ 0 w 53"/>
                  <a:gd name="T15" fmla="*/ 37 h 37"/>
                  <a:gd name="T16" fmla="*/ 0 w 53"/>
                  <a:gd name="T17" fmla="*/ 36 h 37"/>
                  <a:gd name="T18" fmla="*/ 1 w 53"/>
                  <a:gd name="T19" fmla="*/ 36 h 37"/>
                  <a:gd name="T20" fmla="*/ 5 w 53"/>
                  <a:gd name="T21" fmla="*/ 35 h 37"/>
                  <a:gd name="T22" fmla="*/ 6 w 53"/>
                  <a:gd name="T23" fmla="*/ 31 h 37"/>
                  <a:gd name="T24" fmla="*/ 6 w 53"/>
                  <a:gd name="T25" fmla="*/ 6 h 37"/>
                  <a:gd name="T26" fmla="*/ 5 w 53"/>
                  <a:gd name="T27" fmla="*/ 3 h 37"/>
                  <a:gd name="T28" fmla="*/ 3 w 53"/>
                  <a:gd name="T29" fmla="*/ 2 h 37"/>
                  <a:gd name="T30" fmla="*/ 0 w 53"/>
                  <a:gd name="T31" fmla="*/ 1 h 37"/>
                  <a:gd name="T32" fmla="*/ 0 w 53"/>
                  <a:gd name="T33" fmla="*/ 0 h 37"/>
                  <a:gd name="T34" fmla="*/ 12 w 53"/>
                  <a:gd name="T35" fmla="*/ 0 h 37"/>
                  <a:gd name="T36" fmla="*/ 26 w 53"/>
                  <a:gd name="T37" fmla="*/ 29 h 37"/>
                  <a:gd name="T38" fmla="*/ 41 w 53"/>
                  <a:gd name="T39" fmla="*/ 0 h 37"/>
                  <a:gd name="T40" fmla="*/ 53 w 53"/>
                  <a:gd name="T41" fmla="*/ 0 h 37"/>
                  <a:gd name="T42" fmla="*/ 53 w 53"/>
                  <a:gd name="T43" fmla="*/ 1 h 37"/>
                  <a:gd name="T44" fmla="*/ 51 w 53"/>
                  <a:gd name="T45" fmla="*/ 1 h 37"/>
                  <a:gd name="T46" fmla="*/ 48 w 53"/>
                  <a:gd name="T47" fmla="*/ 2 h 37"/>
                  <a:gd name="T48" fmla="*/ 47 w 53"/>
                  <a:gd name="T49" fmla="*/ 6 h 37"/>
                  <a:gd name="T50" fmla="*/ 47 w 53"/>
                  <a:gd name="T51" fmla="*/ 31 h 37"/>
                  <a:gd name="T52" fmla="*/ 48 w 53"/>
                  <a:gd name="T53" fmla="*/ 35 h 37"/>
                  <a:gd name="T54" fmla="*/ 51 w 53"/>
                  <a:gd name="T55" fmla="*/ 36 h 37"/>
                  <a:gd name="T56" fmla="*/ 53 w 53"/>
                  <a:gd name="T57" fmla="*/ 36 h 37"/>
                  <a:gd name="T58" fmla="*/ 53 w 53"/>
                  <a:gd name="T59" fmla="*/ 37 h 37"/>
                  <a:gd name="T60" fmla="*/ 35 w 53"/>
                  <a:gd name="T61" fmla="*/ 37 h 37"/>
                  <a:gd name="T62" fmla="*/ 35 w 53"/>
                  <a:gd name="T63" fmla="*/ 36 h 37"/>
                  <a:gd name="T64" fmla="*/ 37 w 53"/>
                  <a:gd name="T65" fmla="*/ 36 h 37"/>
                  <a:gd name="T66" fmla="*/ 40 w 53"/>
                  <a:gd name="T67" fmla="*/ 35 h 37"/>
                  <a:gd name="T68" fmla="*/ 41 w 53"/>
                  <a:gd name="T69" fmla="*/ 31 h 37"/>
                  <a:gd name="T70" fmla="*/ 41 w 53"/>
                  <a:gd name="T71" fmla="*/ 6 h 37"/>
                  <a:gd name="T72" fmla="*/ 25 w 53"/>
                  <a:gd name="T73" fmla="*/ 37 h 37"/>
                  <a:gd name="T74" fmla="*/ 24 w 53"/>
                  <a:gd name="T7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3" h="37">
                    <a:moveTo>
                      <a:pt x="24" y="37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8" y="33"/>
                      <a:pt x="9" y="35"/>
                      <a:pt x="9" y="35"/>
                    </a:cubicBezTo>
                    <a:cubicBezTo>
                      <a:pt x="10" y="36"/>
                      <a:pt x="11" y="36"/>
                      <a:pt x="13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5" y="4"/>
                      <a:pt x="5" y="3"/>
                    </a:cubicBezTo>
                    <a:cubicBezTo>
                      <a:pt x="5" y="2"/>
                      <a:pt x="4" y="2"/>
                      <a:pt x="3" y="2"/>
                    </a:cubicBezTo>
                    <a:cubicBezTo>
                      <a:pt x="3" y="1"/>
                      <a:pt x="1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26" y="29"/>
                      <a:pt x="26" y="29"/>
                      <a:pt x="26" y="29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50" y="1"/>
                      <a:pt x="48" y="2"/>
                      <a:pt x="48" y="2"/>
                    </a:cubicBezTo>
                    <a:cubicBezTo>
                      <a:pt x="47" y="3"/>
                      <a:pt x="47" y="4"/>
                      <a:pt x="47" y="6"/>
                    </a:cubicBezTo>
                    <a:cubicBezTo>
                      <a:pt x="47" y="31"/>
                      <a:pt x="47" y="31"/>
                      <a:pt x="47" y="31"/>
                    </a:cubicBezTo>
                    <a:cubicBezTo>
                      <a:pt x="47" y="33"/>
                      <a:pt x="47" y="35"/>
                      <a:pt x="48" y="35"/>
                    </a:cubicBezTo>
                    <a:cubicBezTo>
                      <a:pt x="49" y="36"/>
                      <a:pt x="50" y="36"/>
                      <a:pt x="51" y="36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53" y="37"/>
                      <a:pt x="53" y="37"/>
                      <a:pt x="53" y="37"/>
                    </a:cubicBezTo>
                    <a:cubicBezTo>
                      <a:pt x="35" y="37"/>
                      <a:pt x="35" y="37"/>
                      <a:pt x="35" y="37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7" y="36"/>
                      <a:pt x="37" y="36"/>
                      <a:pt x="37" y="36"/>
                    </a:cubicBezTo>
                    <a:cubicBezTo>
                      <a:pt x="38" y="36"/>
                      <a:pt x="40" y="36"/>
                      <a:pt x="40" y="35"/>
                    </a:cubicBezTo>
                    <a:cubicBezTo>
                      <a:pt x="41" y="34"/>
                      <a:pt x="41" y="33"/>
                      <a:pt x="41" y="31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25" y="37"/>
                      <a:pt x="25" y="37"/>
                      <a:pt x="25" y="37"/>
                    </a:cubicBezTo>
                    <a:lnTo>
                      <a:pt x="24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69" name="Group 67"/>
            <p:cNvGrpSpPr>
              <a:grpSpLocks noChangeAspect="1"/>
            </p:cNvGrpSpPr>
            <p:nvPr/>
          </p:nvGrpSpPr>
          <p:grpSpPr bwMode="auto">
            <a:xfrm>
              <a:off x="9595040" y="83506"/>
              <a:ext cx="533403" cy="535137"/>
              <a:chOff x="594" y="467"/>
              <a:chExt cx="1846" cy="1852"/>
            </a:xfrm>
            <a:solidFill>
              <a:srgbClr val="09234F"/>
            </a:solidFill>
          </p:grpSpPr>
          <p:sp>
            <p:nvSpPr>
              <p:cNvPr id="70" name="Rectangle 68"/>
              <p:cNvSpPr>
                <a:spLocks noChangeArrowheads="1"/>
              </p:cNvSpPr>
              <p:nvPr/>
            </p:nvSpPr>
            <p:spPr bwMode="auto">
              <a:xfrm>
                <a:off x="1779" y="1208"/>
                <a:ext cx="10" cy="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1" name="Freeform 69"/>
              <p:cNvSpPr>
                <a:spLocks noEditPoints="1"/>
              </p:cNvSpPr>
              <p:nvPr/>
            </p:nvSpPr>
            <p:spPr bwMode="auto">
              <a:xfrm>
                <a:off x="1020" y="843"/>
                <a:ext cx="945" cy="1112"/>
              </a:xfrm>
              <a:custGeom>
                <a:avLst/>
                <a:gdLst>
                  <a:gd name="T0" fmla="*/ 342 w 495"/>
                  <a:gd name="T1" fmla="*/ 490 h 581"/>
                  <a:gd name="T2" fmla="*/ 266 w 495"/>
                  <a:gd name="T3" fmla="*/ 393 h 581"/>
                  <a:gd name="T4" fmla="*/ 155 w 495"/>
                  <a:gd name="T5" fmla="*/ 426 h 581"/>
                  <a:gd name="T6" fmla="*/ 158 w 495"/>
                  <a:gd name="T7" fmla="*/ 351 h 581"/>
                  <a:gd name="T8" fmla="*/ 108 w 495"/>
                  <a:gd name="T9" fmla="*/ 266 h 581"/>
                  <a:gd name="T10" fmla="*/ 117 w 495"/>
                  <a:gd name="T11" fmla="*/ 114 h 581"/>
                  <a:gd name="T12" fmla="*/ 157 w 495"/>
                  <a:gd name="T13" fmla="*/ 119 h 581"/>
                  <a:gd name="T14" fmla="*/ 167 w 495"/>
                  <a:gd name="T15" fmla="*/ 129 h 581"/>
                  <a:gd name="T16" fmla="*/ 172 w 495"/>
                  <a:gd name="T17" fmla="*/ 169 h 581"/>
                  <a:gd name="T18" fmla="*/ 67 w 495"/>
                  <a:gd name="T19" fmla="*/ 266 h 581"/>
                  <a:gd name="T20" fmla="*/ 152 w 495"/>
                  <a:gd name="T21" fmla="*/ 111 h 581"/>
                  <a:gd name="T22" fmla="*/ 142 w 495"/>
                  <a:gd name="T23" fmla="*/ 149 h 581"/>
                  <a:gd name="T24" fmla="*/ 180 w 495"/>
                  <a:gd name="T25" fmla="*/ 133 h 581"/>
                  <a:gd name="T26" fmla="*/ 181 w 495"/>
                  <a:gd name="T27" fmla="*/ 47 h 581"/>
                  <a:gd name="T28" fmla="*/ 196 w 495"/>
                  <a:gd name="T29" fmla="*/ 283 h 581"/>
                  <a:gd name="T30" fmla="*/ 198 w 495"/>
                  <a:gd name="T31" fmla="*/ 136 h 581"/>
                  <a:gd name="T32" fmla="*/ 201 w 495"/>
                  <a:gd name="T33" fmla="*/ 5 h 581"/>
                  <a:gd name="T34" fmla="*/ 211 w 495"/>
                  <a:gd name="T35" fmla="*/ 61 h 581"/>
                  <a:gd name="T36" fmla="*/ 255 w 495"/>
                  <a:gd name="T37" fmla="*/ 145 h 581"/>
                  <a:gd name="T38" fmla="*/ 278 w 495"/>
                  <a:gd name="T39" fmla="*/ 84 h 581"/>
                  <a:gd name="T40" fmla="*/ 357 w 495"/>
                  <a:gd name="T41" fmla="*/ 54 h 581"/>
                  <a:gd name="T42" fmla="*/ 411 w 495"/>
                  <a:gd name="T43" fmla="*/ 93 h 581"/>
                  <a:gd name="T44" fmla="*/ 430 w 495"/>
                  <a:gd name="T45" fmla="*/ 95 h 581"/>
                  <a:gd name="T46" fmla="*/ 463 w 495"/>
                  <a:gd name="T47" fmla="*/ 155 h 581"/>
                  <a:gd name="T48" fmla="*/ 221 w 495"/>
                  <a:gd name="T49" fmla="*/ 279 h 581"/>
                  <a:gd name="T50" fmla="*/ 349 w 495"/>
                  <a:gd name="T51" fmla="*/ 257 h 581"/>
                  <a:gd name="T52" fmla="*/ 398 w 495"/>
                  <a:gd name="T53" fmla="*/ 210 h 581"/>
                  <a:gd name="T54" fmla="*/ 406 w 495"/>
                  <a:gd name="T55" fmla="*/ 220 h 581"/>
                  <a:gd name="T56" fmla="*/ 411 w 495"/>
                  <a:gd name="T57" fmla="*/ 451 h 581"/>
                  <a:gd name="T58" fmla="*/ 406 w 495"/>
                  <a:gd name="T59" fmla="*/ 321 h 581"/>
                  <a:gd name="T60" fmla="*/ 468 w 495"/>
                  <a:gd name="T61" fmla="*/ 184 h 581"/>
                  <a:gd name="T62" fmla="*/ 460 w 495"/>
                  <a:gd name="T63" fmla="*/ 233 h 581"/>
                  <a:gd name="T64" fmla="*/ 384 w 495"/>
                  <a:gd name="T65" fmla="*/ 222 h 581"/>
                  <a:gd name="T66" fmla="*/ 420 w 495"/>
                  <a:gd name="T67" fmla="*/ 188 h 581"/>
                  <a:gd name="T68" fmla="*/ 364 w 495"/>
                  <a:gd name="T69" fmla="*/ 225 h 581"/>
                  <a:gd name="T70" fmla="*/ 360 w 495"/>
                  <a:gd name="T71" fmla="*/ 188 h 581"/>
                  <a:gd name="T72" fmla="*/ 386 w 495"/>
                  <a:gd name="T73" fmla="*/ 356 h 581"/>
                  <a:gd name="T74" fmla="*/ 220 w 495"/>
                  <a:gd name="T75" fmla="*/ 351 h 581"/>
                  <a:gd name="T76" fmla="*/ 235 w 495"/>
                  <a:gd name="T77" fmla="*/ 315 h 581"/>
                  <a:gd name="T78" fmla="*/ 206 w 495"/>
                  <a:gd name="T79" fmla="*/ 172 h 581"/>
                  <a:gd name="T80" fmla="*/ 238 w 495"/>
                  <a:gd name="T81" fmla="*/ 167 h 581"/>
                  <a:gd name="T82" fmla="*/ 251 w 495"/>
                  <a:gd name="T83" fmla="*/ 158 h 581"/>
                  <a:gd name="T84" fmla="*/ 269 w 495"/>
                  <a:gd name="T85" fmla="*/ 131 h 581"/>
                  <a:gd name="T86" fmla="*/ 278 w 495"/>
                  <a:gd name="T87" fmla="*/ 100 h 581"/>
                  <a:gd name="T88" fmla="*/ 393 w 495"/>
                  <a:gd name="T89" fmla="*/ 130 h 581"/>
                  <a:gd name="T90" fmla="*/ 438 w 495"/>
                  <a:gd name="T91" fmla="*/ 100 h 581"/>
                  <a:gd name="T92" fmla="*/ 438 w 495"/>
                  <a:gd name="T93" fmla="*/ 154 h 581"/>
                  <a:gd name="T94" fmla="*/ 456 w 495"/>
                  <a:gd name="T95" fmla="*/ 159 h 581"/>
                  <a:gd name="T96" fmla="*/ 474 w 495"/>
                  <a:gd name="T97" fmla="*/ 100 h 581"/>
                  <a:gd name="T98" fmla="*/ 455 w 495"/>
                  <a:gd name="T99" fmla="*/ 80 h 581"/>
                  <a:gd name="T100" fmla="*/ 343 w 495"/>
                  <a:gd name="T101" fmla="*/ 34 h 581"/>
                  <a:gd name="T102" fmla="*/ 206 w 495"/>
                  <a:gd name="T103" fmla="*/ 0 h 581"/>
                  <a:gd name="T104" fmla="*/ 173 w 495"/>
                  <a:gd name="T105" fmla="*/ 7 h 581"/>
                  <a:gd name="T106" fmla="*/ 143 w 495"/>
                  <a:gd name="T107" fmla="*/ 23 h 581"/>
                  <a:gd name="T108" fmla="*/ 121 w 495"/>
                  <a:gd name="T109" fmla="*/ 51 h 581"/>
                  <a:gd name="T110" fmla="*/ 148 w 495"/>
                  <a:gd name="T111" fmla="*/ 83 h 581"/>
                  <a:gd name="T112" fmla="*/ 59 w 495"/>
                  <a:gd name="T113" fmla="*/ 98 h 581"/>
                  <a:gd name="T114" fmla="*/ 108 w 495"/>
                  <a:gd name="T115" fmla="*/ 286 h 581"/>
                  <a:gd name="T116" fmla="*/ 152 w 495"/>
                  <a:gd name="T117" fmla="*/ 307 h 581"/>
                  <a:gd name="T118" fmla="*/ 102 w 495"/>
                  <a:gd name="T119" fmla="*/ 418 h 581"/>
                  <a:gd name="T120" fmla="*/ 495 w 495"/>
                  <a:gd name="T121" fmla="*/ 512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95" h="581">
                    <a:moveTo>
                      <a:pt x="369" y="368"/>
                    </a:moveTo>
                    <a:cubicBezTo>
                      <a:pt x="334" y="361"/>
                      <a:pt x="334" y="361"/>
                      <a:pt x="334" y="361"/>
                    </a:cubicBezTo>
                    <a:cubicBezTo>
                      <a:pt x="289" y="371"/>
                      <a:pt x="289" y="371"/>
                      <a:pt x="289" y="371"/>
                    </a:cubicBezTo>
                    <a:cubicBezTo>
                      <a:pt x="298" y="361"/>
                      <a:pt x="298" y="361"/>
                      <a:pt x="298" y="361"/>
                    </a:cubicBezTo>
                    <a:cubicBezTo>
                      <a:pt x="337" y="349"/>
                      <a:pt x="337" y="349"/>
                      <a:pt x="337" y="349"/>
                    </a:cubicBezTo>
                    <a:cubicBezTo>
                      <a:pt x="376" y="362"/>
                      <a:pt x="376" y="362"/>
                      <a:pt x="376" y="362"/>
                    </a:cubicBezTo>
                    <a:lnTo>
                      <a:pt x="369" y="368"/>
                    </a:lnTo>
                    <a:close/>
                    <a:moveTo>
                      <a:pt x="342" y="490"/>
                    </a:moveTo>
                    <a:cubicBezTo>
                      <a:pt x="337" y="470"/>
                      <a:pt x="337" y="470"/>
                      <a:pt x="337" y="470"/>
                    </a:cubicBezTo>
                    <a:cubicBezTo>
                      <a:pt x="349" y="422"/>
                      <a:pt x="349" y="422"/>
                      <a:pt x="349" y="422"/>
                    </a:cubicBezTo>
                    <a:cubicBezTo>
                      <a:pt x="350" y="422"/>
                      <a:pt x="350" y="422"/>
                      <a:pt x="350" y="422"/>
                    </a:cubicBezTo>
                    <a:cubicBezTo>
                      <a:pt x="350" y="422"/>
                      <a:pt x="350" y="422"/>
                      <a:pt x="350" y="422"/>
                    </a:cubicBezTo>
                    <a:cubicBezTo>
                      <a:pt x="364" y="420"/>
                      <a:pt x="364" y="420"/>
                      <a:pt x="364" y="420"/>
                    </a:cubicBezTo>
                    <a:cubicBezTo>
                      <a:pt x="375" y="493"/>
                      <a:pt x="375" y="493"/>
                      <a:pt x="375" y="493"/>
                    </a:cubicBezTo>
                    <a:cubicBezTo>
                      <a:pt x="364" y="492"/>
                      <a:pt x="353" y="491"/>
                      <a:pt x="342" y="490"/>
                    </a:cubicBezTo>
                    <a:close/>
                    <a:moveTo>
                      <a:pt x="266" y="393"/>
                    </a:moveTo>
                    <a:cubicBezTo>
                      <a:pt x="299" y="401"/>
                      <a:pt x="299" y="401"/>
                      <a:pt x="299" y="401"/>
                    </a:cubicBezTo>
                    <a:cubicBezTo>
                      <a:pt x="344" y="384"/>
                      <a:pt x="344" y="384"/>
                      <a:pt x="344" y="384"/>
                    </a:cubicBezTo>
                    <a:cubicBezTo>
                      <a:pt x="369" y="396"/>
                      <a:pt x="369" y="396"/>
                      <a:pt x="369" y="396"/>
                    </a:cubicBezTo>
                    <a:cubicBezTo>
                      <a:pt x="344" y="392"/>
                      <a:pt x="344" y="392"/>
                      <a:pt x="344" y="392"/>
                    </a:cubicBezTo>
                    <a:cubicBezTo>
                      <a:pt x="298" y="409"/>
                      <a:pt x="298" y="409"/>
                      <a:pt x="298" y="409"/>
                    </a:cubicBezTo>
                    <a:lnTo>
                      <a:pt x="266" y="393"/>
                    </a:lnTo>
                    <a:close/>
                    <a:moveTo>
                      <a:pt x="171" y="472"/>
                    </a:moveTo>
                    <a:cubicBezTo>
                      <a:pt x="155" y="426"/>
                      <a:pt x="155" y="426"/>
                      <a:pt x="155" y="426"/>
                    </a:cubicBezTo>
                    <a:cubicBezTo>
                      <a:pt x="132" y="419"/>
                      <a:pt x="132" y="419"/>
                      <a:pt x="132" y="419"/>
                    </a:cubicBezTo>
                    <a:cubicBezTo>
                      <a:pt x="170" y="407"/>
                      <a:pt x="170" y="407"/>
                      <a:pt x="170" y="407"/>
                    </a:cubicBezTo>
                    <a:cubicBezTo>
                      <a:pt x="185" y="457"/>
                      <a:pt x="185" y="457"/>
                      <a:pt x="185" y="457"/>
                    </a:cubicBezTo>
                    <a:cubicBezTo>
                      <a:pt x="278" y="443"/>
                      <a:pt x="278" y="443"/>
                      <a:pt x="278" y="443"/>
                    </a:cubicBezTo>
                    <a:lnTo>
                      <a:pt x="171" y="472"/>
                    </a:lnTo>
                    <a:close/>
                    <a:moveTo>
                      <a:pt x="154" y="326"/>
                    </a:moveTo>
                    <a:cubicBezTo>
                      <a:pt x="158" y="326"/>
                      <a:pt x="158" y="326"/>
                      <a:pt x="158" y="326"/>
                    </a:cubicBezTo>
                    <a:cubicBezTo>
                      <a:pt x="158" y="351"/>
                      <a:pt x="158" y="351"/>
                      <a:pt x="158" y="351"/>
                    </a:cubicBezTo>
                    <a:cubicBezTo>
                      <a:pt x="154" y="351"/>
                      <a:pt x="154" y="351"/>
                      <a:pt x="154" y="351"/>
                    </a:cubicBezTo>
                    <a:lnTo>
                      <a:pt x="154" y="326"/>
                    </a:lnTo>
                    <a:close/>
                    <a:moveTo>
                      <a:pt x="164" y="326"/>
                    </a:moveTo>
                    <a:cubicBezTo>
                      <a:pt x="187" y="326"/>
                      <a:pt x="187" y="326"/>
                      <a:pt x="187" y="326"/>
                    </a:cubicBezTo>
                    <a:cubicBezTo>
                      <a:pt x="187" y="351"/>
                      <a:pt x="187" y="351"/>
                      <a:pt x="187" y="351"/>
                    </a:cubicBezTo>
                    <a:cubicBezTo>
                      <a:pt x="164" y="351"/>
                      <a:pt x="164" y="351"/>
                      <a:pt x="164" y="351"/>
                    </a:cubicBezTo>
                    <a:lnTo>
                      <a:pt x="164" y="326"/>
                    </a:lnTo>
                    <a:close/>
                    <a:moveTo>
                      <a:pt x="108" y="266"/>
                    </a:moveTo>
                    <a:cubicBezTo>
                      <a:pt x="108" y="266"/>
                      <a:pt x="108" y="266"/>
                      <a:pt x="108" y="266"/>
                    </a:cubicBezTo>
                    <a:cubicBezTo>
                      <a:pt x="78" y="266"/>
                      <a:pt x="78" y="266"/>
                      <a:pt x="78" y="266"/>
                    </a:cubicBezTo>
                    <a:cubicBezTo>
                      <a:pt x="78" y="100"/>
                      <a:pt x="78" y="100"/>
                      <a:pt x="78" y="100"/>
                    </a:cubicBezTo>
                    <a:cubicBezTo>
                      <a:pt x="109" y="100"/>
                      <a:pt x="109" y="100"/>
                      <a:pt x="109" y="100"/>
                    </a:cubicBezTo>
                    <a:cubicBezTo>
                      <a:pt x="109" y="98"/>
                      <a:pt x="109" y="98"/>
                      <a:pt x="109" y="98"/>
                    </a:cubicBezTo>
                    <a:cubicBezTo>
                      <a:pt x="148" y="98"/>
                      <a:pt x="148" y="98"/>
                      <a:pt x="148" y="98"/>
                    </a:cubicBezTo>
                    <a:cubicBezTo>
                      <a:pt x="149" y="99"/>
                      <a:pt x="149" y="100"/>
                      <a:pt x="149" y="101"/>
                    </a:cubicBezTo>
                    <a:cubicBezTo>
                      <a:pt x="117" y="114"/>
                      <a:pt x="117" y="114"/>
                      <a:pt x="117" y="114"/>
                    </a:cubicBezTo>
                    <a:cubicBezTo>
                      <a:pt x="116" y="112"/>
                      <a:pt x="116" y="112"/>
                      <a:pt x="116" y="112"/>
                    </a:cubicBezTo>
                    <a:cubicBezTo>
                      <a:pt x="116" y="112"/>
                      <a:pt x="116" y="112"/>
                      <a:pt x="116" y="112"/>
                    </a:cubicBezTo>
                    <a:cubicBezTo>
                      <a:pt x="112" y="114"/>
                      <a:pt x="112" y="114"/>
                      <a:pt x="112" y="114"/>
                    </a:cubicBezTo>
                    <a:cubicBezTo>
                      <a:pt x="120" y="132"/>
                      <a:pt x="120" y="132"/>
                      <a:pt x="120" y="132"/>
                    </a:cubicBezTo>
                    <a:cubicBezTo>
                      <a:pt x="124" y="131"/>
                      <a:pt x="124" y="131"/>
                      <a:pt x="124" y="131"/>
                    </a:cubicBezTo>
                    <a:cubicBezTo>
                      <a:pt x="123" y="128"/>
                      <a:pt x="123" y="128"/>
                      <a:pt x="123" y="128"/>
                    </a:cubicBezTo>
                    <a:cubicBezTo>
                      <a:pt x="155" y="115"/>
                      <a:pt x="155" y="115"/>
                      <a:pt x="155" y="115"/>
                    </a:cubicBezTo>
                    <a:cubicBezTo>
                      <a:pt x="155" y="116"/>
                      <a:pt x="156" y="118"/>
                      <a:pt x="157" y="119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1"/>
                      <a:pt x="132" y="141"/>
                      <a:pt x="132" y="141"/>
                    </a:cubicBezTo>
                    <a:cubicBezTo>
                      <a:pt x="132" y="141"/>
                      <a:pt x="132" y="141"/>
                      <a:pt x="132" y="141"/>
                    </a:cubicBezTo>
                    <a:cubicBezTo>
                      <a:pt x="128" y="144"/>
                      <a:pt x="128" y="144"/>
                      <a:pt x="128" y="144"/>
                    </a:cubicBezTo>
                    <a:cubicBezTo>
                      <a:pt x="142" y="158"/>
                      <a:pt x="142" y="158"/>
                      <a:pt x="142" y="158"/>
                    </a:cubicBezTo>
                    <a:cubicBezTo>
                      <a:pt x="146" y="155"/>
                      <a:pt x="146" y="155"/>
                      <a:pt x="146" y="155"/>
                    </a:cubicBezTo>
                    <a:cubicBezTo>
                      <a:pt x="144" y="153"/>
                      <a:pt x="144" y="153"/>
                      <a:pt x="144" y="153"/>
                    </a:cubicBezTo>
                    <a:cubicBezTo>
                      <a:pt x="167" y="129"/>
                      <a:pt x="167" y="129"/>
                      <a:pt x="167" y="129"/>
                    </a:cubicBezTo>
                    <a:cubicBezTo>
                      <a:pt x="169" y="130"/>
                      <a:pt x="170" y="131"/>
                      <a:pt x="171" y="131"/>
                    </a:cubicBezTo>
                    <a:cubicBezTo>
                      <a:pt x="158" y="163"/>
                      <a:pt x="158" y="163"/>
                      <a:pt x="158" y="163"/>
                    </a:cubicBezTo>
                    <a:cubicBezTo>
                      <a:pt x="156" y="162"/>
                      <a:pt x="156" y="162"/>
                      <a:pt x="156" y="162"/>
                    </a:cubicBezTo>
                    <a:cubicBezTo>
                      <a:pt x="156" y="162"/>
                      <a:pt x="156" y="162"/>
                      <a:pt x="156" y="162"/>
                    </a:cubicBezTo>
                    <a:cubicBezTo>
                      <a:pt x="154" y="166"/>
                      <a:pt x="154" y="166"/>
                      <a:pt x="154" y="166"/>
                    </a:cubicBezTo>
                    <a:cubicBezTo>
                      <a:pt x="173" y="173"/>
                      <a:pt x="173" y="173"/>
                      <a:pt x="173" y="173"/>
                    </a:cubicBezTo>
                    <a:cubicBezTo>
                      <a:pt x="174" y="169"/>
                      <a:pt x="174" y="169"/>
                      <a:pt x="174" y="169"/>
                    </a:cubicBezTo>
                    <a:cubicBezTo>
                      <a:pt x="172" y="169"/>
                      <a:pt x="172" y="169"/>
                      <a:pt x="172" y="169"/>
                    </a:cubicBezTo>
                    <a:cubicBezTo>
                      <a:pt x="185" y="137"/>
                      <a:pt x="185" y="137"/>
                      <a:pt x="185" y="137"/>
                    </a:cubicBezTo>
                    <a:cubicBezTo>
                      <a:pt x="186" y="138"/>
                      <a:pt x="187" y="138"/>
                      <a:pt x="189" y="138"/>
                    </a:cubicBezTo>
                    <a:cubicBezTo>
                      <a:pt x="189" y="172"/>
                      <a:pt x="189" y="172"/>
                      <a:pt x="189" y="172"/>
                    </a:cubicBezTo>
                    <a:cubicBezTo>
                      <a:pt x="187" y="172"/>
                      <a:pt x="187" y="172"/>
                      <a:pt x="187" y="172"/>
                    </a:cubicBezTo>
                    <a:cubicBezTo>
                      <a:pt x="187" y="266"/>
                      <a:pt x="187" y="266"/>
                      <a:pt x="187" y="266"/>
                    </a:cubicBezTo>
                    <a:lnTo>
                      <a:pt x="108" y="266"/>
                    </a:lnTo>
                    <a:close/>
                    <a:moveTo>
                      <a:pt x="73" y="266"/>
                    </a:moveTo>
                    <a:cubicBezTo>
                      <a:pt x="67" y="266"/>
                      <a:pt x="67" y="266"/>
                      <a:pt x="67" y="266"/>
                    </a:cubicBezTo>
                    <a:cubicBezTo>
                      <a:pt x="67" y="100"/>
                      <a:pt x="67" y="100"/>
                      <a:pt x="67" y="100"/>
                    </a:cubicBezTo>
                    <a:cubicBezTo>
                      <a:pt x="73" y="100"/>
                      <a:pt x="73" y="100"/>
                      <a:pt x="73" y="100"/>
                    </a:cubicBezTo>
                    <a:lnTo>
                      <a:pt x="73" y="266"/>
                    </a:lnTo>
                    <a:close/>
                    <a:moveTo>
                      <a:pt x="152" y="111"/>
                    </a:moveTo>
                    <a:cubicBezTo>
                      <a:pt x="153" y="112"/>
                      <a:pt x="153" y="112"/>
                      <a:pt x="153" y="113"/>
                    </a:cubicBezTo>
                    <a:cubicBezTo>
                      <a:pt x="124" y="125"/>
                      <a:pt x="124" y="125"/>
                      <a:pt x="124" y="125"/>
                    </a:cubicBezTo>
                    <a:cubicBezTo>
                      <a:pt x="123" y="123"/>
                      <a:pt x="123" y="123"/>
                      <a:pt x="123" y="123"/>
                    </a:cubicBezTo>
                    <a:lnTo>
                      <a:pt x="152" y="111"/>
                    </a:lnTo>
                    <a:close/>
                    <a:moveTo>
                      <a:pt x="122" y="57"/>
                    </a:moveTo>
                    <a:cubicBezTo>
                      <a:pt x="122" y="55"/>
                      <a:pt x="122" y="55"/>
                      <a:pt x="122" y="55"/>
                    </a:cubicBezTo>
                    <a:cubicBezTo>
                      <a:pt x="155" y="69"/>
                      <a:pt x="155" y="69"/>
                      <a:pt x="155" y="69"/>
                    </a:cubicBezTo>
                    <a:cubicBezTo>
                      <a:pt x="154" y="71"/>
                      <a:pt x="154" y="71"/>
                      <a:pt x="154" y="71"/>
                    </a:cubicBezTo>
                    <a:lnTo>
                      <a:pt x="122" y="57"/>
                    </a:lnTo>
                    <a:close/>
                    <a:moveTo>
                      <a:pt x="165" y="124"/>
                    </a:moveTo>
                    <a:cubicBezTo>
                      <a:pt x="166" y="125"/>
                      <a:pt x="166" y="125"/>
                      <a:pt x="167" y="126"/>
                    </a:cubicBezTo>
                    <a:cubicBezTo>
                      <a:pt x="142" y="149"/>
                      <a:pt x="142" y="149"/>
                      <a:pt x="142" y="149"/>
                    </a:cubicBezTo>
                    <a:cubicBezTo>
                      <a:pt x="141" y="148"/>
                      <a:pt x="141" y="148"/>
                      <a:pt x="141" y="148"/>
                    </a:cubicBezTo>
                    <a:lnTo>
                      <a:pt x="165" y="124"/>
                    </a:lnTo>
                    <a:close/>
                    <a:moveTo>
                      <a:pt x="139" y="29"/>
                    </a:moveTo>
                    <a:cubicBezTo>
                      <a:pt x="143" y="30"/>
                      <a:pt x="143" y="30"/>
                      <a:pt x="143" y="30"/>
                    </a:cubicBezTo>
                    <a:cubicBezTo>
                      <a:pt x="168" y="54"/>
                      <a:pt x="168" y="54"/>
                      <a:pt x="168" y="54"/>
                    </a:cubicBezTo>
                    <a:cubicBezTo>
                      <a:pt x="165" y="57"/>
                      <a:pt x="165" y="57"/>
                      <a:pt x="165" y="57"/>
                    </a:cubicBezTo>
                    <a:lnTo>
                      <a:pt x="139" y="29"/>
                    </a:lnTo>
                    <a:close/>
                    <a:moveTo>
                      <a:pt x="180" y="133"/>
                    </a:moveTo>
                    <a:cubicBezTo>
                      <a:pt x="181" y="134"/>
                      <a:pt x="182" y="134"/>
                      <a:pt x="183" y="134"/>
                    </a:cubicBezTo>
                    <a:cubicBezTo>
                      <a:pt x="169" y="166"/>
                      <a:pt x="169" y="166"/>
                      <a:pt x="169" y="166"/>
                    </a:cubicBezTo>
                    <a:cubicBezTo>
                      <a:pt x="167" y="166"/>
                      <a:pt x="167" y="166"/>
                      <a:pt x="167" y="166"/>
                    </a:cubicBezTo>
                    <a:lnTo>
                      <a:pt x="180" y="133"/>
                    </a:lnTo>
                    <a:close/>
                    <a:moveTo>
                      <a:pt x="166" y="11"/>
                    </a:moveTo>
                    <a:cubicBezTo>
                      <a:pt x="170" y="18"/>
                      <a:pt x="170" y="18"/>
                      <a:pt x="170" y="18"/>
                    </a:cubicBezTo>
                    <a:cubicBezTo>
                      <a:pt x="184" y="46"/>
                      <a:pt x="184" y="46"/>
                      <a:pt x="184" y="46"/>
                    </a:cubicBezTo>
                    <a:cubicBezTo>
                      <a:pt x="183" y="46"/>
                      <a:pt x="182" y="47"/>
                      <a:pt x="181" y="47"/>
                    </a:cubicBezTo>
                    <a:lnTo>
                      <a:pt x="166" y="11"/>
                    </a:lnTo>
                    <a:close/>
                    <a:moveTo>
                      <a:pt x="196" y="324"/>
                    </a:moveTo>
                    <a:cubicBezTo>
                      <a:pt x="196" y="324"/>
                      <a:pt x="196" y="324"/>
                      <a:pt x="196" y="324"/>
                    </a:cubicBezTo>
                    <a:cubicBezTo>
                      <a:pt x="201" y="328"/>
                      <a:pt x="201" y="328"/>
                      <a:pt x="201" y="328"/>
                    </a:cubicBezTo>
                    <a:cubicBezTo>
                      <a:pt x="201" y="351"/>
                      <a:pt x="201" y="351"/>
                      <a:pt x="201" y="351"/>
                    </a:cubicBezTo>
                    <a:cubicBezTo>
                      <a:pt x="196" y="351"/>
                      <a:pt x="196" y="351"/>
                      <a:pt x="196" y="351"/>
                    </a:cubicBezTo>
                    <a:lnTo>
                      <a:pt x="196" y="324"/>
                    </a:lnTo>
                    <a:close/>
                    <a:moveTo>
                      <a:pt x="196" y="283"/>
                    </a:moveTo>
                    <a:cubicBezTo>
                      <a:pt x="196" y="283"/>
                      <a:pt x="196" y="283"/>
                      <a:pt x="196" y="283"/>
                    </a:cubicBezTo>
                    <a:cubicBezTo>
                      <a:pt x="201" y="287"/>
                      <a:pt x="201" y="287"/>
                      <a:pt x="201" y="287"/>
                    </a:cubicBezTo>
                    <a:cubicBezTo>
                      <a:pt x="201" y="307"/>
                      <a:pt x="201" y="307"/>
                      <a:pt x="201" y="307"/>
                    </a:cubicBezTo>
                    <a:cubicBezTo>
                      <a:pt x="196" y="307"/>
                      <a:pt x="196" y="307"/>
                      <a:pt x="196" y="307"/>
                    </a:cubicBezTo>
                    <a:lnTo>
                      <a:pt x="196" y="283"/>
                    </a:lnTo>
                    <a:close/>
                    <a:moveTo>
                      <a:pt x="196" y="172"/>
                    </a:moveTo>
                    <a:cubicBezTo>
                      <a:pt x="198" y="172"/>
                      <a:pt x="198" y="172"/>
                      <a:pt x="198" y="172"/>
                    </a:cubicBezTo>
                    <a:cubicBezTo>
                      <a:pt x="198" y="136"/>
                      <a:pt x="198" y="136"/>
                      <a:pt x="198" y="136"/>
                    </a:cubicBezTo>
                    <a:cubicBezTo>
                      <a:pt x="199" y="136"/>
                      <a:pt x="200" y="136"/>
                      <a:pt x="201" y="136"/>
                    </a:cubicBezTo>
                    <a:cubicBezTo>
                      <a:pt x="201" y="172"/>
                      <a:pt x="201" y="172"/>
                      <a:pt x="201" y="172"/>
                    </a:cubicBezTo>
                    <a:cubicBezTo>
                      <a:pt x="201" y="172"/>
                      <a:pt x="201" y="172"/>
                      <a:pt x="201" y="172"/>
                    </a:cubicBezTo>
                    <a:cubicBezTo>
                      <a:pt x="201" y="267"/>
                      <a:pt x="201" y="267"/>
                      <a:pt x="201" y="267"/>
                    </a:cubicBezTo>
                    <a:cubicBezTo>
                      <a:pt x="196" y="267"/>
                      <a:pt x="196" y="267"/>
                      <a:pt x="196" y="267"/>
                    </a:cubicBezTo>
                    <a:lnTo>
                      <a:pt x="196" y="172"/>
                    </a:lnTo>
                    <a:close/>
                    <a:moveTo>
                      <a:pt x="199" y="5"/>
                    </a:moveTo>
                    <a:cubicBezTo>
                      <a:pt x="201" y="5"/>
                      <a:pt x="201" y="5"/>
                      <a:pt x="201" y="5"/>
                    </a:cubicBezTo>
                    <a:cubicBezTo>
                      <a:pt x="201" y="45"/>
                      <a:pt x="201" y="45"/>
                      <a:pt x="201" y="45"/>
                    </a:cubicBezTo>
                    <a:cubicBezTo>
                      <a:pt x="200" y="45"/>
                      <a:pt x="199" y="45"/>
                      <a:pt x="199" y="45"/>
                    </a:cubicBezTo>
                    <a:lnTo>
                      <a:pt x="199" y="5"/>
                    </a:lnTo>
                    <a:close/>
                    <a:moveTo>
                      <a:pt x="211" y="61"/>
                    </a:moveTo>
                    <a:cubicBezTo>
                      <a:pt x="217" y="61"/>
                      <a:pt x="221" y="66"/>
                      <a:pt x="221" y="72"/>
                    </a:cubicBezTo>
                    <a:cubicBezTo>
                      <a:pt x="221" y="77"/>
                      <a:pt x="217" y="82"/>
                      <a:pt x="211" y="82"/>
                    </a:cubicBezTo>
                    <a:cubicBezTo>
                      <a:pt x="206" y="82"/>
                      <a:pt x="201" y="77"/>
                      <a:pt x="201" y="72"/>
                    </a:cubicBezTo>
                    <a:cubicBezTo>
                      <a:pt x="201" y="66"/>
                      <a:pt x="206" y="61"/>
                      <a:pt x="211" y="61"/>
                    </a:cubicBezTo>
                    <a:close/>
                    <a:moveTo>
                      <a:pt x="231" y="164"/>
                    </a:moveTo>
                    <a:cubicBezTo>
                      <a:pt x="229" y="164"/>
                      <a:pt x="229" y="164"/>
                      <a:pt x="229" y="164"/>
                    </a:cubicBezTo>
                    <a:cubicBezTo>
                      <a:pt x="216" y="132"/>
                      <a:pt x="216" y="132"/>
                      <a:pt x="216" y="132"/>
                    </a:cubicBezTo>
                    <a:cubicBezTo>
                      <a:pt x="219" y="130"/>
                      <a:pt x="219" y="130"/>
                      <a:pt x="219" y="130"/>
                    </a:cubicBezTo>
                    <a:lnTo>
                      <a:pt x="231" y="164"/>
                    </a:lnTo>
                    <a:close/>
                    <a:moveTo>
                      <a:pt x="232" y="119"/>
                    </a:moveTo>
                    <a:cubicBezTo>
                      <a:pt x="257" y="144"/>
                      <a:pt x="257" y="144"/>
                      <a:pt x="257" y="144"/>
                    </a:cubicBezTo>
                    <a:cubicBezTo>
                      <a:pt x="255" y="145"/>
                      <a:pt x="255" y="145"/>
                      <a:pt x="255" y="145"/>
                    </a:cubicBezTo>
                    <a:cubicBezTo>
                      <a:pt x="231" y="121"/>
                      <a:pt x="231" y="121"/>
                      <a:pt x="231" y="121"/>
                    </a:cubicBezTo>
                    <a:cubicBezTo>
                      <a:pt x="231" y="120"/>
                      <a:pt x="232" y="119"/>
                      <a:pt x="232" y="119"/>
                    </a:cubicBezTo>
                    <a:close/>
                    <a:moveTo>
                      <a:pt x="240" y="103"/>
                    </a:moveTo>
                    <a:cubicBezTo>
                      <a:pt x="272" y="116"/>
                      <a:pt x="272" y="116"/>
                      <a:pt x="272" y="116"/>
                    </a:cubicBezTo>
                    <a:cubicBezTo>
                      <a:pt x="271" y="118"/>
                      <a:pt x="271" y="118"/>
                      <a:pt x="271" y="118"/>
                    </a:cubicBezTo>
                    <a:cubicBezTo>
                      <a:pt x="240" y="105"/>
                      <a:pt x="240" y="105"/>
                      <a:pt x="240" y="105"/>
                    </a:cubicBezTo>
                    <a:cubicBezTo>
                      <a:pt x="240" y="104"/>
                      <a:pt x="240" y="103"/>
                      <a:pt x="240" y="103"/>
                    </a:cubicBezTo>
                    <a:close/>
                    <a:moveTo>
                      <a:pt x="278" y="84"/>
                    </a:moveTo>
                    <a:cubicBezTo>
                      <a:pt x="374" y="84"/>
                      <a:pt x="374" y="84"/>
                      <a:pt x="374" y="84"/>
                    </a:cubicBezTo>
                    <a:cubicBezTo>
                      <a:pt x="374" y="88"/>
                      <a:pt x="374" y="88"/>
                      <a:pt x="374" y="88"/>
                    </a:cubicBezTo>
                    <a:cubicBezTo>
                      <a:pt x="278" y="88"/>
                      <a:pt x="278" y="88"/>
                      <a:pt x="278" y="88"/>
                    </a:cubicBezTo>
                    <a:lnTo>
                      <a:pt x="278" y="84"/>
                    </a:lnTo>
                    <a:close/>
                    <a:moveTo>
                      <a:pt x="359" y="56"/>
                    </a:moveTo>
                    <a:cubicBezTo>
                      <a:pt x="361" y="80"/>
                      <a:pt x="361" y="80"/>
                      <a:pt x="361" y="80"/>
                    </a:cubicBezTo>
                    <a:cubicBezTo>
                      <a:pt x="359" y="80"/>
                      <a:pt x="359" y="80"/>
                      <a:pt x="359" y="80"/>
                    </a:cubicBezTo>
                    <a:cubicBezTo>
                      <a:pt x="357" y="54"/>
                      <a:pt x="357" y="54"/>
                      <a:pt x="357" y="54"/>
                    </a:cubicBezTo>
                    <a:lnTo>
                      <a:pt x="359" y="56"/>
                    </a:lnTo>
                    <a:close/>
                    <a:moveTo>
                      <a:pt x="370" y="68"/>
                    </a:moveTo>
                    <a:cubicBezTo>
                      <a:pt x="397" y="84"/>
                      <a:pt x="397" y="84"/>
                      <a:pt x="397" y="84"/>
                    </a:cubicBezTo>
                    <a:cubicBezTo>
                      <a:pt x="397" y="85"/>
                      <a:pt x="397" y="85"/>
                      <a:pt x="397" y="85"/>
                    </a:cubicBezTo>
                    <a:cubicBezTo>
                      <a:pt x="370" y="72"/>
                      <a:pt x="370" y="72"/>
                      <a:pt x="370" y="72"/>
                    </a:cubicBezTo>
                    <a:lnTo>
                      <a:pt x="370" y="68"/>
                    </a:lnTo>
                    <a:close/>
                    <a:moveTo>
                      <a:pt x="411" y="89"/>
                    </a:moveTo>
                    <a:cubicBezTo>
                      <a:pt x="411" y="93"/>
                      <a:pt x="411" y="93"/>
                      <a:pt x="411" y="93"/>
                    </a:cubicBezTo>
                    <a:cubicBezTo>
                      <a:pt x="381" y="99"/>
                      <a:pt x="381" y="99"/>
                      <a:pt x="381" y="99"/>
                    </a:cubicBezTo>
                    <a:cubicBezTo>
                      <a:pt x="377" y="97"/>
                      <a:pt x="377" y="97"/>
                      <a:pt x="377" y="97"/>
                    </a:cubicBezTo>
                    <a:lnTo>
                      <a:pt x="411" y="89"/>
                    </a:lnTo>
                    <a:close/>
                    <a:moveTo>
                      <a:pt x="430" y="95"/>
                    </a:moveTo>
                    <a:cubicBezTo>
                      <a:pt x="402" y="131"/>
                      <a:pt x="402" y="131"/>
                      <a:pt x="402" y="131"/>
                    </a:cubicBezTo>
                    <a:cubicBezTo>
                      <a:pt x="399" y="127"/>
                      <a:pt x="399" y="127"/>
                      <a:pt x="399" y="127"/>
                    </a:cubicBezTo>
                    <a:cubicBezTo>
                      <a:pt x="427" y="91"/>
                      <a:pt x="427" y="91"/>
                      <a:pt x="427" y="91"/>
                    </a:cubicBezTo>
                    <a:lnTo>
                      <a:pt x="430" y="95"/>
                    </a:lnTo>
                    <a:close/>
                    <a:moveTo>
                      <a:pt x="446" y="98"/>
                    </a:moveTo>
                    <a:cubicBezTo>
                      <a:pt x="431" y="144"/>
                      <a:pt x="431" y="144"/>
                      <a:pt x="431" y="144"/>
                    </a:cubicBezTo>
                    <a:cubicBezTo>
                      <a:pt x="429" y="143"/>
                      <a:pt x="429" y="143"/>
                      <a:pt x="429" y="143"/>
                    </a:cubicBezTo>
                    <a:cubicBezTo>
                      <a:pt x="444" y="96"/>
                      <a:pt x="444" y="96"/>
                      <a:pt x="444" y="96"/>
                    </a:cubicBezTo>
                    <a:lnTo>
                      <a:pt x="446" y="98"/>
                    </a:lnTo>
                    <a:close/>
                    <a:moveTo>
                      <a:pt x="460" y="96"/>
                    </a:moveTo>
                    <a:cubicBezTo>
                      <a:pt x="463" y="96"/>
                      <a:pt x="463" y="96"/>
                      <a:pt x="463" y="96"/>
                    </a:cubicBezTo>
                    <a:cubicBezTo>
                      <a:pt x="463" y="155"/>
                      <a:pt x="463" y="155"/>
                      <a:pt x="463" y="155"/>
                    </a:cubicBezTo>
                    <a:cubicBezTo>
                      <a:pt x="460" y="155"/>
                      <a:pt x="460" y="155"/>
                      <a:pt x="460" y="155"/>
                    </a:cubicBezTo>
                    <a:lnTo>
                      <a:pt x="460" y="96"/>
                    </a:lnTo>
                    <a:close/>
                    <a:moveTo>
                      <a:pt x="206" y="286"/>
                    </a:moveTo>
                    <a:cubicBezTo>
                      <a:pt x="216" y="286"/>
                      <a:pt x="216" y="286"/>
                      <a:pt x="216" y="286"/>
                    </a:cubicBezTo>
                    <a:cubicBezTo>
                      <a:pt x="216" y="307"/>
                      <a:pt x="216" y="307"/>
                      <a:pt x="216" y="307"/>
                    </a:cubicBezTo>
                    <a:cubicBezTo>
                      <a:pt x="206" y="307"/>
                      <a:pt x="206" y="307"/>
                      <a:pt x="206" y="307"/>
                    </a:cubicBezTo>
                    <a:lnTo>
                      <a:pt x="206" y="286"/>
                    </a:lnTo>
                    <a:close/>
                    <a:moveTo>
                      <a:pt x="221" y="279"/>
                    </a:moveTo>
                    <a:cubicBezTo>
                      <a:pt x="226" y="276"/>
                      <a:pt x="226" y="276"/>
                      <a:pt x="226" y="276"/>
                    </a:cubicBezTo>
                    <a:cubicBezTo>
                      <a:pt x="226" y="312"/>
                      <a:pt x="226" y="312"/>
                      <a:pt x="226" y="312"/>
                    </a:cubicBezTo>
                    <a:cubicBezTo>
                      <a:pt x="221" y="309"/>
                      <a:pt x="221" y="309"/>
                      <a:pt x="221" y="309"/>
                    </a:cubicBezTo>
                    <a:lnTo>
                      <a:pt x="221" y="279"/>
                    </a:lnTo>
                    <a:close/>
                    <a:moveTo>
                      <a:pt x="345" y="260"/>
                    </a:moveTo>
                    <a:cubicBezTo>
                      <a:pt x="345" y="236"/>
                      <a:pt x="345" y="236"/>
                      <a:pt x="345" y="236"/>
                    </a:cubicBezTo>
                    <a:cubicBezTo>
                      <a:pt x="348" y="236"/>
                      <a:pt x="348" y="236"/>
                      <a:pt x="348" y="236"/>
                    </a:cubicBezTo>
                    <a:cubicBezTo>
                      <a:pt x="349" y="257"/>
                      <a:pt x="349" y="257"/>
                      <a:pt x="349" y="257"/>
                    </a:cubicBezTo>
                    <a:cubicBezTo>
                      <a:pt x="364" y="285"/>
                      <a:pt x="364" y="285"/>
                      <a:pt x="364" y="285"/>
                    </a:cubicBezTo>
                    <a:lnTo>
                      <a:pt x="345" y="260"/>
                    </a:lnTo>
                    <a:close/>
                    <a:moveTo>
                      <a:pt x="397" y="192"/>
                    </a:moveTo>
                    <a:cubicBezTo>
                      <a:pt x="397" y="182"/>
                      <a:pt x="397" y="182"/>
                      <a:pt x="397" y="182"/>
                    </a:cubicBezTo>
                    <a:cubicBezTo>
                      <a:pt x="400" y="182"/>
                      <a:pt x="400" y="182"/>
                      <a:pt x="400" y="182"/>
                    </a:cubicBezTo>
                    <a:cubicBezTo>
                      <a:pt x="409" y="190"/>
                      <a:pt x="409" y="190"/>
                      <a:pt x="409" y="190"/>
                    </a:cubicBezTo>
                    <a:cubicBezTo>
                      <a:pt x="407" y="204"/>
                      <a:pt x="407" y="204"/>
                      <a:pt x="407" y="204"/>
                    </a:cubicBezTo>
                    <a:cubicBezTo>
                      <a:pt x="398" y="210"/>
                      <a:pt x="398" y="210"/>
                      <a:pt x="398" y="210"/>
                    </a:cubicBezTo>
                    <a:cubicBezTo>
                      <a:pt x="394" y="210"/>
                      <a:pt x="394" y="210"/>
                      <a:pt x="394" y="210"/>
                    </a:cubicBezTo>
                    <a:cubicBezTo>
                      <a:pt x="394" y="204"/>
                      <a:pt x="394" y="204"/>
                      <a:pt x="394" y="204"/>
                    </a:cubicBezTo>
                    <a:cubicBezTo>
                      <a:pt x="399" y="204"/>
                      <a:pt x="399" y="204"/>
                      <a:pt x="399" y="204"/>
                    </a:cubicBezTo>
                    <a:cubicBezTo>
                      <a:pt x="399" y="202"/>
                      <a:pt x="399" y="202"/>
                      <a:pt x="399" y="202"/>
                    </a:cubicBezTo>
                    <a:cubicBezTo>
                      <a:pt x="394" y="202"/>
                      <a:pt x="394" y="202"/>
                      <a:pt x="394" y="202"/>
                    </a:cubicBezTo>
                    <a:cubicBezTo>
                      <a:pt x="394" y="192"/>
                      <a:pt x="394" y="192"/>
                      <a:pt x="394" y="192"/>
                    </a:cubicBezTo>
                    <a:lnTo>
                      <a:pt x="397" y="192"/>
                    </a:lnTo>
                    <a:close/>
                    <a:moveTo>
                      <a:pt x="406" y="220"/>
                    </a:moveTo>
                    <a:cubicBezTo>
                      <a:pt x="400" y="220"/>
                      <a:pt x="400" y="220"/>
                      <a:pt x="400" y="220"/>
                    </a:cubicBezTo>
                    <a:cubicBezTo>
                      <a:pt x="400" y="212"/>
                      <a:pt x="400" y="212"/>
                      <a:pt x="400" y="212"/>
                    </a:cubicBezTo>
                    <a:cubicBezTo>
                      <a:pt x="412" y="206"/>
                      <a:pt x="412" y="206"/>
                      <a:pt x="412" y="206"/>
                    </a:cubicBezTo>
                    <a:lnTo>
                      <a:pt x="406" y="220"/>
                    </a:lnTo>
                    <a:close/>
                    <a:moveTo>
                      <a:pt x="413" y="497"/>
                    </a:moveTo>
                    <a:cubicBezTo>
                      <a:pt x="426" y="429"/>
                      <a:pt x="426" y="429"/>
                      <a:pt x="426" y="429"/>
                    </a:cubicBezTo>
                    <a:cubicBezTo>
                      <a:pt x="422" y="403"/>
                      <a:pt x="422" y="403"/>
                      <a:pt x="422" y="403"/>
                    </a:cubicBezTo>
                    <a:cubicBezTo>
                      <a:pt x="411" y="451"/>
                      <a:pt x="411" y="451"/>
                      <a:pt x="411" y="451"/>
                    </a:cubicBezTo>
                    <a:cubicBezTo>
                      <a:pt x="405" y="451"/>
                      <a:pt x="405" y="451"/>
                      <a:pt x="405" y="451"/>
                    </a:cubicBezTo>
                    <a:cubicBezTo>
                      <a:pt x="405" y="408"/>
                      <a:pt x="405" y="408"/>
                      <a:pt x="405" y="408"/>
                    </a:cubicBezTo>
                    <a:cubicBezTo>
                      <a:pt x="423" y="395"/>
                      <a:pt x="423" y="395"/>
                      <a:pt x="423" y="395"/>
                    </a:cubicBezTo>
                    <a:cubicBezTo>
                      <a:pt x="432" y="320"/>
                      <a:pt x="432" y="320"/>
                      <a:pt x="432" y="320"/>
                    </a:cubicBezTo>
                    <a:cubicBezTo>
                      <a:pt x="397" y="401"/>
                      <a:pt x="397" y="401"/>
                      <a:pt x="397" y="401"/>
                    </a:cubicBezTo>
                    <a:cubicBezTo>
                      <a:pt x="395" y="401"/>
                      <a:pt x="395" y="401"/>
                      <a:pt x="395" y="401"/>
                    </a:cubicBezTo>
                    <a:cubicBezTo>
                      <a:pt x="394" y="351"/>
                      <a:pt x="394" y="351"/>
                      <a:pt x="394" y="351"/>
                    </a:cubicBezTo>
                    <a:cubicBezTo>
                      <a:pt x="406" y="321"/>
                      <a:pt x="406" y="321"/>
                      <a:pt x="406" y="321"/>
                    </a:cubicBezTo>
                    <a:cubicBezTo>
                      <a:pt x="385" y="302"/>
                      <a:pt x="385" y="302"/>
                      <a:pt x="385" y="302"/>
                    </a:cubicBezTo>
                    <a:cubicBezTo>
                      <a:pt x="405" y="281"/>
                      <a:pt x="405" y="281"/>
                      <a:pt x="405" y="281"/>
                    </a:cubicBezTo>
                    <a:cubicBezTo>
                      <a:pt x="412" y="284"/>
                      <a:pt x="412" y="284"/>
                      <a:pt x="412" y="284"/>
                    </a:cubicBezTo>
                    <a:cubicBezTo>
                      <a:pt x="403" y="302"/>
                      <a:pt x="403" y="302"/>
                      <a:pt x="403" y="302"/>
                    </a:cubicBezTo>
                    <a:cubicBezTo>
                      <a:pt x="425" y="319"/>
                      <a:pt x="425" y="319"/>
                      <a:pt x="425" y="319"/>
                    </a:cubicBezTo>
                    <a:cubicBezTo>
                      <a:pt x="455" y="296"/>
                      <a:pt x="455" y="296"/>
                      <a:pt x="455" y="296"/>
                    </a:cubicBezTo>
                    <a:cubicBezTo>
                      <a:pt x="478" y="218"/>
                      <a:pt x="478" y="218"/>
                      <a:pt x="478" y="218"/>
                    </a:cubicBezTo>
                    <a:cubicBezTo>
                      <a:pt x="468" y="184"/>
                      <a:pt x="468" y="184"/>
                      <a:pt x="468" y="184"/>
                    </a:cubicBezTo>
                    <a:cubicBezTo>
                      <a:pt x="481" y="173"/>
                      <a:pt x="481" y="173"/>
                      <a:pt x="481" y="173"/>
                    </a:cubicBezTo>
                    <a:cubicBezTo>
                      <a:pt x="485" y="167"/>
                      <a:pt x="485" y="167"/>
                      <a:pt x="485" y="167"/>
                    </a:cubicBezTo>
                    <a:cubicBezTo>
                      <a:pt x="484" y="167"/>
                      <a:pt x="484" y="167"/>
                      <a:pt x="484" y="167"/>
                    </a:cubicBezTo>
                    <a:cubicBezTo>
                      <a:pt x="484" y="167"/>
                      <a:pt x="484" y="167"/>
                      <a:pt x="484" y="167"/>
                    </a:cubicBezTo>
                    <a:cubicBezTo>
                      <a:pt x="461" y="176"/>
                      <a:pt x="461" y="176"/>
                      <a:pt x="461" y="176"/>
                    </a:cubicBezTo>
                    <a:cubicBezTo>
                      <a:pt x="457" y="226"/>
                      <a:pt x="457" y="226"/>
                      <a:pt x="457" y="226"/>
                    </a:cubicBezTo>
                    <a:cubicBezTo>
                      <a:pt x="416" y="228"/>
                      <a:pt x="416" y="228"/>
                      <a:pt x="416" y="228"/>
                    </a:cubicBezTo>
                    <a:cubicBezTo>
                      <a:pt x="460" y="233"/>
                      <a:pt x="460" y="233"/>
                      <a:pt x="460" y="233"/>
                    </a:cubicBezTo>
                    <a:cubicBezTo>
                      <a:pt x="415" y="240"/>
                      <a:pt x="415" y="240"/>
                      <a:pt x="415" y="240"/>
                    </a:cubicBezTo>
                    <a:cubicBezTo>
                      <a:pt x="421" y="255"/>
                      <a:pt x="421" y="255"/>
                      <a:pt x="421" y="255"/>
                    </a:cubicBezTo>
                    <a:cubicBezTo>
                      <a:pt x="412" y="265"/>
                      <a:pt x="412" y="265"/>
                      <a:pt x="412" y="265"/>
                    </a:cubicBezTo>
                    <a:cubicBezTo>
                      <a:pt x="393" y="258"/>
                      <a:pt x="393" y="258"/>
                      <a:pt x="393" y="258"/>
                    </a:cubicBezTo>
                    <a:cubicBezTo>
                      <a:pt x="376" y="267"/>
                      <a:pt x="376" y="267"/>
                      <a:pt x="376" y="267"/>
                    </a:cubicBezTo>
                    <a:cubicBezTo>
                      <a:pt x="367" y="256"/>
                      <a:pt x="367" y="256"/>
                      <a:pt x="367" y="256"/>
                    </a:cubicBezTo>
                    <a:cubicBezTo>
                      <a:pt x="379" y="222"/>
                      <a:pt x="379" y="222"/>
                      <a:pt x="379" y="222"/>
                    </a:cubicBezTo>
                    <a:cubicBezTo>
                      <a:pt x="384" y="222"/>
                      <a:pt x="384" y="222"/>
                      <a:pt x="384" y="222"/>
                    </a:cubicBezTo>
                    <a:cubicBezTo>
                      <a:pt x="386" y="251"/>
                      <a:pt x="386" y="251"/>
                      <a:pt x="386" y="251"/>
                    </a:cubicBezTo>
                    <a:cubicBezTo>
                      <a:pt x="393" y="230"/>
                      <a:pt x="393" y="230"/>
                      <a:pt x="393" y="230"/>
                    </a:cubicBezTo>
                    <a:cubicBezTo>
                      <a:pt x="410" y="232"/>
                      <a:pt x="410" y="232"/>
                      <a:pt x="410" y="232"/>
                    </a:cubicBezTo>
                    <a:cubicBezTo>
                      <a:pt x="403" y="228"/>
                      <a:pt x="403" y="228"/>
                      <a:pt x="403" y="228"/>
                    </a:cubicBezTo>
                    <a:cubicBezTo>
                      <a:pt x="414" y="228"/>
                      <a:pt x="414" y="228"/>
                      <a:pt x="414" y="228"/>
                    </a:cubicBezTo>
                    <a:cubicBezTo>
                      <a:pt x="411" y="220"/>
                      <a:pt x="411" y="220"/>
                      <a:pt x="411" y="220"/>
                    </a:cubicBezTo>
                    <a:cubicBezTo>
                      <a:pt x="418" y="210"/>
                      <a:pt x="418" y="210"/>
                      <a:pt x="418" y="210"/>
                    </a:cubicBezTo>
                    <a:cubicBezTo>
                      <a:pt x="420" y="188"/>
                      <a:pt x="420" y="188"/>
                      <a:pt x="420" y="188"/>
                    </a:cubicBezTo>
                    <a:cubicBezTo>
                      <a:pt x="405" y="176"/>
                      <a:pt x="405" y="176"/>
                      <a:pt x="405" y="176"/>
                    </a:cubicBezTo>
                    <a:cubicBezTo>
                      <a:pt x="393" y="176"/>
                      <a:pt x="393" y="176"/>
                      <a:pt x="393" y="176"/>
                    </a:cubicBezTo>
                    <a:cubicBezTo>
                      <a:pt x="383" y="184"/>
                      <a:pt x="383" y="184"/>
                      <a:pt x="383" y="184"/>
                    </a:cubicBezTo>
                    <a:cubicBezTo>
                      <a:pt x="380" y="122"/>
                      <a:pt x="380" y="122"/>
                      <a:pt x="380" y="122"/>
                    </a:cubicBezTo>
                    <a:cubicBezTo>
                      <a:pt x="377" y="118"/>
                      <a:pt x="377" y="118"/>
                      <a:pt x="377" y="118"/>
                    </a:cubicBezTo>
                    <a:cubicBezTo>
                      <a:pt x="374" y="221"/>
                      <a:pt x="374" y="221"/>
                      <a:pt x="374" y="221"/>
                    </a:cubicBezTo>
                    <a:cubicBezTo>
                      <a:pt x="367" y="234"/>
                      <a:pt x="367" y="234"/>
                      <a:pt x="367" y="234"/>
                    </a:cubicBezTo>
                    <a:cubicBezTo>
                      <a:pt x="367" y="234"/>
                      <a:pt x="366" y="232"/>
                      <a:pt x="364" y="225"/>
                    </a:cubicBezTo>
                    <a:cubicBezTo>
                      <a:pt x="362" y="219"/>
                      <a:pt x="365" y="200"/>
                      <a:pt x="365" y="200"/>
                    </a:cubicBezTo>
                    <a:cubicBezTo>
                      <a:pt x="372" y="120"/>
                      <a:pt x="372" y="120"/>
                      <a:pt x="372" y="120"/>
                    </a:cubicBezTo>
                    <a:cubicBezTo>
                      <a:pt x="366" y="127"/>
                      <a:pt x="366" y="127"/>
                      <a:pt x="366" y="127"/>
                    </a:cubicBezTo>
                    <a:cubicBezTo>
                      <a:pt x="362" y="176"/>
                      <a:pt x="362" y="176"/>
                      <a:pt x="362" y="176"/>
                    </a:cubicBezTo>
                    <a:cubicBezTo>
                      <a:pt x="344" y="189"/>
                      <a:pt x="344" y="189"/>
                      <a:pt x="344" y="189"/>
                    </a:cubicBezTo>
                    <a:cubicBezTo>
                      <a:pt x="339" y="216"/>
                      <a:pt x="339" y="216"/>
                      <a:pt x="339" y="216"/>
                    </a:cubicBezTo>
                    <a:cubicBezTo>
                      <a:pt x="347" y="195"/>
                      <a:pt x="347" y="195"/>
                      <a:pt x="347" y="195"/>
                    </a:cubicBezTo>
                    <a:cubicBezTo>
                      <a:pt x="360" y="188"/>
                      <a:pt x="360" y="188"/>
                      <a:pt x="360" y="188"/>
                    </a:cubicBezTo>
                    <a:cubicBezTo>
                      <a:pt x="359" y="201"/>
                      <a:pt x="359" y="201"/>
                      <a:pt x="359" y="201"/>
                    </a:cubicBezTo>
                    <a:cubicBezTo>
                      <a:pt x="349" y="207"/>
                      <a:pt x="349" y="207"/>
                      <a:pt x="349" y="207"/>
                    </a:cubicBezTo>
                    <a:cubicBezTo>
                      <a:pt x="331" y="230"/>
                      <a:pt x="331" y="230"/>
                      <a:pt x="331" y="230"/>
                    </a:cubicBezTo>
                    <a:cubicBezTo>
                      <a:pt x="329" y="270"/>
                      <a:pt x="329" y="270"/>
                      <a:pt x="329" y="270"/>
                    </a:cubicBezTo>
                    <a:cubicBezTo>
                      <a:pt x="369" y="305"/>
                      <a:pt x="369" y="305"/>
                      <a:pt x="369" y="305"/>
                    </a:cubicBezTo>
                    <a:cubicBezTo>
                      <a:pt x="361" y="327"/>
                      <a:pt x="361" y="327"/>
                      <a:pt x="361" y="327"/>
                    </a:cubicBezTo>
                    <a:cubicBezTo>
                      <a:pt x="394" y="351"/>
                      <a:pt x="394" y="351"/>
                      <a:pt x="394" y="351"/>
                    </a:cubicBezTo>
                    <a:cubicBezTo>
                      <a:pt x="386" y="356"/>
                      <a:pt x="386" y="356"/>
                      <a:pt x="386" y="356"/>
                    </a:cubicBezTo>
                    <a:cubicBezTo>
                      <a:pt x="349" y="337"/>
                      <a:pt x="349" y="337"/>
                      <a:pt x="349" y="337"/>
                    </a:cubicBezTo>
                    <a:cubicBezTo>
                      <a:pt x="361" y="327"/>
                      <a:pt x="361" y="327"/>
                      <a:pt x="361" y="327"/>
                    </a:cubicBezTo>
                    <a:cubicBezTo>
                      <a:pt x="289" y="318"/>
                      <a:pt x="289" y="318"/>
                      <a:pt x="289" y="318"/>
                    </a:cubicBezTo>
                    <a:cubicBezTo>
                      <a:pt x="252" y="337"/>
                      <a:pt x="252" y="337"/>
                      <a:pt x="252" y="337"/>
                    </a:cubicBezTo>
                    <a:cubicBezTo>
                      <a:pt x="252" y="350"/>
                      <a:pt x="252" y="350"/>
                      <a:pt x="252" y="350"/>
                    </a:cubicBezTo>
                    <a:cubicBezTo>
                      <a:pt x="252" y="367"/>
                      <a:pt x="252" y="367"/>
                      <a:pt x="252" y="367"/>
                    </a:cubicBezTo>
                    <a:cubicBezTo>
                      <a:pt x="229" y="367"/>
                      <a:pt x="229" y="367"/>
                      <a:pt x="229" y="367"/>
                    </a:cubicBezTo>
                    <a:cubicBezTo>
                      <a:pt x="220" y="351"/>
                      <a:pt x="220" y="351"/>
                      <a:pt x="220" y="351"/>
                    </a:cubicBezTo>
                    <a:cubicBezTo>
                      <a:pt x="206" y="351"/>
                      <a:pt x="206" y="351"/>
                      <a:pt x="206" y="351"/>
                    </a:cubicBezTo>
                    <a:cubicBezTo>
                      <a:pt x="206" y="326"/>
                      <a:pt x="206" y="326"/>
                      <a:pt x="206" y="326"/>
                    </a:cubicBezTo>
                    <a:cubicBezTo>
                      <a:pt x="226" y="326"/>
                      <a:pt x="226" y="326"/>
                      <a:pt x="226" y="326"/>
                    </a:cubicBezTo>
                    <a:cubicBezTo>
                      <a:pt x="226" y="326"/>
                      <a:pt x="226" y="326"/>
                      <a:pt x="227" y="326"/>
                    </a:cubicBezTo>
                    <a:cubicBezTo>
                      <a:pt x="231" y="326"/>
                      <a:pt x="235" y="323"/>
                      <a:pt x="235" y="318"/>
                    </a:cubicBezTo>
                    <a:cubicBezTo>
                      <a:pt x="235" y="318"/>
                      <a:pt x="235" y="318"/>
                      <a:pt x="235" y="318"/>
                    </a:cubicBezTo>
                    <a:cubicBezTo>
                      <a:pt x="235" y="315"/>
                      <a:pt x="235" y="315"/>
                      <a:pt x="235" y="315"/>
                    </a:cubicBezTo>
                    <a:cubicBezTo>
                      <a:pt x="235" y="315"/>
                      <a:pt x="235" y="315"/>
                      <a:pt x="235" y="315"/>
                    </a:cubicBezTo>
                    <a:cubicBezTo>
                      <a:pt x="235" y="286"/>
                      <a:pt x="235" y="286"/>
                      <a:pt x="235" y="286"/>
                    </a:cubicBezTo>
                    <a:cubicBezTo>
                      <a:pt x="235" y="286"/>
                      <a:pt x="235" y="286"/>
                      <a:pt x="235" y="286"/>
                    </a:cubicBezTo>
                    <a:cubicBezTo>
                      <a:pt x="235" y="275"/>
                      <a:pt x="235" y="275"/>
                      <a:pt x="235" y="275"/>
                    </a:cubicBezTo>
                    <a:cubicBezTo>
                      <a:pt x="235" y="275"/>
                      <a:pt x="235" y="275"/>
                      <a:pt x="235" y="275"/>
                    </a:cubicBezTo>
                    <a:cubicBezTo>
                      <a:pt x="235" y="270"/>
                      <a:pt x="231" y="266"/>
                      <a:pt x="227" y="266"/>
                    </a:cubicBezTo>
                    <a:cubicBezTo>
                      <a:pt x="227" y="266"/>
                      <a:pt x="226" y="266"/>
                      <a:pt x="226" y="266"/>
                    </a:cubicBezTo>
                    <a:cubicBezTo>
                      <a:pt x="206" y="266"/>
                      <a:pt x="206" y="266"/>
                      <a:pt x="206" y="266"/>
                    </a:cubicBezTo>
                    <a:cubicBezTo>
                      <a:pt x="206" y="172"/>
                      <a:pt x="206" y="172"/>
                      <a:pt x="206" y="172"/>
                    </a:cubicBezTo>
                    <a:cubicBezTo>
                      <a:pt x="204" y="172"/>
                      <a:pt x="204" y="172"/>
                      <a:pt x="204" y="172"/>
                    </a:cubicBezTo>
                    <a:cubicBezTo>
                      <a:pt x="204" y="138"/>
                      <a:pt x="204" y="138"/>
                      <a:pt x="204" y="138"/>
                    </a:cubicBezTo>
                    <a:cubicBezTo>
                      <a:pt x="206" y="138"/>
                      <a:pt x="207" y="137"/>
                      <a:pt x="208" y="137"/>
                    </a:cubicBezTo>
                    <a:cubicBezTo>
                      <a:pt x="220" y="169"/>
                      <a:pt x="220" y="169"/>
                      <a:pt x="220" y="169"/>
                    </a:cubicBezTo>
                    <a:cubicBezTo>
                      <a:pt x="218" y="170"/>
                      <a:pt x="218" y="170"/>
                      <a:pt x="218" y="170"/>
                    </a:cubicBezTo>
                    <a:cubicBezTo>
                      <a:pt x="218" y="170"/>
                      <a:pt x="218" y="170"/>
                      <a:pt x="218" y="170"/>
                    </a:cubicBezTo>
                    <a:cubicBezTo>
                      <a:pt x="220" y="174"/>
                      <a:pt x="220" y="174"/>
                      <a:pt x="220" y="174"/>
                    </a:cubicBezTo>
                    <a:cubicBezTo>
                      <a:pt x="238" y="167"/>
                      <a:pt x="238" y="167"/>
                      <a:pt x="238" y="167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5" y="163"/>
                      <a:pt x="235" y="163"/>
                      <a:pt x="235" y="163"/>
                    </a:cubicBezTo>
                    <a:cubicBezTo>
                      <a:pt x="222" y="131"/>
                      <a:pt x="222" y="131"/>
                      <a:pt x="222" y="131"/>
                    </a:cubicBezTo>
                    <a:cubicBezTo>
                      <a:pt x="223" y="130"/>
                      <a:pt x="224" y="130"/>
                      <a:pt x="225" y="129"/>
                    </a:cubicBezTo>
                    <a:cubicBezTo>
                      <a:pt x="250" y="153"/>
                      <a:pt x="250" y="153"/>
                      <a:pt x="250" y="153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51" y="158"/>
                      <a:pt x="251" y="158"/>
                      <a:pt x="251" y="158"/>
                    </a:cubicBezTo>
                    <a:cubicBezTo>
                      <a:pt x="265" y="144"/>
                      <a:pt x="265" y="144"/>
                      <a:pt x="265" y="144"/>
                    </a:cubicBezTo>
                    <a:cubicBezTo>
                      <a:pt x="262" y="141"/>
                      <a:pt x="262" y="141"/>
                      <a:pt x="262" y="141"/>
                    </a:cubicBezTo>
                    <a:cubicBezTo>
                      <a:pt x="260" y="142"/>
                      <a:pt x="260" y="142"/>
                      <a:pt x="260" y="142"/>
                    </a:cubicBezTo>
                    <a:cubicBezTo>
                      <a:pt x="235" y="118"/>
                      <a:pt x="235" y="118"/>
                      <a:pt x="235" y="118"/>
                    </a:cubicBezTo>
                    <a:cubicBezTo>
                      <a:pt x="236" y="117"/>
                      <a:pt x="237" y="116"/>
                      <a:pt x="237" y="115"/>
                    </a:cubicBezTo>
                    <a:cubicBezTo>
                      <a:pt x="270" y="128"/>
                      <a:pt x="270" y="128"/>
                      <a:pt x="270" y="128"/>
                    </a:cubicBezTo>
                    <a:cubicBezTo>
                      <a:pt x="269" y="131"/>
                      <a:pt x="269" y="131"/>
                      <a:pt x="269" y="131"/>
                    </a:cubicBezTo>
                    <a:cubicBezTo>
                      <a:pt x="269" y="131"/>
                      <a:pt x="269" y="131"/>
                      <a:pt x="269" y="131"/>
                    </a:cubicBezTo>
                    <a:cubicBezTo>
                      <a:pt x="273" y="132"/>
                      <a:pt x="273" y="132"/>
                      <a:pt x="273" y="132"/>
                    </a:cubicBezTo>
                    <a:cubicBezTo>
                      <a:pt x="281" y="114"/>
                      <a:pt x="281" y="114"/>
                      <a:pt x="281" y="114"/>
                    </a:cubicBezTo>
                    <a:cubicBezTo>
                      <a:pt x="277" y="112"/>
                      <a:pt x="277" y="112"/>
                      <a:pt x="277" y="112"/>
                    </a:cubicBezTo>
                    <a:cubicBezTo>
                      <a:pt x="276" y="114"/>
                      <a:pt x="276" y="114"/>
                      <a:pt x="276" y="114"/>
                    </a:cubicBezTo>
                    <a:cubicBezTo>
                      <a:pt x="243" y="101"/>
                      <a:pt x="243" y="101"/>
                      <a:pt x="243" y="101"/>
                    </a:cubicBezTo>
                    <a:cubicBezTo>
                      <a:pt x="243" y="100"/>
                      <a:pt x="243" y="99"/>
                      <a:pt x="243" y="98"/>
                    </a:cubicBezTo>
                    <a:cubicBezTo>
                      <a:pt x="278" y="98"/>
                      <a:pt x="278" y="98"/>
                      <a:pt x="278" y="98"/>
                    </a:cubicBezTo>
                    <a:cubicBezTo>
                      <a:pt x="278" y="100"/>
                      <a:pt x="278" y="100"/>
                      <a:pt x="278" y="100"/>
                    </a:cubicBezTo>
                    <a:cubicBezTo>
                      <a:pt x="368" y="100"/>
                      <a:pt x="368" y="100"/>
                      <a:pt x="368" y="100"/>
                    </a:cubicBezTo>
                    <a:cubicBezTo>
                      <a:pt x="368" y="101"/>
                      <a:pt x="368" y="103"/>
                      <a:pt x="369" y="105"/>
                    </a:cubicBezTo>
                    <a:cubicBezTo>
                      <a:pt x="371" y="109"/>
                      <a:pt x="373" y="112"/>
                      <a:pt x="374" y="112"/>
                    </a:cubicBezTo>
                    <a:cubicBezTo>
                      <a:pt x="374" y="112"/>
                      <a:pt x="374" y="112"/>
                      <a:pt x="374" y="112"/>
                    </a:cubicBezTo>
                    <a:cubicBezTo>
                      <a:pt x="374" y="112"/>
                      <a:pt x="374" y="112"/>
                      <a:pt x="374" y="112"/>
                    </a:cubicBezTo>
                    <a:cubicBezTo>
                      <a:pt x="406" y="100"/>
                      <a:pt x="406" y="100"/>
                      <a:pt x="406" y="100"/>
                    </a:cubicBezTo>
                    <a:cubicBezTo>
                      <a:pt x="415" y="100"/>
                      <a:pt x="415" y="100"/>
                      <a:pt x="415" y="10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1"/>
                      <a:pt x="395" y="134"/>
                      <a:pt x="398" y="137"/>
                    </a:cubicBezTo>
                    <a:cubicBezTo>
                      <a:pt x="402" y="139"/>
                      <a:pt x="405" y="140"/>
                      <a:pt x="406" y="139"/>
                    </a:cubicBezTo>
                    <a:cubicBezTo>
                      <a:pt x="406" y="139"/>
                      <a:pt x="406" y="139"/>
                      <a:pt x="406" y="139"/>
                    </a:cubicBezTo>
                    <a:cubicBezTo>
                      <a:pt x="438" y="100"/>
                      <a:pt x="438" y="100"/>
                      <a:pt x="438" y="100"/>
                    </a:cubicBezTo>
                    <a:cubicBezTo>
                      <a:pt x="438" y="100"/>
                      <a:pt x="438" y="100"/>
                      <a:pt x="438" y="100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9"/>
                      <a:pt x="425" y="151"/>
                      <a:pt x="429" y="153"/>
                    </a:cubicBezTo>
                    <a:cubicBezTo>
                      <a:pt x="434" y="154"/>
                      <a:pt x="437" y="155"/>
                      <a:pt x="438" y="154"/>
                    </a:cubicBezTo>
                    <a:cubicBezTo>
                      <a:pt x="438" y="154"/>
                      <a:pt x="438" y="154"/>
                      <a:pt x="438" y="154"/>
                    </a:cubicBezTo>
                    <a:cubicBezTo>
                      <a:pt x="438" y="154"/>
                      <a:pt x="438" y="154"/>
                      <a:pt x="438" y="154"/>
                    </a:cubicBezTo>
                    <a:cubicBezTo>
                      <a:pt x="438" y="154"/>
                      <a:pt x="438" y="153"/>
                      <a:pt x="438" y="153"/>
                    </a:cubicBezTo>
                    <a:cubicBezTo>
                      <a:pt x="438" y="153"/>
                      <a:pt x="438" y="153"/>
                      <a:pt x="438" y="153"/>
                    </a:cubicBezTo>
                    <a:cubicBezTo>
                      <a:pt x="456" y="100"/>
                      <a:pt x="456" y="100"/>
                      <a:pt x="456" y="100"/>
                    </a:cubicBezTo>
                    <a:cubicBezTo>
                      <a:pt x="456" y="100"/>
                      <a:pt x="456" y="100"/>
                      <a:pt x="456" y="100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7" y="160"/>
                      <a:pt x="461" y="161"/>
                      <a:pt x="465" y="161"/>
                    </a:cubicBezTo>
                    <a:cubicBezTo>
                      <a:pt x="470" y="161"/>
                      <a:pt x="474" y="160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00"/>
                      <a:pt x="474" y="100"/>
                      <a:pt x="474" y="100"/>
                    </a:cubicBezTo>
                    <a:cubicBezTo>
                      <a:pt x="481" y="100"/>
                      <a:pt x="481" y="100"/>
                      <a:pt x="481" y="100"/>
                    </a:cubicBezTo>
                    <a:cubicBezTo>
                      <a:pt x="481" y="88"/>
                      <a:pt x="481" y="88"/>
                      <a:pt x="481" y="88"/>
                    </a:cubicBezTo>
                    <a:cubicBezTo>
                      <a:pt x="412" y="88"/>
                      <a:pt x="412" y="88"/>
                      <a:pt x="412" y="88"/>
                    </a:cubicBezTo>
                    <a:cubicBezTo>
                      <a:pt x="412" y="84"/>
                      <a:pt x="412" y="84"/>
                      <a:pt x="412" y="84"/>
                    </a:cubicBezTo>
                    <a:cubicBezTo>
                      <a:pt x="481" y="84"/>
                      <a:pt x="481" y="84"/>
                      <a:pt x="481" y="84"/>
                    </a:cubicBezTo>
                    <a:cubicBezTo>
                      <a:pt x="481" y="80"/>
                      <a:pt x="481" y="80"/>
                      <a:pt x="481" y="80"/>
                    </a:cubicBezTo>
                    <a:cubicBezTo>
                      <a:pt x="455" y="80"/>
                      <a:pt x="455" y="80"/>
                      <a:pt x="455" y="80"/>
                    </a:cubicBezTo>
                    <a:cubicBezTo>
                      <a:pt x="455" y="80"/>
                      <a:pt x="455" y="80"/>
                      <a:pt x="455" y="80"/>
                    </a:cubicBezTo>
                    <a:cubicBezTo>
                      <a:pt x="411" y="80"/>
                      <a:pt x="411" y="80"/>
                      <a:pt x="411" y="80"/>
                    </a:cubicBezTo>
                    <a:cubicBezTo>
                      <a:pt x="404" y="79"/>
                      <a:pt x="385" y="75"/>
                      <a:pt x="373" y="63"/>
                    </a:cubicBezTo>
                    <a:cubicBezTo>
                      <a:pt x="357" y="46"/>
                      <a:pt x="356" y="34"/>
                      <a:pt x="356" y="34"/>
                    </a:cubicBezTo>
                    <a:cubicBezTo>
                      <a:pt x="353" y="34"/>
                      <a:pt x="353" y="34"/>
                      <a:pt x="353" y="34"/>
                    </a:cubicBezTo>
                    <a:cubicBezTo>
                      <a:pt x="353" y="80"/>
                      <a:pt x="353" y="80"/>
                      <a:pt x="353" y="80"/>
                    </a:cubicBezTo>
                    <a:cubicBezTo>
                      <a:pt x="350" y="80"/>
                      <a:pt x="350" y="80"/>
                      <a:pt x="350" y="80"/>
                    </a:cubicBezTo>
                    <a:cubicBezTo>
                      <a:pt x="350" y="34"/>
                      <a:pt x="350" y="34"/>
                      <a:pt x="350" y="34"/>
                    </a:cubicBezTo>
                    <a:cubicBezTo>
                      <a:pt x="343" y="34"/>
                      <a:pt x="343" y="34"/>
                      <a:pt x="343" y="34"/>
                    </a:cubicBezTo>
                    <a:cubicBezTo>
                      <a:pt x="343" y="80"/>
                      <a:pt x="343" y="80"/>
                      <a:pt x="343" y="80"/>
                    </a:cubicBezTo>
                    <a:cubicBezTo>
                      <a:pt x="278" y="80"/>
                      <a:pt x="278" y="80"/>
                      <a:pt x="278" y="80"/>
                    </a:cubicBezTo>
                    <a:cubicBezTo>
                      <a:pt x="278" y="83"/>
                      <a:pt x="278" y="83"/>
                      <a:pt x="278" y="83"/>
                    </a:cubicBezTo>
                    <a:cubicBezTo>
                      <a:pt x="243" y="83"/>
                      <a:pt x="243" y="83"/>
                      <a:pt x="243" y="83"/>
                    </a:cubicBezTo>
                    <a:cubicBezTo>
                      <a:pt x="240" y="62"/>
                      <a:pt x="224" y="46"/>
                      <a:pt x="204" y="43"/>
                    </a:cubicBezTo>
                    <a:cubicBezTo>
                      <a:pt x="204" y="4"/>
                      <a:pt x="204" y="4"/>
                      <a:pt x="204" y="4"/>
                    </a:cubicBezTo>
                    <a:cubicBezTo>
                      <a:pt x="206" y="4"/>
                      <a:pt x="206" y="4"/>
                      <a:pt x="206" y="4"/>
                    </a:cubicBezTo>
                    <a:cubicBezTo>
                      <a:pt x="206" y="0"/>
                      <a:pt x="206" y="0"/>
                      <a:pt x="206" y="0"/>
                    </a:cubicBezTo>
                    <a:cubicBezTo>
                      <a:pt x="186" y="0"/>
                      <a:pt x="186" y="0"/>
                      <a:pt x="186" y="0"/>
                    </a:cubicBezTo>
                    <a:cubicBezTo>
                      <a:pt x="186" y="4"/>
                      <a:pt x="186" y="4"/>
                      <a:pt x="186" y="4"/>
                    </a:cubicBezTo>
                    <a:cubicBezTo>
                      <a:pt x="189" y="4"/>
                      <a:pt x="189" y="4"/>
                      <a:pt x="189" y="4"/>
                    </a:cubicBezTo>
                    <a:cubicBezTo>
                      <a:pt x="189" y="43"/>
                      <a:pt x="189" y="43"/>
                      <a:pt x="189" y="43"/>
                    </a:cubicBezTo>
                    <a:cubicBezTo>
                      <a:pt x="188" y="43"/>
                      <a:pt x="186" y="43"/>
                      <a:pt x="185" y="44"/>
                    </a:cubicBezTo>
                    <a:cubicBezTo>
                      <a:pt x="171" y="8"/>
                      <a:pt x="171" y="8"/>
                      <a:pt x="171" y="8"/>
                    </a:cubicBezTo>
                    <a:cubicBezTo>
                      <a:pt x="173" y="7"/>
                      <a:pt x="173" y="7"/>
                      <a:pt x="173" y="7"/>
                    </a:cubicBezTo>
                    <a:cubicBezTo>
                      <a:pt x="173" y="7"/>
                      <a:pt x="173" y="7"/>
                      <a:pt x="173" y="7"/>
                    </a:cubicBezTo>
                    <a:cubicBezTo>
                      <a:pt x="171" y="3"/>
                      <a:pt x="171" y="3"/>
                      <a:pt x="171" y="3"/>
                    </a:cubicBezTo>
                    <a:cubicBezTo>
                      <a:pt x="153" y="11"/>
                      <a:pt x="153" y="11"/>
                      <a:pt x="153" y="11"/>
                    </a:cubicBezTo>
                    <a:cubicBezTo>
                      <a:pt x="155" y="15"/>
                      <a:pt x="155" y="15"/>
                      <a:pt x="155" y="15"/>
                    </a:cubicBezTo>
                    <a:cubicBezTo>
                      <a:pt x="157" y="14"/>
                      <a:pt x="157" y="14"/>
                      <a:pt x="157" y="14"/>
                    </a:cubicBezTo>
                    <a:cubicBezTo>
                      <a:pt x="171" y="49"/>
                      <a:pt x="171" y="49"/>
                      <a:pt x="171" y="49"/>
                    </a:cubicBezTo>
                    <a:cubicBezTo>
                      <a:pt x="170" y="50"/>
                      <a:pt x="169" y="50"/>
                      <a:pt x="168" y="51"/>
                    </a:cubicBezTo>
                    <a:cubicBezTo>
                      <a:pt x="142" y="25"/>
                      <a:pt x="142" y="25"/>
                      <a:pt x="142" y="25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0" y="20"/>
                      <a:pt x="140" y="20"/>
                      <a:pt x="140" y="20"/>
                    </a:cubicBezTo>
                    <a:cubicBezTo>
                      <a:pt x="126" y="34"/>
                      <a:pt x="126" y="34"/>
                      <a:pt x="126" y="34"/>
                    </a:cubicBezTo>
                    <a:cubicBezTo>
                      <a:pt x="129" y="37"/>
                      <a:pt x="129" y="37"/>
                      <a:pt x="129" y="37"/>
                    </a:cubicBezTo>
                    <a:cubicBezTo>
                      <a:pt x="131" y="35"/>
                      <a:pt x="131" y="35"/>
                      <a:pt x="131" y="35"/>
                    </a:cubicBezTo>
                    <a:cubicBezTo>
                      <a:pt x="157" y="61"/>
                      <a:pt x="157" y="61"/>
                      <a:pt x="157" y="61"/>
                    </a:cubicBezTo>
                    <a:cubicBezTo>
                      <a:pt x="157" y="62"/>
                      <a:pt x="156" y="63"/>
                      <a:pt x="155" y="64"/>
                    </a:cubicBezTo>
                    <a:cubicBezTo>
                      <a:pt x="121" y="51"/>
                      <a:pt x="121" y="51"/>
                      <a:pt x="121" y="51"/>
                    </a:cubicBezTo>
                    <a:cubicBezTo>
                      <a:pt x="122" y="49"/>
                      <a:pt x="122" y="49"/>
                      <a:pt x="122" y="49"/>
                    </a:cubicBezTo>
                    <a:cubicBezTo>
                      <a:pt x="122" y="48"/>
                      <a:pt x="122" y="48"/>
                      <a:pt x="122" y="48"/>
                    </a:cubicBezTo>
                    <a:cubicBezTo>
                      <a:pt x="118" y="47"/>
                      <a:pt x="118" y="47"/>
                      <a:pt x="118" y="47"/>
                    </a:cubicBezTo>
                    <a:cubicBezTo>
                      <a:pt x="111" y="65"/>
                      <a:pt x="111" y="65"/>
                      <a:pt x="111" y="65"/>
                    </a:cubicBezTo>
                    <a:cubicBezTo>
                      <a:pt x="115" y="67"/>
                      <a:pt x="115" y="67"/>
                      <a:pt x="115" y="67"/>
                    </a:cubicBezTo>
                    <a:cubicBezTo>
                      <a:pt x="116" y="65"/>
                      <a:pt x="116" y="65"/>
                      <a:pt x="116" y="65"/>
                    </a:cubicBez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80"/>
                      <a:pt x="149" y="81"/>
                      <a:pt x="148" y="83"/>
                    </a:cubicBezTo>
                    <a:cubicBezTo>
                      <a:pt x="109" y="83"/>
                      <a:pt x="109" y="83"/>
                      <a:pt x="109" y="83"/>
                    </a:cubicBezTo>
                    <a:cubicBezTo>
                      <a:pt x="109" y="81"/>
                      <a:pt x="109" y="81"/>
                      <a:pt x="109" y="81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2" y="81"/>
                      <a:pt x="59" y="84"/>
                      <a:pt x="59" y="89"/>
                    </a:cubicBezTo>
                    <a:cubicBezTo>
                      <a:pt x="59" y="89"/>
                      <a:pt x="59" y="89"/>
                      <a:pt x="59" y="89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59" y="266"/>
                      <a:pt x="59" y="266"/>
                      <a:pt x="59" y="266"/>
                    </a:cubicBezTo>
                    <a:cubicBezTo>
                      <a:pt x="59" y="266"/>
                      <a:pt x="59" y="266"/>
                      <a:pt x="59" y="266"/>
                    </a:cubicBezTo>
                    <a:cubicBezTo>
                      <a:pt x="59" y="277"/>
                      <a:pt x="59" y="277"/>
                      <a:pt x="59" y="277"/>
                    </a:cubicBezTo>
                    <a:cubicBezTo>
                      <a:pt x="59" y="277"/>
                      <a:pt x="59" y="278"/>
                      <a:pt x="59" y="278"/>
                    </a:cubicBezTo>
                    <a:cubicBezTo>
                      <a:pt x="59" y="282"/>
                      <a:pt x="62" y="286"/>
                      <a:pt x="67" y="286"/>
                    </a:cubicBezTo>
                    <a:cubicBezTo>
                      <a:pt x="67" y="286"/>
                      <a:pt x="67" y="286"/>
                      <a:pt x="67" y="286"/>
                    </a:cubicBezTo>
                    <a:cubicBezTo>
                      <a:pt x="108" y="286"/>
                      <a:pt x="108" y="286"/>
                      <a:pt x="108" y="286"/>
                    </a:cubicBezTo>
                    <a:cubicBezTo>
                      <a:pt x="108" y="286"/>
                      <a:pt x="108" y="286"/>
                      <a:pt x="108" y="286"/>
                    </a:cubicBezTo>
                    <a:cubicBezTo>
                      <a:pt x="184" y="286"/>
                      <a:pt x="184" y="286"/>
                      <a:pt x="184" y="286"/>
                    </a:cubicBezTo>
                    <a:cubicBezTo>
                      <a:pt x="184" y="286"/>
                      <a:pt x="184" y="286"/>
                      <a:pt x="184" y="286"/>
                    </a:cubicBezTo>
                    <a:cubicBezTo>
                      <a:pt x="187" y="286"/>
                      <a:pt x="187" y="286"/>
                      <a:pt x="187" y="286"/>
                    </a:cubicBezTo>
                    <a:cubicBezTo>
                      <a:pt x="187" y="307"/>
                      <a:pt x="187" y="307"/>
                      <a:pt x="187" y="307"/>
                    </a:cubicBezTo>
                    <a:cubicBezTo>
                      <a:pt x="184" y="307"/>
                      <a:pt x="184" y="307"/>
                      <a:pt x="184" y="307"/>
                    </a:cubicBezTo>
                    <a:cubicBezTo>
                      <a:pt x="184" y="307"/>
                      <a:pt x="184" y="307"/>
                      <a:pt x="184" y="307"/>
                    </a:cubicBezTo>
                    <a:cubicBezTo>
                      <a:pt x="153" y="307"/>
                      <a:pt x="153" y="307"/>
                      <a:pt x="153" y="307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47" y="307"/>
                      <a:pt x="144" y="311"/>
                      <a:pt x="144" y="315"/>
                    </a:cubicBezTo>
                    <a:cubicBezTo>
                      <a:pt x="144" y="315"/>
                      <a:pt x="144" y="315"/>
                      <a:pt x="144" y="315"/>
                    </a:cubicBezTo>
                    <a:cubicBezTo>
                      <a:pt x="144" y="326"/>
                      <a:pt x="144" y="326"/>
                      <a:pt x="144" y="326"/>
                    </a:cubicBezTo>
                    <a:cubicBezTo>
                      <a:pt x="144" y="326"/>
                      <a:pt x="144" y="326"/>
                      <a:pt x="144" y="326"/>
                    </a:cubicBezTo>
                    <a:cubicBezTo>
                      <a:pt x="144" y="351"/>
                      <a:pt x="144" y="351"/>
                      <a:pt x="144" y="351"/>
                    </a:cubicBezTo>
                    <a:cubicBezTo>
                      <a:pt x="86" y="351"/>
                      <a:pt x="86" y="351"/>
                      <a:pt x="86" y="351"/>
                    </a:cubicBezTo>
                    <a:cubicBezTo>
                      <a:pt x="86" y="400"/>
                      <a:pt x="86" y="400"/>
                      <a:pt x="86" y="400"/>
                    </a:cubicBezTo>
                    <a:cubicBezTo>
                      <a:pt x="102" y="418"/>
                      <a:pt x="102" y="418"/>
                      <a:pt x="102" y="418"/>
                    </a:cubicBezTo>
                    <a:cubicBezTo>
                      <a:pt x="102" y="451"/>
                      <a:pt x="102" y="451"/>
                      <a:pt x="102" y="451"/>
                    </a:cubicBezTo>
                    <a:cubicBezTo>
                      <a:pt x="121" y="459"/>
                      <a:pt x="121" y="459"/>
                      <a:pt x="121" y="459"/>
                    </a:cubicBezTo>
                    <a:cubicBezTo>
                      <a:pt x="121" y="505"/>
                      <a:pt x="121" y="505"/>
                      <a:pt x="121" y="505"/>
                    </a:cubicBezTo>
                    <a:cubicBezTo>
                      <a:pt x="38" y="520"/>
                      <a:pt x="7" y="539"/>
                      <a:pt x="4" y="540"/>
                    </a:cubicBezTo>
                    <a:cubicBezTo>
                      <a:pt x="0" y="541"/>
                      <a:pt x="19" y="544"/>
                      <a:pt x="46" y="556"/>
                    </a:cubicBezTo>
                    <a:cubicBezTo>
                      <a:pt x="80" y="572"/>
                      <a:pt x="75" y="581"/>
                      <a:pt x="75" y="581"/>
                    </a:cubicBezTo>
                    <a:cubicBezTo>
                      <a:pt x="75" y="581"/>
                      <a:pt x="135" y="543"/>
                      <a:pt x="263" y="520"/>
                    </a:cubicBezTo>
                    <a:cubicBezTo>
                      <a:pt x="329" y="509"/>
                      <a:pt x="450" y="504"/>
                      <a:pt x="495" y="512"/>
                    </a:cubicBezTo>
                    <a:cubicBezTo>
                      <a:pt x="495" y="512"/>
                      <a:pt x="460" y="504"/>
                      <a:pt x="413" y="4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2" name="Freeform 70"/>
              <p:cNvSpPr>
                <a:spLocks noEditPoints="1"/>
              </p:cNvSpPr>
              <p:nvPr/>
            </p:nvSpPr>
            <p:spPr bwMode="auto">
              <a:xfrm>
                <a:off x="594" y="467"/>
                <a:ext cx="1846" cy="1852"/>
              </a:xfrm>
              <a:custGeom>
                <a:avLst/>
                <a:gdLst>
                  <a:gd name="T0" fmla="*/ 483 w 967"/>
                  <a:gd name="T1" fmla="*/ 953 h 967"/>
                  <a:gd name="T2" fmla="*/ 13 w 967"/>
                  <a:gd name="T3" fmla="*/ 483 h 967"/>
                  <a:gd name="T4" fmla="*/ 483 w 967"/>
                  <a:gd name="T5" fmla="*/ 12 h 967"/>
                  <a:gd name="T6" fmla="*/ 954 w 967"/>
                  <a:gd name="T7" fmla="*/ 483 h 967"/>
                  <a:gd name="T8" fmla="*/ 483 w 967"/>
                  <a:gd name="T9" fmla="*/ 953 h 967"/>
                  <a:gd name="T10" fmla="*/ 483 w 967"/>
                  <a:gd name="T11" fmla="*/ 0 h 967"/>
                  <a:gd name="T12" fmla="*/ 0 w 967"/>
                  <a:gd name="T13" fmla="*/ 483 h 967"/>
                  <a:gd name="T14" fmla="*/ 483 w 967"/>
                  <a:gd name="T15" fmla="*/ 967 h 967"/>
                  <a:gd name="T16" fmla="*/ 967 w 967"/>
                  <a:gd name="T17" fmla="*/ 483 h 967"/>
                  <a:gd name="T18" fmla="*/ 483 w 967"/>
                  <a:gd name="T19" fmla="*/ 0 h 9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67" h="967">
                    <a:moveTo>
                      <a:pt x="483" y="953"/>
                    </a:moveTo>
                    <a:cubicBezTo>
                      <a:pt x="224" y="953"/>
                      <a:pt x="13" y="742"/>
                      <a:pt x="13" y="483"/>
                    </a:cubicBezTo>
                    <a:cubicBezTo>
                      <a:pt x="13" y="223"/>
                      <a:pt x="224" y="12"/>
                      <a:pt x="483" y="12"/>
                    </a:cubicBezTo>
                    <a:cubicBezTo>
                      <a:pt x="743" y="12"/>
                      <a:pt x="954" y="223"/>
                      <a:pt x="954" y="483"/>
                    </a:cubicBezTo>
                    <a:cubicBezTo>
                      <a:pt x="954" y="742"/>
                      <a:pt x="743" y="953"/>
                      <a:pt x="483" y="953"/>
                    </a:cubicBezTo>
                    <a:close/>
                    <a:moveTo>
                      <a:pt x="483" y="0"/>
                    </a:moveTo>
                    <a:cubicBezTo>
                      <a:pt x="216" y="0"/>
                      <a:pt x="0" y="216"/>
                      <a:pt x="0" y="483"/>
                    </a:cubicBezTo>
                    <a:cubicBezTo>
                      <a:pt x="0" y="751"/>
                      <a:pt x="216" y="967"/>
                      <a:pt x="483" y="967"/>
                    </a:cubicBezTo>
                    <a:cubicBezTo>
                      <a:pt x="750" y="967"/>
                      <a:pt x="967" y="751"/>
                      <a:pt x="967" y="483"/>
                    </a:cubicBezTo>
                    <a:cubicBezTo>
                      <a:pt x="967" y="216"/>
                      <a:pt x="750" y="0"/>
                      <a:pt x="48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3" name="Freeform 71"/>
              <p:cNvSpPr/>
              <p:nvPr/>
            </p:nvSpPr>
            <p:spPr bwMode="auto">
              <a:xfrm>
                <a:off x="802" y="1063"/>
                <a:ext cx="67" cy="61"/>
              </a:xfrm>
              <a:custGeom>
                <a:avLst/>
                <a:gdLst>
                  <a:gd name="T0" fmla="*/ 23 w 35"/>
                  <a:gd name="T1" fmla="*/ 3 h 32"/>
                  <a:gd name="T2" fmla="*/ 10 w 35"/>
                  <a:gd name="T3" fmla="*/ 1 h 32"/>
                  <a:gd name="T4" fmla="*/ 2 w 35"/>
                  <a:gd name="T5" fmla="*/ 9 h 32"/>
                  <a:gd name="T6" fmla="*/ 2 w 35"/>
                  <a:gd name="T7" fmla="*/ 21 h 32"/>
                  <a:gd name="T8" fmla="*/ 12 w 35"/>
                  <a:gd name="T9" fmla="*/ 29 h 32"/>
                  <a:gd name="T10" fmla="*/ 25 w 35"/>
                  <a:gd name="T11" fmla="*/ 31 h 32"/>
                  <a:gd name="T12" fmla="*/ 33 w 35"/>
                  <a:gd name="T13" fmla="*/ 23 h 32"/>
                  <a:gd name="T14" fmla="*/ 33 w 35"/>
                  <a:gd name="T15" fmla="*/ 12 h 32"/>
                  <a:gd name="T16" fmla="*/ 23 w 35"/>
                  <a:gd name="T17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23" y="3"/>
                    </a:moveTo>
                    <a:cubicBezTo>
                      <a:pt x="18" y="0"/>
                      <a:pt x="13" y="0"/>
                      <a:pt x="10" y="1"/>
                    </a:cubicBezTo>
                    <a:cubicBezTo>
                      <a:pt x="6" y="3"/>
                      <a:pt x="4" y="5"/>
                      <a:pt x="2" y="9"/>
                    </a:cubicBezTo>
                    <a:cubicBezTo>
                      <a:pt x="0" y="13"/>
                      <a:pt x="0" y="17"/>
                      <a:pt x="2" y="21"/>
                    </a:cubicBezTo>
                    <a:cubicBezTo>
                      <a:pt x="3" y="24"/>
                      <a:pt x="6" y="27"/>
                      <a:pt x="12" y="29"/>
                    </a:cubicBezTo>
                    <a:cubicBezTo>
                      <a:pt x="17" y="32"/>
                      <a:pt x="21" y="32"/>
                      <a:pt x="25" y="31"/>
                    </a:cubicBezTo>
                    <a:cubicBezTo>
                      <a:pt x="29" y="29"/>
                      <a:pt x="32" y="27"/>
                      <a:pt x="33" y="23"/>
                    </a:cubicBezTo>
                    <a:cubicBezTo>
                      <a:pt x="35" y="19"/>
                      <a:pt x="35" y="15"/>
                      <a:pt x="33" y="12"/>
                    </a:cubicBezTo>
                    <a:cubicBezTo>
                      <a:pt x="32" y="8"/>
                      <a:pt x="28" y="5"/>
                      <a:pt x="2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4" name="Freeform 72"/>
              <p:cNvSpPr/>
              <p:nvPr/>
            </p:nvSpPr>
            <p:spPr bwMode="auto">
              <a:xfrm>
                <a:off x="1392" y="1886"/>
                <a:ext cx="42" cy="77"/>
              </a:xfrm>
              <a:custGeom>
                <a:avLst/>
                <a:gdLst>
                  <a:gd name="T0" fmla="*/ 22 w 22"/>
                  <a:gd name="T1" fmla="*/ 0 h 40"/>
                  <a:gd name="T2" fmla="*/ 22 w 22"/>
                  <a:gd name="T3" fmla="*/ 40 h 40"/>
                  <a:gd name="T4" fmla="*/ 12 w 22"/>
                  <a:gd name="T5" fmla="*/ 40 h 40"/>
                  <a:gd name="T6" fmla="*/ 12 w 22"/>
                  <a:gd name="T7" fmla="*/ 14 h 40"/>
                  <a:gd name="T8" fmla="*/ 6 w 22"/>
                  <a:gd name="T9" fmla="*/ 17 h 40"/>
                  <a:gd name="T10" fmla="*/ 0 w 22"/>
                  <a:gd name="T11" fmla="*/ 20 h 40"/>
                  <a:gd name="T12" fmla="*/ 0 w 22"/>
                  <a:gd name="T13" fmla="*/ 11 h 40"/>
                  <a:gd name="T14" fmla="*/ 9 w 22"/>
                  <a:gd name="T15" fmla="*/ 7 h 40"/>
                  <a:gd name="T16" fmla="*/ 14 w 22"/>
                  <a:gd name="T17" fmla="*/ 0 h 40"/>
                  <a:gd name="T18" fmla="*/ 22 w 22"/>
                  <a:gd name="T1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40">
                    <a:moveTo>
                      <a:pt x="22" y="0"/>
                    </a:moveTo>
                    <a:cubicBezTo>
                      <a:pt x="22" y="40"/>
                      <a:pt x="22" y="40"/>
                      <a:pt x="22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5"/>
                      <a:pt x="8" y="17"/>
                      <a:pt x="6" y="17"/>
                    </a:cubicBezTo>
                    <a:cubicBezTo>
                      <a:pt x="5" y="18"/>
                      <a:pt x="3" y="19"/>
                      <a:pt x="0" y="2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4" y="10"/>
                      <a:pt x="7" y="8"/>
                      <a:pt x="9" y="7"/>
                    </a:cubicBezTo>
                    <a:cubicBezTo>
                      <a:pt x="11" y="5"/>
                      <a:pt x="12" y="3"/>
                      <a:pt x="14" y="0"/>
                    </a:cubicBez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5" name="Freeform 73"/>
              <p:cNvSpPr>
                <a:spLocks noEditPoints="1"/>
              </p:cNvSpPr>
              <p:nvPr/>
            </p:nvSpPr>
            <p:spPr bwMode="auto">
              <a:xfrm>
                <a:off x="1453" y="1886"/>
                <a:ext cx="61" cy="77"/>
              </a:xfrm>
              <a:custGeom>
                <a:avLst/>
                <a:gdLst>
                  <a:gd name="T0" fmla="*/ 21 w 32"/>
                  <a:gd name="T1" fmla="*/ 14 h 40"/>
                  <a:gd name="T2" fmla="*/ 19 w 32"/>
                  <a:gd name="T3" fmla="*/ 9 h 40"/>
                  <a:gd name="T4" fmla="*/ 16 w 32"/>
                  <a:gd name="T5" fmla="*/ 7 h 40"/>
                  <a:gd name="T6" fmla="*/ 12 w 32"/>
                  <a:gd name="T7" fmla="*/ 9 h 40"/>
                  <a:gd name="T8" fmla="*/ 11 w 32"/>
                  <a:gd name="T9" fmla="*/ 14 h 40"/>
                  <a:gd name="T10" fmla="*/ 12 w 32"/>
                  <a:gd name="T11" fmla="*/ 19 h 40"/>
                  <a:gd name="T12" fmla="*/ 16 w 32"/>
                  <a:gd name="T13" fmla="*/ 20 h 40"/>
                  <a:gd name="T14" fmla="*/ 20 w 32"/>
                  <a:gd name="T15" fmla="*/ 19 h 40"/>
                  <a:gd name="T16" fmla="*/ 21 w 32"/>
                  <a:gd name="T17" fmla="*/ 14 h 40"/>
                  <a:gd name="T18" fmla="*/ 1 w 32"/>
                  <a:gd name="T19" fmla="*/ 31 h 40"/>
                  <a:gd name="T20" fmla="*/ 12 w 32"/>
                  <a:gd name="T21" fmla="*/ 30 h 40"/>
                  <a:gd name="T22" fmla="*/ 13 w 32"/>
                  <a:gd name="T23" fmla="*/ 33 h 40"/>
                  <a:gd name="T24" fmla="*/ 16 w 32"/>
                  <a:gd name="T25" fmla="*/ 34 h 40"/>
                  <a:gd name="T26" fmla="*/ 20 w 32"/>
                  <a:gd name="T27" fmla="*/ 31 h 40"/>
                  <a:gd name="T28" fmla="*/ 21 w 32"/>
                  <a:gd name="T29" fmla="*/ 23 h 40"/>
                  <a:gd name="T30" fmla="*/ 18 w 32"/>
                  <a:gd name="T31" fmla="*/ 26 h 40"/>
                  <a:gd name="T32" fmla="*/ 13 w 32"/>
                  <a:gd name="T33" fmla="*/ 27 h 40"/>
                  <a:gd name="T34" fmla="*/ 4 w 32"/>
                  <a:gd name="T35" fmla="*/ 23 h 40"/>
                  <a:gd name="T36" fmla="*/ 0 w 32"/>
                  <a:gd name="T37" fmla="*/ 14 h 40"/>
                  <a:gd name="T38" fmla="*/ 2 w 32"/>
                  <a:gd name="T39" fmla="*/ 7 h 40"/>
                  <a:gd name="T40" fmla="*/ 7 w 32"/>
                  <a:gd name="T41" fmla="*/ 2 h 40"/>
                  <a:gd name="T42" fmla="*/ 15 w 32"/>
                  <a:gd name="T43" fmla="*/ 0 h 40"/>
                  <a:gd name="T44" fmla="*/ 25 w 32"/>
                  <a:gd name="T45" fmla="*/ 2 h 40"/>
                  <a:gd name="T46" fmla="*/ 30 w 32"/>
                  <a:gd name="T47" fmla="*/ 9 h 40"/>
                  <a:gd name="T48" fmla="*/ 32 w 32"/>
                  <a:gd name="T49" fmla="*/ 20 h 40"/>
                  <a:gd name="T50" fmla="*/ 28 w 32"/>
                  <a:gd name="T51" fmla="*/ 36 h 40"/>
                  <a:gd name="T52" fmla="*/ 16 w 32"/>
                  <a:gd name="T53" fmla="*/ 40 h 40"/>
                  <a:gd name="T54" fmla="*/ 8 w 32"/>
                  <a:gd name="T55" fmla="*/ 39 h 40"/>
                  <a:gd name="T56" fmla="*/ 4 w 32"/>
                  <a:gd name="T57" fmla="*/ 36 h 40"/>
                  <a:gd name="T58" fmla="*/ 1 w 32"/>
                  <a:gd name="T59" fmla="*/ 3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2" h="40">
                    <a:moveTo>
                      <a:pt x="21" y="14"/>
                    </a:moveTo>
                    <a:cubicBezTo>
                      <a:pt x="21" y="12"/>
                      <a:pt x="21" y="10"/>
                      <a:pt x="19" y="9"/>
                    </a:cubicBezTo>
                    <a:cubicBezTo>
                      <a:pt x="18" y="8"/>
                      <a:pt x="17" y="7"/>
                      <a:pt x="16" y="7"/>
                    </a:cubicBezTo>
                    <a:cubicBezTo>
                      <a:pt x="14" y="7"/>
                      <a:pt x="13" y="8"/>
                      <a:pt x="12" y="9"/>
                    </a:cubicBezTo>
                    <a:cubicBezTo>
                      <a:pt x="11" y="10"/>
                      <a:pt x="11" y="11"/>
                      <a:pt x="11" y="14"/>
                    </a:cubicBezTo>
                    <a:cubicBezTo>
                      <a:pt x="11" y="16"/>
                      <a:pt x="11" y="17"/>
                      <a:pt x="12" y="19"/>
                    </a:cubicBezTo>
                    <a:cubicBezTo>
                      <a:pt x="13" y="20"/>
                      <a:pt x="14" y="20"/>
                      <a:pt x="16" y="20"/>
                    </a:cubicBezTo>
                    <a:cubicBezTo>
                      <a:pt x="17" y="20"/>
                      <a:pt x="19" y="20"/>
                      <a:pt x="20" y="19"/>
                    </a:cubicBezTo>
                    <a:cubicBezTo>
                      <a:pt x="21" y="18"/>
                      <a:pt x="21" y="16"/>
                      <a:pt x="21" y="14"/>
                    </a:cubicBezTo>
                    <a:close/>
                    <a:moveTo>
                      <a:pt x="1" y="31"/>
                    </a:moveTo>
                    <a:cubicBezTo>
                      <a:pt x="12" y="30"/>
                      <a:pt x="12" y="30"/>
                      <a:pt x="12" y="30"/>
                    </a:cubicBezTo>
                    <a:cubicBezTo>
                      <a:pt x="12" y="31"/>
                      <a:pt x="13" y="32"/>
                      <a:pt x="13" y="33"/>
                    </a:cubicBezTo>
                    <a:cubicBezTo>
                      <a:pt x="14" y="34"/>
                      <a:pt x="15" y="34"/>
                      <a:pt x="16" y="34"/>
                    </a:cubicBezTo>
                    <a:cubicBezTo>
                      <a:pt x="18" y="34"/>
                      <a:pt x="19" y="33"/>
                      <a:pt x="20" y="31"/>
                    </a:cubicBezTo>
                    <a:cubicBezTo>
                      <a:pt x="21" y="30"/>
                      <a:pt x="21" y="27"/>
                      <a:pt x="21" y="23"/>
                    </a:cubicBezTo>
                    <a:cubicBezTo>
                      <a:pt x="20" y="24"/>
                      <a:pt x="19" y="25"/>
                      <a:pt x="18" y="26"/>
                    </a:cubicBezTo>
                    <a:cubicBezTo>
                      <a:pt x="16" y="27"/>
                      <a:pt x="15" y="27"/>
                      <a:pt x="13" y="27"/>
                    </a:cubicBezTo>
                    <a:cubicBezTo>
                      <a:pt x="9" y="27"/>
                      <a:pt x="6" y="26"/>
                      <a:pt x="4" y="23"/>
                    </a:cubicBezTo>
                    <a:cubicBezTo>
                      <a:pt x="2" y="21"/>
                      <a:pt x="0" y="18"/>
                      <a:pt x="0" y="14"/>
                    </a:cubicBezTo>
                    <a:cubicBezTo>
                      <a:pt x="0" y="11"/>
                      <a:pt x="1" y="9"/>
                      <a:pt x="2" y="7"/>
                    </a:cubicBezTo>
                    <a:cubicBezTo>
                      <a:pt x="3" y="5"/>
                      <a:pt x="5" y="3"/>
                      <a:pt x="7" y="2"/>
                    </a:cubicBezTo>
                    <a:cubicBezTo>
                      <a:pt x="9" y="1"/>
                      <a:pt x="12" y="0"/>
                      <a:pt x="15" y="0"/>
                    </a:cubicBezTo>
                    <a:cubicBezTo>
                      <a:pt x="19" y="0"/>
                      <a:pt x="22" y="1"/>
                      <a:pt x="25" y="2"/>
                    </a:cubicBezTo>
                    <a:cubicBezTo>
                      <a:pt x="27" y="4"/>
                      <a:pt x="29" y="6"/>
                      <a:pt x="30" y="9"/>
                    </a:cubicBezTo>
                    <a:cubicBezTo>
                      <a:pt x="32" y="12"/>
                      <a:pt x="32" y="16"/>
                      <a:pt x="32" y="20"/>
                    </a:cubicBezTo>
                    <a:cubicBezTo>
                      <a:pt x="32" y="27"/>
                      <a:pt x="31" y="32"/>
                      <a:pt x="28" y="36"/>
                    </a:cubicBezTo>
                    <a:cubicBezTo>
                      <a:pt x="25" y="39"/>
                      <a:pt x="21" y="40"/>
                      <a:pt x="16" y="40"/>
                    </a:cubicBezTo>
                    <a:cubicBezTo>
                      <a:pt x="13" y="40"/>
                      <a:pt x="10" y="40"/>
                      <a:pt x="8" y="39"/>
                    </a:cubicBezTo>
                    <a:cubicBezTo>
                      <a:pt x="7" y="39"/>
                      <a:pt x="5" y="38"/>
                      <a:pt x="4" y="36"/>
                    </a:cubicBezTo>
                    <a:cubicBezTo>
                      <a:pt x="3" y="35"/>
                      <a:pt x="2" y="33"/>
                      <a:pt x="1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6" name="Freeform 74"/>
              <p:cNvSpPr/>
              <p:nvPr/>
            </p:nvSpPr>
            <p:spPr bwMode="auto">
              <a:xfrm>
                <a:off x="1520" y="1888"/>
                <a:ext cx="61" cy="75"/>
              </a:xfrm>
              <a:custGeom>
                <a:avLst/>
                <a:gdLst>
                  <a:gd name="T0" fmla="*/ 5 w 32"/>
                  <a:gd name="T1" fmla="*/ 0 h 39"/>
                  <a:gd name="T2" fmla="*/ 30 w 32"/>
                  <a:gd name="T3" fmla="*/ 0 h 39"/>
                  <a:gd name="T4" fmla="*/ 30 w 32"/>
                  <a:gd name="T5" fmla="*/ 9 h 39"/>
                  <a:gd name="T6" fmla="*/ 13 w 32"/>
                  <a:gd name="T7" fmla="*/ 9 h 39"/>
                  <a:gd name="T8" fmla="*/ 12 w 32"/>
                  <a:gd name="T9" fmla="*/ 15 h 39"/>
                  <a:gd name="T10" fmla="*/ 16 w 32"/>
                  <a:gd name="T11" fmla="*/ 13 h 39"/>
                  <a:gd name="T12" fmla="*/ 19 w 32"/>
                  <a:gd name="T13" fmla="*/ 13 h 39"/>
                  <a:gd name="T14" fmla="*/ 29 w 32"/>
                  <a:gd name="T15" fmla="*/ 16 h 39"/>
                  <a:gd name="T16" fmla="*/ 32 w 32"/>
                  <a:gd name="T17" fmla="*/ 25 h 39"/>
                  <a:gd name="T18" fmla="*/ 30 w 32"/>
                  <a:gd name="T19" fmla="*/ 32 h 39"/>
                  <a:gd name="T20" fmla="*/ 25 w 32"/>
                  <a:gd name="T21" fmla="*/ 38 h 39"/>
                  <a:gd name="T22" fmla="*/ 16 w 32"/>
                  <a:gd name="T23" fmla="*/ 39 h 39"/>
                  <a:gd name="T24" fmla="*/ 10 w 32"/>
                  <a:gd name="T25" fmla="*/ 39 h 39"/>
                  <a:gd name="T26" fmla="*/ 5 w 32"/>
                  <a:gd name="T27" fmla="*/ 37 h 39"/>
                  <a:gd name="T28" fmla="*/ 2 w 32"/>
                  <a:gd name="T29" fmla="*/ 33 h 39"/>
                  <a:gd name="T30" fmla="*/ 0 w 32"/>
                  <a:gd name="T31" fmla="*/ 29 h 39"/>
                  <a:gd name="T32" fmla="*/ 11 w 32"/>
                  <a:gd name="T33" fmla="*/ 28 h 39"/>
                  <a:gd name="T34" fmla="*/ 13 w 32"/>
                  <a:gd name="T35" fmla="*/ 32 h 39"/>
                  <a:gd name="T36" fmla="*/ 16 w 32"/>
                  <a:gd name="T37" fmla="*/ 33 h 39"/>
                  <a:gd name="T38" fmla="*/ 20 w 32"/>
                  <a:gd name="T39" fmla="*/ 31 h 39"/>
                  <a:gd name="T40" fmla="*/ 21 w 32"/>
                  <a:gd name="T41" fmla="*/ 26 h 39"/>
                  <a:gd name="T42" fmla="*/ 20 w 32"/>
                  <a:gd name="T43" fmla="*/ 21 h 39"/>
                  <a:gd name="T44" fmla="*/ 16 w 32"/>
                  <a:gd name="T45" fmla="*/ 19 h 39"/>
                  <a:gd name="T46" fmla="*/ 13 w 32"/>
                  <a:gd name="T47" fmla="*/ 20 h 39"/>
                  <a:gd name="T48" fmla="*/ 11 w 32"/>
                  <a:gd name="T49" fmla="*/ 22 h 39"/>
                  <a:gd name="T50" fmla="*/ 1 w 32"/>
                  <a:gd name="T51" fmla="*/ 21 h 39"/>
                  <a:gd name="T52" fmla="*/ 5 w 32"/>
                  <a:gd name="T53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" h="39">
                    <a:moveTo>
                      <a:pt x="5" y="0"/>
                    </a:moveTo>
                    <a:cubicBezTo>
                      <a:pt x="30" y="0"/>
                      <a:pt x="30" y="0"/>
                      <a:pt x="30" y="0"/>
                    </a:cubicBezTo>
                    <a:cubicBezTo>
                      <a:pt x="30" y="9"/>
                      <a:pt x="30" y="9"/>
                      <a:pt x="30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4"/>
                      <a:pt x="14" y="14"/>
                      <a:pt x="16" y="13"/>
                    </a:cubicBezTo>
                    <a:cubicBezTo>
                      <a:pt x="17" y="13"/>
                      <a:pt x="18" y="13"/>
                      <a:pt x="19" y="13"/>
                    </a:cubicBezTo>
                    <a:cubicBezTo>
                      <a:pt x="23" y="13"/>
                      <a:pt x="26" y="14"/>
                      <a:pt x="29" y="16"/>
                    </a:cubicBezTo>
                    <a:cubicBezTo>
                      <a:pt x="31" y="19"/>
                      <a:pt x="32" y="22"/>
                      <a:pt x="32" y="25"/>
                    </a:cubicBezTo>
                    <a:cubicBezTo>
                      <a:pt x="32" y="28"/>
                      <a:pt x="32" y="30"/>
                      <a:pt x="30" y="32"/>
                    </a:cubicBezTo>
                    <a:cubicBezTo>
                      <a:pt x="29" y="35"/>
                      <a:pt x="27" y="36"/>
                      <a:pt x="25" y="38"/>
                    </a:cubicBezTo>
                    <a:cubicBezTo>
                      <a:pt x="23" y="39"/>
                      <a:pt x="20" y="39"/>
                      <a:pt x="16" y="39"/>
                    </a:cubicBezTo>
                    <a:cubicBezTo>
                      <a:pt x="14" y="39"/>
                      <a:pt x="12" y="39"/>
                      <a:pt x="10" y="39"/>
                    </a:cubicBezTo>
                    <a:cubicBezTo>
                      <a:pt x="8" y="38"/>
                      <a:pt x="6" y="38"/>
                      <a:pt x="5" y="37"/>
                    </a:cubicBezTo>
                    <a:cubicBezTo>
                      <a:pt x="4" y="36"/>
                      <a:pt x="3" y="35"/>
                      <a:pt x="2" y="33"/>
                    </a:cubicBezTo>
                    <a:cubicBezTo>
                      <a:pt x="1" y="32"/>
                      <a:pt x="1" y="31"/>
                      <a:pt x="0" y="29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9"/>
                      <a:pt x="12" y="31"/>
                      <a:pt x="13" y="32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8" y="33"/>
                      <a:pt x="19" y="32"/>
                      <a:pt x="20" y="31"/>
                    </a:cubicBezTo>
                    <a:cubicBezTo>
                      <a:pt x="21" y="30"/>
                      <a:pt x="21" y="28"/>
                      <a:pt x="21" y="26"/>
                    </a:cubicBezTo>
                    <a:cubicBezTo>
                      <a:pt x="21" y="24"/>
                      <a:pt x="21" y="22"/>
                      <a:pt x="20" y="21"/>
                    </a:cubicBezTo>
                    <a:cubicBezTo>
                      <a:pt x="19" y="20"/>
                      <a:pt x="18" y="19"/>
                      <a:pt x="16" y="19"/>
                    </a:cubicBezTo>
                    <a:cubicBezTo>
                      <a:pt x="15" y="19"/>
                      <a:pt x="14" y="20"/>
                      <a:pt x="13" y="20"/>
                    </a:cubicBezTo>
                    <a:cubicBezTo>
                      <a:pt x="12" y="21"/>
                      <a:pt x="11" y="21"/>
                      <a:pt x="11" y="22"/>
                    </a:cubicBezTo>
                    <a:cubicBezTo>
                      <a:pt x="1" y="21"/>
                      <a:pt x="1" y="21"/>
                      <a:pt x="1" y="21"/>
                    </a:cubicBez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7" name="Freeform 75"/>
              <p:cNvSpPr/>
              <p:nvPr/>
            </p:nvSpPr>
            <p:spPr bwMode="auto">
              <a:xfrm>
                <a:off x="1587" y="1886"/>
                <a:ext cx="61" cy="77"/>
              </a:xfrm>
              <a:custGeom>
                <a:avLst/>
                <a:gdLst>
                  <a:gd name="T0" fmla="*/ 11 w 32"/>
                  <a:gd name="T1" fmla="*/ 12 h 40"/>
                  <a:gd name="T2" fmla="*/ 0 w 32"/>
                  <a:gd name="T3" fmla="*/ 11 h 40"/>
                  <a:gd name="T4" fmla="*/ 5 w 32"/>
                  <a:gd name="T5" fmla="*/ 3 h 40"/>
                  <a:gd name="T6" fmla="*/ 16 w 32"/>
                  <a:gd name="T7" fmla="*/ 0 h 40"/>
                  <a:gd name="T8" fmla="*/ 26 w 32"/>
                  <a:gd name="T9" fmla="*/ 3 h 40"/>
                  <a:gd name="T10" fmla="*/ 30 w 32"/>
                  <a:gd name="T11" fmla="*/ 10 h 40"/>
                  <a:gd name="T12" fmla="*/ 28 w 32"/>
                  <a:gd name="T13" fmla="*/ 15 h 40"/>
                  <a:gd name="T14" fmla="*/ 24 w 32"/>
                  <a:gd name="T15" fmla="*/ 19 h 40"/>
                  <a:gd name="T16" fmla="*/ 28 w 32"/>
                  <a:gd name="T17" fmla="*/ 20 h 40"/>
                  <a:gd name="T18" fmla="*/ 31 w 32"/>
                  <a:gd name="T19" fmla="*/ 23 h 40"/>
                  <a:gd name="T20" fmla="*/ 32 w 32"/>
                  <a:gd name="T21" fmla="*/ 28 h 40"/>
                  <a:gd name="T22" fmla="*/ 30 w 32"/>
                  <a:gd name="T23" fmla="*/ 34 h 40"/>
                  <a:gd name="T24" fmla="*/ 25 w 32"/>
                  <a:gd name="T25" fmla="*/ 39 h 40"/>
                  <a:gd name="T26" fmla="*/ 16 w 32"/>
                  <a:gd name="T27" fmla="*/ 40 h 40"/>
                  <a:gd name="T28" fmla="*/ 8 w 32"/>
                  <a:gd name="T29" fmla="*/ 39 h 40"/>
                  <a:gd name="T30" fmla="*/ 3 w 32"/>
                  <a:gd name="T31" fmla="*/ 36 h 40"/>
                  <a:gd name="T32" fmla="*/ 0 w 32"/>
                  <a:gd name="T33" fmla="*/ 30 h 40"/>
                  <a:gd name="T34" fmla="*/ 11 w 32"/>
                  <a:gd name="T35" fmla="*/ 28 h 40"/>
                  <a:gd name="T36" fmla="*/ 13 w 32"/>
                  <a:gd name="T37" fmla="*/ 33 h 40"/>
                  <a:gd name="T38" fmla="*/ 16 w 32"/>
                  <a:gd name="T39" fmla="*/ 34 h 40"/>
                  <a:gd name="T40" fmla="*/ 20 w 32"/>
                  <a:gd name="T41" fmla="*/ 32 h 40"/>
                  <a:gd name="T42" fmla="*/ 21 w 32"/>
                  <a:gd name="T43" fmla="*/ 28 h 40"/>
                  <a:gd name="T44" fmla="*/ 20 w 32"/>
                  <a:gd name="T45" fmla="*/ 24 h 40"/>
                  <a:gd name="T46" fmla="*/ 16 w 32"/>
                  <a:gd name="T47" fmla="*/ 23 h 40"/>
                  <a:gd name="T48" fmla="*/ 12 w 32"/>
                  <a:gd name="T49" fmla="*/ 23 h 40"/>
                  <a:gd name="T50" fmla="*/ 13 w 32"/>
                  <a:gd name="T51" fmla="*/ 15 h 40"/>
                  <a:gd name="T52" fmla="*/ 14 w 32"/>
                  <a:gd name="T53" fmla="*/ 16 h 40"/>
                  <a:gd name="T54" fmla="*/ 18 w 32"/>
                  <a:gd name="T55" fmla="*/ 14 h 40"/>
                  <a:gd name="T56" fmla="*/ 19 w 32"/>
                  <a:gd name="T57" fmla="*/ 11 h 40"/>
                  <a:gd name="T58" fmla="*/ 18 w 32"/>
                  <a:gd name="T59" fmla="*/ 8 h 40"/>
                  <a:gd name="T60" fmla="*/ 15 w 32"/>
                  <a:gd name="T61" fmla="*/ 7 h 40"/>
                  <a:gd name="T62" fmla="*/ 12 w 32"/>
                  <a:gd name="T63" fmla="*/ 8 h 40"/>
                  <a:gd name="T64" fmla="*/ 11 w 32"/>
                  <a:gd name="T65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40">
                    <a:moveTo>
                      <a:pt x="11" y="12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7"/>
                      <a:pt x="3" y="5"/>
                      <a:pt x="5" y="3"/>
                    </a:cubicBezTo>
                    <a:cubicBezTo>
                      <a:pt x="8" y="1"/>
                      <a:pt x="11" y="0"/>
                      <a:pt x="16" y="0"/>
                    </a:cubicBezTo>
                    <a:cubicBezTo>
                      <a:pt x="21" y="0"/>
                      <a:pt x="24" y="1"/>
                      <a:pt x="26" y="3"/>
                    </a:cubicBezTo>
                    <a:cubicBezTo>
                      <a:pt x="29" y="5"/>
                      <a:pt x="30" y="8"/>
                      <a:pt x="30" y="10"/>
                    </a:cubicBezTo>
                    <a:cubicBezTo>
                      <a:pt x="30" y="12"/>
                      <a:pt x="29" y="14"/>
                      <a:pt x="28" y="15"/>
                    </a:cubicBezTo>
                    <a:cubicBezTo>
                      <a:pt x="27" y="16"/>
                      <a:pt x="26" y="18"/>
                      <a:pt x="24" y="19"/>
                    </a:cubicBezTo>
                    <a:cubicBezTo>
                      <a:pt x="26" y="19"/>
                      <a:pt x="27" y="19"/>
                      <a:pt x="28" y="20"/>
                    </a:cubicBezTo>
                    <a:cubicBezTo>
                      <a:pt x="29" y="21"/>
                      <a:pt x="30" y="22"/>
                      <a:pt x="31" y="23"/>
                    </a:cubicBezTo>
                    <a:cubicBezTo>
                      <a:pt x="31" y="24"/>
                      <a:pt x="32" y="26"/>
                      <a:pt x="32" y="28"/>
                    </a:cubicBezTo>
                    <a:cubicBezTo>
                      <a:pt x="32" y="30"/>
                      <a:pt x="31" y="32"/>
                      <a:pt x="30" y="34"/>
                    </a:cubicBezTo>
                    <a:cubicBezTo>
                      <a:pt x="29" y="36"/>
                      <a:pt x="27" y="38"/>
                      <a:pt x="25" y="39"/>
                    </a:cubicBezTo>
                    <a:cubicBezTo>
                      <a:pt x="23" y="40"/>
                      <a:pt x="20" y="40"/>
                      <a:pt x="16" y="40"/>
                    </a:cubicBezTo>
                    <a:cubicBezTo>
                      <a:pt x="13" y="40"/>
                      <a:pt x="10" y="40"/>
                      <a:pt x="8" y="39"/>
                    </a:cubicBezTo>
                    <a:cubicBezTo>
                      <a:pt x="6" y="38"/>
                      <a:pt x="4" y="37"/>
                      <a:pt x="3" y="36"/>
                    </a:cubicBezTo>
                    <a:cubicBezTo>
                      <a:pt x="2" y="34"/>
                      <a:pt x="1" y="32"/>
                      <a:pt x="0" y="30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30"/>
                      <a:pt x="12" y="32"/>
                      <a:pt x="13" y="33"/>
                    </a:cubicBezTo>
                    <a:cubicBezTo>
                      <a:pt x="13" y="34"/>
                      <a:pt x="15" y="34"/>
                      <a:pt x="16" y="34"/>
                    </a:cubicBezTo>
                    <a:cubicBezTo>
                      <a:pt x="17" y="34"/>
                      <a:pt x="19" y="33"/>
                      <a:pt x="20" y="32"/>
                    </a:cubicBezTo>
                    <a:cubicBezTo>
                      <a:pt x="20" y="31"/>
                      <a:pt x="21" y="30"/>
                      <a:pt x="21" y="28"/>
                    </a:cubicBezTo>
                    <a:cubicBezTo>
                      <a:pt x="21" y="26"/>
                      <a:pt x="20" y="25"/>
                      <a:pt x="20" y="24"/>
                    </a:cubicBezTo>
                    <a:cubicBezTo>
                      <a:pt x="19" y="23"/>
                      <a:pt x="17" y="23"/>
                      <a:pt x="16" y="23"/>
                    </a:cubicBezTo>
                    <a:cubicBezTo>
                      <a:pt x="15" y="23"/>
                      <a:pt x="14" y="23"/>
                      <a:pt x="12" y="23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9" y="13"/>
                      <a:pt x="19" y="12"/>
                      <a:pt x="19" y="11"/>
                    </a:cubicBezTo>
                    <a:cubicBezTo>
                      <a:pt x="19" y="10"/>
                      <a:pt x="19" y="9"/>
                      <a:pt x="18" y="8"/>
                    </a:cubicBezTo>
                    <a:cubicBezTo>
                      <a:pt x="17" y="8"/>
                      <a:pt x="16" y="7"/>
                      <a:pt x="15" y="7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1" y="9"/>
                      <a:pt x="11" y="10"/>
                      <a:pt x="1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8" name="Freeform 76"/>
              <p:cNvSpPr/>
              <p:nvPr/>
            </p:nvSpPr>
            <p:spPr bwMode="auto">
              <a:xfrm>
                <a:off x="1079" y="1957"/>
                <a:ext cx="19" cy="10"/>
              </a:xfrm>
              <a:custGeom>
                <a:avLst/>
                <a:gdLst>
                  <a:gd name="T0" fmla="*/ 0 w 19"/>
                  <a:gd name="T1" fmla="*/ 10 h 10"/>
                  <a:gd name="T2" fmla="*/ 9 w 19"/>
                  <a:gd name="T3" fmla="*/ 8 h 10"/>
                  <a:gd name="T4" fmla="*/ 19 w 19"/>
                  <a:gd name="T5" fmla="*/ 6 h 10"/>
                  <a:gd name="T6" fmla="*/ 13 w 19"/>
                  <a:gd name="T7" fmla="*/ 2 h 10"/>
                  <a:gd name="T8" fmla="*/ 7 w 19"/>
                  <a:gd name="T9" fmla="*/ 0 h 10"/>
                  <a:gd name="T10" fmla="*/ 0 w 19"/>
                  <a:gd name="T1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" h="10">
                    <a:moveTo>
                      <a:pt x="0" y="10"/>
                    </a:moveTo>
                    <a:lnTo>
                      <a:pt x="9" y="8"/>
                    </a:lnTo>
                    <a:lnTo>
                      <a:pt x="19" y="6"/>
                    </a:lnTo>
                    <a:lnTo>
                      <a:pt x="13" y="2"/>
                    </a:lnTo>
                    <a:lnTo>
                      <a:pt x="7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9" name="Freeform 77"/>
              <p:cNvSpPr/>
              <p:nvPr/>
            </p:nvSpPr>
            <p:spPr bwMode="auto">
              <a:xfrm>
                <a:off x="1182" y="684"/>
                <a:ext cx="48" cy="36"/>
              </a:xfrm>
              <a:custGeom>
                <a:avLst/>
                <a:gdLst>
                  <a:gd name="T0" fmla="*/ 22 w 25"/>
                  <a:gd name="T1" fmla="*/ 11 h 19"/>
                  <a:gd name="T2" fmla="*/ 24 w 25"/>
                  <a:gd name="T3" fmla="*/ 8 h 19"/>
                  <a:gd name="T4" fmla="*/ 24 w 25"/>
                  <a:gd name="T5" fmla="*/ 4 h 19"/>
                  <a:gd name="T6" fmla="*/ 21 w 25"/>
                  <a:gd name="T7" fmla="*/ 1 h 19"/>
                  <a:gd name="T8" fmla="*/ 16 w 25"/>
                  <a:gd name="T9" fmla="*/ 1 h 19"/>
                  <a:gd name="T10" fmla="*/ 8 w 25"/>
                  <a:gd name="T11" fmla="*/ 4 h 19"/>
                  <a:gd name="T12" fmla="*/ 0 w 25"/>
                  <a:gd name="T13" fmla="*/ 7 h 19"/>
                  <a:gd name="T14" fmla="*/ 5 w 25"/>
                  <a:gd name="T15" fmla="*/ 19 h 19"/>
                  <a:gd name="T16" fmla="*/ 13 w 25"/>
                  <a:gd name="T17" fmla="*/ 16 h 19"/>
                  <a:gd name="T18" fmla="*/ 22 w 25"/>
                  <a:gd name="T19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19">
                    <a:moveTo>
                      <a:pt x="22" y="11"/>
                    </a:moveTo>
                    <a:cubicBezTo>
                      <a:pt x="23" y="10"/>
                      <a:pt x="24" y="9"/>
                      <a:pt x="24" y="8"/>
                    </a:cubicBezTo>
                    <a:cubicBezTo>
                      <a:pt x="25" y="7"/>
                      <a:pt x="25" y="5"/>
                      <a:pt x="24" y="4"/>
                    </a:cubicBezTo>
                    <a:cubicBezTo>
                      <a:pt x="23" y="2"/>
                      <a:pt x="22" y="1"/>
                      <a:pt x="21" y="1"/>
                    </a:cubicBezTo>
                    <a:cubicBezTo>
                      <a:pt x="19" y="0"/>
                      <a:pt x="18" y="0"/>
                      <a:pt x="16" y="1"/>
                    </a:cubicBezTo>
                    <a:cubicBezTo>
                      <a:pt x="15" y="1"/>
                      <a:pt x="13" y="2"/>
                      <a:pt x="8" y="4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8" y="14"/>
                      <a:pt x="21" y="12"/>
                      <a:pt x="22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0" name="Freeform 78"/>
              <p:cNvSpPr/>
              <p:nvPr/>
            </p:nvSpPr>
            <p:spPr bwMode="auto">
              <a:xfrm>
                <a:off x="2129" y="971"/>
                <a:ext cx="40" cy="46"/>
              </a:xfrm>
              <a:custGeom>
                <a:avLst/>
                <a:gdLst>
                  <a:gd name="T0" fmla="*/ 10 w 21"/>
                  <a:gd name="T1" fmla="*/ 22 h 24"/>
                  <a:gd name="T2" fmla="*/ 14 w 21"/>
                  <a:gd name="T3" fmla="*/ 24 h 24"/>
                  <a:gd name="T4" fmla="*/ 18 w 21"/>
                  <a:gd name="T5" fmla="*/ 23 h 24"/>
                  <a:gd name="T6" fmla="*/ 20 w 21"/>
                  <a:gd name="T7" fmla="*/ 19 h 24"/>
                  <a:gd name="T8" fmla="*/ 20 w 21"/>
                  <a:gd name="T9" fmla="*/ 14 h 24"/>
                  <a:gd name="T10" fmla="*/ 16 w 21"/>
                  <a:gd name="T11" fmla="*/ 7 h 24"/>
                  <a:gd name="T12" fmla="*/ 11 w 21"/>
                  <a:gd name="T13" fmla="*/ 0 h 24"/>
                  <a:gd name="T14" fmla="*/ 0 w 21"/>
                  <a:gd name="T15" fmla="*/ 6 h 24"/>
                  <a:gd name="T16" fmla="*/ 4 w 21"/>
                  <a:gd name="T17" fmla="*/ 14 h 24"/>
                  <a:gd name="T18" fmla="*/ 10 w 21"/>
                  <a:gd name="T1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24">
                    <a:moveTo>
                      <a:pt x="10" y="22"/>
                    </a:moveTo>
                    <a:cubicBezTo>
                      <a:pt x="11" y="23"/>
                      <a:pt x="12" y="24"/>
                      <a:pt x="14" y="24"/>
                    </a:cubicBezTo>
                    <a:cubicBezTo>
                      <a:pt x="15" y="24"/>
                      <a:pt x="16" y="24"/>
                      <a:pt x="18" y="23"/>
                    </a:cubicBezTo>
                    <a:cubicBezTo>
                      <a:pt x="19" y="22"/>
                      <a:pt x="20" y="21"/>
                      <a:pt x="20" y="19"/>
                    </a:cubicBezTo>
                    <a:cubicBezTo>
                      <a:pt x="21" y="18"/>
                      <a:pt x="21" y="16"/>
                      <a:pt x="20" y="14"/>
                    </a:cubicBezTo>
                    <a:cubicBezTo>
                      <a:pt x="19" y="14"/>
                      <a:pt x="18" y="11"/>
                      <a:pt x="16" y="7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7" y="18"/>
                      <a:pt x="9" y="21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1" name="Freeform 79"/>
              <p:cNvSpPr/>
              <p:nvPr/>
            </p:nvSpPr>
            <p:spPr bwMode="auto">
              <a:xfrm>
                <a:off x="789" y="1157"/>
                <a:ext cx="40" cy="28"/>
              </a:xfrm>
              <a:custGeom>
                <a:avLst/>
                <a:gdLst>
                  <a:gd name="T0" fmla="*/ 40 w 40"/>
                  <a:gd name="T1" fmla="*/ 0 h 28"/>
                  <a:gd name="T2" fmla="*/ 0 w 40"/>
                  <a:gd name="T3" fmla="*/ 3 h 28"/>
                  <a:gd name="T4" fmla="*/ 30 w 40"/>
                  <a:gd name="T5" fmla="*/ 28 h 28"/>
                  <a:gd name="T6" fmla="*/ 40 w 40"/>
                  <a:gd name="T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8">
                    <a:moveTo>
                      <a:pt x="40" y="0"/>
                    </a:moveTo>
                    <a:lnTo>
                      <a:pt x="0" y="3"/>
                    </a:lnTo>
                    <a:lnTo>
                      <a:pt x="30" y="28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2" name="Freeform 80"/>
              <p:cNvSpPr/>
              <p:nvPr/>
            </p:nvSpPr>
            <p:spPr bwMode="auto">
              <a:xfrm>
                <a:off x="1590" y="2112"/>
                <a:ext cx="41" cy="63"/>
              </a:xfrm>
              <a:custGeom>
                <a:avLst/>
                <a:gdLst>
                  <a:gd name="T0" fmla="*/ 8 w 21"/>
                  <a:gd name="T1" fmla="*/ 10 h 33"/>
                  <a:gd name="T2" fmla="*/ 4 w 21"/>
                  <a:gd name="T3" fmla="*/ 12 h 33"/>
                  <a:gd name="T4" fmla="*/ 2 w 21"/>
                  <a:gd name="T5" fmla="*/ 15 h 33"/>
                  <a:gd name="T6" fmla="*/ 1 w 21"/>
                  <a:gd name="T7" fmla="*/ 20 h 33"/>
                  <a:gd name="T8" fmla="*/ 1 w 21"/>
                  <a:gd name="T9" fmla="*/ 23 h 33"/>
                  <a:gd name="T10" fmla="*/ 2 w 21"/>
                  <a:gd name="T11" fmla="*/ 27 h 33"/>
                  <a:gd name="T12" fmla="*/ 9 w 21"/>
                  <a:gd name="T13" fmla="*/ 32 h 33"/>
                  <a:gd name="T14" fmla="*/ 13 w 21"/>
                  <a:gd name="T15" fmla="*/ 33 h 33"/>
                  <a:gd name="T16" fmla="*/ 16 w 21"/>
                  <a:gd name="T17" fmla="*/ 33 h 33"/>
                  <a:gd name="T18" fmla="*/ 19 w 21"/>
                  <a:gd name="T19" fmla="*/ 30 h 33"/>
                  <a:gd name="T20" fmla="*/ 20 w 21"/>
                  <a:gd name="T21" fmla="*/ 27 h 33"/>
                  <a:gd name="T22" fmla="*/ 21 w 21"/>
                  <a:gd name="T23" fmla="*/ 25 h 33"/>
                  <a:gd name="T24" fmla="*/ 20 w 21"/>
                  <a:gd name="T25" fmla="*/ 20 h 33"/>
                  <a:gd name="T26" fmla="*/ 14 w 21"/>
                  <a:gd name="T27" fmla="*/ 16 h 33"/>
                  <a:gd name="T28" fmla="*/ 15 w 21"/>
                  <a:gd name="T29" fmla="*/ 12 h 33"/>
                  <a:gd name="T30" fmla="*/ 17 w 21"/>
                  <a:gd name="T31" fmla="*/ 11 h 33"/>
                  <a:gd name="T32" fmla="*/ 18 w 21"/>
                  <a:gd name="T33" fmla="*/ 8 h 33"/>
                  <a:gd name="T34" fmla="*/ 18 w 21"/>
                  <a:gd name="T35" fmla="*/ 5 h 33"/>
                  <a:gd name="T36" fmla="*/ 18 w 21"/>
                  <a:gd name="T37" fmla="*/ 2 h 33"/>
                  <a:gd name="T38" fmla="*/ 15 w 21"/>
                  <a:gd name="T39" fmla="*/ 3 h 33"/>
                  <a:gd name="T40" fmla="*/ 10 w 21"/>
                  <a:gd name="T41" fmla="*/ 8 h 33"/>
                  <a:gd name="T42" fmla="*/ 9 w 21"/>
                  <a:gd name="T43" fmla="*/ 9 h 33"/>
                  <a:gd name="T44" fmla="*/ 8 w 21"/>
                  <a:gd name="T45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33">
                    <a:moveTo>
                      <a:pt x="8" y="10"/>
                    </a:moveTo>
                    <a:cubicBezTo>
                      <a:pt x="6" y="10"/>
                      <a:pt x="4" y="12"/>
                      <a:pt x="4" y="12"/>
                    </a:cubicBezTo>
                    <a:cubicBezTo>
                      <a:pt x="2" y="14"/>
                      <a:pt x="2" y="15"/>
                      <a:pt x="2" y="15"/>
                    </a:cubicBezTo>
                    <a:cubicBezTo>
                      <a:pt x="2" y="16"/>
                      <a:pt x="1" y="20"/>
                      <a:pt x="1" y="20"/>
                    </a:cubicBezTo>
                    <a:cubicBezTo>
                      <a:pt x="1" y="20"/>
                      <a:pt x="0" y="23"/>
                      <a:pt x="1" y="23"/>
                    </a:cubicBezTo>
                    <a:cubicBezTo>
                      <a:pt x="1" y="24"/>
                      <a:pt x="2" y="26"/>
                      <a:pt x="2" y="27"/>
                    </a:cubicBezTo>
                    <a:cubicBezTo>
                      <a:pt x="4" y="29"/>
                      <a:pt x="9" y="32"/>
                      <a:pt x="9" y="32"/>
                    </a:cubicBezTo>
                    <a:cubicBezTo>
                      <a:pt x="10" y="33"/>
                      <a:pt x="12" y="33"/>
                      <a:pt x="13" y="33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9" y="33"/>
                      <a:pt x="19" y="30"/>
                      <a:pt x="19" y="30"/>
                    </a:cubicBezTo>
                    <a:cubicBezTo>
                      <a:pt x="19" y="28"/>
                      <a:pt x="20" y="27"/>
                      <a:pt x="20" y="27"/>
                    </a:cubicBezTo>
                    <a:cubicBezTo>
                      <a:pt x="21" y="26"/>
                      <a:pt x="21" y="25"/>
                      <a:pt x="21" y="25"/>
                    </a:cubicBezTo>
                    <a:cubicBezTo>
                      <a:pt x="20" y="23"/>
                      <a:pt x="20" y="20"/>
                      <a:pt x="20" y="20"/>
                    </a:cubicBezTo>
                    <a:cubicBezTo>
                      <a:pt x="18" y="19"/>
                      <a:pt x="14" y="16"/>
                      <a:pt x="14" y="16"/>
                    </a:cubicBezTo>
                    <a:cubicBezTo>
                      <a:pt x="12" y="12"/>
                      <a:pt x="15" y="12"/>
                      <a:pt x="15" y="12"/>
                    </a:cubicBezTo>
                    <a:cubicBezTo>
                      <a:pt x="16" y="12"/>
                      <a:pt x="17" y="11"/>
                      <a:pt x="17" y="11"/>
                    </a:cubicBezTo>
                    <a:cubicBezTo>
                      <a:pt x="19" y="11"/>
                      <a:pt x="18" y="8"/>
                      <a:pt x="18" y="8"/>
                    </a:cubicBezTo>
                    <a:cubicBezTo>
                      <a:pt x="18" y="6"/>
                      <a:pt x="18" y="5"/>
                      <a:pt x="18" y="5"/>
                    </a:cubicBezTo>
                    <a:cubicBezTo>
                      <a:pt x="19" y="2"/>
                      <a:pt x="18" y="2"/>
                      <a:pt x="18" y="2"/>
                    </a:cubicBezTo>
                    <a:cubicBezTo>
                      <a:pt x="17" y="0"/>
                      <a:pt x="15" y="3"/>
                      <a:pt x="15" y="3"/>
                    </a:cubicBezTo>
                    <a:cubicBezTo>
                      <a:pt x="14" y="4"/>
                      <a:pt x="10" y="8"/>
                      <a:pt x="10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8" y="10"/>
                      <a:pt x="8" y="10"/>
                      <a:pt x="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3" name="Freeform 81"/>
              <p:cNvSpPr/>
              <p:nvPr/>
            </p:nvSpPr>
            <p:spPr bwMode="auto">
              <a:xfrm>
                <a:off x="1224" y="2049"/>
                <a:ext cx="9" cy="21"/>
              </a:xfrm>
              <a:custGeom>
                <a:avLst/>
                <a:gdLst>
                  <a:gd name="T0" fmla="*/ 0 w 5"/>
                  <a:gd name="T1" fmla="*/ 0 h 11"/>
                  <a:gd name="T2" fmla="*/ 2 w 5"/>
                  <a:gd name="T3" fmla="*/ 5 h 11"/>
                  <a:gd name="T4" fmla="*/ 3 w 5"/>
                  <a:gd name="T5" fmla="*/ 7 h 11"/>
                  <a:gd name="T6" fmla="*/ 3 w 5"/>
                  <a:gd name="T7" fmla="*/ 10 h 11"/>
                  <a:gd name="T8" fmla="*/ 5 w 5"/>
                  <a:gd name="T9" fmla="*/ 9 h 11"/>
                  <a:gd name="T10" fmla="*/ 4 w 5"/>
                  <a:gd name="T11" fmla="*/ 3 h 11"/>
                  <a:gd name="T12" fmla="*/ 3 w 5"/>
                  <a:gd name="T13" fmla="*/ 0 h 11"/>
                  <a:gd name="T14" fmla="*/ 0 w 5"/>
                  <a:gd name="T1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11">
                    <a:moveTo>
                      <a:pt x="0" y="0"/>
                    </a:moveTo>
                    <a:cubicBezTo>
                      <a:pt x="1" y="3"/>
                      <a:pt x="2" y="4"/>
                      <a:pt x="2" y="5"/>
                    </a:cubicBezTo>
                    <a:cubicBezTo>
                      <a:pt x="3" y="6"/>
                      <a:pt x="3" y="7"/>
                      <a:pt x="3" y="7"/>
                    </a:cubicBezTo>
                    <a:cubicBezTo>
                      <a:pt x="4" y="9"/>
                      <a:pt x="3" y="8"/>
                      <a:pt x="3" y="10"/>
                    </a:cubicBezTo>
                    <a:cubicBezTo>
                      <a:pt x="4" y="11"/>
                      <a:pt x="4" y="10"/>
                      <a:pt x="5" y="9"/>
                    </a:cubicBezTo>
                    <a:cubicBezTo>
                      <a:pt x="4" y="8"/>
                      <a:pt x="4" y="5"/>
                      <a:pt x="4" y="3"/>
                    </a:cubicBezTo>
                    <a:cubicBezTo>
                      <a:pt x="3" y="2"/>
                      <a:pt x="3" y="1"/>
                      <a:pt x="3" y="0"/>
                    </a:cubicBezTo>
                    <a:cubicBezTo>
                      <a:pt x="2" y="0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4" name="Freeform 82"/>
              <p:cNvSpPr/>
              <p:nvPr/>
            </p:nvSpPr>
            <p:spPr bwMode="auto">
              <a:xfrm>
                <a:off x="1190" y="2064"/>
                <a:ext cx="34" cy="12"/>
              </a:xfrm>
              <a:custGeom>
                <a:avLst/>
                <a:gdLst>
                  <a:gd name="T0" fmla="*/ 0 w 18"/>
                  <a:gd name="T1" fmla="*/ 6 h 6"/>
                  <a:gd name="T2" fmla="*/ 5 w 18"/>
                  <a:gd name="T3" fmla="*/ 5 h 6"/>
                  <a:gd name="T4" fmla="*/ 17 w 18"/>
                  <a:gd name="T5" fmla="*/ 3 h 6"/>
                  <a:gd name="T6" fmla="*/ 18 w 18"/>
                  <a:gd name="T7" fmla="*/ 2 h 6"/>
                  <a:gd name="T8" fmla="*/ 18 w 18"/>
                  <a:gd name="T9" fmla="*/ 1 h 6"/>
                  <a:gd name="T10" fmla="*/ 17 w 18"/>
                  <a:gd name="T11" fmla="*/ 0 h 6"/>
                  <a:gd name="T12" fmla="*/ 0 w 18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6">
                    <a:moveTo>
                      <a:pt x="0" y="6"/>
                    </a:moveTo>
                    <a:cubicBezTo>
                      <a:pt x="1" y="6"/>
                      <a:pt x="4" y="5"/>
                      <a:pt x="5" y="5"/>
                    </a:cubicBezTo>
                    <a:cubicBezTo>
                      <a:pt x="9" y="5"/>
                      <a:pt x="15" y="4"/>
                      <a:pt x="17" y="3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8" y="1"/>
                      <a:pt x="18" y="0"/>
                      <a:pt x="17" y="0"/>
                    </a:cubicBezTo>
                    <a:cubicBezTo>
                      <a:pt x="13" y="3"/>
                      <a:pt x="3" y="4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5" name="Freeform 83"/>
              <p:cNvSpPr/>
              <p:nvPr/>
            </p:nvSpPr>
            <p:spPr bwMode="auto">
              <a:xfrm>
                <a:off x="1671" y="647"/>
                <a:ext cx="63" cy="71"/>
              </a:xfrm>
              <a:custGeom>
                <a:avLst/>
                <a:gdLst>
                  <a:gd name="T0" fmla="*/ 12 w 33"/>
                  <a:gd name="T1" fmla="*/ 35 h 37"/>
                  <a:gd name="T2" fmla="*/ 24 w 33"/>
                  <a:gd name="T3" fmla="*/ 34 h 37"/>
                  <a:gd name="T4" fmla="*/ 32 w 33"/>
                  <a:gd name="T5" fmla="*/ 22 h 37"/>
                  <a:gd name="T6" fmla="*/ 31 w 33"/>
                  <a:gd name="T7" fmla="*/ 8 h 37"/>
                  <a:gd name="T8" fmla="*/ 21 w 33"/>
                  <a:gd name="T9" fmla="*/ 1 h 37"/>
                  <a:gd name="T10" fmla="*/ 9 w 33"/>
                  <a:gd name="T11" fmla="*/ 2 h 37"/>
                  <a:gd name="T12" fmla="*/ 1 w 33"/>
                  <a:gd name="T13" fmla="*/ 14 h 37"/>
                  <a:gd name="T14" fmla="*/ 2 w 33"/>
                  <a:gd name="T15" fmla="*/ 28 h 37"/>
                  <a:gd name="T16" fmla="*/ 12 w 33"/>
                  <a:gd name="T17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37">
                    <a:moveTo>
                      <a:pt x="12" y="35"/>
                    </a:moveTo>
                    <a:cubicBezTo>
                      <a:pt x="16" y="37"/>
                      <a:pt x="20" y="36"/>
                      <a:pt x="24" y="34"/>
                    </a:cubicBezTo>
                    <a:cubicBezTo>
                      <a:pt x="27" y="32"/>
                      <a:pt x="30" y="28"/>
                      <a:pt x="32" y="22"/>
                    </a:cubicBezTo>
                    <a:cubicBezTo>
                      <a:pt x="33" y="16"/>
                      <a:pt x="33" y="12"/>
                      <a:pt x="31" y="8"/>
                    </a:cubicBezTo>
                    <a:cubicBezTo>
                      <a:pt x="29" y="4"/>
                      <a:pt x="26" y="2"/>
                      <a:pt x="21" y="1"/>
                    </a:cubicBezTo>
                    <a:cubicBezTo>
                      <a:pt x="17" y="0"/>
                      <a:pt x="13" y="0"/>
                      <a:pt x="9" y="2"/>
                    </a:cubicBezTo>
                    <a:cubicBezTo>
                      <a:pt x="5" y="4"/>
                      <a:pt x="3" y="8"/>
                      <a:pt x="1" y="14"/>
                    </a:cubicBezTo>
                    <a:cubicBezTo>
                      <a:pt x="0" y="20"/>
                      <a:pt x="0" y="24"/>
                      <a:pt x="2" y="28"/>
                    </a:cubicBezTo>
                    <a:cubicBezTo>
                      <a:pt x="4" y="32"/>
                      <a:pt x="7" y="34"/>
                      <a:pt x="1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6" name="Freeform 84"/>
              <p:cNvSpPr>
                <a:spLocks noEditPoints="1"/>
              </p:cNvSpPr>
              <p:nvPr/>
            </p:nvSpPr>
            <p:spPr bwMode="auto">
              <a:xfrm>
                <a:off x="653" y="521"/>
                <a:ext cx="1726" cy="1733"/>
              </a:xfrm>
              <a:custGeom>
                <a:avLst/>
                <a:gdLst>
                  <a:gd name="T0" fmla="*/ 811 w 904"/>
                  <a:gd name="T1" fmla="*/ 404 h 905"/>
                  <a:gd name="T2" fmla="*/ 773 w 904"/>
                  <a:gd name="T3" fmla="*/ 280 h 905"/>
                  <a:gd name="T4" fmla="*/ 778 w 904"/>
                  <a:gd name="T5" fmla="*/ 210 h 905"/>
                  <a:gd name="T6" fmla="*/ 721 w 904"/>
                  <a:gd name="T7" fmla="*/ 187 h 905"/>
                  <a:gd name="T8" fmla="*/ 685 w 904"/>
                  <a:gd name="T9" fmla="*/ 149 h 905"/>
                  <a:gd name="T10" fmla="*/ 616 w 904"/>
                  <a:gd name="T11" fmla="*/ 113 h 905"/>
                  <a:gd name="T12" fmla="*/ 564 w 904"/>
                  <a:gd name="T13" fmla="*/ 108 h 905"/>
                  <a:gd name="T14" fmla="*/ 460 w 904"/>
                  <a:gd name="T15" fmla="*/ 45 h 905"/>
                  <a:gd name="T16" fmla="*/ 374 w 904"/>
                  <a:gd name="T17" fmla="*/ 52 h 905"/>
                  <a:gd name="T18" fmla="*/ 347 w 904"/>
                  <a:gd name="T19" fmla="*/ 78 h 905"/>
                  <a:gd name="T20" fmla="*/ 361 w 904"/>
                  <a:gd name="T21" fmla="*/ 92 h 905"/>
                  <a:gd name="T22" fmla="*/ 311 w 904"/>
                  <a:gd name="T23" fmla="*/ 104 h 905"/>
                  <a:gd name="T24" fmla="*/ 249 w 904"/>
                  <a:gd name="T25" fmla="*/ 97 h 905"/>
                  <a:gd name="T26" fmla="*/ 174 w 904"/>
                  <a:gd name="T27" fmla="*/ 151 h 905"/>
                  <a:gd name="T28" fmla="*/ 120 w 904"/>
                  <a:gd name="T29" fmla="*/ 211 h 905"/>
                  <a:gd name="T30" fmla="*/ 120 w 904"/>
                  <a:gd name="T31" fmla="*/ 282 h 905"/>
                  <a:gd name="T32" fmla="*/ 131 w 904"/>
                  <a:gd name="T33" fmla="*/ 289 h 905"/>
                  <a:gd name="T34" fmla="*/ 95 w 904"/>
                  <a:gd name="T35" fmla="*/ 411 h 905"/>
                  <a:gd name="T36" fmla="*/ 40 w 904"/>
                  <a:gd name="T37" fmla="*/ 454 h 905"/>
                  <a:gd name="T38" fmla="*/ 50 w 904"/>
                  <a:gd name="T39" fmla="*/ 519 h 905"/>
                  <a:gd name="T40" fmla="*/ 101 w 904"/>
                  <a:gd name="T41" fmla="*/ 526 h 905"/>
                  <a:gd name="T42" fmla="*/ 237 w 904"/>
                  <a:gd name="T43" fmla="*/ 764 h 905"/>
                  <a:gd name="T44" fmla="*/ 217 w 904"/>
                  <a:gd name="T45" fmla="*/ 741 h 905"/>
                  <a:gd name="T46" fmla="*/ 195 w 904"/>
                  <a:gd name="T47" fmla="*/ 742 h 905"/>
                  <a:gd name="T48" fmla="*/ 288 w 904"/>
                  <a:gd name="T49" fmla="*/ 830 h 905"/>
                  <a:gd name="T50" fmla="*/ 283 w 904"/>
                  <a:gd name="T51" fmla="*/ 801 h 905"/>
                  <a:gd name="T52" fmla="*/ 308 w 904"/>
                  <a:gd name="T53" fmla="*/ 811 h 905"/>
                  <a:gd name="T54" fmla="*/ 316 w 904"/>
                  <a:gd name="T55" fmla="*/ 787 h 905"/>
                  <a:gd name="T56" fmla="*/ 309 w 904"/>
                  <a:gd name="T57" fmla="*/ 843 h 905"/>
                  <a:gd name="T58" fmla="*/ 351 w 904"/>
                  <a:gd name="T59" fmla="*/ 858 h 905"/>
                  <a:gd name="T60" fmla="*/ 420 w 904"/>
                  <a:gd name="T61" fmla="*/ 807 h 905"/>
                  <a:gd name="T62" fmla="*/ 412 w 904"/>
                  <a:gd name="T63" fmla="*/ 875 h 905"/>
                  <a:gd name="T64" fmla="*/ 399 w 904"/>
                  <a:gd name="T65" fmla="*/ 866 h 905"/>
                  <a:gd name="T66" fmla="*/ 429 w 904"/>
                  <a:gd name="T67" fmla="*/ 859 h 905"/>
                  <a:gd name="T68" fmla="*/ 478 w 904"/>
                  <a:gd name="T69" fmla="*/ 857 h 905"/>
                  <a:gd name="T70" fmla="*/ 476 w 904"/>
                  <a:gd name="T71" fmla="*/ 832 h 905"/>
                  <a:gd name="T72" fmla="*/ 528 w 904"/>
                  <a:gd name="T73" fmla="*/ 866 h 905"/>
                  <a:gd name="T74" fmla="*/ 485 w 904"/>
                  <a:gd name="T75" fmla="*/ 851 h 905"/>
                  <a:gd name="T76" fmla="*/ 515 w 904"/>
                  <a:gd name="T77" fmla="*/ 820 h 905"/>
                  <a:gd name="T78" fmla="*/ 598 w 904"/>
                  <a:gd name="T79" fmla="*/ 840 h 905"/>
                  <a:gd name="T80" fmla="*/ 587 w 904"/>
                  <a:gd name="T81" fmla="*/ 835 h 905"/>
                  <a:gd name="T82" fmla="*/ 583 w 904"/>
                  <a:gd name="T83" fmla="*/ 805 h 905"/>
                  <a:gd name="T84" fmla="*/ 599 w 904"/>
                  <a:gd name="T85" fmla="*/ 797 h 905"/>
                  <a:gd name="T86" fmla="*/ 615 w 904"/>
                  <a:gd name="T87" fmla="*/ 825 h 905"/>
                  <a:gd name="T88" fmla="*/ 655 w 904"/>
                  <a:gd name="T89" fmla="*/ 793 h 905"/>
                  <a:gd name="T90" fmla="*/ 653 w 904"/>
                  <a:gd name="T91" fmla="*/ 761 h 905"/>
                  <a:gd name="T92" fmla="*/ 663 w 904"/>
                  <a:gd name="T93" fmla="*/ 752 h 905"/>
                  <a:gd name="T94" fmla="*/ 667 w 904"/>
                  <a:gd name="T95" fmla="*/ 737 h 905"/>
                  <a:gd name="T96" fmla="*/ 675 w 904"/>
                  <a:gd name="T97" fmla="*/ 737 h 905"/>
                  <a:gd name="T98" fmla="*/ 676 w 904"/>
                  <a:gd name="T99" fmla="*/ 722 h 905"/>
                  <a:gd name="T100" fmla="*/ 690 w 904"/>
                  <a:gd name="T101" fmla="*/ 738 h 905"/>
                  <a:gd name="T102" fmla="*/ 665 w 904"/>
                  <a:gd name="T103" fmla="*/ 771 h 905"/>
                  <a:gd name="T104" fmla="*/ 688 w 904"/>
                  <a:gd name="T105" fmla="*/ 807 h 905"/>
                  <a:gd name="T106" fmla="*/ 679 w 904"/>
                  <a:gd name="T107" fmla="*/ 769 h 905"/>
                  <a:gd name="T108" fmla="*/ 705 w 904"/>
                  <a:gd name="T109" fmla="*/ 766 h 905"/>
                  <a:gd name="T110" fmla="*/ 777 w 904"/>
                  <a:gd name="T111" fmla="*/ 296 h 905"/>
                  <a:gd name="T112" fmla="*/ 809 w 904"/>
                  <a:gd name="T113" fmla="*/ 386 h 905"/>
                  <a:gd name="T114" fmla="*/ 842 w 904"/>
                  <a:gd name="T115" fmla="*/ 517 h 905"/>
                  <a:gd name="T116" fmla="*/ 806 w 904"/>
                  <a:gd name="T117" fmla="*/ 478 h 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04" h="905">
                    <a:moveTo>
                      <a:pt x="452" y="0"/>
                    </a:moveTo>
                    <a:cubicBezTo>
                      <a:pt x="202" y="0"/>
                      <a:pt x="0" y="203"/>
                      <a:pt x="0" y="453"/>
                    </a:cubicBezTo>
                    <a:cubicBezTo>
                      <a:pt x="0" y="703"/>
                      <a:pt x="202" y="905"/>
                      <a:pt x="452" y="905"/>
                    </a:cubicBezTo>
                    <a:cubicBezTo>
                      <a:pt x="702" y="905"/>
                      <a:pt x="904" y="703"/>
                      <a:pt x="904" y="453"/>
                    </a:cubicBezTo>
                    <a:cubicBezTo>
                      <a:pt x="904" y="203"/>
                      <a:pt x="702" y="0"/>
                      <a:pt x="452" y="0"/>
                    </a:cubicBezTo>
                    <a:close/>
                    <a:moveTo>
                      <a:pt x="857" y="430"/>
                    </a:moveTo>
                    <a:cubicBezTo>
                      <a:pt x="849" y="431"/>
                      <a:pt x="849" y="431"/>
                      <a:pt x="849" y="431"/>
                    </a:cubicBezTo>
                    <a:cubicBezTo>
                      <a:pt x="845" y="400"/>
                      <a:pt x="845" y="400"/>
                      <a:pt x="845" y="400"/>
                    </a:cubicBezTo>
                    <a:cubicBezTo>
                      <a:pt x="834" y="402"/>
                      <a:pt x="834" y="402"/>
                      <a:pt x="834" y="402"/>
                    </a:cubicBezTo>
                    <a:cubicBezTo>
                      <a:pt x="837" y="430"/>
                      <a:pt x="837" y="430"/>
                      <a:pt x="837" y="430"/>
                    </a:cubicBezTo>
                    <a:cubicBezTo>
                      <a:pt x="828" y="431"/>
                      <a:pt x="828" y="431"/>
                      <a:pt x="828" y="431"/>
                    </a:cubicBezTo>
                    <a:cubicBezTo>
                      <a:pt x="825" y="403"/>
                      <a:pt x="825" y="403"/>
                      <a:pt x="825" y="403"/>
                    </a:cubicBezTo>
                    <a:cubicBezTo>
                      <a:pt x="811" y="404"/>
                      <a:pt x="811" y="404"/>
                      <a:pt x="811" y="404"/>
                    </a:cubicBezTo>
                    <a:cubicBezTo>
                      <a:pt x="815" y="436"/>
                      <a:pt x="815" y="436"/>
                      <a:pt x="815" y="436"/>
                    </a:cubicBezTo>
                    <a:cubicBezTo>
                      <a:pt x="806" y="437"/>
                      <a:pt x="806" y="437"/>
                      <a:pt x="806" y="437"/>
                    </a:cubicBezTo>
                    <a:cubicBezTo>
                      <a:pt x="802" y="394"/>
                      <a:pt x="802" y="394"/>
                      <a:pt x="802" y="394"/>
                    </a:cubicBezTo>
                    <a:cubicBezTo>
                      <a:pt x="853" y="388"/>
                      <a:pt x="853" y="388"/>
                      <a:pt x="853" y="388"/>
                    </a:cubicBezTo>
                    <a:lnTo>
                      <a:pt x="857" y="430"/>
                    </a:lnTo>
                    <a:close/>
                    <a:moveTo>
                      <a:pt x="798" y="241"/>
                    </a:moveTo>
                    <a:cubicBezTo>
                      <a:pt x="801" y="246"/>
                      <a:pt x="803" y="250"/>
                      <a:pt x="804" y="253"/>
                    </a:cubicBezTo>
                    <a:cubicBezTo>
                      <a:pt x="804" y="256"/>
                      <a:pt x="804" y="258"/>
                      <a:pt x="803" y="261"/>
                    </a:cubicBezTo>
                    <a:cubicBezTo>
                      <a:pt x="802" y="264"/>
                      <a:pt x="800" y="266"/>
                      <a:pt x="797" y="267"/>
                    </a:cubicBezTo>
                    <a:cubicBezTo>
                      <a:pt x="794" y="270"/>
                      <a:pt x="791" y="270"/>
                      <a:pt x="787" y="269"/>
                    </a:cubicBezTo>
                    <a:cubicBezTo>
                      <a:pt x="784" y="268"/>
                      <a:pt x="780" y="266"/>
                      <a:pt x="777" y="262"/>
                    </a:cubicBezTo>
                    <a:cubicBezTo>
                      <a:pt x="777" y="265"/>
                      <a:pt x="777" y="267"/>
                      <a:pt x="777" y="270"/>
                    </a:cubicBezTo>
                    <a:cubicBezTo>
                      <a:pt x="776" y="272"/>
                      <a:pt x="775" y="275"/>
                      <a:pt x="773" y="280"/>
                    </a:cubicBezTo>
                    <a:cubicBezTo>
                      <a:pt x="768" y="291"/>
                      <a:pt x="768" y="291"/>
                      <a:pt x="768" y="291"/>
                    </a:cubicBezTo>
                    <a:cubicBezTo>
                      <a:pt x="761" y="279"/>
                      <a:pt x="761" y="279"/>
                      <a:pt x="761" y="279"/>
                    </a:cubicBezTo>
                    <a:cubicBezTo>
                      <a:pt x="766" y="266"/>
                      <a:pt x="766" y="266"/>
                      <a:pt x="766" y="266"/>
                    </a:cubicBezTo>
                    <a:cubicBezTo>
                      <a:pt x="768" y="262"/>
                      <a:pt x="769" y="259"/>
                      <a:pt x="769" y="257"/>
                    </a:cubicBezTo>
                    <a:cubicBezTo>
                      <a:pt x="770" y="256"/>
                      <a:pt x="770" y="254"/>
                      <a:pt x="770" y="253"/>
                    </a:cubicBezTo>
                    <a:cubicBezTo>
                      <a:pt x="769" y="252"/>
                      <a:pt x="768" y="250"/>
                      <a:pt x="767" y="248"/>
                    </a:cubicBezTo>
                    <a:cubicBezTo>
                      <a:pt x="766" y="246"/>
                      <a:pt x="766" y="246"/>
                      <a:pt x="766" y="246"/>
                    </a:cubicBezTo>
                    <a:cubicBezTo>
                      <a:pt x="747" y="257"/>
                      <a:pt x="747" y="257"/>
                      <a:pt x="747" y="257"/>
                    </a:cubicBezTo>
                    <a:cubicBezTo>
                      <a:pt x="741" y="247"/>
                      <a:pt x="741" y="247"/>
                      <a:pt x="741" y="247"/>
                    </a:cubicBezTo>
                    <a:cubicBezTo>
                      <a:pt x="785" y="220"/>
                      <a:pt x="785" y="220"/>
                      <a:pt x="785" y="220"/>
                    </a:cubicBezTo>
                    <a:lnTo>
                      <a:pt x="798" y="241"/>
                    </a:lnTo>
                    <a:close/>
                    <a:moveTo>
                      <a:pt x="750" y="176"/>
                    </a:moveTo>
                    <a:cubicBezTo>
                      <a:pt x="778" y="210"/>
                      <a:pt x="778" y="210"/>
                      <a:pt x="778" y="210"/>
                    </a:cubicBezTo>
                    <a:cubicBezTo>
                      <a:pt x="771" y="216"/>
                      <a:pt x="771" y="216"/>
                      <a:pt x="771" y="216"/>
                    </a:cubicBezTo>
                    <a:cubicBezTo>
                      <a:pt x="761" y="203"/>
                      <a:pt x="761" y="203"/>
                      <a:pt x="761" y="203"/>
                    </a:cubicBezTo>
                    <a:cubicBezTo>
                      <a:pt x="728" y="230"/>
                      <a:pt x="728" y="230"/>
                      <a:pt x="728" y="230"/>
                    </a:cubicBezTo>
                    <a:cubicBezTo>
                      <a:pt x="720" y="222"/>
                      <a:pt x="720" y="222"/>
                      <a:pt x="720" y="222"/>
                    </a:cubicBezTo>
                    <a:cubicBezTo>
                      <a:pt x="754" y="194"/>
                      <a:pt x="754" y="194"/>
                      <a:pt x="754" y="194"/>
                    </a:cubicBezTo>
                    <a:cubicBezTo>
                      <a:pt x="743" y="181"/>
                      <a:pt x="743" y="181"/>
                      <a:pt x="743" y="181"/>
                    </a:cubicBezTo>
                    <a:lnTo>
                      <a:pt x="750" y="176"/>
                    </a:lnTo>
                    <a:close/>
                    <a:moveTo>
                      <a:pt x="742" y="168"/>
                    </a:moveTo>
                    <a:cubicBezTo>
                      <a:pt x="736" y="174"/>
                      <a:pt x="736" y="174"/>
                      <a:pt x="736" y="174"/>
                    </a:cubicBezTo>
                    <a:cubicBezTo>
                      <a:pt x="713" y="153"/>
                      <a:pt x="713" y="153"/>
                      <a:pt x="713" y="153"/>
                    </a:cubicBezTo>
                    <a:cubicBezTo>
                      <a:pt x="706" y="162"/>
                      <a:pt x="706" y="162"/>
                      <a:pt x="706" y="162"/>
                    </a:cubicBezTo>
                    <a:cubicBezTo>
                      <a:pt x="726" y="181"/>
                      <a:pt x="726" y="181"/>
                      <a:pt x="726" y="181"/>
                    </a:cubicBezTo>
                    <a:cubicBezTo>
                      <a:pt x="721" y="187"/>
                      <a:pt x="721" y="187"/>
                      <a:pt x="721" y="187"/>
                    </a:cubicBezTo>
                    <a:cubicBezTo>
                      <a:pt x="700" y="168"/>
                      <a:pt x="700" y="168"/>
                      <a:pt x="700" y="168"/>
                    </a:cubicBezTo>
                    <a:cubicBezTo>
                      <a:pt x="690" y="178"/>
                      <a:pt x="690" y="178"/>
                      <a:pt x="690" y="178"/>
                    </a:cubicBezTo>
                    <a:cubicBezTo>
                      <a:pt x="713" y="200"/>
                      <a:pt x="713" y="200"/>
                      <a:pt x="713" y="200"/>
                    </a:cubicBezTo>
                    <a:cubicBezTo>
                      <a:pt x="708" y="206"/>
                      <a:pt x="708" y="206"/>
                      <a:pt x="708" y="206"/>
                    </a:cubicBezTo>
                    <a:cubicBezTo>
                      <a:pt x="676" y="177"/>
                      <a:pt x="676" y="177"/>
                      <a:pt x="676" y="177"/>
                    </a:cubicBezTo>
                    <a:cubicBezTo>
                      <a:pt x="711" y="139"/>
                      <a:pt x="711" y="139"/>
                      <a:pt x="711" y="139"/>
                    </a:cubicBezTo>
                    <a:lnTo>
                      <a:pt x="742" y="168"/>
                    </a:lnTo>
                    <a:close/>
                    <a:moveTo>
                      <a:pt x="664" y="106"/>
                    </a:moveTo>
                    <a:cubicBezTo>
                      <a:pt x="679" y="116"/>
                      <a:pt x="679" y="116"/>
                      <a:pt x="679" y="116"/>
                    </a:cubicBezTo>
                    <a:cubicBezTo>
                      <a:pt x="685" y="120"/>
                      <a:pt x="689" y="123"/>
                      <a:pt x="690" y="124"/>
                    </a:cubicBezTo>
                    <a:cubicBezTo>
                      <a:pt x="692" y="127"/>
                      <a:pt x="693" y="130"/>
                      <a:pt x="694" y="133"/>
                    </a:cubicBezTo>
                    <a:cubicBezTo>
                      <a:pt x="694" y="137"/>
                      <a:pt x="693" y="140"/>
                      <a:pt x="691" y="143"/>
                    </a:cubicBezTo>
                    <a:cubicBezTo>
                      <a:pt x="689" y="146"/>
                      <a:pt x="687" y="148"/>
                      <a:pt x="685" y="149"/>
                    </a:cubicBezTo>
                    <a:cubicBezTo>
                      <a:pt x="682" y="150"/>
                      <a:pt x="680" y="150"/>
                      <a:pt x="678" y="150"/>
                    </a:cubicBezTo>
                    <a:cubicBezTo>
                      <a:pt x="676" y="150"/>
                      <a:pt x="673" y="150"/>
                      <a:pt x="672" y="149"/>
                    </a:cubicBezTo>
                    <a:cubicBezTo>
                      <a:pt x="669" y="148"/>
                      <a:pt x="666" y="146"/>
                      <a:pt x="661" y="143"/>
                    </a:cubicBezTo>
                    <a:cubicBezTo>
                      <a:pt x="655" y="138"/>
                      <a:pt x="655" y="138"/>
                      <a:pt x="655" y="138"/>
                    </a:cubicBezTo>
                    <a:cubicBezTo>
                      <a:pt x="644" y="154"/>
                      <a:pt x="644" y="154"/>
                      <a:pt x="644" y="154"/>
                    </a:cubicBezTo>
                    <a:cubicBezTo>
                      <a:pt x="635" y="148"/>
                      <a:pt x="635" y="148"/>
                      <a:pt x="635" y="148"/>
                    </a:cubicBezTo>
                    <a:lnTo>
                      <a:pt x="664" y="106"/>
                    </a:lnTo>
                    <a:close/>
                    <a:moveTo>
                      <a:pt x="631" y="87"/>
                    </a:moveTo>
                    <a:cubicBezTo>
                      <a:pt x="628" y="95"/>
                      <a:pt x="628" y="95"/>
                      <a:pt x="628" y="95"/>
                    </a:cubicBezTo>
                    <a:cubicBezTo>
                      <a:pt x="603" y="84"/>
                      <a:pt x="603" y="84"/>
                      <a:pt x="603" y="84"/>
                    </a:cubicBezTo>
                    <a:cubicBezTo>
                      <a:pt x="598" y="95"/>
                      <a:pt x="598" y="95"/>
                      <a:pt x="598" y="95"/>
                    </a:cubicBezTo>
                    <a:cubicBezTo>
                      <a:pt x="620" y="105"/>
                      <a:pt x="620" y="105"/>
                      <a:pt x="620" y="105"/>
                    </a:cubicBezTo>
                    <a:cubicBezTo>
                      <a:pt x="616" y="113"/>
                      <a:pt x="616" y="113"/>
                      <a:pt x="616" y="113"/>
                    </a:cubicBezTo>
                    <a:cubicBezTo>
                      <a:pt x="594" y="103"/>
                      <a:pt x="594" y="103"/>
                      <a:pt x="594" y="103"/>
                    </a:cubicBezTo>
                    <a:cubicBezTo>
                      <a:pt x="585" y="124"/>
                      <a:pt x="585" y="124"/>
                      <a:pt x="585" y="124"/>
                    </a:cubicBezTo>
                    <a:cubicBezTo>
                      <a:pt x="575" y="119"/>
                      <a:pt x="575" y="119"/>
                      <a:pt x="575" y="119"/>
                    </a:cubicBezTo>
                    <a:cubicBezTo>
                      <a:pt x="596" y="72"/>
                      <a:pt x="596" y="72"/>
                      <a:pt x="596" y="72"/>
                    </a:cubicBezTo>
                    <a:lnTo>
                      <a:pt x="631" y="87"/>
                    </a:lnTo>
                    <a:close/>
                    <a:moveTo>
                      <a:pt x="523" y="77"/>
                    </a:moveTo>
                    <a:cubicBezTo>
                      <a:pt x="524" y="72"/>
                      <a:pt x="526" y="68"/>
                      <a:pt x="529" y="65"/>
                    </a:cubicBezTo>
                    <a:cubicBezTo>
                      <a:pt x="531" y="63"/>
                      <a:pt x="533" y="61"/>
                      <a:pt x="536" y="60"/>
                    </a:cubicBezTo>
                    <a:cubicBezTo>
                      <a:pt x="538" y="58"/>
                      <a:pt x="541" y="57"/>
                      <a:pt x="544" y="57"/>
                    </a:cubicBezTo>
                    <a:cubicBezTo>
                      <a:pt x="548" y="57"/>
                      <a:pt x="552" y="57"/>
                      <a:pt x="556" y="58"/>
                    </a:cubicBezTo>
                    <a:cubicBezTo>
                      <a:pt x="564" y="60"/>
                      <a:pt x="570" y="64"/>
                      <a:pt x="574" y="70"/>
                    </a:cubicBezTo>
                    <a:cubicBezTo>
                      <a:pt x="578" y="76"/>
                      <a:pt x="578" y="83"/>
                      <a:pt x="576" y="91"/>
                    </a:cubicBezTo>
                    <a:cubicBezTo>
                      <a:pt x="574" y="99"/>
                      <a:pt x="570" y="105"/>
                      <a:pt x="564" y="108"/>
                    </a:cubicBezTo>
                    <a:cubicBezTo>
                      <a:pt x="558" y="112"/>
                      <a:pt x="551" y="112"/>
                      <a:pt x="542" y="110"/>
                    </a:cubicBezTo>
                    <a:cubicBezTo>
                      <a:pt x="534" y="108"/>
                      <a:pt x="528" y="104"/>
                      <a:pt x="525" y="98"/>
                    </a:cubicBezTo>
                    <a:cubicBezTo>
                      <a:pt x="521" y="92"/>
                      <a:pt x="521" y="85"/>
                      <a:pt x="523" y="77"/>
                    </a:cubicBezTo>
                    <a:close/>
                    <a:moveTo>
                      <a:pt x="460" y="45"/>
                    </a:moveTo>
                    <a:cubicBezTo>
                      <a:pt x="472" y="66"/>
                      <a:pt x="472" y="66"/>
                      <a:pt x="472" y="66"/>
                    </a:cubicBezTo>
                    <a:cubicBezTo>
                      <a:pt x="486" y="46"/>
                      <a:pt x="486" y="46"/>
                      <a:pt x="486" y="46"/>
                    </a:cubicBezTo>
                    <a:cubicBezTo>
                      <a:pt x="499" y="47"/>
                      <a:pt x="499" y="47"/>
                      <a:pt x="499" y="47"/>
                    </a:cubicBezTo>
                    <a:cubicBezTo>
                      <a:pt x="477" y="76"/>
                      <a:pt x="477" y="76"/>
                      <a:pt x="477" y="76"/>
                    </a:cubicBezTo>
                    <a:cubicBezTo>
                      <a:pt x="475" y="97"/>
                      <a:pt x="475" y="97"/>
                      <a:pt x="475" y="97"/>
                    </a:cubicBezTo>
                    <a:cubicBezTo>
                      <a:pt x="464" y="97"/>
                      <a:pt x="464" y="97"/>
                      <a:pt x="464" y="97"/>
                    </a:cubicBezTo>
                    <a:cubicBezTo>
                      <a:pt x="465" y="75"/>
                      <a:pt x="465" y="75"/>
                      <a:pt x="465" y="75"/>
                    </a:cubicBezTo>
                    <a:cubicBezTo>
                      <a:pt x="446" y="44"/>
                      <a:pt x="446" y="44"/>
                      <a:pt x="446" y="44"/>
                    </a:cubicBezTo>
                    <a:lnTo>
                      <a:pt x="460" y="45"/>
                    </a:lnTo>
                    <a:close/>
                    <a:moveTo>
                      <a:pt x="440" y="44"/>
                    </a:moveTo>
                    <a:cubicBezTo>
                      <a:pt x="441" y="53"/>
                      <a:pt x="441" y="53"/>
                      <a:pt x="441" y="53"/>
                    </a:cubicBezTo>
                    <a:cubicBezTo>
                      <a:pt x="424" y="54"/>
                      <a:pt x="424" y="54"/>
                      <a:pt x="424" y="54"/>
                    </a:cubicBezTo>
                    <a:cubicBezTo>
                      <a:pt x="427" y="97"/>
                      <a:pt x="427" y="97"/>
                      <a:pt x="427" y="97"/>
                    </a:cubicBezTo>
                    <a:cubicBezTo>
                      <a:pt x="416" y="98"/>
                      <a:pt x="416" y="98"/>
                      <a:pt x="416" y="98"/>
                    </a:cubicBezTo>
                    <a:cubicBezTo>
                      <a:pt x="413" y="55"/>
                      <a:pt x="413" y="55"/>
                      <a:pt x="413" y="55"/>
                    </a:cubicBezTo>
                    <a:cubicBezTo>
                      <a:pt x="396" y="57"/>
                      <a:pt x="396" y="57"/>
                      <a:pt x="396" y="57"/>
                    </a:cubicBezTo>
                    <a:cubicBezTo>
                      <a:pt x="395" y="48"/>
                      <a:pt x="395" y="48"/>
                      <a:pt x="395" y="48"/>
                    </a:cubicBezTo>
                    <a:lnTo>
                      <a:pt x="440" y="44"/>
                    </a:lnTo>
                    <a:close/>
                    <a:moveTo>
                      <a:pt x="386" y="50"/>
                    </a:moveTo>
                    <a:cubicBezTo>
                      <a:pt x="394" y="101"/>
                      <a:pt x="394" y="101"/>
                      <a:pt x="394" y="101"/>
                    </a:cubicBezTo>
                    <a:cubicBezTo>
                      <a:pt x="383" y="103"/>
                      <a:pt x="383" y="103"/>
                      <a:pt x="383" y="103"/>
                    </a:cubicBezTo>
                    <a:cubicBezTo>
                      <a:pt x="374" y="52"/>
                      <a:pt x="374" y="52"/>
                      <a:pt x="374" y="52"/>
                    </a:cubicBezTo>
                    <a:lnTo>
                      <a:pt x="386" y="50"/>
                    </a:lnTo>
                    <a:close/>
                    <a:moveTo>
                      <a:pt x="324" y="71"/>
                    </a:moveTo>
                    <a:cubicBezTo>
                      <a:pt x="325" y="68"/>
                      <a:pt x="327" y="66"/>
                      <a:pt x="329" y="64"/>
                    </a:cubicBezTo>
                    <a:cubicBezTo>
                      <a:pt x="332" y="62"/>
                      <a:pt x="335" y="60"/>
                      <a:pt x="339" y="59"/>
                    </a:cubicBezTo>
                    <a:cubicBezTo>
                      <a:pt x="346" y="57"/>
                      <a:pt x="352" y="57"/>
                      <a:pt x="356" y="59"/>
                    </a:cubicBezTo>
                    <a:cubicBezTo>
                      <a:pt x="360" y="61"/>
                      <a:pt x="363" y="64"/>
                      <a:pt x="365" y="68"/>
                    </a:cubicBezTo>
                    <a:cubicBezTo>
                      <a:pt x="354" y="72"/>
                      <a:pt x="354" y="72"/>
                      <a:pt x="354" y="72"/>
                    </a:cubicBezTo>
                    <a:cubicBezTo>
                      <a:pt x="353" y="69"/>
                      <a:pt x="351" y="68"/>
                      <a:pt x="349" y="67"/>
                    </a:cubicBezTo>
                    <a:cubicBezTo>
                      <a:pt x="347" y="66"/>
                      <a:pt x="345" y="66"/>
                      <a:pt x="342" y="67"/>
                    </a:cubicBezTo>
                    <a:cubicBezTo>
                      <a:pt x="338" y="68"/>
                      <a:pt x="336" y="69"/>
                      <a:pt x="335" y="71"/>
                    </a:cubicBezTo>
                    <a:cubicBezTo>
                      <a:pt x="334" y="72"/>
                      <a:pt x="333" y="73"/>
                      <a:pt x="334" y="75"/>
                    </a:cubicBezTo>
                    <a:cubicBezTo>
                      <a:pt x="334" y="76"/>
                      <a:pt x="335" y="77"/>
                      <a:pt x="336" y="77"/>
                    </a:cubicBezTo>
                    <a:cubicBezTo>
                      <a:pt x="338" y="78"/>
                      <a:pt x="342" y="78"/>
                      <a:pt x="347" y="78"/>
                    </a:cubicBezTo>
                    <a:cubicBezTo>
                      <a:pt x="353" y="78"/>
                      <a:pt x="357" y="78"/>
                      <a:pt x="360" y="78"/>
                    </a:cubicBezTo>
                    <a:cubicBezTo>
                      <a:pt x="363" y="79"/>
                      <a:pt x="366" y="80"/>
                      <a:pt x="368" y="82"/>
                    </a:cubicBezTo>
                    <a:cubicBezTo>
                      <a:pt x="370" y="83"/>
                      <a:pt x="371" y="86"/>
                      <a:pt x="372" y="89"/>
                    </a:cubicBezTo>
                    <a:cubicBezTo>
                      <a:pt x="373" y="92"/>
                      <a:pt x="373" y="95"/>
                      <a:pt x="372" y="98"/>
                    </a:cubicBezTo>
                    <a:cubicBezTo>
                      <a:pt x="370" y="101"/>
                      <a:pt x="369" y="103"/>
                      <a:pt x="366" y="105"/>
                    </a:cubicBezTo>
                    <a:cubicBezTo>
                      <a:pt x="363" y="107"/>
                      <a:pt x="359" y="109"/>
                      <a:pt x="354" y="110"/>
                    </a:cubicBezTo>
                    <a:cubicBezTo>
                      <a:pt x="347" y="112"/>
                      <a:pt x="342" y="112"/>
                      <a:pt x="337" y="111"/>
                    </a:cubicBezTo>
                    <a:cubicBezTo>
                      <a:pt x="333" y="109"/>
                      <a:pt x="329" y="105"/>
                      <a:pt x="327" y="100"/>
                    </a:cubicBezTo>
                    <a:cubicBezTo>
                      <a:pt x="337" y="96"/>
                      <a:pt x="337" y="96"/>
                      <a:pt x="337" y="96"/>
                    </a:cubicBezTo>
                    <a:cubicBezTo>
                      <a:pt x="339" y="99"/>
                      <a:pt x="341" y="101"/>
                      <a:pt x="343" y="102"/>
                    </a:cubicBezTo>
                    <a:cubicBezTo>
                      <a:pt x="346" y="103"/>
                      <a:pt x="349" y="103"/>
                      <a:pt x="352" y="102"/>
                    </a:cubicBezTo>
                    <a:cubicBezTo>
                      <a:pt x="356" y="101"/>
                      <a:pt x="358" y="99"/>
                      <a:pt x="360" y="98"/>
                    </a:cubicBezTo>
                    <a:cubicBezTo>
                      <a:pt x="361" y="96"/>
                      <a:pt x="361" y="94"/>
                      <a:pt x="361" y="92"/>
                    </a:cubicBezTo>
                    <a:cubicBezTo>
                      <a:pt x="361" y="91"/>
                      <a:pt x="360" y="90"/>
                      <a:pt x="359" y="89"/>
                    </a:cubicBezTo>
                    <a:cubicBezTo>
                      <a:pt x="358" y="89"/>
                      <a:pt x="356" y="89"/>
                      <a:pt x="354" y="88"/>
                    </a:cubicBezTo>
                    <a:cubicBezTo>
                      <a:pt x="353" y="88"/>
                      <a:pt x="350" y="88"/>
                      <a:pt x="345" y="89"/>
                    </a:cubicBezTo>
                    <a:cubicBezTo>
                      <a:pt x="339" y="89"/>
                      <a:pt x="334" y="88"/>
                      <a:pt x="331" y="87"/>
                    </a:cubicBezTo>
                    <a:cubicBezTo>
                      <a:pt x="327" y="85"/>
                      <a:pt x="324" y="82"/>
                      <a:pt x="323" y="78"/>
                    </a:cubicBezTo>
                    <a:cubicBezTo>
                      <a:pt x="323" y="76"/>
                      <a:pt x="323" y="73"/>
                      <a:pt x="324" y="71"/>
                    </a:cubicBezTo>
                    <a:close/>
                    <a:moveTo>
                      <a:pt x="285" y="79"/>
                    </a:moveTo>
                    <a:cubicBezTo>
                      <a:pt x="291" y="77"/>
                      <a:pt x="295" y="75"/>
                      <a:pt x="298" y="75"/>
                    </a:cubicBezTo>
                    <a:cubicBezTo>
                      <a:pt x="301" y="75"/>
                      <a:pt x="304" y="76"/>
                      <a:pt x="306" y="77"/>
                    </a:cubicBezTo>
                    <a:cubicBezTo>
                      <a:pt x="308" y="79"/>
                      <a:pt x="310" y="81"/>
                      <a:pt x="312" y="83"/>
                    </a:cubicBezTo>
                    <a:cubicBezTo>
                      <a:pt x="313" y="87"/>
                      <a:pt x="313" y="90"/>
                      <a:pt x="312" y="94"/>
                    </a:cubicBezTo>
                    <a:cubicBezTo>
                      <a:pt x="311" y="97"/>
                      <a:pt x="308" y="100"/>
                      <a:pt x="304" y="103"/>
                    </a:cubicBezTo>
                    <a:cubicBezTo>
                      <a:pt x="306" y="103"/>
                      <a:pt x="309" y="103"/>
                      <a:pt x="311" y="104"/>
                    </a:cubicBezTo>
                    <a:cubicBezTo>
                      <a:pt x="313" y="105"/>
                      <a:pt x="316" y="107"/>
                      <a:pt x="320" y="109"/>
                    </a:cubicBezTo>
                    <a:cubicBezTo>
                      <a:pt x="331" y="116"/>
                      <a:pt x="331" y="116"/>
                      <a:pt x="331" y="116"/>
                    </a:cubicBezTo>
                    <a:cubicBezTo>
                      <a:pt x="318" y="121"/>
                      <a:pt x="318" y="121"/>
                      <a:pt x="318" y="121"/>
                    </a:cubicBezTo>
                    <a:cubicBezTo>
                      <a:pt x="306" y="114"/>
                      <a:pt x="306" y="114"/>
                      <a:pt x="306" y="114"/>
                    </a:cubicBezTo>
                    <a:cubicBezTo>
                      <a:pt x="302" y="112"/>
                      <a:pt x="299" y="110"/>
                      <a:pt x="297" y="110"/>
                    </a:cubicBezTo>
                    <a:cubicBezTo>
                      <a:pt x="296" y="109"/>
                      <a:pt x="295" y="109"/>
                      <a:pt x="293" y="109"/>
                    </a:cubicBezTo>
                    <a:cubicBezTo>
                      <a:pt x="292" y="109"/>
                      <a:pt x="290" y="110"/>
                      <a:pt x="288" y="111"/>
                    </a:cubicBezTo>
                    <a:cubicBezTo>
                      <a:pt x="286" y="112"/>
                      <a:pt x="286" y="112"/>
                      <a:pt x="286" y="112"/>
                    </a:cubicBezTo>
                    <a:cubicBezTo>
                      <a:pt x="295" y="132"/>
                      <a:pt x="295" y="132"/>
                      <a:pt x="295" y="132"/>
                    </a:cubicBezTo>
                    <a:cubicBezTo>
                      <a:pt x="284" y="136"/>
                      <a:pt x="284" y="136"/>
                      <a:pt x="284" y="136"/>
                    </a:cubicBezTo>
                    <a:cubicBezTo>
                      <a:pt x="263" y="89"/>
                      <a:pt x="263" y="89"/>
                      <a:pt x="263" y="89"/>
                    </a:cubicBezTo>
                    <a:lnTo>
                      <a:pt x="285" y="79"/>
                    </a:lnTo>
                    <a:close/>
                    <a:moveTo>
                      <a:pt x="249" y="97"/>
                    </a:moveTo>
                    <a:cubicBezTo>
                      <a:pt x="254" y="104"/>
                      <a:pt x="254" y="104"/>
                      <a:pt x="254" y="104"/>
                    </a:cubicBezTo>
                    <a:cubicBezTo>
                      <a:pt x="228" y="120"/>
                      <a:pt x="228" y="120"/>
                      <a:pt x="228" y="120"/>
                    </a:cubicBezTo>
                    <a:cubicBezTo>
                      <a:pt x="234" y="130"/>
                      <a:pt x="234" y="130"/>
                      <a:pt x="234" y="130"/>
                    </a:cubicBezTo>
                    <a:cubicBezTo>
                      <a:pt x="258" y="115"/>
                      <a:pt x="258" y="115"/>
                      <a:pt x="258" y="115"/>
                    </a:cubicBezTo>
                    <a:cubicBezTo>
                      <a:pt x="263" y="122"/>
                      <a:pt x="263" y="122"/>
                      <a:pt x="263" y="122"/>
                    </a:cubicBezTo>
                    <a:cubicBezTo>
                      <a:pt x="239" y="137"/>
                      <a:pt x="239" y="137"/>
                      <a:pt x="239" y="137"/>
                    </a:cubicBezTo>
                    <a:cubicBezTo>
                      <a:pt x="246" y="149"/>
                      <a:pt x="246" y="149"/>
                      <a:pt x="246" y="149"/>
                    </a:cubicBezTo>
                    <a:cubicBezTo>
                      <a:pt x="273" y="132"/>
                      <a:pt x="273" y="132"/>
                      <a:pt x="273" y="132"/>
                    </a:cubicBezTo>
                    <a:cubicBezTo>
                      <a:pt x="278" y="140"/>
                      <a:pt x="278" y="140"/>
                      <a:pt x="278" y="140"/>
                    </a:cubicBezTo>
                    <a:cubicBezTo>
                      <a:pt x="241" y="163"/>
                      <a:pt x="241" y="163"/>
                      <a:pt x="241" y="163"/>
                    </a:cubicBezTo>
                    <a:cubicBezTo>
                      <a:pt x="214" y="119"/>
                      <a:pt x="214" y="119"/>
                      <a:pt x="214" y="119"/>
                    </a:cubicBezTo>
                    <a:lnTo>
                      <a:pt x="249" y="97"/>
                    </a:lnTo>
                    <a:close/>
                    <a:moveTo>
                      <a:pt x="174" y="151"/>
                    </a:moveTo>
                    <a:cubicBezTo>
                      <a:pt x="210" y="171"/>
                      <a:pt x="210" y="171"/>
                      <a:pt x="210" y="171"/>
                    </a:cubicBezTo>
                    <a:cubicBezTo>
                      <a:pt x="196" y="133"/>
                      <a:pt x="196" y="133"/>
                      <a:pt x="196" y="133"/>
                    </a:cubicBezTo>
                    <a:cubicBezTo>
                      <a:pt x="205" y="125"/>
                      <a:pt x="205" y="125"/>
                      <a:pt x="205" y="125"/>
                    </a:cubicBezTo>
                    <a:cubicBezTo>
                      <a:pt x="223" y="178"/>
                      <a:pt x="223" y="178"/>
                      <a:pt x="223" y="178"/>
                    </a:cubicBezTo>
                    <a:cubicBezTo>
                      <a:pt x="213" y="186"/>
                      <a:pt x="213" y="186"/>
                      <a:pt x="213" y="186"/>
                    </a:cubicBezTo>
                    <a:cubicBezTo>
                      <a:pt x="165" y="159"/>
                      <a:pt x="165" y="159"/>
                      <a:pt x="165" y="159"/>
                    </a:cubicBezTo>
                    <a:lnTo>
                      <a:pt x="174" y="151"/>
                    </a:lnTo>
                    <a:close/>
                    <a:moveTo>
                      <a:pt x="159" y="166"/>
                    </a:moveTo>
                    <a:cubicBezTo>
                      <a:pt x="197" y="201"/>
                      <a:pt x="197" y="201"/>
                      <a:pt x="197" y="201"/>
                    </a:cubicBezTo>
                    <a:cubicBezTo>
                      <a:pt x="189" y="210"/>
                      <a:pt x="189" y="210"/>
                      <a:pt x="189" y="210"/>
                    </a:cubicBezTo>
                    <a:cubicBezTo>
                      <a:pt x="151" y="174"/>
                      <a:pt x="151" y="174"/>
                      <a:pt x="151" y="174"/>
                    </a:cubicBezTo>
                    <a:lnTo>
                      <a:pt x="159" y="166"/>
                    </a:lnTo>
                    <a:close/>
                    <a:moveTo>
                      <a:pt x="120" y="211"/>
                    </a:moveTo>
                    <a:cubicBezTo>
                      <a:pt x="162" y="214"/>
                      <a:pt x="162" y="214"/>
                      <a:pt x="162" y="214"/>
                    </a:cubicBezTo>
                    <a:cubicBezTo>
                      <a:pt x="134" y="193"/>
                      <a:pt x="134" y="193"/>
                      <a:pt x="134" y="193"/>
                    </a:cubicBezTo>
                    <a:cubicBezTo>
                      <a:pt x="141" y="185"/>
                      <a:pt x="141" y="185"/>
                      <a:pt x="141" y="185"/>
                    </a:cubicBezTo>
                    <a:cubicBezTo>
                      <a:pt x="182" y="216"/>
                      <a:pt x="182" y="216"/>
                      <a:pt x="182" y="216"/>
                    </a:cubicBezTo>
                    <a:cubicBezTo>
                      <a:pt x="175" y="225"/>
                      <a:pt x="175" y="225"/>
                      <a:pt x="175" y="225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60" y="244"/>
                      <a:pt x="160" y="244"/>
                      <a:pt x="160" y="244"/>
                    </a:cubicBezTo>
                    <a:cubicBezTo>
                      <a:pt x="154" y="252"/>
                      <a:pt x="154" y="252"/>
                      <a:pt x="154" y="252"/>
                    </a:cubicBezTo>
                    <a:cubicBezTo>
                      <a:pt x="113" y="220"/>
                      <a:pt x="113" y="220"/>
                      <a:pt x="113" y="220"/>
                    </a:cubicBezTo>
                    <a:lnTo>
                      <a:pt x="120" y="211"/>
                    </a:lnTo>
                    <a:close/>
                    <a:moveTo>
                      <a:pt x="87" y="264"/>
                    </a:moveTo>
                    <a:cubicBezTo>
                      <a:pt x="112" y="278"/>
                      <a:pt x="112" y="278"/>
                      <a:pt x="112" y="278"/>
                    </a:cubicBezTo>
                    <a:cubicBezTo>
                      <a:pt x="116" y="280"/>
                      <a:pt x="118" y="281"/>
                      <a:pt x="120" y="282"/>
                    </a:cubicBezTo>
                    <a:cubicBezTo>
                      <a:pt x="122" y="282"/>
                      <a:pt x="124" y="282"/>
                      <a:pt x="126" y="281"/>
                    </a:cubicBezTo>
                    <a:cubicBezTo>
                      <a:pt x="128" y="280"/>
                      <a:pt x="130" y="278"/>
                      <a:pt x="131" y="275"/>
                    </a:cubicBezTo>
                    <a:cubicBezTo>
                      <a:pt x="133" y="273"/>
                      <a:pt x="133" y="270"/>
                      <a:pt x="133" y="268"/>
                    </a:cubicBezTo>
                    <a:cubicBezTo>
                      <a:pt x="133" y="266"/>
                      <a:pt x="132" y="264"/>
                      <a:pt x="131" y="263"/>
                    </a:cubicBezTo>
                    <a:cubicBezTo>
                      <a:pt x="129" y="262"/>
                      <a:pt x="127" y="260"/>
                      <a:pt x="123" y="258"/>
                    </a:cubicBezTo>
                    <a:cubicBezTo>
                      <a:pt x="98" y="244"/>
                      <a:pt x="98" y="244"/>
                      <a:pt x="98" y="244"/>
                    </a:cubicBezTo>
                    <a:cubicBezTo>
                      <a:pt x="104" y="234"/>
                      <a:pt x="104" y="234"/>
                      <a:pt x="104" y="234"/>
                    </a:cubicBezTo>
                    <a:cubicBezTo>
                      <a:pt x="127" y="248"/>
                      <a:pt x="127" y="248"/>
                      <a:pt x="127" y="248"/>
                    </a:cubicBezTo>
                    <a:cubicBezTo>
                      <a:pt x="133" y="251"/>
                      <a:pt x="137" y="253"/>
                      <a:pt x="138" y="255"/>
                    </a:cubicBezTo>
                    <a:cubicBezTo>
                      <a:pt x="140" y="257"/>
                      <a:pt x="142" y="259"/>
                      <a:pt x="142" y="261"/>
                    </a:cubicBezTo>
                    <a:cubicBezTo>
                      <a:pt x="143" y="263"/>
                      <a:pt x="143" y="266"/>
                      <a:pt x="143" y="269"/>
                    </a:cubicBezTo>
                    <a:cubicBezTo>
                      <a:pt x="142" y="272"/>
                      <a:pt x="141" y="275"/>
                      <a:pt x="139" y="279"/>
                    </a:cubicBezTo>
                    <a:cubicBezTo>
                      <a:pt x="136" y="284"/>
                      <a:pt x="134" y="287"/>
                      <a:pt x="131" y="289"/>
                    </a:cubicBezTo>
                    <a:cubicBezTo>
                      <a:pt x="129" y="291"/>
                      <a:pt x="127" y="292"/>
                      <a:pt x="124" y="293"/>
                    </a:cubicBezTo>
                    <a:cubicBezTo>
                      <a:pt x="122" y="293"/>
                      <a:pt x="120" y="293"/>
                      <a:pt x="118" y="293"/>
                    </a:cubicBezTo>
                    <a:cubicBezTo>
                      <a:pt x="115" y="292"/>
                      <a:pt x="111" y="290"/>
                      <a:pt x="106" y="287"/>
                    </a:cubicBezTo>
                    <a:cubicBezTo>
                      <a:pt x="82" y="274"/>
                      <a:pt x="82" y="274"/>
                      <a:pt x="82" y="274"/>
                    </a:cubicBezTo>
                    <a:lnTo>
                      <a:pt x="87" y="264"/>
                    </a:lnTo>
                    <a:close/>
                    <a:moveTo>
                      <a:pt x="44" y="402"/>
                    </a:moveTo>
                    <a:cubicBezTo>
                      <a:pt x="82" y="384"/>
                      <a:pt x="82" y="384"/>
                      <a:pt x="82" y="384"/>
                    </a:cubicBezTo>
                    <a:cubicBezTo>
                      <a:pt x="47" y="379"/>
                      <a:pt x="47" y="379"/>
                      <a:pt x="47" y="379"/>
                    </a:cubicBezTo>
                    <a:cubicBezTo>
                      <a:pt x="49" y="368"/>
                      <a:pt x="49" y="368"/>
                      <a:pt x="49" y="368"/>
                    </a:cubicBezTo>
                    <a:cubicBezTo>
                      <a:pt x="100" y="376"/>
                      <a:pt x="100" y="376"/>
                      <a:pt x="100" y="376"/>
                    </a:cubicBezTo>
                    <a:cubicBezTo>
                      <a:pt x="98" y="388"/>
                      <a:pt x="98" y="388"/>
                      <a:pt x="98" y="388"/>
                    </a:cubicBezTo>
                    <a:cubicBezTo>
                      <a:pt x="61" y="405"/>
                      <a:pt x="61" y="405"/>
                      <a:pt x="61" y="405"/>
                    </a:cubicBezTo>
                    <a:cubicBezTo>
                      <a:pt x="95" y="411"/>
                      <a:pt x="95" y="411"/>
                      <a:pt x="95" y="411"/>
                    </a:cubicBezTo>
                    <a:cubicBezTo>
                      <a:pt x="93" y="421"/>
                      <a:pt x="93" y="421"/>
                      <a:pt x="93" y="421"/>
                    </a:cubicBezTo>
                    <a:cubicBezTo>
                      <a:pt x="42" y="413"/>
                      <a:pt x="42" y="413"/>
                      <a:pt x="42" y="413"/>
                    </a:cubicBezTo>
                    <a:lnTo>
                      <a:pt x="44" y="402"/>
                    </a:lnTo>
                    <a:close/>
                    <a:moveTo>
                      <a:pt x="42" y="427"/>
                    </a:moveTo>
                    <a:cubicBezTo>
                      <a:pt x="93" y="430"/>
                      <a:pt x="93" y="430"/>
                      <a:pt x="93" y="430"/>
                    </a:cubicBezTo>
                    <a:cubicBezTo>
                      <a:pt x="93" y="441"/>
                      <a:pt x="93" y="441"/>
                      <a:pt x="93" y="441"/>
                    </a:cubicBezTo>
                    <a:cubicBezTo>
                      <a:pt x="41" y="439"/>
                      <a:pt x="41" y="439"/>
                      <a:pt x="41" y="439"/>
                    </a:cubicBezTo>
                    <a:lnTo>
                      <a:pt x="42" y="427"/>
                    </a:lnTo>
                    <a:close/>
                    <a:moveTo>
                      <a:pt x="42" y="488"/>
                    </a:moveTo>
                    <a:cubicBezTo>
                      <a:pt x="62" y="486"/>
                      <a:pt x="62" y="486"/>
                      <a:pt x="62" y="486"/>
                    </a:cubicBezTo>
                    <a:cubicBezTo>
                      <a:pt x="61" y="464"/>
                      <a:pt x="61" y="464"/>
                      <a:pt x="61" y="464"/>
                    </a:cubicBezTo>
                    <a:cubicBezTo>
                      <a:pt x="41" y="465"/>
                      <a:pt x="41" y="465"/>
                      <a:pt x="41" y="465"/>
                    </a:cubicBezTo>
                    <a:cubicBezTo>
                      <a:pt x="40" y="454"/>
                      <a:pt x="40" y="454"/>
                      <a:pt x="40" y="454"/>
                    </a:cubicBezTo>
                    <a:cubicBezTo>
                      <a:pt x="92" y="451"/>
                      <a:pt x="92" y="451"/>
                      <a:pt x="92" y="451"/>
                    </a:cubicBezTo>
                    <a:cubicBezTo>
                      <a:pt x="92" y="462"/>
                      <a:pt x="92" y="462"/>
                      <a:pt x="92" y="462"/>
                    </a:cubicBezTo>
                    <a:cubicBezTo>
                      <a:pt x="70" y="463"/>
                      <a:pt x="70" y="463"/>
                      <a:pt x="70" y="463"/>
                    </a:cubicBezTo>
                    <a:cubicBezTo>
                      <a:pt x="71" y="486"/>
                      <a:pt x="71" y="486"/>
                      <a:pt x="71" y="486"/>
                    </a:cubicBezTo>
                    <a:cubicBezTo>
                      <a:pt x="94" y="485"/>
                      <a:pt x="94" y="485"/>
                      <a:pt x="94" y="485"/>
                    </a:cubicBezTo>
                    <a:cubicBezTo>
                      <a:pt x="94" y="496"/>
                      <a:pt x="94" y="496"/>
                      <a:pt x="94" y="496"/>
                    </a:cubicBezTo>
                    <a:cubicBezTo>
                      <a:pt x="43" y="499"/>
                      <a:pt x="43" y="499"/>
                      <a:pt x="43" y="499"/>
                    </a:cubicBezTo>
                    <a:lnTo>
                      <a:pt x="42" y="488"/>
                    </a:lnTo>
                    <a:close/>
                    <a:moveTo>
                      <a:pt x="98" y="546"/>
                    </a:moveTo>
                    <a:cubicBezTo>
                      <a:pt x="94" y="552"/>
                      <a:pt x="88" y="555"/>
                      <a:pt x="80" y="557"/>
                    </a:cubicBezTo>
                    <a:cubicBezTo>
                      <a:pt x="72" y="559"/>
                      <a:pt x="65" y="558"/>
                      <a:pt x="59" y="554"/>
                    </a:cubicBezTo>
                    <a:cubicBezTo>
                      <a:pt x="54" y="550"/>
                      <a:pt x="50" y="544"/>
                      <a:pt x="48" y="536"/>
                    </a:cubicBezTo>
                    <a:cubicBezTo>
                      <a:pt x="47" y="530"/>
                      <a:pt x="48" y="524"/>
                      <a:pt x="50" y="519"/>
                    </a:cubicBezTo>
                    <a:cubicBezTo>
                      <a:pt x="52" y="516"/>
                      <a:pt x="55" y="513"/>
                      <a:pt x="58" y="511"/>
                    </a:cubicBezTo>
                    <a:cubicBezTo>
                      <a:pt x="63" y="522"/>
                      <a:pt x="63" y="522"/>
                      <a:pt x="63" y="522"/>
                    </a:cubicBezTo>
                    <a:cubicBezTo>
                      <a:pt x="61" y="523"/>
                      <a:pt x="59" y="525"/>
                      <a:pt x="58" y="527"/>
                    </a:cubicBezTo>
                    <a:cubicBezTo>
                      <a:pt x="57" y="529"/>
                      <a:pt x="56" y="532"/>
                      <a:pt x="57" y="535"/>
                    </a:cubicBezTo>
                    <a:cubicBezTo>
                      <a:pt x="58" y="539"/>
                      <a:pt x="60" y="542"/>
                      <a:pt x="63" y="544"/>
                    </a:cubicBezTo>
                    <a:cubicBezTo>
                      <a:pt x="67" y="546"/>
                      <a:pt x="71" y="547"/>
                      <a:pt x="77" y="546"/>
                    </a:cubicBezTo>
                    <a:cubicBezTo>
                      <a:pt x="84" y="544"/>
                      <a:pt x="88" y="542"/>
                      <a:pt x="90" y="539"/>
                    </a:cubicBezTo>
                    <a:cubicBezTo>
                      <a:pt x="92" y="536"/>
                      <a:pt x="93" y="532"/>
                      <a:pt x="92" y="528"/>
                    </a:cubicBezTo>
                    <a:cubicBezTo>
                      <a:pt x="91" y="525"/>
                      <a:pt x="90" y="523"/>
                      <a:pt x="88" y="521"/>
                    </a:cubicBezTo>
                    <a:cubicBezTo>
                      <a:pt x="86" y="519"/>
                      <a:pt x="83" y="518"/>
                      <a:pt x="79" y="518"/>
                    </a:cubicBezTo>
                    <a:cubicBezTo>
                      <a:pt x="80" y="506"/>
                      <a:pt x="80" y="506"/>
                      <a:pt x="80" y="506"/>
                    </a:cubicBezTo>
                    <a:cubicBezTo>
                      <a:pt x="85" y="507"/>
                      <a:pt x="90" y="509"/>
                      <a:pt x="94" y="512"/>
                    </a:cubicBezTo>
                    <a:cubicBezTo>
                      <a:pt x="97" y="515"/>
                      <a:pt x="100" y="520"/>
                      <a:pt x="101" y="526"/>
                    </a:cubicBezTo>
                    <a:cubicBezTo>
                      <a:pt x="102" y="534"/>
                      <a:pt x="101" y="540"/>
                      <a:pt x="98" y="546"/>
                    </a:cubicBezTo>
                    <a:close/>
                    <a:moveTo>
                      <a:pt x="114" y="330"/>
                    </a:moveTo>
                    <a:cubicBezTo>
                      <a:pt x="101" y="331"/>
                      <a:pt x="101" y="331"/>
                      <a:pt x="101" y="331"/>
                    </a:cubicBezTo>
                    <a:cubicBezTo>
                      <a:pt x="94" y="353"/>
                      <a:pt x="94" y="353"/>
                      <a:pt x="94" y="353"/>
                    </a:cubicBezTo>
                    <a:cubicBezTo>
                      <a:pt x="104" y="361"/>
                      <a:pt x="104" y="361"/>
                      <a:pt x="104" y="361"/>
                    </a:cubicBezTo>
                    <a:cubicBezTo>
                      <a:pt x="100" y="373"/>
                      <a:pt x="100" y="373"/>
                      <a:pt x="100" y="373"/>
                    </a:cubicBezTo>
                    <a:cubicBezTo>
                      <a:pt x="58" y="336"/>
                      <a:pt x="58" y="336"/>
                      <a:pt x="58" y="336"/>
                    </a:cubicBezTo>
                    <a:cubicBezTo>
                      <a:pt x="62" y="325"/>
                      <a:pt x="62" y="325"/>
                      <a:pt x="62" y="325"/>
                    </a:cubicBezTo>
                    <a:cubicBezTo>
                      <a:pt x="118" y="318"/>
                      <a:pt x="118" y="318"/>
                      <a:pt x="118" y="318"/>
                    </a:cubicBezTo>
                    <a:lnTo>
                      <a:pt x="114" y="330"/>
                    </a:lnTo>
                    <a:close/>
                    <a:moveTo>
                      <a:pt x="252" y="762"/>
                    </a:moveTo>
                    <a:cubicBezTo>
                      <a:pt x="251" y="763"/>
                      <a:pt x="251" y="764"/>
                      <a:pt x="250" y="764"/>
                    </a:cubicBezTo>
                    <a:cubicBezTo>
                      <a:pt x="248" y="766"/>
                      <a:pt x="238" y="764"/>
                      <a:pt x="237" y="764"/>
                    </a:cubicBezTo>
                    <a:cubicBezTo>
                      <a:pt x="233" y="764"/>
                      <a:pt x="231" y="764"/>
                      <a:pt x="230" y="766"/>
                    </a:cubicBezTo>
                    <a:cubicBezTo>
                      <a:pt x="231" y="767"/>
                      <a:pt x="230" y="770"/>
                      <a:pt x="228" y="770"/>
                    </a:cubicBezTo>
                    <a:cubicBezTo>
                      <a:pt x="226" y="770"/>
                      <a:pt x="222" y="768"/>
                      <a:pt x="218" y="768"/>
                    </a:cubicBezTo>
                    <a:cubicBezTo>
                      <a:pt x="217" y="768"/>
                      <a:pt x="216" y="768"/>
                      <a:pt x="215" y="768"/>
                    </a:cubicBezTo>
                    <a:cubicBezTo>
                      <a:pt x="205" y="781"/>
                      <a:pt x="196" y="792"/>
                      <a:pt x="185" y="805"/>
                    </a:cubicBezTo>
                    <a:cubicBezTo>
                      <a:pt x="184" y="804"/>
                      <a:pt x="183" y="805"/>
                      <a:pt x="182" y="805"/>
                    </a:cubicBezTo>
                    <a:cubicBezTo>
                      <a:pt x="191" y="793"/>
                      <a:pt x="199" y="779"/>
                      <a:pt x="208" y="766"/>
                    </a:cubicBezTo>
                    <a:cubicBezTo>
                      <a:pt x="208" y="765"/>
                      <a:pt x="207" y="764"/>
                      <a:pt x="207" y="763"/>
                    </a:cubicBezTo>
                    <a:cubicBezTo>
                      <a:pt x="207" y="761"/>
                      <a:pt x="209" y="758"/>
                      <a:pt x="211" y="758"/>
                    </a:cubicBezTo>
                    <a:cubicBezTo>
                      <a:pt x="211" y="758"/>
                      <a:pt x="212" y="758"/>
                      <a:pt x="213" y="758"/>
                    </a:cubicBezTo>
                    <a:cubicBezTo>
                      <a:pt x="218" y="750"/>
                      <a:pt x="218" y="750"/>
                      <a:pt x="220" y="748"/>
                    </a:cubicBezTo>
                    <a:cubicBezTo>
                      <a:pt x="219" y="746"/>
                      <a:pt x="210" y="743"/>
                      <a:pt x="212" y="741"/>
                    </a:cubicBezTo>
                    <a:cubicBezTo>
                      <a:pt x="213" y="741"/>
                      <a:pt x="216" y="741"/>
                      <a:pt x="217" y="741"/>
                    </a:cubicBezTo>
                    <a:cubicBezTo>
                      <a:pt x="219" y="742"/>
                      <a:pt x="221" y="742"/>
                      <a:pt x="223" y="743"/>
                    </a:cubicBezTo>
                    <a:cubicBezTo>
                      <a:pt x="226" y="739"/>
                      <a:pt x="228" y="736"/>
                      <a:pt x="230" y="731"/>
                    </a:cubicBezTo>
                    <a:cubicBezTo>
                      <a:pt x="230" y="730"/>
                      <a:pt x="233" y="726"/>
                      <a:pt x="232" y="726"/>
                    </a:cubicBezTo>
                    <a:cubicBezTo>
                      <a:pt x="232" y="725"/>
                      <a:pt x="232" y="724"/>
                      <a:pt x="232" y="723"/>
                    </a:cubicBezTo>
                    <a:cubicBezTo>
                      <a:pt x="236" y="725"/>
                      <a:pt x="238" y="727"/>
                      <a:pt x="238" y="731"/>
                    </a:cubicBezTo>
                    <a:cubicBezTo>
                      <a:pt x="239" y="731"/>
                      <a:pt x="239" y="734"/>
                      <a:pt x="238" y="735"/>
                    </a:cubicBezTo>
                    <a:cubicBezTo>
                      <a:pt x="236" y="738"/>
                      <a:pt x="233" y="742"/>
                      <a:pt x="231" y="745"/>
                    </a:cubicBezTo>
                    <a:cubicBezTo>
                      <a:pt x="232" y="746"/>
                      <a:pt x="232" y="746"/>
                      <a:pt x="233" y="747"/>
                    </a:cubicBezTo>
                    <a:cubicBezTo>
                      <a:pt x="236" y="748"/>
                      <a:pt x="239" y="748"/>
                      <a:pt x="242" y="750"/>
                    </a:cubicBezTo>
                    <a:cubicBezTo>
                      <a:pt x="242" y="750"/>
                      <a:pt x="243" y="750"/>
                      <a:pt x="244" y="749"/>
                    </a:cubicBezTo>
                    <a:cubicBezTo>
                      <a:pt x="251" y="753"/>
                      <a:pt x="253" y="761"/>
                      <a:pt x="252" y="762"/>
                    </a:cubicBezTo>
                    <a:close/>
                    <a:moveTo>
                      <a:pt x="188" y="735"/>
                    </a:moveTo>
                    <a:cubicBezTo>
                      <a:pt x="191" y="738"/>
                      <a:pt x="194" y="740"/>
                      <a:pt x="195" y="742"/>
                    </a:cubicBezTo>
                    <a:cubicBezTo>
                      <a:pt x="196" y="743"/>
                      <a:pt x="200" y="748"/>
                      <a:pt x="202" y="755"/>
                    </a:cubicBezTo>
                    <a:cubicBezTo>
                      <a:pt x="203" y="757"/>
                      <a:pt x="204" y="758"/>
                      <a:pt x="203" y="761"/>
                    </a:cubicBezTo>
                    <a:cubicBezTo>
                      <a:pt x="199" y="758"/>
                      <a:pt x="199" y="757"/>
                      <a:pt x="197" y="752"/>
                    </a:cubicBezTo>
                    <a:cubicBezTo>
                      <a:pt x="197" y="750"/>
                      <a:pt x="196" y="748"/>
                      <a:pt x="193" y="744"/>
                    </a:cubicBezTo>
                    <a:cubicBezTo>
                      <a:pt x="192" y="742"/>
                      <a:pt x="188" y="738"/>
                      <a:pt x="188" y="735"/>
                    </a:cubicBezTo>
                    <a:close/>
                    <a:moveTo>
                      <a:pt x="261" y="821"/>
                    </a:moveTo>
                    <a:cubicBezTo>
                      <a:pt x="261" y="819"/>
                      <a:pt x="259" y="818"/>
                      <a:pt x="260" y="815"/>
                    </a:cubicBezTo>
                    <a:cubicBezTo>
                      <a:pt x="265" y="807"/>
                      <a:pt x="273" y="790"/>
                      <a:pt x="281" y="779"/>
                    </a:cubicBezTo>
                    <a:cubicBezTo>
                      <a:pt x="281" y="778"/>
                      <a:pt x="282" y="776"/>
                      <a:pt x="283" y="777"/>
                    </a:cubicBezTo>
                    <a:cubicBezTo>
                      <a:pt x="283" y="778"/>
                      <a:pt x="284" y="778"/>
                      <a:pt x="282" y="782"/>
                    </a:cubicBezTo>
                    <a:cubicBezTo>
                      <a:pt x="282" y="783"/>
                      <a:pt x="262" y="820"/>
                      <a:pt x="264" y="821"/>
                    </a:cubicBezTo>
                    <a:cubicBezTo>
                      <a:pt x="262" y="821"/>
                      <a:pt x="263" y="821"/>
                      <a:pt x="261" y="821"/>
                    </a:cubicBezTo>
                    <a:close/>
                    <a:moveTo>
                      <a:pt x="288" y="830"/>
                    </a:moveTo>
                    <a:cubicBezTo>
                      <a:pt x="288" y="830"/>
                      <a:pt x="287" y="830"/>
                      <a:pt x="287" y="830"/>
                    </a:cubicBezTo>
                    <a:cubicBezTo>
                      <a:pt x="285" y="830"/>
                      <a:pt x="283" y="829"/>
                      <a:pt x="281" y="828"/>
                    </a:cubicBezTo>
                    <a:cubicBezTo>
                      <a:pt x="280" y="826"/>
                      <a:pt x="275" y="818"/>
                      <a:pt x="275" y="816"/>
                    </a:cubicBezTo>
                    <a:cubicBezTo>
                      <a:pt x="275" y="816"/>
                      <a:pt x="275" y="816"/>
                      <a:pt x="276" y="816"/>
                    </a:cubicBezTo>
                    <a:cubicBezTo>
                      <a:pt x="277" y="822"/>
                      <a:pt x="286" y="820"/>
                      <a:pt x="293" y="818"/>
                    </a:cubicBezTo>
                    <a:cubicBezTo>
                      <a:pt x="299" y="816"/>
                      <a:pt x="304" y="813"/>
                      <a:pt x="305" y="812"/>
                    </a:cubicBezTo>
                    <a:cubicBezTo>
                      <a:pt x="304" y="811"/>
                      <a:pt x="305" y="811"/>
                      <a:pt x="303" y="809"/>
                    </a:cubicBezTo>
                    <a:cubicBezTo>
                      <a:pt x="303" y="810"/>
                      <a:pt x="300" y="811"/>
                      <a:pt x="296" y="812"/>
                    </a:cubicBezTo>
                    <a:cubicBezTo>
                      <a:pt x="288" y="814"/>
                      <a:pt x="274" y="816"/>
                      <a:pt x="273" y="815"/>
                    </a:cubicBezTo>
                    <a:cubicBezTo>
                      <a:pt x="269" y="814"/>
                      <a:pt x="270" y="813"/>
                      <a:pt x="272" y="809"/>
                    </a:cubicBezTo>
                    <a:cubicBezTo>
                      <a:pt x="279" y="807"/>
                      <a:pt x="290" y="805"/>
                      <a:pt x="296" y="802"/>
                    </a:cubicBezTo>
                    <a:cubicBezTo>
                      <a:pt x="297" y="802"/>
                      <a:pt x="298" y="801"/>
                      <a:pt x="297" y="799"/>
                    </a:cubicBezTo>
                    <a:cubicBezTo>
                      <a:pt x="294" y="801"/>
                      <a:pt x="286" y="801"/>
                      <a:pt x="283" y="801"/>
                    </a:cubicBezTo>
                    <a:cubicBezTo>
                      <a:pt x="280" y="798"/>
                      <a:pt x="282" y="795"/>
                      <a:pt x="284" y="792"/>
                    </a:cubicBezTo>
                    <a:cubicBezTo>
                      <a:pt x="284" y="792"/>
                      <a:pt x="284" y="792"/>
                      <a:pt x="284" y="792"/>
                    </a:cubicBezTo>
                    <a:cubicBezTo>
                      <a:pt x="286" y="794"/>
                      <a:pt x="293" y="793"/>
                      <a:pt x="295" y="791"/>
                    </a:cubicBezTo>
                    <a:cubicBezTo>
                      <a:pt x="294" y="789"/>
                      <a:pt x="291" y="784"/>
                      <a:pt x="293" y="785"/>
                    </a:cubicBezTo>
                    <a:cubicBezTo>
                      <a:pt x="295" y="786"/>
                      <a:pt x="295" y="787"/>
                      <a:pt x="297" y="788"/>
                    </a:cubicBezTo>
                    <a:cubicBezTo>
                      <a:pt x="298" y="788"/>
                      <a:pt x="298" y="787"/>
                      <a:pt x="298" y="787"/>
                    </a:cubicBezTo>
                    <a:cubicBezTo>
                      <a:pt x="296" y="786"/>
                      <a:pt x="295" y="785"/>
                      <a:pt x="294" y="785"/>
                    </a:cubicBezTo>
                    <a:cubicBezTo>
                      <a:pt x="295" y="782"/>
                      <a:pt x="297" y="782"/>
                      <a:pt x="299" y="783"/>
                    </a:cubicBezTo>
                    <a:cubicBezTo>
                      <a:pt x="301" y="784"/>
                      <a:pt x="307" y="790"/>
                      <a:pt x="308" y="790"/>
                    </a:cubicBezTo>
                    <a:cubicBezTo>
                      <a:pt x="308" y="790"/>
                      <a:pt x="308" y="790"/>
                      <a:pt x="308" y="790"/>
                    </a:cubicBezTo>
                    <a:cubicBezTo>
                      <a:pt x="309" y="791"/>
                      <a:pt x="309" y="792"/>
                      <a:pt x="310" y="793"/>
                    </a:cubicBezTo>
                    <a:cubicBezTo>
                      <a:pt x="309" y="797"/>
                      <a:pt x="307" y="798"/>
                      <a:pt x="305" y="798"/>
                    </a:cubicBezTo>
                    <a:cubicBezTo>
                      <a:pt x="305" y="802"/>
                      <a:pt x="305" y="806"/>
                      <a:pt x="308" y="811"/>
                    </a:cubicBezTo>
                    <a:cubicBezTo>
                      <a:pt x="310" y="810"/>
                      <a:pt x="312" y="809"/>
                      <a:pt x="313" y="808"/>
                    </a:cubicBezTo>
                    <a:cubicBezTo>
                      <a:pt x="315" y="810"/>
                      <a:pt x="316" y="811"/>
                      <a:pt x="316" y="814"/>
                    </a:cubicBezTo>
                    <a:cubicBezTo>
                      <a:pt x="314" y="818"/>
                      <a:pt x="309" y="817"/>
                      <a:pt x="309" y="819"/>
                    </a:cubicBezTo>
                    <a:cubicBezTo>
                      <a:pt x="307" y="824"/>
                      <a:pt x="308" y="831"/>
                      <a:pt x="307" y="835"/>
                    </a:cubicBezTo>
                    <a:cubicBezTo>
                      <a:pt x="306" y="835"/>
                      <a:pt x="305" y="835"/>
                      <a:pt x="305" y="835"/>
                    </a:cubicBezTo>
                    <a:cubicBezTo>
                      <a:pt x="304" y="831"/>
                      <a:pt x="304" y="824"/>
                      <a:pt x="305" y="821"/>
                    </a:cubicBezTo>
                    <a:cubicBezTo>
                      <a:pt x="302" y="821"/>
                      <a:pt x="299" y="823"/>
                      <a:pt x="294" y="824"/>
                    </a:cubicBezTo>
                    <a:cubicBezTo>
                      <a:pt x="294" y="825"/>
                      <a:pt x="294" y="824"/>
                      <a:pt x="294" y="825"/>
                    </a:cubicBezTo>
                    <a:cubicBezTo>
                      <a:pt x="296" y="826"/>
                      <a:pt x="297" y="827"/>
                      <a:pt x="297" y="828"/>
                    </a:cubicBezTo>
                    <a:cubicBezTo>
                      <a:pt x="297" y="829"/>
                      <a:pt x="296" y="831"/>
                      <a:pt x="295" y="831"/>
                    </a:cubicBezTo>
                    <a:cubicBezTo>
                      <a:pt x="294" y="831"/>
                      <a:pt x="293" y="830"/>
                      <a:pt x="290" y="829"/>
                    </a:cubicBezTo>
                    <a:cubicBezTo>
                      <a:pt x="289" y="829"/>
                      <a:pt x="289" y="829"/>
                      <a:pt x="288" y="830"/>
                    </a:cubicBezTo>
                    <a:close/>
                    <a:moveTo>
                      <a:pt x="316" y="787"/>
                    </a:moveTo>
                    <a:cubicBezTo>
                      <a:pt x="316" y="785"/>
                      <a:pt x="319" y="786"/>
                      <a:pt x="320" y="787"/>
                    </a:cubicBezTo>
                    <a:cubicBezTo>
                      <a:pt x="322" y="788"/>
                      <a:pt x="324" y="789"/>
                      <a:pt x="326" y="794"/>
                    </a:cubicBezTo>
                    <a:cubicBezTo>
                      <a:pt x="325" y="796"/>
                      <a:pt x="325" y="797"/>
                      <a:pt x="324" y="798"/>
                    </a:cubicBezTo>
                    <a:cubicBezTo>
                      <a:pt x="323" y="799"/>
                      <a:pt x="318" y="798"/>
                      <a:pt x="318" y="795"/>
                    </a:cubicBezTo>
                    <a:cubicBezTo>
                      <a:pt x="317" y="793"/>
                      <a:pt x="316" y="788"/>
                      <a:pt x="316" y="787"/>
                    </a:cubicBezTo>
                    <a:close/>
                    <a:moveTo>
                      <a:pt x="340" y="802"/>
                    </a:moveTo>
                    <a:cubicBezTo>
                      <a:pt x="333" y="803"/>
                      <a:pt x="318" y="845"/>
                      <a:pt x="312" y="854"/>
                    </a:cubicBezTo>
                    <a:cubicBezTo>
                      <a:pt x="307" y="861"/>
                      <a:pt x="305" y="861"/>
                      <a:pt x="302" y="858"/>
                    </a:cubicBezTo>
                    <a:cubicBezTo>
                      <a:pt x="298" y="854"/>
                      <a:pt x="293" y="836"/>
                      <a:pt x="294" y="832"/>
                    </a:cubicBezTo>
                    <a:cubicBezTo>
                      <a:pt x="295" y="833"/>
                      <a:pt x="296" y="836"/>
                      <a:pt x="297" y="837"/>
                    </a:cubicBezTo>
                    <a:cubicBezTo>
                      <a:pt x="297" y="836"/>
                      <a:pt x="297" y="836"/>
                      <a:pt x="297" y="835"/>
                    </a:cubicBezTo>
                    <a:cubicBezTo>
                      <a:pt x="298" y="838"/>
                      <a:pt x="302" y="846"/>
                      <a:pt x="303" y="847"/>
                    </a:cubicBezTo>
                    <a:cubicBezTo>
                      <a:pt x="306" y="849"/>
                      <a:pt x="307" y="845"/>
                      <a:pt x="309" y="843"/>
                    </a:cubicBezTo>
                    <a:cubicBezTo>
                      <a:pt x="313" y="834"/>
                      <a:pt x="324" y="807"/>
                      <a:pt x="329" y="799"/>
                    </a:cubicBezTo>
                    <a:cubicBezTo>
                      <a:pt x="331" y="794"/>
                      <a:pt x="334" y="789"/>
                      <a:pt x="330" y="786"/>
                    </a:cubicBezTo>
                    <a:cubicBezTo>
                      <a:pt x="319" y="780"/>
                      <a:pt x="305" y="785"/>
                      <a:pt x="295" y="779"/>
                    </a:cubicBezTo>
                    <a:cubicBezTo>
                      <a:pt x="295" y="778"/>
                      <a:pt x="295" y="778"/>
                      <a:pt x="296" y="778"/>
                    </a:cubicBezTo>
                    <a:cubicBezTo>
                      <a:pt x="301" y="776"/>
                      <a:pt x="327" y="782"/>
                      <a:pt x="327" y="782"/>
                    </a:cubicBezTo>
                    <a:cubicBezTo>
                      <a:pt x="335" y="784"/>
                      <a:pt x="345" y="793"/>
                      <a:pt x="340" y="802"/>
                    </a:cubicBezTo>
                    <a:close/>
                    <a:moveTo>
                      <a:pt x="364" y="858"/>
                    </a:moveTo>
                    <a:cubicBezTo>
                      <a:pt x="364" y="858"/>
                      <a:pt x="362" y="859"/>
                      <a:pt x="362" y="860"/>
                    </a:cubicBezTo>
                    <a:cubicBezTo>
                      <a:pt x="362" y="860"/>
                      <a:pt x="361" y="861"/>
                      <a:pt x="360" y="861"/>
                    </a:cubicBezTo>
                    <a:cubicBezTo>
                      <a:pt x="360" y="861"/>
                      <a:pt x="357" y="862"/>
                      <a:pt x="355" y="861"/>
                    </a:cubicBezTo>
                    <a:cubicBezTo>
                      <a:pt x="355" y="861"/>
                      <a:pt x="354" y="860"/>
                      <a:pt x="353" y="860"/>
                    </a:cubicBezTo>
                    <a:cubicBezTo>
                      <a:pt x="353" y="860"/>
                      <a:pt x="351" y="859"/>
                      <a:pt x="350" y="859"/>
                    </a:cubicBezTo>
                    <a:cubicBezTo>
                      <a:pt x="350" y="859"/>
                      <a:pt x="349" y="859"/>
                      <a:pt x="351" y="858"/>
                    </a:cubicBezTo>
                    <a:cubicBezTo>
                      <a:pt x="351" y="858"/>
                      <a:pt x="351" y="858"/>
                      <a:pt x="353" y="858"/>
                    </a:cubicBezTo>
                    <a:cubicBezTo>
                      <a:pt x="353" y="858"/>
                      <a:pt x="353" y="858"/>
                      <a:pt x="354" y="857"/>
                    </a:cubicBezTo>
                    <a:cubicBezTo>
                      <a:pt x="354" y="857"/>
                      <a:pt x="354" y="857"/>
                      <a:pt x="354" y="857"/>
                    </a:cubicBezTo>
                    <a:cubicBezTo>
                      <a:pt x="354" y="857"/>
                      <a:pt x="355" y="858"/>
                      <a:pt x="356" y="856"/>
                    </a:cubicBezTo>
                    <a:cubicBezTo>
                      <a:pt x="356" y="856"/>
                      <a:pt x="356" y="855"/>
                      <a:pt x="357" y="855"/>
                    </a:cubicBezTo>
                    <a:cubicBezTo>
                      <a:pt x="357" y="855"/>
                      <a:pt x="361" y="853"/>
                      <a:pt x="370" y="848"/>
                    </a:cubicBezTo>
                    <a:cubicBezTo>
                      <a:pt x="370" y="848"/>
                      <a:pt x="378" y="843"/>
                      <a:pt x="384" y="837"/>
                    </a:cubicBezTo>
                    <a:cubicBezTo>
                      <a:pt x="384" y="837"/>
                      <a:pt x="388" y="834"/>
                      <a:pt x="392" y="831"/>
                    </a:cubicBezTo>
                    <a:cubicBezTo>
                      <a:pt x="392" y="831"/>
                      <a:pt x="405" y="820"/>
                      <a:pt x="408" y="817"/>
                    </a:cubicBezTo>
                    <a:cubicBezTo>
                      <a:pt x="408" y="817"/>
                      <a:pt x="398" y="813"/>
                      <a:pt x="400" y="808"/>
                    </a:cubicBezTo>
                    <a:cubicBezTo>
                      <a:pt x="400" y="808"/>
                      <a:pt x="400" y="806"/>
                      <a:pt x="401" y="808"/>
                    </a:cubicBezTo>
                    <a:cubicBezTo>
                      <a:pt x="401" y="808"/>
                      <a:pt x="405" y="812"/>
                      <a:pt x="412" y="810"/>
                    </a:cubicBezTo>
                    <a:cubicBezTo>
                      <a:pt x="412" y="810"/>
                      <a:pt x="416" y="810"/>
                      <a:pt x="420" y="807"/>
                    </a:cubicBezTo>
                    <a:cubicBezTo>
                      <a:pt x="420" y="807"/>
                      <a:pt x="424" y="807"/>
                      <a:pt x="426" y="815"/>
                    </a:cubicBezTo>
                    <a:cubicBezTo>
                      <a:pt x="426" y="815"/>
                      <a:pt x="427" y="819"/>
                      <a:pt x="424" y="818"/>
                    </a:cubicBezTo>
                    <a:cubicBezTo>
                      <a:pt x="424" y="818"/>
                      <a:pt x="421" y="818"/>
                      <a:pt x="419" y="819"/>
                    </a:cubicBezTo>
                    <a:cubicBezTo>
                      <a:pt x="418" y="819"/>
                      <a:pt x="417" y="819"/>
                      <a:pt x="416" y="820"/>
                    </a:cubicBezTo>
                    <a:cubicBezTo>
                      <a:pt x="416" y="820"/>
                      <a:pt x="409" y="826"/>
                      <a:pt x="396" y="835"/>
                    </a:cubicBezTo>
                    <a:cubicBezTo>
                      <a:pt x="396" y="835"/>
                      <a:pt x="390" y="839"/>
                      <a:pt x="380" y="848"/>
                    </a:cubicBezTo>
                    <a:cubicBezTo>
                      <a:pt x="380" y="848"/>
                      <a:pt x="373" y="855"/>
                      <a:pt x="364" y="858"/>
                    </a:cubicBezTo>
                    <a:close/>
                    <a:moveTo>
                      <a:pt x="429" y="859"/>
                    </a:moveTo>
                    <a:cubicBezTo>
                      <a:pt x="429" y="859"/>
                      <a:pt x="429" y="860"/>
                      <a:pt x="429" y="861"/>
                    </a:cubicBezTo>
                    <a:cubicBezTo>
                      <a:pt x="429" y="861"/>
                      <a:pt x="429" y="863"/>
                      <a:pt x="427" y="862"/>
                    </a:cubicBezTo>
                    <a:cubicBezTo>
                      <a:pt x="427" y="862"/>
                      <a:pt x="420" y="864"/>
                      <a:pt x="418" y="866"/>
                    </a:cubicBezTo>
                    <a:cubicBezTo>
                      <a:pt x="418" y="866"/>
                      <a:pt x="415" y="870"/>
                      <a:pt x="415" y="872"/>
                    </a:cubicBezTo>
                    <a:cubicBezTo>
                      <a:pt x="415" y="872"/>
                      <a:pt x="415" y="875"/>
                      <a:pt x="412" y="875"/>
                    </a:cubicBezTo>
                    <a:cubicBezTo>
                      <a:pt x="412" y="875"/>
                      <a:pt x="411" y="876"/>
                      <a:pt x="409" y="875"/>
                    </a:cubicBezTo>
                    <a:cubicBezTo>
                      <a:pt x="409" y="875"/>
                      <a:pt x="406" y="873"/>
                      <a:pt x="403" y="876"/>
                    </a:cubicBezTo>
                    <a:cubicBezTo>
                      <a:pt x="403" y="876"/>
                      <a:pt x="403" y="877"/>
                      <a:pt x="402" y="875"/>
                    </a:cubicBezTo>
                    <a:cubicBezTo>
                      <a:pt x="402" y="875"/>
                      <a:pt x="402" y="874"/>
                      <a:pt x="400" y="874"/>
                    </a:cubicBezTo>
                    <a:cubicBezTo>
                      <a:pt x="400" y="874"/>
                      <a:pt x="400" y="873"/>
                      <a:pt x="400" y="872"/>
                    </a:cubicBezTo>
                    <a:cubicBezTo>
                      <a:pt x="400" y="872"/>
                      <a:pt x="400" y="870"/>
                      <a:pt x="398" y="869"/>
                    </a:cubicBezTo>
                    <a:cubicBezTo>
                      <a:pt x="398" y="869"/>
                      <a:pt x="397" y="869"/>
                      <a:pt x="396" y="867"/>
                    </a:cubicBezTo>
                    <a:cubicBezTo>
                      <a:pt x="396" y="867"/>
                      <a:pt x="395" y="861"/>
                      <a:pt x="394" y="858"/>
                    </a:cubicBezTo>
                    <a:cubicBezTo>
                      <a:pt x="394" y="858"/>
                      <a:pt x="393" y="855"/>
                      <a:pt x="390" y="854"/>
                    </a:cubicBezTo>
                    <a:cubicBezTo>
                      <a:pt x="390" y="854"/>
                      <a:pt x="386" y="848"/>
                      <a:pt x="388" y="848"/>
                    </a:cubicBezTo>
                    <a:cubicBezTo>
                      <a:pt x="388" y="848"/>
                      <a:pt x="393" y="848"/>
                      <a:pt x="395" y="854"/>
                    </a:cubicBezTo>
                    <a:cubicBezTo>
                      <a:pt x="395" y="854"/>
                      <a:pt x="395" y="856"/>
                      <a:pt x="396" y="858"/>
                    </a:cubicBezTo>
                    <a:cubicBezTo>
                      <a:pt x="396" y="858"/>
                      <a:pt x="396" y="860"/>
                      <a:pt x="399" y="866"/>
                    </a:cubicBezTo>
                    <a:cubicBezTo>
                      <a:pt x="399" y="866"/>
                      <a:pt x="399" y="867"/>
                      <a:pt x="400" y="865"/>
                    </a:cubicBezTo>
                    <a:cubicBezTo>
                      <a:pt x="401" y="863"/>
                      <a:pt x="401" y="863"/>
                      <a:pt x="401" y="863"/>
                    </a:cubicBezTo>
                    <a:cubicBezTo>
                      <a:pt x="401" y="863"/>
                      <a:pt x="402" y="861"/>
                      <a:pt x="403" y="862"/>
                    </a:cubicBezTo>
                    <a:cubicBezTo>
                      <a:pt x="403" y="862"/>
                      <a:pt x="404" y="863"/>
                      <a:pt x="404" y="862"/>
                    </a:cubicBezTo>
                    <a:cubicBezTo>
                      <a:pt x="404" y="862"/>
                      <a:pt x="407" y="861"/>
                      <a:pt x="409" y="858"/>
                    </a:cubicBezTo>
                    <a:cubicBezTo>
                      <a:pt x="409" y="858"/>
                      <a:pt x="412" y="856"/>
                      <a:pt x="411" y="855"/>
                    </a:cubicBezTo>
                    <a:cubicBezTo>
                      <a:pt x="411" y="855"/>
                      <a:pt x="408" y="852"/>
                      <a:pt x="407" y="850"/>
                    </a:cubicBezTo>
                    <a:cubicBezTo>
                      <a:pt x="407" y="850"/>
                      <a:pt x="405" y="849"/>
                      <a:pt x="406" y="848"/>
                    </a:cubicBezTo>
                    <a:cubicBezTo>
                      <a:pt x="406" y="848"/>
                      <a:pt x="407" y="848"/>
                      <a:pt x="410" y="849"/>
                    </a:cubicBezTo>
                    <a:cubicBezTo>
                      <a:pt x="410" y="849"/>
                      <a:pt x="416" y="850"/>
                      <a:pt x="418" y="848"/>
                    </a:cubicBezTo>
                    <a:cubicBezTo>
                      <a:pt x="418" y="848"/>
                      <a:pt x="419" y="846"/>
                      <a:pt x="420" y="847"/>
                    </a:cubicBezTo>
                    <a:cubicBezTo>
                      <a:pt x="420" y="847"/>
                      <a:pt x="423" y="850"/>
                      <a:pt x="424" y="850"/>
                    </a:cubicBezTo>
                    <a:cubicBezTo>
                      <a:pt x="424" y="850"/>
                      <a:pt x="430" y="852"/>
                      <a:pt x="429" y="859"/>
                    </a:cubicBezTo>
                    <a:close/>
                    <a:moveTo>
                      <a:pt x="485" y="876"/>
                    </a:moveTo>
                    <a:cubicBezTo>
                      <a:pt x="485" y="876"/>
                      <a:pt x="484" y="878"/>
                      <a:pt x="482" y="877"/>
                    </a:cubicBezTo>
                    <a:cubicBezTo>
                      <a:pt x="482" y="877"/>
                      <a:pt x="476" y="874"/>
                      <a:pt x="474" y="867"/>
                    </a:cubicBezTo>
                    <a:cubicBezTo>
                      <a:pt x="474" y="867"/>
                      <a:pt x="472" y="857"/>
                      <a:pt x="472" y="856"/>
                    </a:cubicBezTo>
                    <a:cubicBezTo>
                      <a:pt x="472" y="856"/>
                      <a:pt x="473" y="856"/>
                      <a:pt x="472" y="855"/>
                    </a:cubicBezTo>
                    <a:cubicBezTo>
                      <a:pt x="472" y="849"/>
                      <a:pt x="472" y="849"/>
                      <a:pt x="472" y="849"/>
                    </a:cubicBezTo>
                    <a:cubicBezTo>
                      <a:pt x="472" y="849"/>
                      <a:pt x="472" y="848"/>
                      <a:pt x="472" y="847"/>
                    </a:cubicBezTo>
                    <a:cubicBezTo>
                      <a:pt x="472" y="847"/>
                      <a:pt x="472" y="846"/>
                      <a:pt x="472" y="846"/>
                    </a:cubicBezTo>
                    <a:cubicBezTo>
                      <a:pt x="472" y="846"/>
                      <a:pt x="472" y="845"/>
                      <a:pt x="472" y="845"/>
                    </a:cubicBezTo>
                    <a:cubicBezTo>
                      <a:pt x="472" y="845"/>
                      <a:pt x="472" y="842"/>
                      <a:pt x="474" y="844"/>
                    </a:cubicBezTo>
                    <a:cubicBezTo>
                      <a:pt x="474" y="844"/>
                      <a:pt x="475" y="845"/>
                      <a:pt x="474" y="846"/>
                    </a:cubicBezTo>
                    <a:cubicBezTo>
                      <a:pt x="474" y="846"/>
                      <a:pt x="473" y="848"/>
                      <a:pt x="477" y="855"/>
                    </a:cubicBezTo>
                    <a:cubicBezTo>
                      <a:pt x="477" y="855"/>
                      <a:pt x="477" y="856"/>
                      <a:pt x="478" y="857"/>
                    </a:cubicBezTo>
                    <a:cubicBezTo>
                      <a:pt x="478" y="857"/>
                      <a:pt x="480" y="857"/>
                      <a:pt x="480" y="860"/>
                    </a:cubicBezTo>
                    <a:cubicBezTo>
                      <a:pt x="480" y="860"/>
                      <a:pt x="480" y="862"/>
                      <a:pt x="480" y="862"/>
                    </a:cubicBezTo>
                    <a:cubicBezTo>
                      <a:pt x="480" y="862"/>
                      <a:pt x="480" y="864"/>
                      <a:pt x="481" y="863"/>
                    </a:cubicBezTo>
                    <a:cubicBezTo>
                      <a:pt x="481" y="863"/>
                      <a:pt x="482" y="863"/>
                      <a:pt x="482" y="864"/>
                    </a:cubicBezTo>
                    <a:cubicBezTo>
                      <a:pt x="482" y="864"/>
                      <a:pt x="482" y="868"/>
                      <a:pt x="483" y="869"/>
                    </a:cubicBezTo>
                    <a:cubicBezTo>
                      <a:pt x="483" y="869"/>
                      <a:pt x="483" y="870"/>
                      <a:pt x="483" y="870"/>
                    </a:cubicBezTo>
                    <a:cubicBezTo>
                      <a:pt x="483" y="870"/>
                      <a:pt x="483" y="871"/>
                      <a:pt x="484" y="871"/>
                    </a:cubicBezTo>
                    <a:cubicBezTo>
                      <a:pt x="484" y="871"/>
                      <a:pt x="484" y="871"/>
                      <a:pt x="484" y="872"/>
                    </a:cubicBezTo>
                    <a:cubicBezTo>
                      <a:pt x="484" y="872"/>
                      <a:pt x="485" y="876"/>
                      <a:pt x="485" y="876"/>
                    </a:cubicBezTo>
                    <a:close/>
                    <a:moveTo>
                      <a:pt x="482" y="834"/>
                    </a:moveTo>
                    <a:cubicBezTo>
                      <a:pt x="482" y="834"/>
                      <a:pt x="480" y="833"/>
                      <a:pt x="480" y="833"/>
                    </a:cubicBezTo>
                    <a:cubicBezTo>
                      <a:pt x="480" y="833"/>
                      <a:pt x="479" y="833"/>
                      <a:pt x="477" y="833"/>
                    </a:cubicBezTo>
                    <a:cubicBezTo>
                      <a:pt x="477" y="833"/>
                      <a:pt x="476" y="833"/>
                      <a:pt x="476" y="832"/>
                    </a:cubicBezTo>
                    <a:cubicBezTo>
                      <a:pt x="476" y="832"/>
                      <a:pt x="479" y="827"/>
                      <a:pt x="478" y="823"/>
                    </a:cubicBezTo>
                    <a:cubicBezTo>
                      <a:pt x="478" y="823"/>
                      <a:pt x="477" y="822"/>
                      <a:pt x="478" y="821"/>
                    </a:cubicBezTo>
                    <a:cubicBezTo>
                      <a:pt x="478" y="821"/>
                      <a:pt x="479" y="820"/>
                      <a:pt x="480" y="821"/>
                    </a:cubicBezTo>
                    <a:cubicBezTo>
                      <a:pt x="480" y="821"/>
                      <a:pt x="484" y="829"/>
                      <a:pt x="485" y="832"/>
                    </a:cubicBezTo>
                    <a:cubicBezTo>
                      <a:pt x="485" y="832"/>
                      <a:pt x="485" y="835"/>
                      <a:pt x="482" y="834"/>
                    </a:cubicBezTo>
                    <a:close/>
                    <a:moveTo>
                      <a:pt x="540" y="839"/>
                    </a:moveTo>
                    <a:cubicBezTo>
                      <a:pt x="540" y="839"/>
                      <a:pt x="538" y="842"/>
                      <a:pt x="536" y="843"/>
                    </a:cubicBezTo>
                    <a:cubicBezTo>
                      <a:pt x="536" y="843"/>
                      <a:pt x="535" y="844"/>
                      <a:pt x="535" y="846"/>
                    </a:cubicBezTo>
                    <a:cubicBezTo>
                      <a:pt x="535" y="846"/>
                      <a:pt x="532" y="852"/>
                      <a:pt x="530" y="853"/>
                    </a:cubicBezTo>
                    <a:cubicBezTo>
                      <a:pt x="530" y="853"/>
                      <a:pt x="527" y="855"/>
                      <a:pt x="528" y="858"/>
                    </a:cubicBezTo>
                    <a:cubicBezTo>
                      <a:pt x="528" y="858"/>
                      <a:pt x="532" y="860"/>
                      <a:pt x="531" y="864"/>
                    </a:cubicBezTo>
                    <a:cubicBezTo>
                      <a:pt x="531" y="864"/>
                      <a:pt x="532" y="866"/>
                      <a:pt x="530" y="866"/>
                    </a:cubicBezTo>
                    <a:cubicBezTo>
                      <a:pt x="530" y="866"/>
                      <a:pt x="529" y="866"/>
                      <a:pt x="528" y="866"/>
                    </a:cubicBezTo>
                    <a:cubicBezTo>
                      <a:pt x="528" y="866"/>
                      <a:pt x="527" y="867"/>
                      <a:pt x="527" y="867"/>
                    </a:cubicBezTo>
                    <a:cubicBezTo>
                      <a:pt x="527" y="867"/>
                      <a:pt x="524" y="868"/>
                      <a:pt x="521" y="868"/>
                    </a:cubicBezTo>
                    <a:cubicBezTo>
                      <a:pt x="521" y="868"/>
                      <a:pt x="519" y="868"/>
                      <a:pt x="517" y="868"/>
                    </a:cubicBezTo>
                    <a:cubicBezTo>
                      <a:pt x="517" y="868"/>
                      <a:pt x="516" y="867"/>
                      <a:pt x="516" y="868"/>
                    </a:cubicBezTo>
                    <a:cubicBezTo>
                      <a:pt x="516" y="868"/>
                      <a:pt x="511" y="873"/>
                      <a:pt x="506" y="869"/>
                    </a:cubicBezTo>
                    <a:cubicBezTo>
                      <a:pt x="506" y="869"/>
                      <a:pt x="505" y="868"/>
                      <a:pt x="504" y="868"/>
                    </a:cubicBezTo>
                    <a:cubicBezTo>
                      <a:pt x="503" y="867"/>
                      <a:pt x="502" y="866"/>
                      <a:pt x="501" y="866"/>
                    </a:cubicBezTo>
                    <a:cubicBezTo>
                      <a:pt x="501" y="866"/>
                      <a:pt x="496" y="862"/>
                      <a:pt x="493" y="861"/>
                    </a:cubicBezTo>
                    <a:cubicBezTo>
                      <a:pt x="493" y="861"/>
                      <a:pt x="490" y="858"/>
                      <a:pt x="489" y="856"/>
                    </a:cubicBezTo>
                    <a:cubicBezTo>
                      <a:pt x="489" y="856"/>
                      <a:pt x="488" y="853"/>
                      <a:pt x="487" y="853"/>
                    </a:cubicBezTo>
                    <a:cubicBezTo>
                      <a:pt x="487" y="853"/>
                      <a:pt x="485" y="853"/>
                      <a:pt x="485" y="852"/>
                    </a:cubicBezTo>
                    <a:cubicBezTo>
                      <a:pt x="485" y="851"/>
                      <a:pt x="485" y="851"/>
                      <a:pt x="485" y="851"/>
                    </a:cubicBezTo>
                    <a:cubicBezTo>
                      <a:pt x="485" y="851"/>
                      <a:pt x="485" y="851"/>
                      <a:pt x="485" y="851"/>
                    </a:cubicBezTo>
                    <a:cubicBezTo>
                      <a:pt x="485" y="851"/>
                      <a:pt x="485" y="849"/>
                      <a:pt x="487" y="846"/>
                    </a:cubicBezTo>
                    <a:cubicBezTo>
                      <a:pt x="487" y="846"/>
                      <a:pt x="489" y="844"/>
                      <a:pt x="490" y="843"/>
                    </a:cubicBezTo>
                    <a:cubicBezTo>
                      <a:pt x="490" y="843"/>
                      <a:pt x="494" y="839"/>
                      <a:pt x="497" y="838"/>
                    </a:cubicBezTo>
                    <a:cubicBezTo>
                      <a:pt x="497" y="838"/>
                      <a:pt x="498" y="836"/>
                      <a:pt x="499" y="835"/>
                    </a:cubicBezTo>
                    <a:cubicBezTo>
                      <a:pt x="500" y="834"/>
                      <a:pt x="501" y="833"/>
                      <a:pt x="502" y="833"/>
                    </a:cubicBezTo>
                    <a:cubicBezTo>
                      <a:pt x="502" y="833"/>
                      <a:pt x="503" y="831"/>
                      <a:pt x="505" y="830"/>
                    </a:cubicBezTo>
                    <a:cubicBezTo>
                      <a:pt x="505" y="830"/>
                      <a:pt x="509" y="829"/>
                      <a:pt x="509" y="828"/>
                    </a:cubicBezTo>
                    <a:cubicBezTo>
                      <a:pt x="509" y="828"/>
                      <a:pt x="508" y="825"/>
                      <a:pt x="508" y="824"/>
                    </a:cubicBezTo>
                    <a:cubicBezTo>
                      <a:pt x="506" y="809"/>
                      <a:pt x="506" y="809"/>
                      <a:pt x="506" y="809"/>
                    </a:cubicBezTo>
                    <a:cubicBezTo>
                      <a:pt x="506" y="809"/>
                      <a:pt x="506" y="808"/>
                      <a:pt x="507" y="809"/>
                    </a:cubicBezTo>
                    <a:cubicBezTo>
                      <a:pt x="507" y="809"/>
                      <a:pt x="508" y="809"/>
                      <a:pt x="510" y="809"/>
                    </a:cubicBezTo>
                    <a:cubicBezTo>
                      <a:pt x="510" y="809"/>
                      <a:pt x="511" y="809"/>
                      <a:pt x="512" y="812"/>
                    </a:cubicBezTo>
                    <a:cubicBezTo>
                      <a:pt x="512" y="812"/>
                      <a:pt x="514" y="816"/>
                      <a:pt x="515" y="820"/>
                    </a:cubicBezTo>
                    <a:cubicBezTo>
                      <a:pt x="515" y="820"/>
                      <a:pt x="516" y="826"/>
                      <a:pt x="516" y="827"/>
                    </a:cubicBezTo>
                    <a:cubicBezTo>
                      <a:pt x="516" y="827"/>
                      <a:pt x="515" y="828"/>
                      <a:pt x="517" y="828"/>
                    </a:cubicBezTo>
                    <a:cubicBezTo>
                      <a:pt x="517" y="828"/>
                      <a:pt x="520" y="828"/>
                      <a:pt x="522" y="829"/>
                    </a:cubicBezTo>
                    <a:cubicBezTo>
                      <a:pt x="526" y="829"/>
                      <a:pt x="531" y="829"/>
                      <a:pt x="532" y="829"/>
                    </a:cubicBezTo>
                    <a:cubicBezTo>
                      <a:pt x="532" y="829"/>
                      <a:pt x="537" y="830"/>
                      <a:pt x="540" y="835"/>
                    </a:cubicBezTo>
                    <a:cubicBezTo>
                      <a:pt x="540" y="835"/>
                      <a:pt x="541" y="835"/>
                      <a:pt x="540" y="839"/>
                    </a:cubicBezTo>
                    <a:close/>
                    <a:moveTo>
                      <a:pt x="604" y="809"/>
                    </a:moveTo>
                    <a:cubicBezTo>
                      <a:pt x="604" y="809"/>
                      <a:pt x="603" y="810"/>
                      <a:pt x="603" y="811"/>
                    </a:cubicBezTo>
                    <a:cubicBezTo>
                      <a:pt x="603" y="811"/>
                      <a:pt x="602" y="815"/>
                      <a:pt x="602" y="816"/>
                    </a:cubicBezTo>
                    <a:cubicBezTo>
                      <a:pt x="602" y="816"/>
                      <a:pt x="602" y="819"/>
                      <a:pt x="601" y="821"/>
                    </a:cubicBezTo>
                    <a:cubicBezTo>
                      <a:pt x="601" y="821"/>
                      <a:pt x="597" y="826"/>
                      <a:pt x="601" y="831"/>
                    </a:cubicBezTo>
                    <a:cubicBezTo>
                      <a:pt x="601" y="831"/>
                      <a:pt x="604" y="834"/>
                      <a:pt x="601" y="837"/>
                    </a:cubicBezTo>
                    <a:cubicBezTo>
                      <a:pt x="601" y="837"/>
                      <a:pt x="599" y="837"/>
                      <a:pt x="598" y="840"/>
                    </a:cubicBezTo>
                    <a:cubicBezTo>
                      <a:pt x="598" y="840"/>
                      <a:pt x="598" y="842"/>
                      <a:pt x="598" y="842"/>
                    </a:cubicBezTo>
                    <a:cubicBezTo>
                      <a:pt x="598" y="842"/>
                      <a:pt x="598" y="844"/>
                      <a:pt x="598" y="845"/>
                    </a:cubicBezTo>
                    <a:cubicBezTo>
                      <a:pt x="598" y="845"/>
                      <a:pt x="597" y="847"/>
                      <a:pt x="595" y="848"/>
                    </a:cubicBezTo>
                    <a:cubicBezTo>
                      <a:pt x="595" y="848"/>
                      <a:pt x="592" y="850"/>
                      <a:pt x="592" y="851"/>
                    </a:cubicBezTo>
                    <a:cubicBezTo>
                      <a:pt x="592" y="851"/>
                      <a:pt x="590" y="853"/>
                      <a:pt x="590" y="853"/>
                    </a:cubicBezTo>
                    <a:cubicBezTo>
                      <a:pt x="590" y="853"/>
                      <a:pt x="589" y="853"/>
                      <a:pt x="589" y="854"/>
                    </a:cubicBezTo>
                    <a:cubicBezTo>
                      <a:pt x="589" y="854"/>
                      <a:pt x="588" y="856"/>
                      <a:pt x="585" y="857"/>
                    </a:cubicBezTo>
                    <a:cubicBezTo>
                      <a:pt x="585" y="857"/>
                      <a:pt x="585" y="851"/>
                      <a:pt x="585" y="848"/>
                    </a:cubicBezTo>
                    <a:cubicBezTo>
                      <a:pt x="585" y="848"/>
                      <a:pt x="585" y="845"/>
                      <a:pt x="586" y="843"/>
                    </a:cubicBezTo>
                    <a:cubicBezTo>
                      <a:pt x="586" y="843"/>
                      <a:pt x="585" y="840"/>
                      <a:pt x="587" y="840"/>
                    </a:cubicBezTo>
                    <a:cubicBezTo>
                      <a:pt x="587" y="840"/>
                      <a:pt x="588" y="841"/>
                      <a:pt x="588" y="840"/>
                    </a:cubicBezTo>
                    <a:cubicBezTo>
                      <a:pt x="588" y="840"/>
                      <a:pt x="589" y="836"/>
                      <a:pt x="589" y="836"/>
                    </a:cubicBezTo>
                    <a:cubicBezTo>
                      <a:pt x="589" y="836"/>
                      <a:pt x="588" y="835"/>
                      <a:pt x="587" y="835"/>
                    </a:cubicBezTo>
                    <a:cubicBezTo>
                      <a:pt x="587" y="835"/>
                      <a:pt x="586" y="834"/>
                      <a:pt x="587" y="832"/>
                    </a:cubicBezTo>
                    <a:cubicBezTo>
                      <a:pt x="587" y="832"/>
                      <a:pt x="587" y="832"/>
                      <a:pt x="585" y="831"/>
                    </a:cubicBezTo>
                    <a:cubicBezTo>
                      <a:pt x="585" y="831"/>
                      <a:pt x="583" y="830"/>
                      <a:pt x="583" y="831"/>
                    </a:cubicBezTo>
                    <a:cubicBezTo>
                      <a:pt x="583" y="831"/>
                      <a:pt x="583" y="832"/>
                      <a:pt x="581" y="831"/>
                    </a:cubicBezTo>
                    <a:cubicBezTo>
                      <a:pt x="581" y="831"/>
                      <a:pt x="572" y="829"/>
                      <a:pt x="576" y="827"/>
                    </a:cubicBezTo>
                    <a:cubicBezTo>
                      <a:pt x="576" y="827"/>
                      <a:pt x="581" y="827"/>
                      <a:pt x="584" y="823"/>
                    </a:cubicBezTo>
                    <a:cubicBezTo>
                      <a:pt x="584" y="823"/>
                      <a:pt x="586" y="822"/>
                      <a:pt x="586" y="815"/>
                    </a:cubicBezTo>
                    <a:cubicBezTo>
                      <a:pt x="586" y="815"/>
                      <a:pt x="586" y="814"/>
                      <a:pt x="585" y="813"/>
                    </a:cubicBezTo>
                    <a:cubicBezTo>
                      <a:pt x="585" y="813"/>
                      <a:pt x="585" y="813"/>
                      <a:pt x="585" y="812"/>
                    </a:cubicBezTo>
                    <a:cubicBezTo>
                      <a:pt x="585" y="812"/>
                      <a:pt x="585" y="811"/>
                      <a:pt x="584" y="810"/>
                    </a:cubicBezTo>
                    <a:cubicBezTo>
                      <a:pt x="584" y="810"/>
                      <a:pt x="584" y="809"/>
                      <a:pt x="584" y="808"/>
                    </a:cubicBezTo>
                    <a:cubicBezTo>
                      <a:pt x="584" y="808"/>
                      <a:pt x="584" y="807"/>
                      <a:pt x="583" y="807"/>
                    </a:cubicBezTo>
                    <a:cubicBezTo>
                      <a:pt x="583" y="807"/>
                      <a:pt x="583" y="806"/>
                      <a:pt x="583" y="805"/>
                    </a:cubicBezTo>
                    <a:cubicBezTo>
                      <a:pt x="583" y="805"/>
                      <a:pt x="583" y="805"/>
                      <a:pt x="583" y="804"/>
                    </a:cubicBezTo>
                    <a:cubicBezTo>
                      <a:pt x="583" y="804"/>
                      <a:pt x="582" y="803"/>
                      <a:pt x="583" y="803"/>
                    </a:cubicBezTo>
                    <a:cubicBezTo>
                      <a:pt x="583" y="803"/>
                      <a:pt x="584" y="803"/>
                      <a:pt x="583" y="801"/>
                    </a:cubicBezTo>
                    <a:cubicBezTo>
                      <a:pt x="583" y="801"/>
                      <a:pt x="582" y="800"/>
                      <a:pt x="581" y="799"/>
                    </a:cubicBezTo>
                    <a:cubicBezTo>
                      <a:pt x="580" y="798"/>
                      <a:pt x="580" y="798"/>
                      <a:pt x="580" y="798"/>
                    </a:cubicBezTo>
                    <a:cubicBezTo>
                      <a:pt x="577" y="791"/>
                      <a:pt x="577" y="791"/>
                      <a:pt x="577" y="791"/>
                    </a:cubicBezTo>
                    <a:cubicBezTo>
                      <a:pt x="577" y="791"/>
                      <a:pt x="573" y="788"/>
                      <a:pt x="577" y="789"/>
                    </a:cubicBezTo>
                    <a:cubicBezTo>
                      <a:pt x="577" y="789"/>
                      <a:pt x="581" y="788"/>
                      <a:pt x="583" y="789"/>
                    </a:cubicBezTo>
                    <a:cubicBezTo>
                      <a:pt x="583" y="789"/>
                      <a:pt x="587" y="789"/>
                      <a:pt x="588" y="789"/>
                    </a:cubicBezTo>
                    <a:cubicBezTo>
                      <a:pt x="588" y="789"/>
                      <a:pt x="589" y="789"/>
                      <a:pt x="591" y="792"/>
                    </a:cubicBezTo>
                    <a:cubicBezTo>
                      <a:pt x="591" y="792"/>
                      <a:pt x="592" y="796"/>
                      <a:pt x="593" y="796"/>
                    </a:cubicBezTo>
                    <a:cubicBezTo>
                      <a:pt x="593" y="796"/>
                      <a:pt x="597" y="797"/>
                      <a:pt x="598" y="797"/>
                    </a:cubicBezTo>
                    <a:cubicBezTo>
                      <a:pt x="598" y="797"/>
                      <a:pt x="598" y="797"/>
                      <a:pt x="599" y="797"/>
                    </a:cubicBezTo>
                    <a:cubicBezTo>
                      <a:pt x="599" y="797"/>
                      <a:pt x="601" y="796"/>
                      <a:pt x="602" y="798"/>
                    </a:cubicBezTo>
                    <a:cubicBezTo>
                      <a:pt x="602" y="798"/>
                      <a:pt x="602" y="800"/>
                      <a:pt x="603" y="799"/>
                    </a:cubicBezTo>
                    <a:cubicBezTo>
                      <a:pt x="603" y="799"/>
                      <a:pt x="605" y="799"/>
                      <a:pt x="605" y="802"/>
                    </a:cubicBezTo>
                    <a:cubicBezTo>
                      <a:pt x="605" y="802"/>
                      <a:pt x="607" y="807"/>
                      <a:pt x="604" y="809"/>
                    </a:cubicBezTo>
                    <a:close/>
                    <a:moveTo>
                      <a:pt x="631" y="834"/>
                    </a:moveTo>
                    <a:cubicBezTo>
                      <a:pt x="631" y="834"/>
                      <a:pt x="630" y="838"/>
                      <a:pt x="627" y="838"/>
                    </a:cubicBezTo>
                    <a:cubicBezTo>
                      <a:pt x="627" y="838"/>
                      <a:pt x="625" y="839"/>
                      <a:pt x="624" y="839"/>
                    </a:cubicBezTo>
                    <a:cubicBezTo>
                      <a:pt x="624" y="839"/>
                      <a:pt x="622" y="839"/>
                      <a:pt x="621" y="838"/>
                    </a:cubicBezTo>
                    <a:cubicBezTo>
                      <a:pt x="621" y="838"/>
                      <a:pt x="620" y="838"/>
                      <a:pt x="619" y="839"/>
                    </a:cubicBezTo>
                    <a:cubicBezTo>
                      <a:pt x="619" y="839"/>
                      <a:pt x="619" y="839"/>
                      <a:pt x="617" y="837"/>
                    </a:cubicBezTo>
                    <a:cubicBezTo>
                      <a:pt x="617" y="837"/>
                      <a:pt x="616" y="836"/>
                      <a:pt x="616" y="834"/>
                    </a:cubicBezTo>
                    <a:cubicBezTo>
                      <a:pt x="616" y="834"/>
                      <a:pt x="616" y="832"/>
                      <a:pt x="614" y="829"/>
                    </a:cubicBezTo>
                    <a:cubicBezTo>
                      <a:pt x="614" y="829"/>
                      <a:pt x="613" y="825"/>
                      <a:pt x="615" y="825"/>
                    </a:cubicBezTo>
                    <a:cubicBezTo>
                      <a:pt x="615" y="825"/>
                      <a:pt x="617" y="825"/>
                      <a:pt x="618" y="825"/>
                    </a:cubicBezTo>
                    <a:cubicBezTo>
                      <a:pt x="618" y="825"/>
                      <a:pt x="621" y="825"/>
                      <a:pt x="625" y="826"/>
                    </a:cubicBezTo>
                    <a:cubicBezTo>
                      <a:pt x="625" y="826"/>
                      <a:pt x="628" y="828"/>
                      <a:pt x="629" y="828"/>
                    </a:cubicBezTo>
                    <a:cubicBezTo>
                      <a:pt x="629" y="828"/>
                      <a:pt x="631" y="828"/>
                      <a:pt x="631" y="831"/>
                    </a:cubicBezTo>
                    <a:cubicBezTo>
                      <a:pt x="631" y="831"/>
                      <a:pt x="631" y="832"/>
                      <a:pt x="631" y="833"/>
                    </a:cubicBezTo>
                    <a:cubicBezTo>
                      <a:pt x="631" y="833"/>
                      <a:pt x="631" y="834"/>
                      <a:pt x="631" y="834"/>
                    </a:cubicBezTo>
                    <a:close/>
                    <a:moveTo>
                      <a:pt x="667" y="773"/>
                    </a:moveTo>
                    <a:cubicBezTo>
                      <a:pt x="667" y="773"/>
                      <a:pt x="664" y="773"/>
                      <a:pt x="663" y="772"/>
                    </a:cubicBezTo>
                    <a:cubicBezTo>
                      <a:pt x="663" y="772"/>
                      <a:pt x="662" y="771"/>
                      <a:pt x="661" y="773"/>
                    </a:cubicBezTo>
                    <a:cubicBezTo>
                      <a:pt x="661" y="773"/>
                      <a:pt x="655" y="778"/>
                      <a:pt x="656" y="783"/>
                    </a:cubicBezTo>
                    <a:cubicBezTo>
                      <a:pt x="656" y="783"/>
                      <a:pt x="655" y="784"/>
                      <a:pt x="656" y="786"/>
                    </a:cubicBezTo>
                    <a:cubicBezTo>
                      <a:pt x="656" y="786"/>
                      <a:pt x="656" y="788"/>
                      <a:pt x="656" y="789"/>
                    </a:cubicBezTo>
                    <a:cubicBezTo>
                      <a:pt x="656" y="789"/>
                      <a:pt x="656" y="792"/>
                      <a:pt x="655" y="793"/>
                    </a:cubicBezTo>
                    <a:cubicBezTo>
                      <a:pt x="655" y="793"/>
                      <a:pt x="653" y="793"/>
                      <a:pt x="652" y="794"/>
                    </a:cubicBezTo>
                    <a:cubicBezTo>
                      <a:pt x="652" y="794"/>
                      <a:pt x="652" y="794"/>
                      <a:pt x="651" y="794"/>
                    </a:cubicBezTo>
                    <a:cubicBezTo>
                      <a:pt x="651" y="794"/>
                      <a:pt x="647" y="794"/>
                      <a:pt x="647" y="791"/>
                    </a:cubicBezTo>
                    <a:cubicBezTo>
                      <a:pt x="647" y="791"/>
                      <a:pt x="648" y="788"/>
                      <a:pt x="647" y="785"/>
                    </a:cubicBezTo>
                    <a:cubicBezTo>
                      <a:pt x="647" y="785"/>
                      <a:pt x="646" y="782"/>
                      <a:pt x="648" y="781"/>
                    </a:cubicBezTo>
                    <a:cubicBezTo>
                      <a:pt x="648" y="781"/>
                      <a:pt x="651" y="780"/>
                      <a:pt x="652" y="780"/>
                    </a:cubicBezTo>
                    <a:cubicBezTo>
                      <a:pt x="652" y="780"/>
                      <a:pt x="653" y="780"/>
                      <a:pt x="653" y="779"/>
                    </a:cubicBezTo>
                    <a:cubicBezTo>
                      <a:pt x="653" y="779"/>
                      <a:pt x="658" y="773"/>
                      <a:pt x="660" y="770"/>
                    </a:cubicBezTo>
                    <a:cubicBezTo>
                      <a:pt x="660" y="770"/>
                      <a:pt x="661" y="770"/>
                      <a:pt x="659" y="768"/>
                    </a:cubicBezTo>
                    <a:cubicBezTo>
                      <a:pt x="659" y="768"/>
                      <a:pt x="654" y="762"/>
                      <a:pt x="649" y="761"/>
                    </a:cubicBezTo>
                    <a:cubicBezTo>
                      <a:pt x="649" y="761"/>
                      <a:pt x="644" y="758"/>
                      <a:pt x="642" y="759"/>
                    </a:cubicBezTo>
                    <a:cubicBezTo>
                      <a:pt x="642" y="759"/>
                      <a:pt x="633" y="758"/>
                      <a:pt x="639" y="757"/>
                    </a:cubicBezTo>
                    <a:cubicBezTo>
                      <a:pt x="639" y="757"/>
                      <a:pt x="645" y="755"/>
                      <a:pt x="653" y="761"/>
                    </a:cubicBezTo>
                    <a:cubicBezTo>
                      <a:pt x="653" y="761"/>
                      <a:pt x="659" y="764"/>
                      <a:pt x="661" y="767"/>
                    </a:cubicBezTo>
                    <a:cubicBezTo>
                      <a:pt x="661" y="767"/>
                      <a:pt x="661" y="769"/>
                      <a:pt x="662" y="767"/>
                    </a:cubicBezTo>
                    <a:cubicBezTo>
                      <a:pt x="662" y="767"/>
                      <a:pt x="665" y="765"/>
                      <a:pt x="663" y="763"/>
                    </a:cubicBezTo>
                    <a:cubicBezTo>
                      <a:pt x="663" y="763"/>
                      <a:pt x="660" y="757"/>
                      <a:pt x="649" y="750"/>
                    </a:cubicBezTo>
                    <a:cubicBezTo>
                      <a:pt x="649" y="750"/>
                      <a:pt x="645" y="748"/>
                      <a:pt x="643" y="748"/>
                    </a:cubicBezTo>
                    <a:cubicBezTo>
                      <a:pt x="643" y="748"/>
                      <a:pt x="641" y="748"/>
                      <a:pt x="643" y="747"/>
                    </a:cubicBezTo>
                    <a:cubicBezTo>
                      <a:pt x="643" y="747"/>
                      <a:pt x="649" y="745"/>
                      <a:pt x="655" y="750"/>
                    </a:cubicBezTo>
                    <a:cubicBezTo>
                      <a:pt x="655" y="750"/>
                      <a:pt x="660" y="755"/>
                      <a:pt x="664" y="758"/>
                    </a:cubicBezTo>
                    <a:cubicBezTo>
                      <a:pt x="664" y="758"/>
                      <a:pt x="665" y="760"/>
                      <a:pt x="664" y="758"/>
                    </a:cubicBezTo>
                    <a:cubicBezTo>
                      <a:pt x="664" y="758"/>
                      <a:pt x="664" y="756"/>
                      <a:pt x="665" y="756"/>
                    </a:cubicBezTo>
                    <a:cubicBezTo>
                      <a:pt x="665" y="756"/>
                      <a:pt x="665" y="755"/>
                      <a:pt x="664" y="755"/>
                    </a:cubicBezTo>
                    <a:cubicBezTo>
                      <a:pt x="664" y="755"/>
                      <a:pt x="663" y="753"/>
                      <a:pt x="664" y="753"/>
                    </a:cubicBezTo>
                    <a:cubicBezTo>
                      <a:pt x="664" y="753"/>
                      <a:pt x="664" y="752"/>
                      <a:pt x="663" y="752"/>
                    </a:cubicBezTo>
                    <a:cubicBezTo>
                      <a:pt x="663" y="752"/>
                      <a:pt x="662" y="751"/>
                      <a:pt x="661" y="751"/>
                    </a:cubicBezTo>
                    <a:cubicBezTo>
                      <a:pt x="661" y="751"/>
                      <a:pt x="656" y="751"/>
                      <a:pt x="659" y="750"/>
                    </a:cubicBezTo>
                    <a:cubicBezTo>
                      <a:pt x="659" y="750"/>
                      <a:pt x="661" y="750"/>
                      <a:pt x="662" y="750"/>
                    </a:cubicBezTo>
                    <a:cubicBezTo>
                      <a:pt x="662" y="750"/>
                      <a:pt x="663" y="750"/>
                      <a:pt x="662" y="749"/>
                    </a:cubicBezTo>
                    <a:cubicBezTo>
                      <a:pt x="662" y="749"/>
                      <a:pt x="660" y="745"/>
                      <a:pt x="660" y="744"/>
                    </a:cubicBezTo>
                    <a:cubicBezTo>
                      <a:pt x="660" y="744"/>
                      <a:pt x="659" y="742"/>
                      <a:pt x="659" y="744"/>
                    </a:cubicBezTo>
                    <a:cubicBezTo>
                      <a:pt x="659" y="744"/>
                      <a:pt x="658" y="746"/>
                      <a:pt x="655" y="745"/>
                    </a:cubicBezTo>
                    <a:cubicBezTo>
                      <a:pt x="655" y="745"/>
                      <a:pt x="650" y="744"/>
                      <a:pt x="650" y="741"/>
                    </a:cubicBezTo>
                    <a:cubicBezTo>
                      <a:pt x="650" y="741"/>
                      <a:pt x="651" y="737"/>
                      <a:pt x="648" y="737"/>
                    </a:cubicBezTo>
                    <a:cubicBezTo>
                      <a:pt x="648" y="737"/>
                      <a:pt x="645" y="736"/>
                      <a:pt x="648" y="735"/>
                    </a:cubicBezTo>
                    <a:cubicBezTo>
                      <a:pt x="648" y="735"/>
                      <a:pt x="651" y="735"/>
                      <a:pt x="655" y="736"/>
                    </a:cubicBezTo>
                    <a:cubicBezTo>
                      <a:pt x="655" y="736"/>
                      <a:pt x="655" y="737"/>
                      <a:pt x="657" y="735"/>
                    </a:cubicBezTo>
                    <a:cubicBezTo>
                      <a:pt x="657" y="735"/>
                      <a:pt x="666" y="732"/>
                      <a:pt x="667" y="737"/>
                    </a:cubicBezTo>
                    <a:cubicBezTo>
                      <a:pt x="667" y="737"/>
                      <a:pt x="667" y="742"/>
                      <a:pt x="668" y="744"/>
                    </a:cubicBezTo>
                    <a:cubicBezTo>
                      <a:pt x="668" y="744"/>
                      <a:pt x="669" y="746"/>
                      <a:pt x="668" y="747"/>
                    </a:cubicBezTo>
                    <a:cubicBezTo>
                      <a:pt x="668" y="747"/>
                      <a:pt x="668" y="748"/>
                      <a:pt x="669" y="750"/>
                    </a:cubicBezTo>
                    <a:cubicBezTo>
                      <a:pt x="669" y="750"/>
                      <a:pt x="670" y="751"/>
                      <a:pt x="669" y="751"/>
                    </a:cubicBezTo>
                    <a:cubicBezTo>
                      <a:pt x="669" y="751"/>
                      <a:pt x="669" y="753"/>
                      <a:pt x="670" y="755"/>
                    </a:cubicBezTo>
                    <a:cubicBezTo>
                      <a:pt x="670" y="755"/>
                      <a:pt x="668" y="758"/>
                      <a:pt x="670" y="756"/>
                    </a:cubicBezTo>
                    <a:cubicBezTo>
                      <a:pt x="670" y="756"/>
                      <a:pt x="675" y="749"/>
                      <a:pt x="678" y="746"/>
                    </a:cubicBezTo>
                    <a:cubicBezTo>
                      <a:pt x="678" y="746"/>
                      <a:pt x="679" y="744"/>
                      <a:pt x="677" y="744"/>
                    </a:cubicBezTo>
                    <a:cubicBezTo>
                      <a:pt x="677" y="744"/>
                      <a:pt x="673" y="743"/>
                      <a:pt x="671" y="742"/>
                    </a:cubicBezTo>
                    <a:cubicBezTo>
                      <a:pt x="671" y="742"/>
                      <a:pt x="669" y="741"/>
                      <a:pt x="671" y="741"/>
                    </a:cubicBezTo>
                    <a:cubicBezTo>
                      <a:pt x="671" y="741"/>
                      <a:pt x="673" y="741"/>
                      <a:pt x="673" y="740"/>
                    </a:cubicBezTo>
                    <a:cubicBezTo>
                      <a:pt x="673" y="740"/>
                      <a:pt x="672" y="739"/>
                      <a:pt x="674" y="739"/>
                    </a:cubicBezTo>
                    <a:cubicBezTo>
                      <a:pt x="674" y="739"/>
                      <a:pt x="676" y="739"/>
                      <a:pt x="675" y="737"/>
                    </a:cubicBezTo>
                    <a:cubicBezTo>
                      <a:pt x="675" y="737"/>
                      <a:pt x="674" y="734"/>
                      <a:pt x="673" y="735"/>
                    </a:cubicBezTo>
                    <a:cubicBezTo>
                      <a:pt x="673" y="735"/>
                      <a:pt x="670" y="735"/>
                      <a:pt x="668" y="733"/>
                    </a:cubicBezTo>
                    <a:cubicBezTo>
                      <a:pt x="668" y="733"/>
                      <a:pt x="666" y="732"/>
                      <a:pt x="667" y="732"/>
                    </a:cubicBezTo>
                    <a:cubicBezTo>
                      <a:pt x="667" y="732"/>
                      <a:pt x="666" y="730"/>
                      <a:pt x="668" y="731"/>
                    </a:cubicBezTo>
                    <a:cubicBezTo>
                      <a:pt x="668" y="731"/>
                      <a:pt x="672" y="733"/>
                      <a:pt x="671" y="731"/>
                    </a:cubicBezTo>
                    <a:cubicBezTo>
                      <a:pt x="669" y="728"/>
                      <a:pt x="669" y="728"/>
                      <a:pt x="669" y="728"/>
                    </a:cubicBezTo>
                    <a:cubicBezTo>
                      <a:pt x="669" y="728"/>
                      <a:pt x="668" y="726"/>
                      <a:pt x="665" y="728"/>
                    </a:cubicBezTo>
                    <a:cubicBezTo>
                      <a:pt x="665" y="728"/>
                      <a:pt x="660" y="729"/>
                      <a:pt x="662" y="727"/>
                    </a:cubicBezTo>
                    <a:cubicBezTo>
                      <a:pt x="662" y="727"/>
                      <a:pt x="664" y="726"/>
                      <a:pt x="663" y="725"/>
                    </a:cubicBezTo>
                    <a:cubicBezTo>
                      <a:pt x="663" y="725"/>
                      <a:pt x="662" y="725"/>
                      <a:pt x="664" y="723"/>
                    </a:cubicBezTo>
                    <a:cubicBezTo>
                      <a:pt x="664" y="723"/>
                      <a:pt x="665" y="723"/>
                      <a:pt x="664" y="722"/>
                    </a:cubicBezTo>
                    <a:cubicBezTo>
                      <a:pt x="664" y="722"/>
                      <a:pt x="665" y="721"/>
                      <a:pt x="667" y="720"/>
                    </a:cubicBezTo>
                    <a:cubicBezTo>
                      <a:pt x="667" y="720"/>
                      <a:pt x="675" y="717"/>
                      <a:pt x="676" y="722"/>
                    </a:cubicBezTo>
                    <a:cubicBezTo>
                      <a:pt x="676" y="722"/>
                      <a:pt x="677" y="724"/>
                      <a:pt x="676" y="725"/>
                    </a:cubicBezTo>
                    <a:cubicBezTo>
                      <a:pt x="676" y="725"/>
                      <a:pt x="676" y="725"/>
                      <a:pt x="677" y="729"/>
                    </a:cubicBezTo>
                    <a:cubicBezTo>
                      <a:pt x="677" y="729"/>
                      <a:pt x="676" y="731"/>
                      <a:pt x="678" y="732"/>
                    </a:cubicBezTo>
                    <a:cubicBezTo>
                      <a:pt x="678" y="732"/>
                      <a:pt x="680" y="735"/>
                      <a:pt x="680" y="737"/>
                    </a:cubicBezTo>
                    <a:cubicBezTo>
                      <a:pt x="680" y="737"/>
                      <a:pt x="682" y="739"/>
                      <a:pt x="682" y="740"/>
                    </a:cubicBezTo>
                    <a:cubicBezTo>
                      <a:pt x="682" y="740"/>
                      <a:pt x="682" y="742"/>
                      <a:pt x="683" y="741"/>
                    </a:cubicBezTo>
                    <a:cubicBezTo>
                      <a:pt x="683" y="741"/>
                      <a:pt x="691" y="731"/>
                      <a:pt x="697" y="734"/>
                    </a:cubicBezTo>
                    <a:cubicBezTo>
                      <a:pt x="697" y="734"/>
                      <a:pt x="700" y="733"/>
                      <a:pt x="697" y="739"/>
                    </a:cubicBezTo>
                    <a:cubicBezTo>
                      <a:pt x="697" y="739"/>
                      <a:pt x="695" y="740"/>
                      <a:pt x="694" y="741"/>
                    </a:cubicBezTo>
                    <a:cubicBezTo>
                      <a:pt x="688" y="743"/>
                      <a:pt x="688" y="743"/>
                      <a:pt x="688" y="743"/>
                    </a:cubicBezTo>
                    <a:cubicBezTo>
                      <a:pt x="688" y="743"/>
                      <a:pt x="686" y="744"/>
                      <a:pt x="688" y="742"/>
                    </a:cubicBezTo>
                    <a:cubicBezTo>
                      <a:pt x="688" y="742"/>
                      <a:pt x="691" y="740"/>
                      <a:pt x="691" y="738"/>
                    </a:cubicBezTo>
                    <a:cubicBezTo>
                      <a:pt x="691" y="738"/>
                      <a:pt x="692" y="736"/>
                      <a:pt x="690" y="738"/>
                    </a:cubicBezTo>
                    <a:cubicBezTo>
                      <a:pt x="690" y="738"/>
                      <a:pt x="687" y="742"/>
                      <a:pt x="685" y="742"/>
                    </a:cubicBezTo>
                    <a:cubicBezTo>
                      <a:pt x="685" y="742"/>
                      <a:pt x="683" y="744"/>
                      <a:pt x="684" y="746"/>
                    </a:cubicBezTo>
                    <a:cubicBezTo>
                      <a:pt x="684" y="746"/>
                      <a:pt x="685" y="746"/>
                      <a:pt x="684" y="747"/>
                    </a:cubicBezTo>
                    <a:cubicBezTo>
                      <a:pt x="684" y="747"/>
                      <a:pt x="684" y="747"/>
                      <a:pt x="685" y="748"/>
                    </a:cubicBezTo>
                    <a:cubicBezTo>
                      <a:pt x="685" y="748"/>
                      <a:pt x="687" y="751"/>
                      <a:pt x="683" y="751"/>
                    </a:cubicBezTo>
                    <a:cubicBezTo>
                      <a:pt x="683" y="751"/>
                      <a:pt x="680" y="751"/>
                      <a:pt x="679" y="750"/>
                    </a:cubicBezTo>
                    <a:cubicBezTo>
                      <a:pt x="679" y="750"/>
                      <a:pt x="679" y="747"/>
                      <a:pt x="677" y="750"/>
                    </a:cubicBezTo>
                    <a:cubicBezTo>
                      <a:pt x="677" y="750"/>
                      <a:pt x="674" y="755"/>
                      <a:pt x="672" y="757"/>
                    </a:cubicBezTo>
                    <a:cubicBezTo>
                      <a:pt x="672" y="757"/>
                      <a:pt x="667" y="762"/>
                      <a:pt x="668" y="764"/>
                    </a:cubicBezTo>
                    <a:cubicBezTo>
                      <a:pt x="668" y="764"/>
                      <a:pt x="671" y="765"/>
                      <a:pt x="669" y="766"/>
                    </a:cubicBezTo>
                    <a:cubicBezTo>
                      <a:pt x="669" y="766"/>
                      <a:pt x="668" y="766"/>
                      <a:pt x="667" y="765"/>
                    </a:cubicBezTo>
                    <a:cubicBezTo>
                      <a:pt x="667" y="765"/>
                      <a:pt x="666" y="765"/>
                      <a:pt x="665" y="767"/>
                    </a:cubicBezTo>
                    <a:cubicBezTo>
                      <a:pt x="665" y="767"/>
                      <a:pt x="662" y="770"/>
                      <a:pt x="665" y="771"/>
                    </a:cubicBezTo>
                    <a:cubicBezTo>
                      <a:pt x="665" y="771"/>
                      <a:pt x="665" y="771"/>
                      <a:pt x="666" y="772"/>
                    </a:cubicBezTo>
                    <a:cubicBezTo>
                      <a:pt x="666" y="772"/>
                      <a:pt x="668" y="772"/>
                      <a:pt x="667" y="773"/>
                    </a:cubicBezTo>
                    <a:close/>
                    <a:moveTo>
                      <a:pt x="706" y="796"/>
                    </a:moveTo>
                    <a:cubicBezTo>
                      <a:pt x="706" y="796"/>
                      <a:pt x="705" y="797"/>
                      <a:pt x="705" y="800"/>
                    </a:cubicBezTo>
                    <a:cubicBezTo>
                      <a:pt x="705" y="800"/>
                      <a:pt x="705" y="800"/>
                      <a:pt x="704" y="801"/>
                    </a:cubicBezTo>
                    <a:cubicBezTo>
                      <a:pt x="695" y="808"/>
                      <a:pt x="695" y="808"/>
                      <a:pt x="695" y="808"/>
                    </a:cubicBezTo>
                    <a:cubicBezTo>
                      <a:pt x="695" y="808"/>
                      <a:pt x="694" y="807"/>
                      <a:pt x="693" y="809"/>
                    </a:cubicBezTo>
                    <a:cubicBezTo>
                      <a:pt x="693" y="809"/>
                      <a:pt x="692" y="809"/>
                      <a:pt x="692" y="808"/>
                    </a:cubicBezTo>
                    <a:cubicBezTo>
                      <a:pt x="692" y="808"/>
                      <a:pt x="692" y="808"/>
                      <a:pt x="691" y="809"/>
                    </a:cubicBezTo>
                    <a:cubicBezTo>
                      <a:pt x="691" y="809"/>
                      <a:pt x="690" y="808"/>
                      <a:pt x="689" y="809"/>
                    </a:cubicBezTo>
                    <a:cubicBezTo>
                      <a:pt x="683" y="810"/>
                      <a:pt x="683" y="810"/>
                      <a:pt x="683" y="810"/>
                    </a:cubicBezTo>
                    <a:cubicBezTo>
                      <a:pt x="683" y="810"/>
                      <a:pt x="681" y="811"/>
                      <a:pt x="684" y="809"/>
                    </a:cubicBezTo>
                    <a:cubicBezTo>
                      <a:pt x="684" y="809"/>
                      <a:pt x="691" y="807"/>
                      <a:pt x="688" y="807"/>
                    </a:cubicBezTo>
                    <a:cubicBezTo>
                      <a:pt x="688" y="807"/>
                      <a:pt x="685" y="807"/>
                      <a:pt x="687" y="806"/>
                    </a:cubicBezTo>
                    <a:cubicBezTo>
                      <a:pt x="687" y="806"/>
                      <a:pt x="694" y="801"/>
                      <a:pt x="697" y="796"/>
                    </a:cubicBezTo>
                    <a:cubicBezTo>
                      <a:pt x="697" y="796"/>
                      <a:pt x="703" y="786"/>
                      <a:pt x="695" y="779"/>
                    </a:cubicBezTo>
                    <a:cubicBezTo>
                      <a:pt x="695" y="779"/>
                      <a:pt x="691" y="780"/>
                      <a:pt x="687" y="784"/>
                    </a:cubicBezTo>
                    <a:cubicBezTo>
                      <a:pt x="687" y="784"/>
                      <a:pt x="685" y="790"/>
                      <a:pt x="683" y="790"/>
                    </a:cubicBezTo>
                    <a:cubicBezTo>
                      <a:pt x="683" y="790"/>
                      <a:pt x="677" y="790"/>
                      <a:pt x="675" y="787"/>
                    </a:cubicBezTo>
                    <a:cubicBezTo>
                      <a:pt x="675" y="787"/>
                      <a:pt x="672" y="786"/>
                      <a:pt x="674" y="786"/>
                    </a:cubicBezTo>
                    <a:cubicBezTo>
                      <a:pt x="674" y="786"/>
                      <a:pt x="675" y="787"/>
                      <a:pt x="677" y="784"/>
                    </a:cubicBezTo>
                    <a:cubicBezTo>
                      <a:pt x="677" y="784"/>
                      <a:pt x="680" y="783"/>
                      <a:pt x="680" y="782"/>
                    </a:cubicBezTo>
                    <a:cubicBezTo>
                      <a:pt x="680" y="782"/>
                      <a:pt x="682" y="779"/>
                      <a:pt x="685" y="777"/>
                    </a:cubicBezTo>
                    <a:cubicBezTo>
                      <a:pt x="685" y="777"/>
                      <a:pt x="687" y="775"/>
                      <a:pt x="688" y="774"/>
                    </a:cubicBezTo>
                    <a:cubicBezTo>
                      <a:pt x="688" y="774"/>
                      <a:pt x="688" y="772"/>
                      <a:pt x="686" y="772"/>
                    </a:cubicBezTo>
                    <a:cubicBezTo>
                      <a:pt x="686" y="772"/>
                      <a:pt x="682" y="777"/>
                      <a:pt x="679" y="769"/>
                    </a:cubicBezTo>
                    <a:cubicBezTo>
                      <a:pt x="679" y="769"/>
                      <a:pt x="679" y="761"/>
                      <a:pt x="677" y="764"/>
                    </a:cubicBezTo>
                    <a:cubicBezTo>
                      <a:pt x="677" y="764"/>
                      <a:pt x="676" y="769"/>
                      <a:pt x="672" y="770"/>
                    </a:cubicBezTo>
                    <a:cubicBezTo>
                      <a:pt x="672" y="770"/>
                      <a:pt x="670" y="771"/>
                      <a:pt x="668" y="770"/>
                    </a:cubicBezTo>
                    <a:cubicBezTo>
                      <a:pt x="668" y="770"/>
                      <a:pt x="666" y="769"/>
                      <a:pt x="668" y="769"/>
                    </a:cubicBezTo>
                    <a:cubicBezTo>
                      <a:pt x="668" y="769"/>
                      <a:pt x="671" y="768"/>
                      <a:pt x="673" y="764"/>
                    </a:cubicBezTo>
                    <a:cubicBezTo>
                      <a:pt x="673" y="764"/>
                      <a:pt x="676" y="761"/>
                      <a:pt x="675" y="759"/>
                    </a:cubicBezTo>
                    <a:cubicBezTo>
                      <a:pt x="675" y="759"/>
                      <a:pt x="675" y="758"/>
                      <a:pt x="678" y="757"/>
                    </a:cubicBezTo>
                    <a:cubicBezTo>
                      <a:pt x="678" y="757"/>
                      <a:pt x="684" y="752"/>
                      <a:pt x="687" y="755"/>
                    </a:cubicBezTo>
                    <a:cubicBezTo>
                      <a:pt x="687" y="755"/>
                      <a:pt x="689" y="757"/>
                      <a:pt x="687" y="760"/>
                    </a:cubicBezTo>
                    <a:cubicBezTo>
                      <a:pt x="687" y="760"/>
                      <a:pt x="686" y="763"/>
                      <a:pt x="689" y="765"/>
                    </a:cubicBezTo>
                    <a:cubicBezTo>
                      <a:pt x="689" y="765"/>
                      <a:pt x="693" y="768"/>
                      <a:pt x="694" y="766"/>
                    </a:cubicBezTo>
                    <a:cubicBezTo>
                      <a:pt x="694" y="766"/>
                      <a:pt x="699" y="762"/>
                      <a:pt x="701" y="763"/>
                    </a:cubicBezTo>
                    <a:cubicBezTo>
                      <a:pt x="701" y="763"/>
                      <a:pt x="705" y="764"/>
                      <a:pt x="705" y="766"/>
                    </a:cubicBezTo>
                    <a:cubicBezTo>
                      <a:pt x="705" y="766"/>
                      <a:pt x="704" y="768"/>
                      <a:pt x="703" y="769"/>
                    </a:cubicBezTo>
                    <a:cubicBezTo>
                      <a:pt x="703" y="769"/>
                      <a:pt x="703" y="770"/>
                      <a:pt x="702" y="771"/>
                    </a:cubicBezTo>
                    <a:cubicBezTo>
                      <a:pt x="702" y="771"/>
                      <a:pt x="699" y="772"/>
                      <a:pt x="701" y="775"/>
                    </a:cubicBezTo>
                    <a:cubicBezTo>
                      <a:pt x="706" y="782"/>
                      <a:pt x="706" y="782"/>
                      <a:pt x="706" y="782"/>
                    </a:cubicBezTo>
                    <a:cubicBezTo>
                      <a:pt x="706" y="782"/>
                      <a:pt x="708" y="789"/>
                      <a:pt x="707" y="793"/>
                    </a:cubicBezTo>
                    <a:cubicBezTo>
                      <a:pt x="707" y="794"/>
                      <a:pt x="706" y="796"/>
                      <a:pt x="706" y="796"/>
                    </a:cubicBezTo>
                    <a:close/>
                    <a:moveTo>
                      <a:pt x="451" y="788"/>
                    </a:moveTo>
                    <a:cubicBezTo>
                      <a:pt x="267" y="788"/>
                      <a:pt x="118" y="639"/>
                      <a:pt x="118" y="455"/>
                    </a:cubicBezTo>
                    <a:cubicBezTo>
                      <a:pt x="118" y="271"/>
                      <a:pt x="267" y="121"/>
                      <a:pt x="451" y="121"/>
                    </a:cubicBezTo>
                    <a:cubicBezTo>
                      <a:pt x="635" y="121"/>
                      <a:pt x="784" y="271"/>
                      <a:pt x="784" y="455"/>
                    </a:cubicBezTo>
                    <a:cubicBezTo>
                      <a:pt x="784" y="639"/>
                      <a:pt x="635" y="788"/>
                      <a:pt x="451" y="788"/>
                    </a:cubicBezTo>
                    <a:close/>
                    <a:moveTo>
                      <a:pt x="778" y="318"/>
                    </a:moveTo>
                    <a:cubicBezTo>
                      <a:pt x="775" y="310"/>
                      <a:pt x="775" y="303"/>
                      <a:pt x="777" y="296"/>
                    </a:cubicBezTo>
                    <a:cubicBezTo>
                      <a:pt x="779" y="290"/>
                      <a:pt x="784" y="285"/>
                      <a:pt x="792" y="282"/>
                    </a:cubicBezTo>
                    <a:cubicBezTo>
                      <a:pt x="797" y="280"/>
                      <a:pt x="801" y="279"/>
                      <a:pt x="805" y="279"/>
                    </a:cubicBezTo>
                    <a:cubicBezTo>
                      <a:pt x="808" y="280"/>
                      <a:pt x="811" y="280"/>
                      <a:pt x="814" y="282"/>
                    </a:cubicBezTo>
                    <a:cubicBezTo>
                      <a:pt x="817" y="283"/>
                      <a:pt x="819" y="285"/>
                      <a:pt x="821" y="287"/>
                    </a:cubicBezTo>
                    <a:cubicBezTo>
                      <a:pt x="824" y="289"/>
                      <a:pt x="826" y="293"/>
                      <a:pt x="828" y="297"/>
                    </a:cubicBezTo>
                    <a:cubicBezTo>
                      <a:pt x="831" y="305"/>
                      <a:pt x="831" y="312"/>
                      <a:pt x="829" y="318"/>
                    </a:cubicBezTo>
                    <a:cubicBezTo>
                      <a:pt x="826" y="325"/>
                      <a:pt x="821" y="330"/>
                      <a:pt x="813" y="333"/>
                    </a:cubicBezTo>
                    <a:cubicBezTo>
                      <a:pt x="806" y="336"/>
                      <a:pt x="799" y="336"/>
                      <a:pt x="792" y="334"/>
                    </a:cubicBezTo>
                    <a:cubicBezTo>
                      <a:pt x="786" y="331"/>
                      <a:pt x="781" y="325"/>
                      <a:pt x="778" y="318"/>
                    </a:cubicBezTo>
                    <a:close/>
                    <a:moveTo>
                      <a:pt x="841" y="337"/>
                    </a:moveTo>
                    <a:cubicBezTo>
                      <a:pt x="843" y="348"/>
                      <a:pt x="843" y="348"/>
                      <a:pt x="843" y="348"/>
                    </a:cubicBezTo>
                    <a:cubicBezTo>
                      <a:pt x="802" y="358"/>
                      <a:pt x="802" y="358"/>
                      <a:pt x="802" y="358"/>
                    </a:cubicBezTo>
                    <a:cubicBezTo>
                      <a:pt x="809" y="386"/>
                      <a:pt x="809" y="386"/>
                      <a:pt x="809" y="386"/>
                    </a:cubicBezTo>
                    <a:cubicBezTo>
                      <a:pt x="801" y="388"/>
                      <a:pt x="801" y="388"/>
                      <a:pt x="801" y="388"/>
                    </a:cubicBezTo>
                    <a:cubicBezTo>
                      <a:pt x="791" y="349"/>
                      <a:pt x="791" y="349"/>
                      <a:pt x="791" y="349"/>
                    </a:cubicBezTo>
                    <a:lnTo>
                      <a:pt x="841" y="337"/>
                    </a:lnTo>
                    <a:close/>
                    <a:moveTo>
                      <a:pt x="851" y="525"/>
                    </a:moveTo>
                    <a:cubicBezTo>
                      <a:pt x="815" y="528"/>
                      <a:pt x="815" y="528"/>
                      <a:pt x="815" y="528"/>
                    </a:cubicBezTo>
                    <a:cubicBezTo>
                      <a:pt x="847" y="545"/>
                      <a:pt x="847" y="545"/>
                      <a:pt x="847" y="545"/>
                    </a:cubicBezTo>
                    <a:cubicBezTo>
                      <a:pt x="844" y="562"/>
                      <a:pt x="844" y="562"/>
                      <a:pt x="844" y="562"/>
                    </a:cubicBezTo>
                    <a:cubicBezTo>
                      <a:pt x="793" y="552"/>
                      <a:pt x="793" y="552"/>
                      <a:pt x="793" y="552"/>
                    </a:cubicBezTo>
                    <a:cubicBezTo>
                      <a:pt x="795" y="541"/>
                      <a:pt x="795" y="541"/>
                      <a:pt x="795" y="541"/>
                    </a:cubicBezTo>
                    <a:cubicBezTo>
                      <a:pt x="835" y="549"/>
                      <a:pt x="835" y="549"/>
                      <a:pt x="835" y="549"/>
                    </a:cubicBezTo>
                    <a:cubicBezTo>
                      <a:pt x="798" y="530"/>
                      <a:pt x="798" y="530"/>
                      <a:pt x="798" y="530"/>
                    </a:cubicBezTo>
                    <a:cubicBezTo>
                      <a:pt x="800" y="519"/>
                      <a:pt x="800" y="519"/>
                      <a:pt x="800" y="519"/>
                    </a:cubicBezTo>
                    <a:cubicBezTo>
                      <a:pt x="842" y="517"/>
                      <a:pt x="842" y="517"/>
                      <a:pt x="842" y="517"/>
                    </a:cubicBezTo>
                    <a:cubicBezTo>
                      <a:pt x="802" y="508"/>
                      <a:pt x="802" y="508"/>
                      <a:pt x="802" y="508"/>
                    </a:cubicBezTo>
                    <a:cubicBezTo>
                      <a:pt x="804" y="498"/>
                      <a:pt x="804" y="498"/>
                      <a:pt x="804" y="498"/>
                    </a:cubicBezTo>
                    <a:cubicBezTo>
                      <a:pt x="855" y="508"/>
                      <a:pt x="855" y="508"/>
                      <a:pt x="855" y="508"/>
                    </a:cubicBezTo>
                    <a:lnTo>
                      <a:pt x="851" y="525"/>
                    </a:lnTo>
                    <a:close/>
                    <a:moveTo>
                      <a:pt x="815" y="474"/>
                    </a:moveTo>
                    <a:cubicBezTo>
                      <a:pt x="816" y="476"/>
                      <a:pt x="818" y="477"/>
                      <a:pt x="819" y="478"/>
                    </a:cubicBezTo>
                    <a:cubicBezTo>
                      <a:pt x="821" y="478"/>
                      <a:pt x="824" y="478"/>
                      <a:pt x="828" y="478"/>
                    </a:cubicBezTo>
                    <a:cubicBezTo>
                      <a:pt x="857" y="479"/>
                      <a:pt x="857" y="479"/>
                      <a:pt x="857" y="479"/>
                    </a:cubicBezTo>
                    <a:cubicBezTo>
                      <a:pt x="856" y="491"/>
                      <a:pt x="856" y="491"/>
                      <a:pt x="856" y="491"/>
                    </a:cubicBezTo>
                    <a:cubicBezTo>
                      <a:pt x="829" y="490"/>
                      <a:pt x="829" y="490"/>
                      <a:pt x="829" y="490"/>
                    </a:cubicBezTo>
                    <a:cubicBezTo>
                      <a:pt x="823" y="490"/>
                      <a:pt x="819" y="489"/>
                      <a:pt x="816" y="489"/>
                    </a:cubicBezTo>
                    <a:cubicBezTo>
                      <a:pt x="814" y="488"/>
                      <a:pt x="812" y="487"/>
                      <a:pt x="810" y="485"/>
                    </a:cubicBezTo>
                    <a:cubicBezTo>
                      <a:pt x="808" y="483"/>
                      <a:pt x="807" y="481"/>
                      <a:pt x="806" y="478"/>
                    </a:cubicBezTo>
                    <a:cubicBezTo>
                      <a:pt x="805" y="475"/>
                      <a:pt x="805" y="472"/>
                      <a:pt x="805" y="467"/>
                    </a:cubicBezTo>
                    <a:cubicBezTo>
                      <a:pt x="805" y="462"/>
                      <a:pt x="806" y="458"/>
                      <a:pt x="807" y="455"/>
                    </a:cubicBezTo>
                    <a:cubicBezTo>
                      <a:pt x="808" y="452"/>
                      <a:pt x="810" y="450"/>
                      <a:pt x="812" y="448"/>
                    </a:cubicBezTo>
                    <a:cubicBezTo>
                      <a:pt x="813" y="447"/>
                      <a:pt x="815" y="446"/>
                      <a:pt x="817" y="445"/>
                    </a:cubicBezTo>
                    <a:cubicBezTo>
                      <a:pt x="820" y="445"/>
                      <a:pt x="825" y="444"/>
                      <a:pt x="831" y="445"/>
                    </a:cubicBezTo>
                    <a:cubicBezTo>
                      <a:pt x="858" y="446"/>
                      <a:pt x="858" y="446"/>
                      <a:pt x="858" y="446"/>
                    </a:cubicBezTo>
                    <a:cubicBezTo>
                      <a:pt x="858" y="457"/>
                      <a:pt x="858" y="457"/>
                      <a:pt x="858" y="457"/>
                    </a:cubicBezTo>
                    <a:cubicBezTo>
                      <a:pt x="830" y="456"/>
                      <a:pt x="830" y="456"/>
                      <a:pt x="830" y="456"/>
                    </a:cubicBezTo>
                    <a:cubicBezTo>
                      <a:pt x="825" y="456"/>
                      <a:pt x="822" y="456"/>
                      <a:pt x="821" y="456"/>
                    </a:cubicBezTo>
                    <a:cubicBezTo>
                      <a:pt x="819" y="457"/>
                      <a:pt x="817" y="458"/>
                      <a:pt x="816" y="459"/>
                    </a:cubicBezTo>
                    <a:cubicBezTo>
                      <a:pt x="814" y="461"/>
                      <a:pt x="814" y="464"/>
                      <a:pt x="813" y="467"/>
                    </a:cubicBezTo>
                    <a:cubicBezTo>
                      <a:pt x="813" y="470"/>
                      <a:pt x="814" y="473"/>
                      <a:pt x="815" y="4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7" name="Freeform 85"/>
              <p:cNvSpPr/>
              <p:nvPr/>
            </p:nvSpPr>
            <p:spPr bwMode="auto">
              <a:xfrm>
                <a:off x="1913" y="749"/>
                <a:ext cx="42" cy="40"/>
              </a:xfrm>
              <a:custGeom>
                <a:avLst/>
                <a:gdLst>
                  <a:gd name="T0" fmla="*/ 13 w 22"/>
                  <a:gd name="T1" fmla="*/ 20 h 21"/>
                  <a:gd name="T2" fmla="*/ 18 w 22"/>
                  <a:gd name="T3" fmla="*/ 20 h 21"/>
                  <a:gd name="T4" fmla="*/ 21 w 22"/>
                  <a:gd name="T5" fmla="*/ 18 h 21"/>
                  <a:gd name="T6" fmla="*/ 22 w 22"/>
                  <a:gd name="T7" fmla="*/ 13 h 21"/>
                  <a:gd name="T8" fmla="*/ 20 w 22"/>
                  <a:gd name="T9" fmla="*/ 8 h 21"/>
                  <a:gd name="T10" fmla="*/ 13 w 22"/>
                  <a:gd name="T11" fmla="*/ 3 h 21"/>
                  <a:gd name="T12" fmla="*/ 9 w 22"/>
                  <a:gd name="T13" fmla="*/ 0 h 21"/>
                  <a:gd name="T14" fmla="*/ 0 w 22"/>
                  <a:gd name="T15" fmla="*/ 12 h 21"/>
                  <a:gd name="T16" fmla="*/ 5 w 22"/>
                  <a:gd name="T17" fmla="*/ 16 h 21"/>
                  <a:gd name="T18" fmla="*/ 13 w 22"/>
                  <a:gd name="T19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1">
                    <a:moveTo>
                      <a:pt x="13" y="20"/>
                    </a:moveTo>
                    <a:cubicBezTo>
                      <a:pt x="15" y="21"/>
                      <a:pt x="16" y="21"/>
                      <a:pt x="18" y="20"/>
                    </a:cubicBezTo>
                    <a:cubicBezTo>
                      <a:pt x="19" y="20"/>
                      <a:pt x="20" y="19"/>
                      <a:pt x="21" y="18"/>
                    </a:cubicBezTo>
                    <a:cubicBezTo>
                      <a:pt x="22" y="16"/>
                      <a:pt x="22" y="14"/>
                      <a:pt x="22" y="13"/>
                    </a:cubicBezTo>
                    <a:cubicBezTo>
                      <a:pt x="22" y="11"/>
                      <a:pt x="21" y="10"/>
                      <a:pt x="20" y="8"/>
                    </a:cubicBezTo>
                    <a:cubicBezTo>
                      <a:pt x="19" y="7"/>
                      <a:pt x="16" y="6"/>
                      <a:pt x="13" y="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9" y="18"/>
                      <a:pt x="12" y="20"/>
                      <a:pt x="13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8" name="Freeform 86"/>
              <p:cNvSpPr/>
              <p:nvPr/>
            </p:nvSpPr>
            <p:spPr bwMode="auto">
              <a:xfrm>
                <a:off x="1636" y="2110"/>
                <a:ext cx="35" cy="54"/>
              </a:xfrm>
              <a:custGeom>
                <a:avLst/>
                <a:gdLst>
                  <a:gd name="T0" fmla="*/ 4 w 18"/>
                  <a:gd name="T1" fmla="*/ 3 h 28"/>
                  <a:gd name="T2" fmla="*/ 6 w 18"/>
                  <a:gd name="T3" fmla="*/ 6 h 28"/>
                  <a:gd name="T4" fmla="*/ 7 w 18"/>
                  <a:gd name="T5" fmla="*/ 9 h 28"/>
                  <a:gd name="T6" fmla="*/ 7 w 18"/>
                  <a:gd name="T7" fmla="*/ 12 h 28"/>
                  <a:gd name="T8" fmla="*/ 6 w 18"/>
                  <a:gd name="T9" fmla="*/ 13 h 28"/>
                  <a:gd name="T10" fmla="*/ 3 w 18"/>
                  <a:gd name="T11" fmla="*/ 19 h 28"/>
                  <a:gd name="T12" fmla="*/ 3 w 18"/>
                  <a:gd name="T13" fmla="*/ 25 h 28"/>
                  <a:gd name="T14" fmla="*/ 8 w 18"/>
                  <a:gd name="T15" fmla="*/ 22 h 28"/>
                  <a:gd name="T16" fmla="*/ 10 w 18"/>
                  <a:gd name="T17" fmla="*/ 21 h 28"/>
                  <a:gd name="T18" fmla="*/ 11 w 18"/>
                  <a:gd name="T19" fmla="*/ 19 h 28"/>
                  <a:gd name="T20" fmla="*/ 15 w 18"/>
                  <a:gd name="T21" fmla="*/ 13 h 28"/>
                  <a:gd name="T22" fmla="*/ 18 w 18"/>
                  <a:gd name="T23" fmla="*/ 7 h 28"/>
                  <a:gd name="T24" fmla="*/ 18 w 18"/>
                  <a:gd name="T25" fmla="*/ 4 h 28"/>
                  <a:gd name="T26" fmla="*/ 12 w 18"/>
                  <a:gd name="T27" fmla="*/ 1 h 28"/>
                  <a:gd name="T28" fmla="*/ 8 w 18"/>
                  <a:gd name="T29" fmla="*/ 0 h 28"/>
                  <a:gd name="T30" fmla="*/ 4 w 18"/>
                  <a:gd name="T31" fmla="*/ 0 h 28"/>
                  <a:gd name="T32" fmla="*/ 4 w 18"/>
                  <a:gd name="T33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" h="28">
                    <a:moveTo>
                      <a:pt x="4" y="3"/>
                    </a:moveTo>
                    <a:cubicBezTo>
                      <a:pt x="4" y="4"/>
                      <a:pt x="6" y="6"/>
                      <a:pt x="6" y="6"/>
                    </a:cubicBezTo>
                    <a:cubicBezTo>
                      <a:pt x="6" y="8"/>
                      <a:pt x="7" y="9"/>
                      <a:pt x="7" y="9"/>
                    </a:cubicBezTo>
                    <a:cubicBezTo>
                      <a:pt x="8" y="10"/>
                      <a:pt x="7" y="12"/>
                      <a:pt x="7" y="12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6" y="16"/>
                      <a:pt x="3" y="19"/>
                      <a:pt x="3" y="19"/>
                    </a:cubicBezTo>
                    <a:cubicBezTo>
                      <a:pt x="0" y="21"/>
                      <a:pt x="3" y="25"/>
                      <a:pt x="3" y="25"/>
                    </a:cubicBezTo>
                    <a:cubicBezTo>
                      <a:pt x="4" y="28"/>
                      <a:pt x="8" y="22"/>
                      <a:pt x="8" y="22"/>
                    </a:cubicBezTo>
                    <a:cubicBezTo>
                      <a:pt x="9" y="21"/>
                      <a:pt x="10" y="21"/>
                      <a:pt x="10" y="21"/>
                    </a:cubicBezTo>
                    <a:cubicBezTo>
                      <a:pt x="10" y="20"/>
                      <a:pt x="10" y="20"/>
                      <a:pt x="11" y="19"/>
                    </a:cubicBezTo>
                    <a:cubicBezTo>
                      <a:pt x="12" y="16"/>
                      <a:pt x="15" y="13"/>
                      <a:pt x="15" y="13"/>
                    </a:cubicBezTo>
                    <a:cubicBezTo>
                      <a:pt x="15" y="12"/>
                      <a:pt x="18" y="7"/>
                      <a:pt x="18" y="7"/>
                    </a:cubicBezTo>
                    <a:cubicBezTo>
                      <a:pt x="18" y="6"/>
                      <a:pt x="18" y="4"/>
                      <a:pt x="18" y="4"/>
                    </a:cubicBezTo>
                    <a:cubicBezTo>
                      <a:pt x="17" y="3"/>
                      <a:pt x="12" y="1"/>
                      <a:pt x="12" y="1"/>
                    </a:cubicBezTo>
                    <a:cubicBezTo>
                      <a:pt x="12" y="1"/>
                      <a:pt x="10" y="1"/>
                      <a:pt x="8" y="0"/>
                    </a:cubicBezTo>
                    <a:cubicBezTo>
                      <a:pt x="6" y="0"/>
                      <a:pt x="4" y="0"/>
                      <a:pt x="4" y="0"/>
                    </a:cubicBezTo>
                    <a:cubicBezTo>
                      <a:pt x="1" y="1"/>
                      <a:pt x="4" y="3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9" name="Freeform 87"/>
              <p:cNvSpPr/>
              <p:nvPr/>
            </p:nvSpPr>
            <p:spPr bwMode="auto">
              <a:xfrm>
                <a:off x="2152" y="1076"/>
                <a:ext cx="68" cy="67"/>
              </a:xfrm>
              <a:custGeom>
                <a:avLst/>
                <a:gdLst>
                  <a:gd name="T0" fmla="*/ 24 w 36"/>
                  <a:gd name="T1" fmla="*/ 32 h 35"/>
                  <a:gd name="T2" fmla="*/ 35 w 36"/>
                  <a:gd name="T3" fmla="*/ 23 h 35"/>
                  <a:gd name="T4" fmla="*/ 35 w 36"/>
                  <a:gd name="T5" fmla="*/ 11 h 35"/>
                  <a:gd name="T6" fmla="*/ 26 w 36"/>
                  <a:gd name="T7" fmla="*/ 2 h 35"/>
                  <a:gd name="T8" fmla="*/ 12 w 36"/>
                  <a:gd name="T9" fmla="*/ 3 h 35"/>
                  <a:gd name="T10" fmla="*/ 1 w 36"/>
                  <a:gd name="T11" fmla="*/ 12 h 35"/>
                  <a:gd name="T12" fmla="*/ 1 w 36"/>
                  <a:gd name="T13" fmla="*/ 24 h 35"/>
                  <a:gd name="T14" fmla="*/ 10 w 36"/>
                  <a:gd name="T15" fmla="*/ 33 h 35"/>
                  <a:gd name="T16" fmla="*/ 24 w 36"/>
                  <a:gd name="T17" fmla="*/ 3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5">
                    <a:moveTo>
                      <a:pt x="24" y="32"/>
                    </a:moveTo>
                    <a:cubicBezTo>
                      <a:pt x="30" y="30"/>
                      <a:pt x="33" y="27"/>
                      <a:pt x="35" y="23"/>
                    </a:cubicBezTo>
                    <a:cubicBezTo>
                      <a:pt x="36" y="19"/>
                      <a:pt x="36" y="15"/>
                      <a:pt x="35" y="11"/>
                    </a:cubicBezTo>
                    <a:cubicBezTo>
                      <a:pt x="33" y="6"/>
                      <a:pt x="30" y="3"/>
                      <a:pt x="26" y="2"/>
                    </a:cubicBezTo>
                    <a:cubicBezTo>
                      <a:pt x="22" y="0"/>
                      <a:pt x="17" y="1"/>
                      <a:pt x="12" y="3"/>
                    </a:cubicBezTo>
                    <a:cubicBezTo>
                      <a:pt x="7" y="5"/>
                      <a:pt x="3" y="8"/>
                      <a:pt x="1" y="12"/>
                    </a:cubicBezTo>
                    <a:cubicBezTo>
                      <a:pt x="0" y="16"/>
                      <a:pt x="0" y="20"/>
                      <a:pt x="1" y="24"/>
                    </a:cubicBezTo>
                    <a:cubicBezTo>
                      <a:pt x="3" y="29"/>
                      <a:pt x="6" y="31"/>
                      <a:pt x="10" y="33"/>
                    </a:cubicBezTo>
                    <a:cubicBezTo>
                      <a:pt x="14" y="35"/>
                      <a:pt x="18" y="34"/>
                      <a:pt x="24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10899831" y="6542060"/>
            <a:ext cx="1028644" cy="189883"/>
            <a:chOff x="4206876" y="3000376"/>
            <a:chExt cx="3689350" cy="681038"/>
          </a:xfrm>
          <a:solidFill>
            <a:schemeClr val="bg1"/>
          </a:solidFill>
        </p:grpSpPr>
        <p:sp>
          <p:nvSpPr>
            <p:cNvPr id="10" name="Freeform 54"/>
            <p:cNvSpPr/>
            <p:nvPr/>
          </p:nvSpPr>
          <p:spPr bwMode="auto">
            <a:xfrm>
              <a:off x="5246688" y="3021013"/>
              <a:ext cx="647700" cy="141288"/>
            </a:xfrm>
            <a:custGeom>
              <a:avLst/>
              <a:gdLst>
                <a:gd name="T0" fmla="*/ 98 w 214"/>
                <a:gd name="T1" fmla="*/ 0 h 46"/>
                <a:gd name="T2" fmla="*/ 108 w 214"/>
                <a:gd name="T3" fmla="*/ 3 h 46"/>
                <a:gd name="T4" fmla="*/ 127 w 214"/>
                <a:gd name="T5" fmla="*/ 17 h 46"/>
                <a:gd name="T6" fmla="*/ 137 w 214"/>
                <a:gd name="T7" fmla="*/ 19 h 46"/>
                <a:gd name="T8" fmla="*/ 139 w 214"/>
                <a:gd name="T9" fmla="*/ 19 h 46"/>
                <a:gd name="T10" fmla="*/ 162 w 214"/>
                <a:gd name="T11" fmla="*/ 19 h 46"/>
                <a:gd name="T12" fmla="*/ 176 w 214"/>
                <a:gd name="T13" fmla="*/ 19 h 46"/>
                <a:gd name="T14" fmla="*/ 188 w 214"/>
                <a:gd name="T15" fmla="*/ 19 h 46"/>
                <a:gd name="T16" fmla="*/ 202 w 214"/>
                <a:gd name="T17" fmla="*/ 18 h 46"/>
                <a:gd name="T18" fmla="*/ 210 w 214"/>
                <a:gd name="T19" fmla="*/ 31 h 46"/>
                <a:gd name="T20" fmla="*/ 200 w 214"/>
                <a:gd name="T21" fmla="*/ 34 h 46"/>
                <a:gd name="T22" fmla="*/ 193 w 214"/>
                <a:gd name="T23" fmla="*/ 35 h 46"/>
                <a:gd name="T24" fmla="*/ 183 w 214"/>
                <a:gd name="T25" fmla="*/ 35 h 46"/>
                <a:gd name="T26" fmla="*/ 165 w 214"/>
                <a:gd name="T27" fmla="*/ 36 h 46"/>
                <a:gd name="T28" fmla="*/ 129 w 214"/>
                <a:gd name="T29" fmla="*/ 36 h 46"/>
                <a:gd name="T30" fmla="*/ 121 w 214"/>
                <a:gd name="T31" fmla="*/ 36 h 46"/>
                <a:gd name="T32" fmla="*/ 118 w 214"/>
                <a:gd name="T33" fmla="*/ 38 h 46"/>
                <a:gd name="T34" fmla="*/ 114 w 214"/>
                <a:gd name="T35" fmla="*/ 38 h 46"/>
                <a:gd name="T36" fmla="*/ 94 w 214"/>
                <a:gd name="T37" fmla="*/ 36 h 46"/>
                <a:gd name="T38" fmla="*/ 80 w 214"/>
                <a:gd name="T39" fmla="*/ 36 h 46"/>
                <a:gd name="T40" fmla="*/ 71 w 214"/>
                <a:gd name="T41" fmla="*/ 37 h 46"/>
                <a:gd name="T42" fmla="*/ 41 w 214"/>
                <a:gd name="T43" fmla="*/ 39 h 46"/>
                <a:gd name="T44" fmla="*/ 34 w 214"/>
                <a:gd name="T45" fmla="*/ 39 h 46"/>
                <a:gd name="T46" fmla="*/ 3 w 214"/>
                <a:gd name="T47" fmla="*/ 39 h 46"/>
                <a:gd name="T48" fmla="*/ 0 w 214"/>
                <a:gd name="T49" fmla="*/ 30 h 46"/>
                <a:gd name="T50" fmla="*/ 5 w 214"/>
                <a:gd name="T51" fmla="*/ 25 h 46"/>
                <a:gd name="T52" fmla="*/ 17 w 214"/>
                <a:gd name="T53" fmla="*/ 23 h 46"/>
                <a:gd name="T54" fmla="*/ 46 w 214"/>
                <a:gd name="T55" fmla="*/ 25 h 46"/>
                <a:gd name="T56" fmla="*/ 61 w 214"/>
                <a:gd name="T57" fmla="*/ 23 h 46"/>
                <a:gd name="T58" fmla="*/ 74 w 214"/>
                <a:gd name="T59" fmla="*/ 21 h 46"/>
                <a:gd name="T60" fmla="*/ 84 w 214"/>
                <a:gd name="T61" fmla="*/ 20 h 46"/>
                <a:gd name="T62" fmla="*/ 88 w 214"/>
                <a:gd name="T63" fmla="*/ 19 h 46"/>
                <a:gd name="T64" fmla="*/ 88 w 214"/>
                <a:gd name="T65" fmla="*/ 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4" h="46">
                  <a:moveTo>
                    <a:pt x="93" y="0"/>
                  </a:moveTo>
                  <a:cubicBezTo>
                    <a:pt x="94" y="1"/>
                    <a:pt x="96" y="0"/>
                    <a:pt x="98" y="0"/>
                  </a:cubicBezTo>
                  <a:cubicBezTo>
                    <a:pt x="101" y="1"/>
                    <a:pt x="101" y="2"/>
                    <a:pt x="104" y="3"/>
                  </a:cubicBezTo>
                  <a:cubicBezTo>
                    <a:pt x="105" y="1"/>
                    <a:pt x="108" y="4"/>
                    <a:pt x="108" y="3"/>
                  </a:cubicBezTo>
                  <a:cubicBezTo>
                    <a:pt x="113" y="5"/>
                    <a:pt x="118" y="8"/>
                    <a:pt x="122" y="11"/>
                  </a:cubicBezTo>
                  <a:cubicBezTo>
                    <a:pt x="124" y="12"/>
                    <a:pt x="125" y="16"/>
                    <a:pt x="127" y="17"/>
                  </a:cubicBezTo>
                  <a:cubicBezTo>
                    <a:pt x="129" y="18"/>
                    <a:pt x="133" y="18"/>
                    <a:pt x="135" y="20"/>
                  </a:cubicBezTo>
                  <a:cubicBezTo>
                    <a:pt x="135" y="20"/>
                    <a:pt x="136" y="19"/>
                    <a:pt x="137" y="19"/>
                  </a:cubicBezTo>
                  <a:cubicBezTo>
                    <a:pt x="137" y="19"/>
                    <a:pt x="137" y="19"/>
                    <a:pt x="137" y="20"/>
                  </a:cubicBezTo>
                  <a:cubicBezTo>
                    <a:pt x="138" y="19"/>
                    <a:pt x="138" y="19"/>
                    <a:pt x="139" y="19"/>
                  </a:cubicBezTo>
                  <a:cubicBezTo>
                    <a:pt x="139" y="18"/>
                    <a:pt x="146" y="21"/>
                    <a:pt x="148" y="19"/>
                  </a:cubicBezTo>
                  <a:cubicBezTo>
                    <a:pt x="151" y="21"/>
                    <a:pt x="156" y="18"/>
                    <a:pt x="162" y="19"/>
                  </a:cubicBezTo>
                  <a:cubicBezTo>
                    <a:pt x="164" y="20"/>
                    <a:pt x="171" y="20"/>
                    <a:pt x="174" y="18"/>
                  </a:cubicBezTo>
                  <a:cubicBezTo>
                    <a:pt x="175" y="19"/>
                    <a:pt x="176" y="19"/>
                    <a:pt x="176" y="19"/>
                  </a:cubicBezTo>
                  <a:cubicBezTo>
                    <a:pt x="177" y="19"/>
                    <a:pt x="180" y="18"/>
                    <a:pt x="182" y="19"/>
                  </a:cubicBezTo>
                  <a:cubicBezTo>
                    <a:pt x="182" y="20"/>
                    <a:pt x="186" y="19"/>
                    <a:pt x="188" y="19"/>
                  </a:cubicBezTo>
                  <a:cubicBezTo>
                    <a:pt x="190" y="19"/>
                    <a:pt x="192" y="18"/>
                    <a:pt x="195" y="18"/>
                  </a:cubicBezTo>
                  <a:cubicBezTo>
                    <a:pt x="196" y="18"/>
                    <a:pt x="201" y="19"/>
                    <a:pt x="202" y="18"/>
                  </a:cubicBezTo>
                  <a:cubicBezTo>
                    <a:pt x="206" y="20"/>
                    <a:pt x="212" y="21"/>
                    <a:pt x="214" y="23"/>
                  </a:cubicBezTo>
                  <a:cubicBezTo>
                    <a:pt x="214" y="26"/>
                    <a:pt x="213" y="30"/>
                    <a:pt x="210" y="31"/>
                  </a:cubicBezTo>
                  <a:cubicBezTo>
                    <a:pt x="209" y="32"/>
                    <a:pt x="206" y="31"/>
                    <a:pt x="205" y="31"/>
                  </a:cubicBezTo>
                  <a:cubicBezTo>
                    <a:pt x="204" y="32"/>
                    <a:pt x="202" y="34"/>
                    <a:pt x="200" y="34"/>
                  </a:cubicBezTo>
                  <a:cubicBezTo>
                    <a:pt x="198" y="35"/>
                    <a:pt x="195" y="34"/>
                    <a:pt x="194" y="36"/>
                  </a:cubicBezTo>
                  <a:cubicBezTo>
                    <a:pt x="194" y="36"/>
                    <a:pt x="193" y="35"/>
                    <a:pt x="193" y="35"/>
                  </a:cubicBezTo>
                  <a:cubicBezTo>
                    <a:pt x="192" y="35"/>
                    <a:pt x="184" y="35"/>
                    <a:pt x="184" y="35"/>
                  </a:cubicBezTo>
                  <a:cubicBezTo>
                    <a:pt x="183" y="35"/>
                    <a:pt x="183" y="35"/>
                    <a:pt x="183" y="35"/>
                  </a:cubicBezTo>
                  <a:cubicBezTo>
                    <a:pt x="183" y="35"/>
                    <a:pt x="171" y="36"/>
                    <a:pt x="169" y="35"/>
                  </a:cubicBezTo>
                  <a:cubicBezTo>
                    <a:pt x="167" y="35"/>
                    <a:pt x="166" y="35"/>
                    <a:pt x="165" y="36"/>
                  </a:cubicBezTo>
                  <a:cubicBezTo>
                    <a:pt x="159" y="33"/>
                    <a:pt x="147" y="34"/>
                    <a:pt x="141" y="36"/>
                  </a:cubicBezTo>
                  <a:cubicBezTo>
                    <a:pt x="138" y="36"/>
                    <a:pt x="129" y="36"/>
                    <a:pt x="129" y="36"/>
                  </a:cubicBezTo>
                  <a:cubicBezTo>
                    <a:pt x="129" y="36"/>
                    <a:pt x="128" y="37"/>
                    <a:pt x="128" y="37"/>
                  </a:cubicBezTo>
                  <a:cubicBezTo>
                    <a:pt x="125" y="36"/>
                    <a:pt x="123" y="36"/>
                    <a:pt x="121" y="36"/>
                  </a:cubicBezTo>
                  <a:cubicBezTo>
                    <a:pt x="119" y="36"/>
                    <a:pt x="119" y="37"/>
                    <a:pt x="118" y="38"/>
                  </a:cubicBezTo>
                  <a:cubicBezTo>
                    <a:pt x="118" y="38"/>
                    <a:pt x="118" y="38"/>
                    <a:pt x="118" y="38"/>
                  </a:cubicBezTo>
                  <a:cubicBezTo>
                    <a:pt x="117" y="37"/>
                    <a:pt x="116" y="37"/>
                    <a:pt x="115" y="37"/>
                  </a:cubicBezTo>
                  <a:cubicBezTo>
                    <a:pt x="115" y="38"/>
                    <a:pt x="114" y="38"/>
                    <a:pt x="114" y="38"/>
                  </a:cubicBezTo>
                  <a:cubicBezTo>
                    <a:pt x="112" y="38"/>
                    <a:pt x="109" y="37"/>
                    <a:pt x="107" y="36"/>
                  </a:cubicBezTo>
                  <a:cubicBezTo>
                    <a:pt x="104" y="37"/>
                    <a:pt x="98" y="37"/>
                    <a:pt x="94" y="36"/>
                  </a:cubicBezTo>
                  <a:cubicBezTo>
                    <a:pt x="93" y="36"/>
                    <a:pt x="87" y="37"/>
                    <a:pt x="86" y="38"/>
                  </a:cubicBezTo>
                  <a:cubicBezTo>
                    <a:pt x="85" y="38"/>
                    <a:pt x="81" y="37"/>
                    <a:pt x="80" y="36"/>
                  </a:cubicBezTo>
                  <a:cubicBezTo>
                    <a:pt x="78" y="37"/>
                    <a:pt x="77" y="37"/>
                    <a:pt x="75" y="38"/>
                  </a:cubicBezTo>
                  <a:cubicBezTo>
                    <a:pt x="73" y="38"/>
                    <a:pt x="72" y="37"/>
                    <a:pt x="71" y="37"/>
                  </a:cubicBezTo>
                  <a:cubicBezTo>
                    <a:pt x="66" y="39"/>
                    <a:pt x="55" y="36"/>
                    <a:pt x="51" y="39"/>
                  </a:cubicBezTo>
                  <a:cubicBezTo>
                    <a:pt x="49" y="40"/>
                    <a:pt x="44" y="38"/>
                    <a:pt x="41" y="39"/>
                  </a:cubicBezTo>
                  <a:cubicBezTo>
                    <a:pt x="40" y="39"/>
                    <a:pt x="38" y="39"/>
                    <a:pt x="36" y="40"/>
                  </a:cubicBezTo>
                  <a:cubicBezTo>
                    <a:pt x="36" y="40"/>
                    <a:pt x="35" y="39"/>
                    <a:pt x="34" y="39"/>
                  </a:cubicBezTo>
                  <a:cubicBezTo>
                    <a:pt x="30" y="41"/>
                    <a:pt x="20" y="42"/>
                    <a:pt x="18" y="46"/>
                  </a:cubicBezTo>
                  <a:cubicBezTo>
                    <a:pt x="14" y="45"/>
                    <a:pt x="6" y="43"/>
                    <a:pt x="3" y="39"/>
                  </a:cubicBezTo>
                  <a:cubicBezTo>
                    <a:pt x="2" y="38"/>
                    <a:pt x="3" y="35"/>
                    <a:pt x="2" y="34"/>
                  </a:cubicBezTo>
                  <a:cubicBezTo>
                    <a:pt x="1" y="32"/>
                    <a:pt x="0" y="33"/>
                    <a:pt x="0" y="30"/>
                  </a:cubicBezTo>
                  <a:cubicBezTo>
                    <a:pt x="1" y="28"/>
                    <a:pt x="2" y="27"/>
                    <a:pt x="3" y="25"/>
                  </a:cubicBezTo>
                  <a:cubicBezTo>
                    <a:pt x="4" y="25"/>
                    <a:pt x="4" y="26"/>
                    <a:pt x="5" y="25"/>
                  </a:cubicBezTo>
                  <a:cubicBezTo>
                    <a:pt x="8" y="25"/>
                    <a:pt x="10" y="24"/>
                    <a:pt x="13" y="23"/>
                  </a:cubicBezTo>
                  <a:cubicBezTo>
                    <a:pt x="14" y="23"/>
                    <a:pt x="16" y="24"/>
                    <a:pt x="17" y="23"/>
                  </a:cubicBezTo>
                  <a:cubicBezTo>
                    <a:pt x="23" y="23"/>
                    <a:pt x="28" y="23"/>
                    <a:pt x="34" y="23"/>
                  </a:cubicBezTo>
                  <a:cubicBezTo>
                    <a:pt x="35" y="23"/>
                    <a:pt x="43" y="26"/>
                    <a:pt x="46" y="25"/>
                  </a:cubicBezTo>
                  <a:cubicBezTo>
                    <a:pt x="48" y="24"/>
                    <a:pt x="52" y="23"/>
                    <a:pt x="52" y="23"/>
                  </a:cubicBezTo>
                  <a:cubicBezTo>
                    <a:pt x="53" y="23"/>
                    <a:pt x="59" y="23"/>
                    <a:pt x="61" y="23"/>
                  </a:cubicBezTo>
                  <a:cubicBezTo>
                    <a:pt x="63" y="22"/>
                    <a:pt x="68" y="23"/>
                    <a:pt x="70" y="23"/>
                  </a:cubicBezTo>
                  <a:cubicBezTo>
                    <a:pt x="71" y="22"/>
                    <a:pt x="73" y="21"/>
                    <a:pt x="74" y="21"/>
                  </a:cubicBezTo>
                  <a:cubicBezTo>
                    <a:pt x="77" y="21"/>
                    <a:pt x="79" y="21"/>
                    <a:pt x="82" y="21"/>
                  </a:cubicBezTo>
                  <a:cubicBezTo>
                    <a:pt x="83" y="21"/>
                    <a:pt x="83" y="21"/>
                    <a:pt x="84" y="20"/>
                  </a:cubicBezTo>
                  <a:cubicBezTo>
                    <a:pt x="85" y="21"/>
                    <a:pt x="84" y="21"/>
                    <a:pt x="86" y="21"/>
                  </a:cubicBezTo>
                  <a:cubicBezTo>
                    <a:pt x="86" y="21"/>
                    <a:pt x="87" y="20"/>
                    <a:pt x="88" y="19"/>
                  </a:cubicBezTo>
                  <a:cubicBezTo>
                    <a:pt x="88" y="18"/>
                    <a:pt x="89" y="17"/>
                    <a:pt x="89" y="16"/>
                  </a:cubicBezTo>
                  <a:cubicBezTo>
                    <a:pt x="86" y="13"/>
                    <a:pt x="90" y="5"/>
                    <a:pt x="88" y="4"/>
                  </a:cubicBezTo>
                  <a:cubicBezTo>
                    <a:pt x="89" y="2"/>
                    <a:pt x="91" y="1"/>
                    <a:pt x="9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" name="Freeform 55"/>
            <p:cNvSpPr>
              <a:spLocks noEditPoints="1"/>
            </p:cNvSpPr>
            <p:nvPr/>
          </p:nvSpPr>
          <p:spPr bwMode="auto">
            <a:xfrm>
              <a:off x="5186363" y="3152776"/>
              <a:ext cx="823913" cy="525463"/>
            </a:xfrm>
            <a:custGeom>
              <a:avLst/>
              <a:gdLst>
                <a:gd name="T0" fmla="*/ 257 w 272"/>
                <a:gd name="T1" fmla="*/ 115 h 172"/>
                <a:gd name="T2" fmla="*/ 219 w 272"/>
                <a:gd name="T3" fmla="*/ 115 h 172"/>
                <a:gd name="T4" fmla="*/ 187 w 272"/>
                <a:gd name="T5" fmla="*/ 113 h 172"/>
                <a:gd name="T6" fmla="*/ 171 w 272"/>
                <a:gd name="T7" fmla="*/ 112 h 172"/>
                <a:gd name="T8" fmla="*/ 125 w 272"/>
                <a:gd name="T9" fmla="*/ 112 h 172"/>
                <a:gd name="T10" fmla="*/ 139 w 272"/>
                <a:gd name="T11" fmla="*/ 100 h 172"/>
                <a:gd name="T12" fmla="*/ 162 w 272"/>
                <a:gd name="T13" fmla="*/ 101 h 172"/>
                <a:gd name="T14" fmla="*/ 183 w 272"/>
                <a:gd name="T15" fmla="*/ 101 h 172"/>
                <a:gd name="T16" fmla="*/ 185 w 272"/>
                <a:gd name="T17" fmla="*/ 58 h 172"/>
                <a:gd name="T18" fmla="*/ 186 w 272"/>
                <a:gd name="T19" fmla="*/ 32 h 172"/>
                <a:gd name="T20" fmla="*/ 194 w 272"/>
                <a:gd name="T21" fmla="*/ 0 h 172"/>
                <a:gd name="T22" fmla="*/ 168 w 272"/>
                <a:gd name="T23" fmla="*/ 1 h 172"/>
                <a:gd name="T24" fmla="*/ 143 w 272"/>
                <a:gd name="T25" fmla="*/ 3 h 172"/>
                <a:gd name="T26" fmla="*/ 114 w 272"/>
                <a:gd name="T27" fmla="*/ 4 h 172"/>
                <a:gd name="T28" fmla="*/ 95 w 272"/>
                <a:gd name="T29" fmla="*/ 2 h 172"/>
                <a:gd name="T30" fmla="*/ 63 w 272"/>
                <a:gd name="T31" fmla="*/ 5 h 172"/>
                <a:gd name="T32" fmla="*/ 62 w 272"/>
                <a:gd name="T33" fmla="*/ 22 h 172"/>
                <a:gd name="T34" fmla="*/ 67 w 272"/>
                <a:gd name="T35" fmla="*/ 50 h 172"/>
                <a:gd name="T36" fmla="*/ 66 w 272"/>
                <a:gd name="T37" fmla="*/ 63 h 172"/>
                <a:gd name="T38" fmla="*/ 67 w 272"/>
                <a:gd name="T39" fmla="*/ 82 h 172"/>
                <a:gd name="T40" fmla="*/ 62 w 272"/>
                <a:gd name="T41" fmla="*/ 106 h 172"/>
                <a:gd name="T42" fmla="*/ 75 w 272"/>
                <a:gd name="T43" fmla="*/ 101 h 172"/>
                <a:gd name="T44" fmla="*/ 109 w 272"/>
                <a:gd name="T45" fmla="*/ 102 h 172"/>
                <a:gd name="T46" fmla="*/ 99 w 272"/>
                <a:gd name="T47" fmla="*/ 112 h 172"/>
                <a:gd name="T48" fmla="*/ 71 w 272"/>
                <a:gd name="T49" fmla="*/ 116 h 172"/>
                <a:gd name="T50" fmla="*/ 43 w 272"/>
                <a:gd name="T51" fmla="*/ 120 h 172"/>
                <a:gd name="T52" fmla="*/ 23 w 272"/>
                <a:gd name="T53" fmla="*/ 122 h 172"/>
                <a:gd name="T54" fmla="*/ 4 w 272"/>
                <a:gd name="T55" fmla="*/ 129 h 172"/>
                <a:gd name="T56" fmla="*/ 28 w 272"/>
                <a:gd name="T57" fmla="*/ 143 h 172"/>
                <a:gd name="T58" fmla="*/ 42 w 272"/>
                <a:gd name="T59" fmla="*/ 138 h 172"/>
                <a:gd name="T60" fmla="*/ 62 w 272"/>
                <a:gd name="T61" fmla="*/ 133 h 172"/>
                <a:gd name="T62" fmla="*/ 93 w 272"/>
                <a:gd name="T63" fmla="*/ 127 h 172"/>
                <a:gd name="T64" fmla="*/ 92 w 272"/>
                <a:gd name="T65" fmla="*/ 141 h 172"/>
                <a:gd name="T66" fmla="*/ 86 w 272"/>
                <a:gd name="T67" fmla="*/ 156 h 172"/>
                <a:gd name="T68" fmla="*/ 100 w 272"/>
                <a:gd name="T69" fmla="*/ 153 h 172"/>
                <a:gd name="T70" fmla="*/ 119 w 272"/>
                <a:gd name="T71" fmla="*/ 126 h 172"/>
                <a:gd name="T72" fmla="*/ 138 w 272"/>
                <a:gd name="T73" fmla="*/ 130 h 172"/>
                <a:gd name="T74" fmla="*/ 150 w 272"/>
                <a:gd name="T75" fmla="*/ 150 h 172"/>
                <a:gd name="T76" fmla="*/ 170 w 272"/>
                <a:gd name="T77" fmla="*/ 159 h 172"/>
                <a:gd name="T78" fmla="*/ 172 w 272"/>
                <a:gd name="T79" fmla="*/ 128 h 172"/>
                <a:gd name="T80" fmla="*/ 209 w 272"/>
                <a:gd name="T81" fmla="*/ 134 h 172"/>
                <a:gd name="T82" fmla="*/ 229 w 272"/>
                <a:gd name="T83" fmla="*/ 144 h 172"/>
                <a:gd name="T84" fmla="*/ 238 w 272"/>
                <a:gd name="T85" fmla="*/ 146 h 172"/>
                <a:gd name="T86" fmla="*/ 266 w 272"/>
                <a:gd name="T87" fmla="*/ 140 h 172"/>
                <a:gd name="T88" fmla="*/ 170 w 272"/>
                <a:gd name="T89" fmla="*/ 55 h 172"/>
                <a:gd name="T90" fmla="*/ 139 w 272"/>
                <a:gd name="T91" fmla="*/ 55 h 172"/>
                <a:gd name="T92" fmla="*/ 107 w 272"/>
                <a:gd name="T93" fmla="*/ 58 h 172"/>
                <a:gd name="T94" fmla="*/ 87 w 272"/>
                <a:gd name="T95" fmla="*/ 60 h 172"/>
                <a:gd name="T96" fmla="*/ 104 w 272"/>
                <a:gd name="T97" fmla="*/ 48 h 172"/>
                <a:gd name="T98" fmla="*/ 135 w 272"/>
                <a:gd name="T99" fmla="*/ 45 h 172"/>
                <a:gd name="T100" fmla="*/ 166 w 272"/>
                <a:gd name="T101" fmla="*/ 44 h 172"/>
                <a:gd name="T102" fmla="*/ 94 w 272"/>
                <a:gd name="T103" fmla="*/ 23 h 172"/>
                <a:gd name="T104" fmla="*/ 135 w 272"/>
                <a:gd name="T105" fmla="*/ 20 h 172"/>
                <a:gd name="T106" fmla="*/ 174 w 272"/>
                <a:gd name="T107" fmla="*/ 19 h 172"/>
                <a:gd name="T108" fmla="*/ 102 w 272"/>
                <a:gd name="T109" fmla="*/ 32 h 172"/>
                <a:gd name="T110" fmla="*/ 94 w 272"/>
                <a:gd name="T111" fmla="*/ 23 h 172"/>
                <a:gd name="T112" fmla="*/ 95 w 272"/>
                <a:gd name="T113" fmla="*/ 85 h 172"/>
                <a:gd name="T114" fmla="*/ 82 w 272"/>
                <a:gd name="T115" fmla="*/ 82 h 172"/>
                <a:gd name="T116" fmla="*/ 106 w 272"/>
                <a:gd name="T117" fmla="*/ 75 h 172"/>
                <a:gd name="T118" fmla="*/ 149 w 272"/>
                <a:gd name="T119" fmla="*/ 71 h 172"/>
                <a:gd name="T120" fmla="*/ 170 w 272"/>
                <a:gd name="T121" fmla="*/ 81 h 172"/>
                <a:gd name="T122" fmla="*/ 133 w 272"/>
                <a:gd name="T123" fmla="*/ 8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2" h="172">
                  <a:moveTo>
                    <a:pt x="270" y="130"/>
                  </a:moveTo>
                  <a:cubicBezTo>
                    <a:pt x="272" y="123"/>
                    <a:pt x="264" y="119"/>
                    <a:pt x="266" y="115"/>
                  </a:cubicBezTo>
                  <a:cubicBezTo>
                    <a:pt x="265" y="114"/>
                    <a:pt x="264" y="112"/>
                    <a:pt x="262" y="112"/>
                  </a:cubicBezTo>
                  <a:cubicBezTo>
                    <a:pt x="261" y="112"/>
                    <a:pt x="258" y="115"/>
                    <a:pt x="257" y="115"/>
                  </a:cubicBezTo>
                  <a:cubicBezTo>
                    <a:pt x="255" y="116"/>
                    <a:pt x="241" y="114"/>
                    <a:pt x="239" y="113"/>
                  </a:cubicBezTo>
                  <a:cubicBezTo>
                    <a:pt x="237" y="113"/>
                    <a:pt x="237" y="115"/>
                    <a:pt x="235" y="115"/>
                  </a:cubicBezTo>
                  <a:cubicBezTo>
                    <a:pt x="234" y="116"/>
                    <a:pt x="231" y="115"/>
                    <a:pt x="231" y="115"/>
                  </a:cubicBezTo>
                  <a:cubicBezTo>
                    <a:pt x="230" y="114"/>
                    <a:pt x="220" y="116"/>
                    <a:pt x="219" y="115"/>
                  </a:cubicBezTo>
                  <a:cubicBezTo>
                    <a:pt x="218" y="115"/>
                    <a:pt x="218" y="114"/>
                    <a:pt x="217" y="114"/>
                  </a:cubicBezTo>
                  <a:cubicBezTo>
                    <a:pt x="213" y="117"/>
                    <a:pt x="206" y="114"/>
                    <a:pt x="202" y="113"/>
                  </a:cubicBezTo>
                  <a:cubicBezTo>
                    <a:pt x="200" y="114"/>
                    <a:pt x="193" y="113"/>
                    <a:pt x="193" y="113"/>
                  </a:cubicBezTo>
                  <a:cubicBezTo>
                    <a:pt x="191" y="113"/>
                    <a:pt x="189" y="113"/>
                    <a:pt x="187" y="113"/>
                  </a:cubicBezTo>
                  <a:cubicBezTo>
                    <a:pt x="186" y="113"/>
                    <a:pt x="186" y="112"/>
                    <a:pt x="185" y="112"/>
                  </a:cubicBezTo>
                  <a:cubicBezTo>
                    <a:pt x="184" y="114"/>
                    <a:pt x="183" y="112"/>
                    <a:pt x="181" y="113"/>
                  </a:cubicBezTo>
                  <a:cubicBezTo>
                    <a:pt x="180" y="113"/>
                    <a:pt x="179" y="113"/>
                    <a:pt x="179" y="113"/>
                  </a:cubicBezTo>
                  <a:cubicBezTo>
                    <a:pt x="176" y="112"/>
                    <a:pt x="175" y="113"/>
                    <a:pt x="171" y="112"/>
                  </a:cubicBezTo>
                  <a:cubicBezTo>
                    <a:pt x="169" y="112"/>
                    <a:pt x="166" y="112"/>
                    <a:pt x="164" y="112"/>
                  </a:cubicBezTo>
                  <a:cubicBezTo>
                    <a:pt x="164" y="112"/>
                    <a:pt x="155" y="110"/>
                    <a:pt x="154" y="110"/>
                  </a:cubicBezTo>
                  <a:cubicBezTo>
                    <a:pt x="153" y="111"/>
                    <a:pt x="153" y="112"/>
                    <a:pt x="151" y="111"/>
                  </a:cubicBezTo>
                  <a:cubicBezTo>
                    <a:pt x="144" y="109"/>
                    <a:pt x="131" y="110"/>
                    <a:pt x="125" y="112"/>
                  </a:cubicBezTo>
                  <a:cubicBezTo>
                    <a:pt x="125" y="112"/>
                    <a:pt x="124" y="111"/>
                    <a:pt x="124" y="111"/>
                  </a:cubicBezTo>
                  <a:cubicBezTo>
                    <a:pt x="124" y="108"/>
                    <a:pt x="125" y="101"/>
                    <a:pt x="129" y="100"/>
                  </a:cubicBezTo>
                  <a:cubicBezTo>
                    <a:pt x="132" y="99"/>
                    <a:pt x="132" y="100"/>
                    <a:pt x="135" y="101"/>
                  </a:cubicBezTo>
                  <a:cubicBezTo>
                    <a:pt x="137" y="101"/>
                    <a:pt x="138" y="100"/>
                    <a:pt x="139" y="100"/>
                  </a:cubicBezTo>
                  <a:cubicBezTo>
                    <a:pt x="140" y="100"/>
                    <a:pt x="140" y="100"/>
                    <a:pt x="141" y="100"/>
                  </a:cubicBezTo>
                  <a:cubicBezTo>
                    <a:pt x="141" y="100"/>
                    <a:pt x="142" y="100"/>
                    <a:pt x="142" y="100"/>
                  </a:cubicBezTo>
                  <a:cubicBezTo>
                    <a:pt x="147" y="101"/>
                    <a:pt x="147" y="101"/>
                    <a:pt x="147" y="101"/>
                  </a:cubicBezTo>
                  <a:cubicBezTo>
                    <a:pt x="149" y="101"/>
                    <a:pt x="161" y="101"/>
                    <a:pt x="162" y="101"/>
                  </a:cubicBezTo>
                  <a:cubicBezTo>
                    <a:pt x="165" y="101"/>
                    <a:pt x="168" y="101"/>
                    <a:pt x="170" y="101"/>
                  </a:cubicBezTo>
                  <a:cubicBezTo>
                    <a:pt x="173" y="103"/>
                    <a:pt x="174" y="105"/>
                    <a:pt x="175" y="106"/>
                  </a:cubicBezTo>
                  <a:cubicBezTo>
                    <a:pt x="175" y="106"/>
                    <a:pt x="176" y="106"/>
                    <a:pt x="177" y="106"/>
                  </a:cubicBezTo>
                  <a:cubicBezTo>
                    <a:pt x="179" y="104"/>
                    <a:pt x="181" y="102"/>
                    <a:pt x="183" y="101"/>
                  </a:cubicBezTo>
                  <a:cubicBezTo>
                    <a:pt x="185" y="99"/>
                    <a:pt x="186" y="91"/>
                    <a:pt x="185" y="87"/>
                  </a:cubicBezTo>
                  <a:cubicBezTo>
                    <a:pt x="185" y="86"/>
                    <a:pt x="181" y="84"/>
                    <a:pt x="183" y="81"/>
                  </a:cubicBezTo>
                  <a:cubicBezTo>
                    <a:pt x="183" y="80"/>
                    <a:pt x="183" y="75"/>
                    <a:pt x="183" y="75"/>
                  </a:cubicBezTo>
                  <a:cubicBezTo>
                    <a:pt x="185" y="72"/>
                    <a:pt x="186" y="61"/>
                    <a:pt x="185" y="58"/>
                  </a:cubicBezTo>
                  <a:cubicBezTo>
                    <a:pt x="185" y="57"/>
                    <a:pt x="184" y="56"/>
                    <a:pt x="184" y="55"/>
                  </a:cubicBezTo>
                  <a:cubicBezTo>
                    <a:pt x="184" y="55"/>
                    <a:pt x="184" y="50"/>
                    <a:pt x="184" y="49"/>
                  </a:cubicBezTo>
                  <a:cubicBezTo>
                    <a:pt x="185" y="47"/>
                    <a:pt x="186" y="44"/>
                    <a:pt x="186" y="41"/>
                  </a:cubicBezTo>
                  <a:cubicBezTo>
                    <a:pt x="187" y="37"/>
                    <a:pt x="185" y="36"/>
                    <a:pt x="186" y="32"/>
                  </a:cubicBezTo>
                  <a:cubicBezTo>
                    <a:pt x="187" y="32"/>
                    <a:pt x="186" y="31"/>
                    <a:pt x="187" y="31"/>
                  </a:cubicBezTo>
                  <a:cubicBezTo>
                    <a:pt x="187" y="28"/>
                    <a:pt x="189" y="27"/>
                    <a:pt x="191" y="25"/>
                  </a:cubicBezTo>
                  <a:cubicBezTo>
                    <a:pt x="194" y="21"/>
                    <a:pt x="198" y="15"/>
                    <a:pt x="199" y="9"/>
                  </a:cubicBezTo>
                  <a:cubicBezTo>
                    <a:pt x="197" y="6"/>
                    <a:pt x="197" y="2"/>
                    <a:pt x="194" y="0"/>
                  </a:cubicBezTo>
                  <a:cubicBezTo>
                    <a:pt x="193" y="0"/>
                    <a:pt x="192" y="0"/>
                    <a:pt x="191" y="0"/>
                  </a:cubicBezTo>
                  <a:cubicBezTo>
                    <a:pt x="190" y="2"/>
                    <a:pt x="188" y="1"/>
                    <a:pt x="187" y="1"/>
                  </a:cubicBezTo>
                  <a:cubicBezTo>
                    <a:pt x="184" y="4"/>
                    <a:pt x="180" y="4"/>
                    <a:pt x="176" y="3"/>
                  </a:cubicBezTo>
                  <a:cubicBezTo>
                    <a:pt x="174" y="5"/>
                    <a:pt x="169" y="2"/>
                    <a:pt x="168" y="1"/>
                  </a:cubicBezTo>
                  <a:cubicBezTo>
                    <a:pt x="168" y="2"/>
                    <a:pt x="165" y="2"/>
                    <a:pt x="164" y="2"/>
                  </a:cubicBezTo>
                  <a:cubicBezTo>
                    <a:pt x="164" y="2"/>
                    <a:pt x="161" y="1"/>
                    <a:pt x="161" y="2"/>
                  </a:cubicBezTo>
                  <a:cubicBezTo>
                    <a:pt x="158" y="2"/>
                    <a:pt x="151" y="2"/>
                    <a:pt x="148" y="4"/>
                  </a:cubicBezTo>
                  <a:cubicBezTo>
                    <a:pt x="146" y="4"/>
                    <a:pt x="145" y="3"/>
                    <a:pt x="143" y="3"/>
                  </a:cubicBezTo>
                  <a:cubicBezTo>
                    <a:pt x="140" y="2"/>
                    <a:pt x="140" y="4"/>
                    <a:pt x="137" y="3"/>
                  </a:cubicBezTo>
                  <a:cubicBezTo>
                    <a:pt x="137" y="3"/>
                    <a:pt x="137" y="3"/>
                    <a:pt x="137" y="3"/>
                  </a:cubicBezTo>
                  <a:cubicBezTo>
                    <a:pt x="134" y="3"/>
                    <a:pt x="131" y="1"/>
                    <a:pt x="128" y="2"/>
                  </a:cubicBezTo>
                  <a:cubicBezTo>
                    <a:pt x="124" y="3"/>
                    <a:pt x="117" y="3"/>
                    <a:pt x="114" y="4"/>
                  </a:cubicBezTo>
                  <a:cubicBezTo>
                    <a:pt x="113" y="3"/>
                    <a:pt x="113" y="3"/>
                    <a:pt x="112" y="3"/>
                  </a:cubicBezTo>
                  <a:cubicBezTo>
                    <a:pt x="109" y="4"/>
                    <a:pt x="108" y="4"/>
                    <a:pt x="106" y="4"/>
                  </a:cubicBezTo>
                  <a:cubicBezTo>
                    <a:pt x="104" y="4"/>
                    <a:pt x="100" y="3"/>
                    <a:pt x="100" y="2"/>
                  </a:cubicBezTo>
                  <a:cubicBezTo>
                    <a:pt x="98" y="2"/>
                    <a:pt x="96" y="2"/>
                    <a:pt x="95" y="2"/>
                  </a:cubicBezTo>
                  <a:cubicBezTo>
                    <a:pt x="94" y="3"/>
                    <a:pt x="84" y="2"/>
                    <a:pt x="82" y="4"/>
                  </a:cubicBezTo>
                  <a:cubicBezTo>
                    <a:pt x="80" y="4"/>
                    <a:pt x="78" y="4"/>
                    <a:pt x="76" y="4"/>
                  </a:cubicBezTo>
                  <a:cubicBezTo>
                    <a:pt x="73" y="4"/>
                    <a:pt x="71" y="4"/>
                    <a:pt x="67" y="6"/>
                  </a:cubicBezTo>
                  <a:cubicBezTo>
                    <a:pt x="66" y="6"/>
                    <a:pt x="65" y="5"/>
                    <a:pt x="63" y="5"/>
                  </a:cubicBezTo>
                  <a:cubicBezTo>
                    <a:pt x="61" y="7"/>
                    <a:pt x="58" y="9"/>
                    <a:pt x="55" y="10"/>
                  </a:cubicBezTo>
                  <a:cubicBezTo>
                    <a:pt x="55" y="12"/>
                    <a:pt x="55" y="13"/>
                    <a:pt x="56" y="14"/>
                  </a:cubicBezTo>
                  <a:cubicBezTo>
                    <a:pt x="57" y="14"/>
                    <a:pt x="61" y="18"/>
                    <a:pt x="62" y="19"/>
                  </a:cubicBezTo>
                  <a:cubicBezTo>
                    <a:pt x="62" y="20"/>
                    <a:pt x="62" y="22"/>
                    <a:pt x="62" y="22"/>
                  </a:cubicBezTo>
                  <a:cubicBezTo>
                    <a:pt x="63" y="23"/>
                    <a:pt x="63" y="26"/>
                    <a:pt x="63" y="26"/>
                  </a:cubicBezTo>
                  <a:cubicBezTo>
                    <a:pt x="66" y="29"/>
                    <a:pt x="65" y="31"/>
                    <a:pt x="66" y="35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5" y="45"/>
                    <a:pt x="66" y="49"/>
                    <a:pt x="67" y="50"/>
                  </a:cubicBezTo>
                  <a:cubicBezTo>
                    <a:pt x="67" y="51"/>
                    <a:pt x="66" y="52"/>
                    <a:pt x="66" y="52"/>
                  </a:cubicBezTo>
                  <a:cubicBezTo>
                    <a:pt x="67" y="54"/>
                    <a:pt x="67" y="56"/>
                    <a:pt x="67" y="58"/>
                  </a:cubicBezTo>
                  <a:cubicBezTo>
                    <a:pt x="67" y="58"/>
                    <a:pt x="67" y="59"/>
                    <a:pt x="67" y="59"/>
                  </a:cubicBezTo>
                  <a:cubicBezTo>
                    <a:pt x="67" y="60"/>
                    <a:pt x="67" y="62"/>
                    <a:pt x="66" y="63"/>
                  </a:cubicBezTo>
                  <a:cubicBezTo>
                    <a:pt x="66" y="64"/>
                    <a:pt x="67" y="65"/>
                    <a:pt x="67" y="66"/>
                  </a:cubicBezTo>
                  <a:cubicBezTo>
                    <a:pt x="66" y="66"/>
                    <a:pt x="66" y="67"/>
                    <a:pt x="65" y="68"/>
                  </a:cubicBezTo>
                  <a:cubicBezTo>
                    <a:pt x="66" y="71"/>
                    <a:pt x="68" y="80"/>
                    <a:pt x="66" y="82"/>
                  </a:cubicBezTo>
                  <a:cubicBezTo>
                    <a:pt x="67" y="82"/>
                    <a:pt x="66" y="82"/>
                    <a:pt x="67" y="82"/>
                  </a:cubicBezTo>
                  <a:cubicBezTo>
                    <a:pt x="67" y="83"/>
                    <a:pt x="66" y="87"/>
                    <a:pt x="66" y="88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6" y="88"/>
                    <a:pt x="66" y="93"/>
                    <a:pt x="66" y="93"/>
                  </a:cubicBezTo>
                  <a:cubicBezTo>
                    <a:pt x="65" y="98"/>
                    <a:pt x="64" y="102"/>
                    <a:pt x="62" y="106"/>
                  </a:cubicBezTo>
                  <a:cubicBezTo>
                    <a:pt x="62" y="107"/>
                    <a:pt x="62" y="113"/>
                    <a:pt x="62" y="113"/>
                  </a:cubicBezTo>
                  <a:cubicBezTo>
                    <a:pt x="63" y="114"/>
                    <a:pt x="64" y="114"/>
                    <a:pt x="65" y="114"/>
                  </a:cubicBezTo>
                  <a:cubicBezTo>
                    <a:pt x="65" y="114"/>
                    <a:pt x="67" y="114"/>
                    <a:pt x="67" y="113"/>
                  </a:cubicBezTo>
                  <a:cubicBezTo>
                    <a:pt x="70" y="112"/>
                    <a:pt x="74" y="103"/>
                    <a:pt x="75" y="101"/>
                  </a:cubicBezTo>
                  <a:cubicBezTo>
                    <a:pt x="79" y="102"/>
                    <a:pt x="80" y="107"/>
                    <a:pt x="87" y="106"/>
                  </a:cubicBezTo>
                  <a:cubicBezTo>
                    <a:pt x="90" y="105"/>
                    <a:pt x="91" y="106"/>
                    <a:pt x="94" y="105"/>
                  </a:cubicBezTo>
                  <a:cubicBezTo>
                    <a:pt x="95" y="105"/>
                    <a:pt x="97" y="103"/>
                    <a:pt x="98" y="102"/>
                  </a:cubicBezTo>
                  <a:cubicBezTo>
                    <a:pt x="101" y="101"/>
                    <a:pt x="107" y="101"/>
                    <a:pt x="109" y="102"/>
                  </a:cubicBezTo>
                  <a:cubicBezTo>
                    <a:pt x="111" y="102"/>
                    <a:pt x="113" y="100"/>
                    <a:pt x="116" y="102"/>
                  </a:cubicBezTo>
                  <a:cubicBezTo>
                    <a:pt x="116" y="102"/>
                    <a:pt x="116" y="102"/>
                    <a:pt x="116" y="102"/>
                  </a:cubicBezTo>
                  <a:cubicBezTo>
                    <a:pt x="114" y="104"/>
                    <a:pt x="109" y="110"/>
                    <a:pt x="108" y="111"/>
                  </a:cubicBezTo>
                  <a:cubicBezTo>
                    <a:pt x="105" y="112"/>
                    <a:pt x="101" y="112"/>
                    <a:pt x="99" y="112"/>
                  </a:cubicBezTo>
                  <a:cubicBezTo>
                    <a:pt x="98" y="112"/>
                    <a:pt x="96" y="112"/>
                    <a:pt x="96" y="112"/>
                  </a:cubicBezTo>
                  <a:cubicBezTo>
                    <a:pt x="95" y="113"/>
                    <a:pt x="92" y="113"/>
                    <a:pt x="90" y="114"/>
                  </a:cubicBezTo>
                  <a:cubicBezTo>
                    <a:pt x="86" y="115"/>
                    <a:pt x="83" y="112"/>
                    <a:pt x="80" y="113"/>
                  </a:cubicBezTo>
                  <a:cubicBezTo>
                    <a:pt x="76" y="115"/>
                    <a:pt x="73" y="115"/>
                    <a:pt x="71" y="116"/>
                  </a:cubicBezTo>
                  <a:cubicBezTo>
                    <a:pt x="70" y="116"/>
                    <a:pt x="69" y="116"/>
                    <a:pt x="68" y="116"/>
                  </a:cubicBezTo>
                  <a:cubicBezTo>
                    <a:pt x="67" y="117"/>
                    <a:pt x="64" y="118"/>
                    <a:pt x="62" y="118"/>
                  </a:cubicBezTo>
                  <a:cubicBezTo>
                    <a:pt x="58" y="119"/>
                    <a:pt x="55" y="118"/>
                    <a:pt x="53" y="119"/>
                  </a:cubicBezTo>
                  <a:cubicBezTo>
                    <a:pt x="49" y="120"/>
                    <a:pt x="46" y="119"/>
                    <a:pt x="43" y="120"/>
                  </a:cubicBezTo>
                  <a:cubicBezTo>
                    <a:pt x="43" y="120"/>
                    <a:pt x="42" y="120"/>
                    <a:pt x="41" y="120"/>
                  </a:cubicBezTo>
                  <a:cubicBezTo>
                    <a:pt x="39" y="120"/>
                    <a:pt x="35" y="120"/>
                    <a:pt x="34" y="121"/>
                  </a:cubicBezTo>
                  <a:cubicBezTo>
                    <a:pt x="33" y="121"/>
                    <a:pt x="32" y="122"/>
                    <a:pt x="31" y="123"/>
                  </a:cubicBezTo>
                  <a:cubicBezTo>
                    <a:pt x="29" y="123"/>
                    <a:pt x="24" y="122"/>
                    <a:pt x="23" y="122"/>
                  </a:cubicBezTo>
                  <a:cubicBezTo>
                    <a:pt x="22" y="123"/>
                    <a:pt x="19" y="122"/>
                    <a:pt x="17" y="123"/>
                  </a:cubicBezTo>
                  <a:cubicBezTo>
                    <a:pt x="12" y="124"/>
                    <a:pt x="10" y="124"/>
                    <a:pt x="6" y="124"/>
                  </a:cubicBezTo>
                  <a:cubicBezTo>
                    <a:pt x="5" y="125"/>
                    <a:pt x="5" y="125"/>
                    <a:pt x="4" y="126"/>
                  </a:cubicBezTo>
                  <a:cubicBezTo>
                    <a:pt x="4" y="127"/>
                    <a:pt x="4" y="128"/>
                    <a:pt x="4" y="129"/>
                  </a:cubicBezTo>
                  <a:cubicBezTo>
                    <a:pt x="3" y="130"/>
                    <a:pt x="2" y="132"/>
                    <a:pt x="2" y="133"/>
                  </a:cubicBezTo>
                  <a:cubicBezTo>
                    <a:pt x="0" y="139"/>
                    <a:pt x="4" y="143"/>
                    <a:pt x="7" y="147"/>
                  </a:cubicBezTo>
                  <a:cubicBezTo>
                    <a:pt x="12" y="147"/>
                    <a:pt x="19" y="146"/>
                    <a:pt x="23" y="143"/>
                  </a:cubicBezTo>
                  <a:cubicBezTo>
                    <a:pt x="23" y="143"/>
                    <a:pt x="28" y="143"/>
                    <a:pt x="28" y="143"/>
                  </a:cubicBezTo>
                  <a:cubicBezTo>
                    <a:pt x="29" y="143"/>
                    <a:pt x="31" y="141"/>
                    <a:pt x="32" y="140"/>
                  </a:cubicBezTo>
                  <a:cubicBezTo>
                    <a:pt x="32" y="140"/>
                    <a:pt x="32" y="140"/>
                    <a:pt x="32" y="140"/>
                  </a:cubicBezTo>
                  <a:cubicBezTo>
                    <a:pt x="35" y="140"/>
                    <a:pt x="37" y="139"/>
                    <a:pt x="39" y="138"/>
                  </a:cubicBezTo>
                  <a:cubicBezTo>
                    <a:pt x="40" y="138"/>
                    <a:pt x="41" y="138"/>
                    <a:pt x="42" y="138"/>
                  </a:cubicBezTo>
                  <a:cubicBezTo>
                    <a:pt x="43" y="138"/>
                    <a:pt x="44" y="137"/>
                    <a:pt x="45" y="137"/>
                  </a:cubicBezTo>
                  <a:cubicBezTo>
                    <a:pt x="46" y="136"/>
                    <a:pt x="49" y="137"/>
                    <a:pt x="49" y="137"/>
                  </a:cubicBezTo>
                  <a:cubicBezTo>
                    <a:pt x="51" y="136"/>
                    <a:pt x="53" y="135"/>
                    <a:pt x="55" y="134"/>
                  </a:cubicBezTo>
                  <a:cubicBezTo>
                    <a:pt x="55" y="134"/>
                    <a:pt x="62" y="134"/>
                    <a:pt x="62" y="133"/>
                  </a:cubicBezTo>
                  <a:cubicBezTo>
                    <a:pt x="62" y="133"/>
                    <a:pt x="63" y="133"/>
                    <a:pt x="63" y="133"/>
                  </a:cubicBezTo>
                  <a:cubicBezTo>
                    <a:pt x="65" y="132"/>
                    <a:pt x="68" y="132"/>
                    <a:pt x="70" y="131"/>
                  </a:cubicBezTo>
                  <a:cubicBezTo>
                    <a:pt x="74" y="130"/>
                    <a:pt x="82" y="127"/>
                    <a:pt x="88" y="128"/>
                  </a:cubicBezTo>
                  <a:cubicBezTo>
                    <a:pt x="90" y="128"/>
                    <a:pt x="92" y="126"/>
                    <a:pt x="93" y="127"/>
                  </a:cubicBezTo>
                  <a:cubicBezTo>
                    <a:pt x="94" y="127"/>
                    <a:pt x="96" y="128"/>
                    <a:pt x="97" y="128"/>
                  </a:cubicBezTo>
                  <a:cubicBezTo>
                    <a:pt x="98" y="129"/>
                    <a:pt x="97" y="128"/>
                    <a:pt x="98" y="129"/>
                  </a:cubicBezTo>
                  <a:cubicBezTo>
                    <a:pt x="98" y="130"/>
                    <a:pt x="96" y="131"/>
                    <a:pt x="96" y="133"/>
                  </a:cubicBezTo>
                  <a:cubicBezTo>
                    <a:pt x="94" y="136"/>
                    <a:pt x="94" y="138"/>
                    <a:pt x="92" y="141"/>
                  </a:cubicBezTo>
                  <a:cubicBezTo>
                    <a:pt x="91" y="142"/>
                    <a:pt x="90" y="142"/>
                    <a:pt x="90" y="143"/>
                  </a:cubicBezTo>
                  <a:cubicBezTo>
                    <a:pt x="90" y="144"/>
                    <a:pt x="90" y="145"/>
                    <a:pt x="90" y="145"/>
                  </a:cubicBezTo>
                  <a:cubicBezTo>
                    <a:pt x="89" y="146"/>
                    <a:pt x="88" y="148"/>
                    <a:pt x="87" y="149"/>
                  </a:cubicBezTo>
                  <a:cubicBezTo>
                    <a:pt x="87" y="151"/>
                    <a:pt x="87" y="155"/>
                    <a:pt x="86" y="156"/>
                  </a:cubicBezTo>
                  <a:cubicBezTo>
                    <a:pt x="87" y="158"/>
                    <a:pt x="87" y="159"/>
                    <a:pt x="88" y="160"/>
                  </a:cubicBezTo>
                  <a:cubicBezTo>
                    <a:pt x="90" y="161"/>
                    <a:pt x="92" y="163"/>
                    <a:pt x="94" y="163"/>
                  </a:cubicBezTo>
                  <a:cubicBezTo>
                    <a:pt x="95" y="160"/>
                    <a:pt x="97" y="157"/>
                    <a:pt x="98" y="155"/>
                  </a:cubicBezTo>
                  <a:cubicBezTo>
                    <a:pt x="99" y="154"/>
                    <a:pt x="100" y="153"/>
                    <a:pt x="100" y="153"/>
                  </a:cubicBezTo>
                  <a:cubicBezTo>
                    <a:pt x="100" y="153"/>
                    <a:pt x="100" y="152"/>
                    <a:pt x="100" y="151"/>
                  </a:cubicBezTo>
                  <a:cubicBezTo>
                    <a:pt x="102" y="149"/>
                    <a:pt x="107" y="146"/>
                    <a:pt x="108" y="144"/>
                  </a:cubicBezTo>
                  <a:cubicBezTo>
                    <a:pt x="111" y="141"/>
                    <a:pt x="110" y="137"/>
                    <a:pt x="112" y="134"/>
                  </a:cubicBezTo>
                  <a:cubicBezTo>
                    <a:pt x="114" y="131"/>
                    <a:pt x="118" y="129"/>
                    <a:pt x="119" y="126"/>
                  </a:cubicBezTo>
                  <a:cubicBezTo>
                    <a:pt x="120" y="126"/>
                    <a:pt x="121" y="126"/>
                    <a:pt x="122" y="126"/>
                  </a:cubicBezTo>
                  <a:cubicBezTo>
                    <a:pt x="122" y="126"/>
                    <a:pt x="130" y="125"/>
                    <a:pt x="131" y="125"/>
                  </a:cubicBezTo>
                  <a:cubicBezTo>
                    <a:pt x="133" y="126"/>
                    <a:pt x="135" y="127"/>
                    <a:pt x="136" y="127"/>
                  </a:cubicBezTo>
                  <a:cubicBezTo>
                    <a:pt x="137" y="127"/>
                    <a:pt x="138" y="130"/>
                    <a:pt x="138" y="130"/>
                  </a:cubicBezTo>
                  <a:cubicBezTo>
                    <a:pt x="140" y="132"/>
                    <a:pt x="141" y="131"/>
                    <a:pt x="142" y="133"/>
                  </a:cubicBezTo>
                  <a:cubicBezTo>
                    <a:pt x="144" y="133"/>
                    <a:pt x="145" y="139"/>
                    <a:pt x="146" y="141"/>
                  </a:cubicBezTo>
                  <a:cubicBezTo>
                    <a:pt x="147" y="143"/>
                    <a:pt x="149" y="145"/>
                    <a:pt x="150" y="147"/>
                  </a:cubicBezTo>
                  <a:cubicBezTo>
                    <a:pt x="150" y="148"/>
                    <a:pt x="150" y="149"/>
                    <a:pt x="150" y="150"/>
                  </a:cubicBezTo>
                  <a:cubicBezTo>
                    <a:pt x="152" y="154"/>
                    <a:pt x="155" y="159"/>
                    <a:pt x="158" y="162"/>
                  </a:cubicBezTo>
                  <a:cubicBezTo>
                    <a:pt x="161" y="165"/>
                    <a:pt x="159" y="169"/>
                    <a:pt x="166" y="172"/>
                  </a:cubicBezTo>
                  <a:cubicBezTo>
                    <a:pt x="167" y="170"/>
                    <a:pt x="169" y="169"/>
                    <a:pt x="170" y="167"/>
                  </a:cubicBezTo>
                  <a:cubicBezTo>
                    <a:pt x="172" y="165"/>
                    <a:pt x="170" y="161"/>
                    <a:pt x="170" y="159"/>
                  </a:cubicBezTo>
                  <a:cubicBezTo>
                    <a:pt x="171" y="153"/>
                    <a:pt x="167" y="148"/>
                    <a:pt x="165" y="142"/>
                  </a:cubicBezTo>
                  <a:cubicBezTo>
                    <a:pt x="165" y="141"/>
                    <a:pt x="165" y="139"/>
                    <a:pt x="164" y="137"/>
                  </a:cubicBezTo>
                  <a:cubicBezTo>
                    <a:pt x="161" y="133"/>
                    <a:pt x="161" y="133"/>
                    <a:pt x="163" y="127"/>
                  </a:cubicBezTo>
                  <a:cubicBezTo>
                    <a:pt x="167" y="127"/>
                    <a:pt x="170" y="127"/>
                    <a:pt x="172" y="128"/>
                  </a:cubicBezTo>
                  <a:cubicBezTo>
                    <a:pt x="173" y="127"/>
                    <a:pt x="182" y="129"/>
                    <a:pt x="183" y="129"/>
                  </a:cubicBezTo>
                  <a:cubicBezTo>
                    <a:pt x="185" y="128"/>
                    <a:pt x="198" y="130"/>
                    <a:pt x="200" y="131"/>
                  </a:cubicBezTo>
                  <a:cubicBezTo>
                    <a:pt x="201" y="131"/>
                    <a:pt x="202" y="132"/>
                    <a:pt x="203" y="133"/>
                  </a:cubicBezTo>
                  <a:cubicBezTo>
                    <a:pt x="205" y="133"/>
                    <a:pt x="207" y="133"/>
                    <a:pt x="209" y="134"/>
                  </a:cubicBezTo>
                  <a:cubicBezTo>
                    <a:pt x="209" y="134"/>
                    <a:pt x="209" y="135"/>
                    <a:pt x="210" y="136"/>
                  </a:cubicBezTo>
                  <a:cubicBezTo>
                    <a:pt x="211" y="136"/>
                    <a:pt x="212" y="137"/>
                    <a:pt x="213" y="137"/>
                  </a:cubicBezTo>
                  <a:cubicBezTo>
                    <a:pt x="214" y="137"/>
                    <a:pt x="215" y="137"/>
                    <a:pt x="216" y="137"/>
                  </a:cubicBezTo>
                  <a:cubicBezTo>
                    <a:pt x="220" y="139"/>
                    <a:pt x="225" y="141"/>
                    <a:pt x="229" y="144"/>
                  </a:cubicBezTo>
                  <a:cubicBezTo>
                    <a:pt x="229" y="144"/>
                    <a:pt x="229" y="144"/>
                    <a:pt x="229" y="143"/>
                  </a:cubicBezTo>
                  <a:cubicBezTo>
                    <a:pt x="230" y="144"/>
                    <a:pt x="232" y="144"/>
                    <a:pt x="233" y="144"/>
                  </a:cubicBezTo>
                  <a:cubicBezTo>
                    <a:pt x="233" y="144"/>
                    <a:pt x="234" y="143"/>
                    <a:pt x="235" y="143"/>
                  </a:cubicBezTo>
                  <a:cubicBezTo>
                    <a:pt x="236" y="144"/>
                    <a:pt x="237" y="145"/>
                    <a:pt x="238" y="146"/>
                  </a:cubicBezTo>
                  <a:cubicBezTo>
                    <a:pt x="239" y="144"/>
                    <a:pt x="244" y="147"/>
                    <a:pt x="245" y="147"/>
                  </a:cubicBezTo>
                  <a:cubicBezTo>
                    <a:pt x="247" y="148"/>
                    <a:pt x="249" y="146"/>
                    <a:pt x="250" y="146"/>
                  </a:cubicBezTo>
                  <a:cubicBezTo>
                    <a:pt x="251" y="146"/>
                    <a:pt x="251" y="147"/>
                    <a:pt x="253" y="147"/>
                  </a:cubicBezTo>
                  <a:cubicBezTo>
                    <a:pt x="259" y="145"/>
                    <a:pt x="262" y="142"/>
                    <a:pt x="266" y="140"/>
                  </a:cubicBezTo>
                  <a:cubicBezTo>
                    <a:pt x="267" y="136"/>
                    <a:pt x="271" y="133"/>
                    <a:pt x="271" y="131"/>
                  </a:cubicBezTo>
                  <a:cubicBezTo>
                    <a:pt x="271" y="131"/>
                    <a:pt x="271" y="130"/>
                    <a:pt x="271" y="130"/>
                  </a:cubicBezTo>
                  <a:cubicBezTo>
                    <a:pt x="271" y="130"/>
                    <a:pt x="271" y="130"/>
                    <a:pt x="270" y="130"/>
                  </a:cubicBezTo>
                  <a:close/>
                  <a:moveTo>
                    <a:pt x="170" y="55"/>
                  </a:moveTo>
                  <a:cubicBezTo>
                    <a:pt x="168" y="56"/>
                    <a:pt x="168" y="55"/>
                    <a:pt x="166" y="55"/>
                  </a:cubicBezTo>
                  <a:cubicBezTo>
                    <a:pt x="164" y="55"/>
                    <a:pt x="159" y="55"/>
                    <a:pt x="156" y="55"/>
                  </a:cubicBezTo>
                  <a:cubicBezTo>
                    <a:pt x="154" y="55"/>
                    <a:pt x="151" y="55"/>
                    <a:pt x="149" y="54"/>
                  </a:cubicBezTo>
                  <a:cubicBezTo>
                    <a:pt x="146" y="57"/>
                    <a:pt x="143" y="54"/>
                    <a:pt x="139" y="55"/>
                  </a:cubicBezTo>
                  <a:cubicBezTo>
                    <a:pt x="136" y="56"/>
                    <a:pt x="133" y="57"/>
                    <a:pt x="130" y="57"/>
                  </a:cubicBezTo>
                  <a:cubicBezTo>
                    <a:pt x="130" y="57"/>
                    <a:pt x="129" y="56"/>
                    <a:pt x="129" y="56"/>
                  </a:cubicBezTo>
                  <a:cubicBezTo>
                    <a:pt x="125" y="59"/>
                    <a:pt x="115" y="57"/>
                    <a:pt x="110" y="56"/>
                  </a:cubicBezTo>
                  <a:cubicBezTo>
                    <a:pt x="108" y="56"/>
                    <a:pt x="108" y="57"/>
                    <a:pt x="107" y="58"/>
                  </a:cubicBezTo>
                  <a:cubicBezTo>
                    <a:pt x="106" y="58"/>
                    <a:pt x="104" y="57"/>
                    <a:pt x="103" y="58"/>
                  </a:cubicBezTo>
                  <a:cubicBezTo>
                    <a:pt x="100" y="60"/>
                    <a:pt x="95" y="61"/>
                    <a:pt x="92" y="62"/>
                  </a:cubicBezTo>
                  <a:cubicBezTo>
                    <a:pt x="91" y="62"/>
                    <a:pt x="89" y="61"/>
                    <a:pt x="88" y="61"/>
                  </a:cubicBezTo>
                  <a:cubicBezTo>
                    <a:pt x="88" y="61"/>
                    <a:pt x="87" y="60"/>
                    <a:pt x="87" y="60"/>
                  </a:cubicBezTo>
                  <a:cubicBezTo>
                    <a:pt x="87" y="58"/>
                    <a:pt x="90" y="55"/>
                    <a:pt x="92" y="54"/>
                  </a:cubicBezTo>
                  <a:cubicBezTo>
                    <a:pt x="92" y="54"/>
                    <a:pt x="93" y="53"/>
                    <a:pt x="94" y="53"/>
                  </a:cubicBezTo>
                  <a:cubicBezTo>
                    <a:pt x="95" y="52"/>
                    <a:pt x="96" y="52"/>
                    <a:pt x="96" y="51"/>
                  </a:cubicBezTo>
                  <a:cubicBezTo>
                    <a:pt x="99" y="49"/>
                    <a:pt x="102" y="49"/>
                    <a:pt x="104" y="48"/>
                  </a:cubicBezTo>
                  <a:cubicBezTo>
                    <a:pt x="106" y="48"/>
                    <a:pt x="108" y="47"/>
                    <a:pt x="110" y="47"/>
                  </a:cubicBezTo>
                  <a:cubicBezTo>
                    <a:pt x="111" y="46"/>
                    <a:pt x="117" y="47"/>
                    <a:pt x="117" y="47"/>
                  </a:cubicBezTo>
                  <a:cubicBezTo>
                    <a:pt x="120" y="46"/>
                    <a:pt x="125" y="47"/>
                    <a:pt x="126" y="46"/>
                  </a:cubicBezTo>
                  <a:cubicBezTo>
                    <a:pt x="129" y="45"/>
                    <a:pt x="132" y="44"/>
                    <a:pt x="135" y="45"/>
                  </a:cubicBezTo>
                  <a:cubicBezTo>
                    <a:pt x="139" y="46"/>
                    <a:pt x="142" y="45"/>
                    <a:pt x="148" y="45"/>
                  </a:cubicBezTo>
                  <a:cubicBezTo>
                    <a:pt x="151" y="45"/>
                    <a:pt x="154" y="45"/>
                    <a:pt x="156" y="45"/>
                  </a:cubicBezTo>
                  <a:cubicBezTo>
                    <a:pt x="157" y="45"/>
                    <a:pt x="158" y="44"/>
                    <a:pt x="160" y="44"/>
                  </a:cubicBezTo>
                  <a:cubicBezTo>
                    <a:pt x="162" y="44"/>
                    <a:pt x="163" y="46"/>
                    <a:pt x="166" y="44"/>
                  </a:cubicBezTo>
                  <a:cubicBezTo>
                    <a:pt x="167" y="45"/>
                    <a:pt x="169" y="45"/>
                    <a:pt x="170" y="46"/>
                  </a:cubicBezTo>
                  <a:cubicBezTo>
                    <a:pt x="172" y="47"/>
                    <a:pt x="172" y="51"/>
                    <a:pt x="172" y="53"/>
                  </a:cubicBezTo>
                  <a:cubicBezTo>
                    <a:pt x="172" y="54"/>
                    <a:pt x="171" y="54"/>
                    <a:pt x="170" y="55"/>
                  </a:cubicBezTo>
                  <a:close/>
                  <a:moveTo>
                    <a:pt x="94" y="23"/>
                  </a:moveTo>
                  <a:cubicBezTo>
                    <a:pt x="95" y="22"/>
                    <a:pt x="96" y="21"/>
                    <a:pt x="96" y="21"/>
                  </a:cubicBezTo>
                  <a:cubicBezTo>
                    <a:pt x="97" y="20"/>
                    <a:pt x="99" y="21"/>
                    <a:pt x="100" y="21"/>
                  </a:cubicBezTo>
                  <a:cubicBezTo>
                    <a:pt x="104" y="19"/>
                    <a:pt x="109" y="19"/>
                    <a:pt x="113" y="19"/>
                  </a:cubicBezTo>
                  <a:cubicBezTo>
                    <a:pt x="122" y="18"/>
                    <a:pt x="130" y="21"/>
                    <a:pt x="135" y="20"/>
                  </a:cubicBezTo>
                  <a:cubicBezTo>
                    <a:pt x="140" y="19"/>
                    <a:pt x="156" y="16"/>
                    <a:pt x="159" y="17"/>
                  </a:cubicBezTo>
                  <a:cubicBezTo>
                    <a:pt x="159" y="16"/>
                    <a:pt x="159" y="16"/>
                    <a:pt x="159" y="16"/>
                  </a:cubicBezTo>
                  <a:cubicBezTo>
                    <a:pt x="161" y="17"/>
                    <a:pt x="164" y="17"/>
                    <a:pt x="166" y="18"/>
                  </a:cubicBezTo>
                  <a:cubicBezTo>
                    <a:pt x="168" y="17"/>
                    <a:pt x="173" y="19"/>
                    <a:pt x="174" y="19"/>
                  </a:cubicBezTo>
                  <a:cubicBezTo>
                    <a:pt x="175" y="20"/>
                    <a:pt x="175" y="21"/>
                    <a:pt x="176" y="21"/>
                  </a:cubicBezTo>
                  <a:cubicBezTo>
                    <a:pt x="176" y="22"/>
                    <a:pt x="175" y="27"/>
                    <a:pt x="174" y="28"/>
                  </a:cubicBezTo>
                  <a:cubicBezTo>
                    <a:pt x="174" y="29"/>
                    <a:pt x="174" y="29"/>
                    <a:pt x="174" y="29"/>
                  </a:cubicBezTo>
                  <a:cubicBezTo>
                    <a:pt x="148" y="29"/>
                    <a:pt x="120" y="27"/>
                    <a:pt x="102" y="32"/>
                  </a:cubicBezTo>
                  <a:cubicBezTo>
                    <a:pt x="102" y="32"/>
                    <a:pt x="97" y="32"/>
                    <a:pt x="96" y="32"/>
                  </a:cubicBezTo>
                  <a:cubicBezTo>
                    <a:pt x="96" y="32"/>
                    <a:pt x="88" y="33"/>
                    <a:pt x="87" y="33"/>
                  </a:cubicBezTo>
                  <a:cubicBezTo>
                    <a:pt x="86" y="32"/>
                    <a:pt x="85" y="31"/>
                    <a:pt x="84" y="30"/>
                  </a:cubicBezTo>
                  <a:cubicBezTo>
                    <a:pt x="85" y="27"/>
                    <a:pt x="91" y="24"/>
                    <a:pt x="94" y="23"/>
                  </a:cubicBezTo>
                  <a:close/>
                  <a:moveTo>
                    <a:pt x="121" y="83"/>
                  </a:moveTo>
                  <a:cubicBezTo>
                    <a:pt x="119" y="84"/>
                    <a:pt x="113" y="84"/>
                    <a:pt x="111" y="84"/>
                  </a:cubicBezTo>
                  <a:cubicBezTo>
                    <a:pt x="107" y="84"/>
                    <a:pt x="103" y="85"/>
                    <a:pt x="100" y="85"/>
                  </a:cubicBezTo>
                  <a:cubicBezTo>
                    <a:pt x="98" y="85"/>
                    <a:pt x="96" y="85"/>
                    <a:pt x="95" y="85"/>
                  </a:cubicBezTo>
                  <a:cubicBezTo>
                    <a:pt x="94" y="86"/>
                    <a:pt x="94" y="86"/>
                    <a:pt x="94" y="86"/>
                  </a:cubicBezTo>
                  <a:cubicBezTo>
                    <a:pt x="93" y="86"/>
                    <a:pt x="92" y="86"/>
                    <a:pt x="90" y="86"/>
                  </a:cubicBezTo>
                  <a:cubicBezTo>
                    <a:pt x="86" y="88"/>
                    <a:pt x="85" y="89"/>
                    <a:pt x="80" y="88"/>
                  </a:cubicBezTo>
                  <a:cubicBezTo>
                    <a:pt x="80" y="86"/>
                    <a:pt x="82" y="83"/>
                    <a:pt x="82" y="82"/>
                  </a:cubicBezTo>
                  <a:cubicBezTo>
                    <a:pt x="83" y="78"/>
                    <a:pt x="90" y="77"/>
                    <a:pt x="94" y="75"/>
                  </a:cubicBezTo>
                  <a:cubicBezTo>
                    <a:pt x="95" y="75"/>
                    <a:pt x="96" y="75"/>
                    <a:pt x="98" y="75"/>
                  </a:cubicBezTo>
                  <a:cubicBezTo>
                    <a:pt x="98" y="75"/>
                    <a:pt x="103" y="74"/>
                    <a:pt x="103" y="74"/>
                  </a:cubicBezTo>
                  <a:cubicBezTo>
                    <a:pt x="103" y="74"/>
                    <a:pt x="105" y="75"/>
                    <a:pt x="106" y="75"/>
                  </a:cubicBezTo>
                  <a:cubicBezTo>
                    <a:pt x="110" y="74"/>
                    <a:pt x="118" y="74"/>
                    <a:pt x="122" y="72"/>
                  </a:cubicBezTo>
                  <a:cubicBezTo>
                    <a:pt x="123" y="72"/>
                    <a:pt x="131" y="73"/>
                    <a:pt x="132" y="73"/>
                  </a:cubicBezTo>
                  <a:cubicBezTo>
                    <a:pt x="133" y="74"/>
                    <a:pt x="148" y="72"/>
                    <a:pt x="148" y="72"/>
                  </a:cubicBezTo>
                  <a:cubicBezTo>
                    <a:pt x="149" y="72"/>
                    <a:pt x="149" y="72"/>
                    <a:pt x="149" y="71"/>
                  </a:cubicBezTo>
                  <a:cubicBezTo>
                    <a:pt x="149" y="71"/>
                    <a:pt x="149" y="71"/>
                    <a:pt x="149" y="71"/>
                  </a:cubicBezTo>
                  <a:cubicBezTo>
                    <a:pt x="149" y="71"/>
                    <a:pt x="153" y="73"/>
                    <a:pt x="153" y="73"/>
                  </a:cubicBezTo>
                  <a:cubicBezTo>
                    <a:pt x="159" y="70"/>
                    <a:pt x="164" y="72"/>
                    <a:pt x="169" y="73"/>
                  </a:cubicBezTo>
                  <a:cubicBezTo>
                    <a:pt x="171" y="75"/>
                    <a:pt x="170" y="79"/>
                    <a:pt x="170" y="81"/>
                  </a:cubicBezTo>
                  <a:cubicBezTo>
                    <a:pt x="169" y="82"/>
                    <a:pt x="168" y="82"/>
                    <a:pt x="168" y="83"/>
                  </a:cubicBezTo>
                  <a:cubicBezTo>
                    <a:pt x="162" y="83"/>
                    <a:pt x="154" y="82"/>
                    <a:pt x="148" y="83"/>
                  </a:cubicBezTo>
                  <a:cubicBezTo>
                    <a:pt x="147" y="83"/>
                    <a:pt x="142" y="82"/>
                    <a:pt x="142" y="82"/>
                  </a:cubicBezTo>
                  <a:cubicBezTo>
                    <a:pt x="140" y="83"/>
                    <a:pt x="135" y="83"/>
                    <a:pt x="133" y="82"/>
                  </a:cubicBezTo>
                  <a:cubicBezTo>
                    <a:pt x="130" y="84"/>
                    <a:pt x="122" y="83"/>
                    <a:pt x="121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" name="Freeform 56"/>
            <p:cNvSpPr/>
            <p:nvPr/>
          </p:nvSpPr>
          <p:spPr bwMode="auto">
            <a:xfrm>
              <a:off x="6137276" y="3024188"/>
              <a:ext cx="220663" cy="657225"/>
            </a:xfrm>
            <a:custGeom>
              <a:avLst/>
              <a:gdLst>
                <a:gd name="T0" fmla="*/ 67 w 73"/>
                <a:gd name="T1" fmla="*/ 1 h 215"/>
                <a:gd name="T2" fmla="*/ 69 w 73"/>
                <a:gd name="T3" fmla="*/ 18 h 215"/>
                <a:gd name="T4" fmla="*/ 65 w 73"/>
                <a:gd name="T5" fmla="*/ 37 h 215"/>
                <a:gd name="T6" fmla="*/ 67 w 73"/>
                <a:gd name="T7" fmla="*/ 53 h 215"/>
                <a:gd name="T8" fmla="*/ 68 w 73"/>
                <a:gd name="T9" fmla="*/ 65 h 215"/>
                <a:gd name="T10" fmla="*/ 68 w 73"/>
                <a:gd name="T11" fmla="*/ 74 h 215"/>
                <a:gd name="T12" fmla="*/ 67 w 73"/>
                <a:gd name="T13" fmla="*/ 91 h 215"/>
                <a:gd name="T14" fmla="*/ 69 w 73"/>
                <a:gd name="T15" fmla="*/ 99 h 215"/>
                <a:gd name="T16" fmla="*/ 71 w 73"/>
                <a:gd name="T17" fmla="*/ 107 h 215"/>
                <a:gd name="T18" fmla="*/ 73 w 73"/>
                <a:gd name="T19" fmla="*/ 114 h 215"/>
                <a:gd name="T20" fmla="*/ 69 w 73"/>
                <a:gd name="T21" fmla="*/ 118 h 215"/>
                <a:gd name="T22" fmla="*/ 68 w 73"/>
                <a:gd name="T23" fmla="*/ 130 h 215"/>
                <a:gd name="T24" fmla="*/ 67 w 73"/>
                <a:gd name="T25" fmla="*/ 137 h 215"/>
                <a:gd name="T26" fmla="*/ 67 w 73"/>
                <a:gd name="T27" fmla="*/ 148 h 215"/>
                <a:gd name="T28" fmla="*/ 65 w 73"/>
                <a:gd name="T29" fmla="*/ 157 h 215"/>
                <a:gd name="T30" fmla="*/ 64 w 73"/>
                <a:gd name="T31" fmla="*/ 159 h 215"/>
                <a:gd name="T32" fmla="*/ 63 w 73"/>
                <a:gd name="T33" fmla="*/ 160 h 215"/>
                <a:gd name="T34" fmla="*/ 63 w 73"/>
                <a:gd name="T35" fmla="*/ 168 h 215"/>
                <a:gd name="T36" fmla="*/ 64 w 73"/>
                <a:gd name="T37" fmla="*/ 186 h 215"/>
                <a:gd name="T38" fmla="*/ 65 w 73"/>
                <a:gd name="T39" fmla="*/ 197 h 215"/>
                <a:gd name="T40" fmla="*/ 65 w 73"/>
                <a:gd name="T41" fmla="*/ 208 h 215"/>
                <a:gd name="T42" fmla="*/ 61 w 73"/>
                <a:gd name="T43" fmla="*/ 215 h 215"/>
                <a:gd name="T44" fmla="*/ 55 w 73"/>
                <a:gd name="T45" fmla="*/ 208 h 215"/>
                <a:gd name="T46" fmla="*/ 53 w 73"/>
                <a:gd name="T47" fmla="*/ 204 h 215"/>
                <a:gd name="T48" fmla="*/ 48 w 73"/>
                <a:gd name="T49" fmla="*/ 186 h 215"/>
                <a:gd name="T50" fmla="*/ 48 w 73"/>
                <a:gd name="T51" fmla="*/ 178 h 215"/>
                <a:gd name="T52" fmla="*/ 45 w 73"/>
                <a:gd name="T53" fmla="*/ 147 h 215"/>
                <a:gd name="T54" fmla="*/ 33 w 73"/>
                <a:gd name="T55" fmla="*/ 153 h 215"/>
                <a:gd name="T56" fmla="*/ 18 w 73"/>
                <a:gd name="T57" fmla="*/ 161 h 215"/>
                <a:gd name="T58" fmla="*/ 11 w 73"/>
                <a:gd name="T59" fmla="*/ 163 h 215"/>
                <a:gd name="T60" fmla="*/ 4 w 73"/>
                <a:gd name="T61" fmla="*/ 155 h 215"/>
                <a:gd name="T62" fmla="*/ 0 w 73"/>
                <a:gd name="T63" fmla="*/ 147 h 215"/>
                <a:gd name="T64" fmla="*/ 0 w 73"/>
                <a:gd name="T65" fmla="*/ 138 h 215"/>
                <a:gd name="T66" fmla="*/ 0 w 73"/>
                <a:gd name="T67" fmla="*/ 127 h 215"/>
                <a:gd name="T68" fmla="*/ 8 w 73"/>
                <a:gd name="T69" fmla="*/ 112 h 215"/>
                <a:gd name="T70" fmla="*/ 12 w 73"/>
                <a:gd name="T71" fmla="*/ 90 h 215"/>
                <a:gd name="T72" fmla="*/ 12 w 73"/>
                <a:gd name="T73" fmla="*/ 73 h 215"/>
                <a:gd name="T74" fmla="*/ 13 w 73"/>
                <a:gd name="T75" fmla="*/ 64 h 215"/>
                <a:gd name="T76" fmla="*/ 18 w 73"/>
                <a:gd name="T77" fmla="*/ 47 h 215"/>
                <a:gd name="T78" fmla="*/ 24 w 73"/>
                <a:gd name="T79" fmla="*/ 41 h 215"/>
                <a:gd name="T80" fmla="*/ 32 w 73"/>
                <a:gd name="T81" fmla="*/ 39 h 215"/>
                <a:gd name="T82" fmla="*/ 38 w 73"/>
                <a:gd name="T83" fmla="*/ 47 h 215"/>
                <a:gd name="T84" fmla="*/ 28 w 73"/>
                <a:gd name="T85" fmla="*/ 62 h 215"/>
                <a:gd name="T86" fmla="*/ 31 w 73"/>
                <a:gd name="T87" fmla="*/ 81 h 215"/>
                <a:gd name="T88" fmla="*/ 31 w 73"/>
                <a:gd name="T89" fmla="*/ 89 h 215"/>
                <a:gd name="T90" fmla="*/ 30 w 73"/>
                <a:gd name="T91" fmla="*/ 99 h 215"/>
                <a:gd name="T92" fmla="*/ 48 w 73"/>
                <a:gd name="T93" fmla="*/ 115 h 215"/>
                <a:gd name="T94" fmla="*/ 50 w 73"/>
                <a:gd name="T95" fmla="*/ 115 h 215"/>
                <a:gd name="T96" fmla="*/ 51 w 73"/>
                <a:gd name="T97" fmla="*/ 109 h 215"/>
                <a:gd name="T98" fmla="*/ 55 w 73"/>
                <a:gd name="T99" fmla="*/ 79 h 215"/>
                <a:gd name="T100" fmla="*/ 53 w 73"/>
                <a:gd name="T101" fmla="*/ 35 h 215"/>
                <a:gd name="T102" fmla="*/ 60 w 73"/>
                <a:gd name="T103" fmla="*/ 4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3" h="215">
                  <a:moveTo>
                    <a:pt x="65" y="0"/>
                  </a:moveTo>
                  <a:cubicBezTo>
                    <a:pt x="66" y="0"/>
                    <a:pt x="67" y="0"/>
                    <a:pt x="67" y="1"/>
                  </a:cubicBezTo>
                  <a:cubicBezTo>
                    <a:pt x="70" y="3"/>
                    <a:pt x="68" y="10"/>
                    <a:pt x="69" y="15"/>
                  </a:cubicBezTo>
                  <a:cubicBezTo>
                    <a:pt x="69" y="16"/>
                    <a:pt x="69" y="17"/>
                    <a:pt x="69" y="18"/>
                  </a:cubicBezTo>
                  <a:cubicBezTo>
                    <a:pt x="71" y="22"/>
                    <a:pt x="69" y="30"/>
                    <a:pt x="67" y="34"/>
                  </a:cubicBezTo>
                  <a:cubicBezTo>
                    <a:pt x="66" y="35"/>
                    <a:pt x="66" y="37"/>
                    <a:pt x="65" y="37"/>
                  </a:cubicBezTo>
                  <a:cubicBezTo>
                    <a:pt x="64" y="39"/>
                    <a:pt x="65" y="45"/>
                    <a:pt x="66" y="46"/>
                  </a:cubicBezTo>
                  <a:cubicBezTo>
                    <a:pt x="66" y="47"/>
                    <a:pt x="66" y="51"/>
                    <a:pt x="67" y="53"/>
                  </a:cubicBezTo>
                  <a:cubicBezTo>
                    <a:pt x="67" y="55"/>
                    <a:pt x="67" y="57"/>
                    <a:pt x="67" y="59"/>
                  </a:cubicBezTo>
                  <a:cubicBezTo>
                    <a:pt x="67" y="61"/>
                    <a:pt x="67" y="63"/>
                    <a:pt x="68" y="65"/>
                  </a:cubicBezTo>
                  <a:cubicBezTo>
                    <a:pt x="68" y="67"/>
                    <a:pt x="67" y="70"/>
                    <a:pt x="67" y="71"/>
                  </a:cubicBezTo>
                  <a:cubicBezTo>
                    <a:pt x="67" y="71"/>
                    <a:pt x="68" y="73"/>
                    <a:pt x="68" y="74"/>
                  </a:cubicBezTo>
                  <a:cubicBezTo>
                    <a:pt x="69" y="76"/>
                    <a:pt x="67" y="82"/>
                    <a:pt x="68" y="85"/>
                  </a:cubicBezTo>
                  <a:cubicBezTo>
                    <a:pt x="68" y="86"/>
                    <a:pt x="65" y="89"/>
                    <a:pt x="67" y="91"/>
                  </a:cubicBezTo>
                  <a:cubicBezTo>
                    <a:pt x="67" y="92"/>
                    <a:pt x="66" y="94"/>
                    <a:pt x="67" y="95"/>
                  </a:cubicBezTo>
                  <a:cubicBezTo>
                    <a:pt x="68" y="97"/>
                    <a:pt x="68" y="98"/>
                    <a:pt x="69" y="99"/>
                  </a:cubicBezTo>
                  <a:cubicBezTo>
                    <a:pt x="69" y="101"/>
                    <a:pt x="69" y="104"/>
                    <a:pt x="69" y="106"/>
                  </a:cubicBezTo>
                  <a:cubicBezTo>
                    <a:pt x="70" y="106"/>
                    <a:pt x="71" y="107"/>
                    <a:pt x="71" y="107"/>
                  </a:cubicBezTo>
                  <a:cubicBezTo>
                    <a:pt x="72" y="109"/>
                    <a:pt x="71" y="110"/>
                    <a:pt x="72" y="112"/>
                  </a:cubicBezTo>
                  <a:cubicBezTo>
                    <a:pt x="72" y="113"/>
                    <a:pt x="73" y="112"/>
                    <a:pt x="73" y="114"/>
                  </a:cubicBezTo>
                  <a:cubicBezTo>
                    <a:pt x="72" y="114"/>
                    <a:pt x="71" y="116"/>
                    <a:pt x="72" y="117"/>
                  </a:cubicBezTo>
                  <a:cubicBezTo>
                    <a:pt x="71" y="117"/>
                    <a:pt x="70" y="118"/>
                    <a:pt x="69" y="118"/>
                  </a:cubicBezTo>
                  <a:cubicBezTo>
                    <a:pt x="69" y="119"/>
                    <a:pt x="67" y="127"/>
                    <a:pt x="67" y="127"/>
                  </a:cubicBezTo>
                  <a:cubicBezTo>
                    <a:pt x="67" y="128"/>
                    <a:pt x="68" y="129"/>
                    <a:pt x="68" y="130"/>
                  </a:cubicBezTo>
                  <a:cubicBezTo>
                    <a:pt x="68" y="132"/>
                    <a:pt x="68" y="133"/>
                    <a:pt x="68" y="134"/>
                  </a:cubicBezTo>
                  <a:cubicBezTo>
                    <a:pt x="68" y="135"/>
                    <a:pt x="67" y="138"/>
                    <a:pt x="67" y="137"/>
                  </a:cubicBezTo>
                  <a:cubicBezTo>
                    <a:pt x="67" y="138"/>
                    <a:pt x="67" y="138"/>
                    <a:pt x="67" y="139"/>
                  </a:cubicBezTo>
                  <a:cubicBezTo>
                    <a:pt x="67" y="139"/>
                    <a:pt x="66" y="148"/>
                    <a:pt x="67" y="148"/>
                  </a:cubicBezTo>
                  <a:cubicBezTo>
                    <a:pt x="67" y="148"/>
                    <a:pt x="67" y="149"/>
                    <a:pt x="67" y="149"/>
                  </a:cubicBezTo>
                  <a:cubicBezTo>
                    <a:pt x="66" y="152"/>
                    <a:pt x="64" y="155"/>
                    <a:pt x="65" y="157"/>
                  </a:cubicBezTo>
                  <a:cubicBezTo>
                    <a:pt x="65" y="157"/>
                    <a:pt x="65" y="158"/>
                    <a:pt x="65" y="158"/>
                  </a:cubicBezTo>
                  <a:cubicBezTo>
                    <a:pt x="65" y="158"/>
                    <a:pt x="65" y="158"/>
                    <a:pt x="64" y="159"/>
                  </a:cubicBezTo>
                  <a:cubicBezTo>
                    <a:pt x="64" y="159"/>
                    <a:pt x="64" y="159"/>
                    <a:pt x="64" y="159"/>
                  </a:cubicBezTo>
                  <a:cubicBezTo>
                    <a:pt x="64" y="160"/>
                    <a:pt x="64" y="160"/>
                    <a:pt x="63" y="160"/>
                  </a:cubicBezTo>
                  <a:cubicBezTo>
                    <a:pt x="63" y="162"/>
                    <a:pt x="63" y="164"/>
                    <a:pt x="63" y="166"/>
                  </a:cubicBezTo>
                  <a:cubicBezTo>
                    <a:pt x="63" y="167"/>
                    <a:pt x="63" y="167"/>
                    <a:pt x="63" y="168"/>
                  </a:cubicBezTo>
                  <a:cubicBezTo>
                    <a:pt x="61" y="173"/>
                    <a:pt x="64" y="179"/>
                    <a:pt x="65" y="181"/>
                  </a:cubicBezTo>
                  <a:cubicBezTo>
                    <a:pt x="65" y="183"/>
                    <a:pt x="65" y="184"/>
                    <a:pt x="64" y="186"/>
                  </a:cubicBezTo>
                  <a:cubicBezTo>
                    <a:pt x="64" y="186"/>
                    <a:pt x="64" y="186"/>
                    <a:pt x="64" y="186"/>
                  </a:cubicBezTo>
                  <a:cubicBezTo>
                    <a:pt x="64" y="186"/>
                    <a:pt x="65" y="197"/>
                    <a:pt x="65" y="197"/>
                  </a:cubicBezTo>
                  <a:cubicBezTo>
                    <a:pt x="65" y="197"/>
                    <a:pt x="64" y="201"/>
                    <a:pt x="64" y="201"/>
                  </a:cubicBezTo>
                  <a:cubicBezTo>
                    <a:pt x="65" y="202"/>
                    <a:pt x="65" y="207"/>
                    <a:pt x="65" y="208"/>
                  </a:cubicBezTo>
                  <a:cubicBezTo>
                    <a:pt x="65" y="209"/>
                    <a:pt x="64" y="209"/>
                    <a:pt x="63" y="209"/>
                  </a:cubicBezTo>
                  <a:cubicBezTo>
                    <a:pt x="63" y="211"/>
                    <a:pt x="63" y="214"/>
                    <a:pt x="61" y="215"/>
                  </a:cubicBezTo>
                  <a:cubicBezTo>
                    <a:pt x="60" y="215"/>
                    <a:pt x="61" y="215"/>
                    <a:pt x="60" y="215"/>
                  </a:cubicBezTo>
                  <a:cubicBezTo>
                    <a:pt x="57" y="213"/>
                    <a:pt x="58" y="210"/>
                    <a:pt x="55" y="208"/>
                  </a:cubicBezTo>
                  <a:cubicBezTo>
                    <a:pt x="55" y="208"/>
                    <a:pt x="56" y="208"/>
                    <a:pt x="56" y="207"/>
                  </a:cubicBezTo>
                  <a:cubicBezTo>
                    <a:pt x="56" y="206"/>
                    <a:pt x="54" y="205"/>
                    <a:pt x="53" y="204"/>
                  </a:cubicBezTo>
                  <a:cubicBezTo>
                    <a:pt x="52" y="202"/>
                    <a:pt x="53" y="199"/>
                    <a:pt x="52" y="197"/>
                  </a:cubicBezTo>
                  <a:cubicBezTo>
                    <a:pt x="51" y="194"/>
                    <a:pt x="50" y="188"/>
                    <a:pt x="48" y="186"/>
                  </a:cubicBezTo>
                  <a:cubicBezTo>
                    <a:pt x="48" y="185"/>
                    <a:pt x="49" y="183"/>
                    <a:pt x="49" y="182"/>
                  </a:cubicBezTo>
                  <a:cubicBezTo>
                    <a:pt x="48" y="181"/>
                    <a:pt x="48" y="179"/>
                    <a:pt x="48" y="178"/>
                  </a:cubicBezTo>
                  <a:cubicBezTo>
                    <a:pt x="48" y="174"/>
                    <a:pt x="49" y="168"/>
                    <a:pt x="48" y="166"/>
                  </a:cubicBezTo>
                  <a:cubicBezTo>
                    <a:pt x="46" y="163"/>
                    <a:pt x="51" y="148"/>
                    <a:pt x="45" y="147"/>
                  </a:cubicBezTo>
                  <a:cubicBezTo>
                    <a:pt x="43" y="148"/>
                    <a:pt x="40" y="148"/>
                    <a:pt x="38" y="149"/>
                  </a:cubicBezTo>
                  <a:cubicBezTo>
                    <a:pt x="37" y="150"/>
                    <a:pt x="35" y="152"/>
                    <a:pt x="33" y="153"/>
                  </a:cubicBezTo>
                  <a:cubicBezTo>
                    <a:pt x="33" y="153"/>
                    <a:pt x="23" y="157"/>
                    <a:pt x="23" y="157"/>
                  </a:cubicBezTo>
                  <a:cubicBezTo>
                    <a:pt x="21" y="158"/>
                    <a:pt x="20" y="160"/>
                    <a:pt x="18" y="161"/>
                  </a:cubicBezTo>
                  <a:cubicBezTo>
                    <a:pt x="16" y="161"/>
                    <a:pt x="15" y="161"/>
                    <a:pt x="13" y="161"/>
                  </a:cubicBezTo>
                  <a:cubicBezTo>
                    <a:pt x="13" y="162"/>
                    <a:pt x="12" y="162"/>
                    <a:pt x="11" y="163"/>
                  </a:cubicBezTo>
                  <a:cubicBezTo>
                    <a:pt x="8" y="164"/>
                    <a:pt x="5" y="159"/>
                    <a:pt x="4" y="157"/>
                  </a:cubicBezTo>
                  <a:cubicBezTo>
                    <a:pt x="4" y="156"/>
                    <a:pt x="4" y="156"/>
                    <a:pt x="4" y="155"/>
                  </a:cubicBezTo>
                  <a:cubicBezTo>
                    <a:pt x="2" y="152"/>
                    <a:pt x="2" y="150"/>
                    <a:pt x="0" y="148"/>
                  </a:cubicBezTo>
                  <a:cubicBezTo>
                    <a:pt x="1" y="147"/>
                    <a:pt x="0" y="146"/>
                    <a:pt x="0" y="147"/>
                  </a:cubicBezTo>
                  <a:cubicBezTo>
                    <a:pt x="0" y="147"/>
                    <a:pt x="0" y="144"/>
                    <a:pt x="0" y="144"/>
                  </a:cubicBezTo>
                  <a:cubicBezTo>
                    <a:pt x="0" y="142"/>
                    <a:pt x="0" y="138"/>
                    <a:pt x="0" y="138"/>
                  </a:cubicBezTo>
                  <a:cubicBezTo>
                    <a:pt x="2" y="137"/>
                    <a:pt x="1" y="129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6"/>
                    <a:pt x="1" y="124"/>
                    <a:pt x="0" y="123"/>
                  </a:cubicBezTo>
                  <a:cubicBezTo>
                    <a:pt x="2" y="119"/>
                    <a:pt x="7" y="115"/>
                    <a:pt x="8" y="112"/>
                  </a:cubicBezTo>
                  <a:cubicBezTo>
                    <a:pt x="8" y="111"/>
                    <a:pt x="8" y="110"/>
                    <a:pt x="8" y="109"/>
                  </a:cubicBezTo>
                  <a:cubicBezTo>
                    <a:pt x="10" y="104"/>
                    <a:pt x="10" y="93"/>
                    <a:pt x="12" y="90"/>
                  </a:cubicBezTo>
                  <a:cubicBezTo>
                    <a:pt x="12" y="87"/>
                    <a:pt x="12" y="85"/>
                    <a:pt x="12" y="83"/>
                  </a:cubicBezTo>
                  <a:cubicBezTo>
                    <a:pt x="12" y="79"/>
                    <a:pt x="11" y="76"/>
                    <a:pt x="12" y="73"/>
                  </a:cubicBezTo>
                  <a:cubicBezTo>
                    <a:pt x="13" y="70"/>
                    <a:pt x="13" y="66"/>
                    <a:pt x="14" y="65"/>
                  </a:cubicBezTo>
                  <a:cubicBezTo>
                    <a:pt x="14" y="64"/>
                    <a:pt x="14" y="64"/>
                    <a:pt x="13" y="64"/>
                  </a:cubicBezTo>
                  <a:cubicBezTo>
                    <a:pt x="13" y="63"/>
                    <a:pt x="15" y="60"/>
                    <a:pt x="14" y="58"/>
                  </a:cubicBezTo>
                  <a:cubicBezTo>
                    <a:pt x="16" y="55"/>
                    <a:pt x="17" y="50"/>
                    <a:pt x="18" y="47"/>
                  </a:cubicBezTo>
                  <a:cubicBezTo>
                    <a:pt x="19" y="47"/>
                    <a:pt x="20" y="46"/>
                    <a:pt x="21" y="45"/>
                  </a:cubicBezTo>
                  <a:cubicBezTo>
                    <a:pt x="23" y="44"/>
                    <a:pt x="21" y="42"/>
                    <a:pt x="24" y="41"/>
                  </a:cubicBezTo>
                  <a:cubicBezTo>
                    <a:pt x="24" y="41"/>
                    <a:pt x="24" y="40"/>
                    <a:pt x="24" y="40"/>
                  </a:cubicBezTo>
                  <a:cubicBezTo>
                    <a:pt x="26" y="40"/>
                    <a:pt x="31" y="38"/>
                    <a:pt x="32" y="39"/>
                  </a:cubicBezTo>
                  <a:cubicBezTo>
                    <a:pt x="33" y="40"/>
                    <a:pt x="33" y="41"/>
                    <a:pt x="34" y="43"/>
                  </a:cubicBezTo>
                  <a:cubicBezTo>
                    <a:pt x="35" y="44"/>
                    <a:pt x="37" y="45"/>
                    <a:pt x="38" y="47"/>
                  </a:cubicBezTo>
                  <a:cubicBezTo>
                    <a:pt x="39" y="48"/>
                    <a:pt x="39" y="49"/>
                    <a:pt x="38" y="50"/>
                  </a:cubicBezTo>
                  <a:cubicBezTo>
                    <a:pt x="37" y="59"/>
                    <a:pt x="31" y="56"/>
                    <a:pt x="28" y="62"/>
                  </a:cubicBezTo>
                  <a:cubicBezTo>
                    <a:pt x="27" y="65"/>
                    <a:pt x="30" y="74"/>
                    <a:pt x="31" y="76"/>
                  </a:cubicBezTo>
                  <a:cubicBezTo>
                    <a:pt x="32" y="78"/>
                    <a:pt x="31" y="80"/>
                    <a:pt x="31" y="81"/>
                  </a:cubicBezTo>
                  <a:cubicBezTo>
                    <a:pt x="31" y="82"/>
                    <a:pt x="31" y="84"/>
                    <a:pt x="30" y="85"/>
                  </a:cubicBezTo>
                  <a:cubicBezTo>
                    <a:pt x="30" y="86"/>
                    <a:pt x="31" y="88"/>
                    <a:pt x="31" y="89"/>
                  </a:cubicBezTo>
                  <a:cubicBezTo>
                    <a:pt x="31" y="92"/>
                    <a:pt x="30" y="93"/>
                    <a:pt x="30" y="94"/>
                  </a:cubicBezTo>
                  <a:cubicBezTo>
                    <a:pt x="29" y="95"/>
                    <a:pt x="30" y="99"/>
                    <a:pt x="30" y="99"/>
                  </a:cubicBezTo>
                  <a:cubicBezTo>
                    <a:pt x="28" y="100"/>
                    <a:pt x="27" y="110"/>
                    <a:pt x="28" y="111"/>
                  </a:cubicBezTo>
                  <a:cubicBezTo>
                    <a:pt x="30" y="115"/>
                    <a:pt x="41" y="114"/>
                    <a:pt x="48" y="115"/>
                  </a:cubicBezTo>
                  <a:cubicBezTo>
                    <a:pt x="48" y="114"/>
                    <a:pt x="48" y="115"/>
                    <a:pt x="49" y="114"/>
                  </a:cubicBezTo>
                  <a:cubicBezTo>
                    <a:pt x="49" y="115"/>
                    <a:pt x="49" y="115"/>
                    <a:pt x="50" y="115"/>
                  </a:cubicBezTo>
                  <a:cubicBezTo>
                    <a:pt x="51" y="113"/>
                    <a:pt x="51" y="113"/>
                    <a:pt x="52" y="111"/>
                  </a:cubicBezTo>
                  <a:cubicBezTo>
                    <a:pt x="51" y="111"/>
                    <a:pt x="51" y="111"/>
                    <a:pt x="51" y="109"/>
                  </a:cubicBezTo>
                  <a:cubicBezTo>
                    <a:pt x="56" y="105"/>
                    <a:pt x="55" y="98"/>
                    <a:pt x="56" y="90"/>
                  </a:cubicBezTo>
                  <a:cubicBezTo>
                    <a:pt x="56" y="87"/>
                    <a:pt x="55" y="83"/>
                    <a:pt x="55" y="79"/>
                  </a:cubicBezTo>
                  <a:cubicBezTo>
                    <a:pt x="57" y="77"/>
                    <a:pt x="56" y="67"/>
                    <a:pt x="56" y="63"/>
                  </a:cubicBezTo>
                  <a:cubicBezTo>
                    <a:pt x="56" y="50"/>
                    <a:pt x="57" y="44"/>
                    <a:pt x="53" y="35"/>
                  </a:cubicBezTo>
                  <a:cubicBezTo>
                    <a:pt x="53" y="30"/>
                    <a:pt x="53" y="25"/>
                    <a:pt x="53" y="19"/>
                  </a:cubicBezTo>
                  <a:cubicBezTo>
                    <a:pt x="57" y="17"/>
                    <a:pt x="58" y="5"/>
                    <a:pt x="60" y="4"/>
                  </a:cubicBezTo>
                  <a:cubicBezTo>
                    <a:pt x="61" y="2"/>
                    <a:pt x="64" y="2"/>
                    <a:pt x="6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" name="Freeform 57"/>
            <p:cNvSpPr/>
            <p:nvPr/>
          </p:nvSpPr>
          <p:spPr bwMode="auto">
            <a:xfrm>
              <a:off x="6388101" y="3040063"/>
              <a:ext cx="76200" cy="436563"/>
            </a:xfrm>
            <a:custGeom>
              <a:avLst/>
              <a:gdLst>
                <a:gd name="T0" fmla="*/ 10 w 25"/>
                <a:gd name="T1" fmla="*/ 0 h 143"/>
                <a:gd name="T2" fmla="*/ 16 w 25"/>
                <a:gd name="T3" fmla="*/ 0 h 143"/>
                <a:gd name="T4" fmla="*/ 24 w 25"/>
                <a:gd name="T5" fmla="*/ 12 h 143"/>
                <a:gd name="T6" fmla="*/ 25 w 25"/>
                <a:gd name="T7" fmla="*/ 18 h 143"/>
                <a:gd name="T8" fmla="*/ 23 w 25"/>
                <a:gd name="T9" fmla="*/ 24 h 143"/>
                <a:gd name="T10" fmla="*/ 22 w 25"/>
                <a:gd name="T11" fmla="*/ 26 h 143"/>
                <a:gd name="T12" fmla="*/ 22 w 25"/>
                <a:gd name="T13" fmla="*/ 26 h 143"/>
                <a:gd name="T14" fmla="*/ 21 w 25"/>
                <a:gd name="T15" fmla="*/ 29 h 143"/>
                <a:gd name="T16" fmla="*/ 19 w 25"/>
                <a:gd name="T17" fmla="*/ 32 h 143"/>
                <a:gd name="T18" fmla="*/ 21 w 25"/>
                <a:gd name="T19" fmla="*/ 48 h 143"/>
                <a:gd name="T20" fmla="*/ 21 w 25"/>
                <a:gd name="T21" fmla="*/ 64 h 143"/>
                <a:gd name="T22" fmla="*/ 21 w 25"/>
                <a:gd name="T23" fmla="*/ 64 h 143"/>
                <a:gd name="T24" fmla="*/ 17 w 25"/>
                <a:gd name="T25" fmla="*/ 69 h 143"/>
                <a:gd name="T26" fmla="*/ 17 w 25"/>
                <a:gd name="T27" fmla="*/ 76 h 143"/>
                <a:gd name="T28" fmla="*/ 17 w 25"/>
                <a:gd name="T29" fmla="*/ 76 h 143"/>
                <a:gd name="T30" fmla="*/ 17 w 25"/>
                <a:gd name="T31" fmla="*/ 81 h 143"/>
                <a:gd name="T32" fmla="*/ 17 w 25"/>
                <a:gd name="T33" fmla="*/ 90 h 143"/>
                <a:gd name="T34" fmla="*/ 17 w 25"/>
                <a:gd name="T35" fmla="*/ 91 h 143"/>
                <a:gd name="T36" fmla="*/ 18 w 25"/>
                <a:gd name="T37" fmla="*/ 97 h 143"/>
                <a:gd name="T38" fmla="*/ 17 w 25"/>
                <a:gd name="T39" fmla="*/ 100 h 143"/>
                <a:gd name="T40" fmla="*/ 17 w 25"/>
                <a:gd name="T41" fmla="*/ 100 h 143"/>
                <a:gd name="T42" fmla="*/ 18 w 25"/>
                <a:gd name="T43" fmla="*/ 100 h 143"/>
                <a:gd name="T44" fmla="*/ 18 w 25"/>
                <a:gd name="T45" fmla="*/ 102 h 143"/>
                <a:gd name="T46" fmla="*/ 18 w 25"/>
                <a:gd name="T47" fmla="*/ 108 h 143"/>
                <a:gd name="T48" fmla="*/ 17 w 25"/>
                <a:gd name="T49" fmla="*/ 108 h 143"/>
                <a:gd name="T50" fmla="*/ 17 w 25"/>
                <a:gd name="T51" fmla="*/ 113 h 143"/>
                <a:gd name="T52" fmla="*/ 16 w 25"/>
                <a:gd name="T53" fmla="*/ 117 h 143"/>
                <a:gd name="T54" fmla="*/ 16 w 25"/>
                <a:gd name="T55" fmla="*/ 118 h 143"/>
                <a:gd name="T56" fmla="*/ 15 w 25"/>
                <a:gd name="T57" fmla="*/ 119 h 143"/>
                <a:gd name="T58" fmla="*/ 15 w 25"/>
                <a:gd name="T59" fmla="*/ 121 h 143"/>
                <a:gd name="T60" fmla="*/ 12 w 25"/>
                <a:gd name="T61" fmla="*/ 130 h 143"/>
                <a:gd name="T62" fmla="*/ 5 w 25"/>
                <a:gd name="T63" fmla="*/ 142 h 143"/>
                <a:gd name="T64" fmla="*/ 3 w 25"/>
                <a:gd name="T65" fmla="*/ 141 h 143"/>
                <a:gd name="T66" fmla="*/ 0 w 25"/>
                <a:gd name="T67" fmla="*/ 129 h 143"/>
                <a:gd name="T68" fmla="*/ 1 w 25"/>
                <a:gd name="T69" fmla="*/ 127 h 143"/>
                <a:gd name="T70" fmla="*/ 4 w 25"/>
                <a:gd name="T71" fmla="*/ 126 h 143"/>
                <a:gd name="T72" fmla="*/ 5 w 25"/>
                <a:gd name="T73" fmla="*/ 126 h 143"/>
                <a:gd name="T74" fmla="*/ 8 w 25"/>
                <a:gd name="T75" fmla="*/ 123 h 143"/>
                <a:gd name="T76" fmla="*/ 9 w 25"/>
                <a:gd name="T77" fmla="*/ 114 h 143"/>
                <a:gd name="T78" fmla="*/ 9 w 25"/>
                <a:gd name="T79" fmla="*/ 104 h 143"/>
                <a:gd name="T80" fmla="*/ 9 w 25"/>
                <a:gd name="T81" fmla="*/ 92 h 143"/>
                <a:gd name="T82" fmla="*/ 8 w 25"/>
                <a:gd name="T83" fmla="*/ 83 h 143"/>
                <a:gd name="T84" fmla="*/ 9 w 25"/>
                <a:gd name="T85" fmla="*/ 62 h 143"/>
                <a:gd name="T86" fmla="*/ 8 w 25"/>
                <a:gd name="T87" fmla="*/ 58 h 143"/>
                <a:gd name="T88" fmla="*/ 8 w 25"/>
                <a:gd name="T89" fmla="*/ 57 h 143"/>
                <a:gd name="T90" fmla="*/ 9 w 25"/>
                <a:gd name="T91" fmla="*/ 52 h 143"/>
                <a:gd name="T92" fmla="*/ 10 w 25"/>
                <a:gd name="T93" fmla="*/ 52 h 143"/>
                <a:gd name="T94" fmla="*/ 9 w 25"/>
                <a:gd name="T95" fmla="*/ 48 h 143"/>
                <a:gd name="T96" fmla="*/ 9 w 25"/>
                <a:gd name="T97" fmla="*/ 34 h 143"/>
                <a:gd name="T98" fmla="*/ 9 w 25"/>
                <a:gd name="T99" fmla="*/ 25 h 143"/>
                <a:gd name="T100" fmla="*/ 8 w 25"/>
                <a:gd name="T101" fmla="*/ 20 h 143"/>
                <a:gd name="T102" fmla="*/ 9 w 25"/>
                <a:gd name="T103" fmla="*/ 11 h 143"/>
                <a:gd name="T104" fmla="*/ 10 w 25"/>
                <a:gd name="T10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" h="143">
                  <a:moveTo>
                    <a:pt x="10" y="0"/>
                  </a:moveTo>
                  <a:cubicBezTo>
                    <a:pt x="11" y="0"/>
                    <a:pt x="16" y="0"/>
                    <a:pt x="16" y="0"/>
                  </a:cubicBezTo>
                  <a:cubicBezTo>
                    <a:pt x="20" y="0"/>
                    <a:pt x="23" y="10"/>
                    <a:pt x="24" y="12"/>
                  </a:cubicBezTo>
                  <a:cubicBezTo>
                    <a:pt x="24" y="12"/>
                    <a:pt x="24" y="17"/>
                    <a:pt x="25" y="18"/>
                  </a:cubicBezTo>
                  <a:cubicBezTo>
                    <a:pt x="23" y="19"/>
                    <a:pt x="24" y="22"/>
                    <a:pt x="23" y="24"/>
                  </a:cubicBezTo>
                  <a:cubicBezTo>
                    <a:pt x="23" y="25"/>
                    <a:pt x="22" y="25"/>
                    <a:pt x="22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7"/>
                    <a:pt x="21" y="28"/>
                    <a:pt x="21" y="29"/>
                  </a:cubicBezTo>
                  <a:cubicBezTo>
                    <a:pt x="20" y="30"/>
                    <a:pt x="19" y="31"/>
                    <a:pt x="19" y="32"/>
                  </a:cubicBezTo>
                  <a:cubicBezTo>
                    <a:pt x="17" y="37"/>
                    <a:pt x="20" y="46"/>
                    <a:pt x="21" y="48"/>
                  </a:cubicBezTo>
                  <a:cubicBezTo>
                    <a:pt x="22" y="49"/>
                    <a:pt x="21" y="62"/>
                    <a:pt x="21" y="64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0" y="66"/>
                    <a:pt x="19" y="67"/>
                    <a:pt x="17" y="69"/>
                  </a:cubicBezTo>
                  <a:cubicBezTo>
                    <a:pt x="17" y="69"/>
                    <a:pt x="17" y="76"/>
                    <a:pt x="17" y="76"/>
                  </a:cubicBezTo>
                  <a:cubicBezTo>
                    <a:pt x="17" y="76"/>
                    <a:pt x="17" y="76"/>
                    <a:pt x="17" y="76"/>
                  </a:cubicBezTo>
                  <a:cubicBezTo>
                    <a:pt x="16" y="77"/>
                    <a:pt x="17" y="81"/>
                    <a:pt x="17" y="81"/>
                  </a:cubicBezTo>
                  <a:cubicBezTo>
                    <a:pt x="17" y="82"/>
                    <a:pt x="17" y="88"/>
                    <a:pt x="17" y="90"/>
                  </a:cubicBezTo>
                  <a:cubicBezTo>
                    <a:pt x="17" y="91"/>
                    <a:pt x="18" y="91"/>
                    <a:pt x="17" y="91"/>
                  </a:cubicBezTo>
                  <a:cubicBezTo>
                    <a:pt x="16" y="93"/>
                    <a:pt x="18" y="97"/>
                    <a:pt x="18" y="97"/>
                  </a:cubicBezTo>
                  <a:cubicBezTo>
                    <a:pt x="18" y="98"/>
                    <a:pt x="18" y="99"/>
                    <a:pt x="17" y="100"/>
                  </a:cubicBezTo>
                  <a:cubicBezTo>
                    <a:pt x="17" y="100"/>
                    <a:pt x="17" y="100"/>
                    <a:pt x="17" y="100"/>
                  </a:cubicBezTo>
                  <a:cubicBezTo>
                    <a:pt x="18" y="100"/>
                    <a:pt x="18" y="100"/>
                    <a:pt x="18" y="100"/>
                  </a:cubicBezTo>
                  <a:cubicBezTo>
                    <a:pt x="18" y="101"/>
                    <a:pt x="18" y="102"/>
                    <a:pt x="18" y="102"/>
                  </a:cubicBezTo>
                  <a:cubicBezTo>
                    <a:pt x="17" y="104"/>
                    <a:pt x="18" y="106"/>
                    <a:pt x="18" y="108"/>
                  </a:cubicBezTo>
                  <a:cubicBezTo>
                    <a:pt x="18" y="108"/>
                    <a:pt x="18" y="108"/>
                    <a:pt x="17" y="108"/>
                  </a:cubicBezTo>
                  <a:cubicBezTo>
                    <a:pt x="17" y="110"/>
                    <a:pt x="17" y="112"/>
                    <a:pt x="17" y="113"/>
                  </a:cubicBezTo>
                  <a:cubicBezTo>
                    <a:pt x="17" y="115"/>
                    <a:pt x="16" y="116"/>
                    <a:pt x="16" y="117"/>
                  </a:cubicBezTo>
                  <a:cubicBezTo>
                    <a:pt x="16" y="118"/>
                    <a:pt x="16" y="118"/>
                    <a:pt x="16" y="118"/>
                  </a:cubicBezTo>
                  <a:cubicBezTo>
                    <a:pt x="15" y="118"/>
                    <a:pt x="15" y="119"/>
                    <a:pt x="15" y="119"/>
                  </a:cubicBezTo>
                  <a:cubicBezTo>
                    <a:pt x="15" y="119"/>
                    <a:pt x="15" y="120"/>
                    <a:pt x="15" y="121"/>
                  </a:cubicBezTo>
                  <a:cubicBezTo>
                    <a:pt x="16" y="126"/>
                    <a:pt x="15" y="128"/>
                    <a:pt x="12" y="130"/>
                  </a:cubicBezTo>
                  <a:cubicBezTo>
                    <a:pt x="13" y="136"/>
                    <a:pt x="10" y="143"/>
                    <a:pt x="5" y="142"/>
                  </a:cubicBezTo>
                  <a:cubicBezTo>
                    <a:pt x="4" y="142"/>
                    <a:pt x="4" y="141"/>
                    <a:pt x="3" y="141"/>
                  </a:cubicBezTo>
                  <a:cubicBezTo>
                    <a:pt x="5" y="136"/>
                    <a:pt x="3" y="132"/>
                    <a:pt x="0" y="129"/>
                  </a:cubicBezTo>
                  <a:cubicBezTo>
                    <a:pt x="1" y="128"/>
                    <a:pt x="1" y="128"/>
                    <a:pt x="1" y="127"/>
                  </a:cubicBezTo>
                  <a:cubicBezTo>
                    <a:pt x="3" y="126"/>
                    <a:pt x="3" y="127"/>
                    <a:pt x="4" y="126"/>
                  </a:cubicBezTo>
                  <a:cubicBezTo>
                    <a:pt x="4" y="126"/>
                    <a:pt x="4" y="126"/>
                    <a:pt x="5" y="126"/>
                  </a:cubicBezTo>
                  <a:cubicBezTo>
                    <a:pt x="5" y="125"/>
                    <a:pt x="7" y="125"/>
                    <a:pt x="8" y="123"/>
                  </a:cubicBezTo>
                  <a:cubicBezTo>
                    <a:pt x="9" y="120"/>
                    <a:pt x="8" y="116"/>
                    <a:pt x="9" y="114"/>
                  </a:cubicBezTo>
                  <a:cubicBezTo>
                    <a:pt x="10" y="113"/>
                    <a:pt x="9" y="105"/>
                    <a:pt x="9" y="104"/>
                  </a:cubicBezTo>
                  <a:cubicBezTo>
                    <a:pt x="9" y="104"/>
                    <a:pt x="9" y="92"/>
                    <a:pt x="9" y="92"/>
                  </a:cubicBezTo>
                  <a:cubicBezTo>
                    <a:pt x="9" y="91"/>
                    <a:pt x="8" y="86"/>
                    <a:pt x="8" y="83"/>
                  </a:cubicBezTo>
                  <a:cubicBezTo>
                    <a:pt x="10" y="76"/>
                    <a:pt x="7" y="65"/>
                    <a:pt x="9" y="62"/>
                  </a:cubicBezTo>
                  <a:cubicBezTo>
                    <a:pt x="9" y="61"/>
                    <a:pt x="9" y="58"/>
                    <a:pt x="8" y="58"/>
                  </a:cubicBezTo>
                  <a:cubicBezTo>
                    <a:pt x="8" y="58"/>
                    <a:pt x="8" y="58"/>
                    <a:pt x="8" y="57"/>
                  </a:cubicBezTo>
                  <a:cubicBezTo>
                    <a:pt x="8" y="57"/>
                    <a:pt x="9" y="52"/>
                    <a:pt x="9" y="52"/>
                  </a:cubicBezTo>
                  <a:cubicBezTo>
                    <a:pt x="9" y="52"/>
                    <a:pt x="9" y="52"/>
                    <a:pt x="10" y="52"/>
                  </a:cubicBezTo>
                  <a:cubicBezTo>
                    <a:pt x="10" y="51"/>
                    <a:pt x="9" y="49"/>
                    <a:pt x="9" y="48"/>
                  </a:cubicBezTo>
                  <a:cubicBezTo>
                    <a:pt x="12" y="44"/>
                    <a:pt x="9" y="37"/>
                    <a:pt x="9" y="34"/>
                  </a:cubicBezTo>
                  <a:cubicBezTo>
                    <a:pt x="10" y="32"/>
                    <a:pt x="9" y="27"/>
                    <a:pt x="9" y="25"/>
                  </a:cubicBezTo>
                  <a:cubicBezTo>
                    <a:pt x="9" y="24"/>
                    <a:pt x="9" y="21"/>
                    <a:pt x="8" y="20"/>
                  </a:cubicBezTo>
                  <a:cubicBezTo>
                    <a:pt x="7" y="19"/>
                    <a:pt x="9" y="14"/>
                    <a:pt x="9" y="11"/>
                  </a:cubicBezTo>
                  <a:cubicBezTo>
                    <a:pt x="8" y="5"/>
                    <a:pt x="5" y="6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" name="Freeform 58"/>
            <p:cNvSpPr>
              <a:spLocks noEditPoints="1"/>
            </p:cNvSpPr>
            <p:nvPr/>
          </p:nvSpPr>
          <p:spPr bwMode="auto">
            <a:xfrm>
              <a:off x="6470651" y="3033713"/>
              <a:ext cx="517525" cy="644525"/>
            </a:xfrm>
            <a:custGeom>
              <a:avLst/>
              <a:gdLst>
                <a:gd name="T0" fmla="*/ 167 w 171"/>
                <a:gd name="T1" fmla="*/ 161 h 211"/>
                <a:gd name="T2" fmla="*/ 143 w 171"/>
                <a:gd name="T3" fmla="*/ 165 h 211"/>
                <a:gd name="T4" fmla="*/ 111 w 171"/>
                <a:gd name="T5" fmla="*/ 167 h 211"/>
                <a:gd name="T6" fmla="*/ 85 w 171"/>
                <a:gd name="T7" fmla="*/ 159 h 211"/>
                <a:gd name="T8" fmla="*/ 84 w 171"/>
                <a:gd name="T9" fmla="*/ 147 h 211"/>
                <a:gd name="T10" fmla="*/ 109 w 171"/>
                <a:gd name="T11" fmla="*/ 141 h 211"/>
                <a:gd name="T12" fmla="*/ 137 w 171"/>
                <a:gd name="T13" fmla="*/ 128 h 211"/>
                <a:gd name="T14" fmla="*/ 105 w 171"/>
                <a:gd name="T15" fmla="*/ 123 h 211"/>
                <a:gd name="T16" fmla="*/ 108 w 171"/>
                <a:gd name="T17" fmla="*/ 102 h 211"/>
                <a:gd name="T18" fmla="*/ 139 w 171"/>
                <a:gd name="T19" fmla="*/ 103 h 211"/>
                <a:gd name="T20" fmla="*/ 124 w 171"/>
                <a:gd name="T21" fmla="*/ 90 h 211"/>
                <a:gd name="T22" fmla="*/ 101 w 171"/>
                <a:gd name="T23" fmla="*/ 90 h 211"/>
                <a:gd name="T24" fmla="*/ 80 w 171"/>
                <a:gd name="T25" fmla="*/ 79 h 211"/>
                <a:gd name="T26" fmla="*/ 49 w 171"/>
                <a:gd name="T27" fmla="*/ 91 h 211"/>
                <a:gd name="T28" fmla="*/ 20 w 171"/>
                <a:gd name="T29" fmla="*/ 54 h 211"/>
                <a:gd name="T30" fmla="*/ 35 w 171"/>
                <a:gd name="T31" fmla="*/ 43 h 211"/>
                <a:gd name="T32" fmla="*/ 54 w 171"/>
                <a:gd name="T33" fmla="*/ 33 h 211"/>
                <a:gd name="T34" fmla="*/ 88 w 171"/>
                <a:gd name="T35" fmla="*/ 30 h 211"/>
                <a:gd name="T36" fmla="*/ 86 w 171"/>
                <a:gd name="T37" fmla="*/ 44 h 211"/>
                <a:gd name="T38" fmla="*/ 47 w 171"/>
                <a:gd name="T39" fmla="*/ 60 h 211"/>
                <a:gd name="T40" fmla="*/ 49 w 171"/>
                <a:gd name="T41" fmla="*/ 67 h 211"/>
                <a:gd name="T42" fmla="*/ 67 w 171"/>
                <a:gd name="T43" fmla="*/ 69 h 211"/>
                <a:gd name="T44" fmla="*/ 99 w 171"/>
                <a:gd name="T45" fmla="*/ 68 h 211"/>
                <a:gd name="T46" fmla="*/ 133 w 171"/>
                <a:gd name="T47" fmla="*/ 67 h 211"/>
                <a:gd name="T48" fmla="*/ 149 w 171"/>
                <a:gd name="T49" fmla="*/ 61 h 211"/>
                <a:gd name="T50" fmla="*/ 125 w 171"/>
                <a:gd name="T51" fmla="*/ 57 h 211"/>
                <a:gd name="T52" fmla="*/ 94 w 171"/>
                <a:gd name="T53" fmla="*/ 56 h 211"/>
                <a:gd name="T54" fmla="*/ 108 w 171"/>
                <a:gd name="T55" fmla="*/ 38 h 211"/>
                <a:gd name="T56" fmla="*/ 91 w 171"/>
                <a:gd name="T57" fmla="*/ 8 h 211"/>
                <a:gd name="T58" fmla="*/ 75 w 171"/>
                <a:gd name="T59" fmla="*/ 3 h 211"/>
                <a:gd name="T60" fmla="*/ 67 w 171"/>
                <a:gd name="T61" fmla="*/ 0 h 211"/>
                <a:gd name="T62" fmla="*/ 56 w 171"/>
                <a:gd name="T63" fmla="*/ 14 h 211"/>
                <a:gd name="T64" fmla="*/ 47 w 171"/>
                <a:gd name="T65" fmla="*/ 21 h 211"/>
                <a:gd name="T66" fmla="*/ 36 w 171"/>
                <a:gd name="T67" fmla="*/ 28 h 211"/>
                <a:gd name="T68" fmla="*/ 17 w 171"/>
                <a:gd name="T69" fmla="*/ 37 h 211"/>
                <a:gd name="T70" fmla="*/ 0 w 171"/>
                <a:gd name="T71" fmla="*/ 47 h 211"/>
                <a:gd name="T72" fmla="*/ 10 w 171"/>
                <a:gd name="T73" fmla="*/ 52 h 211"/>
                <a:gd name="T74" fmla="*/ 13 w 171"/>
                <a:gd name="T75" fmla="*/ 64 h 211"/>
                <a:gd name="T76" fmla="*/ 15 w 171"/>
                <a:gd name="T77" fmla="*/ 87 h 211"/>
                <a:gd name="T78" fmla="*/ 15 w 171"/>
                <a:gd name="T79" fmla="*/ 106 h 211"/>
                <a:gd name="T80" fmla="*/ 14 w 171"/>
                <a:gd name="T81" fmla="*/ 130 h 211"/>
                <a:gd name="T82" fmla="*/ 12 w 171"/>
                <a:gd name="T83" fmla="*/ 149 h 211"/>
                <a:gd name="T84" fmla="*/ 10 w 171"/>
                <a:gd name="T85" fmla="*/ 183 h 211"/>
                <a:gd name="T86" fmla="*/ 10 w 171"/>
                <a:gd name="T87" fmla="*/ 196 h 211"/>
                <a:gd name="T88" fmla="*/ 18 w 171"/>
                <a:gd name="T89" fmla="*/ 205 h 211"/>
                <a:gd name="T90" fmla="*/ 37 w 171"/>
                <a:gd name="T91" fmla="*/ 195 h 211"/>
                <a:gd name="T92" fmla="*/ 55 w 171"/>
                <a:gd name="T93" fmla="*/ 191 h 211"/>
                <a:gd name="T94" fmla="*/ 67 w 171"/>
                <a:gd name="T95" fmla="*/ 191 h 211"/>
                <a:gd name="T96" fmla="*/ 79 w 171"/>
                <a:gd name="T97" fmla="*/ 192 h 211"/>
                <a:gd name="T98" fmla="*/ 114 w 171"/>
                <a:gd name="T99" fmla="*/ 195 h 211"/>
                <a:gd name="T100" fmla="*/ 147 w 171"/>
                <a:gd name="T101" fmla="*/ 202 h 211"/>
                <a:gd name="T102" fmla="*/ 70 w 171"/>
                <a:gd name="T103" fmla="*/ 155 h 211"/>
                <a:gd name="T104" fmla="*/ 32 w 171"/>
                <a:gd name="T105" fmla="*/ 172 h 211"/>
                <a:gd name="T106" fmla="*/ 23 w 171"/>
                <a:gd name="T107" fmla="*/ 160 h 211"/>
                <a:gd name="T108" fmla="*/ 32 w 171"/>
                <a:gd name="T109" fmla="*/ 146 h 211"/>
                <a:gd name="T110" fmla="*/ 67 w 171"/>
                <a:gd name="T111" fmla="*/ 141 h 211"/>
                <a:gd name="T112" fmla="*/ 70 w 171"/>
                <a:gd name="T113" fmla="*/ 124 h 211"/>
                <a:gd name="T114" fmla="*/ 54 w 171"/>
                <a:gd name="T115" fmla="*/ 129 h 211"/>
                <a:gd name="T116" fmla="*/ 25 w 171"/>
                <a:gd name="T117" fmla="*/ 121 h 211"/>
                <a:gd name="T118" fmla="*/ 42 w 171"/>
                <a:gd name="T119" fmla="*/ 105 h 211"/>
                <a:gd name="T120" fmla="*/ 69 w 171"/>
                <a:gd name="T121" fmla="*/ 10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1" h="211">
                  <a:moveTo>
                    <a:pt x="167" y="171"/>
                  </a:moveTo>
                  <a:cubicBezTo>
                    <a:pt x="167" y="168"/>
                    <a:pt x="166" y="166"/>
                    <a:pt x="167" y="165"/>
                  </a:cubicBezTo>
                  <a:cubicBezTo>
                    <a:pt x="167" y="165"/>
                    <a:pt x="168" y="162"/>
                    <a:pt x="168" y="161"/>
                  </a:cubicBezTo>
                  <a:cubicBezTo>
                    <a:pt x="168" y="161"/>
                    <a:pt x="168" y="161"/>
                    <a:pt x="167" y="161"/>
                  </a:cubicBezTo>
                  <a:cubicBezTo>
                    <a:pt x="164" y="161"/>
                    <a:pt x="163" y="162"/>
                    <a:pt x="162" y="163"/>
                  </a:cubicBezTo>
                  <a:cubicBezTo>
                    <a:pt x="161" y="164"/>
                    <a:pt x="158" y="164"/>
                    <a:pt x="158" y="164"/>
                  </a:cubicBezTo>
                  <a:cubicBezTo>
                    <a:pt x="155" y="165"/>
                    <a:pt x="154" y="161"/>
                    <a:pt x="151" y="162"/>
                  </a:cubicBezTo>
                  <a:cubicBezTo>
                    <a:pt x="148" y="163"/>
                    <a:pt x="146" y="163"/>
                    <a:pt x="143" y="165"/>
                  </a:cubicBezTo>
                  <a:cubicBezTo>
                    <a:pt x="142" y="164"/>
                    <a:pt x="140" y="164"/>
                    <a:pt x="139" y="164"/>
                  </a:cubicBezTo>
                  <a:cubicBezTo>
                    <a:pt x="138" y="164"/>
                    <a:pt x="138" y="165"/>
                    <a:pt x="137" y="166"/>
                  </a:cubicBezTo>
                  <a:cubicBezTo>
                    <a:pt x="135" y="167"/>
                    <a:pt x="133" y="164"/>
                    <a:pt x="130" y="165"/>
                  </a:cubicBezTo>
                  <a:cubicBezTo>
                    <a:pt x="124" y="166"/>
                    <a:pt x="118" y="167"/>
                    <a:pt x="111" y="167"/>
                  </a:cubicBezTo>
                  <a:cubicBezTo>
                    <a:pt x="110" y="167"/>
                    <a:pt x="109" y="168"/>
                    <a:pt x="108" y="168"/>
                  </a:cubicBezTo>
                  <a:cubicBezTo>
                    <a:pt x="105" y="168"/>
                    <a:pt x="103" y="168"/>
                    <a:pt x="100" y="168"/>
                  </a:cubicBezTo>
                  <a:cubicBezTo>
                    <a:pt x="95" y="170"/>
                    <a:pt x="88" y="169"/>
                    <a:pt x="84" y="167"/>
                  </a:cubicBezTo>
                  <a:cubicBezTo>
                    <a:pt x="84" y="165"/>
                    <a:pt x="86" y="162"/>
                    <a:pt x="85" y="159"/>
                  </a:cubicBezTo>
                  <a:cubicBezTo>
                    <a:pt x="85" y="159"/>
                    <a:pt x="84" y="158"/>
                    <a:pt x="84" y="157"/>
                  </a:cubicBezTo>
                  <a:cubicBezTo>
                    <a:pt x="83" y="156"/>
                    <a:pt x="84" y="153"/>
                    <a:pt x="84" y="152"/>
                  </a:cubicBezTo>
                  <a:cubicBezTo>
                    <a:pt x="83" y="151"/>
                    <a:pt x="84" y="149"/>
                    <a:pt x="84" y="147"/>
                  </a:cubicBezTo>
                  <a:cubicBezTo>
                    <a:pt x="84" y="147"/>
                    <a:pt x="84" y="147"/>
                    <a:pt x="84" y="147"/>
                  </a:cubicBezTo>
                  <a:cubicBezTo>
                    <a:pt x="86" y="145"/>
                    <a:pt x="87" y="142"/>
                    <a:pt x="88" y="139"/>
                  </a:cubicBezTo>
                  <a:cubicBezTo>
                    <a:pt x="92" y="137"/>
                    <a:pt x="97" y="139"/>
                    <a:pt x="100" y="140"/>
                  </a:cubicBezTo>
                  <a:cubicBezTo>
                    <a:pt x="102" y="140"/>
                    <a:pt x="103" y="140"/>
                    <a:pt x="104" y="140"/>
                  </a:cubicBezTo>
                  <a:cubicBezTo>
                    <a:pt x="104" y="140"/>
                    <a:pt x="107" y="141"/>
                    <a:pt x="109" y="141"/>
                  </a:cubicBezTo>
                  <a:cubicBezTo>
                    <a:pt x="116" y="138"/>
                    <a:pt x="131" y="140"/>
                    <a:pt x="141" y="140"/>
                  </a:cubicBezTo>
                  <a:cubicBezTo>
                    <a:pt x="142" y="139"/>
                    <a:pt x="142" y="137"/>
                    <a:pt x="144" y="136"/>
                  </a:cubicBezTo>
                  <a:cubicBezTo>
                    <a:pt x="144" y="135"/>
                    <a:pt x="144" y="135"/>
                    <a:pt x="143" y="134"/>
                  </a:cubicBezTo>
                  <a:cubicBezTo>
                    <a:pt x="142" y="133"/>
                    <a:pt x="138" y="129"/>
                    <a:pt x="137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5" y="128"/>
                    <a:pt x="133" y="127"/>
                    <a:pt x="132" y="126"/>
                  </a:cubicBezTo>
                  <a:cubicBezTo>
                    <a:pt x="131" y="127"/>
                    <a:pt x="121" y="124"/>
                    <a:pt x="118" y="123"/>
                  </a:cubicBezTo>
                  <a:cubicBezTo>
                    <a:pt x="113" y="123"/>
                    <a:pt x="109" y="123"/>
                    <a:pt x="105" y="123"/>
                  </a:cubicBezTo>
                  <a:cubicBezTo>
                    <a:pt x="100" y="124"/>
                    <a:pt x="91" y="125"/>
                    <a:pt x="87" y="124"/>
                  </a:cubicBezTo>
                  <a:cubicBezTo>
                    <a:pt x="85" y="117"/>
                    <a:pt x="85" y="109"/>
                    <a:pt x="88" y="103"/>
                  </a:cubicBezTo>
                  <a:cubicBezTo>
                    <a:pt x="92" y="102"/>
                    <a:pt x="98" y="101"/>
                    <a:pt x="102" y="103"/>
                  </a:cubicBezTo>
                  <a:cubicBezTo>
                    <a:pt x="102" y="103"/>
                    <a:pt x="108" y="102"/>
                    <a:pt x="108" y="102"/>
                  </a:cubicBezTo>
                  <a:cubicBezTo>
                    <a:pt x="110" y="104"/>
                    <a:pt x="119" y="103"/>
                    <a:pt x="119" y="103"/>
                  </a:cubicBezTo>
                  <a:cubicBezTo>
                    <a:pt x="120" y="103"/>
                    <a:pt x="120" y="103"/>
                    <a:pt x="120" y="103"/>
                  </a:cubicBezTo>
                  <a:cubicBezTo>
                    <a:pt x="121" y="103"/>
                    <a:pt x="121" y="103"/>
                    <a:pt x="121" y="103"/>
                  </a:cubicBezTo>
                  <a:cubicBezTo>
                    <a:pt x="127" y="103"/>
                    <a:pt x="133" y="103"/>
                    <a:pt x="139" y="103"/>
                  </a:cubicBezTo>
                  <a:cubicBezTo>
                    <a:pt x="140" y="102"/>
                    <a:pt x="141" y="102"/>
                    <a:pt x="141" y="101"/>
                  </a:cubicBezTo>
                  <a:cubicBezTo>
                    <a:pt x="141" y="97"/>
                    <a:pt x="138" y="93"/>
                    <a:pt x="135" y="91"/>
                  </a:cubicBezTo>
                  <a:cubicBezTo>
                    <a:pt x="133" y="90"/>
                    <a:pt x="131" y="92"/>
                    <a:pt x="128" y="91"/>
                  </a:cubicBezTo>
                  <a:cubicBezTo>
                    <a:pt x="128" y="91"/>
                    <a:pt x="125" y="90"/>
                    <a:pt x="124" y="90"/>
                  </a:cubicBezTo>
                  <a:cubicBezTo>
                    <a:pt x="124" y="90"/>
                    <a:pt x="123" y="89"/>
                    <a:pt x="123" y="89"/>
                  </a:cubicBezTo>
                  <a:cubicBezTo>
                    <a:pt x="122" y="89"/>
                    <a:pt x="122" y="90"/>
                    <a:pt x="122" y="90"/>
                  </a:cubicBezTo>
                  <a:cubicBezTo>
                    <a:pt x="120" y="91"/>
                    <a:pt x="118" y="89"/>
                    <a:pt x="117" y="89"/>
                  </a:cubicBezTo>
                  <a:cubicBezTo>
                    <a:pt x="116" y="89"/>
                    <a:pt x="102" y="90"/>
                    <a:pt x="101" y="90"/>
                  </a:cubicBezTo>
                  <a:cubicBezTo>
                    <a:pt x="99" y="90"/>
                    <a:pt x="90" y="91"/>
                    <a:pt x="88" y="91"/>
                  </a:cubicBezTo>
                  <a:cubicBezTo>
                    <a:pt x="85" y="89"/>
                    <a:pt x="83" y="86"/>
                    <a:pt x="82" y="84"/>
                  </a:cubicBezTo>
                  <a:cubicBezTo>
                    <a:pt x="82" y="82"/>
                    <a:pt x="82" y="80"/>
                    <a:pt x="81" y="79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78" y="82"/>
                    <a:pt x="75" y="83"/>
                    <a:pt x="73" y="86"/>
                  </a:cubicBezTo>
                  <a:cubicBezTo>
                    <a:pt x="72" y="87"/>
                    <a:pt x="73" y="90"/>
                    <a:pt x="72" y="91"/>
                  </a:cubicBezTo>
                  <a:cubicBezTo>
                    <a:pt x="68" y="93"/>
                    <a:pt x="59" y="90"/>
                    <a:pt x="55" y="91"/>
                  </a:cubicBezTo>
                  <a:cubicBezTo>
                    <a:pt x="54" y="91"/>
                    <a:pt x="51" y="90"/>
                    <a:pt x="49" y="91"/>
                  </a:cubicBezTo>
                  <a:cubicBezTo>
                    <a:pt x="41" y="93"/>
                    <a:pt x="34" y="93"/>
                    <a:pt x="28" y="89"/>
                  </a:cubicBezTo>
                  <a:cubicBezTo>
                    <a:pt x="26" y="88"/>
                    <a:pt x="25" y="89"/>
                    <a:pt x="24" y="86"/>
                  </a:cubicBezTo>
                  <a:cubicBezTo>
                    <a:pt x="24" y="86"/>
                    <a:pt x="24" y="78"/>
                    <a:pt x="25" y="76"/>
                  </a:cubicBezTo>
                  <a:cubicBezTo>
                    <a:pt x="26" y="67"/>
                    <a:pt x="23" y="61"/>
                    <a:pt x="20" y="54"/>
                  </a:cubicBezTo>
                  <a:cubicBezTo>
                    <a:pt x="19" y="53"/>
                    <a:pt x="21" y="50"/>
                    <a:pt x="21" y="48"/>
                  </a:cubicBezTo>
                  <a:cubicBezTo>
                    <a:pt x="22" y="48"/>
                    <a:pt x="22" y="46"/>
                    <a:pt x="23" y="45"/>
                  </a:cubicBezTo>
                  <a:cubicBezTo>
                    <a:pt x="24" y="45"/>
                    <a:pt x="27" y="45"/>
                    <a:pt x="28" y="44"/>
                  </a:cubicBezTo>
                  <a:cubicBezTo>
                    <a:pt x="30" y="43"/>
                    <a:pt x="34" y="43"/>
                    <a:pt x="35" y="43"/>
                  </a:cubicBezTo>
                  <a:cubicBezTo>
                    <a:pt x="37" y="42"/>
                    <a:pt x="46" y="38"/>
                    <a:pt x="46" y="37"/>
                  </a:cubicBezTo>
                  <a:cubicBezTo>
                    <a:pt x="47" y="37"/>
                    <a:pt x="47" y="37"/>
                    <a:pt x="48" y="37"/>
                  </a:cubicBezTo>
                  <a:cubicBezTo>
                    <a:pt x="49" y="37"/>
                    <a:pt x="50" y="34"/>
                    <a:pt x="52" y="33"/>
                  </a:cubicBezTo>
                  <a:cubicBezTo>
                    <a:pt x="53" y="33"/>
                    <a:pt x="53" y="33"/>
                    <a:pt x="54" y="33"/>
                  </a:cubicBezTo>
                  <a:cubicBezTo>
                    <a:pt x="54" y="32"/>
                    <a:pt x="54" y="32"/>
                    <a:pt x="55" y="31"/>
                  </a:cubicBezTo>
                  <a:cubicBezTo>
                    <a:pt x="56" y="31"/>
                    <a:pt x="56" y="31"/>
                    <a:pt x="57" y="30"/>
                  </a:cubicBezTo>
                  <a:cubicBezTo>
                    <a:pt x="66" y="24"/>
                    <a:pt x="76" y="24"/>
                    <a:pt x="87" y="26"/>
                  </a:cubicBezTo>
                  <a:cubicBezTo>
                    <a:pt x="87" y="27"/>
                    <a:pt x="88" y="28"/>
                    <a:pt x="88" y="30"/>
                  </a:cubicBezTo>
                  <a:cubicBezTo>
                    <a:pt x="90" y="31"/>
                    <a:pt x="91" y="32"/>
                    <a:pt x="93" y="33"/>
                  </a:cubicBezTo>
                  <a:cubicBezTo>
                    <a:pt x="92" y="34"/>
                    <a:pt x="92" y="35"/>
                    <a:pt x="92" y="36"/>
                  </a:cubicBezTo>
                  <a:cubicBezTo>
                    <a:pt x="91" y="37"/>
                    <a:pt x="88" y="38"/>
                    <a:pt x="88" y="40"/>
                  </a:cubicBezTo>
                  <a:cubicBezTo>
                    <a:pt x="87" y="41"/>
                    <a:pt x="87" y="43"/>
                    <a:pt x="86" y="44"/>
                  </a:cubicBezTo>
                  <a:cubicBezTo>
                    <a:pt x="84" y="48"/>
                    <a:pt x="78" y="55"/>
                    <a:pt x="74" y="57"/>
                  </a:cubicBezTo>
                  <a:cubicBezTo>
                    <a:pt x="71" y="58"/>
                    <a:pt x="68" y="56"/>
                    <a:pt x="65" y="57"/>
                  </a:cubicBezTo>
                  <a:cubicBezTo>
                    <a:pt x="65" y="57"/>
                    <a:pt x="58" y="57"/>
                    <a:pt x="56" y="57"/>
                  </a:cubicBezTo>
                  <a:cubicBezTo>
                    <a:pt x="53" y="58"/>
                    <a:pt x="50" y="59"/>
                    <a:pt x="47" y="60"/>
                  </a:cubicBezTo>
                  <a:cubicBezTo>
                    <a:pt x="44" y="61"/>
                    <a:pt x="41" y="59"/>
                    <a:pt x="39" y="61"/>
                  </a:cubicBezTo>
                  <a:cubicBezTo>
                    <a:pt x="38" y="62"/>
                    <a:pt x="37" y="62"/>
                    <a:pt x="36" y="63"/>
                  </a:cubicBezTo>
                  <a:cubicBezTo>
                    <a:pt x="36" y="64"/>
                    <a:pt x="37" y="65"/>
                    <a:pt x="37" y="65"/>
                  </a:cubicBezTo>
                  <a:cubicBezTo>
                    <a:pt x="39" y="66"/>
                    <a:pt x="48" y="66"/>
                    <a:pt x="49" y="67"/>
                  </a:cubicBezTo>
                  <a:cubicBezTo>
                    <a:pt x="50" y="67"/>
                    <a:pt x="51" y="69"/>
                    <a:pt x="52" y="69"/>
                  </a:cubicBezTo>
                  <a:cubicBezTo>
                    <a:pt x="54" y="71"/>
                    <a:pt x="60" y="69"/>
                    <a:pt x="62" y="69"/>
                  </a:cubicBezTo>
                  <a:cubicBezTo>
                    <a:pt x="63" y="69"/>
                    <a:pt x="63" y="69"/>
                    <a:pt x="64" y="69"/>
                  </a:cubicBezTo>
                  <a:cubicBezTo>
                    <a:pt x="65" y="69"/>
                    <a:pt x="66" y="69"/>
                    <a:pt x="67" y="69"/>
                  </a:cubicBezTo>
                  <a:cubicBezTo>
                    <a:pt x="70" y="69"/>
                    <a:pt x="73" y="67"/>
                    <a:pt x="78" y="68"/>
                  </a:cubicBezTo>
                  <a:cubicBezTo>
                    <a:pt x="81" y="69"/>
                    <a:pt x="84" y="68"/>
                    <a:pt x="88" y="68"/>
                  </a:cubicBezTo>
                  <a:cubicBezTo>
                    <a:pt x="89" y="68"/>
                    <a:pt x="91" y="68"/>
                    <a:pt x="92" y="68"/>
                  </a:cubicBezTo>
                  <a:cubicBezTo>
                    <a:pt x="94" y="69"/>
                    <a:pt x="96" y="67"/>
                    <a:pt x="99" y="68"/>
                  </a:cubicBezTo>
                  <a:cubicBezTo>
                    <a:pt x="104" y="70"/>
                    <a:pt x="120" y="68"/>
                    <a:pt x="124" y="67"/>
                  </a:cubicBezTo>
                  <a:cubicBezTo>
                    <a:pt x="125" y="67"/>
                    <a:pt x="126" y="68"/>
                    <a:pt x="127" y="68"/>
                  </a:cubicBezTo>
                  <a:cubicBezTo>
                    <a:pt x="129" y="67"/>
                    <a:pt x="130" y="67"/>
                    <a:pt x="133" y="67"/>
                  </a:cubicBezTo>
                  <a:cubicBezTo>
                    <a:pt x="133" y="67"/>
                    <a:pt x="133" y="67"/>
                    <a:pt x="133" y="67"/>
                  </a:cubicBezTo>
                  <a:cubicBezTo>
                    <a:pt x="135" y="66"/>
                    <a:pt x="141" y="66"/>
                    <a:pt x="144" y="65"/>
                  </a:cubicBezTo>
                  <a:cubicBezTo>
                    <a:pt x="148" y="64"/>
                    <a:pt x="149" y="67"/>
                    <a:pt x="151" y="63"/>
                  </a:cubicBezTo>
                  <a:cubicBezTo>
                    <a:pt x="151" y="63"/>
                    <a:pt x="151" y="63"/>
                    <a:pt x="151" y="63"/>
                  </a:cubicBezTo>
                  <a:cubicBezTo>
                    <a:pt x="150" y="62"/>
                    <a:pt x="150" y="62"/>
                    <a:pt x="149" y="61"/>
                  </a:cubicBezTo>
                  <a:cubicBezTo>
                    <a:pt x="148" y="61"/>
                    <a:pt x="148" y="61"/>
                    <a:pt x="147" y="61"/>
                  </a:cubicBezTo>
                  <a:cubicBezTo>
                    <a:pt x="146" y="61"/>
                    <a:pt x="146" y="58"/>
                    <a:pt x="145" y="58"/>
                  </a:cubicBezTo>
                  <a:cubicBezTo>
                    <a:pt x="140" y="55"/>
                    <a:pt x="132" y="56"/>
                    <a:pt x="129" y="57"/>
                  </a:cubicBezTo>
                  <a:cubicBezTo>
                    <a:pt x="129" y="58"/>
                    <a:pt x="126" y="56"/>
                    <a:pt x="125" y="57"/>
                  </a:cubicBezTo>
                  <a:cubicBezTo>
                    <a:pt x="123" y="57"/>
                    <a:pt x="124" y="56"/>
                    <a:pt x="122" y="56"/>
                  </a:cubicBezTo>
                  <a:cubicBezTo>
                    <a:pt x="121" y="55"/>
                    <a:pt x="111" y="57"/>
                    <a:pt x="110" y="57"/>
                  </a:cubicBezTo>
                  <a:cubicBezTo>
                    <a:pt x="110" y="57"/>
                    <a:pt x="96" y="56"/>
                    <a:pt x="96" y="56"/>
                  </a:cubicBezTo>
                  <a:cubicBezTo>
                    <a:pt x="95" y="56"/>
                    <a:pt x="95" y="56"/>
                    <a:pt x="94" y="56"/>
                  </a:cubicBezTo>
                  <a:cubicBezTo>
                    <a:pt x="93" y="55"/>
                    <a:pt x="92" y="54"/>
                    <a:pt x="90" y="54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90" y="50"/>
                    <a:pt x="99" y="43"/>
                    <a:pt x="102" y="43"/>
                  </a:cubicBezTo>
                  <a:cubicBezTo>
                    <a:pt x="105" y="42"/>
                    <a:pt x="108" y="41"/>
                    <a:pt x="108" y="38"/>
                  </a:cubicBezTo>
                  <a:cubicBezTo>
                    <a:pt x="109" y="38"/>
                    <a:pt x="111" y="37"/>
                    <a:pt x="112" y="37"/>
                  </a:cubicBezTo>
                  <a:cubicBezTo>
                    <a:pt x="113" y="36"/>
                    <a:pt x="113" y="34"/>
                    <a:pt x="113" y="33"/>
                  </a:cubicBezTo>
                  <a:cubicBezTo>
                    <a:pt x="119" y="24"/>
                    <a:pt x="103" y="13"/>
                    <a:pt x="97" y="9"/>
                  </a:cubicBezTo>
                  <a:cubicBezTo>
                    <a:pt x="97" y="9"/>
                    <a:pt x="92" y="8"/>
                    <a:pt x="91" y="8"/>
                  </a:cubicBezTo>
                  <a:cubicBezTo>
                    <a:pt x="91" y="9"/>
                    <a:pt x="90" y="8"/>
                    <a:pt x="90" y="8"/>
                  </a:cubicBezTo>
                  <a:cubicBezTo>
                    <a:pt x="89" y="7"/>
                    <a:pt x="80" y="6"/>
                    <a:pt x="80" y="5"/>
                  </a:cubicBezTo>
                  <a:cubicBezTo>
                    <a:pt x="78" y="4"/>
                    <a:pt x="79" y="3"/>
                    <a:pt x="78" y="3"/>
                  </a:cubicBezTo>
                  <a:cubicBezTo>
                    <a:pt x="77" y="3"/>
                    <a:pt x="76" y="3"/>
                    <a:pt x="75" y="3"/>
                  </a:cubicBezTo>
                  <a:cubicBezTo>
                    <a:pt x="74" y="2"/>
                    <a:pt x="73" y="1"/>
                    <a:pt x="71" y="0"/>
                  </a:cubicBezTo>
                  <a:cubicBezTo>
                    <a:pt x="71" y="0"/>
                    <a:pt x="70" y="0"/>
                    <a:pt x="70" y="0"/>
                  </a:cubicBezTo>
                  <a:cubicBezTo>
                    <a:pt x="70" y="0"/>
                    <a:pt x="69" y="1"/>
                    <a:pt x="69" y="1"/>
                  </a:cubicBezTo>
                  <a:cubicBezTo>
                    <a:pt x="68" y="1"/>
                    <a:pt x="68" y="1"/>
                    <a:pt x="67" y="0"/>
                  </a:cubicBezTo>
                  <a:cubicBezTo>
                    <a:pt x="67" y="1"/>
                    <a:pt x="62" y="1"/>
                    <a:pt x="60" y="1"/>
                  </a:cubicBezTo>
                  <a:cubicBezTo>
                    <a:pt x="59" y="2"/>
                    <a:pt x="58" y="4"/>
                    <a:pt x="56" y="5"/>
                  </a:cubicBezTo>
                  <a:cubicBezTo>
                    <a:pt x="56" y="7"/>
                    <a:pt x="56" y="10"/>
                    <a:pt x="58" y="10"/>
                  </a:cubicBezTo>
                  <a:cubicBezTo>
                    <a:pt x="57" y="12"/>
                    <a:pt x="57" y="13"/>
                    <a:pt x="56" y="14"/>
                  </a:cubicBezTo>
                  <a:cubicBezTo>
                    <a:pt x="56" y="15"/>
                    <a:pt x="51" y="17"/>
                    <a:pt x="50" y="19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20"/>
                    <a:pt x="48" y="19"/>
                    <a:pt x="47" y="20"/>
                  </a:cubicBezTo>
                  <a:cubicBezTo>
                    <a:pt x="47" y="20"/>
                    <a:pt x="47" y="21"/>
                    <a:pt x="47" y="21"/>
                  </a:cubicBezTo>
                  <a:cubicBezTo>
                    <a:pt x="46" y="21"/>
                    <a:pt x="44" y="21"/>
                    <a:pt x="43" y="22"/>
                  </a:cubicBezTo>
                  <a:cubicBezTo>
                    <a:pt x="43" y="23"/>
                    <a:pt x="42" y="24"/>
                    <a:pt x="41" y="24"/>
                  </a:cubicBezTo>
                  <a:cubicBezTo>
                    <a:pt x="41" y="25"/>
                    <a:pt x="37" y="25"/>
                    <a:pt x="36" y="26"/>
                  </a:cubicBezTo>
                  <a:cubicBezTo>
                    <a:pt x="36" y="27"/>
                    <a:pt x="36" y="27"/>
                    <a:pt x="36" y="28"/>
                  </a:cubicBezTo>
                  <a:cubicBezTo>
                    <a:pt x="35" y="28"/>
                    <a:pt x="30" y="30"/>
                    <a:pt x="30" y="31"/>
                  </a:cubicBezTo>
                  <a:cubicBezTo>
                    <a:pt x="29" y="32"/>
                    <a:pt x="28" y="34"/>
                    <a:pt x="27" y="34"/>
                  </a:cubicBezTo>
                  <a:cubicBezTo>
                    <a:pt x="24" y="36"/>
                    <a:pt x="22" y="37"/>
                    <a:pt x="19" y="38"/>
                  </a:cubicBezTo>
                  <a:cubicBezTo>
                    <a:pt x="17" y="38"/>
                    <a:pt x="17" y="38"/>
                    <a:pt x="17" y="37"/>
                  </a:cubicBezTo>
                  <a:cubicBezTo>
                    <a:pt x="16" y="38"/>
                    <a:pt x="9" y="42"/>
                    <a:pt x="9" y="43"/>
                  </a:cubicBezTo>
                  <a:cubicBezTo>
                    <a:pt x="6" y="43"/>
                    <a:pt x="3" y="44"/>
                    <a:pt x="1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2" y="47"/>
                    <a:pt x="2" y="47"/>
                    <a:pt x="3" y="47"/>
                  </a:cubicBezTo>
                  <a:cubicBezTo>
                    <a:pt x="4" y="48"/>
                    <a:pt x="4" y="49"/>
                    <a:pt x="4" y="49"/>
                  </a:cubicBezTo>
                  <a:cubicBezTo>
                    <a:pt x="4" y="50"/>
                    <a:pt x="8" y="51"/>
                    <a:pt x="9" y="51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12" y="51"/>
                    <a:pt x="13" y="50"/>
                    <a:pt x="14" y="50"/>
                  </a:cubicBezTo>
                  <a:cubicBezTo>
                    <a:pt x="14" y="50"/>
                    <a:pt x="15" y="50"/>
                    <a:pt x="15" y="50"/>
                  </a:cubicBezTo>
                  <a:cubicBezTo>
                    <a:pt x="15" y="51"/>
                    <a:pt x="15" y="50"/>
                    <a:pt x="15" y="51"/>
                  </a:cubicBezTo>
                  <a:cubicBezTo>
                    <a:pt x="15" y="56"/>
                    <a:pt x="14" y="62"/>
                    <a:pt x="13" y="64"/>
                  </a:cubicBezTo>
                  <a:cubicBezTo>
                    <a:pt x="13" y="67"/>
                    <a:pt x="13" y="69"/>
                    <a:pt x="13" y="72"/>
                  </a:cubicBezTo>
                  <a:cubicBezTo>
                    <a:pt x="12" y="75"/>
                    <a:pt x="14" y="76"/>
                    <a:pt x="14" y="78"/>
                  </a:cubicBezTo>
                  <a:cubicBezTo>
                    <a:pt x="15" y="80"/>
                    <a:pt x="14" y="84"/>
                    <a:pt x="15" y="86"/>
                  </a:cubicBezTo>
                  <a:cubicBezTo>
                    <a:pt x="15" y="86"/>
                    <a:pt x="15" y="87"/>
                    <a:pt x="15" y="87"/>
                  </a:cubicBezTo>
                  <a:cubicBezTo>
                    <a:pt x="15" y="87"/>
                    <a:pt x="13" y="96"/>
                    <a:pt x="13" y="97"/>
                  </a:cubicBezTo>
                  <a:cubicBezTo>
                    <a:pt x="14" y="98"/>
                    <a:pt x="14" y="99"/>
                    <a:pt x="15" y="99"/>
                  </a:cubicBezTo>
                  <a:cubicBezTo>
                    <a:pt x="15" y="100"/>
                    <a:pt x="14" y="103"/>
                    <a:pt x="14" y="104"/>
                  </a:cubicBezTo>
                  <a:cubicBezTo>
                    <a:pt x="14" y="104"/>
                    <a:pt x="15" y="105"/>
                    <a:pt x="15" y="106"/>
                  </a:cubicBezTo>
                  <a:cubicBezTo>
                    <a:pt x="15" y="106"/>
                    <a:pt x="14" y="110"/>
                    <a:pt x="14" y="111"/>
                  </a:cubicBezTo>
                  <a:cubicBezTo>
                    <a:pt x="14" y="111"/>
                    <a:pt x="15" y="111"/>
                    <a:pt x="15" y="112"/>
                  </a:cubicBezTo>
                  <a:cubicBezTo>
                    <a:pt x="16" y="112"/>
                    <a:pt x="14" y="115"/>
                    <a:pt x="15" y="117"/>
                  </a:cubicBezTo>
                  <a:cubicBezTo>
                    <a:pt x="16" y="120"/>
                    <a:pt x="16" y="127"/>
                    <a:pt x="14" y="130"/>
                  </a:cubicBezTo>
                  <a:cubicBezTo>
                    <a:pt x="14" y="131"/>
                    <a:pt x="15" y="133"/>
                    <a:pt x="15" y="134"/>
                  </a:cubicBezTo>
                  <a:cubicBezTo>
                    <a:pt x="14" y="134"/>
                    <a:pt x="13" y="135"/>
                    <a:pt x="14" y="136"/>
                  </a:cubicBezTo>
                  <a:cubicBezTo>
                    <a:pt x="14" y="138"/>
                    <a:pt x="13" y="138"/>
                    <a:pt x="13" y="139"/>
                  </a:cubicBezTo>
                  <a:cubicBezTo>
                    <a:pt x="14" y="143"/>
                    <a:pt x="13" y="147"/>
                    <a:pt x="12" y="149"/>
                  </a:cubicBezTo>
                  <a:cubicBezTo>
                    <a:pt x="13" y="153"/>
                    <a:pt x="12" y="157"/>
                    <a:pt x="12" y="159"/>
                  </a:cubicBezTo>
                  <a:cubicBezTo>
                    <a:pt x="12" y="161"/>
                    <a:pt x="13" y="164"/>
                    <a:pt x="11" y="165"/>
                  </a:cubicBezTo>
                  <a:cubicBezTo>
                    <a:pt x="11" y="168"/>
                    <a:pt x="13" y="172"/>
                    <a:pt x="10" y="174"/>
                  </a:cubicBezTo>
                  <a:cubicBezTo>
                    <a:pt x="12" y="177"/>
                    <a:pt x="11" y="180"/>
                    <a:pt x="10" y="183"/>
                  </a:cubicBezTo>
                  <a:cubicBezTo>
                    <a:pt x="10" y="183"/>
                    <a:pt x="10" y="183"/>
                    <a:pt x="10" y="184"/>
                  </a:cubicBezTo>
                  <a:cubicBezTo>
                    <a:pt x="11" y="184"/>
                    <a:pt x="11" y="185"/>
                    <a:pt x="11" y="186"/>
                  </a:cubicBezTo>
                  <a:cubicBezTo>
                    <a:pt x="11" y="188"/>
                    <a:pt x="10" y="189"/>
                    <a:pt x="10" y="191"/>
                  </a:cubicBezTo>
                  <a:cubicBezTo>
                    <a:pt x="10" y="192"/>
                    <a:pt x="9" y="194"/>
                    <a:pt x="10" y="196"/>
                  </a:cubicBezTo>
                  <a:cubicBezTo>
                    <a:pt x="11" y="200"/>
                    <a:pt x="12" y="206"/>
                    <a:pt x="13" y="211"/>
                  </a:cubicBezTo>
                  <a:cubicBezTo>
                    <a:pt x="14" y="211"/>
                    <a:pt x="14" y="211"/>
                    <a:pt x="14" y="211"/>
                  </a:cubicBezTo>
                  <a:cubicBezTo>
                    <a:pt x="16" y="210"/>
                    <a:pt x="15" y="210"/>
                    <a:pt x="16" y="208"/>
                  </a:cubicBezTo>
                  <a:cubicBezTo>
                    <a:pt x="16" y="207"/>
                    <a:pt x="18" y="206"/>
                    <a:pt x="18" y="205"/>
                  </a:cubicBezTo>
                  <a:cubicBezTo>
                    <a:pt x="19" y="204"/>
                    <a:pt x="19" y="203"/>
                    <a:pt x="19" y="202"/>
                  </a:cubicBezTo>
                  <a:cubicBezTo>
                    <a:pt x="21" y="200"/>
                    <a:pt x="25" y="198"/>
                    <a:pt x="27" y="196"/>
                  </a:cubicBezTo>
                  <a:cubicBezTo>
                    <a:pt x="29" y="196"/>
                    <a:pt x="33" y="196"/>
                    <a:pt x="34" y="194"/>
                  </a:cubicBezTo>
                  <a:cubicBezTo>
                    <a:pt x="36" y="194"/>
                    <a:pt x="36" y="195"/>
                    <a:pt x="37" y="195"/>
                  </a:cubicBezTo>
                  <a:cubicBezTo>
                    <a:pt x="39" y="195"/>
                    <a:pt x="39" y="194"/>
                    <a:pt x="40" y="193"/>
                  </a:cubicBezTo>
                  <a:cubicBezTo>
                    <a:pt x="43" y="192"/>
                    <a:pt x="46" y="193"/>
                    <a:pt x="48" y="191"/>
                  </a:cubicBezTo>
                  <a:cubicBezTo>
                    <a:pt x="51" y="190"/>
                    <a:pt x="51" y="193"/>
                    <a:pt x="53" y="193"/>
                  </a:cubicBezTo>
                  <a:cubicBezTo>
                    <a:pt x="54" y="192"/>
                    <a:pt x="55" y="192"/>
                    <a:pt x="55" y="191"/>
                  </a:cubicBezTo>
                  <a:cubicBezTo>
                    <a:pt x="55" y="191"/>
                    <a:pt x="56" y="191"/>
                    <a:pt x="56" y="191"/>
                  </a:cubicBezTo>
                  <a:cubicBezTo>
                    <a:pt x="56" y="192"/>
                    <a:pt x="56" y="192"/>
                    <a:pt x="56" y="192"/>
                  </a:cubicBezTo>
                  <a:cubicBezTo>
                    <a:pt x="58" y="191"/>
                    <a:pt x="64" y="190"/>
                    <a:pt x="66" y="191"/>
                  </a:cubicBezTo>
                  <a:cubicBezTo>
                    <a:pt x="66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70" y="191"/>
                    <a:pt x="71" y="191"/>
                    <a:pt x="72" y="192"/>
                  </a:cubicBezTo>
                  <a:cubicBezTo>
                    <a:pt x="73" y="191"/>
                    <a:pt x="79" y="192"/>
                    <a:pt x="79" y="192"/>
                  </a:cubicBezTo>
                  <a:cubicBezTo>
                    <a:pt x="81" y="192"/>
                    <a:pt x="90" y="192"/>
                    <a:pt x="91" y="191"/>
                  </a:cubicBezTo>
                  <a:cubicBezTo>
                    <a:pt x="93" y="191"/>
                    <a:pt x="94" y="194"/>
                    <a:pt x="97" y="193"/>
                  </a:cubicBezTo>
                  <a:cubicBezTo>
                    <a:pt x="100" y="192"/>
                    <a:pt x="108" y="195"/>
                    <a:pt x="111" y="196"/>
                  </a:cubicBezTo>
                  <a:cubicBezTo>
                    <a:pt x="112" y="196"/>
                    <a:pt x="113" y="195"/>
                    <a:pt x="114" y="195"/>
                  </a:cubicBezTo>
                  <a:cubicBezTo>
                    <a:pt x="116" y="196"/>
                    <a:pt x="117" y="197"/>
                    <a:pt x="119" y="196"/>
                  </a:cubicBezTo>
                  <a:cubicBezTo>
                    <a:pt x="122" y="195"/>
                    <a:pt x="128" y="200"/>
                    <a:pt x="130" y="200"/>
                  </a:cubicBezTo>
                  <a:cubicBezTo>
                    <a:pt x="132" y="199"/>
                    <a:pt x="142" y="200"/>
                    <a:pt x="144" y="202"/>
                  </a:cubicBezTo>
                  <a:cubicBezTo>
                    <a:pt x="145" y="202"/>
                    <a:pt x="146" y="202"/>
                    <a:pt x="147" y="202"/>
                  </a:cubicBezTo>
                  <a:cubicBezTo>
                    <a:pt x="149" y="202"/>
                    <a:pt x="152" y="204"/>
                    <a:pt x="155" y="203"/>
                  </a:cubicBezTo>
                  <a:cubicBezTo>
                    <a:pt x="160" y="201"/>
                    <a:pt x="161" y="200"/>
                    <a:pt x="166" y="197"/>
                  </a:cubicBezTo>
                  <a:cubicBezTo>
                    <a:pt x="171" y="193"/>
                    <a:pt x="166" y="176"/>
                    <a:pt x="167" y="171"/>
                  </a:cubicBezTo>
                  <a:close/>
                  <a:moveTo>
                    <a:pt x="70" y="155"/>
                  </a:moveTo>
                  <a:cubicBezTo>
                    <a:pt x="70" y="157"/>
                    <a:pt x="70" y="159"/>
                    <a:pt x="70" y="161"/>
                  </a:cubicBezTo>
                  <a:cubicBezTo>
                    <a:pt x="70" y="162"/>
                    <a:pt x="69" y="167"/>
                    <a:pt x="69" y="168"/>
                  </a:cubicBezTo>
                  <a:cubicBezTo>
                    <a:pt x="64" y="172"/>
                    <a:pt x="49" y="171"/>
                    <a:pt x="42" y="171"/>
                  </a:cubicBezTo>
                  <a:cubicBezTo>
                    <a:pt x="38" y="172"/>
                    <a:pt x="36" y="173"/>
                    <a:pt x="32" y="172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0" y="171"/>
                    <a:pt x="30" y="169"/>
                    <a:pt x="30" y="168"/>
                  </a:cubicBezTo>
                  <a:cubicBezTo>
                    <a:pt x="29" y="167"/>
                    <a:pt x="26" y="166"/>
                    <a:pt x="25" y="165"/>
                  </a:cubicBezTo>
                  <a:cubicBezTo>
                    <a:pt x="25" y="163"/>
                    <a:pt x="24" y="161"/>
                    <a:pt x="23" y="160"/>
                  </a:cubicBezTo>
                  <a:cubicBezTo>
                    <a:pt x="23" y="159"/>
                    <a:pt x="23" y="159"/>
                    <a:pt x="23" y="159"/>
                  </a:cubicBezTo>
                  <a:cubicBezTo>
                    <a:pt x="24" y="158"/>
                    <a:pt x="23" y="154"/>
                    <a:pt x="23" y="152"/>
                  </a:cubicBezTo>
                  <a:cubicBezTo>
                    <a:pt x="25" y="151"/>
                    <a:pt x="24" y="149"/>
                    <a:pt x="26" y="148"/>
                  </a:cubicBezTo>
                  <a:cubicBezTo>
                    <a:pt x="26" y="149"/>
                    <a:pt x="29" y="146"/>
                    <a:pt x="32" y="146"/>
                  </a:cubicBezTo>
                  <a:cubicBezTo>
                    <a:pt x="34" y="146"/>
                    <a:pt x="35" y="143"/>
                    <a:pt x="37" y="143"/>
                  </a:cubicBezTo>
                  <a:cubicBezTo>
                    <a:pt x="40" y="142"/>
                    <a:pt x="42" y="143"/>
                    <a:pt x="45" y="143"/>
                  </a:cubicBezTo>
                  <a:cubicBezTo>
                    <a:pt x="47" y="142"/>
                    <a:pt x="50" y="142"/>
                    <a:pt x="51" y="142"/>
                  </a:cubicBezTo>
                  <a:cubicBezTo>
                    <a:pt x="56" y="141"/>
                    <a:pt x="65" y="144"/>
                    <a:pt x="67" y="141"/>
                  </a:cubicBezTo>
                  <a:cubicBezTo>
                    <a:pt x="68" y="141"/>
                    <a:pt x="68" y="141"/>
                    <a:pt x="69" y="141"/>
                  </a:cubicBezTo>
                  <a:cubicBezTo>
                    <a:pt x="70" y="144"/>
                    <a:pt x="70" y="146"/>
                    <a:pt x="71" y="149"/>
                  </a:cubicBezTo>
                  <a:cubicBezTo>
                    <a:pt x="72" y="152"/>
                    <a:pt x="69" y="153"/>
                    <a:pt x="70" y="155"/>
                  </a:cubicBezTo>
                  <a:close/>
                  <a:moveTo>
                    <a:pt x="70" y="124"/>
                  </a:moveTo>
                  <a:cubicBezTo>
                    <a:pt x="70" y="123"/>
                    <a:pt x="70" y="123"/>
                    <a:pt x="70" y="123"/>
                  </a:cubicBezTo>
                  <a:cubicBezTo>
                    <a:pt x="70" y="123"/>
                    <a:pt x="70" y="124"/>
                    <a:pt x="70" y="124"/>
                  </a:cubicBezTo>
                  <a:cubicBezTo>
                    <a:pt x="70" y="124"/>
                    <a:pt x="62" y="127"/>
                    <a:pt x="62" y="127"/>
                  </a:cubicBezTo>
                  <a:cubicBezTo>
                    <a:pt x="62" y="127"/>
                    <a:pt x="55" y="128"/>
                    <a:pt x="54" y="129"/>
                  </a:cubicBezTo>
                  <a:cubicBezTo>
                    <a:pt x="54" y="129"/>
                    <a:pt x="53" y="129"/>
                    <a:pt x="53" y="129"/>
                  </a:cubicBezTo>
                  <a:cubicBezTo>
                    <a:pt x="45" y="129"/>
                    <a:pt x="37" y="132"/>
                    <a:pt x="30" y="127"/>
                  </a:cubicBezTo>
                  <a:cubicBezTo>
                    <a:pt x="30" y="127"/>
                    <a:pt x="30" y="126"/>
                    <a:pt x="30" y="126"/>
                  </a:cubicBezTo>
                  <a:cubicBezTo>
                    <a:pt x="28" y="125"/>
                    <a:pt x="28" y="124"/>
                    <a:pt x="25" y="121"/>
                  </a:cubicBezTo>
                  <a:cubicBezTo>
                    <a:pt x="26" y="120"/>
                    <a:pt x="25" y="118"/>
                    <a:pt x="25" y="118"/>
                  </a:cubicBezTo>
                  <a:cubicBezTo>
                    <a:pt x="25" y="113"/>
                    <a:pt x="29" y="110"/>
                    <a:pt x="32" y="109"/>
                  </a:cubicBezTo>
                  <a:cubicBezTo>
                    <a:pt x="33" y="108"/>
                    <a:pt x="35" y="108"/>
                    <a:pt x="36" y="108"/>
                  </a:cubicBezTo>
                  <a:cubicBezTo>
                    <a:pt x="38" y="107"/>
                    <a:pt x="40" y="106"/>
                    <a:pt x="42" y="105"/>
                  </a:cubicBezTo>
                  <a:cubicBezTo>
                    <a:pt x="43" y="105"/>
                    <a:pt x="49" y="105"/>
                    <a:pt x="49" y="104"/>
                  </a:cubicBezTo>
                  <a:cubicBezTo>
                    <a:pt x="51" y="104"/>
                    <a:pt x="58" y="105"/>
                    <a:pt x="59" y="105"/>
                  </a:cubicBezTo>
                  <a:cubicBezTo>
                    <a:pt x="61" y="105"/>
                    <a:pt x="65" y="103"/>
                    <a:pt x="68" y="104"/>
                  </a:cubicBezTo>
                  <a:cubicBezTo>
                    <a:pt x="68" y="104"/>
                    <a:pt x="69" y="103"/>
                    <a:pt x="69" y="103"/>
                  </a:cubicBezTo>
                  <a:cubicBezTo>
                    <a:pt x="69" y="103"/>
                    <a:pt x="71" y="104"/>
                    <a:pt x="71" y="104"/>
                  </a:cubicBezTo>
                  <a:cubicBezTo>
                    <a:pt x="73" y="105"/>
                    <a:pt x="72" y="110"/>
                    <a:pt x="72" y="112"/>
                  </a:cubicBezTo>
                  <a:cubicBezTo>
                    <a:pt x="71" y="115"/>
                    <a:pt x="73" y="121"/>
                    <a:pt x="70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" name="Freeform 59"/>
            <p:cNvSpPr/>
            <p:nvPr/>
          </p:nvSpPr>
          <p:spPr bwMode="auto">
            <a:xfrm>
              <a:off x="4206876" y="3000376"/>
              <a:ext cx="412750" cy="681038"/>
            </a:xfrm>
            <a:custGeom>
              <a:avLst/>
              <a:gdLst>
                <a:gd name="T0" fmla="*/ 103 w 136"/>
                <a:gd name="T1" fmla="*/ 7 h 223"/>
                <a:gd name="T2" fmla="*/ 106 w 136"/>
                <a:gd name="T3" fmla="*/ 25 h 223"/>
                <a:gd name="T4" fmla="*/ 103 w 136"/>
                <a:gd name="T5" fmla="*/ 38 h 223"/>
                <a:gd name="T6" fmla="*/ 94 w 136"/>
                <a:gd name="T7" fmla="*/ 60 h 223"/>
                <a:gd name="T8" fmla="*/ 105 w 136"/>
                <a:gd name="T9" fmla="*/ 71 h 223"/>
                <a:gd name="T10" fmla="*/ 116 w 136"/>
                <a:gd name="T11" fmla="*/ 53 h 223"/>
                <a:gd name="T12" fmla="*/ 119 w 136"/>
                <a:gd name="T13" fmla="*/ 38 h 223"/>
                <a:gd name="T14" fmla="*/ 124 w 136"/>
                <a:gd name="T15" fmla="*/ 9 h 223"/>
                <a:gd name="T16" fmla="*/ 135 w 136"/>
                <a:gd name="T17" fmla="*/ 25 h 223"/>
                <a:gd name="T18" fmla="*/ 128 w 136"/>
                <a:gd name="T19" fmla="*/ 42 h 223"/>
                <a:gd name="T20" fmla="*/ 124 w 136"/>
                <a:gd name="T21" fmla="*/ 63 h 223"/>
                <a:gd name="T22" fmla="*/ 96 w 136"/>
                <a:gd name="T23" fmla="*/ 85 h 223"/>
                <a:gd name="T24" fmla="*/ 92 w 136"/>
                <a:gd name="T25" fmla="*/ 129 h 223"/>
                <a:gd name="T26" fmla="*/ 86 w 136"/>
                <a:gd name="T27" fmla="*/ 160 h 223"/>
                <a:gd name="T28" fmla="*/ 79 w 136"/>
                <a:gd name="T29" fmla="*/ 176 h 223"/>
                <a:gd name="T30" fmla="*/ 69 w 136"/>
                <a:gd name="T31" fmla="*/ 162 h 223"/>
                <a:gd name="T32" fmla="*/ 61 w 136"/>
                <a:gd name="T33" fmla="*/ 174 h 223"/>
                <a:gd name="T34" fmla="*/ 52 w 136"/>
                <a:gd name="T35" fmla="*/ 223 h 223"/>
                <a:gd name="T36" fmla="*/ 45 w 136"/>
                <a:gd name="T37" fmla="*/ 211 h 223"/>
                <a:gd name="T38" fmla="*/ 46 w 136"/>
                <a:gd name="T39" fmla="*/ 152 h 223"/>
                <a:gd name="T40" fmla="*/ 27 w 136"/>
                <a:gd name="T41" fmla="*/ 153 h 223"/>
                <a:gd name="T42" fmla="*/ 2 w 136"/>
                <a:gd name="T43" fmla="*/ 149 h 223"/>
                <a:gd name="T44" fmla="*/ 2 w 136"/>
                <a:gd name="T45" fmla="*/ 126 h 223"/>
                <a:gd name="T46" fmla="*/ 7 w 136"/>
                <a:gd name="T47" fmla="*/ 95 h 223"/>
                <a:gd name="T48" fmla="*/ 11 w 136"/>
                <a:gd name="T49" fmla="*/ 68 h 223"/>
                <a:gd name="T50" fmla="*/ 15 w 136"/>
                <a:gd name="T51" fmla="*/ 50 h 223"/>
                <a:gd name="T52" fmla="*/ 30 w 136"/>
                <a:gd name="T53" fmla="*/ 65 h 223"/>
                <a:gd name="T54" fmla="*/ 28 w 136"/>
                <a:gd name="T55" fmla="*/ 74 h 223"/>
                <a:gd name="T56" fmla="*/ 29 w 136"/>
                <a:gd name="T57" fmla="*/ 100 h 223"/>
                <a:gd name="T58" fmla="*/ 47 w 136"/>
                <a:gd name="T59" fmla="*/ 90 h 223"/>
                <a:gd name="T60" fmla="*/ 49 w 136"/>
                <a:gd name="T61" fmla="*/ 64 h 223"/>
                <a:gd name="T62" fmla="*/ 50 w 136"/>
                <a:gd name="T63" fmla="*/ 31 h 223"/>
                <a:gd name="T64" fmla="*/ 66 w 136"/>
                <a:gd name="T65" fmla="*/ 4 h 223"/>
                <a:gd name="T66" fmla="*/ 69 w 136"/>
                <a:gd name="T67" fmla="*/ 34 h 223"/>
                <a:gd name="T68" fmla="*/ 65 w 136"/>
                <a:gd name="T69" fmla="*/ 55 h 223"/>
                <a:gd name="T70" fmla="*/ 65 w 136"/>
                <a:gd name="T71" fmla="*/ 97 h 223"/>
                <a:gd name="T72" fmla="*/ 69 w 136"/>
                <a:gd name="T73" fmla="*/ 126 h 223"/>
                <a:gd name="T74" fmla="*/ 62 w 136"/>
                <a:gd name="T75" fmla="*/ 139 h 223"/>
                <a:gd name="T76" fmla="*/ 74 w 136"/>
                <a:gd name="T77" fmla="*/ 153 h 223"/>
                <a:gd name="T78" fmla="*/ 82 w 136"/>
                <a:gd name="T79" fmla="*/ 139 h 223"/>
                <a:gd name="T80" fmla="*/ 85 w 136"/>
                <a:gd name="T81" fmla="*/ 97 h 223"/>
                <a:gd name="T82" fmla="*/ 75 w 136"/>
                <a:gd name="T83" fmla="*/ 85 h 223"/>
                <a:gd name="T84" fmla="*/ 66 w 136"/>
                <a:gd name="T85" fmla="*/ 91 h 223"/>
                <a:gd name="T86" fmla="*/ 69 w 136"/>
                <a:gd name="T87" fmla="*/ 81 h 223"/>
                <a:gd name="T88" fmla="*/ 87 w 136"/>
                <a:gd name="T89" fmla="*/ 54 h 223"/>
                <a:gd name="T90" fmla="*/ 91 w 136"/>
                <a:gd name="T91" fmla="*/ 12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6" h="223">
                  <a:moveTo>
                    <a:pt x="94" y="2"/>
                  </a:moveTo>
                  <a:cubicBezTo>
                    <a:pt x="96" y="3"/>
                    <a:pt x="100" y="3"/>
                    <a:pt x="101" y="4"/>
                  </a:cubicBezTo>
                  <a:cubicBezTo>
                    <a:pt x="102" y="5"/>
                    <a:pt x="102" y="6"/>
                    <a:pt x="103" y="7"/>
                  </a:cubicBezTo>
                  <a:cubicBezTo>
                    <a:pt x="104" y="9"/>
                    <a:pt x="106" y="12"/>
                    <a:pt x="106" y="13"/>
                  </a:cubicBezTo>
                  <a:cubicBezTo>
                    <a:pt x="107" y="15"/>
                    <a:pt x="106" y="19"/>
                    <a:pt x="106" y="20"/>
                  </a:cubicBezTo>
                  <a:cubicBezTo>
                    <a:pt x="106" y="22"/>
                    <a:pt x="106" y="23"/>
                    <a:pt x="106" y="25"/>
                  </a:cubicBezTo>
                  <a:cubicBezTo>
                    <a:pt x="105" y="27"/>
                    <a:pt x="105" y="29"/>
                    <a:pt x="104" y="31"/>
                  </a:cubicBezTo>
                  <a:cubicBezTo>
                    <a:pt x="104" y="33"/>
                    <a:pt x="104" y="35"/>
                    <a:pt x="104" y="36"/>
                  </a:cubicBezTo>
                  <a:cubicBezTo>
                    <a:pt x="103" y="37"/>
                    <a:pt x="103" y="37"/>
                    <a:pt x="103" y="38"/>
                  </a:cubicBezTo>
                  <a:cubicBezTo>
                    <a:pt x="102" y="39"/>
                    <a:pt x="103" y="41"/>
                    <a:pt x="103" y="42"/>
                  </a:cubicBezTo>
                  <a:cubicBezTo>
                    <a:pt x="103" y="43"/>
                    <a:pt x="103" y="44"/>
                    <a:pt x="103" y="46"/>
                  </a:cubicBezTo>
                  <a:cubicBezTo>
                    <a:pt x="100" y="51"/>
                    <a:pt x="96" y="54"/>
                    <a:pt x="94" y="60"/>
                  </a:cubicBezTo>
                  <a:cubicBezTo>
                    <a:pt x="94" y="62"/>
                    <a:pt x="96" y="72"/>
                    <a:pt x="96" y="73"/>
                  </a:cubicBezTo>
                  <a:cubicBezTo>
                    <a:pt x="99" y="73"/>
                    <a:pt x="100" y="73"/>
                    <a:pt x="102" y="72"/>
                  </a:cubicBezTo>
                  <a:cubicBezTo>
                    <a:pt x="103" y="72"/>
                    <a:pt x="104" y="72"/>
                    <a:pt x="105" y="71"/>
                  </a:cubicBezTo>
                  <a:cubicBezTo>
                    <a:pt x="110" y="70"/>
                    <a:pt x="110" y="66"/>
                    <a:pt x="112" y="60"/>
                  </a:cubicBezTo>
                  <a:cubicBezTo>
                    <a:pt x="112" y="58"/>
                    <a:pt x="115" y="56"/>
                    <a:pt x="116" y="54"/>
                  </a:cubicBezTo>
                  <a:cubicBezTo>
                    <a:pt x="116" y="54"/>
                    <a:pt x="116" y="53"/>
                    <a:pt x="116" y="53"/>
                  </a:cubicBezTo>
                  <a:cubicBezTo>
                    <a:pt x="116" y="53"/>
                    <a:pt x="118" y="48"/>
                    <a:pt x="117" y="47"/>
                  </a:cubicBezTo>
                  <a:cubicBezTo>
                    <a:pt x="118" y="47"/>
                    <a:pt x="119" y="47"/>
                    <a:pt x="119" y="45"/>
                  </a:cubicBezTo>
                  <a:cubicBezTo>
                    <a:pt x="119" y="43"/>
                    <a:pt x="119" y="41"/>
                    <a:pt x="119" y="38"/>
                  </a:cubicBezTo>
                  <a:cubicBezTo>
                    <a:pt x="118" y="35"/>
                    <a:pt x="120" y="23"/>
                    <a:pt x="122" y="19"/>
                  </a:cubicBezTo>
                  <a:cubicBezTo>
                    <a:pt x="122" y="18"/>
                    <a:pt x="122" y="18"/>
                    <a:pt x="121" y="19"/>
                  </a:cubicBezTo>
                  <a:cubicBezTo>
                    <a:pt x="119" y="13"/>
                    <a:pt x="118" y="11"/>
                    <a:pt x="124" y="9"/>
                  </a:cubicBezTo>
                  <a:cubicBezTo>
                    <a:pt x="126" y="9"/>
                    <a:pt x="126" y="8"/>
                    <a:pt x="128" y="9"/>
                  </a:cubicBezTo>
                  <a:cubicBezTo>
                    <a:pt x="132" y="11"/>
                    <a:pt x="134" y="17"/>
                    <a:pt x="135" y="22"/>
                  </a:cubicBezTo>
                  <a:cubicBezTo>
                    <a:pt x="135" y="23"/>
                    <a:pt x="135" y="24"/>
                    <a:pt x="135" y="25"/>
                  </a:cubicBezTo>
                  <a:cubicBezTo>
                    <a:pt x="135" y="26"/>
                    <a:pt x="136" y="27"/>
                    <a:pt x="136" y="29"/>
                  </a:cubicBezTo>
                  <a:cubicBezTo>
                    <a:pt x="135" y="29"/>
                    <a:pt x="135" y="29"/>
                    <a:pt x="134" y="30"/>
                  </a:cubicBezTo>
                  <a:cubicBezTo>
                    <a:pt x="135" y="35"/>
                    <a:pt x="130" y="39"/>
                    <a:pt x="128" y="42"/>
                  </a:cubicBezTo>
                  <a:cubicBezTo>
                    <a:pt x="128" y="44"/>
                    <a:pt x="127" y="46"/>
                    <a:pt x="127" y="48"/>
                  </a:cubicBezTo>
                  <a:cubicBezTo>
                    <a:pt x="127" y="48"/>
                    <a:pt x="126" y="49"/>
                    <a:pt x="126" y="50"/>
                  </a:cubicBezTo>
                  <a:cubicBezTo>
                    <a:pt x="128" y="53"/>
                    <a:pt x="126" y="59"/>
                    <a:pt x="124" y="63"/>
                  </a:cubicBezTo>
                  <a:cubicBezTo>
                    <a:pt x="123" y="66"/>
                    <a:pt x="124" y="69"/>
                    <a:pt x="123" y="74"/>
                  </a:cubicBezTo>
                  <a:cubicBezTo>
                    <a:pt x="122" y="78"/>
                    <a:pt x="117" y="84"/>
                    <a:pt x="114" y="85"/>
                  </a:cubicBezTo>
                  <a:cubicBezTo>
                    <a:pt x="109" y="88"/>
                    <a:pt x="100" y="78"/>
                    <a:pt x="96" y="85"/>
                  </a:cubicBezTo>
                  <a:cubicBezTo>
                    <a:pt x="95" y="86"/>
                    <a:pt x="95" y="89"/>
                    <a:pt x="94" y="91"/>
                  </a:cubicBezTo>
                  <a:cubicBezTo>
                    <a:pt x="94" y="98"/>
                    <a:pt x="94" y="106"/>
                    <a:pt x="94" y="113"/>
                  </a:cubicBezTo>
                  <a:cubicBezTo>
                    <a:pt x="94" y="119"/>
                    <a:pt x="93" y="124"/>
                    <a:pt x="92" y="129"/>
                  </a:cubicBezTo>
                  <a:cubicBezTo>
                    <a:pt x="92" y="130"/>
                    <a:pt x="92" y="142"/>
                    <a:pt x="92" y="142"/>
                  </a:cubicBezTo>
                  <a:cubicBezTo>
                    <a:pt x="92" y="143"/>
                    <a:pt x="89" y="153"/>
                    <a:pt x="90" y="154"/>
                  </a:cubicBezTo>
                  <a:cubicBezTo>
                    <a:pt x="88" y="155"/>
                    <a:pt x="87" y="158"/>
                    <a:pt x="86" y="160"/>
                  </a:cubicBezTo>
                  <a:cubicBezTo>
                    <a:pt x="86" y="162"/>
                    <a:pt x="86" y="164"/>
                    <a:pt x="86" y="166"/>
                  </a:cubicBezTo>
                  <a:cubicBezTo>
                    <a:pt x="84" y="168"/>
                    <a:pt x="84" y="170"/>
                    <a:pt x="83" y="172"/>
                  </a:cubicBezTo>
                  <a:cubicBezTo>
                    <a:pt x="83" y="173"/>
                    <a:pt x="80" y="175"/>
                    <a:pt x="79" y="176"/>
                  </a:cubicBezTo>
                  <a:cubicBezTo>
                    <a:pt x="78" y="177"/>
                    <a:pt x="72" y="173"/>
                    <a:pt x="71" y="171"/>
                  </a:cubicBezTo>
                  <a:cubicBezTo>
                    <a:pt x="71" y="170"/>
                    <a:pt x="69" y="168"/>
                    <a:pt x="69" y="166"/>
                  </a:cubicBezTo>
                  <a:cubicBezTo>
                    <a:pt x="68" y="165"/>
                    <a:pt x="68" y="163"/>
                    <a:pt x="69" y="162"/>
                  </a:cubicBezTo>
                  <a:cubicBezTo>
                    <a:pt x="67" y="158"/>
                    <a:pt x="65" y="149"/>
                    <a:pt x="61" y="149"/>
                  </a:cubicBezTo>
                  <a:cubicBezTo>
                    <a:pt x="61" y="156"/>
                    <a:pt x="61" y="162"/>
                    <a:pt x="60" y="169"/>
                  </a:cubicBezTo>
                  <a:cubicBezTo>
                    <a:pt x="61" y="171"/>
                    <a:pt x="61" y="172"/>
                    <a:pt x="61" y="174"/>
                  </a:cubicBezTo>
                  <a:cubicBezTo>
                    <a:pt x="60" y="177"/>
                    <a:pt x="59" y="180"/>
                    <a:pt x="58" y="183"/>
                  </a:cubicBezTo>
                  <a:cubicBezTo>
                    <a:pt x="58" y="188"/>
                    <a:pt x="58" y="194"/>
                    <a:pt x="58" y="199"/>
                  </a:cubicBezTo>
                  <a:cubicBezTo>
                    <a:pt x="58" y="209"/>
                    <a:pt x="61" y="222"/>
                    <a:pt x="52" y="223"/>
                  </a:cubicBezTo>
                  <a:cubicBezTo>
                    <a:pt x="51" y="221"/>
                    <a:pt x="48" y="222"/>
                    <a:pt x="47" y="220"/>
                  </a:cubicBezTo>
                  <a:cubicBezTo>
                    <a:pt x="47" y="218"/>
                    <a:pt x="47" y="217"/>
                    <a:pt x="47" y="215"/>
                  </a:cubicBezTo>
                  <a:cubicBezTo>
                    <a:pt x="46" y="213"/>
                    <a:pt x="45" y="212"/>
                    <a:pt x="45" y="211"/>
                  </a:cubicBezTo>
                  <a:cubicBezTo>
                    <a:pt x="43" y="207"/>
                    <a:pt x="45" y="202"/>
                    <a:pt x="44" y="198"/>
                  </a:cubicBezTo>
                  <a:cubicBezTo>
                    <a:pt x="43" y="190"/>
                    <a:pt x="43" y="178"/>
                    <a:pt x="44" y="170"/>
                  </a:cubicBezTo>
                  <a:cubicBezTo>
                    <a:pt x="46" y="163"/>
                    <a:pt x="43" y="156"/>
                    <a:pt x="46" y="152"/>
                  </a:cubicBezTo>
                  <a:cubicBezTo>
                    <a:pt x="45" y="150"/>
                    <a:pt x="44" y="148"/>
                    <a:pt x="41" y="148"/>
                  </a:cubicBezTo>
                  <a:cubicBezTo>
                    <a:pt x="39" y="148"/>
                    <a:pt x="37" y="150"/>
                    <a:pt x="36" y="150"/>
                  </a:cubicBezTo>
                  <a:cubicBezTo>
                    <a:pt x="33" y="151"/>
                    <a:pt x="29" y="151"/>
                    <a:pt x="27" y="153"/>
                  </a:cubicBezTo>
                  <a:cubicBezTo>
                    <a:pt x="26" y="157"/>
                    <a:pt x="10" y="158"/>
                    <a:pt x="6" y="155"/>
                  </a:cubicBezTo>
                  <a:cubicBezTo>
                    <a:pt x="5" y="154"/>
                    <a:pt x="5" y="153"/>
                    <a:pt x="5" y="151"/>
                  </a:cubicBezTo>
                  <a:cubicBezTo>
                    <a:pt x="4" y="151"/>
                    <a:pt x="3" y="150"/>
                    <a:pt x="2" y="149"/>
                  </a:cubicBezTo>
                  <a:cubicBezTo>
                    <a:pt x="1" y="146"/>
                    <a:pt x="2" y="142"/>
                    <a:pt x="1" y="139"/>
                  </a:cubicBezTo>
                  <a:cubicBezTo>
                    <a:pt x="1" y="136"/>
                    <a:pt x="0" y="134"/>
                    <a:pt x="0" y="132"/>
                  </a:cubicBezTo>
                  <a:cubicBezTo>
                    <a:pt x="1" y="130"/>
                    <a:pt x="2" y="127"/>
                    <a:pt x="2" y="126"/>
                  </a:cubicBezTo>
                  <a:cubicBezTo>
                    <a:pt x="2" y="125"/>
                    <a:pt x="2" y="116"/>
                    <a:pt x="2" y="115"/>
                  </a:cubicBezTo>
                  <a:cubicBezTo>
                    <a:pt x="3" y="111"/>
                    <a:pt x="5" y="107"/>
                    <a:pt x="7" y="105"/>
                  </a:cubicBezTo>
                  <a:cubicBezTo>
                    <a:pt x="7" y="102"/>
                    <a:pt x="7" y="98"/>
                    <a:pt x="7" y="95"/>
                  </a:cubicBezTo>
                  <a:cubicBezTo>
                    <a:pt x="8" y="94"/>
                    <a:pt x="9" y="93"/>
                    <a:pt x="10" y="92"/>
                  </a:cubicBezTo>
                  <a:cubicBezTo>
                    <a:pt x="11" y="89"/>
                    <a:pt x="10" y="86"/>
                    <a:pt x="11" y="84"/>
                  </a:cubicBezTo>
                  <a:cubicBezTo>
                    <a:pt x="12" y="82"/>
                    <a:pt x="10" y="71"/>
                    <a:pt x="11" y="68"/>
                  </a:cubicBezTo>
                  <a:cubicBezTo>
                    <a:pt x="11" y="66"/>
                    <a:pt x="11" y="64"/>
                    <a:pt x="10" y="62"/>
                  </a:cubicBezTo>
                  <a:cubicBezTo>
                    <a:pt x="11" y="61"/>
                    <a:pt x="14" y="51"/>
                    <a:pt x="14" y="50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17" y="47"/>
                    <a:pt x="23" y="32"/>
                    <a:pt x="30" y="38"/>
                  </a:cubicBezTo>
                  <a:cubicBezTo>
                    <a:pt x="37" y="45"/>
                    <a:pt x="27" y="48"/>
                    <a:pt x="29" y="53"/>
                  </a:cubicBezTo>
                  <a:cubicBezTo>
                    <a:pt x="30" y="57"/>
                    <a:pt x="31" y="60"/>
                    <a:pt x="30" y="65"/>
                  </a:cubicBezTo>
                  <a:cubicBezTo>
                    <a:pt x="30" y="66"/>
                    <a:pt x="30" y="66"/>
                    <a:pt x="30" y="66"/>
                  </a:cubicBezTo>
                  <a:cubicBezTo>
                    <a:pt x="30" y="68"/>
                    <a:pt x="29" y="69"/>
                    <a:pt x="28" y="70"/>
                  </a:cubicBezTo>
                  <a:cubicBezTo>
                    <a:pt x="28" y="71"/>
                    <a:pt x="28" y="73"/>
                    <a:pt x="28" y="74"/>
                  </a:cubicBezTo>
                  <a:cubicBezTo>
                    <a:pt x="27" y="80"/>
                    <a:pt x="28" y="80"/>
                    <a:pt x="25" y="84"/>
                  </a:cubicBezTo>
                  <a:cubicBezTo>
                    <a:pt x="25" y="86"/>
                    <a:pt x="26" y="87"/>
                    <a:pt x="27" y="88"/>
                  </a:cubicBezTo>
                  <a:cubicBezTo>
                    <a:pt x="27" y="90"/>
                    <a:pt x="28" y="98"/>
                    <a:pt x="29" y="100"/>
                  </a:cubicBezTo>
                  <a:cubicBezTo>
                    <a:pt x="31" y="100"/>
                    <a:pt x="34" y="99"/>
                    <a:pt x="35" y="98"/>
                  </a:cubicBezTo>
                  <a:cubicBezTo>
                    <a:pt x="36" y="98"/>
                    <a:pt x="37" y="98"/>
                    <a:pt x="38" y="98"/>
                  </a:cubicBezTo>
                  <a:cubicBezTo>
                    <a:pt x="40" y="95"/>
                    <a:pt x="45" y="93"/>
                    <a:pt x="47" y="90"/>
                  </a:cubicBezTo>
                  <a:cubicBezTo>
                    <a:pt x="48" y="89"/>
                    <a:pt x="51" y="87"/>
                    <a:pt x="49" y="86"/>
                  </a:cubicBezTo>
                  <a:cubicBezTo>
                    <a:pt x="50" y="85"/>
                    <a:pt x="51" y="84"/>
                    <a:pt x="52" y="82"/>
                  </a:cubicBezTo>
                  <a:cubicBezTo>
                    <a:pt x="53" y="76"/>
                    <a:pt x="50" y="69"/>
                    <a:pt x="49" y="64"/>
                  </a:cubicBezTo>
                  <a:cubicBezTo>
                    <a:pt x="49" y="64"/>
                    <a:pt x="49" y="55"/>
                    <a:pt x="49" y="54"/>
                  </a:cubicBezTo>
                  <a:cubicBezTo>
                    <a:pt x="48" y="51"/>
                    <a:pt x="51" y="44"/>
                    <a:pt x="51" y="41"/>
                  </a:cubicBezTo>
                  <a:cubicBezTo>
                    <a:pt x="52" y="37"/>
                    <a:pt x="50" y="34"/>
                    <a:pt x="50" y="31"/>
                  </a:cubicBezTo>
                  <a:cubicBezTo>
                    <a:pt x="50" y="29"/>
                    <a:pt x="52" y="28"/>
                    <a:pt x="50" y="26"/>
                  </a:cubicBezTo>
                  <a:cubicBezTo>
                    <a:pt x="50" y="25"/>
                    <a:pt x="52" y="18"/>
                    <a:pt x="52" y="18"/>
                  </a:cubicBezTo>
                  <a:cubicBezTo>
                    <a:pt x="54" y="13"/>
                    <a:pt x="58" y="0"/>
                    <a:pt x="66" y="4"/>
                  </a:cubicBezTo>
                  <a:cubicBezTo>
                    <a:pt x="68" y="5"/>
                    <a:pt x="69" y="7"/>
                    <a:pt x="70" y="10"/>
                  </a:cubicBezTo>
                  <a:cubicBezTo>
                    <a:pt x="71" y="11"/>
                    <a:pt x="72" y="13"/>
                    <a:pt x="72" y="14"/>
                  </a:cubicBezTo>
                  <a:cubicBezTo>
                    <a:pt x="74" y="21"/>
                    <a:pt x="69" y="27"/>
                    <a:pt x="69" y="34"/>
                  </a:cubicBezTo>
                  <a:cubicBezTo>
                    <a:pt x="69" y="36"/>
                    <a:pt x="68" y="40"/>
                    <a:pt x="67" y="43"/>
                  </a:cubicBezTo>
                  <a:cubicBezTo>
                    <a:pt x="66" y="45"/>
                    <a:pt x="67" y="50"/>
                    <a:pt x="66" y="53"/>
                  </a:cubicBezTo>
                  <a:cubicBezTo>
                    <a:pt x="66" y="54"/>
                    <a:pt x="65" y="55"/>
                    <a:pt x="65" y="55"/>
                  </a:cubicBezTo>
                  <a:cubicBezTo>
                    <a:pt x="64" y="60"/>
                    <a:pt x="64" y="64"/>
                    <a:pt x="64" y="68"/>
                  </a:cubicBezTo>
                  <a:cubicBezTo>
                    <a:pt x="63" y="70"/>
                    <a:pt x="63" y="71"/>
                    <a:pt x="62" y="73"/>
                  </a:cubicBezTo>
                  <a:cubicBezTo>
                    <a:pt x="60" y="80"/>
                    <a:pt x="63" y="94"/>
                    <a:pt x="65" y="97"/>
                  </a:cubicBezTo>
                  <a:cubicBezTo>
                    <a:pt x="68" y="97"/>
                    <a:pt x="68" y="102"/>
                    <a:pt x="69" y="105"/>
                  </a:cubicBezTo>
                  <a:cubicBezTo>
                    <a:pt x="71" y="109"/>
                    <a:pt x="75" y="116"/>
                    <a:pt x="72" y="121"/>
                  </a:cubicBezTo>
                  <a:cubicBezTo>
                    <a:pt x="71" y="123"/>
                    <a:pt x="70" y="124"/>
                    <a:pt x="69" y="126"/>
                  </a:cubicBezTo>
                  <a:cubicBezTo>
                    <a:pt x="69" y="128"/>
                    <a:pt x="69" y="129"/>
                    <a:pt x="69" y="131"/>
                  </a:cubicBezTo>
                  <a:cubicBezTo>
                    <a:pt x="68" y="132"/>
                    <a:pt x="67" y="133"/>
                    <a:pt x="67" y="135"/>
                  </a:cubicBezTo>
                  <a:cubicBezTo>
                    <a:pt x="66" y="137"/>
                    <a:pt x="63" y="138"/>
                    <a:pt x="62" y="139"/>
                  </a:cubicBezTo>
                  <a:cubicBezTo>
                    <a:pt x="61" y="143"/>
                    <a:pt x="68" y="149"/>
                    <a:pt x="70" y="151"/>
                  </a:cubicBezTo>
                  <a:cubicBezTo>
                    <a:pt x="71" y="151"/>
                    <a:pt x="72" y="151"/>
                    <a:pt x="72" y="151"/>
                  </a:cubicBezTo>
                  <a:cubicBezTo>
                    <a:pt x="72" y="152"/>
                    <a:pt x="73" y="153"/>
                    <a:pt x="74" y="153"/>
                  </a:cubicBezTo>
                  <a:cubicBezTo>
                    <a:pt x="74" y="153"/>
                    <a:pt x="74" y="153"/>
                    <a:pt x="74" y="153"/>
                  </a:cubicBezTo>
                  <a:cubicBezTo>
                    <a:pt x="75" y="154"/>
                    <a:pt x="76" y="156"/>
                    <a:pt x="78" y="155"/>
                  </a:cubicBezTo>
                  <a:cubicBezTo>
                    <a:pt x="78" y="150"/>
                    <a:pt x="81" y="144"/>
                    <a:pt x="82" y="139"/>
                  </a:cubicBezTo>
                  <a:cubicBezTo>
                    <a:pt x="83" y="135"/>
                    <a:pt x="83" y="121"/>
                    <a:pt x="83" y="114"/>
                  </a:cubicBezTo>
                  <a:cubicBezTo>
                    <a:pt x="82" y="111"/>
                    <a:pt x="84" y="107"/>
                    <a:pt x="85" y="105"/>
                  </a:cubicBezTo>
                  <a:cubicBezTo>
                    <a:pt x="85" y="102"/>
                    <a:pt x="85" y="100"/>
                    <a:pt x="85" y="97"/>
                  </a:cubicBezTo>
                  <a:cubicBezTo>
                    <a:pt x="86" y="96"/>
                    <a:pt x="86" y="94"/>
                    <a:pt x="86" y="93"/>
                  </a:cubicBezTo>
                  <a:cubicBezTo>
                    <a:pt x="87" y="90"/>
                    <a:pt x="85" y="86"/>
                    <a:pt x="85" y="84"/>
                  </a:cubicBezTo>
                  <a:cubicBezTo>
                    <a:pt x="82" y="83"/>
                    <a:pt x="77" y="83"/>
                    <a:pt x="75" y="85"/>
                  </a:cubicBezTo>
                  <a:cubicBezTo>
                    <a:pt x="73" y="86"/>
                    <a:pt x="74" y="87"/>
                    <a:pt x="72" y="88"/>
                  </a:cubicBezTo>
                  <a:cubicBezTo>
                    <a:pt x="70" y="89"/>
                    <a:pt x="70" y="87"/>
                    <a:pt x="69" y="89"/>
                  </a:cubicBezTo>
                  <a:cubicBezTo>
                    <a:pt x="69" y="90"/>
                    <a:pt x="67" y="91"/>
                    <a:pt x="66" y="91"/>
                  </a:cubicBezTo>
                  <a:cubicBezTo>
                    <a:pt x="65" y="91"/>
                    <a:pt x="64" y="91"/>
                    <a:pt x="64" y="90"/>
                  </a:cubicBezTo>
                  <a:cubicBezTo>
                    <a:pt x="63" y="88"/>
                    <a:pt x="64" y="87"/>
                    <a:pt x="64" y="85"/>
                  </a:cubicBezTo>
                  <a:cubicBezTo>
                    <a:pt x="66" y="85"/>
                    <a:pt x="67" y="83"/>
                    <a:pt x="69" y="81"/>
                  </a:cubicBezTo>
                  <a:cubicBezTo>
                    <a:pt x="70" y="81"/>
                    <a:pt x="71" y="81"/>
                    <a:pt x="71" y="81"/>
                  </a:cubicBezTo>
                  <a:cubicBezTo>
                    <a:pt x="76" y="80"/>
                    <a:pt x="82" y="80"/>
                    <a:pt x="85" y="76"/>
                  </a:cubicBezTo>
                  <a:cubicBezTo>
                    <a:pt x="84" y="72"/>
                    <a:pt x="86" y="59"/>
                    <a:pt x="87" y="54"/>
                  </a:cubicBezTo>
                  <a:cubicBezTo>
                    <a:pt x="87" y="52"/>
                    <a:pt x="87" y="49"/>
                    <a:pt x="87" y="47"/>
                  </a:cubicBezTo>
                  <a:cubicBezTo>
                    <a:pt x="88" y="40"/>
                    <a:pt x="86" y="30"/>
                    <a:pt x="87" y="24"/>
                  </a:cubicBezTo>
                  <a:cubicBezTo>
                    <a:pt x="87" y="20"/>
                    <a:pt x="90" y="16"/>
                    <a:pt x="91" y="12"/>
                  </a:cubicBezTo>
                  <a:cubicBezTo>
                    <a:pt x="89" y="10"/>
                    <a:pt x="89" y="8"/>
                    <a:pt x="89" y="4"/>
                  </a:cubicBezTo>
                  <a:cubicBezTo>
                    <a:pt x="90" y="3"/>
                    <a:pt x="93" y="3"/>
                    <a:pt x="9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" name="Freeform 60"/>
            <p:cNvSpPr/>
            <p:nvPr/>
          </p:nvSpPr>
          <p:spPr bwMode="auto">
            <a:xfrm>
              <a:off x="4600576" y="3017838"/>
              <a:ext cx="358775" cy="234950"/>
            </a:xfrm>
            <a:custGeom>
              <a:avLst/>
              <a:gdLst>
                <a:gd name="T0" fmla="*/ 47 w 118"/>
                <a:gd name="T1" fmla="*/ 0 h 77"/>
                <a:gd name="T2" fmla="*/ 52 w 118"/>
                <a:gd name="T3" fmla="*/ 3 h 77"/>
                <a:gd name="T4" fmla="*/ 53 w 118"/>
                <a:gd name="T5" fmla="*/ 4 h 77"/>
                <a:gd name="T6" fmla="*/ 65 w 118"/>
                <a:gd name="T7" fmla="*/ 8 h 77"/>
                <a:gd name="T8" fmla="*/ 71 w 118"/>
                <a:gd name="T9" fmla="*/ 9 h 77"/>
                <a:gd name="T10" fmla="*/ 74 w 118"/>
                <a:gd name="T11" fmla="*/ 11 h 77"/>
                <a:gd name="T12" fmla="*/ 88 w 118"/>
                <a:gd name="T13" fmla="*/ 19 h 77"/>
                <a:gd name="T14" fmla="*/ 88 w 118"/>
                <a:gd name="T15" fmla="*/ 38 h 77"/>
                <a:gd name="T16" fmla="*/ 79 w 118"/>
                <a:gd name="T17" fmla="*/ 48 h 77"/>
                <a:gd name="T18" fmla="*/ 65 w 118"/>
                <a:gd name="T19" fmla="*/ 57 h 77"/>
                <a:gd name="T20" fmla="*/ 70 w 118"/>
                <a:gd name="T21" fmla="*/ 59 h 77"/>
                <a:gd name="T22" fmla="*/ 86 w 118"/>
                <a:gd name="T23" fmla="*/ 60 h 77"/>
                <a:gd name="T24" fmla="*/ 93 w 118"/>
                <a:gd name="T25" fmla="*/ 59 h 77"/>
                <a:gd name="T26" fmla="*/ 113 w 118"/>
                <a:gd name="T27" fmla="*/ 64 h 77"/>
                <a:gd name="T28" fmla="*/ 116 w 118"/>
                <a:gd name="T29" fmla="*/ 75 h 77"/>
                <a:gd name="T30" fmla="*/ 101 w 118"/>
                <a:gd name="T31" fmla="*/ 75 h 77"/>
                <a:gd name="T32" fmla="*/ 88 w 118"/>
                <a:gd name="T33" fmla="*/ 76 h 77"/>
                <a:gd name="T34" fmla="*/ 76 w 118"/>
                <a:gd name="T35" fmla="*/ 75 h 77"/>
                <a:gd name="T36" fmla="*/ 50 w 118"/>
                <a:gd name="T37" fmla="*/ 75 h 77"/>
                <a:gd name="T38" fmla="*/ 44 w 118"/>
                <a:gd name="T39" fmla="*/ 75 h 77"/>
                <a:gd name="T40" fmla="*/ 34 w 118"/>
                <a:gd name="T41" fmla="*/ 77 h 77"/>
                <a:gd name="T42" fmla="*/ 23 w 118"/>
                <a:gd name="T43" fmla="*/ 75 h 77"/>
                <a:gd name="T44" fmla="*/ 16 w 118"/>
                <a:gd name="T45" fmla="*/ 69 h 77"/>
                <a:gd name="T46" fmla="*/ 18 w 118"/>
                <a:gd name="T47" fmla="*/ 65 h 77"/>
                <a:gd name="T48" fmla="*/ 56 w 118"/>
                <a:gd name="T49" fmla="*/ 54 h 77"/>
                <a:gd name="T50" fmla="*/ 61 w 118"/>
                <a:gd name="T51" fmla="*/ 48 h 77"/>
                <a:gd name="T52" fmla="*/ 68 w 118"/>
                <a:gd name="T53" fmla="*/ 42 h 77"/>
                <a:gd name="T54" fmla="*/ 60 w 118"/>
                <a:gd name="T55" fmla="*/ 29 h 77"/>
                <a:gd name="T56" fmla="*/ 50 w 118"/>
                <a:gd name="T57" fmla="*/ 26 h 77"/>
                <a:gd name="T58" fmla="*/ 48 w 118"/>
                <a:gd name="T59" fmla="*/ 25 h 77"/>
                <a:gd name="T60" fmla="*/ 40 w 118"/>
                <a:gd name="T61" fmla="*/ 31 h 77"/>
                <a:gd name="T62" fmla="*/ 20 w 118"/>
                <a:gd name="T63" fmla="*/ 47 h 77"/>
                <a:gd name="T64" fmla="*/ 9 w 118"/>
                <a:gd name="T65" fmla="*/ 53 h 77"/>
                <a:gd name="T66" fmla="*/ 3 w 118"/>
                <a:gd name="T67" fmla="*/ 53 h 77"/>
                <a:gd name="T68" fmla="*/ 0 w 118"/>
                <a:gd name="T69" fmla="*/ 48 h 77"/>
                <a:gd name="T70" fmla="*/ 18 w 118"/>
                <a:gd name="T71" fmla="*/ 33 h 77"/>
                <a:gd name="T72" fmla="*/ 21 w 118"/>
                <a:gd name="T73" fmla="*/ 30 h 77"/>
                <a:gd name="T74" fmla="*/ 24 w 118"/>
                <a:gd name="T75" fmla="*/ 29 h 77"/>
                <a:gd name="T76" fmla="*/ 26 w 118"/>
                <a:gd name="T77" fmla="*/ 27 h 77"/>
                <a:gd name="T78" fmla="*/ 34 w 118"/>
                <a:gd name="T79" fmla="*/ 14 h 77"/>
                <a:gd name="T80" fmla="*/ 31 w 118"/>
                <a:gd name="T81" fmla="*/ 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8" h="77">
                  <a:moveTo>
                    <a:pt x="38" y="0"/>
                  </a:moveTo>
                  <a:cubicBezTo>
                    <a:pt x="42" y="1"/>
                    <a:pt x="44" y="0"/>
                    <a:pt x="47" y="0"/>
                  </a:cubicBezTo>
                  <a:cubicBezTo>
                    <a:pt x="49" y="1"/>
                    <a:pt x="50" y="2"/>
                    <a:pt x="51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2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5" y="4"/>
                    <a:pt x="61" y="6"/>
                    <a:pt x="62" y="6"/>
                  </a:cubicBezTo>
                  <a:cubicBezTo>
                    <a:pt x="63" y="6"/>
                    <a:pt x="64" y="8"/>
                    <a:pt x="65" y="8"/>
                  </a:cubicBezTo>
                  <a:cubicBezTo>
                    <a:pt x="66" y="8"/>
                    <a:pt x="70" y="9"/>
                    <a:pt x="70" y="9"/>
                  </a:cubicBezTo>
                  <a:cubicBezTo>
                    <a:pt x="70" y="9"/>
                    <a:pt x="70" y="9"/>
                    <a:pt x="71" y="9"/>
                  </a:cubicBezTo>
                  <a:cubicBezTo>
                    <a:pt x="71" y="9"/>
                    <a:pt x="72" y="10"/>
                    <a:pt x="72" y="11"/>
                  </a:cubicBezTo>
                  <a:cubicBezTo>
                    <a:pt x="73" y="11"/>
                    <a:pt x="73" y="10"/>
                    <a:pt x="74" y="11"/>
                  </a:cubicBezTo>
                  <a:cubicBezTo>
                    <a:pt x="75" y="12"/>
                    <a:pt x="76" y="13"/>
                    <a:pt x="78" y="14"/>
                  </a:cubicBezTo>
                  <a:cubicBezTo>
                    <a:pt x="80" y="15"/>
                    <a:pt x="86" y="16"/>
                    <a:pt x="88" y="19"/>
                  </a:cubicBezTo>
                  <a:cubicBezTo>
                    <a:pt x="89" y="21"/>
                    <a:pt x="88" y="30"/>
                    <a:pt x="88" y="31"/>
                  </a:cubicBezTo>
                  <a:cubicBezTo>
                    <a:pt x="88" y="33"/>
                    <a:pt x="88" y="36"/>
                    <a:pt x="88" y="38"/>
                  </a:cubicBezTo>
                  <a:cubicBezTo>
                    <a:pt x="87" y="40"/>
                    <a:pt x="86" y="43"/>
                    <a:pt x="84" y="44"/>
                  </a:cubicBezTo>
                  <a:cubicBezTo>
                    <a:pt x="82" y="46"/>
                    <a:pt x="80" y="45"/>
                    <a:pt x="79" y="48"/>
                  </a:cubicBezTo>
                  <a:cubicBezTo>
                    <a:pt x="77" y="48"/>
                    <a:pt x="65" y="53"/>
                    <a:pt x="65" y="57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5" y="58"/>
                    <a:pt x="65" y="58"/>
                    <a:pt x="66" y="59"/>
                  </a:cubicBezTo>
                  <a:cubicBezTo>
                    <a:pt x="66" y="59"/>
                    <a:pt x="70" y="59"/>
                    <a:pt x="70" y="59"/>
                  </a:cubicBezTo>
                  <a:cubicBezTo>
                    <a:pt x="72" y="60"/>
                    <a:pt x="81" y="57"/>
                    <a:pt x="85" y="59"/>
                  </a:cubicBezTo>
                  <a:cubicBezTo>
                    <a:pt x="85" y="59"/>
                    <a:pt x="86" y="59"/>
                    <a:pt x="86" y="60"/>
                  </a:cubicBezTo>
                  <a:cubicBezTo>
                    <a:pt x="92" y="59"/>
                    <a:pt x="92" y="59"/>
                    <a:pt x="92" y="59"/>
                  </a:cubicBezTo>
                  <a:cubicBezTo>
                    <a:pt x="92" y="59"/>
                    <a:pt x="92" y="59"/>
                    <a:pt x="93" y="59"/>
                  </a:cubicBezTo>
                  <a:cubicBezTo>
                    <a:pt x="94" y="61"/>
                    <a:pt x="100" y="62"/>
                    <a:pt x="102" y="60"/>
                  </a:cubicBezTo>
                  <a:cubicBezTo>
                    <a:pt x="105" y="61"/>
                    <a:pt x="110" y="61"/>
                    <a:pt x="113" y="64"/>
                  </a:cubicBezTo>
                  <a:cubicBezTo>
                    <a:pt x="114" y="65"/>
                    <a:pt x="116" y="69"/>
                    <a:pt x="118" y="71"/>
                  </a:cubicBezTo>
                  <a:cubicBezTo>
                    <a:pt x="117" y="72"/>
                    <a:pt x="116" y="74"/>
                    <a:pt x="116" y="75"/>
                  </a:cubicBezTo>
                  <a:cubicBezTo>
                    <a:pt x="114" y="76"/>
                    <a:pt x="108" y="76"/>
                    <a:pt x="106" y="75"/>
                  </a:cubicBezTo>
                  <a:cubicBezTo>
                    <a:pt x="104" y="75"/>
                    <a:pt x="103" y="75"/>
                    <a:pt x="101" y="75"/>
                  </a:cubicBezTo>
                  <a:cubicBezTo>
                    <a:pt x="101" y="75"/>
                    <a:pt x="100" y="74"/>
                    <a:pt x="99" y="75"/>
                  </a:cubicBezTo>
                  <a:cubicBezTo>
                    <a:pt x="97" y="76"/>
                    <a:pt x="90" y="76"/>
                    <a:pt x="88" y="76"/>
                  </a:cubicBezTo>
                  <a:cubicBezTo>
                    <a:pt x="87" y="76"/>
                    <a:pt x="83" y="75"/>
                    <a:pt x="82" y="76"/>
                  </a:cubicBezTo>
                  <a:cubicBezTo>
                    <a:pt x="81" y="76"/>
                    <a:pt x="78" y="74"/>
                    <a:pt x="76" y="75"/>
                  </a:cubicBezTo>
                  <a:cubicBezTo>
                    <a:pt x="74" y="75"/>
                    <a:pt x="65" y="74"/>
                    <a:pt x="61" y="75"/>
                  </a:cubicBezTo>
                  <a:cubicBezTo>
                    <a:pt x="60" y="75"/>
                    <a:pt x="53" y="74"/>
                    <a:pt x="50" y="75"/>
                  </a:cubicBezTo>
                  <a:cubicBezTo>
                    <a:pt x="49" y="75"/>
                    <a:pt x="48" y="75"/>
                    <a:pt x="47" y="76"/>
                  </a:cubicBezTo>
                  <a:cubicBezTo>
                    <a:pt x="46" y="75"/>
                    <a:pt x="45" y="75"/>
                    <a:pt x="44" y="75"/>
                  </a:cubicBezTo>
                  <a:cubicBezTo>
                    <a:pt x="43" y="76"/>
                    <a:pt x="42" y="76"/>
                    <a:pt x="41" y="77"/>
                  </a:cubicBezTo>
                  <a:cubicBezTo>
                    <a:pt x="40" y="77"/>
                    <a:pt x="34" y="77"/>
                    <a:pt x="34" y="77"/>
                  </a:cubicBezTo>
                  <a:cubicBezTo>
                    <a:pt x="33" y="77"/>
                    <a:pt x="33" y="77"/>
                    <a:pt x="32" y="76"/>
                  </a:cubicBezTo>
                  <a:cubicBezTo>
                    <a:pt x="32" y="76"/>
                    <a:pt x="24" y="74"/>
                    <a:pt x="23" y="75"/>
                  </a:cubicBezTo>
                  <a:cubicBezTo>
                    <a:pt x="22" y="74"/>
                    <a:pt x="21" y="74"/>
                    <a:pt x="19" y="72"/>
                  </a:cubicBezTo>
                  <a:cubicBezTo>
                    <a:pt x="17" y="72"/>
                    <a:pt x="18" y="70"/>
                    <a:pt x="16" y="69"/>
                  </a:cubicBezTo>
                  <a:cubicBezTo>
                    <a:pt x="16" y="68"/>
                    <a:pt x="16" y="68"/>
                    <a:pt x="16" y="67"/>
                  </a:cubicBezTo>
                  <a:cubicBezTo>
                    <a:pt x="17" y="67"/>
                    <a:pt x="17" y="66"/>
                    <a:pt x="18" y="65"/>
                  </a:cubicBezTo>
                  <a:cubicBezTo>
                    <a:pt x="23" y="67"/>
                    <a:pt x="40" y="61"/>
                    <a:pt x="44" y="58"/>
                  </a:cubicBezTo>
                  <a:cubicBezTo>
                    <a:pt x="47" y="59"/>
                    <a:pt x="53" y="56"/>
                    <a:pt x="56" y="54"/>
                  </a:cubicBezTo>
                  <a:cubicBezTo>
                    <a:pt x="56" y="53"/>
                    <a:pt x="56" y="52"/>
                    <a:pt x="57" y="51"/>
                  </a:cubicBezTo>
                  <a:cubicBezTo>
                    <a:pt x="58" y="50"/>
                    <a:pt x="60" y="49"/>
                    <a:pt x="61" y="48"/>
                  </a:cubicBezTo>
                  <a:cubicBezTo>
                    <a:pt x="62" y="48"/>
                    <a:pt x="62" y="47"/>
                    <a:pt x="62" y="46"/>
                  </a:cubicBezTo>
                  <a:cubicBezTo>
                    <a:pt x="64" y="45"/>
                    <a:pt x="66" y="43"/>
                    <a:pt x="68" y="42"/>
                  </a:cubicBezTo>
                  <a:cubicBezTo>
                    <a:pt x="70" y="40"/>
                    <a:pt x="71" y="38"/>
                    <a:pt x="72" y="37"/>
                  </a:cubicBezTo>
                  <a:cubicBezTo>
                    <a:pt x="69" y="31"/>
                    <a:pt x="62" y="32"/>
                    <a:pt x="60" y="29"/>
                  </a:cubicBezTo>
                  <a:cubicBezTo>
                    <a:pt x="59" y="29"/>
                    <a:pt x="58" y="28"/>
                    <a:pt x="58" y="28"/>
                  </a:cubicBezTo>
                  <a:cubicBezTo>
                    <a:pt x="54" y="26"/>
                    <a:pt x="53" y="29"/>
                    <a:pt x="50" y="26"/>
                  </a:cubicBezTo>
                  <a:cubicBezTo>
                    <a:pt x="50" y="25"/>
                    <a:pt x="50" y="26"/>
                    <a:pt x="50" y="25"/>
                  </a:cubicBezTo>
                  <a:cubicBezTo>
                    <a:pt x="49" y="25"/>
                    <a:pt x="49" y="25"/>
                    <a:pt x="48" y="25"/>
                  </a:cubicBezTo>
                  <a:cubicBezTo>
                    <a:pt x="47" y="27"/>
                    <a:pt x="44" y="29"/>
                    <a:pt x="42" y="30"/>
                  </a:cubicBezTo>
                  <a:cubicBezTo>
                    <a:pt x="41" y="30"/>
                    <a:pt x="41" y="31"/>
                    <a:pt x="40" y="31"/>
                  </a:cubicBezTo>
                  <a:cubicBezTo>
                    <a:pt x="40" y="35"/>
                    <a:pt x="35" y="36"/>
                    <a:pt x="32" y="37"/>
                  </a:cubicBezTo>
                  <a:cubicBezTo>
                    <a:pt x="27" y="40"/>
                    <a:pt x="24" y="44"/>
                    <a:pt x="20" y="47"/>
                  </a:cubicBezTo>
                  <a:cubicBezTo>
                    <a:pt x="19" y="48"/>
                    <a:pt x="18" y="47"/>
                    <a:pt x="17" y="48"/>
                  </a:cubicBezTo>
                  <a:cubicBezTo>
                    <a:pt x="14" y="49"/>
                    <a:pt x="11" y="50"/>
                    <a:pt x="9" y="53"/>
                  </a:cubicBezTo>
                  <a:cubicBezTo>
                    <a:pt x="7" y="53"/>
                    <a:pt x="7" y="53"/>
                    <a:pt x="6" y="52"/>
                  </a:cubicBezTo>
                  <a:cubicBezTo>
                    <a:pt x="5" y="52"/>
                    <a:pt x="4" y="53"/>
                    <a:pt x="3" y="53"/>
                  </a:cubicBezTo>
                  <a:cubicBezTo>
                    <a:pt x="2" y="53"/>
                    <a:pt x="2" y="53"/>
                    <a:pt x="1" y="52"/>
                  </a:cubicBezTo>
                  <a:cubicBezTo>
                    <a:pt x="1" y="51"/>
                    <a:pt x="0" y="48"/>
                    <a:pt x="0" y="48"/>
                  </a:cubicBezTo>
                  <a:cubicBezTo>
                    <a:pt x="3" y="45"/>
                    <a:pt x="13" y="41"/>
                    <a:pt x="14" y="38"/>
                  </a:cubicBezTo>
                  <a:cubicBezTo>
                    <a:pt x="15" y="38"/>
                    <a:pt x="17" y="34"/>
                    <a:pt x="18" y="33"/>
                  </a:cubicBezTo>
                  <a:cubicBezTo>
                    <a:pt x="19" y="33"/>
                    <a:pt x="19" y="33"/>
                    <a:pt x="20" y="32"/>
                  </a:cubicBezTo>
                  <a:cubicBezTo>
                    <a:pt x="21" y="32"/>
                    <a:pt x="20" y="31"/>
                    <a:pt x="21" y="30"/>
                  </a:cubicBezTo>
                  <a:cubicBezTo>
                    <a:pt x="21" y="30"/>
                    <a:pt x="23" y="30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3" y="28"/>
                    <a:pt x="24" y="28"/>
                    <a:pt x="25" y="27"/>
                  </a:cubicBezTo>
                  <a:cubicBezTo>
                    <a:pt x="25" y="27"/>
                    <a:pt x="25" y="27"/>
                    <a:pt x="26" y="27"/>
                  </a:cubicBezTo>
                  <a:cubicBezTo>
                    <a:pt x="26" y="25"/>
                    <a:pt x="30" y="23"/>
                    <a:pt x="31" y="22"/>
                  </a:cubicBezTo>
                  <a:cubicBezTo>
                    <a:pt x="32" y="19"/>
                    <a:pt x="33" y="16"/>
                    <a:pt x="34" y="14"/>
                  </a:cubicBezTo>
                  <a:cubicBezTo>
                    <a:pt x="34" y="14"/>
                    <a:pt x="34" y="13"/>
                    <a:pt x="34" y="13"/>
                  </a:cubicBezTo>
                  <a:cubicBezTo>
                    <a:pt x="35" y="10"/>
                    <a:pt x="30" y="7"/>
                    <a:pt x="31" y="3"/>
                  </a:cubicBezTo>
                  <a:cubicBezTo>
                    <a:pt x="32" y="2"/>
                    <a:pt x="38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" name="Freeform 61"/>
            <p:cNvSpPr>
              <a:spLocks noEditPoints="1"/>
            </p:cNvSpPr>
            <p:nvPr/>
          </p:nvSpPr>
          <p:spPr bwMode="auto">
            <a:xfrm>
              <a:off x="4565651" y="3208338"/>
              <a:ext cx="471488" cy="460375"/>
            </a:xfrm>
            <a:custGeom>
              <a:avLst/>
              <a:gdLst>
                <a:gd name="T0" fmla="*/ 150 w 156"/>
                <a:gd name="T1" fmla="*/ 104 h 151"/>
                <a:gd name="T2" fmla="*/ 142 w 156"/>
                <a:gd name="T3" fmla="*/ 107 h 151"/>
                <a:gd name="T4" fmla="*/ 118 w 156"/>
                <a:gd name="T5" fmla="*/ 108 h 151"/>
                <a:gd name="T6" fmla="*/ 95 w 156"/>
                <a:gd name="T7" fmla="*/ 111 h 151"/>
                <a:gd name="T8" fmla="*/ 83 w 156"/>
                <a:gd name="T9" fmla="*/ 110 h 151"/>
                <a:gd name="T10" fmla="*/ 72 w 156"/>
                <a:gd name="T11" fmla="*/ 107 h 151"/>
                <a:gd name="T12" fmla="*/ 91 w 156"/>
                <a:gd name="T13" fmla="*/ 86 h 151"/>
                <a:gd name="T14" fmla="*/ 125 w 156"/>
                <a:gd name="T15" fmla="*/ 82 h 151"/>
                <a:gd name="T16" fmla="*/ 126 w 156"/>
                <a:gd name="T17" fmla="*/ 73 h 151"/>
                <a:gd name="T18" fmla="*/ 112 w 156"/>
                <a:gd name="T19" fmla="*/ 64 h 151"/>
                <a:gd name="T20" fmla="*/ 98 w 156"/>
                <a:gd name="T21" fmla="*/ 64 h 151"/>
                <a:gd name="T22" fmla="*/ 74 w 156"/>
                <a:gd name="T23" fmla="*/ 64 h 151"/>
                <a:gd name="T24" fmla="*/ 75 w 156"/>
                <a:gd name="T25" fmla="*/ 51 h 151"/>
                <a:gd name="T26" fmla="*/ 122 w 156"/>
                <a:gd name="T27" fmla="*/ 47 h 151"/>
                <a:gd name="T28" fmla="*/ 122 w 156"/>
                <a:gd name="T29" fmla="*/ 37 h 151"/>
                <a:gd name="T30" fmla="*/ 84 w 156"/>
                <a:gd name="T31" fmla="*/ 31 h 151"/>
                <a:gd name="T32" fmla="*/ 70 w 156"/>
                <a:gd name="T33" fmla="*/ 28 h 151"/>
                <a:gd name="T34" fmla="*/ 63 w 156"/>
                <a:gd name="T35" fmla="*/ 22 h 151"/>
                <a:gd name="T36" fmla="*/ 45 w 156"/>
                <a:gd name="T37" fmla="*/ 33 h 151"/>
                <a:gd name="T38" fmla="*/ 19 w 156"/>
                <a:gd name="T39" fmla="*/ 31 h 151"/>
                <a:gd name="T40" fmla="*/ 20 w 156"/>
                <a:gd name="T41" fmla="*/ 20 h 151"/>
                <a:gd name="T42" fmla="*/ 18 w 156"/>
                <a:gd name="T43" fmla="*/ 5 h 151"/>
                <a:gd name="T44" fmla="*/ 11 w 156"/>
                <a:gd name="T45" fmla="*/ 0 h 151"/>
                <a:gd name="T46" fmla="*/ 8 w 156"/>
                <a:gd name="T47" fmla="*/ 27 h 151"/>
                <a:gd name="T48" fmla="*/ 8 w 156"/>
                <a:gd name="T49" fmla="*/ 41 h 151"/>
                <a:gd name="T50" fmla="*/ 5 w 156"/>
                <a:gd name="T51" fmla="*/ 68 h 151"/>
                <a:gd name="T52" fmla="*/ 5 w 156"/>
                <a:gd name="T53" fmla="*/ 82 h 151"/>
                <a:gd name="T54" fmla="*/ 1 w 156"/>
                <a:gd name="T55" fmla="*/ 119 h 151"/>
                <a:gd name="T56" fmla="*/ 5 w 156"/>
                <a:gd name="T57" fmla="*/ 150 h 151"/>
                <a:gd name="T58" fmla="*/ 11 w 156"/>
                <a:gd name="T59" fmla="*/ 148 h 151"/>
                <a:gd name="T60" fmla="*/ 13 w 156"/>
                <a:gd name="T61" fmla="*/ 143 h 151"/>
                <a:gd name="T62" fmla="*/ 25 w 156"/>
                <a:gd name="T63" fmla="*/ 137 h 151"/>
                <a:gd name="T64" fmla="*/ 39 w 156"/>
                <a:gd name="T65" fmla="*/ 134 h 151"/>
                <a:gd name="T66" fmla="*/ 58 w 156"/>
                <a:gd name="T67" fmla="*/ 134 h 151"/>
                <a:gd name="T68" fmla="*/ 82 w 156"/>
                <a:gd name="T69" fmla="*/ 135 h 151"/>
                <a:gd name="T70" fmla="*/ 113 w 156"/>
                <a:gd name="T71" fmla="*/ 142 h 151"/>
                <a:gd name="T72" fmla="*/ 131 w 156"/>
                <a:gd name="T73" fmla="*/ 147 h 151"/>
                <a:gd name="T74" fmla="*/ 147 w 156"/>
                <a:gd name="T75" fmla="*/ 143 h 151"/>
                <a:gd name="T76" fmla="*/ 153 w 156"/>
                <a:gd name="T77" fmla="*/ 133 h 151"/>
                <a:gd name="T78" fmla="*/ 56 w 156"/>
                <a:gd name="T79" fmla="*/ 109 h 151"/>
                <a:gd name="T80" fmla="*/ 46 w 156"/>
                <a:gd name="T81" fmla="*/ 112 h 151"/>
                <a:gd name="T82" fmla="*/ 20 w 156"/>
                <a:gd name="T83" fmla="*/ 114 h 151"/>
                <a:gd name="T84" fmla="*/ 28 w 156"/>
                <a:gd name="T85" fmla="*/ 92 h 151"/>
                <a:gd name="T86" fmla="*/ 44 w 156"/>
                <a:gd name="T87" fmla="*/ 87 h 151"/>
                <a:gd name="T88" fmla="*/ 60 w 156"/>
                <a:gd name="T89" fmla="*/ 60 h 151"/>
                <a:gd name="T90" fmla="*/ 43 w 156"/>
                <a:gd name="T91" fmla="*/ 67 h 151"/>
                <a:gd name="T92" fmla="*/ 20 w 156"/>
                <a:gd name="T93" fmla="*/ 71 h 151"/>
                <a:gd name="T94" fmla="*/ 46 w 156"/>
                <a:gd name="T95" fmla="*/ 51 h 151"/>
                <a:gd name="T96" fmla="*/ 59 w 156"/>
                <a:gd name="T97" fmla="*/ 4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6" h="151">
                  <a:moveTo>
                    <a:pt x="156" y="123"/>
                  </a:moveTo>
                  <a:cubicBezTo>
                    <a:pt x="156" y="122"/>
                    <a:pt x="155" y="117"/>
                    <a:pt x="155" y="117"/>
                  </a:cubicBezTo>
                  <a:cubicBezTo>
                    <a:pt x="154" y="115"/>
                    <a:pt x="149" y="107"/>
                    <a:pt x="150" y="104"/>
                  </a:cubicBezTo>
                  <a:cubicBezTo>
                    <a:pt x="149" y="103"/>
                    <a:pt x="149" y="103"/>
                    <a:pt x="147" y="103"/>
                  </a:cubicBezTo>
                  <a:cubicBezTo>
                    <a:pt x="147" y="105"/>
                    <a:pt x="145" y="106"/>
                    <a:pt x="143" y="108"/>
                  </a:cubicBezTo>
                  <a:cubicBezTo>
                    <a:pt x="142" y="108"/>
                    <a:pt x="142" y="108"/>
                    <a:pt x="142" y="107"/>
                  </a:cubicBezTo>
                  <a:cubicBezTo>
                    <a:pt x="142" y="106"/>
                    <a:pt x="141" y="106"/>
                    <a:pt x="141" y="106"/>
                  </a:cubicBezTo>
                  <a:cubicBezTo>
                    <a:pt x="139" y="109"/>
                    <a:pt x="123" y="105"/>
                    <a:pt x="120" y="109"/>
                  </a:cubicBezTo>
                  <a:cubicBezTo>
                    <a:pt x="119" y="109"/>
                    <a:pt x="119" y="109"/>
                    <a:pt x="118" y="108"/>
                  </a:cubicBezTo>
                  <a:cubicBezTo>
                    <a:pt x="115" y="110"/>
                    <a:pt x="105" y="112"/>
                    <a:pt x="103" y="110"/>
                  </a:cubicBezTo>
                  <a:cubicBezTo>
                    <a:pt x="103" y="110"/>
                    <a:pt x="102" y="111"/>
                    <a:pt x="102" y="111"/>
                  </a:cubicBezTo>
                  <a:cubicBezTo>
                    <a:pt x="102" y="110"/>
                    <a:pt x="96" y="111"/>
                    <a:pt x="95" y="111"/>
                  </a:cubicBezTo>
                  <a:cubicBezTo>
                    <a:pt x="94" y="110"/>
                    <a:pt x="89" y="110"/>
                    <a:pt x="88" y="110"/>
                  </a:cubicBezTo>
                  <a:cubicBezTo>
                    <a:pt x="87" y="110"/>
                    <a:pt x="87" y="111"/>
                    <a:pt x="86" y="111"/>
                  </a:cubicBezTo>
                  <a:cubicBezTo>
                    <a:pt x="85" y="111"/>
                    <a:pt x="84" y="110"/>
                    <a:pt x="83" y="110"/>
                  </a:cubicBezTo>
                  <a:cubicBezTo>
                    <a:pt x="83" y="110"/>
                    <a:pt x="82" y="111"/>
                    <a:pt x="81" y="111"/>
                  </a:cubicBezTo>
                  <a:cubicBezTo>
                    <a:pt x="81" y="111"/>
                    <a:pt x="81" y="111"/>
                    <a:pt x="80" y="111"/>
                  </a:cubicBezTo>
                  <a:cubicBezTo>
                    <a:pt x="78" y="109"/>
                    <a:pt x="75" y="109"/>
                    <a:pt x="72" y="107"/>
                  </a:cubicBezTo>
                  <a:cubicBezTo>
                    <a:pt x="74" y="101"/>
                    <a:pt x="76" y="97"/>
                    <a:pt x="75" y="89"/>
                  </a:cubicBezTo>
                  <a:cubicBezTo>
                    <a:pt x="76" y="89"/>
                    <a:pt x="76" y="88"/>
                    <a:pt x="77" y="87"/>
                  </a:cubicBezTo>
                  <a:cubicBezTo>
                    <a:pt x="78" y="87"/>
                    <a:pt x="90" y="86"/>
                    <a:pt x="91" y="86"/>
                  </a:cubicBezTo>
                  <a:cubicBezTo>
                    <a:pt x="97" y="87"/>
                    <a:pt x="109" y="90"/>
                    <a:pt x="113" y="87"/>
                  </a:cubicBezTo>
                  <a:cubicBezTo>
                    <a:pt x="115" y="87"/>
                    <a:pt x="117" y="88"/>
                    <a:pt x="119" y="88"/>
                  </a:cubicBezTo>
                  <a:cubicBezTo>
                    <a:pt x="121" y="87"/>
                    <a:pt x="124" y="84"/>
                    <a:pt x="125" y="82"/>
                  </a:cubicBezTo>
                  <a:cubicBezTo>
                    <a:pt x="126" y="80"/>
                    <a:pt x="124" y="77"/>
                    <a:pt x="126" y="76"/>
                  </a:cubicBezTo>
                  <a:cubicBezTo>
                    <a:pt x="125" y="75"/>
                    <a:pt x="126" y="75"/>
                    <a:pt x="125" y="75"/>
                  </a:cubicBezTo>
                  <a:cubicBezTo>
                    <a:pt x="125" y="74"/>
                    <a:pt x="125" y="73"/>
                    <a:pt x="126" y="73"/>
                  </a:cubicBezTo>
                  <a:cubicBezTo>
                    <a:pt x="128" y="70"/>
                    <a:pt x="118" y="66"/>
                    <a:pt x="117" y="65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6" y="65"/>
                    <a:pt x="113" y="64"/>
                    <a:pt x="112" y="64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0" y="64"/>
                    <a:pt x="99" y="64"/>
                    <a:pt x="99" y="64"/>
                  </a:cubicBezTo>
                  <a:cubicBezTo>
                    <a:pt x="98" y="64"/>
                    <a:pt x="99" y="64"/>
                    <a:pt x="98" y="64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7" y="64"/>
                    <a:pt x="84" y="65"/>
                    <a:pt x="83" y="65"/>
                  </a:cubicBezTo>
                  <a:cubicBezTo>
                    <a:pt x="80" y="66"/>
                    <a:pt x="78" y="64"/>
                    <a:pt x="74" y="64"/>
                  </a:cubicBezTo>
                  <a:cubicBezTo>
                    <a:pt x="73" y="61"/>
                    <a:pt x="71" y="60"/>
                    <a:pt x="73" y="57"/>
                  </a:cubicBezTo>
                  <a:cubicBezTo>
                    <a:pt x="73" y="56"/>
                    <a:pt x="73" y="55"/>
                    <a:pt x="73" y="54"/>
                  </a:cubicBezTo>
                  <a:cubicBezTo>
                    <a:pt x="74" y="53"/>
                    <a:pt x="75" y="52"/>
                    <a:pt x="75" y="51"/>
                  </a:cubicBezTo>
                  <a:cubicBezTo>
                    <a:pt x="77" y="51"/>
                    <a:pt x="83" y="50"/>
                    <a:pt x="84" y="50"/>
                  </a:cubicBezTo>
                  <a:cubicBezTo>
                    <a:pt x="90" y="53"/>
                    <a:pt x="116" y="51"/>
                    <a:pt x="122" y="48"/>
                  </a:cubicBezTo>
                  <a:cubicBezTo>
                    <a:pt x="121" y="48"/>
                    <a:pt x="122" y="47"/>
                    <a:pt x="122" y="47"/>
                  </a:cubicBezTo>
                  <a:cubicBezTo>
                    <a:pt x="124" y="44"/>
                    <a:pt x="123" y="42"/>
                    <a:pt x="124" y="39"/>
                  </a:cubicBezTo>
                  <a:cubicBezTo>
                    <a:pt x="124" y="39"/>
                    <a:pt x="124" y="39"/>
                    <a:pt x="124" y="39"/>
                  </a:cubicBezTo>
                  <a:cubicBezTo>
                    <a:pt x="123" y="38"/>
                    <a:pt x="122" y="38"/>
                    <a:pt x="122" y="37"/>
                  </a:cubicBezTo>
                  <a:cubicBezTo>
                    <a:pt x="121" y="36"/>
                    <a:pt x="122" y="35"/>
                    <a:pt x="121" y="34"/>
                  </a:cubicBezTo>
                  <a:cubicBezTo>
                    <a:pt x="118" y="33"/>
                    <a:pt x="112" y="34"/>
                    <a:pt x="110" y="33"/>
                  </a:cubicBezTo>
                  <a:cubicBezTo>
                    <a:pt x="105" y="30"/>
                    <a:pt x="87" y="30"/>
                    <a:pt x="84" y="31"/>
                  </a:cubicBezTo>
                  <a:cubicBezTo>
                    <a:pt x="79" y="33"/>
                    <a:pt x="76" y="31"/>
                    <a:pt x="73" y="31"/>
                  </a:cubicBezTo>
                  <a:cubicBezTo>
                    <a:pt x="72" y="30"/>
                    <a:pt x="71" y="29"/>
                    <a:pt x="70" y="29"/>
                  </a:cubicBezTo>
                  <a:cubicBezTo>
                    <a:pt x="70" y="29"/>
                    <a:pt x="70" y="29"/>
                    <a:pt x="70" y="28"/>
                  </a:cubicBezTo>
                  <a:cubicBezTo>
                    <a:pt x="69" y="27"/>
                    <a:pt x="68" y="26"/>
                    <a:pt x="68" y="24"/>
                  </a:cubicBezTo>
                  <a:cubicBezTo>
                    <a:pt x="67" y="23"/>
                    <a:pt x="66" y="22"/>
                    <a:pt x="65" y="22"/>
                  </a:cubicBezTo>
                  <a:cubicBezTo>
                    <a:pt x="64" y="22"/>
                    <a:pt x="64" y="22"/>
                    <a:pt x="63" y="22"/>
                  </a:cubicBezTo>
                  <a:cubicBezTo>
                    <a:pt x="62" y="24"/>
                    <a:pt x="59" y="27"/>
                    <a:pt x="57" y="30"/>
                  </a:cubicBezTo>
                  <a:cubicBezTo>
                    <a:pt x="58" y="31"/>
                    <a:pt x="53" y="32"/>
                    <a:pt x="52" y="32"/>
                  </a:cubicBezTo>
                  <a:cubicBezTo>
                    <a:pt x="51" y="31"/>
                    <a:pt x="47" y="33"/>
                    <a:pt x="45" y="33"/>
                  </a:cubicBezTo>
                  <a:cubicBezTo>
                    <a:pt x="45" y="32"/>
                    <a:pt x="42" y="32"/>
                    <a:pt x="41" y="33"/>
                  </a:cubicBezTo>
                  <a:cubicBezTo>
                    <a:pt x="36" y="34"/>
                    <a:pt x="27" y="35"/>
                    <a:pt x="23" y="35"/>
                  </a:cubicBezTo>
                  <a:cubicBezTo>
                    <a:pt x="23" y="34"/>
                    <a:pt x="20" y="31"/>
                    <a:pt x="19" y="31"/>
                  </a:cubicBezTo>
                  <a:cubicBezTo>
                    <a:pt x="19" y="30"/>
                    <a:pt x="19" y="29"/>
                    <a:pt x="19" y="28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21"/>
                    <a:pt x="20" y="20"/>
                    <a:pt x="20" y="20"/>
                  </a:cubicBezTo>
                  <a:cubicBezTo>
                    <a:pt x="20" y="19"/>
                    <a:pt x="21" y="16"/>
                    <a:pt x="21" y="14"/>
                  </a:cubicBezTo>
                  <a:cubicBezTo>
                    <a:pt x="20" y="13"/>
                    <a:pt x="20" y="13"/>
                    <a:pt x="19" y="12"/>
                  </a:cubicBezTo>
                  <a:cubicBezTo>
                    <a:pt x="18" y="9"/>
                    <a:pt x="19" y="7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7" y="4"/>
                    <a:pt x="14" y="2"/>
                    <a:pt x="13" y="0"/>
                  </a:cubicBezTo>
                  <a:cubicBezTo>
                    <a:pt x="12" y="0"/>
                    <a:pt x="12" y="0"/>
                    <a:pt x="11" y="0"/>
                  </a:cubicBezTo>
                  <a:cubicBezTo>
                    <a:pt x="10" y="2"/>
                    <a:pt x="12" y="5"/>
                    <a:pt x="11" y="8"/>
                  </a:cubicBezTo>
                  <a:cubicBezTo>
                    <a:pt x="8" y="13"/>
                    <a:pt x="8" y="19"/>
                    <a:pt x="7" y="24"/>
                  </a:cubicBezTo>
                  <a:cubicBezTo>
                    <a:pt x="7" y="25"/>
                    <a:pt x="8" y="26"/>
                    <a:pt x="8" y="27"/>
                  </a:cubicBezTo>
                  <a:cubicBezTo>
                    <a:pt x="8" y="27"/>
                    <a:pt x="8" y="32"/>
                    <a:pt x="8" y="32"/>
                  </a:cubicBezTo>
                  <a:cubicBezTo>
                    <a:pt x="8" y="32"/>
                    <a:pt x="8" y="33"/>
                    <a:pt x="8" y="34"/>
                  </a:cubicBezTo>
                  <a:cubicBezTo>
                    <a:pt x="7" y="37"/>
                    <a:pt x="8" y="39"/>
                    <a:pt x="8" y="41"/>
                  </a:cubicBezTo>
                  <a:cubicBezTo>
                    <a:pt x="9" y="44"/>
                    <a:pt x="7" y="46"/>
                    <a:pt x="7" y="48"/>
                  </a:cubicBezTo>
                  <a:cubicBezTo>
                    <a:pt x="6" y="50"/>
                    <a:pt x="8" y="54"/>
                    <a:pt x="7" y="55"/>
                  </a:cubicBezTo>
                  <a:cubicBezTo>
                    <a:pt x="5" y="60"/>
                    <a:pt x="6" y="64"/>
                    <a:pt x="5" y="68"/>
                  </a:cubicBezTo>
                  <a:cubicBezTo>
                    <a:pt x="6" y="69"/>
                    <a:pt x="6" y="70"/>
                    <a:pt x="6" y="71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4"/>
                    <a:pt x="4" y="79"/>
                    <a:pt x="5" y="82"/>
                  </a:cubicBezTo>
                  <a:cubicBezTo>
                    <a:pt x="5" y="90"/>
                    <a:pt x="3" y="97"/>
                    <a:pt x="5" y="100"/>
                  </a:cubicBezTo>
                  <a:cubicBezTo>
                    <a:pt x="5" y="102"/>
                    <a:pt x="2" y="106"/>
                    <a:pt x="2" y="108"/>
                  </a:cubicBezTo>
                  <a:cubicBezTo>
                    <a:pt x="3" y="113"/>
                    <a:pt x="1" y="118"/>
                    <a:pt x="1" y="119"/>
                  </a:cubicBezTo>
                  <a:cubicBezTo>
                    <a:pt x="0" y="126"/>
                    <a:pt x="1" y="139"/>
                    <a:pt x="2" y="142"/>
                  </a:cubicBezTo>
                  <a:cubicBezTo>
                    <a:pt x="2" y="142"/>
                    <a:pt x="4" y="144"/>
                    <a:pt x="4" y="144"/>
                  </a:cubicBezTo>
                  <a:cubicBezTo>
                    <a:pt x="5" y="145"/>
                    <a:pt x="4" y="148"/>
                    <a:pt x="5" y="150"/>
                  </a:cubicBezTo>
                  <a:cubicBezTo>
                    <a:pt x="5" y="150"/>
                    <a:pt x="6" y="150"/>
                    <a:pt x="6" y="151"/>
                  </a:cubicBezTo>
                  <a:cubicBezTo>
                    <a:pt x="7" y="151"/>
                    <a:pt x="8" y="150"/>
                    <a:pt x="10" y="150"/>
                  </a:cubicBezTo>
                  <a:cubicBezTo>
                    <a:pt x="10" y="149"/>
                    <a:pt x="11" y="149"/>
                    <a:pt x="11" y="148"/>
                  </a:cubicBezTo>
                  <a:cubicBezTo>
                    <a:pt x="11" y="147"/>
                    <a:pt x="11" y="146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2" y="144"/>
                    <a:pt x="13" y="144"/>
                    <a:pt x="13" y="143"/>
                  </a:cubicBezTo>
                  <a:cubicBezTo>
                    <a:pt x="14" y="142"/>
                    <a:pt x="13" y="141"/>
                    <a:pt x="14" y="141"/>
                  </a:cubicBezTo>
                  <a:cubicBezTo>
                    <a:pt x="15" y="138"/>
                    <a:pt x="21" y="139"/>
                    <a:pt x="21" y="139"/>
                  </a:cubicBezTo>
                  <a:cubicBezTo>
                    <a:pt x="23" y="138"/>
                    <a:pt x="24" y="137"/>
                    <a:pt x="25" y="137"/>
                  </a:cubicBezTo>
                  <a:cubicBezTo>
                    <a:pt x="26" y="137"/>
                    <a:pt x="27" y="138"/>
                    <a:pt x="28" y="137"/>
                  </a:cubicBezTo>
                  <a:cubicBezTo>
                    <a:pt x="30" y="136"/>
                    <a:pt x="32" y="135"/>
                    <a:pt x="33" y="134"/>
                  </a:cubicBezTo>
                  <a:cubicBezTo>
                    <a:pt x="35" y="134"/>
                    <a:pt x="38" y="134"/>
                    <a:pt x="39" y="134"/>
                  </a:cubicBezTo>
                  <a:cubicBezTo>
                    <a:pt x="41" y="133"/>
                    <a:pt x="50" y="134"/>
                    <a:pt x="51" y="134"/>
                  </a:cubicBezTo>
                  <a:cubicBezTo>
                    <a:pt x="51" y="134"/>
                    <a:pt x="52" y="134"/>
                    <a:pt x="52" y="134"/>
                  </a:cubicBezTo>
                  <a:cubicBezTo>
                    <a:pt x="53" y="133"/>
                    <a:pt x="58" y="134"/>
                    <a:pt x="58" y="134"/>
                  </a:cubicBezTo>
                  <a:cubicBezTo>
                    <a:pt x="59" y="134"/>
                    <a:pt x="63" y="134"/>
                    <a:pt x="64" y="134"/>
                  </a:cubicBezTo>
                  <a:cubicBezTo>
                    <a:pt x="68" y="134"/>
                    <a:pt x="69" y="134"/>
                    <a:pt x="73" y="135"/>
                  </a:cubicBezTo>
                  <a:cubicBezTo>
                    <a:pt x="74" y="135"/>
                    <a:pt x="81" y="135"/>
                    <a:pt x="82" y="135"/>
                  </a:cubicBezTo>
                  <a:cubicBezTo>
                    <a:pt x="84" y="137"/>
                    <a:pt x="87" y="137"/>
                    <a:pt x="89" y="139"/>
                  </a:cubicBezTo>
                  <a:cubicBezTo>
                    <a:pt x="90" y="137"/>
                    <a:pt x="101" y="140"/>
                    <a:pt x="103" y="140"/>
                  </a:cubicBezTo>
                  <a:cubicBezTo>
                    <a:pt x="107" y="139"/>
                    <a:pt x="112" y="142"/>
                    <a:pt x="113" y="142"/>
                  </a:cubicBezTo>
                  <a:cubicBezTo>
                    <a:pt x="116" y="141"/>
                    <a:pt x="116" y="143"/>
                    <a:pt x="117" y="144"/>
                  </a:cubicBezTo>
                  <a:cubicBezTo>
                    <a:pt x="119" y="144"/>
                    <a:pt x="120" y="144"/>
                    <a:pt x="121" y="144"/>
                  </a:cubicBezTo>
                  <a:cubicBezTo>
                    <a:pt x="125" y="146"/>
                    <a:pt x="127" y="147"/>
                    <a:pt x="131" y="147"/>
                  </a:cubicBezTo>
                  <a:cubicBezTo>
                    <a:pt x="133" y="148"/>
                    <a:pt x="138" y="148"/>
                    <a:pt x="138" y="148"/>
                  </a:cubicBezTo>
                  <a:cubicBezTo>
                    <a:pt x="139" y="147"/>
                    <a:pt x="143" y="146"/>
                    <a:pt x="144" y="146"/>
                  </a:cubicBezTo>
                  <a:cubicBezTo>
                    <a:pt x="145" y="145"/>
                    <a:pt x="146" y="144"/>
                    <a:pt x="147" y="143"/>
                  </a:cubicBezTo>
                  <a:cubicBezTo>
                    <a:pt x="147" y="143"/>
                    <a:pt x="147" y="142"/>
                    <a:pt x="147" y="142"/>
                  </a:cubicBezTo>
                  <a:cubicBezTo>
                    <a:pt x="147" y="141"/>
                    <a:pt x="150" y="140"/>
                    <a:pt x="150" y="140"/>
                  </a:cubicBezTo>
                  <a:cubicBezTo>
                    <a:pt x="152" y="138"/>
                    <a:pt x="151" y="135"/>
                    <a:pt x="153" y="133"/>
                  </a:cubicBezTo>
                  <a:cubicBezTo>
                    <a:pt x="154" y="132"/>
                    <a:pt x="155" y="132"/>
                    <a:pt x="155" y="130"/>
                  </a:cubicBezTo>
                  <a:cubicBezTo>
                    <a:pt x="154" y="129"/>
                    <a:pt x="156" y="124"/>
                    <a:pt x="156" y="123"/>
                  </a:cubicBezTo>
                  <a:close/>
                  <a:moveTo>
                    <a:pt x="56" y="109"/>
                  </a:moveTo>
                  <a:cubicBezTo>
                    <a:pt x="54" y="111"/>
                    <a:pt x="52" y="110"/>
                    <a:pt x="49" y="111"/>
                  </a:cubicBezTo>
                  <a:cubicBezTo>
                    <a:pt x="49" y="111"/>
                    <a:pt x="48" y="111"/>
                    <a:pt x="47" y="111"/>
                  </a:cubicBezTo>
                  <a:cubicBezTo>
                    <a:pt x="47" y="111"/>
                    <a:pt x="47" y="111"/>
                    <a:pt x="46" y="112"/>
                  </a:cubicBezTo>
                  <a:cubicBezTo>
                    <a:pt x="45" y="112"/>
                    <a:pt x="43" y="112"/>
                    <a:pt x="42" y="112"/>
                  </a:cubicBezTo>
                  <a:cubicBezTo>
                    <a:pt x="40" y="112"/>
                    <a:pt x="39" y="112"/>
                    <a:pt x="37" y="112"/>
                  </a:cubicBezTo>
                  <a:cubicBezTo>
                    <a:pt x="33" y="114"/>
                    <a:pt x="25" y="114"/>
                    <a:pt x="20" y="114"/>
                  </a:cubicBezTo>
                  <a:cubicBezTo>
                    <a:pt x="20" y="114"/>
                    <a:pt x="19" y="113"/>
                    <a:pt x="19" y="112"/>
                  </a:cubicBezTo>
                  <a:cubicBezTo>
                    <a:pt x="18" y="111"/>
                    <a:pt x="18" y="98"/>
                    <a:pt x="19" y="97"/>
                  </a:cubicBezTo>
                  <a:cubicBezTo>
                    <a:pt x="19" y="97"/>
                    <a:pt x="28" y="92"/>
                    <a:pt x="28" y="92"/>
                  </a:cubicBezTo>
                  <a:cubicBezTo>
                    <a:pt x="29" y="92"/>
                    <a:pt x="29" y="92"/>
                    <a:pt x="30" y="92"/>
                  </a:cubicBezTo>
                  <a:cubicBezTo>
                    <a:pt x="31" y="91"/>
                    <a:pt x="32" y="90"/>
                    <a:pt x="34" y="89"/>
                  </a:cubicBezTo>
                  <a:cubicBezTo>
                    <a:pt x="36" y="88"/>
                    <a:pt x="42" y="89"/>
                    <a:pt x="44" y="87"/>
                  </a:cubicBezTo>
                  <a:cubicBezTo>
                    <a:pt x="48" y="88"/>
                    <a:pt x="55" y="87"/>
                    <a:pt x="59" y="89"/>
                  </a:cubicBezTo>
                  <a:cubicBezTo>
                    <a:pt x="61" y="95"/>
                    <a:pt x="59" y="107"/>
                    <a:pt x="56" y="109"/>
                  </a:cubicBezTo>
                  <a:close/>
                  <a:moveTo>
                    <a:pt x="60" y="60"/>
                  </a:moveTo>
                  <a:cubicBezTo>
                    <a:pt x="60" y="62"/>
                    <a:pt x="60" y="64"/>
                    <a:pt x="59" y="64"/>
                  </a:cubicBezTo>
                  <a:cubicBezTo>
                    <a:pt x="57" y="66"/>
                    <a:pt x="53" y="68"/>
                    <a:pt x="49" y="67"/>
                  </a:cubicBezTo>
                  <a:cubicBezTo>
                    <a:pt x="48" y="67"/>
                    <a:pt x="45" y="67"/>
                    <a:pt x="43" y="67"/>
                  </a:cubicBezTo>
                  <a:cubicBezTo>
                    <a:pt x="42" y="67"/>
                    <a:pt x="40" y="68"/>
                    <a:pt x="39" y="68"/>
                  </a:cubicBezTo>
                  <a:cubicBezTo>
                    <a:pt x="38" y="68"/>
                    <a:pt x="37" y="68"/>
                    <a:pt x="36" y="68"/>
                  </a:cubicBezTo>
                  <a:cubicBezTo>
                    <a:pt x="29" y="70"/>
                    <a:pt x="27" y="71"/>
                    <a:pt x="20" y="71"/>
                  </a:cubicBezTo>
                  <a:cubicBezTo>
                    <a:pt x="15" y="59"/>
                    <a:pt x="24" y="56"/>
                    <a:pt x="33" y="51"/>
                  </a:cubicBezTo>
                  <a:cubicBezTo>
                    <a:pt x="35" y="50"/>
                    <a:pt x="38" y="52"/>
                    <a:pt x="40" y="52"/>
                  </a:cubicBezTo>
                  <a:cubicBezTo>
                    <a:pt x="42" y="51"/>
                    <a:pt x="44" y="52"/>
                    <a:pt x="46" y="51"/>
                  </a:cubicBezTo>
                  <a:cubicBezTo>
                    <a:pt x="47" y="51"/>
                    <a:pt x="49" y="49"/>
                    <a:pt x="50" y="49"/>
                  </a:cubicBezTo>
                  <a:cubicBezTo>
                    <a:pt x="51" y="48"/>
                    <a:pt x="53" y="49"/>
                    <a:pt x="54" y="48"/>
                  </a:cubicBezTo>
                  <a:cubicBezTo>
                    <a:pt x="56" y="48"/>
                    <a:pt x="57" y="49"/>
                    <a:pt x="59" y="49"/>
                  </a:cubicBezTo>
                  <a:cubicBezTo>
                    <a:pt x="62" y="52"/>
                    <a:pt x="61" y="55"/>
                    <a:pt x="60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8" name="Freeform 62"/>
            <p:cNvSpPr>
              <a:spLocks noEditPoints="1"/>
            </p:cNvSpPr>
            <p:nvPr/>
          </p:nvSpPr>
          <p:spPr bwMode="auto">
            <a:xfrm>
              <a:off x="7064376" y="3014663"/>
              <a:ext cx="831850" cy="349250"/>
            </a:xfrm>
            <a:custGeom>
              <a:avLst/>
              <a:gdLst>
                <a:gd name="T0" fmla="*/ 262 w 275"/>
                <a:gd name="T1" fmla="*/ 71 h 114"/>
                <a:gd name="T2" fmla="*/ 242 w 275"/>
                <a:gd name="T3" fmla="*/ 70 h 114"/>
                <a:gd name="T4" fmla="*/ 227 w 275"/>
                <a:gd name="T5" fmla="*/ 69 h 114"/>
                <a:gd name="T6" fmla="*/ 178 w 275"/>
                <a:gd name="T7" fmla="*/ 63 h 114"/>
                <a:gd name="T8" fmla="*/ 186 w 275"/>
                <a:gd name="T9" fmla="*/ 34 h 114"/>
                <a:gd name="T10" fmla="*/ 121 w 275"/>
                <a:gd name="T11" fmla="*/ 40 h 114"/>
                <a:gd name="T12" fmla="*/ 96 w 275"/>
                <a:gd name="T13" fmla="*/ 36 h 114"/>
                <a:gd name="T14" fmla="*/ 104 w 275"/>
                <a:gd name="T15" fmla="*/ 28 h 114"/>
                <a:gd name="T16" fmla="*/ 126 w 275"/>
                <a:gd name="T17" fmla="*/ 32 h 114"/>
                <a:gd name="T18" fmla="*/ 144 w 275"/>
                <a:gd name="T19" fmla="*/ 31 h 114"/>
                <a:gd name="T20" fmla="*/ 178 w 275"/>
                <a:gd name="T21" fmla="*/ 29 h 114"/>
                <a:gd name="T22" fmla="*/ 208 w 275"/>
                <a:gd name="T23" fmla="*/ 40 h 114"/>
                <a:gd name="T24" fmla="*/ 229 w 275"/>
                <a:gd name="T25" fmla="*/ 34 h 114"/>
                <a:gd name="T26" fmla="*/ 217 w 275"/>
                <a:gd name="T27" fmla="*/ 20 h 114"/>
                <a:gd name="T28" fmla="*/ 198 w 275"/>
                <a:gd name="T29" fmla="*/ 17 h 114"/>
                <a:gd name="T30" fmla="*/ 161 w 275"/>
                <a:gd name="T31" fmla="*/ 15 h 114"/>
                <a:gd name="T32" fmla="*/ 146 w 275"/>
                <a:gd name="T33" fmla="*/ 9 h 114"/>
                <a:gd name="T34" fmla="*/ 118 w 275"/>
                <a:gd name="T35" fmla="*/ 1 h 114"/>
                <a:gd name="T36" fmla="*/ 96 w 275"/>
                <a:gd name="T37" fmla="*/ 15 h 114"/>
                <a:gd name="T38" fmla="*/ 56 w 275"/>
                <a:gd name="T39" fmla="*/ 19 h 114"/>
                <a:gd name="T40" fmla="*/ 40 w 275"/>
                <a:gd name="T41" fmla="*/ 32 h 114"/>
                <a:gd name="T42" fmla="*/ 30 w 275"/>
                <a:gd name="T43" fmla="*/ 53 h 114"/>
                <a:gd name="T44" fmla="*/ 36 w 275"/>
                <a:gd name="T45" fmla="*/ 63 h 114"/>
                <a:gd name="T46" fmla="*/ 50 w 275"/>
                <a:gd name="T47" fmla="*/ 61 h 114"/>
                <a:gd name="T48" fmla="*/ 58 w 275"/>
                <a:gd name="T49" fmla="*/ 34 h 114"/>
                <a:gd name="T50" fmla="*/ 87 w 275"/>
                <a:gd name="T51" fmla="*/ 54 h 114"/>
                <a:gd name="T52" fmla="*/ 52 w 275"/>
                <a:gd name="T53" fmla="*/ 69 h 114"/>
                <a:gd name="T54" fmla="*/ 0 w 275"/>
                <a:gd name="T55" fmla="*/ 80 h 114"/>
                <a:gd name="T56" fmla="*/ 46 w 275"/>
                <a:gd name="T57" fmla="*/ 86 h 114"/>
                <a:gd name="T58" fmla="*/ 56 w 275"/>
                <a:gd name="T59" fmla="*/ 97 h 114"/>
                <a:gd name="T60" fmla="*/ 49 w 275"/>
                <a:gd name="T61" fmla="*/ 113 h 114"/>
                <a:gd name="T62" fmla="*/ 73 w 275"/>
                <a:gd name="T63" fmla="*/ 98 h 114"/>
                <a:gd name="T64" fmla="*/ 112 w 275"/>
                <a:gd name="T65" fmla="*/ 98 h 114"/>
                <a:gd name="T66" fmla="*/ 150 w 275"/>
                <a:gd name="T67" fmla="*/ 99 h 114"/>
                <a:gd name="T68" fmla="*/ 175 w 275"/>
                <a:gd name="T69" fmla="*/ 100 h 114"/>
                <a:gd name="T70" fmla="*/ 213 w 275"/>
                <a:gd name="T71" fmla="*/ 103 h 114"/>
                <a:gd name="T72" fmla="*/ 185 w 275"/>
                <a:gd name="T73" fmla="*/ 88 h 114"/>
                <a:gd name="T74" fmla="*/ 189 w 275"/>
                <a:gd name="T75" fmla="*/ 78 h 114"/>
                <a:gd name="T76" fmla="*/ 215 w 275"/>
                <a:gd name="T77" fmla="*/ 83 h 114"/>
                <a:gd name="T78" fmla="*/ 232 w 275"/>
                <a:gd name="T79" fmla="*/ 89 h 114"/>
                <a:gd name="T80" fmla="*/ 259 w 275"/>
                <a:gd name="T81" fmla="*/ 91 h 114"/>
                <a:gd name="T82" fmla="*/ 273 w 275"/>
                <a:gd name="T83" fmla="*/ 80 h 114"/>
                <a:gd name="T84" fmla="*/ 115 w 275"/>
                <a:gd name="T85" fmla="*/ 80 h 114"/>
                <a:gd name="T86" fmla="*/ 91 w 275"/>
                <a:gd name="T87" fmla="*/ 88 h 114"/>
                <a:gd name="T88" fmla="*/ 85 w 275"/>
                <a:gd name="T89" fmla="*/ 80 h 114"/>
                <a:gd name="T90" fmla="*/ 114 w 275"/>
                <a:gd name="T91" fmla="*/ 74 h 114"/>
                <a:gd name="T92" fmla="*/ 125 w 275"/>
                <a:gd name="T93" fmla="*/ 60 h 114"/>
                <a:gd name="T94" fmla="*/ 98 w 275"/>
                <a:gd name="T95" fmla="*/ 63 h 114"/>
                <a:gd name="T96" fmla="*/ 118 w 275"/>
                <a:gd name="T97" fmla="*/ 52 h 114"/>
                <a:gd name="T98" fmla="*/ 125 w 275"/>
                <a:gd name="T99" fmla="*/ 60 h 114"/>
                <a:gd name="T100" fmla="*/ 150 w 275"/>
                <a:gd name="T101" fmla="*/ 84 h 114"/>
                <a:gd name="T102" fmla="*/ 132 w 275"/>
                <a:gd name="T103" fmla="*/ 76 h 114"/>
                <a:gd name="T104" fmla="*/ 161 w 275"/>
                <a:gd name="T105" fmla="*/ 75 h 114"/>
                <a:gd name="T106" fmla="*/ 140 w 275"/>
                <a:gd name="T107" fmla="*/ 61 h 114"/>
                <a:gd name="T108" fmla="*/ 167 w 275"/>
                <a:gd name="T109" fmla="*/ 5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5" h="114">
                  <a:moveTo>
                    <a:pt x="271" y="73"/>
                  </a:moveTo>
                  <a:cubicBezTo>
                    <a:pt x="271" y="73"/>
                    <a:pt x="271" y="73"/>
                    <a:pt x="270" y="72"/>
                  </a:cubicBezTo>
                  <a:cubicBezTo>
                    <a:pt x="270" y="72"/>
                    <a:pt x="267" y="73"/>
                    <a:pt x="267" y="74"/>
                  </a:cubicBezTo>
                  <a:cubicBezTo>
                    <a:pt x="265" y="73"/>
                    <a:pt x="263" y="72"/>
                    <a:pt x="262" y="71"/>
                  </a:cubicBezTo>
                  <a:cubicBezTo>
                    <a:pt x="261" y="71"/>
                    <a:pt x="261" y="71"/>
                    <a:pt x="261" y="71"/>
                  </a:cubicBezTo>
                  <a:cubicBezTo>
                    <a:pt x="259" y="72"/>
                    <a:pt x="252" y="68"/>
                    <a:pt x="251" y="68"/>
                  </a:cubicBezTo>
                  <a:cubicBezTo>
                    <a:pt x="249" y="69"/>
                    <a:pt x="247" y="70"/>
                    <a:pt x="244" y="70"/>
                  </a:cubicBezTo>
                  <a:cubicBezTo>
                    <a:pt x="244" y="69"/>
                    <a:pt x="243" y="71"/>
                    <a:pt x="242" y="70"/>
                  </a:cubicBezTo>
                  <a:cubicBezTo>
                    <a:pt x="241" y="70"/>
                    <a:pt x="238" y="68"/>
                    <a:pt x="236" y="68"/>
                  </a:cubicBezTo>
                  <a:cubicBezTo>
                    <a:pt x="235" y="69"/>
                    <a:pt x="234" y="69"/>
                    <a:pt x="233" y="70"/>
                  </a:cubicBezTo>
                  <a:cubicBezTo>
                    <a:pt x="233" y="70"/>
                    <a:pt x="232" y="69"/>
                    <a:pt x="232" y="69"/>
                  </a:cubicBezTo>
                  <a:cubicBezTo>
                    <a:pt x="231" y="68"/>
                    <a:pt x="229" y="70"/>
                    <a:pt x="227" y="69"/>
                  </a:cubicBezTo>
                  <a:cubicBezTo>
                    <a:pt x="222" y="66"/>
                    <a:pt x="216" y="68"/>
                    <a:pt x="209" y="68"/>
                  </a:cubicBezTo>
                  <a:cubicBezTo>
                    <a:pt x="207" y="66"/>
                    <a:pt x="203" y="68"/>
                    <a:pt x="202" y="67"/>
                  </a:cubicBezTo>
                  <a:cubicBezTo>
                    <a:pt x="198" y="64"/>
                    <a:pt x="190" y="67"/>
                    <a:pt x="185" y="64"/>
                  </a:cubicBezTo>
                  <a:cubicBezTo>
                    <a:pt x="183" y="66"/>
                    <a:pt x="178" y="63"/>
                    <a:pt x="178" y="63"/>
                  </a:cubicBezTo>
                  <a:cubicBezTo>
                    <a:pt x="176" y="63"/>
                    <a:pt x="177" y="60"/>
                    <a:pt x="178" y="58"/>
                  </a:cubicBezTo>
                  <a:cubicBezTo>
                    <a:pt x="179" y="56"/>
                    <a:pt x="190" y="48"/>
                    <a:pt x="192" y="48"/>
                  </a:cubicBezTo>
                  <a:cubicBezTo>
                    <a:pt x="193" y="45"/>
                    <a:pt x="193" y="38"/>
                    <a:pt x="190" y="36"/>
                  </a:cubicBezTo>
                  <a:cubicBezTo>
                    <a:pt x="189" y="35"/>
                    <a:pt x="186" y="34"/>
                    <a:pt x="186" y="34"/>
                  </a:cubicBezTo>
                  <a:cubicBezTo>
                    <a:pt x="185" y="34"/>
                    <a:pt x="174" y="39"/>
                    <a:pt x="174" y="40"/>
                  </a:cubicBezTo>
                  <a:cubicBezTo>
                    <a:pt x="163" y="39"/>
                    <a:pt x="149" y="41"/>
                    <a:pt x="141" y="40"/>
                  </a:cubicBezTo>
                  <a:cubicBezTo>
                    <a:pt x="138" y="39"/>
                    <a:pt x="129" y="41"/>
                    <a:pt x="127" y="40"/>
                  </a:cubicBezTo>
                  <a:cubicBezTo>
                    <a:pt x="125" y="40"/>
                    <a:pt x="123" y="40"/>
                    <a:pt x="121" y="40"/>
                  </a:cubicBezTo>
                  <a:cubicBezTo>
                    <a:pt x="120" y="40"/>
                    <a:pt x="118" y="41"/>
                    <a:pt x="116" y="40"/>
                  </a:cubicBezTo>
                  <a:cubicBezTo>
                    <a:pt x="113" y="40"/>
                    <a:pt x="108" y="40"/>
                    <a:pt x="105" y="39"/>
                  </a:cubicBezTo>
                  <a:cubicBezTo>
                    <a:pt x="104" y="40"/>
                    <a:pt x="103" y="40"/>
                    <a:pt x="102" y="40"/>
                  </a:cubicBezTo>
                  <a:cubicBezTo>
                    <a:pt x="100" y="38"/>
                    <a:pt x="98" y="37"/>
                    <a:pt x="96" y="36"/>
                  </a:cubicBezTo>
                  <a:cubicBezTo>
                    <a:pt x="92" y="34"/>
                    <a:pt x="87" y="35"/>
                    <a:pt x="85" y="32"/>
                  </a:cubicBezTo>
                  <a:cubicBezTo>
                    <a:pt x="85" y="32"/>
                    <a:pt x="85" y="32"/>
                    <a:pt x="85" y="31"/>
                  </a:cubicBezTo>
                  <a:cubicBezTo>
                    <a:pt x="84" y="30"/>
                    <a:pt x="91" y="28"/>
                    <a:pt x="93" y="29"/>
                  </a:cubicBezTo>
                  <a:cubicBezTo>
                    <a:pt x="93" y="29"/>
                    <a:pt x="102" y="29"/>
                    <a:pt x="104" y="28"/>
                  </a:cubicBezTo>
                  <a:cubicBezTo>
                    <a:pt x="106" y="28"/>
                    <a:pt x="108" y="26"/>
                    <a:pt x="111" y="27"/>
                  </a:cubicBezTo>
                  <a:cubicBezTo>
                    <a:pt x="113" y="27"/>
                    <a:pt x="115" y="29"/>
                    <a:pt x="118" y="30"/>
                  </a:cubicBezTo>
                  <a:cubicBezTo>
                    <a:pt x="120" y="30"/>
                    <a:pt x="122" y="28"/>
                    <a:pt x="125" y="29"/>
                  </a:cubicBezTo>
                  <a:cubicBezTo>
                    <a:pt x="125" y="30"/>
                    <a:pt x="125" y="31"/>
                    <a:pt x="126" y="32"/>
                  </a:cubicBezTo>
                  <a:cubicBezTo>
                    <a:pt x="126" y="33"/>
                    <a:pt x="128" y="31"/>
                    <a:pt x="128" y="32"/>
                  </a:cubicBezTo>
                  <a:cubicBezTo>
                    <a:pt x="129" y="33"/>
                    <a:pt x="129" y="33"/>
                    <a:pt x="130" y="33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4" y="31"/>
                    <a:pt x="140" y="33"/>
                    <a:pt x="144" y="31"/>
                  </a:cubicBezTo>
                  <a:cubicBezTo>
                    <a:pt x="143" y="30"/>
                    <a:pt x="148" y="31"/>
                    <a:pt x="148" y="31"/>
                  </a:cubicBezTo>
                  <a:cubicBezTo>
                    <a:pt x="151" y="29"/>
                    <a:pt x="153" y="28"/>
                    <a:pt x="157" y="29"/>
                  </a:cubicBezTo>
                  <a:cubicBezTo>
                    <a:pt x="158" y="29"/>
                    <a:pt x="163" y="26"/>
                    <a:pt x="165" y="28"/>
                  </a:cubicBezTo>
                  <a:cubicBezTo>
                    <a:pt x="169" y="29"/>
                    <a:pt x="177" y="28"/>
                    <a:pt x="178" y="29"/>
                  </a:cubicBezTo>
                  <a:cubicBezTo>
                    <a:pt x="179" y="29"/>
                    <a:pt x="192" y="28"/>
                    <a:pt x="195" y="27"/>
                  </a:cubicBezTo>
                  <a:cubicBezTo>
                    <a:pt x="196" y="27"/>
                    <a:pt x="198" y="28"/>
                    <a:pt x="199" y="28"/>
                  </a:cubicBezTo>
                  <a:cubicBezTo>
                    <a:pt x="205" y="28"/>
                    <a:pt x="212" y="28"/>
                    <a:pt x="213" y="35"/>
                  </a:cubicBezTo>
                  <a:cubicBezTo>
                    <a:pt x="211" y="37"/>
                    <a:pt x="209" y="39"/>
                    <a:pt x="208" y="40"/>
                  </a:cubicBezTo>
                  <a:cubicBezTo>
                    <a:pt x="205" y="45"/>
                    <a:pt x="208" y="56"/>
                    <a:pt x="209" y="61"/>
                  </a:cubicBezTo>
                  <a:cubicBezTo>
                    <a:pt x="212" y="62"/>
                    <a:pt x="217" y="59"/>
                    <a:pt x="220" y="56"/>
                  </a:cubicBezTo>
                  <a:cubicBezTo>
                    <a:pt x="221" y="57"/>
                    <a:pt x="224" y="52"/>
                    <a:pt x="224" y="51"/>
                  </a:cubicBezTo>
                  <a:cubicBezTo>
                    <a:pt x="227" y="48"/>
                    <a:pt x="231" y="40"/>
                    <a:pt x="229" y="34"/>
                  </a:cubicBezTo>
                  <a:cubicBezTo>
                    <a:pt x="228" y="32"/>
                    <a:pt x="226" y="31"/>
                    <a:pt x="225" y="30"/>
                  </a:cubicBezTo>
                  <a:cubicBezTo>
                    <a:pt x="225" y="29"/>
                    <a:pt x="224" y="28"/>
                    <a:pt x="224" y="27"/>
                  </a:cubicBezTo>
                  <a:cubicBezTo>
                    <a:pt x="223" y="26"/>
                    <a:pt x="221" y="24"/>
                    <a:pt x="221" y="23"/>
                  </a:cubicBezTo>
                  <a:cubicBezTo>
                    <a:pt x="219" y="22"/>
                    <a:pt x="219" y="21"/>
                    <a:pt x="217" y="20"/>
                  </a:cubicBezTo>
                  <a:cubicBezTo>
                    <a:pt x="216" y="21"/>
                    <a:pt x="209" y="16"/>
                    <a:pt x="206" y="18"/>
                  </a:cubicBezTo>
                  <a:cubicBezTo>
                    <a:pt x="206" y="18"/>
                    <a:pt x="205" y="18"/>
                    <a:pt x="205" y="18"/>
                  </a:cubicBezTo>
                  <a:cubicBezTo>
                    <a:pt x="203" y="18"/>
                    <a:pt x="201" y="17"/>
                    <a:pt x="198" y="17"/>
                  </a:cubicBezTo>
                  <a:cubicBezTo>
                    <a:pt x="198" y="17"/>
                    <a:pt x="198" y="17"/>
                    <a:pt x="198" y="17"/>
                  </a:cubicBezTo>
                  <a:cubicBezTo>
                    <a:pt x="197" y="16"/>
                    <a:pt x="187" y="15"/>
                    <a:pt x="184" y="14"/>
                  </a:cubicBezTo>
                  <a:cubicBezTo>
                    <a:pt x="178" y="13"/>
                    <a:pt x="174" y="16"/>
                    <a:pt x="170" y="16"/>
                  </a:cubicBezTo>
                  <a:cubicBezTo>
                    <a:pt x="169" y="16"/>
                    <a:pt x="166" y="18"/>
                    <a:pt x="165" y="17"/>
                  </a:cubicBezTo>
                  <a:cubicBezTo>
                    <a:pt x="164" y="17"/>
                    <a:pt x="161" y="15"/>
                    <a:pt x="161" y="15"/>
                  </a:cubicBezTo>
                  <a:cubicBezTo>
                    <a:pt x="160" y="15"/>
                    <a:pt x="160" y="16"/>
                    <a:pt x="159" y="15"/>
                  </a:cubicBezTo>
                  <a:cubicBezTo>
                    <a:pt x="158" y="15"/>
                    <a:pt x="156" y="14"/>
                    <a:pt x="155" y="13"/>
                  </a:cubicBezTo>
                  <a:cubicBezTo>
                    <a:pt x="155" y="13"/>
                    <a:pt x="150" y="13"/>
                    <a:pt x="150" y="12"/>
                  </a:cubicBezTo>
                  <a:cubicBezTo>
                    <a:pt x="149" y="11"/>
                    <a:pt x="147" y="9"/>
                    <a:pt x="146" y="9"/>
                  </a:cubicBezTo>
                  <a:cubicBezTo>
                    <a:pt x="143" y="8"/>
                    <a:pt x="139" y="7"/>
                    <a:pt x="137" y="5"/>
                  </a:cubicBezTo>
                  <a:cubicBezTo>
                    <a:pt x="137" y="5"/>
                    <a:pt x="136" y="4"/>
                    <a:pt x="136" y="4"/>
                  </a:cubicBezTo>
                  <a:cubicBezTo>
                    <a:pt x="132" y="2"/>
                    <a:pt x="129" y="5"/>
                    <a:pt x="125" y="3"/>
                  </a:cubicBezTo>
                  <a:cubicBezTo>
                    <a:pt x="126" y="3"/>
                    <a:pt x="118" y="1"/>
                    <a:pt x="118" y="1"/>
                  </a:cubicBezTo>
                  <a:cubicBezTo>
                    <a:pt x="117" y="0"/>
                    <a:pt x="117" y="0"/>
                    <a:pt x="116" y="0"/>
                  </a:cubicBezTo>
                  <a:cubicBezTo>
                    <a:pt x="116" y="1"/>
                    <a:pt x="114" y="1"/>
                    <a:pt x="113" y="2"/>
                  </a:cubicBezTo>
                  <a:cubicBezTo>
                    <a:pt x="113" y="2"/>
                    <a:pt x="112" y="8"/>
                    <a:pt x="110" y="9"/>
                  </a:cubicBezTo>
                  <a:cubicBezTo>
                    <a:pt x="105" y="11"/>
                    <a:pt x="101" y="13"/>
                    <a:pt x="96" y="15"/>
                  </a:cubicBezTo>
                  <a:cubicBezTo>
                    <a:pt x="94" y="15"/>
                    <a:pt x="92" y="16"/>
                    <a:pt x="90" y="16"/>
                  </a:cubicBezTo>
                  <a:cubicBezTo>
                    <a:pt x="87" y="18"/>
                    <a:pt x="83" y="17"/>
                    <a:pt x="79" y="18"/>
                  </a:cubicBezTo>
                  <a:cubicBezTo>
                    <a:pt x="78" y="19"/>
                    <a:pt x="76" y="18"/>
                    <a:pt x="75" y="18"/>
                  </a:cubicBezTo>
                  <a:cubicBezTo>
                    <a:pt x="69" y="19"/>
                    <a:pt x="63" y="16"/>
                    <a:pt x="56" y="19"/>
                  </a:cubicBezTo>
                  <a:cubicBezTo>
                    <a:pt x="53" y="20"/>
                    <a:pt x="50" y="22"/>
                    <a:pt x="48" y="24"/>
                  </a:cubicBezTo>
                  <a:cubicBezTo>
                    <a:pt x="48" y="25"/>
                    <a:pt x="47" y="26"/>
                    <a:pt x="47" y="27"/>
                  </a:cubicBezTo>
                  <a:cubicBezTo>
                    <a:pt x="45" y="28"/>
                    <a:pt x="44" y="30"/>
                    <a:pt x="42" y="32"/>
                  </a:cubicBezTo>
                  <a:cubicBezTo>
                    <a:pt x="41" y="32"/>
                    <a:pt x="40" y="32"/>
                    <a:pt x="40" y="32"/>
                  </a:cubicBezTo>
                  <a:cubicBezTo>
                    <a:pt x="39" y="33"/>
                    <a:pt x="36" y="36"/>
                    <a:pt x="36" y="38"/>
                  </a:cubicBezTo>
                  <a:cubicBezTo>
                    <a:pt x="36" y="38"/>
                    <a:pt x="36" y="39"/>
                    <a:pt x="36" y="39"/>
                  </a:cubicBezTo>
                  <a:cubicBezTo>
                    <a:pt x="34" y="42"/>
                    <a:pt x="31" y="44"/>
                    <a:pt x="30" y="47"/>
                  </a:cubicBezTo>
                  <a:cubicBezTo>
                    <a:pt x="30" y="49"/>
                    <a:pt x="30" y="51"/>
                    <a:pt x="30" y="53"/>
                  </a:cubicBezTo>
                  <a:cubicBezTo>
                    <a:pt x="29" y="54"/>
                    <a:pt x="29" y="55"/>
                    <a:pt x="29" y="57"/>
                  </a:cubicBezTo>
                  <a:cubicBezTo>
                    <a:pt x="30" y="57"/>
                    <a:pt x="30" y="58"/>
                    <a:pt x="30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34" y="60"/>
                    <a:pt x="34" y="61"/>
                    <a:pt x="36" y="63"/>
                  </a:cubicBezTo>
                  <a:cubicBezTo>
                    <a:pt x="37" y="62"/>
                    <a:pt x="42" y="65"/>
                    <a:pt x="43" y="65"/>
                  </a:cubicBezTo>
                  <a:cubicBezTo>
                    <a:pt x="45" y="66"/>
                    <a:pt x="48" y="64"/>
                    <a:pt x="49" y="62"/>
                  </a:cubicBezTo>
                  <a:cubicBezTo>
                    <a:pt x="50" y="62"/>
                    <a:pt x="50" y="62"/>
                    <a:pt x="50" y="6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50" y="61"/>
                    <a:pt x="52" y="56"/>
                    <a:pt x="52" y="56"/>
                  </a:cubicBezTo>
                  <a:cubicBezTo>
                    <a:pt x="52" y="55"/>
                    <a:pt x="52" y="54"/>
                    <a:pt x="52" y="53"/>
                  </a:cubicBezTo>
                  <a:cubicBezTo>
                    <a:pt x="56" y="47"/>
                    <a:pt x="56" y="40"/>
                    <a:pt x="58" y="34"/>
                  </a:cubicBezTo>
                  <a:cubicBezTo>
                    <a:pt x="61" y="33"/>
                    <a:pt x="70" y="31"/>
                    <a:pt x="73" y="32"/>
                  </a:cubicBezTo>
                  <a:cubicBezTo>
                    <a:pt x="77" y="34"/>
                    <a:pt x="85" y="45"/>
                    <a:pt x="85" y="51"/>
                  </a:cubicBezTo>
                  <a:cubicBezTo>
                    <a:pt x="86" y="52"/>
                    <a:pt x="86" y="53"/>
                    <a:pt x="87" y="54"/>
                  </a:cubicBezTo>
                  <a:cubicBezTo>
                    <a:pt x="87" y="54"/>
                    <a:pt x="87" y="54"/>
                    <a:pt x="87" y="54"/>
                  </a:cubicBezTo>
                  <a:cubicBezTo>
                    <a:pt x="86" y="54"/>
                    <a:pt x="84" y="60"/>
                    <a:pt x="83" y="61"/>
                  </a:cubicBezTo>
                  <a:cubicBezTo>
                    <a:pt x="81" y="63"/>
                    <a:pt x="73" y="66"/>
                    <a:pt x="69" y="66"/>
                  </a:cubicBezTo>
                  <a:cubicBezTo>
                    <a:pt x="65" y="65"/>
                    <a:pt x="60" y="67"/>
                    <a:pt x="56" y="67"/>
                  </a:cubicBezTo>
                  <a:cubicBezTo>
                    <a:pt x="54" y="67"/>
                    <a:pt x="53" y="68"/>
                    <a:pt x="52" y="69"/>
                  </a:cubicBezTo>
                  <a:cubicBezTo>
                    <a:pt x="40" y="69"/>
                    <a:pt x="27" y="70"/>
                    <a:pt x="15" y="75"/>
                  </a:cubicBezTo>
                  <a:cubicBezTo>
                    <a:pt x="14" y="76"/>
                    <a:pt x="12" y="75"/>
                    <a:pt x="12" y="75"/>
                  </a:cubicBezTo>
                  <a:cubicBezTo>
                    <a:pt x="9" y="76"/>
                    <a:pt x="7" y="75"/>
                    <a:pt x="5" y="76"/>
                  </a:cubicBezTo>
                  <a:cubicBezTo>
                    <a:pt x="3" y="77"/>
                    <a:pt x="2" y="79"/>
                    <a:pt x="0" y="80"/>
                  </a:cubicBezTo>
                  <a:cubicBezTo>
                    <a:pt x="0" y="91"/>
                    <a:pt x="3" y="91"/>
                    <a:pt x="7" y="97"/>
                  </a:cubicBezTo>
                  <a:cubicBezTo>
                    <a:pt x="17" y="97"/>
                    <a:pt x="21" y="95"/>
                    <a:pt x="30" y="91"/>
                  </a:cubicBezTo>
                  <a:cubicBezTo>
                    <a:pt x="31" y="90"/>
                    <a:pt x="33" y="91"/>
                    <a:pt x="34" y="91"/>
                  </a:cubicBezTo>
                  <a:cubicBezTo>
                    <a:pt x="38" y="89"/>
                    <a:pt x="42" y="88"/>
                    <a:pt x="46" y="86"/>
                  </a:cubicBezTo>
                  <a:cubicBezTo>
                    <a:pt x="48" y="85"/>
                    <a:pt x="57" y="79"/>
                    <a:pt x="59" y="82"/>
                  </a:cubicBezTo>
                  <a:cubicBezTo>
                    <a:pt x="60" y="81"/>
                    <a:pt x="67" y="80"/>
                    <a:pt x="69" y="80"/>
                  </a:cubicBezTo>
                  <a:cubicBezTo>
                    <a:pt x="69" y="80"/>
                    <a:pt x="68" y="80"/>
                    <a:pt x="69" y="80"/>
                  </a:cubicBezTo>
                  <a:cubicBezTo>
                    <a:pt x="69" y="84"/>
                    <a:pt x="59" y="95"/>
                    <a:pt x="56" y="97"/>
                  </a:cubicBezTo>
                  <a:cubicBezTo>
                    <a:pt x="55" y="97"/>
                    <a:pt x="55" y="100"/>
                    <a:pt x="53" y="101"/>
                  </a:cubicBezTo>
                  <a:cubicBezTo>
                    <a:pt x="53" y="102"/>
                    <a:pt x="54" y="103"/>
                    <a:pt x="53" y="105"/>
                  </a:cubicBezTo>
                  <a:cubicBezTo>
                    <a:pt x="53" y="106"/>
                    <a:pt x="52" y="106"/>
                    <a:pt x="51" y="107"/>
                  </a:cubicBezTo>
                  <a:cubicBezTo>
                    <a:pt x="50" y="108"/>
                    <a:pt x="50" y="111"/>
                    <a:pt x="49" y="113"/>
                  </a:cubicBezTo>
                  <a:cubicBezTo>
                    <a:pt x="49" y="113"/>
                    <a:pt x="49" y="114"/>
                    <a:pt x="50" y="114"/>
                  </a:cubicBezTo>
                  <a:cubicBezTo>
                    <a:pt x="50" y="114"/>
                    <a:pt x="54" y="112"/>
                    <a:pt x="55" y="112"/>
                  </a:cubicBezTo>
                  <a:cubicBezTo>
                    <a:pt x="57" y="110"/>
                    <a:pt x="71" y="99"/>
                    <a:pt x="71" y="99"/>
                  </a:cubicBezTo>
                  <a:cubicBezTo>
                    <a:pt x="72" y="98"/>
                    <a:pt x="72" y="98"/>
                    <a:pt x="73" y="98"/>
                  </a:cubicBezTo>
                  <a:cubicBezTo>
                    <a:pt x="79" y="103"/>
                    <a:pt x="86" y="102"/>
                    <a:pt x="93" y="100"/>
                  </a:cubicBezTo>
                  <a:cubicBezTo>
                    <a:pt x="95" y="99"/>
                    <a:pt x="100" y="100"/>
                    <a:pt x="101" y="100"/>
                  </a:cubicBezTo>
                  <a:cubicBezTo>
                    <a:pt x="101" y="99"/>
                    <a:pt x="107" y="99"/>
                    <a:pt x="107" y="99"/>
                  </a:cubicBezTo>
                  <a:cubicBezTo>
                    <a:pt x="108" y="100"/>
                    <a:pt x="110" y="97"/>
                    <a:pt x="112" y="98"/>
                  </a:cubicBezTo>
                  <a:cubicBezTo>
                    <a:pt x="123" y="99"/>
                    <a:pt x="123" y="99"/>
                    <a:pt x="123" y="99"/>
                  </a:cubicBezTo>
                  <a:cubicBezTo>
                    <a:pt x="124" y="98"/>
                    <a:pt x="130" y="97"/>
                    <a:pt x="130" y="97"/>
                  </a:cubicBezTo>
                  <a:cubicBezTo>
                    <a:pt x="132" y="97"/>
                    <a:pt x="134" y="97"/>
                    <a:pt x="136" y="97"/>
                  </a:cubicBezTo>
                  <a:cubicBezTo>
                    <a:pt x="139" y="99"/>
                    <a:pt x="149" y="97"/>
                    <a:pt x="150" y="99"/>
                  </a:cubicBezTo>
                  <a:cubicBezTo>
                    <a:pt x="150" y="98"/>
                    <a:pt x="155" y="98"/>
                    <a:pt x="156" y="99"/>
                  </a:cubicBezTo>
                  <a:cubicBezTo>
                    <a:pt x="156" y="99"/>
                    <a:pt x="159" y="98"/>
                    <a:pt x="160" y="99"/>
                  </a:cubicBezTo>
                  <a:cubicBezTo>
                    <a:pt x="160" y="99"/>
                    <a:pt x="161" y="99"/>
                    <a:pt x="161" y="99"/>
                  </a:cubicBezTo>
                  <a:cubicBezTo>
                    <a:pt x="162" y="99"/>
                    <a:pt x="173" y="99"/>
                    <a:pt x="175" y="100"/>
                  </a:cubicBezTo>
                  <a:cubicBezTo>
                    <a:pt x="175" y="100"/>
                    <a:pt x="177" y="99"/>
                    <a:pt x="179" y="100"/>
                  </a:cubicBezTo>
                  <a:cubicBezTo>
                    <a:pt x="186" y="103"/>
                    <a:pt x="194" y="103"/>
                    <a:pt x="202" y="104"/>
                  </a:cubicBezTo>
                  <a:cubicBezTo>
                    <a:pt x="203" y="105"/>
                    <a:pt x="204" y="103"/>
                    <a:pt x="207" y="104"/>
                  </a:cubicBezTo>
                  <a:cubicBezTo>
                    <a:pt x="208" y="103"/>
                    <a:pt x="211" y="103"/>
                    <a:pt x="213" y="103"/>
                  </a:cubicBezTo>
                  <a:cubicBezTo>
                    <a:pt x="214" y="101"/>
                    <a:pt x="213" y="98"/>
                    <a:pt x="213" y="96"/>
                  </a:cubicBezTo>
                  <a:cubicBezTo>
                    <a:pt x="208" y="93"/>
                    <a:pt x="204" y="88"/>
                    <a:pt x="196" y="90"/>
                  </a:cubicBezTo>
                  <a:cubicBezTo>
                    <a:pt x="196" y="89"/>
                    <a:pt x="191" y="88"/>
                    <a:pt x="190" y="88"/>
                  </a:cubicBezTo>
                  <a:cubicBezTo>
                    <a:pt x="188" y="88"/>
                    <a:pt x="187" y="88"/>
                    <a:pt x="185" y="88"/>
                  </a:cubicBezTo>
                  <a:cubicBezTo>
                    <a:pt x="180" y="85"/>
                    <a:pt x="172" y="86"/>
                    <a:pt x="165" y="85"/>
                  </a:cubicBezTo>
                  <a:cubicBezTo>
                    <a:pt x="164" y="82"/>
                    <a:pt x="168" y="81"/>
                    <a:pt x="169" y="79"/>
                  </a:cubicBezTo>
                  <a:cubicBezTo>
                    <a:pt x="168" y="78"/>
                    <a:pt x="170" y="77"/>
                    <a:pt x="170" y="76"/>
                  </a:cubicBezTo>
                  <a:cubicBezTo>
                    <a:pt x="176" y="76"/>
                    <a:pt x="184" y="74"/>
                    <a:pt x="189" y="78"/>
                  </a:cubicBezTo>
                  <a:cubicBezTo>
                    <a:pt x="190" y="76"/>
                    <a:pt x="197" y="80"/>
                    <a:pt x="198" y="80"/>
                  </a:cubicBezTo>
                  <a:cubicBezTo>
                    <a:pt x="200" y="79"/>
                    <a:pt x="203" y="81"/>
                    <a:pt x="204" y="82"/>
                  </a:cubicBezTo>
                  <a:cubicBezTo>
                    <a:pt x="206" y="79"/>
                    <a:pt x="210" y="83"/>
                    <a:pt x="213" y="83"/>
                  </a:cubicBezTo>
                  <a:cubicBezTo>
                    <a:pt x="214" y="83"/>
                    <a:pt x="214" y="83"/>
                    <a:pt x="215" y="83"/>
                  </a:cubicBezTo>
                  <a:cubicBezTo>
                    <a:pt x="216" y="84"/>
                    <a:pt x="216" y="85"/>
                    <a:pt x="217" y="86"/>
                  </a:cubicBezTo>
                  <a:cubicBezTo>
                    <a:pt x="218" y="85"/>
                    <a:pt x="221" y="87"/>
                    <a:pt x="222" y="87"/>
                  </a:cubicBezTo>
                  <a:cubicBezTo>
                    <a:pt x="223" y="87"/>
                    <a:pt x="227" y="88"/>
                    <a:pt x="228" y="89"/>
                  </a:cubicBezTo>
                  <a:cubicBezTo>
                    <a:pt x="229" y="89"/>
                    <a:pt x="231" y="89"/>
                    <a:pt x="232" y="89"/>
                  </a:cubicBezTo>
                  <a:cubicBezTo>
                    <a:pt x="233" y="89"/>
                    <a:pt x="234" y="90"/>
                    <a:pt x="235" y="90"/>
                  </a:cubicBezTo>
                  <a:cubicBezTo>
                    <a:pt x="236" y="90"/>
                    <a:pt x="235" y="90"/>
                    <a:pt x="235" y="90"/>
                  </a:cubicBezTo>
                  <a:cubicBezTo>
                    <a:pt x="239" y="91"/>
                    <a:pt x="253" y="93"/>
                    <a:pt x="255" y="90"/>
                  </a:cubicBezTo>
                  <a:cubicBezTo>
                    <a:pt x="257" y="91"/>
                    <a:pt x="258" y="91"/>
                    <a:pt x="259" y="91"/>
                  </a:cubicBezTo>
                  <a:cubicBezTo>
                    <a:pt x="259" y="90"/>
                    <a:pt x="260" y="89"/>
                    <a:pt x="261" y="88"/>
                  </a:cubicBezTo>
                  <a:cubicBezTo>
                    <a:pt x="263" y="87"/>
                    <a:pt x="268" y="87"/>
                    <a:pt x="270" y="85"/>
                  </a:cubicBezTo>
                  <a:cubicBezTo>
                    <a:pt x="270" y="84"/>
                    <a:pt x="271" y="83"/>
                    <a:pt x="271" y="82"/>
                  </a:cubicBezTo>
                  <a:cubicBezTo>
                    <a:pt x="272" y="81"/>
                    <a:pt x="273" y="81"/>
                    <a:pt x="273" y="80"/>
                  </a:cubicBezTo>
                  <a:cubicBezTo>
                    <a:pt x="275" y="77"/>
                    <a:pt x="271" y="75"/>
                    <a:pt x="271" y="73"/>
                  </a:cubicBezTo>
                  <a:close/>
                  <a:moveTo>
                    <a:pt x="119" y="76"/>
                  </a:moveTo>
                  <a:cubicBezTo>
                    <a:pt x="119" y="76"/>
                    <a:pt x="119" y="76"/>
                    <a:pt x="119" y="77"/>
                  </a:cubicBezTo>
                  <a:cubicBezTo>
                    <a:pt x="118" y="78"/>
                    <a:pt x="117" y="79"/>
                    <a:pt x="115" y="80"/>
                  </a:cubicBezTo>
                  <a:cubicBezTo>
                    <a:pt x="115" y="81"/>
                    <a:pt x="115" y="82"/>
                    <a:pt x="115" y="83"/>
                  </a:cubicBezTo>
                  <a:cubicBezTo>
                    <a:pt x="114" y="84"/>
                    <a:pt x="112" y="84"/>
                    <a:pt x="111" y="85"/>
                  </a:cubicBezTo>
                  <a:cubicBezTo>
                    <a:pt x="110" y="85"/>
                    <a:pt x="110" y="85"/>
                    <a:pt x="109" y="85"/>
                  </a:cubicBezTo>
                  <a:cubicBezTo>
                    <a:pt x="109" y="85"/>
                    <a:pt x="93" y="87"/>
                    <a:pt x="91" y="88"/>
                  </a:cubicBezTo>
                  <a:cubicBezTo>
                    <a:pt x="89" y="89"/>
                    <a:pt x="87" y="88"/>
                    <a:pt x="87" y="88"/>
                  </a:cubicBezTo>
                  <a:cubicBezTo>
                    <a:pt x="85" y="89"/>
                    <a:pt x="83" y="89"/>
                    <a:pt x="81" y="90"/>
                  </a:cubicBezTo>
                  <a:cubicBezTo>
                    <a:pt x="80" y="90"/>
                    <a:pt x="80" y="90"/>
                    <a:pt x="79" y="89"/>
                  </a:cubicBezTo>
                  <a:cubicBezTo>
                    <a:pt x="79" y="88"/>
                    <a:pt x="84" y="82"/>
                    <a:pt x="85" y="80"/>
                  </a:cubicBezTo>
                  <a:cubicBezTo>
                    <a:pt x="90" y="81"/>
                    <a:pt x="95" y="78"/>
                    <a:pt x="98" y="76"/>
                  </a:cubicBezTo>
                  <a:cubicBezTo>
                    <a:pt x="98" y="76"/>
                    <a:pt x="101" y="77"/>
                    <a:pt x="101" y="77"/>
                  </a:cubicBezTo>
                  <a:cubicBezTo>
                    <a:pt x="101" y="76"/>
                    <a:pt x="105" y="75"/>
                    <a:pt x="105" y="75"/>
                  </a:cubicBezTo>
                  <a:cubicBezTo>
                    <a:pt x="108" y="74"/>
                    <a:pt x="113" y="76"/>
                    <a:pt x="114" y="74"/>
                  </a:cubicBezTo>
                  <a:cubicBezTo>
                    <a:pt x="115" y="74"/>
                    <a:pt x="115" y="74"/>
                    <a:pt x="115" y="75"/>
                  </a:cubicBezTo>
                  <a:cubicBezTo>
                    <a:pt x="117" y="74"/>
                    <a:pt x="118" y="75"/>
                    <a:pt x="119" y="75"/>
                  </a:cubicBezTo>
                  <a:cubicBezTo>
                    <a:pt x="119" y="76"/>
                    <a:pt x="119" y="76"/>
                    <a:pt x="119" y="76"/>
                  </a:cubicBezTo>
                  <a:close/>
                  <a:moveTo>
                    <a:pt x="125" y="60"/>
                  </a:moveTo>
                  <a:cubicBezTo>
                    <a:pt x="124" y="61"/>
                    <a:pt x="122" y="63"/>
                    <a:pt x="120" y="63"/>
                  </a:cubicBezTo>
                  <a:cubicBezTo>
                    <a:pt x="120" y="62"/>
                    <a:pt x="120" y="62"/>
                    <a:pt x="120" y="63"/>
                  </a:cubicBezTo>
                  <a:cubicBezTo>
                    <a:pt x="116" y="64"/>
                    <a:pt x="110" y="60"/>
                    <a:pt x="106" y="62"/>
                  </a:cubicBezTo>
                  <a:cubicBezTo>
                    <a:pt x="104" y="63"/>
                    <a:pt x="100" y="64"/>
                    <a:pt x="98" y="63"/>
                  </a:cubicBezTo>
                  <a:cubicBezTo>
                    <a:pt x="97" y="63"/>
                    <a:pt x="97" y="63"/>
                    <a:pt x="97" y="63"/>
                  </a:cubicBezTo>
                  <a:cubicBezTo>
                    <a:pt x="97" y="60"/>
                    <a:pt x="97" y="60"/>
                    <a:pt x="98" y="58"/>
                  </a:cubicBezTo>
                  <a:cubicBezTo>
                    <a:pt x="102" y="56"/>
                    <a:pt x="112" y="51"/>
                    <a:pt x="117" y="53"/>
                  </a:cubicBezTo>
                  <a:cubicBezTo>
                    <a:pt x="118" y="53"/>
                    <a:pt x="118" y="52"/>
                    <a:pt x="118" y="52"/>
                  </a:cubicBezTo>
                  <a:cubicBezTo>
                    <a:pt x="122" y="53"/>
                    <a:pt x="125" y="54"/>
                    <a:pt x="127" y="54"/>
                  </a:cubicBezTo>
                  <a:cubicBezTo>
                    <a:pt x="127" y="54"/>
                    <a:pt x="128" y="55"/>
                    <a:pt x="128" y="55"/>
                  </a:cubicBezTo>
                  <a:cubicBezTo>
                    <a:pt x="128" y="57"/>
                    <a:pt x="127" y="59"/>
                    <a:pt x="125" y="60"/>
                  </a:cubicBezTo>
                  <a:cubicBezTo>
                    <a:pt x="125" y="60"/>
                    <a:pt x="125" y="60"/>
                    <a:pt x="125" y="60"/>
                  </a:cubicBezTo>
                  <a:close/>
                  <a:moveTo>
                    <a:pt x="161" y="75"/>
                  </a:moveTo>
                  <a:cubicBezTo>
                    <a:pt x="159" y="77"/>
                    <a:pt x="158" y="79"/>
                    <a:pt x="157" y="81"/>
                  </a:cubicBezTo>
                  <a:cubicBezTo>
                    <a:pt x="157" y="82"/>
                    <a:pt x="157" y="82"/>
                    <a:pt x="158" y="83"/>
                  </a:cubicBezTo>
                  <a:cubicBezTo>
                    <a:pt x="157" y="86"/>
                    <a:pt x="152" y="85"/>
                    <a:pt x="150" y="84"/>
                  </a:cubicBezTo>
                  <a:cubicBezTo>
                    <a:pt x="149" y="84"/>
                    <a:pt x="148" y="85"/>
                    <a:pt x="147" y="85"/>
                  </a:cubicBezTo>
                  <a:cubicBezTo>
                    <a:pt x="147" y="85"/>
                    <a:pt x="129" y="85"/>
                    <a:pt x="126" y="83"/>
                  </a:cubicBezTo>
                  <a:cubicBezTo>
                    <a:pt x="126" y="81"/>
                    <a:pt x="129" y="79"/>
                    <a:pt x="131" y="78"/>
                  </a:cubicBezTo>
                  <a:cubicBezTo>
                    <a:pt x="132" y="77"/>
                    <a:pt x="131" y="76"/>
                    <a:pt x="132" y="76"/>
                  </a:cubicBezTo>
                  <a:cubicBezTo>
                    <a:pt x="134" y="74"/>
                    <a:pt x="149" y="73"/>
                    <a:pt x="152" y="73"/>
                  </a:cubicBezTo>
                  <a:cubicBezTo>
                    <a:pt x="152" y="73"/>
                    <a:pt x="152" y="73"/>
                    <a:pt x="152" y="73"/>
                  </a:cubicBezTo>
                  <a:cubicBezTo>
                    <a:pt x="156" y="73"/>
                    <a:pt x="158" y="73"/>
                    <a:pt x="161" y="74"/>
                  </a:cubicBezTo>
                  <a:cubicBezTo>
                    <a:pt x="161" y="74"/>
                    <a:pt x="161" y="75"/>
                    <a:pt x="161" y="75"/>
                  </a:cubicBezTo>
                  <a:close/>
                  <a:moveTo>
                    <a:pt x="168" y="56"/>
                  </a:moveTo>
                  <a:cubicBezTo>
                    <a:pt x="169" y="56"/>
                    <a:pt x="166" y="61"/>
                    <a:pt x="165" y="61"/>
                  </a:cubicBezTo>
                  <a:cubicBezTo>
                    <a:pt x="163" y="60"/>
                    <a:pt x="152" y="62"/>
                    <a:pt x="149" y="62"/>
                  </a:cubicBezTo>
                  <a:cubicBezTo>
                    <a:pt x="146" y="63"/>
                    <a:pt x="141" y="60"/>
                    <a:pt x="140" y="61"/>
                  </a:cubicBezTo>
                  <a:cubicBezTo>
                    <a:pt x="139" y="61"/>
                    <a:pt x="139" y="61"/>
                    <a:pt x="138" y="61"/>
                  </a:cubicBezTo>
                  <a:cubicBezTo>
                    <a:pt x="138" y="60"/>
                    <a:pt x="138" y="60"/>
                    <a:pt x="138" y="59"/>
                  </a:cubicBezTo>
                  <a:cubicBezTo>
                    <a:pt x="140" y="57"/>
                    <a:pt x="144" y="56"/>
                    <a:pt x="145" y="53"/>
                  </a:cubicBezTo>
                  <a:cubicBezTo>
                    <a:pt x="150" y="50"/>
                    <a:pt x="162" y="55"/>
                    <a:pt x="167" y="51"/>
                  </a:cubicBezTo>
                  <a:cubicBezTo>
                    <a:pt x="168" y="51"/>
                    <a:pt x="168" y="51"/>
                    <a:pt x="170" y="51"/>
                  </a:cubicBezTo>
                  <a:cubicBezTo>
                    <a:pt x="170" y="52"/>
                    <a:pt x="171" y="52"/>
                    <a:pt x="171" y="52"/>
                  </a:cubicBezTo>
                  <a:cubicBezTo>
                    <a:pt x="171" y="55"/>
                    <a:pt x="170" y="55"/>
                    <a:pt x="16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" name="Freeform 63"/>
            <p:cNvSpPr>
              <a:spLocks noEditPoints="1"/>
            </p:cNvSpPr>
            <p:nvPr/>
          </p:nvSpPr>
          <p:spPr bwMode="auto">
            <a:xfrm>
              <a:off x="7265988" y="3328988"/>
              <a:ext cx="442913" cy="346075"/>
            </a:xfrm>
            <a:custGeom>
              <a:avLst/>
              <a:gdLst>
                <a:gd name="T0" fmla="*/ 142 w 146"/>
                <a:gd name="T1" fmla="*/ 77 h 113"/>
                <a:gd name="T2" fmla="*/ 130 w 146"/>
                <a:gd name="T3" fmla="*/ 78 h 113"/>
                <a:gd name="T4" fmla="*/ 120 w 146"/>
                <a:gd name="T5" fmla="*/ 74 h 113"/>
                <a:gd name="T6" fmla="*/ 108 w 146"/>
                <a:gd name="T7" fmla="*/ 55 h 113"/>
                <a:gd name="T8" fmla="*/ 107 w 146"/>
                <a:gd name="T9" fmla="*/ 38 h 113"/>
                <a:gd name="T10" fmla="*/ 108 w 146"/>
                <a:gd name="T11" fmla="*/ 23 h 113"/>
                <a:gd name="T12" fmla="*/ 113 w 146"/>
                <a:gd name="T13" fmla="*/ 8 h 113"/>
                <a:gd name="T14" fmla="*/ 79 w 146"/>
                <a:gd name="T15" fmla="*/ 2 h 113"/>
                <a:gd name="T16" fmla="*/ 62 w 146"/>
                <a:gd name="T17" fmla="*/ 2 h 113"/>
                <a:gd name="T18" fmla="*/ 41 w 146"/>
                <a:gd name="T19" fmla="*/ 4 h 113"/>
                <a:gd name="T20" fmla="*/ 23 w 146"/>
                <a:gd name="T21" fmla="*/ 7 h 113"/>
                <a:gd name="T22" fmla="*/ 9 w 146"/>
                <a:gd name="T23" fmla="*/ 21 h 113"/>
                <a:gd name="T24" fmla="*/ 12 w 146"/>
                <a:gd name="T25" fmla="*/ 41 h 113"/>
                <a:gd name="T26" fmla="*/ 9 w 146"/>
                <a:gd name="T27" fmla="*/ 68 h 113"/>
                <a:gd name="T28" fmla="*/ 11 w 146"/>
                <a:gd name="T29" fmla="*/ 81 h 113"/>
                <a:gd name="T30" fmla="*/ 20 w 146"/>
                <a:gd name="T31" fmla="*/ 87 h 113"/>
                <a:gd name="T32" fmla="*/ 30 w 146"/>
                <a:gd name="T33" fmla="*/ 87 h 113"/>
                <a:gd name="T34" fmla="*/ 33 w 146"/>
                <a:gd name="T35" fmla="*/ 87 h 113"/>
                <a:gd name="T36" fmla="*/ 43 w 146"/>
                <a:gd name="T37" fmla="*/ 86 h 113"/>
                <a:gd name="T38" fmla="*/ 57 w 146"/>
                <a:gd name="T39" fmla="*/ 85 h 113"/>
                <a:gd name="T40" fmla="*/ 63 w 146"/>
                <a:gd name="T41" fmla="*/ 85 h 113"/>
                <a:gd name="T42" fmla="*/ 71 w 146"/>
                <a:gd name="T43" fmla="*/ 85 h 113"/>
                <a:gd name="T44" fmla="*/ 76 w 146"/>
                <a:gd name="T45" fmla="*/ 84 h 113"/>
                <a:gd name="T46" fmla="*/ 101 w 146"/>
                <a:gd name="T47" fmla="*/ 87 h 113"/>
                <a:gd name="T48" fmla="*/ 107 w 146"/>
                <a:gd name="T49" fmla="*/ 97 h 113"/>
                <a:gd name="T50" fmla="*/ 118 w 146"/>
                <a:gd name="T51" fmla="*/ 112 h 113"/>
                <a:gd name="T52" fmla="*/ 145 w 146"/>
                <a:gd name="T53" fmla="*/ 88 h 113"/>
                <a:gd name="T54" fmla="*/ 48 w 146"/>
                <a:gd name="T55" fmla="*/ 71 h 113"/>
                <a:gd name="T56" fmla="*/ 35 w 146"/>
                <a:gd name="T57" fmla="*/ 73 h 113"/>
                <a:gd name="T58" fmla="*/ 17 w 146"/>
                <a:gd name="T59" fmla="*/ 77 h 113"/>
                <a:gd name="T60" fmla="*/ 46 w 146"/>
                <a:gd name="T61" fmla="*/ 62 h 113"/>
                <a:gd name="T62" fmla="*/ 69 w 146"/>
                <a:gd name="T63" fmla="*/ 61 h 113"/>
                <a:gd name="T64" fmla="*/ 95 w 146"/>
                <a:gd name="T65" fmla="*/ 61 h 113"/>
                <a:gd name="T66" fmla="*/ 57 w 146"/>
                <a:gd name="T67" fmla="*/ 46 h 113"/>
                <a:gd name="T68" fmla="*/ 42 w 146"/>
                <a:gd name="T69" fmla="*/ 48 h 113"/>
                <a:gd name="T70" fmla="*/ 26 w 146"/>
                <a:gd name="T71" fmla="*/ 44 h 113"/>
                <a:gd name="T72" fmla="*/ 43 w 146"/>
                <a:gd name="T73" fmla="*/ 39 h 113"/>
                <a:gd name="T74" fmla="*/ 54 w 146"/>
                <a:gd name="T75" fmla="*/ 39 h 113"/>
                <a:gd name="T76" fmla="*/ 84 w 146"/>
                <a:gd name="T77" fmla="*/ 39 h 113"/>
                <a:gd name="T78" fmla="*/ 92 w 146"/>
                <a:gd name="T79" fmla="*/ 48 h 113"/>
                <a:gd name="T80" fmla="*/ 66 w 146"/>
                <a:gd name="T81" fmla="*/ 25 h 113"/>
                <a:gd name="T82" fmla="*/ 54 w 146"/>
                <a:gd name="T83" fmla="*/ 25 h 113"/>
                <a:gd name="T84" fmla="*/ 30 w 146"/>
                <a:gd name="T85" fmla="*/ 29 h 113"/>
                <a:gd name="T86" fmla="*/ 31 w 146"/>
                <a:gd name="T87" fmla="*/ 21 h 113"/>
                <a:gd name="T88" fmla="*/ 46 w 146"/>
                <a:gd name="T89" fmla="*/ 18 h 113"/>
                <a:gd name="T90" fmla="*/ 67 w 146"/>
                <a:gd name="T91" fmla="*/ 18 h 113"/>
                <a:gd name="T92" fmla="*/ 80 w 146"/>
                <a:gd name="T93" fmla="*/ 16 h 113"/>
                <a:gd name="T94" fmla="*/ 95 w 146"/>
                <a:gd name="T95" fmla="*/ 18 h 113"/>
                <a:gd name="T96" fmla="*/ 97 w 146"/>
                <a:gd name="T97" fmla="*/ 2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6" h="113">
                  <a:moveTo>
                    <a:pt x="145" y="88"/>
                  </a:moveTo>
                  <a:cubicBezTo>
                    <a:pt x="143" y="84"/>
                    <a:pt x="140" y="83"/>
                    <a:pt x="142" y="78"/>
                  </a:cubicBezTo>
                  <a:cubicBezTo>
                    <a:pt x="142" y="77"/>
                    <a:pt x="142" y="78"/>
                    <a:pt x="142" y="77"/>
                  </a:cubicBezTo>
                  <a:cubicBezTo>
                    <a:pt x="139" y="77"/>
                    <a:pt x="138" y="80"/>
                    <a:pt x="137" y="81"/>
                  </a:cubicBezTo>
                  <a:cubicBezTo>
                    <a:pt x="135" y="81"/>
                    <a:pt x="135" y="81"/>
                    <a:pt x="135" y="81"/>
                  </a:cubicBezTo>
                  <a:cubicBezTo>
                    <a:pt x="133" y="81"/>
                    <a:pt x="132" y="79"/>
                    <a:pt x="130" y="78"/>
                  </a:cubicBezTo>
                  <a:cubicBezTo>
                    <a:pt x="128" y="76"/>
                    <a:pt x="126" y="77"/>
                    <a:pt x="123" y="75"/>
                  </a:cubicBezTo>
                  <a:cubicBezTo>
                    <a:pt x="123" y="75"/>
                    <a:pt x="122" y="75"/>
                    <a:pt x="122" y="76"/>
                  </a:cubicBezTo>
                  <a:cubicBezTo>
                    <a:pt x="122" y="76"/>
                    <a:pt x="120" y="74"/>
                    <a:pt x="120" y="74"/>
                  </a:cubicBezTo>
                  <a:cubicBezTo>
                    <a:pt x="118" y="74"/>
                    <a:pt x="115" y="75"/>
                    <a:pt x="114" y="75"/>
                  </a:cubicBezTo>
                  <a:cubicBezTo>
                    <a:pt x="112" y="74"/>
                    <a:pt x="111" y="72"/>
                    <a:pt x="108" y="71"/>
                  </a:cubicBezTo>
                  <a:cubicBezTo>
                    <a:pt x="106" y="68"/>
                    <a:pt x="107" y="59"/>
                    <a:pt x="108" y="55"/>
                  </a:cubicBezTo>
                  <a:cubicBezTo>
                    <a:pt x="107" y="53"/>
                    <a:pt x="107" y="50"/>
                    <a:pt x="107" y="48"/>
                  </a:cubicBezTo>
                  <a:cubicBezTo>
                    <a:pt x="107" y="47"/>
                    <a:pt x="107" y="47"/>
                    <a:pt x="107" y="46"/>
                  </a:cubicBezTo>
                  <a:cubicBezTo>
                    <a:pt x="108" y="45"/>
                    <a:pt x="108" y="39"/>
                    <a:pt x="107" y="38"/>
                  </a:cubicBezTo>
                  <a:cubicBezTo>
                    <a:pt x="108" y="37"/>
                    <a:pt x="108" y="37"/>
                    <a:pt x="109" y="36"/>
                  </a:cubicBezTo>
                  <a:cubicBezTo>
                    <a:pt x="109" y="34"/>
                    <a:pt x="108" y="33"/>
                    <a:pt x="108" y="32"/>
                  </a:cubicBezTo>
                  <a:cubicBezTo>
                    <a:pt x="109" y="31"/>
                    <a:pt x="107" y="24"/>
                    <a:pt x="108" y="23"/>
                  </a:cubicBezTo>
                  <a:cubicBezTo>
                    <a:pt x="108" y="22"/>
                    <a:pt x="110" y="21"/>
                    <a:pt x="110" y="21"/>
                  </a:cubicBezTo>
                  <a:cubicBezTo>
                    <a:pt x="110" y="21"/>
                    <a:pt x="111" y="18"/>
                    <a:pt x="112" y="18"/>
                  </a:cubicBezTo>
                  <a:cubicBezTo>
                    <a:pt x="115" y="15"/>
                    <a:pt x="114" y="11"/>
                    <a:pt x="113" y="8"/>
                  </a:cubicBezTo>
                  <a:cubicBezTo>
                    <a:pt x="112" y="7"/>
                    <a:pt x="111" y="6"/>
                    <a:pt x="110" y="5"/>
                  </a:cubicBezTo>
                  <a:cubicBezTo>
                    <a:pt x="107" y="4"/>
                    <a:pt x="102" y="3"/>
                    <a:pt x="97" y="2"/>
                  </a:cubicBezTo>
                  <a:cubicBezTo>
                    <a:pt x="91" y="0"/>
                    <a:pt x="83" y="5"/>
                    <a:pt x="79" y="2"/>
                  </a:cubicBezTo>
                  <a:cubicBezTo>
                    <a:pt x="77" y="3"/>
                    <a:pt x="74" y="2"/>
                    <a:pt x="74" y="1"/>
                  </a:cubicBezTo>
                  <a:cubicBezTo>
                    <a:pt x="73" y="2"/>
                    <a:pt x="69" y="2"/>
                    <a:pt x="68" y="1"/>
                  </a:cubicBezTo>
                  <a:cubicBezTo>
                    <a:pt x="67" y="3"/>
                    <a:pt x="64" y="1"/>
                    <a:pt x="62" y="2"/>
                  </a:cubicBezTo>
                  <a:cubicBezTo>
                    <a:pt x="60" y="2"/>
                    <a:pt x="58" y="3"/>
                    <a:pt x="56" y="4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5"/>
                    <a:pt x="46" y="3"/>
                    <a:pt x="41" y="4"/>
                  </a:cubicBezTo>
                  <a:cubicBezTo>
                    <a:pt x="41" y="4"/>
                    <a:pt x="38" y="5"/>
                    <a:pt x="36" y="5"/>
                  </a:cubicBezTo>
                  <a:cubicBezTo>
                    <a:pt x="36" y="5"/>
                    <a:pt x="36" y="4"/>
                    <a:pt x="36" y="4"/>
                  </a:cubicBezTo>
                  <a:cubicBezTo>
                    <a:pt x="35" y="6"/>
                    <a:pt x="25" y="6"/>
                    <a:pt x="23" y="7"/>
                  </a:cubicBezTo>
                  <a:cubicBezTo>
                    <a:pt x="17" y="7"/>
                    <a:pt x="10" y="4"/>
                    <a:pt x="7" y="6"/>
                  </a:cubicBezTo>
                  <a:cubicBezTo>
                    <a:pt x="0" y="11"/>
                    <a:pt x="6" y="13"/>
                    <a:pt x="9" y="19"/>
                  </a:cubicBezTo>
                  <a:cubicBezTo>
                    <a:pt x="10" y="20"/>
                    <a:pt x="9" y="21"/>
                    <a:pt x="9" y="21"/>
                  </a:cubicBezTo>
                  <a:cubicBezTo>
                    <a:pt x="10" y="22"/>
                    <a:pt x="11" y="23"/>
                    <a:pt x="11" y="24"/>
                  </a:cubicBezTo>
                  <a:cubicBezTo>
                    <a:pt x="11" y="24"/>
                    <a:pt x="14" y="31"/>
                    <a:pt x="13" y="32"/>
                  </a:cubicBezTo>
                  <a:cubicBezTo>
                    <a:pt x="11" y="35"/>
                    <a:pt x="12" y="36"/>
                    <a:pt x="12" y="41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1" y="46"/>
                    <a:pt x="9" y="56"/>
                    <a:pt x="9" y="56"/>
                  </a:cubicBezTo>
                  <a:cubicBezTo>
                    <a:pt x="10" y="60"/>
                    <a:pt x="10" y="67"/>
                    <a:pt x="9" y="68"/>
                  </a:cubicBezTo>
                  <a:cubicBezTo>
                    <a:pt x="9" y="71"/>
                    <a:pt x="10" y="75"/>
                    <a:pt x="10" y="76"/>
                  </a:cubicBezTo>
                  <a:cubicBezTo>
                    <a:pt x="9" y="77"/>
                    <a:pt x="9" y="79"/>
                    <a:pt x="9" y="81"/>
                  </a:cubicBezTo>
                  <a:cubicBezTo>
                    <a:pt x="10" y="81"/>
                    <a:pt x="11" y="81"/>
                    <a:pt x="11" y="81"/>
                  </a:cubicBezTo>
                  <a:cubicBezTo>
                    <a:pt x="13" y="82"/>
                    <a:pt x="13" y="84"/>
                    <a:pt x="15" y="85"/>
                  </a:cubicBezTo>
                  <a:cubicBezTo>
                    <a:pt x="16" y="87"/>
                    <a:pt x="19" y="86"/>
                    <a:pt x="20" y="87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1" y="87"/>
                    <a:pt x="20" y="87"/>
                    <a:pt x="21" y="87"/>
                  </a:cubicBezTo>
                  <a:cubicBezTo>
                    <a:pt x="24" y="87"/>
                    <a:pt x="25" y="87"/>
                    <a:pt x="27" y="86"/>
                  </a:cubicBezTo>
                  <a:cubicBezTo>
                    <a:pt x="28" y="86"/>
                    <a:pt x="29" y="86"/>
                    <a:pt x="30" y="87"/>
                  </a:cubicBezTo>
                  <a:cubicBezTo>
                    <a:pt x="30" y="86"/>
                    <a:pt x="30" y="86"/>
                    <a:pt x="31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3" y="87"/>
                    <a:pt x="33" y="87"/>
                  </a:cubicBezTo>
                  <a:cubicBezTo>
                    <a:pt x="33" y="87"/>
                    <a:pt x="33" y="87"/>
                    <a:pt x="33" y="87"/>
                  </a:cubicBezTo>
                  <a:cubicBezTo>
                    <a:pt x="36" y="87"/>
                    <a:pt x="40" y="85"/>
                    <a:pt x="43" y="85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5"/>
                    <a:pt x="46" y="84"/>
                    <a:pt x="46" y="84"/>
                  </a:cubicBezTo>
                  <a:cubicBezTo>
                    <a:pt x="46" y="84"/>
                    <a:pt x="49" y="85"/>
                    <a:pt x="50" y="86"/>
                  </a:cubicBezTo>
                  <a:cubicBezTo>
                    <a:pt x="52" y="85"/>
                    <a:pt x="55" y="85"/>
                    <a:pt x="57" y="85"/>
                  </a:cubicBezTo>
                  <a:cubicBezTo>
                    <a:pt x="57" y="85"/>
                    <a:pt x="57" y="86"/>
                    <a:pt x="58" y="86"/>
                  </a:cubicBezTo>
                  <a:cubicBezTo>
                    <a:pt x="59" y="86"/>
                    <a:pt x="61" y="85"/>
                    <a:pt x="62" y="85"/>
                  </a:cubicBezTo>
                  <a:cubicBezTo>
                    <a:pt x="63" y="84"/>
                    <a:pt x="62" y="85"/>
                    <a:pt x="63" y="85"/>
                  </a:cubicBezTo>
                  <a:cubicBezTo>
                    <a:pt x="63" y="85"/>
                    <a:pt x="63" y="85"/>
                    <a:pt x="63" y="85"/>
                  </a:cubicBezTo>
                  <a:cubicBezTo>
                    <a:pt x="65" y="85"/>
                    <a:pt x="69" y="84"/>
                    <a:pt x="70" y="85"/>
                  </a:cubicBezTo>
                  <a:cubicBezTo>
                    <a:pt x="71" y="85"/>
                    <a:pt x="71" y="85"/>
                    <a:pt x="71" y="85"/>
                  </a:cubicBezTo>
                  <a:cubicBezTo>
                    <a:pt x="72" y="85"/>
                    <a:pt x="72" y="84"/>
                    <a:pt x="72" y="84"/>
                  </a:cubicBezTo>
                  <a:cubicBezTo>
                    <a:pt x="72" y="85"/>
                    <a:pt x="72" y="85"/>
                    <a:pt x="72" y="85"/>
                  </a:cubicBezTo>
                  <a:cubicBezTo>
                    <a:pt x="74" y="85"/>
                    <a:pt x="75" y="83"/>
                    <a:pt x="76" y="84"/>
                  </a:cubicBezTo>
                  <a:cubicBezTo>
                    <a:pt x="77" y="85"/>
                    <a:pt x="82" y="84"/>
                    <a:pt x="83" y="84"/>
                  </a:cubicBezTo>
                  <a:cubicBezTo>
                    <a:pt x="89" y="87"/>
                    <a:pt x="97" y="86"/>
                    <a:pt x="99" y="88"/>
                  </a:cubicBezTo>
                  <a:cubicBezTo>
                    <a:pt x="99" y="87"/>
                    <a:pt x="100" y="87"/>
                    <a:pt x="101" y="87"/>
                  </a:cubicBezTo>
                  <a:cubicBezTo>
                    <a:pt x="102" y="88"/>
                    <a:pt x="104" y="91"/>
                    <a:pt x="105" y="91"/>
                  </a:cubicBezTo>
                  <a:cubicBezTo>
                    <a:pt x="105" y="94"/>
                    <a:pt x="105" y="95"/>
                    <a:pt x="106" y="97"/>
                  </a:cubicBezTo>
                  <a:cubicBezTo>
                    <a:pt x="106" y="97"/>
                    <a:pt x="106" y="97"/>
                    <a:pt x="107" y="97"/>
                  </a:cubicBezTo>
                  <a:cubicBezTo>
                    <a:pt x="106" y="99"/>
                    <a:pt x="112" y="108"/>
                    <a:pt x="113" y="110"/>
                  </a:cubicBezTo>
                  <a:cubicBezTo>
                    <a:pt x="114" y="110"/>
                    <a:pt x="116" y="110"/>
                    <a:pt x="117" y="111"/>
                  </a:cubicBezTo>
                  <a:cubicBezTo>
                    <a:pt x="117" y="111"/>
                    <a:pt x="118" y="112"/>
                    <a:pt x="118" y="112"/>
                  </a:cubicBezTo>
                  <a:cubicBezTo>
                    <a:pt x="119" y="112"/>
                    <a:pt x="123" y="113"/>
                    <a:pt x="125" y="112"/>
                  </a:cubicBezTo>
                  <a:cubicBezTo>
                    <a:pt x="130" y="109"/>
                    <a:pt x="145" y="99"/>
                    <a:pt x="146" y="91"/>
                  </a:cubicBezTo>
                  <a:cubicBezTo>
                    <a:pt x="145" y="90"/>
                    <a:pt x="146" y="89"/>
                    <a:pt x="145" y="88"/>
                  </a:cubicBezTo>
                  <a:close/>
                  <a:moveTo>
                    <a:pt x="97" y="69"/>
                  </a:moveTo>
                  <a:cubicBezTo>
                    <a:pt x="96" y="72"/>
                    <a:pt x="88" y="72"/>
                    <a:pt x="85" y="71"/>
                  </a:cubicBezTo>
                  <a:cubicBezTo>
                    <a:pt x="78" y="70"/>
                    <a:pt x="53" y="69"/>
                    <a:pt x="48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36" y="73"/>
                    <a:pt x="35" y="71"/>
                    <a:pt x="35" y="73"/>
                  </a:cubicBezTo>
                  <a:cubicBezTo>
                    <a:pt x="34" y="73"/>
                    <a:pt x="34" y="72"/>
                    <a:pt x="33" y="72"/>
                  </a:cubicBezTo>
                  <a:cubicBezTo>
                    <a:pt x="33" y="72"/>
                    <a:pt x="19" y="78"/>
                    <a:pt x="18" y="78"/>
                  </a:cubicBezTo>
                  <a:cubicBezTo>
                    <a:pt x="18" y="78"/>
                    <a:pt x="17" y="77"/>
                    <a:pt x="17" y="77"/>
                  </a:cubicBezTo>
                  <a:cubicBezTo>
                    <a:pt x="17" y="64"/>
                    <a:pt x="29" y="66"/>
                    <a:pt x="38" y="61"/>
                  </a:cubicBezTo>
                  <a:cubicBezTo>
                    <a:pt x="40" y="62"/>
                    <a:pt x="41" y="62"/>
                    <a:pt x="43" y="62"/>
                  </a:cubicBezTo>
                  <a:cubicBezTo>
                    <a:pt x="43" y="61"/>
                    <a:pt x="46" y="62"/>
                    <a:pt x="46" y="62"/>
                  </a:cubicBezTo>
                  <a:cubicBezTo>
                    <a:pt x="46" y="61"/>
                    <a:pt x="53" y="60"/>
                    <a:pt x="53" y="60"/>
                  </a:cubicBezTo>
                  <a:cubicBezTo>
                    <a:pt x="57" y="58"/>
                    <a:pt x="61" y="62"/>
                    <a:pt x="65" y="60"/>
                  </a:cubicBezTo>
                  <a:cubicBezTo>
                    <a:pt x="65" y="60"/>
                    <a:pt x="68" y="60"/>
                    <a:pt x="69" y="61"/>
                  </a:cubicBezTo>
                  <a:cubicBezTo>
                    <a:pt x="70" y="59"/>
                    <a:pt x="79" y="62"/>
                    <a:pt x="80" y="60"/>
                  </a:cubicBezTo>
                  <a:cubicBezTo>
                    <a:pt x="81" y="60"/>
                    <a:pt x="89" y="60"/>
                    <a:pt x="90" y="60"/>
                  </a:cubicBezTo>
                  <a:cubicBezTo>
                    <a:pt x="91" y="60"/>
                    <a:pt x="93" y="61"/>
                    <a:pt x="95" y="61"/>
                  </a:cubicBezTo>
                  <a:cubicBezTo>
                    <a:pt x="94" y="62"/>
                    <a:pt x="98" y="66"/>
                    <a:pt x="97" y="69"/>
                  </a:cubicBezTo>
                  <a:close/>
                  <a:moveTo>
                    <a:pt x="92" y="48"/>
                  </a:moveTo>
                  <a:cubicBezTo>
                    <a:pt x="84" y="44"/>
                    <a:pt x="59" y="48"/>
                    <a:pt x="57" y="46"/>
                  </a:cubicBezTo>
                  <a:cubicBezTo>
                    <a:pt x="54" y="47"/>
                    <a:pt x="51" y="47"/>
                    <a:pt x="48" y="48"/>
                  </a:cubicBezTo>
                  <a:cubicBezTo>
                    <a:pt x="49" y="47"/>
                    <a:pt x="43" y="49"/>
                    <a:pt x="42" y="48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9" y="50"/>
                    <a:pt x="27" y="53"/>
                    <a:pt x="23" y="51"/>
                  </a:cubicBezTo>
                  <a:cubicBezTo>
                    <a:pt x="23" y="50"/>
                    <a:pt x="23" y="48"/>
                    <a:pt x="23" y="47"/>
                  </a:cubicBezTo>
                  <a:cubicBezTo>
                    <a:pt x="24" y="46"/>
                    <a:pt x="25" y="45"/>
                    <a:pt x="26" y="44"/>
                  </a:cubicBezTo>
                  <a:cubicBezTo>
                    <a:pt x="27" y="44"/>
                    <a:pt x="28" y="44"/>
                    <a:pt x="30" y="44"/>
                  </a:cubicBezTo>
                  <a:cubicBezTo>
                    <a:pt x="31" y="42"/>
                    <a:pt x="33" y="42"/>
                    <a:pt x="35" y="42"/>
                  </a:cubicBezTo>
                  <a:cubicBezTo>
                    <a:pt x="37" y="41"/>
                    <a:pt x="40" y="40"/>
                    <a:pt x="43" y="39"/>
                  </a:cubicBezTo>
                  <a:cubicBezTo>
                    <a:pt x="44" y="39"/>
                    <a:pt x="45" y="39"/>
                    <a:pt x="46" y="40"/>
                  </a:cubicBezTo>
                  <a:cubicBezTo>
                    <a:pt x="48" y="39"/>
                    <a:pt x="51" y="39"/>
                    <a:pt x="52" y="38"/>
                  </a:cubicBezTo>
                  <a:cubicBezTo>
                    <a:pt x="52" y="38"/>
                    <a:pt x="54" y="39"/>
                    <a:pt x="54" y="39"/>
                  </a:cubicBezTo>
                  <a:cubicBezTo>
                    <a:pt x="55" y="39"/>
                    <a:pt x="64" y="38"/>
                    <a:pt x="64" y="37"/>
                  </a:cubicBezTo>
                  <a:cubicBezTo>
                    <a:pt x="67" y="37"/>
                    <a:pt x="77" y="38"/>
                    <a:pt x="78" y="39"/>
                  </a:cubicBezTo>
                  <a:cubicBezTo>
                    <a:pt x="79" y="38"/>
                    <a:pt x="84" y="39"/>
                    <a:pt x="84" y="39"/>
                  </a:cubicBezTo>
                  <a:cubicBezTo>
                    <a:pt x="85" y="39"/>
                    <a:pt x="95" y="39"/>
                    <a:pt x="96" y="40"/>
                  </a:cubicBezTo>
                  <a:cubicBezTo>
                    <a:pt x="98" y="41"/>
                    <a:pt x="96" y="45"/>
                    <a:pt x="97" y="46"/>
                  </a:cubicBezTo>
                  <a:cubicBezTo>
                    <a:pt x="97" y="46"/>
                    <a:pt x="93" y="49"/>
                    <a:pt x="92" y="48"/>
                  </a:cubicBezTo>
                  <a:close/>
                  <a:moveTo>
                    <a:pt x="97" y="25"/>
                  </a:moveTo>
                  <a:cubicBezTo>
                    <a:pt x="91" y="29"/>
                    <a:pt x="82" y="22"/>
                    <a:pt x="78" y="24"/>
                  </a:cubicBezTo>
                  <a:cubicBezTo>
                    <a:pt x="75" y="25"/>
                    <a:pt x="70" y="24"/>
                    <a:pt x="66" y="25"/>
                  </a:cubicBezTo>
                  <a:cubicBezTo>
                    <a:pt x="65" y="25"/>
                    <a:pt x="64" y="25"/>
                    <a:pt x="63" y="25"/>
                  </a:cubicBezTo>
                  <a:cubicBezTo>
                    <a:pt x="62" y="25"/>
                    <a:pt x="57" y="26"/>
                    <a:pt x="56" y="26"/>
                  </a:cubicBezTo>
                  <a:cubicBezTo>
                    <a:pt x="55" y="26"/>
                    <a:pt x="55" y="25"/>
                    <a:pt x="54" y="25"/>
                  </a:cubicBezTo>
                  <a:cubicBezTo>
                    <a:pt x="50" y="26"/>
                    <a:pt x="48" y="27"/>
                    <a:pt x="42" y="27"/>
                  </a:cubicBezTo>
                  <a:cubicBezTo>
                    <a:pt x="41" y="27"/>
                    <a:pt x="41" y="28"/>
                    <a:pt x="40" y="28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28" y="29"/>
                    <a:pt x="26" y="26"/>
                    <a:pt x="25" y="26"/>
                  </a:cubicBezTo>
                  <a:cubicBezTo>
                    <a:pt x="25" y="24"/>
                    <a:pt x="26" y="25"/>
                    <a:pt x="27" y="24"/>
                  </a:cubicBezTo>
                  <a:cubicBezTo>
                    <a:pt x="29" y="23"/>
                    <a:pt x="29" y="22"/>
                    <a:pt x="31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5" y="20"/>
                    <a:pt x="38" y="20"/>
                    <a:pt x="42" y="18"/>
                  </a:cubicBezTo>
                  <a:cubicBezTo>
                    <a:pt x="42" y="17"/>
                    <a:pt x="45" y="18"/>
                    <a:pt x="46" y="18"/>
                  </a:cubicBezTo>
                  <a:cubicBezTo>
                    <a:pt x="46" y="17"/>
                    <a:pt x="50" y="17"/>
                    <a:pt x="51" y="17"/>
                  </a:cubicBezTo>
                  <a:cubicBezTo>
                    <a:pt x="53" y="16"/>
                    <a:pt x="59" y="17"/>
                    <a:pt x="61" y="17"/>
                  </a:cubicBezTo>
                  <a:cubicBezTo>
                    <a:pt x="64" y="16"/>
                    <a:pt x="66" y="17"/>
                    <a:pt x="67" y="18"/>
                  </a:cubicBezTo>
                  <a:cubicBezTo>
                    <a:pt x="70" y="18"/>
                    <a:pt x="74" y="17"/>
                    <a:pt x="75" y="17"/>
                  </a:cubicBezTo>
                  <a:cubicBezTo>
                    <a:pt x="77" y="16"/>
                    <a:pt x="79" y="18"/>
                    <a:pt x="80" y="17"/>
                  </a:cubicBezTo>
                  <a:cubicBezTo>
                    <a:pt x="80" y="17"/>
                    <a:pt x="80" y="17"/>
                    <a:pt x="80" y="16"/>
                  </a:cubicBezTo>
                  <a:cubicBezTo>
                    <a:pt x="81" y="16"/>
                    <a:pt x="83" y="17"/>
                    <a:pt x="83" y="17"/>
                  </a:cubicBezTo>
                  <a:cubicBezTo>
                    <a:pt x="83" y="17"/>
                    <a:pt x="88" y="16"/>
                    <a:pt x="89" y="17"/>
                  </a:cubicBezTo>
                  <a:cubicBezTo>
                    <a:pt x="89" y="17"/>
                    <a:pt x="94" y="18"/>
                    <a:pt x="95" y="18"/>
                  </a:cubicBezTo>
                  <a:cubicBezTo>
                    <a:pt x="96" y="18"/>
                    <a:pt x="96" y="19"/>
                    <a:pt x="96" y="18"/>
                  </a:cubicBezTo>
                  <a:cubicBezTo>
                    <a:pt x="97" y="19"/>
                    <a:pt x="98" y="19"/>
                    <a:pt x="99" y="20"/>
                  </a:cubicBezTo>
                  <a:cubicBezTo>
                    <a:pt x="99" y="22"/>
                    <a:pt x="98" y="23"/>
                    <a:pt x="9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Freeform 64"/>
            <p:cNvSpPr/>
            <p:nvPr/>
          </p:nvSpPr>
          <p:spPr bwMode="auto">
            <a:xfrm>
              <a:off x="7208838" y="3549651"/>
              <a:ext cx="73025" cy="119063"/>
            </a:xfrm>
            <a:custGeom>
              <a:avLst/>
              <a:gdLst>
                <a:gd name="T0" fmla="*/ 6 w 24"/>
                <a:gd name="T1" fmla="*/ 0 h 39"/>
                <a:gd name="T2" fmla="*/ 8 w 24"/>
                <a:gd name="T3" fmla="*/ 0 h 39"/>
                <a:gd name="T4" fmla="*/ 8 w 24"/>
                <a:gd name="T5" fmla="*/ 1 h 39"/>
                <a:gd name="T6" fmla="*/ 13 w 24"/>
                <a:gd name="T7" fmla="*/ 16 h 39"/>
                <a:gd name="T8" fmla="*/ 16 w 24"/>
                <a:gd name="T9" fmla="*/ 18 h 39"/>
                <a:gd name="T10" fmla="*/ 17 w 24"/>
                <a:gd name="T11" fmla="*/ 18 h 39"/>
                <a:gd name="T12" fmla="*/ 23 w 24"/>
                <a:gd name="T13" fmla="*/ 15 h 39"/>
                <a:gd name="T14" fmla="*/ 24 w 24"/>
                <a:gd name="T15" fmla="*/ 25 h 39"/>
                <a:gd name="T16" fmla="*/ 24 w 24"/>
                <a:gd name="T17" fmla="*/ 33 h 39"/>
                <a:gd name="T18" fmla="*/ 21 w 24"/>
                <a:gd name="T19" fmla="*/ 37 h 39"/>
                <a:gd name="T20" fmla="*/ 18 w 24"/>
                <a:gd name="T21" fmla="*/ 39 h 39"/>
                <a:gd name="T22" fmla="*/ 3 w 24"/>
                <a:gd name="T23" fmla="*/ 26 h 39"/>
                <a:gd name="T24" fmla="*/ 3 w 24"/>
                <a:gd name="T25" fmla="*/ 24 h 39"/>
                <a:gd name="T26" fmla="*/ 1 w 24"/>
                <a:gd name="T27" fmla="*/ 20 h 39"/>
                <a:gd name="T28" fmla="*/ 2 w 24"/>
                <a:gd name="T29" fmla="*/ 17 h 39"/>
                <a:gd name="T30" fmla="*/ 0 w 24"/>
                <a:gd name="T31" fmla="*/ 10 h 39"/>
                <a:gd name="T32" fmla="*/ 3 w 24"/>
                <a:gd name="T33" fmla="*/ 5 h 39"/>
                <a:gd name="T34" fmla="*/ 6 w 24"/>
                <a:gd name="T35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39">
                  <a:moveTo>
                    <a:pt x="6" y="0"/>
                  </a:moveTo>
                  <a:cubicBezTo>
                    <a:pt x="7" y="0"/>
                    <a:pt x="7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5"/>
                    <a:pt x="12" y="13"/>
                    <a:pt x="13" y="16"/>
                  </a:cubicBezTo>
                  <a:cubicBezTo>
                    <a:pt x="14" y="17"/>
                    <a:pt x="15" y="16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18" y="16"/>
                    <a:pt x="21" y="15"/>
                    <a:pt x="23" y="15"/>
                  </a:cubicBezTo>
                  <a:cubicBezTo>
                    <a:pt x="24" y="19"/>
                    <a:pt x="20" y="21"/>
                    <a:pt x="24" y="25"/>
                  </a:cubicBezTo>
                  <a:cubicBezTo>
                    <a:pt x="24" y="28"/>
                    <a:pt x="24" y="30"/>
                    <a:pt x="24" y="33"/>
                  </a:cubicBezTo>
                  <a:cubicBezTo>
                    <a:pt x="23" y="34"/>
                    <a:pt x="22" y="36"/>
                    <a:pt x="21" y="37"/>
                  </a:cubicBezTo>
                  <a:cubicBezTo>
                    <a:pt x="20" y="38"/>
                    <a:pt x="19" y="38"/>
                    <a:pt x="18" y="39"/>
                  </a:cubicBezTo>
                  <a:cubicBezTo>
                    <a:pt x="12" y="37"/>
                    <a:pt x="6" y="31"/>
                    <a:pt x="3" y="26"/>
                  </a:cubicBezTo>
                  <a:cubicBezTo>
                    <a:pt x="3" y="26"/>
                    <a:pt x="4" y="25"/>
                    <a:pt x="3" y="24"/>
                  </a:cubicBezTo>
                  <a:cubicBezTo>
                    <a:pt x="3" y="23"/>
                    <a:pt x="2" y="21"/>
                    <a:pt x="1" y="20"/>
                  </a:cubicBezTo>
                  <a:cubicBezTo>
                    <a:pt x="1" y="19"/>
                    <a:pt x="2" y="18"/>
                    <a:pt x="2" y="17"/>
                  </a:cubicBezTo>
                  <a:cubicBezTo>
                    <a:pt x="1" y="15"/>
                    <a:pt x="0" y="13"/>
                    <a:pt x="0" y="10"/>
                  </a:cubicBezTo>
                  <a:cubicBezTo>
                    <a:pt x="1" y="9"/>
                    <a:pt x="2" y="7"/>
                    <a:pt x="3" y="5"/>
                  </a:cubicBezTo>
                  <a:cubicBezTo>
                    <a:pt x="4" y="3"/>
                    <a:pt x="4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76573" y="-64877"/>
            <a:ext cx="241808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前端介绍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975" y="720725"/>
            <a:ext cx="12084050" cy="54165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grpSp>
        <p:nvGrpSpPr>
          <p:cNvPr id="91" name="组合 90"/>
          <p:cNvGrpSpPr/>
          <p:nvPr/>
        </p:nvGrpSpPr>
        <p:grpSpPr>
          <a:xfrm>
            <a:off x="9975273" y="141699"/>
            <a:ext cx="1953203" cy="447936"/>
            <a:chOff x="9595040" y="83506"/>
            <a:chExt cx="2333435" cy="535137"/>
          </a:xfrm>
        </p:grpSpPr>
        <p:grpSp>
          <p:nvGrpSpPr>
            <p:cNvPr id="23" name="Group 4"/>
            <p:cNvGrpSpPr>
              <a:grpSpLocks noChangeAspect="1"/>
            </p:cNvGrpSpPr>
            <p:nvPr/>
          </p:nvGrpSpPr>
          <p:grpSpPr bwMode="auto">
            <a:xfrm>
              <a:off x="10186253" y="142788"/>
              <a:ext cx="1742222" cy="419037"/>
              <a:chOff x="2838" y="1917"/>
              <a:chExt cx="2004" cy="482"/>
            </a:xfrm>
            <a:solidFill>
              <a:srgbClr val="09234F"/>
            </a:solidFill>
          </p:grpSpPr>
          <p:sp>
            <p:nvSpPr>
              <p:cNvPr id="24" name="Freeform 5"/>
              <p:cNvSpPr/>
              <p:nvPr/>
            </p:nvSpPr>
            <p:spPr bwMode="auto">
              <a:xfrm>
                <a:off x="3174" y="1952"/>
                <a:ext cx="191" cy="302"/>
              </a:xfrm>
              <a:custGeom>
                <a:avLst/>
                <a:gdLst>
                  <a:gd name="T0" fmla="*/ 97 w 100"/>
                  <a:gd name="T1" fmla="*/ 25 h 156"/>
                  <a:gd name="T2" fmla="*/ 98 w 100"/>
                  <a:gd name="T3" fmla="*/ 138 h 156"/>
                  <a:gd name="T4" fmla="*/ 85 w 100"/>
                  <a:gd name="T5" fmla="*/ 153 h 156"/>
                  <a:gd name="T6" fmla="*/ 49 w 100"/>
                  <a:gd name="T7" fmla="*/ 117 h 156"/>
                  <a:gd name="T8" fmla="*/ 57 w 100"/>
                  <a:gd name="T9" fmla="*/ 123 h 156"/>
                  <a:gd name="T10" fmla="*/ 57 w 100"/>
                  <a:gd name="T11" fmla="*/ 119 h 156"/>
                  <a:gd name="T12" fmla="*/ 77 w 100"/>
                  <a:gd name="T13" fmla="*/ 134 h 156"/>
                  <a:gd name="T14" fmla="*/ 83 w 100"/>
                  <a:gd name="T15" fmla="*/ 121 h 156"/>
                  <a:gd name="T16" fmla="*/ 76 w 100"/>
                  <a:gd name="T17" fmla="*/ 31 h 156"/>
                  <a:gd name="T18" fmla="*/ 66 w 100"/>
                  <a:gd name="T19" fmla="*/ 7 h 156"/>
                  <a:gd name="T20" fmla="*/ 0 w 100"/>
                  <a:gd name="T21" fmla="*/ 28 h 156"/>
                  <a:gd name="T22" fmla="*/ 1 w 100"/>
                  <a:gd name="T23" fmla="*/ 26 h 156"/>
                  <a:gd name="T24" fmla="*/ 58 w 100"/>
                  <a:gd name="T25" fmla="*/ 4 h 156"/>
                  <a:gd name="T26" fmla="*/ 97 w 100"/>
                  <a:gd name="T27" fmla="*/ 25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0" h="156">
                    <a:moveTo>
                      <a:pt x="97" y="25"/>
                    </a:moveTo>
                    <a:cubicBezTo>
                      <a:pt x="87" y="33"/>
                      <a:pt x="100" y="117"/>
                      <a:pt x="98" y="138"/>
                    </a:cubicBezTo>
                    <a:cubicBezTo>
                      <a:pt x="96" y="153"/>
                      <a:pt x="93" y="156"/>
                      <a:pt x="85" y="153"/>
                    </a:cubicBezTo>
                    <a:cubicBezTo>
                      <a:pt x="75" y="149"/>
                      <a:pt x="51" y="124"/>
                      <a:pt x="49" y="117"/>
                    </a:cubicBezTo>
                    <a:cubicBezTo>
                      <a:pt x="50" y="117"/>
                      <a:pt x="55" y="122"/>
                      <a:pt x="57" y="123"/>
                    </a:cubicBezTo>
                    <a:cubicBezTo>
                      <a:pt x="57" y="121"/>
                      <a:pt x="56" y="121"/>
                      <a:pt x="57" y="119"/>
                    </a:cubicBezTo>
                    <a:cubicBezTo>
                      <a:pt x="61" y="123"/>
                      <a:pt x="74" y="133"/>
                      <a:pt x="77" y="134"/>
                    </a:cubicBezTo>
                    <a:cubicBezTo>
                      <a:pt x="84" y="134"/>
                      <a:pt x="81" y="126"/>
                      <a:pt x="83" y="121"/>
                    </a:cubicBezTo>
                    <a:cubicBezTo>
                      <a:pt x="82" y="103"/>
                      <a:pt x="75" y="47"/>
                      <a:pt x="76" y="31"/>
                    </a:cubicBezTo>
                    <a:cubicBezTo>
                      <a:pt x="75" y="20"/>
                      <a:pt x="75" y="10"/>
                      <a:pt x="66" y="7"/>
                    </a:cubicBezTo>
                    <a:cubicBezTo>
                      <a:pt x="42" y="8"/>
                      <a:pt x="23" y="28"/>
                      <a:pt x="0" y="28"/>
                    </a:cubicBezTo>
                    <a:cubicBezTo>
                      <a:pt x="0" y="27"/>
                      <a:pt x="1" y="27"/>
                      <a:pt x="1" y="26"/>
                    </a:cubicBezTo>
                    <a:cubicBezTo>
                      <a:pt x="8" y="17"/>
                      <a:pt x="58" y="4"/>
                      <a:pt x="58" y="4"/>
                    </a:cubicBezTo>
                    <a:cubicBezTo>
                      <a:pt x="73" y="0"/>
                      <a:pt x="97" y="4"/>
                      <a:pt x="97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Freeform 6"/>
              <p:cNvSpPr/>
              <p:nvPr/>
            </p:nvSpPr>
            <p:spPr bwMode="auto">
              <a:xfrm>
                <a:off x="3254" y="1985"/>
                <a:ext cx="48" cy="39"/>
              </a:xfrm>
              <a:custGeom>
                <a:avLst/>
                <a:gdLst>
                  <a:gd name="T0" fmla="*/ 7 w 25"/>
                  <a:gd name="T1" fmla="*/ 1 h 20"/>
                  <a:gd name="T2" fmla="*/ 24 w 25"/>
                  <a:gd name="T3" fmla="*/ 9 h 20"/>
                  <a:gd name="T4" fmla="*/ 24 w 25"/>
                  <a:gd name="T5" fmla="*/ 16 h 20"/>
                  <a:gd name="T6" fmla="*/ 12 w 25"/>
                  <a:gd name="T7" fmla="*/ 17 h 20"/>
                  <a:gd name="T8" fmla="*/ 1 w 25"/>
                  <a:gd name="T9" fmla="*/ 5 h 20"/>
                  <a:gd name="T10" fmla="*/ 7 w 25"/>
                  <a:gd name="T11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20">
                    <a:moveTo>
                      <a:pt x="7" y="1"/>
                    </a:moveTo>
                    <a:cubicBezTo>
                      <a:pt x="12" y="2"/>
                      <a:pt x="17" y="1"/>
                      <a:pt x="24" y="9"/>
                    </a:cubicBezTo>
                    <a:cubicBezTo>
                      <a:pt x="25" y="11"/>
                      <a:pt x="25" y="13"/>
                      <a:pt x="24" y="16"/>
                    </a:cubicBezTo>
                    <a:cubicBezTo>
                      <a:pt x="23" y="18"/>
                      <a:pt x="15" y="20"/>
                      <a:pt x="12" y="17"/>
                    </a:cubicBezTo>
                    <a:cubicBezTo>
                      <a:pt x="9" y="13"/>
                      <a:pt x="2" y="8"/>
                      <a:pt x="1" y="5"/>
                    </a:cubicBezTo>
                    <a:cubicBezTo>
                      <a:pt x="0" y="2"/>
                      <a:pt x="5" y="0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Freeform 7"/>
              <p:cNvSpPr/>
              <p:nvPr/>
            </p:nvSpPr>
            <p:spPr bwMode="auto">
              <a:xfrm>
                <a:off x="3124" y="2020"/>
                <a:ext cx="27" cy="180"/>
              </a:xfrm>
              <a:custGeom>
                <a:avLst/>
                <a:gdLst>
                  <a:gd name="T0" fmla="*/ 5 w 14"/>
                  <a:gd name="T1" fmla="*/ 0 h 93"/>
                  <a:gd name="T2" fmla="*/ 8 w 14"/>
                  <a:gd name="T3" fmla="*/ 9 h 93"/>
                  <a:gd name="T4" fmla="*/ 14 w 14"/>
                  <a:gd name="T5" fmla="*/ 91 h 93"/>
                  <a:gd name="T6" fmla="*/ 9 w 14"/>
                  <a:gd name="T7" fmla="*/ 93 h 93"/>
                  <a:gd name="T8" fmla="*/ 1 w 14"/>
                  <a:gd name="T9" fmla="*/ 86 h 93"/>
                  <a:gd name="T10" fmla="*/ 3 w 14"/>
                  <a:gd name="T11" fmla="*/ 6 h 93"/>
                  <a:gd name="T12" fmla="*/ 5 w 14"/>
                  <a:gd name="T1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93">
                    <a:moveTo>
                      <a:pt x="5" y="0"/>
                    </a:moveTo>
                    <a:cubicBezTo>
                      <a:pt x="6" y="1"/>
                      <a:pt x="8" y="1"/>
                      <a:pt x="8" y="9"/>
                    </a:cubicBezTo>
                    <a:cubicBezTo>
                      <a:pt x="9" y="10"/>
                      <a:pt x="10" y="90"/>
                      <a:pt x="14" y="91"/>
                    </a:cubicBezTo>
                    <a:cubicBezTo>
                      <a:pt x="11" y="92"/>
                      <a:pt x="12" y="93"/>
                      <a:pt x="9" y="93"/>
                    </a:cubicBezTo>
                    <a:cubicBezTo>
                      <a:pt x="6" y="90"/>
                      <a:pt x="3" y="90"/>
                      <a:pt x="1" y="86"/>
                    </a:cubicBezTo>
                    <a:cubicBezTo>
                      <a:pt x="4" y="67"/>
                      <a:pt x="0" y="31"/>
                      <a:pt x="3" y="6"/>
                    </a:cubicBezTo>
                    <a:cubicBezTo>
                      <a:pt x="3" y="3"/>
                      <a:pt x="3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Freeform 8"/>
              <p:cNvSpPr/>
              <p:nvPr/>
            </p:nvSpPr>
            <p:spPr bwMode="auto">
              <a:xfrm>
                <a:off x="2838" y="2053"/>
                <a:ext cx="99" cy="46"/>
              </a:xfrm>
              <a:custGeom>
                <a:avLst/>
                <a:gdLst>
                  <a:gd name="T0" fmla="*/ 52 w 52"/>
                  <a:gd name="T1" fmla="*/ 24 h 24"/>
                  <a:gd name="T2" fmla="*/ 33 w 52"/>
                  <a:gd name="T3" fmla="*/ 16 h 24"/>
                  <a:gd name="T4" fmla="*/ 17 w 52"/>
                  <a:gd name="T5" fmla="*/ 9 h 24"/>
                  <a:gd name="T6" fmla="*/ 0 w 52"/>
                  <a:gd name="T7" fmla="*/ 0 h 24"/>
                  <a:gd name="T8" fmla="*/ 20 w 52"/>
                  <a:gd name="T9" fmla="*/ 2 h 24"/>
                  <a:gd name="T10" fmla="*/ 44 w 52"/>
                  <a:gd name="T11" fmla="*/ 15 h 24"/>
                  <a:gd name="T12" fmla="*/ 52 w 52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24">
                    <a:moveTo>
                      <a:pt x="52" y="24"/>
                    </a:moveTo>
                    <a:cubicBezTo>
                      <a:pt x="43" y="24"/>
                      <a:pt x="42" y="22"/>
                      <a:pt x="33" y="16"/>
                    </a:cubicBezTo>
                    <a:cubicBezTo>
                      <a:pt x="31" y="14"/>
                      <a:pt x="27" y="11"/>
                      <a:pt x="17" y="9"/>
                    </a:cubicBezTo>
                    <a:cubicBezTo>
                      <a:pt x="14" y="6"/>
                      <a:pt x="3" y="4"/>
                      <a:pt x="0" y="0"/>
                    </a:cubicBezTo>
                    <a:cubicBezTo>
                      <a:pt x="8" y="0"/>
                      <a:pt x="14" y="0"/>
                      <a:pt x="20" y="2"/>
                    </a:cubicBezTo>
                    <a:cubicBezTo>
                      <a:pt x="22" y="4"/>
                      <a:pt x="34" y="6"/>
                      <a:pt x="44" y="15"/>
                    </a:cubicBezTo>
                    <a:cubicBezTo>
                      <a:pt x="48" y="18"/>
                      <a:pt x="51" y="19"/>
                      <a:pt x="5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Freeform 9"/>
              <p:cNvSpPr>
                <a:spLocks noEditPoints="1"/>
              </p:cNvSpPr>
              <p:nvPr/>
            </p:nvSpPr>
            <p:spPr bwMode="auto">
              <a:xfrm>
                <a:off x="2924" y="1917"/>
                <a:ext cx="164" cy="360"/>
              </a:xfrm>
              <a:custGeom>
                <a:avLst/>
                <a:gdLst>
                  <a:gd name="T0" fmla="*/ 39 w 86"/>
                  <a:gd name="T1" fmla="*/ 38 h 186"/>
                  <a:gd name="T2" fmla="*/ 56 w 86"/>
                  <a:gd name="T3" fmla="*/ 34 h 186"/>
                  <a:gd name="T4" fmla="*/ 59 w 86"/>
                  <a:gd name="T5" fmla="*/ 31 h 186"/>
                  <a:gd name="T6" fmla="*/ 85 w 86"/>
                  <a:gd name="T7" fmla="*/ 43 h 186"/>
                  <a:gd name="T8" fmla="*/ 85 w 86"/>
                  <a:gd name="T9" fmla="*/ 48 h 186"/>
                  <a:gd name="T10" fmla="*/ 64 w 86"/>
                  <a:gd name="T11" fmla="*/ 61 h 186"/>
                  <a:gd name="T12" fmla="*/ 55 w 86"/>
                  <a:gd name="T13" fmla="*/ 72 h 186"/>
                  <a:gd name="T14" fmla="*/ 57 w 86"/>
                  <a:gd name="T15" fmla="*/ 81 h 186"/>
                  <a:gd name="T16" fmla="*/ 39 w 86"/>
                  <a:gd name="T17" fmla="*/ 88 h 186"/>
                  <a:gd name="T18" fmla="*/ 39 w 86"/>
                  <a:gd name="T19" fmla="*/ 55 h 186"/>
                  <a:gd name="T20" fmla="*/ 45 w 86"/>
                  <a:gd name="T21" fmla="*/ 48 h 186"/>
                  <a:gd name="T22" fmla="*/ 39 w 86"/>
                  <a:gd name="T23" fmla="*/ 49 h 186"/>
                  <a:gd name="T24" fmla="*/ 39 w 86"/>
                  <a:gd name="T25" fmla="*/ 38 h 186"/>
                  <a:gd name="T26" fmla="*/ 12 w 86"/>
                  <a:gd name="T27" fmla="*/ 1 h 186"/>
                  <a:gd name="T28" fmla="*/ 30 w 86"/>
                  <a:gd name="T29" fmla="*/ 8 h 186"/>
                  <a:gd name="T30" fmla="*/ 34 w 86"/>
                  <a:gd name="T31" fmla="*/ 14 h 186"/>
                  <a:gd name="T32" fmla="*/ 34 w 86"/>
                  <a:gd name="T33" fmla="*/ 39 h 186"/>
                  <a:gd name="T34" fmla="*/ 39 w 86"/>
                  <a:gd name="T35" fmla="*/ 38 h 186"/>
                  <a:gd name="T36" fmla="*/ 39 w 86"/>
                  <a:gd name="T37" fmla="*/ 49 h 186"/>
                  <a:gd name="T38" fmla="*/ 34 w 86"/>
                  <a:gd name="T39" fmla="*/ 50 h 186"/>
                  <a:gd name="T40" fmla="*/ 33 w 86"/>
                  <a:gd name="T41" fmla="*/ 63 h 186"/>
                  <a:gd name="T42" fmla="*/ 39 w 86"/>
                  <a:gd name="T43" fmla="*/ 55 h 186"/>
                  <a:gd name="T44" fmla="*/ 39 w 86"/>
                  <a:gd name="T45" fmla="*/ 88 h 186"/>
                  <a:gd name="T46" fmla="*/ 35 w 86"/>
                  <a:gd name="T47" fmla="*/ 91 h 186"/>
                  <a:gd name="T48" fmla="*/ 26 w 86"/>
                  <a:gd name="T49" fmla="*/ 183 h 186"/>
                  <a:gd name="T50" fmla="*/ 23 w 86"/>
                  <a:gd name="T51" fmla="*/ 186 h 186"/>
                  <a:gd name="T52" fmla="*/ 20 w 86"/>
                  <a:gd name="T53" fmla="*/ 97 h 186"/>
                  <a:gd name="T54" fmla="*/ 16 w 86"/>
                  <a:gd name="T55" fmla="*/ 92 h 186"/>
                  <a:gd name="T56" fmla="*/ 17 w 86"/>
                  <a:gd name="T57" fmla="*/ 81 h 186"/>
                  <a:gd name="T58" fmla="*/ 20 w 86"/>
                  <a:gd name="T59" fmla="*/ 79 h 186"/>
                  <a:gd name="T60" fmla="*/ 19 w 86"/>
                  <a:gd name="T61" fmla="*/ 54 h 186"/>
                  <a:gd name="T62" fmla="*/ 0 w 86"/>
                  <a:gd name="T63" fmla="*/ 53 h 186"/>
                  <a:gd name="T64" fmla="*/ 8 w 86"/>
                  <a:gd name="T65" fmla="*/ 47 h 186"/>
                  <a:gd name="T66" fmla="*/ 18 w 86"/>
                  <a:gd name="T67" fmla="*/ 44 h 186"/>
                  <a:gd name="T68" fmla="*/ 17 w 86"/>
                  <a:gd name="T69" fmla="*/ 17 h 186"/>
                  <a:gd name="T70" fmla="*/ 15 w 86"/>
                  <a:gd name="T71" fmla="*/ 6 h 186"/>
                  <a:gd name="T72" fmla="*/ 12 w 86"/>
                  <a:gd name="T73" fmla="*/ 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6" h="186">
                    <a:moveTo>
                      <a:pt x="39" y="38"/>
                    </a:moveTo>
                    <a:cubicBezTo>
                      <a:pt x="45" y="37"/>
                      <a:pt x="50" y="35"/>
                      <a:pt x="56" y="34"/>
                    </a:cubicBezTo>
                    <a:cubicBezTo>
                      <a:pt x="56" y="33"/>
                      <a:pt x="59" y="32"/>
                      <a:pt x="59" y="31"/>
                    </a:cubicBezTo>
                    <a:cubicBezTo>
                      <a:pt x="75" y="29"/>
                      <a:pt x="85" y="39"/>
                      <a:pt x="85" y="43"/>
                    </a:cubicBezTo>
                    <a:cubicBezTo>
                      <a:pt x="86" y="45"/>
                      <a:pt x="86" y="46"/>
                      <a:pt x="85" y="48"/>
                    </a:cubicBezTo>
                    <a:cubicBezTo>
                      <a:pt x="83" y="52"/>
                      <a:pt x="65" y="60"/>
                      <a:pt x="64" y="61"/>
                    </a:cubicBezTo>
                    <a:cubicBezTo>
                      <a:pt x="57" y="66"/>
                      <a:pt x="55" y="68"/>
                      <a:pt x="55" y="72"/>
                    </a:cubicBezTo>
                    <a:cubicBezTo>
                      <a:pt x="57" y="73"/>
                      <a:pt x="60" y="78"/>
                      <a:pt x="57" y="81"/>
                    </a:cubicBezTo>
                    <a:cubicBezTo>
                      <a:pt x="53" y="82"/>
                      <a:pt x="45" y="85"/>
                      <a:pt x="39" y="88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5" y="48"/>
                      <a:pt x="45" y="48"/>
                      <a:pt x="45" y="48"/>
                    </a:cubicBezTo>
                    <a:cubicBezTo>
                      <a:pt x="39" y="49"/>
                      <a:pt x="39" y="49"/>
                      <a:pt x="39" y="49"/>
                    </a:cubicBezTo>
                    <a:lnTo>
                      <a:pt x="39" y="38"/>
                    </a:lnTo>
                    <a:close/>
                    <a:moveTo>
                      <a:pt x="12" y="1"/>
                    </a:moveTo>
                    <a:cubicBezTo>
                      <a:pt x="19" y="0"/>
                      <a:pt x="26" y="1"/>
                      <a:pt x="30" y="8"/>
                    </a:cubicBezTo>
                    <a:cubicBezTo>
                      <a:pt x="31" y="8"/>
                      <a:pt x="33" y="12"/>
                      <a:pt x="34" y="14"/>
                    </a:cubicBezTo>
                    <a:cubicBezTo>
                      <a:pt x="34" y="22"/>
                      <a:pt x="34" y="30"/>
                      <a:pt x="34" y="39"/>
                    </a:cubicBezTo>
                    <a:cubicBezTo>
                      <a:pt x="36" y="39"/>
                      <a:pt x="37" y="38"/>
                      <a:pt x="39" y="38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34" y="50"/>
                      <a:pt x="34" y="50"/>
                      <a:pt x="34" y="50"/>
                    </a:cubicBezTo>
                    <a:cubicBezTo>
                      <a:pt x="33" y="63"/>
                      <a:pt x="33" y="63"/>
                      <a:pt x="33" y="63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39" y="88"/>
                      <a:pt x="39" y="88"/>
                      <a:pt x="39" y="88"/>
                    </a:cubicBezTo>
                    <a:cubicBezTo>
                      <a:pt x="37" y="89"/>
                      <a:pt x="35" y="90"/>
                      <a:pt x="35" y="91"/>
                    </a:cubicBezTo>
                    <a:cubicBezTo>
                      <a:pt x="32" y="124"/>
                      <a:pt x="31" y="150"/>
                      <a:pt x="26" y="183"/>
                    </a:cubicBezTo>
                    <a:cubicBezTo>
                      <a:pt x="25" y="183"/>
                      <a:pt x="24" y="186"/>
                      <a:pt x="23" y="186"/>
                    </a:cubicBezTo>
                    <a:cubicBezTo>
                      <a:pt x="22" y="157"/>
                      <a:pt x="20" y="127"/>
                      <a:pt x="20" y="97"/>
                    </a:cubicBezTo>
                    <a:cubicBezTo>
                      <a:pt x="19" y="94"/>
                      <a:pt x="17" y="94"/>
                      <a:pt x="16" y="92"/>
                    </a:cubicBezTo>
                    <a:cubicBezTo>
                      <a:pt x="13" y="90"/>
                      <a:pt x="14" y="82"/>
                      <a:pt x="17" y="81"/>
                    </a:cubicBezTo>
                    <a:cubicBezTo>
                      <a:pt x="18" y="81"/>
                      <a:pt x="19" y="79"/>
                      <a:pt x="20" y="79"/>
                    </a:cubicBezTo>
                    <a:cubicBezTo>
                      <a:pt x="20" y="60"/>
                      <a:pt x="19" y="61"/>
                      <a:pt x="19" y="54"/>
                    </a:cubicBezTo>
                    <a:cubicBezTo>
                      <a:pt x="15" y="53"/>
                      <a:pt x="0" y="58"/>
                      <a:pt x="0" y="53"/>
                    </a:cubicBezTo>
                    <a:cubicBezTo>
                      <a:pt x="1" y="51"/>
                      <a:pt x="6" y="49"/>
                      <a:pt x="8" y="47"/>
                    </a:cubicBezTo>
                    <a:cubicBezTo>
                      <a:pt x="12" y="46"/>
                      <a:pt x="15" y="45"/>
                      <a:pt x="18" y="44"/>
                    </a:cubicBezTo>
                    <a:cubicBezTo>
                      <a:pt x="19" y="34"/>
                      <a:pt x="19" y="27"/>
                      <a:pt x="17" y="17"/>
                    </a:cubicBezTo>
                    <a:cubicBezTo>
                      <a:pt x="17" y="15"/>
                      <a:pt x="17" y="6"/>
                      <a:pt x="15" y="6"/>
                    </a:cubicBezTo>
                    <a:cubicBezTo>
                      <a:pt x="14" y="4"/>
                      <a:pt x="12" y="4"/>
                      <a:pt x="1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Freeform 10"/>
              <p:cNvSpPr>
                <a:spLocks noEditPoints="1"/>
              </p:cNvSpPr>
              <p:nvPr/>
            </p:nvSpPr>
            <p:spPr bwMode="auto">
              <a:xfrm>
                <a:off x="3155" y="2012"/>
                <a:ext cx="154" cy="176"/>
              </a:xfrm>
              <a:custGeom>
                <a:avLst/>
                <a:gdLst>
                  <a:gd name="T0" fmla="*/ 62 w 81"/>
                  <a:gd name="T1" fmla="*/ 38 h 91"/>
                  <a:gd name="T2" fmla="*/ 67 w 81"/>
                  <a:gd name="T3" fmla="*/ 28 h 91"/>
                  <a:gd name="T4" fmla="*/ 78 w 81"/>
                  <a:gd name="T5" fmla="*/ 36 h 91"/>
                  <a:gd name="T6" fmla="*/ 70 w 81"/>
                  <a:gd name="T7" fmla="*/ 51 h 91"/>
                  <a:gd name="T8" fmla="*/ 81 w 81"/>
                  <a:gd name="T9" fmla="*/ 79 h 91"/>
                  <a:gd name="T10" fmla="*/ 78 w 81"/>
                  <a:gd name="T11" fmla="*/ 80 h 91"/>
                  <a:gd name="T12" fmla="*/ 65 w 81"/>
                  <a:gd name="T13" fmla="*/ 57 h 91"/>
                  <a:gd name="T14" fmla="*/ 50 w 81"/>
                  <a:gd name="T15" fmla="*/ 72 h 91"/>
                  <a:gd name="T16" fmla="*/ 52 w 81"/>
                  <a:gd name="T17" fmla="*/ 74 h 91"/>
                  <a:gd name="T18" fmla="*/ 59 w 81"/>
                  <a:gd name="T19" fmla="*/ 77 h 91"/>
                  <a:gd name="T20" fmla="*/ 59 w 81"/>
                  <a:gd name="T21" fmla="*/ 83 h 91"/>
                  <a:gd name="T22" fmla="*/ 49 w 81"/>
                  <a:gd name="T23" fmla="*/ 85 h 91"/>
                  <a:gd name="T24" fmla="*/ 46 w 81"/>
                  <a:gd name="T25" fmla="*/ 87 h 91"/>
                  <a:gd name="T26" fmla="*/ 44 w 81"/>
                  <a:gd name="T27" fmla="*/ 89 h 91"/>
                  <a:gd name="T28" fmla="*/ 44 w 81"/>
                  <a:gd name="T29" fmla="*/ 63 h 91"/>
                  <a:gd name="T30" fmla="*/ 58 w 81"/>
                  <a:gd name="T31" fmla="*/ 43 h 91"/>
                  <a:gd name="T32" fmla="*/ 53 w 81"/>
                  <a:gd name="T33" fmla="*/ 40 h 91"/>
                  <a:gd name="T34" fmla="*/ 44 w 81"/>
                  <a:gd name="T35" fmla="*/ 51 h 91"/>
                  <a:gd name="T36" fmla="*/ 44 w 81"/>
                  <a:gd name="T37" fmla="*/ 43 h 91"/>
                  <a:gd name="T38" fmla="*/ 45 w 81"/>
                  <a:gd name="T39" fmla="*/ 40 h 91"/>
                  <a:gd name="T40" fmla="*/ 44 w 81"/>
                  <a:gd name="T41" fmla="*/ 40 h 91"/>
                  <a:gd name="T42" fmla="*/ 44 w 81"/>
                  <a:gd name="T43" fmla="*/ 32 h 91"/>
                  <a:gd name="T44" fmla="*/ 46 w 81"/>
                  <a:gd name="T45" fmla="*/ 35 h 91"/>
                  <a:gd name="T46" fmla="*/ 50 w 81"/>
                  <a:gd name="T47" fmla="*/ 39 h 91"/>
                  <a:gd name="T48" fmla="*/ 51 w 81"/>
                  <a:gd name="T49" fmla="*/ 36 h 91"/>
                  <a:gd name="T50" fmla="*/ 44 w 81"/>
                  <a:gd name="T51" fmla="*/ 27 h 91"/>
                  <a:gd name="T52" fmla="*/ 44 w 81"/>
                  <a:gd name="T53" fmla="*/ 3 h 91"/>
                  <a:gd name="T54" fmla="*/ 48 w 81"/>
                  <a:gd name="T55" fmla="*/ 7 h 91"/>
                  <a:gd name="T56" fmla="*/ 44 w 81"/>
                  <a:gd name="T57" fmla="*/ 19 h 91"/>
                  <a:gd name="T58" fmla="*/ 62 w 81"/>
                  <a:gd name="T59" fmla="*/ 38 h 91"/>
                  <a:gd name="T60" fmla="*/ 44 w 81"/>
                  <a:gd name="T61" fmla="*/ 89 h 91"/>
                  <a:gd name="T62" fmla="*/ 33 w 81"/>
                  <a:gd name="T63" fmla="*/ 91 h 91"/>
                  <a:gd name="T64" fmla="*/ 12 w 81"/>
                  <a:gd name="T65" fmla="*/ 77 h 91"/>
                  <a:gd name="T66" fmla="*/ 13 w 81"/>
                  <a:gd name="T67" fmla="*/ 77 h 91"/>
                  <a:gd name="T68" fmla="*/ 44 w 81"/>
                  <a:gd name="T69" fmla="*/ 63 h 91"/>
                  <a:gd name="T70" fmla="*/ 44 w 81"/>
                  <a:gd name="T71" fmla="*/ 89 h 91"/>
                  <a:gd name="T72" fmla="*/ 44 w 81"/>
                  <a:gd name="T73" fmla="*/ 51 h 91"/>
                  <a:gd name="T74" fmla="*/ 44 w 81"/>
                  <a:gd name="T75" fmla="*/ 43 h 91"/>
                  <a:gd name="T76" fmla="*/ 26 w 81"/>
                  <a:gd name="T77" fmla="*/ 59 h 91"/>
                  <a:gd name="T78" fmla="*/ 18 w 81"/>
                  <a:gd name="T79" fmla="*/ 64 h 91"/>
                  <a:gd name="T80" fmla="*/ 41 w 81"/>
                  <a:gd name="T81" fmla="*/ 38 h 91"/>
                  <a:gd name="T82" fmla="*/ 44 w 81"/>
                  <a:gd name="T83" fmla="*/ 40 h 91"/>
                  <a:gd name="T84" fmla="*/ 44 w 81"/>
                  <a:gd name="T85" fmla="*/ 32 h 91"/>
                  <a:gd name="T86" fmla="*/ 36 w 81"/>
                  <a:gd name="T87" fmla="*/ 25 h 91"/>
                  <a:gd name="T88" fmla="*/ 40 w 81"/>
                  <a:gd name="T89" fmla="*/ 23 h 91"/>
                  <a:gd name="T90" fmla="*/ 44 w 81"/>
                  <a:gd name="T91" fmla="*/ 27 h 91"/>
                  <a:gd name="T92" fmla="*/ 44 w 81"/>
                  <a:gd name="T93" fmla="*/ 3 h 91"/>
                  <a:gd name="T94" fmla="*/ 42 w 81"/>
                  <a:gd name="T95" fmla="*/ 3 h 91"/>
                  <a:gd name="T96" fmla="*/ 21 w 81"/>
                  <a:gd name="T97" fmla="*/ 0 h 91"/>
                  <a:gd name="T98" fmla="*/ 15 w 81"/>
                  <a:gd name="T99" fmla="*/ 7 h 91"/>
                  <a:gd name="T100" fmla="*/ 23 w 81"/>
                  <a:gd name="T101" fmla="*/ 7 h 91"/>
                  <a:gd name="T102" fmla="*/ 22 w 81"/>
                  <a:gd name="T103" fmla="*/ 9 h 91"/>
                  <a:gd name="T104" fmla="*/ 13 w 81"/>
                  <a:gd name="T105" fmla="*/ 9 h 91"/>
                  <a:gd name="T106" fmla="*/ 21 w 81"/>
                  <a:gd name="T107" fmla="*/ 17 h 91"/>
                  <a:gd name="T108" fmla="*/ 5 w 81"/>
                  <a:gd name="T109" fmla="*/ 29 h 91"/>
                  <a:gd name="T110" fmla="*/ 4 w 81"/>
                  <a:gd name="T111" fmla="*/ 30 h 91"/>
                  <a:gd name="T112" fmla="*/ 11 w 81"/>
                  <a:gd name="T113" fmla="*/ 45 h 91"/>
                  <a:gd name="T114" fmla="*/ 32 w 81"/>
                  <a:gd name="T115" fmla="*/ 28 h 91"/>
                  <a:gd name="T116" fmla="*/ 34 w 81"/>
                  <a:gd name="T117" fmla="*/ 34 h 91"/>
                  <a:gd name="T118" fmla="*/ 1 w 81"/>
                  <a:gd name="T119" fmla="*/ 69 h 91"/>
                  <a:gd name="T120" fmla="*/ 7 w 81"/>
                  <a:gd name="T121" fmla="*/ 77 h 91"/>
                  <a:gd name="T122" fmla="*/ 44 w 81"/>
                  <a:gd name="T123" fmla="*/ 5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1" h="91">
                    <a:moveTo>
                      <a:pt x="62" y="38"/>
                    </a:moveTo>
                    <a:cubicBezTo>
                      <a:pt x="64" y="34"/>
                      <a:pt x="67" y="32"/>
                      <a:pt x="67" y="28"/>
                    </a:cubicBezTo>
                    <a:cubicBezTo>
                      <a:pt x="72" y="30"/>
                      <a:pt x="75" y="31"/>
                      <a:pt x="78" y="36"/>
                    </a:cubicBezTo>
                    <a:cubicBezTo>
                      <a:pt x="79" y="45"/>
                      <a:pt x="70" y="48"/>
                      <a:pt x="70" y="51"/>
                    </a:cubicBezTo>
                    <a:cubicBezTo>
                      <a:pt x="72" y="60"/>
                      <a:pt x="80" y="71"/>
                      <a:pt x="81" y="79"/>
                    </a:cubicBezTo>
                    <a:cubicBezTo>
                      <a:pt x="81" y="80"/>
                      <a:pt x="79" y="81"/>
                      <a:pt x="78" y="80"/>
                    </a:cubicBezTo>
                    <a:cubicBezTo>
                      <a:pt x="73" y="76"/>
                      <a:pt x="67" y="64"/>
                      <a:pt x="65" y="57"/>
                    </a:cubicBezTo>
                    <a:cubicBezTo>
                      <a:pt x="62" y="61"/>
                      <a:pt x="57" y="66"/>
                      <a:pt x="50" y="72"/>
                    </a:cubicBezTo>
                    <a:cubicBezTo>
                      <a:pt x="51" y="74"/>
                      <a:pt x="51" y="73"/>
                      <a:pt x="52" y="74"/>
                    </a:cubicBezTo>
                    <a:cubicBezTo>
                      <a:pt x="56" y="75"/>
                      <a:pt x="57" y="75"/>
                      <a:pt x="59" y="77"/>
                    </a:cubicBezTo>
                    <a:cubicBezTo>
                      <a:pt x="60" y="79"/>
                      <a:pt x="59" y="82"/>
                      <a:pt x="59" y="83"/>
                    </a:cubicBezTo>
                    <a:cubicBezTo>
                      <a:pt x="58" y="85"/>
                      <a:pt x="54" y="84"/>
                      <a:pt x="49" y="85"/>
                    </a:cubicBezTo>
                    <a:cubicBezTo>
                      <a:pt x="48" y="86"/>
                      <a:pt x="47" y="87"/>
                      <a:pt x="46" y="87"/>
                    </a:cubicBezTo>
                    <a:cubicBezTo>
                      <a:pt x="45" y="88"/>
                      <a:pt x="45" y="89"/>
                      <a:pt x="44" y="89"/>
                    </a:cubicBezTo>
                    <a:cubicBezTo>
                      <a:pt x="44" y="63"/>
                      <a:pt x="44" y="63"/>
                      <a:pt x="44" y="63"/>
                    </a:cubicBezTo>
                    <a:cubicBezTo>
                      <a:pt x="52" y="55"/>
                      <a:pt x="58" y="45"/>
                      <a:pt x="58" y="43"/>
                    </a:cubicBezTo>
                    <a:cubicBezTo>
                      <a:pt x="56" y="42"/>
                      <a:pt x="56" y="41"/>
                      <a:pt x="53" y="40"/>
                    </a:cubicBezTo>
                    <a:cubicBezTo>
                      <a:pt x="53" y="42"/>
                      <a:pt x="49" y="46"/>
                      <a:pt x="44" y="51"/>
                    </a:cubicBezTo>
                    <a:cubicBezTo>
                      <a:pt x="44" y="43"/>
                      <a:pt x="44" y="43"/>
                      <a:pt x="44" y="43"/>
                    </a:cubicBezTo>
                    <a:cubicBezTo>
                      <a:pt x="44" y="42"/>
                      <a:pt x="45" y="41"/>
                      <a:pt x="45" y="40"/>
                    </a:cubicBezTo>
                    <a:cubicBezTo>
                      <a:pt x="44" y="40"/>
                      <a:pt x="44" y="40"/>
                      <a:pt x="44" y="4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5" y="33"/>
                      <a:pt x="46" y="34"/>
                      <a:pt x="46" y="35"/>
                    </a:cubicBezTo>
                    <a:cubicBezTo>
                      <a:pt x="50" y="37"/>
                      <a:pt x="48" y="36"/>
                      <a:pt x="50" y="39"/>
                    </a:cubicBezTo>
                    <a:cubicBezTo>
                      <a:pt x="52" y="39"/>
                      <a:pt x="51" y="38"/>
                      <a:pt x="51" y="36"/>
                    </a:cubicBezTo>
                    <a:cubicBezTo>
                      <a:pt x="49" y="34"/>
                      <a:pt x="47" y="30"/>
                      <a:pt x="44" y="27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5" y="4"/>
                      <a:pt x="47" y="6"/>
                      <a:pt x="48" y="7"/>
                    </a:cubicBezTo>
                    <a:cubicBezTo>
                      <a:pt x="50" y="14"/>
                      <a:pt x="49" y="16"/>
                      <a:pt x="44" y="19"/>
                    </a:cubicBezTo>
                    <a:cubicBezTo>
                      <a:pt x="50" y="26"/>
                      <a:pt x="52" y="33"/>
                      <a:pt x="62" y="38"/>
                    </a:cubicBezTo>
                    <a:close/>
                    <a:moveTo>
                      <a:pt x="44" y="89"/>
                    </a:moveTo>
                    <a:cubicBezTo>
                      <a:pt x="41" y="91"/>
                      <a:pt x="37" y="91"/>
                      <a:pt x="33" y="91"/>
                    </a:cubicBezTo>
                    <a:cubicBezTo>
                      <a:pt x="29" y="90"/>
                      <a:pt x="13" y="81"/>
                      <a:pt x="12" y="77"/>
                    </a:cubicBezTo>
                    <a:cubicBezTo>
                      <a:pt x="12" y="77"/>
                      <a:pt x="13" y="77"/>
                      <a:pt x="13" y="77"/>
                    </a:cubicBezTo>
                    <a:cubicBezTo>
                      <a:pt x="20" y="84"/>
                      <a:pt x="33" y="74"/>
                      <a:pt x="44" y="63"/>
                    </a:cubicBezTo>
                    <a:cubicBezTo>
                      <a:pt x="44" y="89"/>
                      <a:pt x="44" y="89"/>
                      <a:pt x="44" y="89"/>
                    </a:cubicBezTo>
                    <a:close/>
                    <a:moveTo>
                      <a:pt x="44" y="51"/>
                    </a:moveTo>
                    <a:cubicBezTo>
                      <a:pt x="44" y="43"/>
                      <a:pt x="44" y="43"/>
                      <a:pt x="44" y="43"/>
                    </a:cubicBezTo>
                    <a:cubicBezTo>
                      <a:pt x="41" y="47"/>
                      <a:pt x="33" y="54"/>
                      <a:pt x="26" y="59"/>
                    </a:cubicBezTo>
                    <a:cubicBezTo>
                      <a:pt x="24" y="60"/>
                      <a:pt x="20" y="64"/>
                      <a:pt x="18" y="64"/>
                    </a:cubicBezTo>
                    <a:cubicBezTo>
                      <a:pt x="22" y="58"/>
                      <a:pt x="36" y="48"/>
                      <a:pt x="41" y="38"/>
                    </a:cubicBezTo>
                    <a:cubicBezTo>
                      <a:pt x="42" y="39"/>
                      <a:pt x="43" y="39"/>
                      <a:pt x="44" y="4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2" y="30"/>
                      <a:pt x="40" y="28"/>
                      <a:pt x="36" y="25"/>
                    </a:cubicBezTo>
                    <a:cubicBezTo>
                      <a:pt x="37" y="25"/>
                      <a:pt x="39" y="23"/>
                      <a:pt x="40" y="23"/>
                    </a:cubicBezTo>
                    <a:cubicBezTo>
                      <a:pt x="42" y="24"/>
                      <a:pt x="43" y="25"/>
                      <a:pt x="44" y="27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3" y="3"/>
                      <a:pt x="42" y="3"/>
                      <a:pt x="42" y="3"/>
                    </a:cubicBezTo>
                    <a:cubicBezTo>
                      <a:pt x="41" y="3"/>
                      <a:pt x="25" y="0"/>
                      <a:pt x="21" y="0"/>
                    </a:cubicBezTo>
                    <a:cubicBezTo>
                      <a:pt x="17" y="1"/>
                      <a:pt x="14" y="2"/>
                      <a:pt x="15" y="7"/>
                    </a:cubicBezTo>
                    <a:cubicBezTo>
                      <a:pt x="16" y="8"/>
                      <a:pt x="20" y="8"/>
                      <a:pt x="23" y="7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18" y="10"/>
                      <a:pt x="17" y="9"/>
                      <a:pt x="13" y="9"/>
                    </a:cubicBezTo>
                    <a:cubicBezTo>
                      <a:pt x="9" y="9"/>
                      <a:pt x="18" y="15"/>
                      <a:pt x="21" y="17"/>
                    </a:cubicBezTo>
                    <a:cubicBezTo>
                      <a:pt x="20" y="21"/>
                      <a:pt x="10" y="30"/>
                      <a:pt x="5" y="29"/>
                    </a:cubicBezTo>
                    <a:cubicBezTo>
                      <a:pt x="5" y="30"/>
                      <a:pt x="5" y="29"/>
                      <a:pt x="4" y="30"/>
                    </a:cubicBezTo>
                    <a:cubicBezTo>
                      <a:pt x="4" y="36"/>
                      <a:pt x="4" y="43"/>
                      <a:pt x="11" y="45"/>
                    </a:cubicBezTo>
                    <a:cubicBezTo>
                      <a:pt x="15" y="42"/>
                      <a:pt x="29" y="33"/>
                      <a:pt x="32" y="28"/>
                    </a:cubicBezTo>
                    <a:cubicBezTo>
                      <a:pt x="36" y="31"/>
                      <a:pt x="34" y="33"/>
                      <a:pt x="34" y="34"/>
                    </a:cubicBezTo>
                    <a:cubicBezTo>
                      <a:pt x="26" y="45"/>
                      <a:pt x="10" y="59"/>
                      <a:pt x="1" y="69"/>
                    </a:cubicBezTo>
                    <a:cubicBezTo>
                      <a:pt x="0" y="76"/>
                      <a:pt x="0" y="79"/>
                      <a:pt x="7" y="77"/>
                    </a:cubicBezTo>
                    <a:cubicBezTo>
                      <a:pt x="10" y="78"/>
                      <a:pt x="31" y="62"/>
                      <a:pt x="44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Freeform 11"/>
              <p:cNvSpPr/>
              <p:nvPr/>
            </p:nvSpPr>
            <p:spPr bwMode="auto">
              <a:xfrm>
                <a:off x="4241" y="1931"/>
                <a:ext cx="280" cy="191"/>
              </a:xfrm>
              <a:custGeom>
                <a:avLst/>
                <a:gdLst>
                  <a:gd name="T0" fmla="*/ 29 w 147"/>
                  <a:gd name="T1" fmla="*/ 27 h 99"/>
                  <a:gd name="T2" fmla="*/ 50 w 147"/>
                  <a:gd name="T3" fmla="*/ 67 h 99"/>
                  <a:gd name="T4" fmla="*/ 59 w 147"/>
                  <a:gd name="T5" fmla="*/ 64 h 99"/>
                  <a:gd name="T6" fmla="*/ 44 w 147"/>
                  <a:gd name="T7" fmla="*/ 19 h 99"/>
                  <a:gd name="T8" fmla="*/ 60 w 147"/>
                  <a:gd name="T9" fmla="*/ 35 h 99"/>
                  <a:gd name="T10" fmla="*/ 66 w 147"/>
                  <a:gd name="T11" fmla="*/ 56 h 99"/>
                  <a:gd name="T12" fmla="*/ 69 w 147"/>
                  <a:gd name="T13" fmla="*/ 51 h 99"/>
                  <a:gd name="T14" fmla="*/ 70 w 147"/>
                  <a:gd name="T15" fmla="*/ 45 h 99"/>
                  <a:gd name="T16" fmla="*/ 66 w 147"/>
                  <a:gd name="T17" fmla="*/ 40 h 99"/>
                  <a:gd name="T18" fmla="*/ 72 w 147"/>
                  <a:gd name="T19" fmla="*/ 40 h 99"/>
                  <a:gd name="T20" fmla="*/ 73 w 147"/>
                  <a:gd name="T21" fmla="*/ 30 h 99"/>
                  <a:gd name="T22" fmla="*/ 63 w 147"/>
                  <a:gd name="T23" fmla="*/ 16 h 99"/>
                  <a:gd name="T24" fmla="*/ 66 w 147"/>
                  <a:gd name="T25" fmla="*/ 5 h 99"/>
                  <a:gd name="T26" fmla="*/ 80 w 147"/>
                  <a:gd name="T27" fmla="*/ 15 h 99"/>
                  <a:gd name="T28" fmla="*/ 87 w 147"/>
                  <a:gd name="T29" fmla="*/ 39 h 99"/>
                  <a:gd name="T30" fmla="*/ 82 w 147"/>
                  <a:gd name="T31" fmla="*/ 50 h 99"/>
                  <a:gd name="T32" fmla="*/ 77 w 147"/>
                  <a:gd name="T33" fmla="*/ 58 h 99"/>
                  <a:gd name="T34" fmla="*/ 99 w 147"/>
                  <a:gd name="T35" fmla="*/ 53 h 99"/>
                  <a:gd name="T36" fmla="*/ 94 w 147"/>
                  <a:gd name="T37" fmla="*/ 40 h 99"/>
                  <a:gd name="T38" fmla="*/ 99 w 147"/>
                  <a:gd name="T39" fmla="*/ 38 h 99"/>
                  <a:gd name="T40" fmla="*/ 104 w 147"/>
                  <a:gd name="T41" fmla="*/ 37 h 99"/>
                  <a:gd name="T42" fmla="*/ 98 w 147"/>
                  <a:gd name="T43" fmla="*/ 23 h 99"/>
                  <a:gd name="T44" fmla="*/ 101 w 147"/>
                  <a:gd name="T45" fmla="*/ 19 h 99"/>
                  <a:gd name="T46" fmla="*/ 105 w 147"/>
                  <a:gd name="T47" fmla="*/ 15 h 99"/>
                  <a:gd name="T48" fmla="*/ 96 w 147"/>
                  <a:gd name="T49" fmla="*/ 6 h 99"/>
                  <a:gd name="T50" fmla="*/ 104 w 147"/>
                  <a:gd name="T51" fmla="*/ 3 h 99"/>
                  <a:gd name="T52" fmla="*/ 111 w 147"/>
                  <a:gd name="T53" fmla="*/ 2 h 99"/>
                  <a:gd name="T54" fmla="*/ 120 w 147"/>
                  <a:gd name="T55" fmla="*/ 19 h 99"/>
                  <a:gd name="T56" fmla="*/ 114 w 147"/>
                  <a:gd name="T57" fmla="*/ 32 h 99"/>
                  <a:gd name="T58" fmla="*/ 112 w 147"/>
                  <a:gd name="T59" fmla="*/ 49 h 99"/>
                  <a:gd name="T60" fmla="*/ 143 w 147"/>
                  <a:gd name="T61" fmla="*/ 56 h 99"/>
                  <a:gd name="T62" fmla="*/ 130 w 147"/>
                  <a:gd name="T63" fmla="*/ 63 h 99"/>
                  <a:gd name="T64" fmla="*/ 119 w 147"/>
                  <a:gd name="T65" fmla="*/ 58 h 99"/>
                  <a:gd name="T66" fmla="*/ 127 w 147"/>
                  <a:gd name="T67" fmla="*/ 55 h 99"/>
                  <a:gd name="T68" fmla="*/ 109 w 147"/>
                  <a:gd name="T69" fmla="*/ 59 h 99"/>
                  <a:gd name="T70" fmla="*/ 108 w 147"/>
                  <a:gd name="T71" fmla="*/ 63 h 99"/>
                  <a:gd name="T72" fmla="*/ 98 w 147"/>
                  <a:gd name="T73" fmla="*/ 60 h 99"/>
                  <a:gd name="T74" fmla="*/ 79 w 147"/>
                  <a:gd name="T75" fmla="*/ 64 h 99"/>
                  <a:gd name="T76" fmla="*/ 65 w 147"/>
                  <a:gd name="T77" fmla="*/ 74 h 99"/>
                  <a:gd name="T78" fmla="*/ 58 w 147"/>
                  <a:gd name="T79" fmla="*/ 71 h 99"/>
                  <a:gd name="T80" fmla="*/ 53 w 147"/>
                  <a:gd name="T81" fmla="*/ 80 h 99"/>
                  <a:gd name="T82" fmla="*/ 48 w 147"/>
                  <a:gd name="T83" fmla="*/ 76 h 99"/>
                  <a:gd name="T84" fmla="*/ 25 w 147"/>
                  <a:gd name="T85" fmla="*/ 86 h 99"/>
                  <a:gd name="T86" fmla="*/ 19 w 147"/>
                  <a:gd name="T87" fmla="*/ 94 h 99"/>
                  <a:gd name="T88" fmla="*/ 8 w 147"/>
                  <a:gd name="T89" fmla="*/ 98 h 99"/>
                  <a:gd name="T90" fmla="*/ 4 w 147"/>
                  <a:gd name="T91" fmla="*/ 88 h 99"/>
                  <a:gd name="T92" fmla="*/ 16 w 147"/>
                  <a:gd name="T93" fmla="*/ 74 h 99"/>
                  <a:gd name="T94" fmla="*/ 25 w 147"/>
                  <a:gd name="T95" fmla="*/ 76 h 99"/>
                  <a:gd name="T96" fmla="*/ 48 w 147"/>
                  <a:gd name="T97" fmla="*/ 66 h 99"/>
                  <a:gd name="T98" fmla="*/ 31 w 147"/>
                  <a:gd name="T99" fmla="*/ 33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47" h="99">
                    <a:moveTo>
                      <a:pt x="31" y="33"/>
                    </a:moveTo>
                    <a:cubicBezTo>
                      <a:pt x="31" y="33"/>
                      <a:pt x="18" y="23"/>
                      <a:pt x="29" y="27"/>
                    </a:cubicBezTo>
                    <a:cubicBezTo>
                      <a:pt x="29" y="27"/>
                      <a:pt x="40" y="30"/>
                      <a:pt x="46" y="48"/>
                    </a:cubicBezTo>
                    <a:cubicBezTo>
                      <a:pt x="46" y="48"/>
                      <a:pt x="51" y="60"/>
                      <a:pt x="50" y="67"/>
                    </a:cubicBezTo>
                    <a:cubicBezTo>
                      <a:pt x="50" y="67"/>
                      <a:pt x="50" y="69"/>
                      <a:pt x="53" y="68"/>
                    </a:cubicBezTo>
                    <a:cubicBezTo>
                      <a:pt x="53" y="68"/>
                      <a:pt x="59" y="68"/>
                      <a:pt x="59" y="64"/>
                    </a:cubicBezTo>
                    <a:cubicBezTo>
                      <a:pt x="59" y="64"/>
                      <a:pt x="61" y="50"/>
                      <a:pt x="51" y="28"/>
                    </a:cubicBezTo>
                    <a:cubicBezTo>
                      <a:pt x="51" y="28"/>
                      <a:pt x="48" y="20"/>
                      <a:pt x="44" y="19"/>
                    </a:cubicBezTo>
                    <a:cubicBezTo>
                      <a:pt x="44" y="19"/>
                      <a:pt x="42" y="16"/>
                      <a:pt x="45" y="18"/>
                    </a:cubicBezTo>
                    <a:cubicBezTo>
                      <a:pt x="45" y="18"/>
                      <a:pt x="56" y="20"/>
                      <a:pt x="60" y="35"/>
                    </a:cubicBezTo>
                    <a:cubicBezTo>
                      <a:pt x="60" y="35"/>
                      <a:pt x="63" y="47"/>
                      <a:pt x="64" y="56"/>
                    </a:cubicBezTo>
                    <a:cubicBezTo>
                      <a:pt x="64" y="56"/>
                      <a:pt x="65" y="60"/>
                      <a:pt x="66" y="56"/>
                    </a:cubicBezTo>
                    <a:cubicBezTo>
                      <a:pt x="66" y="56"/>
                      <a:pt x="67" y="54"/>
                      <a:pt x="69" y="53"/>
                    </a:cubicBezTo>
                    <a:cubicBezTo>
                      <a:pt x="69" y="53"/>
                      <a:pt x="70" y="52"/>
                      <a:pt x="69" y="51"/>
                    </a:cubicBezTo>
                    <a:cubicBezTo>
                      <a:pt x="69" y="51"/>
                      <a:pt x="69" y="48"/>
                      <a:pt x="70" y="48"/>
                    </a:cubicBezTo>
                    <a:cubicBezTo>
                      <a:pt x="70" y="48"/>
                      <a:pt x="72" y="47"/>
                      <a:pt x="70" y="45"/>
                    </a:cubicBezTo>
                    <a:cubicBezTo>
                      <a:pt x="70" y="45"/>
                      <a:pt x="69" y="43"/>
                      <a:pt x="67" y="43"/>
                    </a:cubicBezTo>
                    <a:cubicBezTo>
                      <a:pt x="67" y="43"/>
                      <a:pt x="60" y="37"/>
                      <a:pt x="66" y="40"/>
                    </a:cubicBezTo>
                    <a:cubicBezTo>
                      <a:pt x="66" y="40"/>
                      <a:pt x="69" y="41"/>
                      <a:pt x="70" y="42"/>
                    </a:cubicBezTo>
                    <a:cubicBezTo>
                      <a:pt x="70" y="42"/>
                      <a:pt x="72" y="44"/>
                      <a:pt x="72" y="40"/>
                    </a:cubicBezTo>
                    <a:cubicBezTo>
                      <a:pt x="72" y="40"/>
                      <a:pt x="74" y="32"/>
                      <a:pt x="75" y="31"/>
                    </a:cubicBezTo>
                    <a:cubicBezTo>
                      <a:pt x="75" y="31"/>
                      <a:pt x="76" y="27"/>
                      <a:pt x="73" y="30"/>
                    </a:cubicBezTo>
                    <a:cubicBezTo>
                      <a:pt x="73" y="30"/>
                      <a:pt x="69" y="32"/>
                      <a:pt x="67" y="26"/>
                    </a:cubicBezTo>
                    <a:cubicBezTo>
                      <a:pt x="67" y="26"/>
                      <a:pt x="59" y="19"/>
                      <a:pt x="63" y="16"/>
                    </a:cubicBezTo>
                    <a:cubicBezTo>
                      <a:pt x="63" y="16"/>
                      <a:pt x="68" y="11"/>
                      <a:pt x="64" y="7"/>
                    </a:cubicBezTo>
                    <a:cubicBezTo>
                      <a:pt x="64" y="7"/>
                      <a:pt x="60" y="2"/>
                      <a:pt x="66" y="5"/>
                    </a:cubicBezTo>
                    <a:cubicBezTo>
                      <a:pt x="66" y="5"/>
                      <a:pt x="71" y="7"/>
                      <a:pt x="76" y="12"/>
                    </a:cubicBezTo>
                    <a:cubicBezTo>
                      <a:pt x="76" y="12"/>
                      <a:pt x="75" y="14"/>
                      <a:pt x="80" y="15"/>
                    </a:cubicBezTo>
                    <a:cubicBezTo>
                      <a:pt x="80" y="15"/>
                      <a:pt x="97" y="18"/>
                      <a:pt x="94" y="28"/>
                    </a:cubicBezTo>
                    <a:cubicBezTo>
                      <a:pt x="94" y="28"/>
                      <a:pt x="87" y="34"/>
                      <a:pt x="87" y="39"/>
                    </a:cubicBezTo>
                    <a:cubicBezTo>
                      <a:pt x="87" y="39"/>
                      <a:pt x="85" y="44"/>
                      <a:pt x="83" y="45"/>
                    </a:cubicBezTo>
                    <a:cubicBezTo>
                      <a:pt x="83" y="45"/>
                      <a:pt x="82" y="45"/>
                      <a:pt x="82" y="50"/>
                    </a:cubicBezTo>
                    <a:cubicBezTo>
                      <a:pt x="82" y="50"/>
                      <a:pt x="83" y="51"/>
                      <a:pt x="81" y="52"/>
                    </a:cubicBezTo>
                    <a:cubicBezTo>
                      <a:pt x="81" y="52"/>
                      <a:pt x="79" y="55"/>
                      <a:pt x="77" y="58"/>
                    </a:cubicBezTo>
                    <a:cubicBezTo>
                      <a:pt x="77" y="58"/>
                      <a:pt x="72" y="62"/>
                      <a:pt x="76" y="60"/>
                    </a:cubicBezTo>
                    <a:cubicBezTo>
                      <a:pt x="76" y="60"/>
                      <a:pt x="92" y="55"/>
                      <a:pt x="99" y="53"/>
                    </a:cubicBezTo>
                    <a:cubicBezTo>
                      <a:pt x="99" y="53"/>
                      <a:pt x="104" y="51"/>
                      <a:pt x="100" y="48"/>
                    </a:cubicBezTo>
                    <a:cubicBezTo>
                      <a:pt x="100" y="48"/>
                      <a:pt x="95" y="43"/>
                      <a:pt x="94" y="40"/>
                    </a:cubicBezTo>
                    <a:cubicBezTo>
                      <a:pt x="94" y="40"/>
                      <a:pt x="92" y="35"/>
                      <a:pt x="95" y="37"/>
                    </a:cubicBezTo>
                    <a:cubicBezTo>
                      <a:pt x="95" y="37"/>
                      <a:pt x="98" y="40"/>
                      <a:pt x="99" y="38"/>
                    </a:cubicBezTo>
                    <a:cubicBezTo>
                      <a:pt x="99" y="38"/>
                      <a:pt x="98" y="37"/>
                      <a:pt x="101" y="38"/>
                    </a:cubicBezTo>
                    <a:cubicBezTo>
                      <a:pt x="101" y="38"/>
                      <a:pt x="104" y="40"/>
                      <a:pt x="104" y="37"/>
                    </a:cubicBezTo>
                    <a:cubicBezTo>
                      <a:pt x="104" y="37"/>
                      <a:pt x="107" y="31"/>
                      <a:pt x="104" y="32"/>
                    </a:cubicBezTo>
                    <a:cubicBezTo>
                      <a:pt x="104" y="32"/>
                      <a:pt x="98" y="28"/>
                      <a:pt x="98" y="23"/>
                    </a:cubicBezTo>
                    <a:cubicBezTo>
                      <a:pt x="98" y="23"/>
                      <a:pt x="97" y="20"/>
                      <a:pt x="98" y="19"/>
                    </a:cubicBezTo>
                    <a:cubicBezTo>
                      <a:pt x="98" y="19"/>
                      <a:pt x="99" y="17"/>
                      <a:pt x="101" y="19"/>
                    </a:cubicBezTo>
                    <a:cubicBezTo>
                      <a:pt x="101" y="19"/>
                      <a:pt x="105" y="27"/>
                      <a:pt x="105" y="22"/>
                    </a:cubicBezTo>
                    <a:cubicBezTo>
                      <a:pt x="105" y="15"/>
                      <a:pt x="105" y="15"/>
                      <a:pt x="105" y="15"/>
                    </a:cubicBezTo>
                    <a:cubicBezTo>
                      <a:pt x="105" y="15"/>
                      <a:pt x="106" y="12"/>
                      <a:pt x="100" y="12"/>
                    </a:cubicBezTo>
                    <a:cubicBezTo>
                      <a:pt x="100" y="12"/>
                      <a:pt x="90" y="7"/>
                      <a:pt x="96" y="6"/>
                    </a:cubicBezTo>
                    <a:cubicBezTo>
                      <a:pt x="96" y="6"/>
                      <a:pt x="100" y="7"/>
                      <a:pt x="99" y="4"/>
                    </a:cubicBezTo>
                    <a:cubicBezTo>
                      <a:pt x="99" y="4"/>
                      <a:pt x="99" y="3"/>
                      <a:pt x="104" y="3"/>
                    </a:cubicBezTo>
                    <a:cubicBezTo>
                      <a:pt x="104" y="3"/>
                      <a:pt x="105" y="3"/>
                      <a:pt x="106" y="1"/>
                    </a:cubicBezTo>
                    <a:cubicBezTo>
                      <a:pt x="106" y="1"/>
                      <a:pt x="107" y="0"/>
                      <a:pt x="111" y="2"/>
                    </a:cubicBezTo>
                    <a:cubicBezTo>
                      <a:pt x="111" y="2"/>
                      <a:pt x="127" y="6"/>
                      <a:pt x="124" y="14"/>
                    </a:cubicBezTo>
                    <a:cubicBezTo>
                      <a:pt x="124" y="14"/>
                      <a:pt x="123" y="18"/>
                      <a:pt x="120" y="19"/>
                    </a:cubicBezTo>
                    <a:cubicBezTo>
                      <a:pt x="120" y="19"/>
                      <a:pt x="119" y="18"/>
                      <a:pt x="116" y="26"/>
                    </a:cubicBezTo>
                    <a:cubicBezTo>
                      <a:pt x="116" y="26"/>
                      <a:pt x="114" y="29"/>
                      <a:pt x="114" y="32"/>
                    </a:cubicBezTo>
                    <a:cubicBezTo>
                      <a:pt x="114" y="32"/>
                      <a:pt x="115" y="38"/>
                      <a:pt x="113" y="41"/>
                    </a:cubicBezTo>
                    <a:cubicBezTo>
                      <a:pt x="113" y="41"/>
                      <a:pt x="113" y="47"/>
                      <a:pt x="112" y="49"/>
                    </a:cubicBezTo>
                    <a:cubicBezTo>
                      <a:pt x="112" y="49"/>
                      <a:pt x="111" y="52"/>
                      <a:pt x="114" y="51"/>
                    </a:cubicBezTo>
                    <a:cubicBezTo>
                      <a:pt x="114" y="51"/>
                      <a:pt x="136" y="46"/>
                      <a:pt x="143" y="56"/>
                    </a:cubicBezTo>
                    <a:cubicBezTo>
                      <a:pt x="143" y="56"/>
                      <a:pt x="147" y="58"/>
                      <a:pt x="136" y="62"/>
                    </a:cubicBezTo>
                    <a:cubicBezTo>
                      <a:pt x="136" y="62"/>
                      <a:pt x="132" y="64"/>
                      <a:pt x="130" y="63"/>
                    </a:cubicBezTo>
                    <a:cubicBezTo>
                      <a:pt x="118" y="60"/>
                      <a:pt x="118" y="60"/>
                      <a:pt x="118" y="60"/>
                    </a:cubicBezTo>
                    <a:cubicBezTo>
                      <a:pt x="118" y="60"/>
                      <a:pt x="113" y="59"/>
                      <a:pt x="119" y="58"/>
                    </a:cubicBezTo>
                    <a:cubicBezTo>
                      <a:pt x="119" y="58"/>
                      <a:pt x="127" y="58"/>
                      <a:pt x="128" y="56"/>
                    </a:cubicBezTo>
                    <a:cubicBezTo>
                      <a:pt x="128" y="56"/>
                      <a:pt x="131" y="54"/>
                      <a:pt x="127" y="55"/>
                    </a:cubicBezTo>
                    <a:cubicBezTo>
                      <a:pt x="127" y="55"/>
                      <a:pt x="118" y="56"/>
                      <a:pt x="115" y="55"/>
                    </a:cubicBezTo>
                    <a:cubicBezTo>
                      <a:pt x="115" y="55"/>
                      <a:pt x="110" y="55"/>
                      <a:pt x="109" y="59"/>
                    </a:cubicBezTo>
                    <a:cubicBezTo>
                      <a:pt x="109" y="59"/>
                      <a:pt x="110" y="60"/>
                      <a:pt x="108" y="61"/>
                    </a:cubicBezTo>
                    <a:cubicBezTo>
                      <a:pt x="108" y="61"/>
                      <a:pt x="108" y="61"/>
                      <a:pt x="108" y="63"/>
                    </a:cubicBezTo>
                    <a:cubicBezTo>
                      <a:pt x="108" y="63"/>
                      <a:pt x="108" y="70"/>
                      <a:pt x="102" y="66"/>
                    </a:cubicBezTo>
                    <a:cubicBezTo>
                      <a:pt x="102" y="66"/>
                      <a:pt x="97" y="64"/>
                      <a:pt x="98" y="60"/>
                    </a:cubicBezTo>
                    <a:cubicBezTo>
                      <a:pt x="98" y="60"/>
                      <a:pt x="99" y="56"/>
                      <a:pt x="95" y="58"/>
                    </a:cubicBezTo>
                    <a:cubicBezTo>
                      <a:pt x="95" y="58"/>
                      <a:pt x="84" y="63"/>
                      <a:pt x="79" y="64"/>
                    </a:cubicBezTo>
                    <a:cubicBezTo>
                      <a:pt x="79" y="64"/>
                      <a:pt x="65" y="66"/>
                      <a:pt x="66" y="70"/>
                    </a:cubicBezTo>
                    <a:cubicBezTo>
                      <a:pt x="66" y="70"/>
                      <a:pt x="68" y="74"/>
                      <a:pt x="65" y="74"/>
                    </a:cubicBezTo>
                    <a:cubicBezTo>
                      <a:pt x="65" y="74"/>
                      <a:pt x="63" y="73"/>
                      <a:pt x="61" y="70"/>
                    </a:cubicBezTo>
                    <a:cubicBezTo>
                      <a:pt x="61" y="70"/>
                      <a:pt x="61" y="69"/>
                      <a:pt x="58" y="71"/>
                    </a:cubicBezTo>
                    <a:cubicBezTo>
                      <a:pt x="58" y="71"/>
                      <a:pt x="50" y="73"/>
                      <a:pt x="52" y="77"/>
                    </a:cubicBezTo>
                    <a:cubicBezTo>
                      <a:pt x="52" y="77"/>
                      <a:pt x="53" y="78"/>
                      <a:pt x="53" y="80"/>
                    </a:cubicBezTo>
                    <a:cubicBezTo>
                      <a:pt x="53" y="80"/>
                      <a:pt x="56" y="82"/>
                      <a:pt x="53" y="82"/>
                    </a:cubicBezTo>
                    <a:cubicBezTo>
                      <a:pt x="53" y="82"/>
                      <a:pt x="50" y="79"/>
                      <a:pt x="48" y="76"/>
                    </a:cubicBezTo>
                    <a:cubicBezTo>
                      <a:pt x="48" y="76"/>
                      <a:pt x="48" y="73"/>
                      <a:pt x="44" y="76"/>
                    </a:cubicBezTo>
                    <a:cubicBezTo>
                      <a:pt x="44" y="76"/>
                      <a:pt x="31" y="77"/>
                      <a:pt x="25" y="86"/>
                    </a:cubicBezTo>
                    <a:cubicBezTo>
                      <a:pt x="25" y="86"/>
                      <a:pt x="23" y="87"/>
                      <a:pt x="23" y="90"/>
                    </a:cubicBezTo>
                    <a:cubicBezTo>
                      <a:pt x="23" y="90"/>
                      <a:pt x="20" y="93"/>
                      <a:pt x="19" y="94"/>
                    </a:cubicBezTo>
                    <a:cubicBezTo>
                      <a:pt x="19" y="94"/>
                      <a:pt x="15" y="99"/>
                      <a:pt x="13" y="99"/>
                    </a:cubicBezTo>
                    <a:cubicBezTo>
                      <a:pt x="13" y="99"/>
                      <a:pt x="10" y="98"/>
                      <a:pt x="8" y="98"/>
                    </a:cubicBezTo>
                    <a:cubicBezTo>
                      <a:pt x="8" y="98"/>
                      <a:pt x="8" y="98"/>
                      <a:pt x="6" y="96"/>
                    </a:cubicBezTo>
                    <a:cubicBezTo>
                      <a:pt x="6" y="96"/>
                      <a:pt x="0" y="92"/>
                      <a:pt x="4" y="88"/>
                    </a:cubicBezTo>
                    <a:cubicBezTo>
                      <a:pt x="4" y="88"/>
                      <a:pt x="8" y="84"/>
                      <a:pt x="10" y="79"/>
                    </a:cubicBezTo>
                    <a:cubicBezTo>
                      <a:pt x="10" y="79"/>
                      <a:pt x="11" y="73"/>
                      <a:pt x="16" y="74"/>
                    </a:cubicBezTo>
                    <a:cubicBezTo>
                      <a:pt x="16" y="74"/>
                      <a:pt x="21" y="75"/>
                      <a:pt x="22" y="77"/>
                    </a:cubicBezTo>
                    <a:cubicBezTo>
                      <a:pt x="22" y="77"/>
                      <a:pt x="23" y="78"/>
                      <a:pt x="25" y="76"/>
                    </a:cubicBezTo>
                    <a:cubicBezTo>
                      <a:pt x="25" y="76"/>
                      <a:pt x="40" y="74"/>
                      <a:pt x="47" y="70"/>
                    </a:cubicBezTo>
                    <a:cubicBezTo>
                      <a:pt x="47" y="70"/>
                      <a:pt x="48" y="70"/>
                      <a:pt x="48" y="66"/>
                    </a:cubicBezTo>
                    <a:cubicBezTo>
                      <a:pt x="48" y="66"/>
                      <a:pt x="45" y="51"/>
                      <a:pt x="40" y="44"/>
                    </a:cubicBezTo>
                    <a:cubicBezTo>
                      <a:pt x="40" y="44"/>
                      <a:pt x="35" y="35"/>
                      <a:pt x="31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Freeform 12"/>
              <p:cNvSpPr/>
              <p:nvPr/>
            </p:nvSpPr>
            <p:spPr bwMode="auto">
              <a:xfrm>
                <a:off x="4306" y="2062"/>
                <a:ext cx="168" cy="188"/>
              </a:xfrm>
              <a:custGeom>
                <a:avLst/>
                <a:gdLst>
                  <a:gd name="T0" fmla="*/ 26 w 88"/>
                  <a:gd name="T1" fmla="*/ 10 h 97"/>
                  <a:gd name="T2" fmla="*/ 39 w 88"/>
                  <a:gd name="T3" fmla="*/ 7 h 97"/>
                  <a:gd name="T4" fmla="*/ 47 w 88"/>
                  <a:gd name="T5" fmla="*/ 3 h 97"/>
                  <a:gd name="T6" fmla="*/ 53 w 88"/>
                  <a:gd name="T7" fmla="*/ 2 h 97"/>
                  <a:gd name="T8" fmla="*/ 69 w 88"/>
                  <a:gd name="T9" fmla="*/ 9 h 97"/>
                  <a:gd name="T10" fmla="*/ 64 w 88"/>
                  <a:gd name="T11" fmla="*/ 16 h 97"/>
                  <a:gd name="T12" fmla="*/ 61 w 88"/>
                  <a:gd name="T13" fmla="*/ 26 h 97"/>
                  <a:gd name="T14" fmla="*/ 69 w 88"/>
                  <a:gd name="T15" fmla="*/ 33 h 97"/>
                  <a:gd name="T16" fmla="*/ 82 w 88"/>
                  <a:gd name="T17" fmla="*/ 36 h 97"/>
                  <a:gd name="T18" fmla="*/ 84 w 88"/>
                  <a:gd name="T19" fmla="*/ 45 h 97"/>
                  <a:gd name="T20" fmla="*/ 79 w 88"/>
                  <a:gd name="T21" fmla="*/ 48 h 97"/>
                  <a:gd name="T22" fmla="*/ 75 w 88"/>
                  <a:gd name="T23" fmla="*/ 48 h 97"/>
                  <a:gd name="T24" fmla="*/ 69 w 88"/>
                  <a:gd name="T25" fmla="*/ 55 h 97"/>
                  <a:gd name="T26" fmla="*/ 69 w 88"/>
                  <a:gd name="T27" fmla="*/ 70 h 97"/>
                  <a:gd name="T28" fmla="*/ 58 w 88"/>
                  <a:gd name="T29" fmla="*/ 89 h 97"/>
                  <a:gd name="T30" fmla="*/ 53 w 88"/>
                  <a:gd name="T31" fmla="*/ 92 h 97"/>
                  <a:gd name="T32" fmla="*/ 48 w 88"/>
                  <a:gd name="T33" fmla="*/ 96 h 97"/>
                  <a:gd name="T34" fmla="*/ 45 w 88"/>
                  <a:gd name="T35" fmla="*/ 97 h 97"/>
                  <a:gd name="T36" fmla="*/ 24 w 88"/>
                  <a:gd name="T37" fmla="*/ 97 h 97"/>
                  <a:gd name="T38" fmla="*/ 20 w 88"/>
                  <a:gd name="T39" fmla="*/ 97 h 97"/>
                  <a:gd name="T40" fmla="*/ 18 w 88"/>
                  <a:gd name="T41" fmla="*/ 95 h 97"/>
                  <a:gd name="T42" fmla="*/ 17 w 88"/>
                  <a:gd name="T43" fmla="*/ 95 h 97"/>
                  <a:gd name="T44" fmla="*/ 14 w 88"/>
                  <a:gd name="T45" fmla="*/ 94 h 97"/>
                  <a:gd name="T46" fmla="*/ 4 w 88"/>
                  <a:gd name="T47" fmla="*/ 89 h 97"/>
                  <a:gd name="T48" fmla="*/ 6 w 88"/>
                  <a:gd name="T49" fmla="*/ 88 h 97"/>
                  <a:gd name="T50" fmla="*/ 14 w 88"/>
                  <a:gd name="T51" fmla="*/ 89 h 97"/>
                  <a:gd name="T52" fmla="*/ 15 w 88"/>
                  <a:gd name="T53" fmla="*/ 86 h 97"/>
                  <a:gd name="T54" fmla="*/ 40 w 88"/>
                  <a:gd name="T55" fmla="*/ 81 h 97"/>
                  <a:gd name="T56" fmla="*/ 55 w 88"/>
                  <a:gd name="T57" fmla="*/ 54 h 97"/>
                  <a:gd name="T58" fmla="*/ 38 w 88"/>
                  <a:gd name="T59" fmla="*/ 53 h 97"/>
                  <a:gd name="T60" fmla="*/ 25 w 88"/>
                  <a:gd name="T61" fmla="*/ 57 h 97"/>
                  <a:gd name="T62" fmla="*/ 15 w 88"/>
                  <a:gd name="T63" fmla="*/ 44 h 97"/>
                  <a:gd name="T64" fmla="*/ 16 w 88"/>
                  <a:gd name="T65" fmla="*/ 42 h 97"/>
                  <a:gd name="T66" fmla="*/ 23 w 88"/>
                  <a:gd name="T67" fmla="*/ 43 h 97"/>
                  <a:gd name="T68" fmla="*/ 30 w 88"/>
                  <a:gd name="T69" fmla="*/ 42 h 97"/>
                  <a:gd name="T70" fmla="*/ 42 w 88"/>
                  <a:gd name="T71" fmla="*/ 40 h 97"/>
                  <a:gd name="T72" fmla="*/ 51 w 88"/>
                  <a:gd name="T73" fmla="*/ 38 h 97"/>
                  <a:gd name="T74" fmla="*/ 49 w 88"/>
                  <a:gd name="T75" fmla="*/ 35 h 97"/>
                  <a:gd name="T76" fmla="*/ 42 w 88"/>
                  <a:gd name="T77" fmla="*/ 21 h 97"/>
                  <a:gd name="T78" fmla="*/ 45 w 88"/>
                  <a:gd name="T79" fmla="*/ 12 h 97"/>
                  <a:gd name="T80" fmla="*/ 31 w 88"/>
                  <a:gd name="T81" fmla="*/ 15 h 97"/>
                  <a:gd name="T82" fmla="*/ 25 w 88"/>
                  <a:gd name="T83" fmla="*/ 12 h 97"/>
                  <a:gd name="T84" fmla="*/ 26 w 88"/>
                  <a:gd name="T85" fmla="*/ 1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88" h="97">
                    <a:moveTo>
                      <a:pt x="26" y="10"/>
                    </a:moveTo>
                    <a:cubicBezTo>
                      <a:pt x="26" y="10"/>
                      <a:pt x="31" y="11"/>
                      <a:pt x="39" y="7"/>
                    </a:cubicBezTo>
                    <a:cubicBezTo>
                      <a:pt x="39" y="7"/>
                      <a:pt x="46" y="6"/>
                      <a:pt x="47" y="3"/>
                    </a:cubicBezTo>
                    <a:cubicBezTo>
                      <a:pt x="47" y="3"/>
                      <a:pt x="48" y="0"/>
                      <a:pt x="53" y="2"/>
                    </a:cubicBezTo>
                    <a:cubicBezTo>
                      <a:pt x="53" y="2"/>
                      <a:pt x="67" y="1"/>
                      <a:pt x="69" y="9"/>
                    </a:cubicBezTo>
                    <a:cubicBezTo>
                      <a:pt x="69" y="9"/>
                      <a:pt x="70" y="13"/>
                      <a:pt x="64" y="16"/>
                    </a:cubicBezTo>
                    <a:cubicBezTo>
                      <a:pt x="64" y="16"/>
                      <a:pt x="60" y="20"/>
                      <a:pt x="61" y="26"/>
                    </a:cubicBezTo>
                    <a:cubicBezTo>
                      <a:pt x="61" y="26"/>
                      <a:pt x="65" y="35"/>
                      <a:pt x="69" y="33"/>
                    </a:cubicBezTo>
                    <a:cubicBezTo>
                      <a:pt x="69" y="33"/>
                      <a:pt x="81" y="33"/>
                      <a:pt x="82" y="36"/>
                    </a:cubicBezTo>
                    <a:cubicBezTo>
                      <a:pt x="82" y="36"/>
                      <a:pt x="88" y="42"/>
                      <a:pt x="84" y="45"/>
                    </a:cubicBezTo>
                    <a:cubicBezTo>
                      <a:pt x="84" y="45"/>
                      <a:pt x="81" y="46"/>
                      <a:pt x="79" y="48"/>
                    </a:cubicBezTo>
                    <a:cubicBezTo>
                      <a:pt x="79" y="48"/>
                      <a:pt x="78" y="49"/>
                      <a:pt x="75" y="48"/>
                    </a:cubicBezTo>
                    <a:cubicBezTo>
                      <a:pt x="75" y="48"/>
                      <a:pt x="68" y="48"/>
                      <a:pt x="69" y="55"/>
                    </a:cubicBezTo>
                    <a:cubicBezTo>
                      <a:pt x="69" y="70"/>
                      <a:pt x="69" y="70"/>
                      <a:pt x="69" y="70"/>
                    </a:cubicBezTo>
                    <a:cubicBezTo>
                      <a:pt x="69" y="70"/>
                      <a:pt x="65" y="83"/>
                      <a:pt x="58" y="89"/>
                    </a:cubicBezTo>
                    <a:cubicBezTo>
                      <a:pt x="58" y="89"/>
                      <a:pt x="54" y="92"/>
                      <a:pt x="53" y="92"/>
                    </a:cubicBezTo>
                    <a:cubicBezTo>
                      <a:pt x="53" y="92"/>
                      <a:pt x="51" y="93"/>
                      <a:pt x="48" y="96"/>
                    </a:cubicBezTo>
                    <a:cubicBezTo>
                      <a:pt x="48" y="96"/>
                      <a:pt x="47" y="97"/>
                      <a:pt x="45" y="97"/>
                    </a:cubicBezTo>
                    <a:cubicBezTo>
                      <a:pt x="24" y="97"/>
                      <a:pt x="24" y="97"/>
                      <a:pt x="24" y="97"/>
                    </a:cubicBezTo>
                    <a:cubicBezTo>
                      <a:pt x="24" y="97"/>
                      <a:pt x="22" y="96"/>
                      <a:pt x="20" y="97"/>
                    </a:cubicBezTo>
                    <a:cubicBezTo>
                      <a:pt x="20" y="97"/>
                      <a:pt x="18" y="96"/>
                      <a:pt x="18" y="95"/>
                    </a:cubicBezTo>
                    <a:cubicBezTo>
                      <a:pt x="18" y="95"/>
                      <a:pt x="19" y="94"/>
                      <a:pt x="17" y="95"/>
                    </a:cubicBezTo>
                    <a:cubicBezTo>
                      <a:pt x="17" y="95"/>
                      <a:pt x="16" y="93"/>
                      <a:pt x="14" y="94"/>
                    </a:cubicBezTo>
                    <a:cubicBezTo>
                      <a:pt x="4" y="89"/>
                      <a:pt x="4" y="89"/>
                      <a:pt x="4" y="89"/>
                    </a:cubicBezTo>
                    <a:cubicBezTo>
                      <a:pt x="4" y="89"/>
                      <a:pt x="0" y="87"/>
                      <a:pt x="6" y="88"/>
                    </a:cubicBezTo>
                    <a:cubicBezTo>
                      <a:pt x="6" y="88"/>
                      <a:pt x="19" y="93"/>
                      <a:pt x="14" y="89"/>
                    </a:cubicBezTo>
                    <a:cubicBezTo>
                      <a:pt x="14" y="89"/>
                      <a:pt x="11" y="86"/>
                      <a:pt x="15" y="86"/>
                    </a:cubicBezTo>
                    <a:cubicBezTo>
                      <a:pt x="15" y="86"/>
                      <a:pt x="30" y="87"/>
                      <a:pt x="40" y="81"/>
                    </a:cubicBezTo>
                    <a:cubicBezTo>
                      <a:pt x="40" y="81"/>
                      <a:pt x="61" y="73"/>
                      <a:pt x="55" y="54"/>
                    </a:cubicBezTo>
                    <a:cubicBezTo>
                      <a:pt x="55" y="54"/>
                      <a:pt x="48" y="50"/>
                      <a:pt x="38" y="53"/>
                    </a:cubicBezTo>
                    <a:cubicBezTo>
                      <a:pt x="38" y="53"/>
                      <a:pt x="29" y="59"/>
                      <a:pt x="25" y="57"/>
                    </a:cubicBezTo>
                    <a:cubicBezTo>
                      <a:pt x="25" y="57"/>
                      <a:pt x="17" y="51"/>
                      <a:pt x="15" y="44"/>
                    </a:cubicBezTo>
                    <a:cubicBezTo>
                      <a:pt x="15" y="44"/>
                      <a:pt x="12" y="40"/>
                      <a:pt x="16" y="42"/>
                    </a:cubicBezTo>
                    <a:cubicBezTo>
                      <a:pt x="16" y="42"/>
                      <a:pt x="17" y="44"/>
                      <a:pt x="23" y="43"/>
                    </a:cubicBezTo>
                    <a:cubicBezTo>
                      <a:pt x="23" y="43"/>
                      <a:pt x="28" y="44"/>
                      <a:pt x="30" y="42"/>
                    </a:cubicBezTo>
                    <a:cubicBezTo>
                      <a:pt x="30" y="42"/>
                      <a:pt x="35" y="41"/>
                      <a:pt x="42" y="40"/>
                    </a:cubicBezTo>
                    <a:cubicBezTo>
                      <a:pt x="42" y="40"/>
                      <a:pt x="49" y="39"/>
                      <a:pt x="51" y="38"/>
                    </a:cubicBezTo>
                    <a:cubicBezTo>
                      <a:pt x="51" y="38"/>
                      <a:pt x="53" y="35"/>
                      <a:pt x="49" y="35"/>
                    </a:cubicBezTo>
                    <a:cubicBezTo>
                      <a:pt x="49" y="35"/>
                      <a:pt x="39" y="37"/>
                      <a:pt x="42" y="21"/>
                    </a:cubicBezTo>
                    <a:cubicBezTo>
                      <a:pt x="42" y="21"/>
                      <a:pt x="50" y="9"/>
                      <a:pt x="45" y="12"/>
                    </a:cubicBezTo>
                    <a:cubicBezTo>
                      <a:pt x="45" y="12"/>
                      <a:pt x="37" y="17"/>
                      <a:pt x="31" y="15"/>
                    </a:cubicBezTo>
                    <a:cubicBezTo>
                      <a:pt x="31" y="15"/>
                      <a:pt x="27" y="15"/>
                      <a:pt x="25" y="12"/>
                    </a:cubicBezTo>
                    <a:cubicBezTo>
                      <a:pt x="25" y="12"/>
                      <a:pt x="22" y="7"/>
                      <a:pt x="2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Freeform 13"/>
              <p:cNvSpPr/>
              <p:nvPr/>
            </p:nvSpPr>
            <p:spPr bwMode="auto">
              <a:xfrm>
                <a:off x="4023" y="1962"/>
                <a:ext cx="151" cy="247"/>
              </a:xfrm>
              <a:custGeom>
                <a:avLst/>
                <a:gdLst>
                  <a:gd name="T0" fmla="*/ 37 w 79"/>
                  <a:gd name="T1" fmla="*/ 7 h 128"/>
                  <a:gd name="T2" fmla="*/ 39 w 79"/>
                  <a:gd name="T3" fmla="*/ 5 h 128"/>
                  <a:gd name="T4" fmla="*/ 49 w 79"/>
                  <a:gd name="T5" fmla="*/ 8 h 128"/>
                  <a:gd name="T6" fmla="*/ 58 w 79"/>
                  <a:gd name="T7" fmla="*/ 12 h 128"/>
                  <a:gd name="T8" fmla="*/ 60 w 79"/>
                  <a:gd name="T9" fmla="*/ 19 h 128"/>
                  <a:gd name="T10" fmla="*/ 61 w 79"/>
                  <a:gd name="T11" fmla="*/ 26 h 128"/>
                  <a:gd name="T12" fmla="*/ 69 w 79"/>
                  <a:gd name="T13" fmla="*/ 33 h 128"/>
                  <a:gd name="T14" fmla="*/ 70 w 79"/>
                  <a:gd name="T15" fmla="*/ 33 h 128"/>
                  <a:gd name="T16" fmla="*/ 74 w 79"/>
                  <a:gd name="T17" fmla="*/ 38 h 128"/>
                  <a:gd name="T18" fmla="*/ 75 w 79"/>
                  <a:gd name="T19" fmla="*/ 41 h 128"/>
                  <a:gd name="T20" fmla="*/ 77 w 79"/>
                  <a:gd name="T21" fmla="*/ 47 h 128"/>
                  <a:gd name="T22" fmla="*/ 70 w 79"/>
                  <a:gd name="T23" fmla="*/ 58 h 128"/>
                  <a:gd name="T24" fmla="*/ 66 w 79"/>
                  <a:gd name="T25" fmla="*/ 61 h 128"/>
                  <a:gd name="T26" fmla="*/ 62 w 79"/>
                  <a:gd name="T27" fmla="*/ 69 h 128"/>
                  <a:gd name="T28" fmla="*/ 56 w 79"/>
                  <a:gd name="T29" fmla="*/ 77 h 128"/>
                  <a:gd name="T30" fmla="*/ 48 w 79"/>
                  <a:gd name="T31" fmla="*/ 94 h 128"/>
                  <a:gd name="T32" fmla="*/ 44 w 79"/>
                  <a:gd name="T33" fmla="*/ 103 h 128"/>
                  <a:gd name="T34" fmla="*/ 38 w 79"/>
                  <a:gd name="T35" fmla="*/ 107 h 128"/>
                  <a:gd name="T36" fmla="*/ 36 w 79"/>
                  <a:gd name="T37" fmla="*/ 111 h 128"/>
                  <a:gd name="T38" fmla="*/ 33 w 79"/>
                  <a:gd name="T39" fmla="*/ 115 h 128"/>
                  <a:gd name="T40" fmla="*/ 25 w 79"/>
                  <a:gd name="T41" fmla="*/ 119 h 128"/>
                  <a:gd name="T42" fmla="*/ 18 w 79"/>
                  <a:gd name="T43" fmla="*/ 122 h 128"/>
                  <a:gd name="T44" fmla="*/ 13 w 79"/>
                  <a:gd name="T45" fmla="*/ 123 h 128"/>
                  <a:gd name="T46" fmla="*/ 11 w 79"/>
                  <a:gd name="T47" fmla="*/ 125 h 128"/>
                  <a:gd name="T48" fmla="*/ 3 w 79"/>
                  <a:gd name="T49" fmla="*/ 127 h 128"/>
                  <a:gd name="T50" fmla="*/ 9 w 79"/>
                  <a:gd name="T51" fmla="*/ 111 h 128"/>
                  <a:gd name="T52" fmla="*/ 14 w 79"/>
                  <a:gd name="T53" fmla="*/ 103 h 128"/>
                  <a:gd name="T54" fmla="*/ 18 w 79"/>
                  <a:gd name="T55" fmla="*/ 99 h 128"/>
                  <a:gd name="T56" fmla="*/ 20 w 79"/>
                  <a:gd name="T57" fmla="*/ 99 h 128"/>
                  <a:gd name="T58" fmla="*/ 25 w 79"/>
                  <a:gd name="T59" fmla="*/ 93 h 128"/>
                  <a:gd name="T60" fmla="*/ 23 w 79"/>
                  <a:gd name="T61" fmla="*/ 90 h 128"/>
                  <a:gd name="T62" fmla="*/ 23 w 79"/>
                  <a:gd name="T63" fmla="*/ 85 h 128"/>
                  <a:gd name="T64" fmla="*/ 22 w 79"/>
                  <a:gd name="T65" fmla="*/ 83 h 128"/>
                  <a:gd name="T66" fmla="*/ 18 w 79"/>
                  <a:gd name="T67" fmla="*/ 81 h 128"/>
                  <a:gd name="T68" fmla="*/ 15 w 79"/>
                  <a:gd name="T69" fmla="*/ 80 h 128"/>
                  <a:gd name="T70" fmla="*/ 9 w 79"/>
                  <a:gd name="T71" fmla="*/ 69 h 128"/>
                  <a:gd name="T72" fmla="*/ 27 w 79"/>
                  <a:gd name="T73" fmla="*/ 67 h 128"/>
                  <a:gd name="T74" fmla="*/ 36 w 79"/>
                  <a:gd name="T75" fmla="*/ 55 h 128"/>
                  <a:gd name="T76" fmla="*/ 35 w 79"/>
                  <a:gd name="T77" fmla="*/ 52 h 128"/>
                  <a:gd name="T78" fmla="*/ 36 w 79"/>
                  <a:gd name="T79" fmla="*/ 49 h 128"/>
                  <a:gd name="T80" fmla="*/ 36 w 79"/>
                  <a:gd name="T81" fmla="*/ 45 h 128"/>
                  <a:gd name="T82" fmla="*/ 37 w 79"/>
                  <a:gd name="T83" fmla="*/ 42 h 128"/>
                  <a:gd name="T84" fmla="*/ 37 w 79"/>
                  <a:gd name="T85" fmla="*/ 39 h 128"/>
                  <a:gd name="T86" fmla="*/ 38 w 79"/>
                  <a:gd name="T87" fmla="*/ 36 h 128"/>
                  <a:gd name="T88" fmla="*/ 38 w 79"/>
                  <a:gd name="T89" fmla="*/ 33 h 128"/>
                  <a:gd name="T90" fmla="*/ 39 w 79"/>
                  <a:gd name="T91" fmla="*/ 32 h 128"/>
                  <a:gd name="T92" fmla="*/ 40 w 79"/>
                  <a:gd name="T93" fmla="*/ 29 h 128"/>
                  <a:gd name="T94" fmla="*/ 39 w 79"/>
                  <a:gd name="T95" fmla="*/ 25 h 128"/>
                  <a:gd name="T96" fmla="*/ 37 w 79"/>
                  <a:gd name="T97" fmla="*/ 22 h 128"/>
                  <a:gd name="T98" fmla="*/ 37 w 79"/>
                  <a:gd name="T99" fmla="*/ 7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79" h="128">
                    <a:moveTo>
                      <a:pt x="37" y="7"/>
                    </a:moveTo>
                    <a:cubicBezTo>
                      <a:pt x="37" y="7"/>
                      <a:pt x="33" y="0"/>
                      <a:pt x="39" y="5"/>
                    </a:cubicBezTo>
                    <a:cubicBezTo>
                      <a:pt x="39" y="5"/>
                      <a:pt x="46" y="5"/>
                      <a:pt x="49" y="8"/>
                    </a:cubicBezTo>
                    <a:cubicBezTo>
                      <a:pt x="49" y="8"/>
                      <a:pt x="55" y="11"/>
                      <a:pt x="58" y="12"/>
                    </a:cubicBezTo>
                    <a:cubicBezTo>
                      <a:pt x="58" y="12"/>
                      <a:pt x="60" y="12"/>
                      <a:pt x="60" y="19"/>
                    </a:cubicBezTo>
                    <a:cubicBezTo>
                      <a:pt x="60" y="19"/>
                      <a:pt x="59" y="26"/>
                      <a:pt x="61" y="26"/>
                    </a:cubicBezTo>
                    <a:cubicBezTo>
                      <a:pt x="61" y="26"/>
                      <a:pt x="67" y="31"/>
                      <a:pt x="69" y="33"/>
                    </a:cubicBezTo>
                    <a:cubicBezTo>
                      <a:pt x="69" y="33"/>
                      <a:pt x="69" y="34"/>
                      <a:pt x="70" y="33"/>
                    </a:cubicBezTo>
                    <a:cubicBezTo>
                      <a:pt x="70" y="33"/>
                      <a:pt x="74" y="33"/>
                      <a:pt x="74" y="38"/>
                    </a:cubicBezTo>
                    <a:cubicBezTo>
                      <a:pt x="74" y="38"/>
                      <a:pt x="73" y="41"/>
                      <a:pt x="75" y="41"/>
                    </a:cubicBezTo>
                    <a:cubicBezTo>
                      <a:pt x="75" y="41"/>
                      <a:pt x="79" y="42"/>
                      <a:pt x="77" y="47"/>
                    </a:cubicBezTo>
                    <a:cubicBezTo>
                      <a:pt x="77" y="47"/>
                      <a:pt x="77" y="56"/>
                      <a:pt x="70" y="58"/>
                    </a:cubicBezTo>
                    <a:cubicBezTo>
                      <a:pt x="70" y="58"/>
                      <a:pt x="67" y="58"/>
                      <a:pt x="66" y="61"/>
                    </a:cubicBezTo>
                    <a:cubicBezTo>
                      <a:pt x="66" y="61"/>
                      <a:pt x="62" y="66"/>
                      <a:pt x="62" y="69"/>
                    </a:cubicBezTo>
                    <a:cubicBezTo>
                      <a:pt x="62" y="69"/>
                      <a:pt x="60" y="73"/>
                      <a:pt x="56" y="77"/>
                    </a:cubicBezTo>
                    <a:cubicBezTo>
                      <a:pt x="56" y="77"/>
                      <a:pt x="47" y="82"/>
                      <a:pt x="48" y="94"/>
                    </a:cubicBezTo>
                    <a:cubicBezTo>
                      <a:pt x="48" y="94"/>
                      <a:pt x="51" y="100"/>
                      <a:pt x="44" y="103"/>
                    </a:cubicBezTo>
                    <a:cubicBezTo>
                      <a:pt x="44" y="103"/>
                      <a:pt x="42" y="103"/>
                      <a:pt x="38" y="107"/>
                    </a:cubicBezTo>
                    <a:cubicBezTo>
                      <a:pt x="38" y="107"/>
                      <a:pt x="36" y="110"/>
                      <a:pt x="36" y="111"/>
                    </a:cubicBezTo>
                    <a:cubicBezTo>
                      <a:pt x="36" y="111"/>
                      <a:pt x="33" y="114"/>
                      <a:pt x="33" y="115"/>
                    </a:cubicBezTo>
                    <a:cubicBezTo>
                      <a:pt x="33" y="115"/>
                      <a:pt x="31" y="118"/>
                      <a:pt x="25" y="119"/>
                    </a:cubicBezTo>
                    <a:cubicBezTo>
                      <a:pt x="25" y="119"/>
                      <a:pt x="20" y="119"/>
                      <a:pt x="18" y="122"/>
                    </a:cubicBezTo>
                    <a:cubicBezTo>
                      <a:pt x="18" y="122"/>
                      <a:pt x="15" y="124"/>
                      <a:pt x="13" y="123"/>
                    </a:cubicBezTo>
                    <a:cubicBezTo>
                      <a:pt x="13" y="123"/>
                      <a:pt x="12" y="123"/>
                      <a:pt x="11" y="125"/>
                    </a:cubicBezTo>
                    <a:cubicBezTo>
                      <a:pt x="11" y="125"/>
                      <a:pt x="8" y="128"/>
                      <a:pt x="3" y="127"/>
                    </a:cubicBezTo>
                    <a:cubicBezTo>
                      <a:pt x="3" y="127"/>
                      <a:pt x="7" y="116"/>
                      <a:pt x="9" y="111"/>
                    </a:cubicBezTo>
                    <a:cubicBezTo>
                      <a:pt x="9" y="111"/>
                      <a:pt x="11" y="105"/>
                      <a:pt x="14" y="103"/>
                    </a:cubicBezTo>
                    <a:cubicBezTo>
                      <a:pt x="14" y="103"/>
                      <a:pt x="15" y="98"/>
                      <a:pt x="18" y="99"/>
                    </a:cubicBezTo>
                    <a:cubicBezTo>
                      <a:pt x="18" y="99"/>
                      <a:pt x="19" y="101"/>
                      <a:pt x="20" y="99"/>
                    </a:cubicBezTo>
                    <a:cubicBezTo>
                      <a:pt x="20" y="99"/>
                      <a:pt x="24" y="93"/>
                      <a:pt x="25" y="93"/>
                    </a:cubicBezTo>
                    <a:cubicBezTo>
                      <a:pt x="25" y="93"/>
                      <a:pt x="24" y="90"/>
                      <a:pt x="23" y="90"/>
                    </a:cubicBezTo>
                    <a:cubicBezTo>
                      <a:pt x="23" y="90"/>
                      <a:pt x="22" y="87"/>
                      <a:pt x="23" y="85"/>
                    </a:cubicBezTo>
                    <a:cubicBezTo>
                      <a:pt x="23" y="85"/>
                      <a:pt x="24" y="84"/>
                      <a:pt x="22" y="83"/>
                    </a:cubicBezTo>
                    <a:cubicBezTo>
                      <a:pt x="22" y="83"/>
                      <a:pt x="19" y="79"/>
                      <a:pt x="18" y="81"/>
                    </a:cubicBezTo>
                    <a:cubicBezTo>
                      <a:pt x="18" y="81"/>
                      <a:pt x="17" y="81"/>
                      <a:pt x="15" y="80"/>
                    </a:cubicBezTo>
                    <a:cubicBezTo>
                      <a:pt x="15" y="80"/>
                      <a:pt x="0" y="69"/>
                      <a:pt x="9" y="69"/>
                    </a:cubicBezTo>
                    <a:cubicBezTo>
                      <a:pt x="9" y="69"/>
                      <a:pt x="18" y="72"/>
                      <a:pt x="27" y="67"/>
                    </a:cubicBezTo>
                    <a:cubicBezTo>
                      <a:pt x="27" y="67"/>
                      <a:pt x="29" y="66"/>
                      <a:pt x="36" y="55"/>
                    </a:cubicBezTo>
                    <a:cubicBezTo>
                      <a:pt x="36" y="55"/>
                      <a:pt x="37" y="53"/>
                      <a:pt x="35" y="52"/>
                    </a:cubicBezTo>
                    <a:cubicBezTo>
                      <a:pt x="35" y="52"/>
                      <a:pt x="35" y="50"/>
                      <a:pt x="36" y="49"/>
                    </a:cubicBezTo>
                    <a:cubicBezTo>
                      <a:pt x="36" y="49"/>
                      <a:pt x="36" y="48"/>
                      <a:pt x="36" y="45"/>
                    </a:cubicBezTo>
                    <a:cubicBezTo>
                      <a:pt x="36" y="45"/>
                      <a:pt x="36" y="43"/>
                      <a:pt x="37" y="42"/>
                    </a:cubicBezTo>
                    <a:cubicBezTo>
                      <a:pt x="37" y="42"/>
                      <a:pt x="38" y="40"/>
                      <a:pt x="37" y="39"/>
                    </a:cubicBezTo>
                    <a:cubicBezTo>
                      <a:pt x="37" y="39"/>
                      <a:pt x="37" y="37"/>
                      <a:pt x="38" y="36"/>
                    </a:cubicBezTo>
                    <a:cubicBezTo>
                      <a:pt x="38" y="36"/>
                      <a:pt x="38" y="35"/>
                      <a:pt x="38" y="33"/>
                    </a:cubicBezTo>
                    <a:cubicBezTo>
                      <a:pt x="38" y="33"/>
                      <a:pt x="37" y="32"/>
                      <a:pt x="39" y="32"/>
                    </a:cubicBezTo>
                    <a:cubicBezTo>
                      <a:pt x="39" y="32"/>
                      <a:pt x="41" y="33"/>
                      <a:pt x="40" y="29"/>
                    </a:cubicBezTo>
                    <a:cubicBezTo>
                      <a:pt x="40" y="29"/>
                      <a:pt x="39" y="27"/>
                      <a:pt x="39" y="25"/>
                    </a:cubicBezTo>
                    <a:cubicBezTo>
                      <a:pt x="37" y="22"/>
                      <a:pt x="37" y="22"/>
                      <a:pt x="37" y="22"/>
                    </a:cubicBezTo>
                    <a:lnTo>
                      <a:pt x="37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Freeform 14"/>
              <p:cNvSpPr/>
              <p:nvPr/>
            </p:nvSpPr>
            <p:spPr bwMode="auto">
              <a:xfrm>
                <a:off x="4157" y="2138"/>
                <a:ext cx="63" cy="70"/>
              </a:xfrm>
              <a:custGeom>
                <a:avLst/>
                <a:gdLst>
                  <a:gd name="T0" fmla="*/ 3 w 33"/>
                  <a:gd name="T1" fmla="*/ 8 h 36"/>
                  <a:gd name="T2" fmla="*/ 7 w 33"/>
                  <a:gd name="T3" fmla="*/ 3 h 36"/>
                  <a:gd name="T4" fmla="*/ 13 w 33"/>
                  <a:gd name="T5" fmla="*/ 4 h 36"/>
                  <a:gd name="T6" fmla="*/ 23 w 33"/>
                  <a:gd name="T7" fmla="*/ 12 h 36"/>
                  <a:gd name="T8" fmla="*/ 30 w 33"/>
                  <a:gd name="T9" fmla="*/ 18 h 36"/>
                  <a:gd name="T10" fmla="*/ 31 w 33"/>
                  <a:gd name="T11" fmla="*/ 25 h 36"/>
                  <a:gd name="T12" fmla="*/ 30 w 33"/>
                  <a:gd name="T13" fmla="*/ 28 h 36"/>
                  <a:gd name="T14" fmla="*/ 28 w 33"/>
                  <a:gd name="T15" fmla="*/ 31 h 36"/>
                  <a:gd name="T16" fmla="*/ 19 w 33"/>
                  <a:gd name="T17" fmla="*/ 34 h 36"/>
                  <a:gd name="T18" fmla="*/ 12 w 33"/>
                  <a:gd name="T19" fmla="*/ 33 h 36"/>
                  <a:gd name="T20" fmla="*/ 8 w 33"/>
                  <a:gd name="T21" fmla="*/ 30 h 36"/>
                  <a:gd name="T22" fmla="*/ 5 w 33"/>
                  <a:gd name="T23" fmla="*/ 29 h 36"/>
                  <a:gd name="T24" fmla="*/ 2 w 33"/>
                  <a:gd name="T25" fmla="*/ 25 h 36"/>
                  <a:gd name="T26" fmla="*/ 2 w 33"/>
                  <a:gd name="T27" fmla="*/ 19 h 36"/>
                  <a:gd name="T28" fmla="*/ 3 w 33"/>
                  <a:gd name="T29" fmla="*/ 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3" h="36">
                    <a:moveTo>
                      <a:pt x="3" y="8"/>
                    </a:moveTo>
                    <a:cubicBezTo>
                      <a:pt x="3" y="8"/>
                      <a:pt x="4" y="0"/>
                      <a:pt x="7" y="3"/>
                    </a:cubicBezTo>
                    <a:cubicBezTo>
                      <a:pt x="7" y="3"/>
                      <a:pt x="10" y="4"/>
                      <a:pt x="13" y="4"/>
                    </a:cubicBezTo>
                    <a:cubicBezTo>
                      <a:pt x="13" y="4"/>
                      <a:pt x="19" y="7"/>
                      <a:pt x="23" y="12"/>
                    </a:cubicBezTo>
                    <a:cubicBezTo>
                      <a:pt x="23" y="12"/>
                      <a:pt x="28" y="17"/>
                      <a:pt x="30" y="18"/>
                    </a:cubicBezTo>
                    <a:cubicBezTo>
                      <a:pt x="30" y="18"/>
                      <a:pt x="33" y="20"/>
                      <a:pt x="31" y="25"/>
                    </a:cubicBezTo>
                    <a:cubicBezTo>
                      <a:pt x="31" y="25"/>
                      <a:pt x="29" y="27"/>
                      <a:pt x="30" y="28"/>
                    </a:cubicBezTo>
                    <a:cubicBezTo>
                      <a:pt x="30" y="28"/>
                      <a:pt x="29" y="30"/>
                      <a:pt x="28" y="31"/>
                    </a:cubicBezTo>
                    <a:cubicBezTo>
                      <a:pt x="28" y="31"/>
                      <a:pt x="24" y="36"/>
                      <a:pt x="19" y="34"/>
                    </a:cubicBezTo>
                    <a:cubicBezTo>
                      <a:pt x="19" y="34"/>
                      <a:pt x="15" y="34"/>
                      <a:pt x="12" y="33"/>
                    </a:cubicBezTo>
                    <a:cubicBezTo>
                      <a:pt x="12" y="33"/>
                      <a:pt x="9" y="32"/>
                      <a:pt x="8" y="30"/>
                    </a:cubicBezTo>
                    <a:cubicBezTo>
                      <a:pt x="8" y="30"/>
                      <a:pt x="6" y="29"/>
                      <a:pt x="5" y="29"/>
                    </a:cubicBezTo>
                    <a:cubicBezTo>
                      <a:pt x="5" y="29"/>
                      <a:pt x="4" y="29"/>
                      <a:pt x="2" y="25"/>
                    </a:cubicBezTo>
                    <a:cubicBezTo>
                      <a:pt x="2" y="25"/>
                      <a:pt x="0" y="23"/>
                      <a:pt x="2" y="19"/>
                    </a:cubicBezTo>
                    <a:cubicBezTo>
                      <a:pt x="2" y="19"/>
                      <a:pt x="4" y="14"/>
                      <a:pt x="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Freeform 15"/>
              <p:cNvSpPr/>
              <p:nvPr/>
            </p:nvSpPr>
            <p:spPr bwMode="auto">
              <a:xfrm>
                <a:off x="3720" y="2064"/>
                <a:ext cx="36" cy="142"/>
              </a:xfrm>
              <a:custGeom>
                <a:avLst/>
                <a:gdLst>
                  <a:gd name="T0" fmla="*/ 0 w 19"/>
                  <a:gd name="T1" fmla="*/ 48 h 73"/>
                  <a:gd name="T2" fmla="*/ 1 w 19"/>
                  <a:gd name="T3" fmla="*/ 27 h 73"/>
                  <a:gd name="T4" fmla="*/ 1 w 19"/>
                  <a:gd name="T5" fmla="*/ 24 h 73"/>
                  <a:gd name="T6" fmla="*/ 1 w 19"/>
                  <a:gd name="T7" fmla="*/ 12 h 73"/>
                  <a:gd name="T8" fmla="*/ 3 w 19"/>
                  <a:gd name="T9" fmla="*/ 10 h 73"/>
                  <a:gd name="T10" fmla="*/ 3 w 19"/>
                  <a:gd name="T11" fmla="*/ 7 h 73"/>
                  <a:gd name="T12" fmla="*/ 3 w 19"/>
                  <a:gd name="T13" fmla="*/ 5 h 73"/>
                  <a:gd name="T14" fmla="*/ 7 w 19"/>
                  <a:gd name="T15" fmla="*/ 3 h 73"/>
                  <a:gd name="T16" fmla="*/ 6 w 19"/>
                  <a:gd name="T17" fmla="*/ 8 h 73"/>
                  <a:gd name="T18" fmla="*/ 9 w 19"/>
                  <a:gd name="T19" fmla="*/ 26 h 73"/>
                  <a:gd name="T20" fmla="*/ 11 w 19"/>
                  <a:gd name="T21" fmla="*/ 30 h 73"/>
                  <a:gd name="T22" fmla="*/ 14 w 19"/>
                  <a:gd name="T23" fmla="*/ 37 h 73"/>
                  <a:gd name="T24" fmla="*/ 14 w 19"/>
                  <a:gd name="T25" fmla="*/ 42 h 73"/>
                  <a:gd name="T26" fmla="*/ 15 w 19"/>
                  <a:gd name="T27" fmla="*/ 43 h 73"/>
                  <a:gd name="T28" fmla="*/ 17 w 19"/>
                  <a:gd name="T29" fmla="*/ 45 h 73"/>
                  <a:gd name="T30" fmla="*/ 16 w 19"/>
                  <a:gd name="T31" fmla="*/ 54 h 73"/>
                  <a:gd name="T32" fmla="*/ 17 w 19"/>
                  <a:gd name="T33" fmla="*/ 57 h 73"/>
                  <a:gd name="T34" fmla="*/ 18 w 19"/>
                  <a:gd name="T35" fmla="*/ 59 h 73"/>
                  <a:gd name="T36" fmla="*/ 18 w 19"/>
                  <a:gd name="T37" fmla="*/ 61 h 73"/>
                  <a:gd name="T38" fmla="*/ 18 w 19"/>
                  <a:gd name="T39" fmla="*/ 70 h 73"/>
                  <a:gd name="T40" fmla="*/ 13 w 19"/>
                  <a:gd name="T41" fmla="*/ 71 h 73"/>
                  <a:gd name="T42" fmla="*/ 0 w 19"/>
                  <a:gd name="T43" fmla="*/ 48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9" h="73">
                    <a:moveTo>
                      <a:pt x="0" y="48"/>
                    </a:moveTo>
                    <a:cubicBezTo>
                      <a:pt x="0" y="48"/>
                      <a:pt x="0" y="28"/>
                      <a:pt x="1" y="27"/>
                    </a:cubicBezTo>
                    <a:cubicBezTo>
                      <a:pt x="1" y="27"/>
                      <a:pt x="1" y="26"/>
                      <a:pt x="1" y="24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2" y="11"/>
                      <a:pt x="3" y="10"/>
                    </a:cubicBezTo>
                    <a:cubicBezTo>
                      <a:pt x="3" y="10"/>
                      <a:pt x="2" y="7"/>
                      <a:pt x="3" y="7"/>
                    </a:cubicBezTo>
                    <a:cubicBezTo>
                      <a:pt x="3" y="7"/>
                      <a:pt x="3" y="6"/>
                      <a:pt x="3" y="5"/>
                    </a:cubicBezTo>
                    <a:cubicBezTo>
                      <a:pt x="3" y="5"/>
                      <a:pt x="4" y="0"/>
                      <a:pt x="7" y="3"/>
                    </a:cubicBezTo>
                    <a:cubicBezTo>
                      <a:pt x="7" y="3"/>
                      <a:pt x="8" y="5"/>
                      <a:pt x="6" y="8"/>
                    </a:cubicBezTo>
                    <a:cubicBezTo>
                      <a:pt x="6" y="8"/>
                      <a:pt x="3" y="11"/>
                      <a:pt x="9" y="26"/>
                    </a:cubicBezTo>
                    <a:cubicBezTo>
                      <a:pt x="9" y="26"/>
                      <a:pt x="9" y="28"/>
                      <a:pt x="11" y="30"/>
                    </a:cubicBezTo>
                    <a:cubicBezTo>
                      <a:pt x="11" y="30"/>
                      <a:pt x="14" y="32"/>
                      <a:pt x="14" y="37"/>
                    </a:cubicBezTo>
                    <a:cubicBezTo>
                      <a:pt x="14" y="37"/>
                      <a:pt x="14" y="40"/>
                      <a:pt x="14" y="42"/>
                    </a:cubicBezTo>
                    <a:cubicBezTo>
                      <a:pt x="14" y="42"/>
                      <a:pt x="12" y="44"/>
                      <a:pt x="15" y="43"/>
                    </a:cubicBezTo>
                    <a:cubicBezTo>
                      <a:pt x="15" y="43"/>
                      <a:pt x="17" y="43"/>
                      <a:pt x="17" y="45"/>
                    </a:cubicBezTo>
                    <a:cubicBezTo>
                      <a:pt x="17" y="45"/>
                      <a:pt x="16" y="52"/>
                      <a:pt x="16" y="54"/>
                    </a:cubicBezTo>
                    <a:cubicBezTo>
                      <a:pt x="16" y="54"/>
                      <a:pt x="18" y="56"/>
                      <a:pt x="17" y="57"/>
                    </a:cubicBezTo>
                    <a:cubicBezTo>
                      <a:pt x="17" y="57"/>
                      <a:pt x="17" y="58"/>
                      <a:pt x="18" y="59"/>
                    </a:cubicBezTo>
                    <a:cubicBezTo>
                      <a:pt x="18" y="59"/>
                      <a:pt x="18" y="59"/>
                      <a:pt x="18" y="61"/>
                    </a:cubicBezTo>
                    <a:cubicBezTo>
                      <a:pt x="18" y="61"/>
                      <a:pt x="19" y="69"/>
                      <a:pt x="18" y="70"/>
                    </a:cubicBezTo>
                    <a:cubicBezTo>
                      <a:pt x="18" y="70"/>
                      <a:pt x="16" y="73"/>
                      <a:pt x="13" y="71"/>
                    </a:cubicBezTo>
                    <a:cubicBezTo>
                      <a:pt x="13" y="71"/>
                      <a:pt x="3" y="62"/>
                      <a:pt x="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Freeform 16"/>
              <p:cNvSpPr/>
              <p:nvPr/>
            </p:nvSpPr>
            <p:spPr bwMode="auto">
              <a:xfrm>
                <a:off x="3746" y="1985"/>
                <a:ext cx="35" cy="60"/>
              </a:xfrm>
              <a:custGeom>
                <a:avLst/>
                <a:gdLst>
                  <a:gd name="T0" fmla="*/ 7 w 18"/>
                  <a:gd name="T1" fmla="*/ 5 h 31"/>
                  <a:gd name="T2" fmla="*/ 8 w 18"/>
                  <a:gd name="T3" fmla="*/ 2 h 31"/>
                  <a:gd name="T4" fmla="*/ 11 w 18"/>
                  <a:gd name="T5" fmla="*/ 3 h 31"/>
                  <a:gd name="T6" fmla="*/ 18 w 18"/>
                  <a:gd name="T7" fmla="*/ 25 h 31"/>
                  <a:gd name="T8" fmla="*/ 11 w 18"/>
                  <a:gd name="T9" fmla="*/ 28 h 31"/>
                  <a:gd name="T10" fmla="*/ 7 w 18"/>
                  <a:gd name="T11" fmla="*/ 25 h 31"/>
                  <a:gd name="T12" fmla="*/ 2 w 18"/>
                  <a:gd name="T13" fmla="*/ 25 h 31"/>
                  <a:gd name="T14" fmla="*/ 2 w 18"/>
                  <a:gd name="T15" fmla="*/ 22 h 31"/>
                  <a:gd name="T16" fmla="*/ 7 w 18"/>
                  <a:gd name="T17" fmla="*/ 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31">
                    <a:moveTo>
                      <a:pt x="7" y="5"/>
                    </a:moveTo>
                    <a:cubicBezTo>
                      <a:pt x="7" y="5"/>
                      <a:pt x="6" y="4"/>
                      <a:pt x="8" y="2"/>
                    </a:cubicBezTo>
                    <a:cubicBezTo>
                      <a:pt x="8" y="2"/>
                      <a:pt x="10" y="0"/>
                      <a:pt x="11" y="3"/>
                    </a:cubicBezTo>
                    <a:cubicBezTo>
                      <a:pt x="11" y="3"/>
                      <a:pt x="18" y="18"/>
                      <a:pt x="18" y="25"/>
                    </a:cubicBezTo>
                    <a:cubicBezTo>
                      <a:pt x="18" y="25"/>
                      <a:pt x="17" y="31"/>
                      <a:pt x="11" y="28"/>
                    </a:cubicBezTo>
                    <a:cubicBezTo>
                      <a:pt x="11" y="28"/>
                      <a:pt x="9" y="27"/>
                      <a:pt x="7" y="25"/>
                    </a:cubicBezTo>
                    <a:cubicBezTo>
                      <a:pt x="7" y="25"/>
                      <a:pt x="5" y="26"/>
                      <a:pt x="2" y="25"/>
                    </a:cubicBezTo>
                    <a:cubicBezTo>
                      <a:pt x="2" y="25"/>
                      <a:pt x="0" y="24"/>
                      <a:pt x="2" y="22"/>
                    </a:cubicBezTo>
                    <a:cubicBezTo>
                      <a:pt x="2" y="22"/>
                      <a:pt x="7" y="13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Freeform 17"/>
              <p:cNvSpPr>
                <a:spLocks noEditPoints="1"/>
              </p:cNvSpPr>
              <p:nvPr/>
            </p:nvSpPr>
            <p:spPr bwMode="auto">
              <a:xfrm>
                <a:off x="3769" y="1956"/>
                <a:ext cx="218" cy="246"/>
              </a:xfrm>
              <a:custGeom>
                <a:avLst/>
                <a:gdLst>
                  <a:gd name="T0" fmla="*/ 98 w 114"/>
                  <a:gd name="T1" fmla="*/ 50 h 127"/>
                  <a:gd name="T2" fmla="*/ 110 w 114"/>
                  <a:gd name="T3" fmla="*/ 70 h 127"/>
                  <a:gd name="T4" fmla="*/ 98 w 114"/>
                  <a:gd name="T5" fmla="*/ 83 h 127"/>
                  <a:gd name="T6" fmla="*/ 82 w 114"/>
                  <a:gd name="T7" fmla="*/ 103 h 127"/>
                  <a:gd name="T8" fmla="*/ 83 w 114"/>
                  <a:gd name="T9" fmla="*/ 119 h 127"/>
                  <a:gd name="T10" fmla="*/ 79 w 114"/>
                  <a:gd name="T11" fmla="*/ 85 h 127"/>
                  <a:gd name="T12" fmla="*/ 97 w 114"/>
                  <a:gd name="T13" fmla="*/ 64 h 127"/>
                  <a:gd name="T14" fmla="*/ 88 w 114"/>
                  <a:gd name="T15" fmla="*/ 51 h 127"/>
                  <a:gd name="T16" fmla="*/ 79 w 114"/>
                  <a:gd name="T17" fmla="*/ 45 h 127"/>
                  <a:gd name="T18" fmla="*/ 38 w 114"/>
                  <a:gd name="T19" fmla="*/ 47 h 127"/>
                  <a:gd name="T20" fmla="*/ 53 w 114"/>
                  <a:gd name="T21" fmla="*/ 40 h 127"/>
                  <a:gd name="T22" fmla="*/ 54 w 114"/>
                  <a:gd name="T23" fmla="*/ 3 h 127"/>
                  <a:gd name="T24" fmla="*/ 61 w 114"/>
                  <a:gd name="T25" fmla="*/ 3 h 127"/>
                  <a:gd name="T26" fmla="*/ 67 w 114"/>
                  <a:gd name="T27" fmla="*/ 27 h 127"/>
                  <a:gd name="T28" fmla="*/ 69 w 114"/>
                  <a:gd name="T29" fmla="*/ 43 h 127"/>
                  <a:gd name="T30" fmla="*/ 79 w 114"/>
                  <a:gd name="T31" fmla="*/ 49 h 127"/>
                  <a:gd name="T32" fmla="*/ 71 w 114"/>
                  <a:gd name="T33" fmla="*/ 53 h 127"/>
                  <a:gd name="T34" fmla="*/ 76 w 114"/>
                  <a:gd name="T35" fmla="*/ 64 h 127"/>
                  <a:gd name="T36" fmla="*/ 72 w 114"/>
                  <a:gd name="T37" fmla="*/ 73 h 127"/>
                  <a:gd name="T38" fmla="*/ 62 w 114"/>
                  <a:gd name="T39" fmla="*/ 95 h 127"/>
                  <a:gd name="T40" fmla="*/ 77 w 114"/>
                  <a:gd name="T41" fmla="*/ 88 h 127"/>
                  <a:gd name="T42" fmla="*/ 79 w 114"/>
                  <a:gd name="T43" fmla="*/ 120 h 127"/>
                  <a:gd name="T44" fmla="*/ 65 w 114"/>
                  <a:gd name="T45" fmla="*/ 120 h 127"/>
                  <a:gd name="T46" fmla="*/ 54 w 114"/>
                  <a:gd name="T47" fmla="*/ 119 h 127"/>
                  <a:gd name="T48" fmla="*/ 33 w 114"/>
                  <a:gd name="T49" fmla="*/ 115 h 127"/>
                  <a:gd name="T50" fmla="*/ 38 w 114"/>
                  <a:gd name="T51" fmla="*/ 109 h 127"/>
                  <a:gd name="T52" fmla="*/ 49 w 114"/>
                  <a:gd name="T53" fmla="*/ 98 h 127"/>
                  <a:gd name="T54" fmla="*/ 50 w 114"/>
                  <a:gd name="T55" fmla="*/ 84 h 127"/>
                  <a:gd name="T56" fmla="*/ 43 w 114"/>
                  <a:gd name="T57" fmla="*/ 67 h 127"/>
                  <a:gd name="T58" fmla="*/ 51 w 114"/>
                  <a:gd name="T59" fmla="*/ 61 h 127"/>
                  <a:gd name="T60" fmla="*/ 53 w 114"/>
                  <a:gd name="T61" fmla="*/ 50 h 127"/>
                  <a:gd name="T62" fmla="*/ 35 w 114"/>
                  <a:gd name="T63" fmla="*/ 59 h 127"/>
                  <a:gd name="T64" fmla="*/ 33 w 114"/>
                  <a:gd name="T65" fmla="*/ 51 h 127"/>
                  <a:gd name="T66" fmla="*/ 0 w 114"/>
                  <a:gd name="T67" fmla="*/ 78 h 127"/>
                  <a:gd name="T68" fmla="*/ 0 w 114"/>
                  <a:gd name="T69" fmla="*/ 76 h 127"/>
                  <a:gd name="T70" fmla="*/ 13 w 114"/>
                  <a:gd name="T71" fmla="*/ 63 h 127"/>
                  <a:gd name="T72" fmla="*/ 33 w 114"/>
                  <a:gd name="T73" fmla="*/ 51 h 127"/>
                  <a:gd name="T74" fmla="*/ 30 w 114"/>
                  <a:gd name="T75" fmla="*/ 63 h 127"/>
                  <a:gd name="T76" fmla="*/ 18 w 114"/>
                  <a:gd name="T77" fmla="*/ 69 h 127"/>
                  <a:gd name="T78" fmla="*/ 12 w 114"/>
                  <a:gd name="T79" fmla="*/ 86 h 127"/>
                  <a:gd name="T80" fmla="*/ 26 w 114"/>
                  <a:gd name="T81" fmla="*/ 106 h 127"/>
                  <a:gd name="T82" fmla="*/ 33 w 114"/>
                  <a:gd name="T83" fmla="*/ 115 h 127"/>
                  <a:gd name="T84" fmla="*/ 13 w 114"/>
                  <a:gd name="T85" fmla="*/ 98 h 127"/>
                  <a:gd name="T86" fmla="*/ 3 w 114"/>
                  <a:gd name="T87" fmla="*/ 8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14" h="127">
                    <a:moveTo>
                      <a:pt x="79" y="45"/>
                    </a:moveTo>
                    <a:cubicBezTo>
                      <a:pt x="86" y="47"/>
                      <a:pt x="95" y="49"/>
                      <a:pt x="98" y="50"/>
                    </a:cubicBezTo>
                    <a:cubicBezTo>
                      <a:pt x="98" y="50"/>
                      <a:pt x="106" y="52"/>
                      <a:pt x="112" y="63"/>
                    </a:cubicBezTo>
                    <a:cubicBezTo>
                      <a:pt x="112" y="63"/>
                      <a:pt x="114" y="64"/>
                      <a:pt x="110" y="70"/>
                    </a:cubicBezTo>
                    <a:cubicBezTo>
                      <a:pt x="110" y="70"/>
                      <a:pt x="106" y="75"/>
                      <a:pt x="101" y="77"/>
                    </a:cubicBezTo>
                    <a:cubicBezTo>
                      <a:pt x="101" y="77"/>
                      <a:pt x="99" y="78"/>
                      <a:pt x="98" y="83"/>
                    </a:cubicBezTo>
                    <a:cubicBezTo>
                      <a:pt x="98" y="83"/>
                      <a:pt x="91" y="93"/>
                      <a:pt x="87" y="95"/>
                    </a:cubicBezTo>
                    <a:cubicBezTo>
                      <a:pt x="87" y="95"/>
                      <a:pt x="81" y="97"/>
                      <a:pt x="82" y="103"/>
                    </a:cubicBezTo>
                    <a:cubicBezTo>
                      <a:pt x="82" y="103"/>
                      <a:pt x="88" y="109"/>
                      <a:pt x="86" y="117"/>
                    </a:cubicBezTo>
                    <a:cubicBezTo>
                      <a:pt x="86" y="117"/>
                      <a:pt x="86" y="119"/>
                      <a:pt x="83" y="119"/>
                    </a:cubicBezTo>
                    <a:cubicBezTo>
                      <a:pt x="83" y="119"/>
                      <a:pt x="82" y="119"/>
                      <a:pt x="79" y="120"/>
                    </a:cubicBezTo>
                    <a:cubicBezTo>
                      <a:pt x="79" y="85"/>
                      <a:pt x="79" y="85"/>
                      <a:pt x="79" y="85"/>
                    </a:cubicBezTo>
                    <a:cubicBezTo>
                      <a:pt x="83" y="81"/>
                      <a:pt x="89" y="76"/>
                      <a:pt x="89" y="76"/>
                    </a:cubicBezTo>
                    <a:cubicBezTo>
                      <a:pt x="90" y="73"/>
                      <a:pt x="97" y="64"/>
                      <a:pt x="97" y="64"/>
                    </a:cubicBezTo>
                    <a:cubicBezTo>
                      <a:pt x="98" y="63"/>
                      <a:pt x="97" y="59"/>
                      <a:pt x="97" y="59"/>
                    </a:cubicBezTo>
                    <a:cubicBezTo>
                      <a:pt x="97" y="57"/>
                      <a:pt x="88" y="51"/>
                      <a:pt x="88" y="51"/>
                    </a:cubicBezTo>
                    <a:cubicBezTo>
                      <a:pt x="87" y="50"/>
                      <a:pt x="83" y="50"/>
                      <a:pt x="79" y="49"/>
                    </a:cubicBezTo>
                    <a:lnTo>
                      <a:pt x="79" y="45"/>
                    </a:lnTo>
                    <a:close/>
                    <a:moveTo>
                      <a:pt x="33" y="51"/>
                    </a:moveTo>
                    <a:cubicBezTo>
                      <a:pt x="35" y="50"/>
                      <a:pt x="37" y="48"/>
                      <a:pt x="38" y="47"/>
                    </a:cubicBezTo>
                    <a:cubicBezTo>
                      <a:pt x="38" y="47"/>
                      <a:pt x="42" y="44"/>
                      <a:pt x="46" y="43"/>
                    </a:cubicBezTo>
                    <a:cubicBezTo>
                      <a:pt x="46" y="43"/>
                      <a:pt x="53" y="42"/>
                      <a:pt x="53" y="40"/>
                    </a:cubicBezTo>
                    <a:cubicBezTo>
                      <a:pt x="53" y="40"/>
                      <a:pt x="54" y="34"/>
                      <a:pt x="54" y="32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3"/>
                      <a:pt x="54" y="0"/>
                      <a:pt x="57" y="2"/>
                    </a:cubicBezTo>
                    <a:cubicBezTo>
                      <a:pt x="57" y="2"/>
                      <a:pt x="58" y="4"/>
                      <a:pt x="61" y="3"/>
                    </a:cubicBezTo>
                    <a:cubicBezTo>
                      <a:pt x="61" y="3"/>
                      <a:pt x="64" y="3"/>
                      <a:pt x="65" y="10"/>
                    </a:cubicBezTo>
                    <a:cubicBezTo>
                      <a:pt x="65" y="10"/>
                      <a:pt x="67" y="19"/>
                      <a:pt x="67" y="27"/>
                    </a:cubicBezTo>
                    <a:cubicBezTo>
                      <a:pt x="67" y="27"/>
                      <a:pt x="67" y="37"/>
                      <a:pt x="67" y="39"/>
                    </a:cubicBezTo>
                    <a:cubicBezTo>
                      <a:pt x="67" y="39"/>
                      <a:pt x="66" y="42"/>
                      <a:pt x="69" y="43"/>
                    </a:cubicBezTo>
                    <a:cubicBezTo>
                      <a:pt x="69" y="43"/>
                      <a:pt x="74" y="44"/>
                      <a:pt x="79" y="45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76" y="48"/>
                      <a:pt x="73" y="48"/>
                      <a:pt x="73" y="48"/>
                    </a:cubicBezTo>
                    <a:cubicBezTo>
                      <a:pt x="67" y="47"/>
                      <a:pt x="71" y="53"/>
                      <a:pt x="71" y="53"/>
                    </a:cubicBezTo>
                    <a:cubicBezTo>
                      <a:pt x="72" y="55"/>
                      <a:pt x="74" y="60"/>
                      <a:pt x="74" y="60"/>
                    </a:cubicBezTo>
                    <a:cubicBezTo>
                      <a:pt x="74" y="63"/>
                      <a:pt x="76" y="64"/>
                      <a:pt x="76" y="64"/>
                    </a:cubicBezTo>
                    <a:cubicBezTo>
                      <a:pt x="78" y="67"/>
                      <a:pt x="75" y="70"/>
                      <a:pt x="75" y="70"/>
                    </a:cubicBezTo>
                    <a:cubicBezTo>
                      <a:pt x="74" y="71"/>
                      <a:pt x="72" y="73"/>
                      <a:pt x="72" y="73"/>
                    </a:cubicBezTo>
                    <a:cubicBezTo>
                      <a:pt x="70" y="79"/>
                      <a:pt x="64" y="83"/>
                      <a:pt x="64" y="83"/>
                    </a:cubicBezTo>
                    <a:cubicBezTo>
                      <a:pt x="59" y="86"/>
                      <a:pt x="62" y="95"/>
                      <a:pt x="62" y="95"/>
                    </a:cubicBezTo>
                    <a:cubicBezTo>
                      <a:pt x="64" y="101"/>
                      <a:pt x="73" y="91"/>
                      <a:pt x="73" y="91"/>
                    </a:cubicBezTo>
                    <a:cubicBezTo>
                      <a:pt x="75" y="89"/>
                      <a:pt x="77" y="88"/>
                      <a:pt x="77" y="88"/>
                    </a:cubicBezTo>
                    <a:cubicBezTo>
                      <a:pt x="77" y="88"/>
                      <a:pt x="78" y="86"/>
                      <a:pt x="79" y="85"/>
                    </a:cubicBezTo>
                    <a:cubicBezTo>
                      <a:pt x="79" y="120"/>
                      <a:pt x="79" y="120"/>
                      <a:pt x="79" y="120"/>
                    </a:cubicBezTo>
                    <a:cubicBezTo>
                      <a:pt x="79" y="120"/>
                      <a:pt x="77" y="120"/>
                      <a:pt x="76" y="120"/>
                    </a:cubicBezTo>
                    <a:cubicBezTo>
                      <a:pt x="76" y="120"/>
                      <a:pt x="70" y="121"/>
                      <a:pt x="65" y="120"/>
                    </a:cubicBezTo>
                    <a:cubicBezTo>
                      <a:pt x="65" y="120"/>
                      <a:pt x="61" y="120"/>
                      <a:pt x="57" y="119"/>
                    </a:cubicBezTo>
                    <a:cubicBezTo>
                      <a:pt x="57" y="119"/>
                      <a:pt x="56" y="118"/>
                      <a:pt x="54" y="119"/>
                    </a:cubicBezTo>
                    <a:cubicBezTo>
                      <a:pt x="54" y="119"/>
                      <a:pt x="44" y="127"/>
                      <a:pt x="36" y="118"/>
                    </a:cubicBezTo>
                    <a:cubicBezTo>
                      <a:pt x="36" y="118"/>
                      <a:pt x="34" y="116"/>
                      <a:pt x="33" y="115"/>
                    </a:cubicBezTo>
                    <a:cubicBezTo>
                      <a:pt x="33" y="108"/>
                      <a:pt x="33" y="108"/>
                      <a:pt x="33" y="108"/>
                    </a:cubicBezTo>
                    <a:cubicBezTo>
                      <a:pt x="34" y="109"/>
                      <a:pt x="36" y="109"/>
                      <a:pt x="38" y="109"/>
                    </a:cubicBezTo>
                    <a:cubicBezTo>
                      <a:pt x="45" y="109"/>
                      <a:pt x="46" y="103"/>
                      <a:pt x="46" y="103"/>
                    </a:cubicBezTo>
                    <a:cubicBezTo>
                      <a:pt x="45" y="101"/>
                      <a:pt x="49" y="98"/>
                      <a:pt x="49" y="98"/>
                    </a:cubicBezTo>
                    <a:cubicBezTo>
                      <a:pt x="51" y="96"/>
                      <a:pt x="51" y="94"/>
                      <a:pt x="51" y="94"/>
                    </a:cubicBezTo>
                    <a:cubicBezTo>
                      <a:pt x="50" y="91"/>
                      <a:pt x="50" y="84"/>
                      <a:pt x="50" y="84"/>
                    </a:cubicBezTo>
                    <a:cubicBezTo>
                      <a:pt x="47" y="82"/>
                      <a:pt x="41" y="75"/>
                      <a:pt x="41" y="75"/>
                    </a:cubicBezTo>
                    <a:cubicBezTo>
                      <a:pt x="37" y="67"/>
                      <a:pt x="43" y="67"/>
                      <a:pt x="43" y="67"/>
                    </a:cubicBezTo>
                    <a:cubicBezTo>
                      <a:pt x="46" y="68"/>
                      <a:pt x="47" y="67"/>
                      <a:pt x="47" y="67"/>
                    </a:cubicBezTo>
                    <a:cubicBezTo>
                      <a:pt x="51" y="67"/>
                      <a:pt x="51" y="61"/>
                      <a:pt x="51" y="61"/>
                    </a:cubicBezTo>
                    <a:cubicBezTo>
                      <a:pt x="51" y="58"/>
                      <a:pt x="52" y="56"/>
                      <a:pt x="52" y="56"/>
                    </a:cubicBezTo>
                    <a:cubicBezTo>
                      <a:pt x="54" y="50"/>
                      <a:pt x="53" y="50"/>
                      <a:pt x="53" y="50"/>
                    </a:cubicBezTo>
                    <a:cubicBezTo>
                      <a:pt x="50" y="45"/>
                      <a:pt x="47" y="50"/>
                      <a:pt x="47" y="50"/>
                    </a:cubicBezTo>
                    <a:cubicBezTo>
                      <a:pt x="45" y="53"/>
                      <a:pt x="35" y="59"/>
                      <a:pt x="35" y="59"/>
                    </a:cubicBezTo>
                    <a:cubicBezTo>
                      <a:pt x="34" y="59"/>
                      <a:pt x="33" y="60"/>
                      <a:pt x="33" y="60"/>
                    </a:cubicBezTo>
                    <a:lnTo>
                      <a:pt x="33" y="51"/>
                    </a:lnTo>
                    <a:close/>
                    <a:moveTo>
                      <a:pt x="3" y="82"/>
                    </a:moveTo>
                    <a:cubicBezTo>
                      <a:pt x="3" y="82"/>
                      <a:pt x="0" y="81"/>
                      <a:pt x="0" y="78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77"/>
                      <a:pt x="0" y="77"/>
                      <a:pt x="0" y="76"/>
                    </a:cubicBezTo>
                    <a:cubicBezTo>
                      <a:pt x="0" y="76"/>
                      <a:pt x="0" y="74"/>
                      <a:pt x="5" y="69"/>
                    </a:cubicBezTo>
                    <a:cubicBezTo>
                      <a:pt x="5" y="69"/>
                      <a:pt x="9" y="65"/>
                      <a:pt x="13" y="63"/>
                    </a:cubicBezTo>
                    <a:cubicBezTo>
                      <a:pt x="13" y="63"/>
                      <a:pt x="22" y="57"/>
                      <a:pt x="28" y="55"/>
                    </a:cubicBezTo>
                    <a:cubicBezTo>
                      <a:pt x="28" y="55"/>
                      <a:pt x="30" y="53"/>
                      <a:pt x="33" y="51"/>
                    </a:cubicBezTo>
                    <a:cubicBezTo>
                      <a:pt x="33" y="60"/>
                      <a:pt x="33" y="60"/>
                      <a:pt x="33" y="60"/>
                    </a:cubicBezTo>
                    <a:cubicBezTo>
                      <a:pt x="31" y="62"/>
                      <a:pt x="30" y="63"/>
                      <a:pt x="30" y="63"/>
                    </a:cubicBezTo>
                    <a:cubicBezTo>
                      <a:pt x="26" y="62"/>
                      <a:pt x="22" y="65"/>
                      <a:pt x="22" y="65"/>
                    </a:cubicBezTo>
                    <a:cubicBezTo>
                      <a:pt x="17" y="67"/>
                      <a:pt x="18" y="69"/>
                      <a:pt x="18" y="69"/>
                    </a:cubicBezTo>
                    <a:cubicBezTo>
                      <a:pt x="17" y="72"/>
                      <a:pt x="14" y="78"/>
                      <a:pt x="14" y="78"/>
                    </a:cubicBezTo>
                    <a:cubicBezTo>
                      <a:pt x="13" y="79"/>
                      <a:pt x="12" y="84"/>
                      <a:pt x="12" y="86"/>
                    </a:cubicBezTo>
                    <a:cubicBezTo>
                      <a:pt x="12" y="86"/>
                      <a:pt x="14" y="92"/>
                      <a:pt x="14" y="92"/>
                    </a:cubicBezTo>
                    <a:cubicBezTo>
                      <a:pt x="16" y="97"/>
                      <a:pt x="26" y="106"/>
                      <a:pt x="26" y="106"/>
                    </a:cubicBezTo>
                    <a:cubicBezTo>
                      <a:pt x="28" y="107"/>
                      <a:pt x="30" y="108"/>
                      <a:pt x="33" y="108"/>
                    </a:cubicBezTo>
                    <a:cubicBezTo>
                      <a:pt x="33" y="115"/>
                      <a:pt x="33" y="115"/>
                      <a:pt x="33" y="115"/>
                    </a:cubicBezTo>
                    <a:cubicBezTo>
                      <a:pt x="31" y="113"/>
                      <a:pt x="29" y="111"/>
                      <a:pt x="27" y="111"/>
                    </a:cubicBezTo>
                    <a:cubicBezTo>
                      <a:pt x="27" y="111"/>
                      <a:pt x="17" y="102"/>
                      <a:pt x="13" y="98"/>
                    </a:cubicBezTo>
                    <a:cubicBezTo>
                      <a:pt x="13" y="98"/>
                      <a:pt x="7" y="92"/>
                      <a:pt x="7" y="87"/>
                    </a:cubicBezTo>
                    <a:cubicBezTo>
                      <a:pt x="7" y="87"/>
                      <a:pt x="6" y="82"/>
                      <a:pt x="3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7" name="Freeform 18"/>
              <p:cNvSpPr/>
              <p:nvPr/>
            </p:nvSpPr>
            <p:spPr bwMode="auto">
              <a:xfrm>
                <a:off x="3397" y="1954"/>
                <a:ext cx="212" cy="261"/>
              </a:xfrm>
              <a:custGeom>
                <a:avLst/>
                <a:gdLst>
                  <a:gd name="T0" fmla="*/ 92 w 111"/>
                  <a:gd name="T1" fmla="*/ 4 h 135"/>
                  <a:gd name="T2" fmla="*/ 108 w 111"/>
                  <a:gd name="T3" fmla="*/ 13 h 135"/>
                  <a:gd name="T4" fmla="*/ 106 w 111"/>
                  <a:gd name="T5" fmla="*/ 20 h 135"/>
                  <a:gd name="T6" fmla="*/ 98 w 111"/>
                  <a:gd name="T7" fmla="*/ 25 h 135"/>
                  <a:gd name="T8" fmla="*/ 93 w 111"/>
                  <a:gd name="T9" fmla="*/ 28 h 135"/>
                  <a:gd name="T10" fmla="*/ 68 w 111"/>
                  <a:gd name="T11" fmla="*/ 65 h 135"/>
                  <a:gd name="T12" fmla="*/ 48 w 111"/>
                  <a:gd name="T13" fmla="*/ 97 h 135"/>
                  <a:gd name="T14" fmla="*/ 27 w 111"/>
                  <a:gd name="T15" fmla="*/ 124 h 135"/>
                  <a:gd name="T16" fmla="*/ 23 w 111"/>
                  <a:gd name="T17" fmla="*/ 128 h 135"/>
                  <a:gd name="T18" fmla="*/ 20 w 111"/>
                  <a:gd name="T19" fmla="*/ 132 h 135"/>
                  <a:gd name="T20" fmla="*/ 13 w 111"/>
                  <a:gd name="T21" fmla="*/ 135 h 135"/>
                  <a:gd name="T22" fmla="*/ 8 w 111"/>
                  <a:gd name="T23" fmla="*/ 134 h 135"/>
                  <a:gd name="T24" fmla="*/ 3 w 111"/>
                  <a:gd name="T25" fmla="*/ 134 h 135"/>
                  <a:gd name="T26" fmla="*/ 4 w 111"/>
                  <a:gd name="T27" fmla="*/ 132 h 135"/>
                  <a:gd name="T28" fmla="*/ 6 w 111"/>
                  <a:gd name="T29" fmla="*/ 130 h 135"/>
                  <a:gd name="T30" fmla="*/ 8 w 111"/>
                  <a:gd name="T31" fmla="*/ 129 h 135"/>
                  <a:gd name="T32" fmla="*/ 9 w 111"/>
                  <a:gd name="T33" fmla="*/ 128 h 135"/>
                  <a:gd name="T34" fmla="*/ 11 w 111"/>
                  <a:gd name="T35" fmla="*/ 125 h 135"/>
                  <a:gd name="T36" fmla="*/ 13 w 111"/>
                  <a:gd name="T37" fmla="*/ 123 h 135"/>
                  <a:gd name="T38" fmla="*/ 31 w 111"/>
                  <a:gd name="T39" fmla="*/ 102 h 135"/>
                  <a:gd name="T40" fmla="*/ 48 w 111"/>
                  <a:gd name="T41" fmla="*/ 77 h 135"/>
                  <a:gd name="T42" fmla="*/ 58 w 111"/>
                  <a:gd name="T43" fmla="*/ 61 h 135"/>
                  <a:gd name="T44" fmla="*/ 78 w 111"/>
                  <a:gd name="T45" fmla="*/ 28 h 135"/>
                  <a:gd name="T46" fmla="*/ 58 w 111"/>
                  <a:gd name="T47" fmla="*/ 17 h 135"/>
                  <a:gd name="T48" fmla="*/ 61 w 111"/>
                  <a:gd name="T49" fmla="*/ 16 h 135"/>
                  <a:gd name="T50" fmla="*/ 81 w 111"/>
                  <a:gd name="T51" fmla="*/ 13 h 135"/>
                  <a:gd name="T52" fmla="*/ 92 w 111"/>
                  <a:gd name="T53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1" h="135">
                    <a:moveTo>
                      <a:pt x="92" y="4"/>
                    </a:moveTo>
                    <a:cubicBezTo>
                      <a:pt x="92" y="4"/>
                      <a:pt x="100" y="0"/>
                      <a:pt x="108" y="13"/>
                    </a:cubicBezTo>
                    <a:cubicBezTo>
                      <a:pt x="108" y="13"/>
                      <a:pt x="111" y="20"/>
                      <a:pt x="106" y="20"/>
                    </a:cubicBezTo>
                    <a:cubicBezTo>
                      <a:pt x="106" y="20"/>
                      <a:pt x="102" y="21"/>
                      <a:pt x="98" y="25"/>
                    </a:cubicBezTo>
                    <a:cubicBezTo>
                      <a:pt x="97" y="25"/>
                      <a:pt x="94" y="25"/>
                      <a:pt x="93" y="28"/>
                    </a:cubicBezTo>
                    <a:cubicBezTo>
                      <a:pt x="93" y="28"/>
                      <a:pt x="85" y="42"/>
                      <a:pt x="68" y="65"/>
                    </a:cubicBezTo>
                    <a:cubicBezTo>
                      <a:pt x="68" y="65"/>
                      <a:pt x="59" y="77"/>
                      <a:pt x="48" y="97"/>
                    </a:cubicBezTo>
                    <a:cubicBezTo>
                      <a:pt x="48" y="97"/>
                      <a:pt x="40" y="113"/>
                      <a:pt x="27" y="124"/>
                    </a:cubicBezTo>
                    <a:cubicBezTo>
                      <a:pt x="27" y="124"/>
                      <a:pt x="23" y="127"/>
                      <a:pt x="23" y="128"/>
                    </a:cubicBezTo>
                    <a:cubicBezTo>
                      <a:pt x="23" y="128"/>
                      <a:pt x="22" y="130"/>
                      <a:pt x="20" y="132"/>
                    </a:cubicBezTo>
                    <a:cubicBezTo>
                      <a:pt x="20" y="132"/>
                      <a:pt x="17" y="135"/>
                      <a:pt x="13" y="135"/>
                    </a:cubicBezTo>
                    <a:cubicBezTo>
                      <a:pt x="13" y="135"/>
                      <a:pt x="10" y="134"/>
                      <a:pt x="8" y="134"/>
                    </a:cubicBezTo>
                    <a:cubicBezTo>
                      <a:pt x="8" y="134"/>
                      <a:pt x="5" y="134"/>
                      <a:pt x="3" y="134"/>
                    </a:cubicBezTo>
                    <a:cubicBezTo>
                      <a:pt x="3" y="134"/>
                      <a:pt x="0" y="135"/>
                      <a:pt x="4" y="132"/>
                    </a:cubicBezTo>
                    <a:cubicBezTo>
                      <a:pt x="4" y="132"/>
                      <a:pt x="4" y="131"/>
                      <a:pt x="6" y="130"/>
                    </a:cubicBezTo>
                    <a:cubicBezTo>
                      <a:pt x="6" y="130"/>
                      <a:pt x="7" y="130"/>
                      <a:pt x="8" y="129"/>
                    </a:cubicBezTo>
                    <a:cubicBezTo>
                      <a:pt x="8" y="129"/>
                      <a:pt x="7" y="128"/>
                      <a:pt x="9" y="128"/>
                    </a:cubicBezTo>
                    <a:cubicBezTo>
                      <a:pt x="9" y="128"/>
                      <a:pt x="11" y="129"/>
                      <a:pt x="11" y="125"/>
                    </a:cubicBezTo>
                    <a:cubicBezTo>
                      <a:pt x="11" y="125"/>
                      <a:pt x="11" y="124"/>
                      <a:pt x="13" y="123"/>
                    </a:cubicBezTo>
                    <a:cubicBezTo>
                      <a:pt x="13" y="123"/>
                      <a:pt x="19" y="118"/>
                      <a:pt x="31" y="102"/>
                    </a:cubicBezTo>
                    <a:cubicBezTo>
                      <a:pt x="31" y="102"/>
                      <a:pt x="42" y="89"/>
                      <a:pt x="48" y="77"/>
                    </a:cubicBezTo>
                    <a:cubicBezTo>
                      <a:pt x="48" y="77"/>
                      <a:pt x="53" y="69"/>
                      <a:pt x="58" y="61"/>
                    </a:cubicBezTo>
                    <a:cubicBezTo>
                      <a:pt x="58" y="61"/>
                      <a:pt x="75" y="34"/>
                      <a:pt x="78" y="28"/>
                    </a:cubicBezTo>
                    <a:cubicBezTo>
                      <a:pt x="78" y="28"/>
                      <a:pt x="59" y="25"/>
                      <a:pt x="58" y="17"/>
                    </a:cubicBezTo>
                    <a:cubicBezTo>
                      <a:pt x="58" y="17"/>
                      <a:pt x="58" y="14"/>
                      <a:pt x="61" y="16"/>
                    </a:cubicBezTo>
                    <a:cubicBezTo>
                      <a:pt x="61" y="16"/>
                      <a:pt x="70" y="20"/>
                      <a:pt x="81" y="13"/>
                    </a:cubicBezTo>
                    <a:cubicBezTo>
                      <a:pt x="81" y="13"/>
                      <a:pt x="87" y="11"/>
                      <a:pt x="9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" name="Freeform 19"/>
              <p:cNvSpPr/>
              <p:nvPr/>
            </p:nvSpPr>
            <p:spPr bwMode="auto">
              <a:xfrm>
                <a:off x="3508" y="2093"/>
                <a:ext cx="158" cy="118"/>
              </a:xfrm>
              <a:custGeom>
                <a:avLst/>
                <a:gdLst>
                  <a:gd name="T0" fmla="*/ 11 w 83"/>
                  <a:gd name="T1" fmla="*/ 29 h 61"/>
                  <a:gd name="T2" fmla="*/ 4 w 83"/>
                  <a:gd name="T3" fmla="*/ 21 h 61"/>
                  <a:gd name="T4" fmla="*/ 20 w 83"/>
                  <a:gd name="T5" fmla="*/ 27 h 61"/>
                  <a:gd name="T6" fmla="*/ 23 w 83"/>
                  <a:gd name="T7" fmla="*/ 33 h 61"/>
                  <a:gd name="T8" fmla="*/ 33 w 83"/>
                  <a:gd name="T9" fmla="*/ 46 h 61"/>
                  <a:gd name="T10" fmla="*/ 34 w 83"/>
                  <a:gd name="T11" fmla="*/ 44 h 61"/>
                  <a:gd name="T12" fmla="*/ 34 w 83"/>
                  <a:gd name="T13" fmla="*/ 39 h 61"/>
                  <a:gd name="T14" fmla="*/ 38 w 83"/>
                  <a:gd name="T15" fmla="*/ 36 h 61"/>
                  <a:gd name="T16" fmla="*/ 40 w 83"/>
                  <a:gd name="T17" fmla="*/ 35 h 61"/>
                  <a:gd name="T18" fmla="*/ 47 w 83"/>
                  <a:gd name="T19" fmla="*/ 26 h 61"/>
                  <a:gd name="T20" fmla="*/ 47 w 83"/>
                  <a:gd name="T21" fmla="*/ 19 h 61"/>
                  <a:gd name="T22" fmla="*/ 37 w 83"/>
                  <a:gd name="T23" fmla="*/ 13 h 61"/>
                  <a:gd name="T24" fmla="*/ 35 w 83"/>
                  <a:gd name="T25" fmla="*/ 11 h 61"/>
                  <a:gd name="T26" fmla="*/ 42 w 83"/>
                  <a:gd name="T27" fmla="*/ 10 h 61"/>
                  <a:gd name="T28" fmla="*/ 55 w 83"/>
                  <a:gd name="T29" fmla="*/ 4 h 61"/>
                  <a:gd name="T30" fmla="*/ 59 w 83"/>
                  <a:gd name="T31" fmla="*/ 1 h 61"/>
                  <a:gd name="T32" fmla="*/ 68 w 83"/>
                  <a:gd name="T33" fmla="*/ 3 h 61"/>
                  <a:gd name="T34" fmla="*/ 81 w 83"/>
                  <a:gd name="T35" fmla="*/ 15 h 61"/>
                  <a:gd name="T36" fmla="*/ 82 w 83"/>
                  <a:gd name="T37" fmla="*/ 18 h 61"/>
                  <a:gd name="T38" fmla="*/ 78 w 83"/>
                  <a:gd name="T39" fmla="*/ 23 h 61"/>
                  <a:gd name="T40" fmla="*/ 66 w 83"/>
                  <a:gd name="T41" fmla="*/ 34 h 61"/>
                  <a:gd name="T42" fmla="*/ 64 w 83"/>
                  <a:gd name="T43" fmla="*/ 46 h 61"/>
                  <a:gd name="T44" fmla="*/ 62 w 83"/>
                  <a:gd name="T45" fmla="*/ 53 h 61"/>
                  <a:gd name="T46" fmla="*/ 55 w 83"/>
                  <a:gd name="T47" fmla="*/ 55 h 61"/>
                  <a:gd name="T48" fmla="*/ 46 w 83"/>
                  <a:gd name="T49" fmla="*/ 59 h 61"/>
                  <a:gd name="T50" fmla="*/ 43 w 83"/>
                  <a:gd name="T51" fmla="*/ 59 h 61"/>
                  <a:gd name="T52" fmla="*/ 40 w 83"/>
                  <a:gd name="T53" fmla="*/ 58 h 61"/>
                  <a:gd name="T54" fmla="*/ 38 w 83"/>
                  <a:gd name="T55" fmla="*/ 55 h 61"/>
                  <a:gd name="T56" fmla="*/ 33 w 83"/>
                  <a:gd name="T57" fmla="*/ 51 h 61"/>
                  <a:gd name="T58" fmla="*/ 29 w 83"/>
                  <a:gd name="T59" fmla="*/ 49 h 61"/>
                  <a:gd name="T60" fmla="*/ 20 w 83"/>
                  <a:gd name="T61" fmla="*/ 35 h 61"/>
                  <a:gd name="T62" fmla="*/ 11 w 83"/>
                  <a:gd name="T63" fmla="*/ 2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3" h="61">
                    <a:moveTo>
                      <a:pt x="11" y="29"/>
                    </a:moveTo>
                    <a:cubicBezTo>
                      <a:pt x="11" y="29"/>
                      <a:pt x="0" y="23"/>
                      <a:pt x="4" y="21"/>
                    </a:cubicBezTo>
                    <a:cubicBezTo>
                      <a:pt x="4" y="21"/>
                      <a:pt x="12" y="18"/>
                      <a:pt x="20" y="27"/>
                    </a:cubicBezTo>
                    <a:cubicBezTo>
                      <a:pt x="20" y="27"/>
                      <a:pt x="21" y="30"/>
                      <a:pt x="23" y="33"/>
                    </a:cubicBezTo>
                    <a:cubicBezTo>
                      <a:pt x="23" y="33"/>
                      <a:pt x="24" y="36"/>
                      <a:pt x="33" y="46"/>
                    </a:cubicBezTo>
                    <a:cubicBezTo>
                      <a:pt x="33" y="46"/>
                      <a:pt x="34" y="47"/>
                      <a:pt x="34" y="44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6" y="35"/>
                      <a:pt x="38" y="36"/>
                    </a:cubicBezTo>
                    <a:cubicBezTo>
                      <a:pt x="38" y="36"/>
                      <a:pt x="39" y="37"/>
                      <a:pt x="40" y="35"/>
                    </a:cubicBezTo>
                    <a:cubicBezTo>
                      <a:pt x="40" y="35"/>
                      <a:pt x="45" y="31"/>
                      <a:pt x="47" y="26"/>
                    </a:cubicBezTo>
                    <a:cubicBezTo>
                      <a:pt x="47" y="26"/>
                      <a:pt x="50" y="21"/>
                      <a:pt x="47" y="19"/>
                    </a:cubicBezTo>
                    <a:cubicBezTo>
                      <a:pt x="47" y="19"/>
                      <a:pt x="40" y="15"/>
                      <a:pt x="37" y="13"/>
                    </a:cubicBezTo>
                    <a:cubicBezTo>
                      <a:pt x="37" y="13"/>
                      <a:pt x="33" y="12"/>
                      <a:pt x="35" y="11"/>
                    </a:cubicBezTo>
                    <a:cubicBezTo>
                      <a:pt x="35" y="11"/>
                      <a:pt x="37" y="10"/>
                      <a:pt x="42" y="10"/>
                    </a:cubicBezTo>
                    <a:cubicBezTo>
                      <a:pt x="42" y="10"/>
                      <a:pt x="53" y="8"/>
                      <a:pt x="55" y="4"/>
                    </a:cubicBezTo>
                    <a:cubicBezTo>
                      <a:pt x="55" y="4"/>
                      <a:pt x="56" y="0"/>
                      <a:pt x="59" y="1"/>
                    </a:cubicBezTo>
                    <a:cubicBezTo>
                      <a:pt x="59" y="1"/>
                      <a:pt x="65" y="4"/>
                      <a:pt x="68" y="3"/>
                    </a:cubicBezTo>
                    <a:cubicBezTo>
                      <a:pt x="68" y="3"/>
                      <a:pt x="79" y="3"/>
                      <a:pt x="81" y="15"/>
                    </a:cubicBezTo>
                    <a:cubicBezTo>
                      <a:pt x="81" y="15"/>
                      <a:pt x="81" y="17"/>
                      <a:pt x="82" y="18"/>
                    </a:cubicBezTo>
                    <a:cubicBezTo>
                      <a:pt x="82" y="18"/>
                      <a:pt x="83" y="22"/>
                      <a:pt x="78" y="23"/>
                    </a:cubicBezTo>
                    <a:cubicBezTo>
                      <a:pt x="78" y="23"/>
                      <a:pt x="68" y="30"/>
                      <a:pt x="66" y="34"/>
                    </a:cubicBezTo>
                    <a:cubicBezTo>
                      <a:pt x="66" y="34"/>
                      <a:pt x="62" y="42"/>
                      <a:pt x="64" y="46"/>
                    </a:cubicBezTo>
                    <a:cubicBezTo>
                      <a:pt x="64" y="46"/>
                      <a:pt x="66" y="51"/>
                      <a:pt x="62" y="53"/>
                    </a:cubicBezTo>
                    <a:cubicBezTo>
                      <a:pt x="62" y="53"/>
                      <a:pt x="59" y="55"/>
                      <a:pt x="55" y="55"/>
                    </a:cubicBezTo>
                    <a:cubicBezTo>
                      <a:pt x="55" y="55"/>
                      <a:pt x="50" y="54"/>
                      <a:pt x="46" y="59"/>
                    </a:cubicBezTo>
                    <a:cubicBezTo>
                      <a:pt x="46" y="59"/>
                      <a:pt x="46" y="61"/>
                      <a:pt x="43" y="59"/>
                    </a:cubicBezTo>
                    <a:cubicBezTo>
                      <a:pt x="43" y="59"/>
                      <a:pt x="43" y="58"/>
                      <a:pt x="40" y="58"/>
                    </a:cubicBezTo>
                    <a:cubicBezTo>
                      <a:pt x="40" y="58"/>
                      <a:pt x="38" y="58"/>
                      <a:pt x="38" y="55"/>
                    </a:cubicBezTo>
                    <a:cubicBezTo>
                      <a:pt x="38" y="55"/>
                      <a:pt x="37" y="52"/>
                      <a:pt x="33" y="51"/>
                    </a:cubicBezTo>
                    <a:cubicBezTo>
                      <a:pt x="33" y="51"/>
                      <a:pt x="31" y="52"/>
                      <a:pt x="29" y="49"/>
                    </a:cubicBezTo>
                    <a:cubicBezTo>
                      <a:pt x="29" y="49"/>
                      <a:pt x="23" y="39"/>
                      <a:pt x="20" y="35"/>
                    </a:cubicBezTo>
                    <a:cubicBezTo>
                      <a:pt x="20" y="35"/>
                      <a:pt x="16" y="30"/>
                      <a:pt x="11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Freeform 20"/>
              <p:cNvSpPr/>
              <p:nvPr/>
            </p:nvSpPr>
            <p:spPr bwMode="auto">
              <a:xfrm>
                <a:off x="4556" y="2116"/>
                <a:ext cx="19" cy="97"/>
              </a:xfrm>
              <a:custGeom>
                <a:avLst/>
                <a:gdLst>
                  <a:gd name="T0" fmla="*/ 10 w 10"/>
                  <a:gd name="T1" fmla="*/ 50 h 50"/>
                  <a:gd name="T2" fmla="*/ 6 w 10"/>
                  <a:gd name="T3" fmla="*/ 50 h 50"/>
                  <a:gd name="T4" fmla="*/ 0 w 10"/>
                  <a:gd name="T5" fmla="*/ 25 h 50"/>
                  <a:gd name="T6" fmla="*/ 6 w 10"/>
                  <a:gd name="T7" fmla="*/ 0 h 50"/>
                  <a:gd name="T8" fmla="*/ 10 w 10"/>
                  <a:gd name="T9" fmla="*/ 0 h 50"/>
                  <a:gd name="T10" fmla="*/ 4 w 10"/>
                  <a:gd name="T11" fmla="*/ 25 h 50"/>
                  <a:gd name="T12" fmla="*/ 10 w 10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0">
                    <a:moveTo>
                      <a:pt x="10" y="50"/>
                    </a:moveTo>
                    <a:cubicBezTo>
                      <a:pt x="6" y="50"/>
                      <a:pt x="6" y="50"/>
                      <a:pt x="6" y="50"/>
                    </a:cubicBezTo>
                    <a:cubicBezTo>
                      <a:pt x="2" y="43"/>
                      <a:pt x="0" y="35"/>
                      <a:pt x="0" y="25"/>
                    </a:cubicBezTo>
                    <a:cubicBezTo>
                      <a:pt x="0" y="15"/>
                      <a:pt x="2" y="7"/>
                      <a:pt x="6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6" y="8"/>
                      <a:pt x="4" y="16"/>
                      <a:pt x="4" y="25"/>
                    </a:cubicBezTo>
                    <a:cubicBezTo>
                      <a:pt x="4" y="35"/>
                      <a:pt x="6" y="43"/>
                      <a:pt x="10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Freeform 21"/>
              <p:cNvSpPr>
                <a:spLocks noEditPoints="1"/>
              </p:cNvSpPr>
              <p:nvPr/>
            </p:nvSpPr>
            <p:spPr bwMode="auto">
              <a:xfrm>
                <a:off x="4594" y="2116"/>
                <a:ext cx="95" cy="99"/>
              </a:xfrm>
              <a:custGeom>
                <a:avLst/>
                <a:gdLst>
                  <a:gd name="T0" fmla="*/ 15 w 50"/>
                  <a:gd name="T1" fmla="*/ 0 h 51"/>
                  <a:gd name="T2" fmla="*/ 19 w 50"/>
                  <a:gd name="T3" fmla="*/ 3 h 51"/>
                  <a:gd name="T4" fmla="*/ 16 w 50"/>
                  <a:gd name="T5" fmla="*/ 5 h 51"/>
                  <a:gd name="T6" fmla="*/ 14 w 50"/>
                  <a:gd name="T7" fmla="*/ 26 h 51"/>
                  <a:gd name="T8" fmla="*/ 14 w 50"/>
                  <a:gd name="T9" fmla="*/ 30 h 51"/>
                  <a:gd name="T10" fmla="*/ 11 w 50"/>
                  <a:gd name="T11" fmla="*/ 26 h 51"/>
                  <a:gd name="T12" fmla="*/ 8 w 50"/>
                  <a:gd name="T13" fmla="*/ 16 h 51"/>
                  <a:gd name="T14" fmla="*/ 0 w 50"/>
                  <a:gd name="T15" fmla="*/ 18 h 51"/>
                  <a:gd name="T16" fmla="*/ 25 w 50"/>
                  <a:gd name="T17" fmla="*/ 35 h 51"/>
                  <a:gd name="T18" fmla="*/ 24 w 50"/>
                  <a:gd name="T19" fmla="*/ 29 h 51"/>
                  <a:gd name="T20" fmla="*/ 29 w 50"/>
                  <a:gd name="T21" fmla="*/ 29 h 51"/>
                  <a:gd name="T22" fmla="*/ 28 w 50"/>
                  <a:gd name="T23" fmla="*/ 34 h 51"/>
                  <a:gd name="T24" fmla="*/ 46 w 50"/>
                  <a:gd name="T25" fmla="*/ 35 h 51"/>
                  <a:gd name="T26" fmla="*/ 50 w 50"/>
                  <a:gd name="T27" fmla="*/ 38 h 51"/>
                  <a:gd name="T28" fmla="*/ 46 w 50"/>
                  <a:gd name="T29" fmla="*/ 38 h 51"/>
                  <a:gd name="T30" fmla="*/ 28 w 50"/>
                  <a:gd name="T31" fmla="*/ 46 h 51"/>
                  <a:gd name="T32" fmla="*/ 28 w 50"/>
                  <a:gd name="T33" fmla="*/ 51 h 51"/>
                  <a:gd name="T34" fmla="*/ 25 w 50"/>
                  <a:gd name="T35" fmla="*/ 46 h 51"/>
                  <a:gd name="T36" fmla="*/ 6 w 50"/>
                  <a:gd name="T37" fmla="*/ 38 h 51"/>
                  <a:gd name="T38" fmla="*/ 2 w 50"/>
                  <a:gd name="T39" fmla="*/ 35 h 51"/>
                  <a:gd name="T40" fmla="*/ 27 w 50"/>
                  <a:gd name="T41" fmla="*/ 13 h 51"/>
                  <a:gd name="T42" fmla="*/ 27 w 50"/>
                  <a:gd name="T43" fmla="*/ 0 h 51"/>
                  <a:gd name="T44" fmla="*/ 32 w 50"/>
                  <a:gd name="T45" fmla="*/ 1 h 51"/>
                  <a:gd name="T46" fmla="*/ 31 w 50"/>
                  <a:gd name="T47" fmla="*/ 6 h 51"/>
                  <a:gd name="T48" fmla="*/ 44 w 50"/>
                  <a:gd name="T49" fmla="*/ 3 h 51"/>
                  <a:gd name="T50" fmla="*/ 47 w 50"/>
                  <a:gd name="T51" fmla="*/ 7 h 51"/>
                  <a:gd name="T52" fmla="*/ 41 w 50"/>
                  <a:gd name="T53" fmla="*/ 9 h 51"/>
                  <a:gd name="T54" fmla="*/ 31 w 50"/>
                  <a:gd name="T55" fmla="*/ 22 h 51"/>
                  <a:gd name="T56" fmla="*/ 46 w 50"/>
                  <a:gd name="T57" fmla="*/ 22 h 51"/>
                  <a:gd name="T58" fmla="*/ 50 w 50"/>
                  <a:gd name="T59" fmla="*/ 20 h 51"/>
                  <a:gd name="T60" fmla="*/ 49 w 50"/>
                  <a:gd name="T61" fmla="*/ 24 h 51"/>
                  <a:gd name="T62" fmla="*/ 32 w 50"/>
                  <a:gd name="T63" fmla="*/ 29 h 51"/>
                  <a:gd name="T64" fmla="*/ 27 w 50"/>
                  <a:gd name="T65" fmla="*/ 16 h 51"/>
                  <a:gd name="T66" fmla="*/ 18 w 50"/>
                  <a:gd name="T67" fmla="*/ 17 h 51"/>
                  <a:gd name="T68" fmla="*/ 27 w 50"/>
                  <a:gd name="T69" fmla="*/ 1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0" h="51">
                    <a:moveTo>
                      <a:pt x="0" y="18"/>
                    </a:moveTo>
                    <a:cubicBezTo>
                      <a:pt x="8" y="13"/>
                      <a:pt x="13" y="6"/>
                      <a:pt x="15" y="0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0" y="2"/>
                      <a:pt x="20" y="3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3"/>
                      <a:pt x="17" y="4"/>
                      <a:pt x="16" y="5"/>
                    </a:cubicBezTo>
                    <a:cubicBezTo>
                      <a:pt x="15" y="7"/>
                      <a:pt x="15" y="9"/>
                      <a:pt x="14" y="10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6"/>
                      <a:pt x="14" y="27"/>
                      <a:pt x="14" y="29"/>
                    </a:cubicBezTo>
                    <a:cubicBezTo>
                      <a:pt x="14" y="29"/>
                      <a:pt x="14" y="30"/>
                      <a:pt x="14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28"/>
                      <a:pt x="11" y="27"/>
                      <a:pt x="11" y="26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0" y="14"/>
                      <a:pt x="9" y="15"/>
                      <a:pt x="8" y="16"/>
                    </a:cubicBezTo>
                    <a:cubicBezTo>
                      <a:pt x="7" y="17"/>
                      <a:pt x="6" y="18"/>
                      <a:pt x="3" y="21"/>
                    </a:cubicBezTo>
                    <a:cubicBezTo>
                      <a:pt x="2" y="19"/>
                      <a:pt x="1" y="19"/>
                      <a:pt x="0" y="18"/>
                    </a:cubicBezTo>
                    <a:close/>
                    <a:moveTo>
                      <a:pt x="6" y="35"/>
                    </a:move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4"/>
                      <a:pt x="25" y="34"/>
                      <a:pt x="25" y="34"/>
                    </a:cubicBezTo>
                    <a:cubicBezTo>
                      <a:pt x="25" y="33"/>
                      <a:pt x="24" y="31"/>
                      <a:pt x="24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29" y="30"/>
                      <a:pt x="29" y="30"/>
                      <a:pt x="29" y="30"/>
                    </a:cubicBezTo>
                    <a:cubicBezTo>
                      <a:pt x="28" y="30"/>
                      <a:pt x="28" y="32"/>
                      <a:pt x="28" y="34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46" y="35"/>
                      <a:pt x="46" y="35"/>
                      <a:pt x="46" y="35"/>
                    </a:cubicBezTo>
                    <a:cubicBezTo>
                      <a:pt x="47" y="35"/>
                      <a:pt x="48" y="35"/>
                      <a:pt x="50" y="35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50" y="38"/>
                      <a:pt x="49" y="38"/>
                      <a:pt x="48" y="38"/>
                    </a:cubicBezTo>
                    <a:cubicBezTo>
                      <a:pt x="48" y="38"/>
                      <a:pt x="47" y="38"/>
                      <a:pt x="46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28" y="47"/>
                      <a:pt x="28" y="48"/>
                      <a:pt x="28" y="49"/>
                    </a:cubicBezTo>
                    <a:cubicBezTo>
                      <a:pt x="28" y="50"/>
                      <a:pt x="28" y="50"/>
                      <a:pt x="28" y="51"/>
                    </a:cubicBezTo>
                    <a:cubicBezTo>
                      <a:pt x="24" y="51"/>
                      <a:pt x="24" y="51"/>
                      <a:pt x="24" y="51"/>
                    </a:cubicBezTo>
                    <a:cubicBezTo>
                      <a:pt x="24" y="48"/>
                      <a:pt x="25" y="47"/>
                      <a:pt x="25" y="46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5" y="38"/>
                      <a:pt x="3" y="38"/>
                      <a:pt x="2" y="38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3" y="35"/>
                      <a:pt x="4" y="35"/>
                      <a:pt x="6" y="35"/>
                    </a:cubicBezTo>
                    <a:close/>
                    <a:moveTo>
                      <a:pt x="27" y="13"/>
                    </a:moveTo>
                    <a:cubicBezTo>
                      <a:pt x="27" y="5"/>
                      <a:pt x="27" y="5"/>
                      <a:pt x="27" y="5"/>
                    </a:cubicBezTo>
                    <a:cubicBezTo>
                      <a:pt x="27" y="5"/>
                      <a:pt x="27" y="3"/>
                      <a:pt x="27" y="0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1" y="2"/>
                      <a:pt x="31" y="3"/>
                      <a:pt x="31" y="6"/>
                    </a:cubicBezTo>
                    <a:cubicBezTo>
                      <a:pt x="31" y="12"/>
                      <a:pt x="31" y="12"/>
                      <a:pt x="31" y="12"/>
                    </a:cubicBezTo>
                    <a:cubicBezTo>
                      <a:pt x="36" y="9"/>
                      <a:pt x="40" y="6"/>
                      <a:pt x="44" y="3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8"/>
                      <a:pt x="46" y="8"/>
                      <a:pt x="46" y="8"/>
                    </a:cubicBezTo>
                    <a:cubicBezTo>
                      <a:pt x="44" y="8"/>
                      <a:pt x="42" y="9"/>
                      <a:pt x="41" y="9"/>
                    </a:cubicBezTo>
                    <a:cubicBezTo>
                      <a:pt x="39" y="11"/>
                      <a:pt x="36" y="13"/>
                      <a:pt x="31" y="15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32" y="26"/>
                      <a:pt x="38" y="26"/>
                    </a:cubicBezTo>
                    <a:cubicBezTo>
                      <a:pt x="43" y="26"/>
                      <a:pt x="46" y="25"/>
                      <a:pt x="46" y="22"/>
                    </a:cubicBezTo>
                    <a:cubicBezTo>
                      <a:pt x="46" y="21"/>
                      <a:pt x="46" y="20"/>
                      <a:pt x="46" y="19"/>
                    </a:cubicBezTo>
                    <a:cubicBezTo>
                      <a:pt x="48" y="20"/>
                      <a:pt x="49" y="20"/>
                      <a:pt x="50" y="20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50" y="22"/>
                      <a:pt x="50" y="23"/>
                      <a:pt x="49" y="24"/>
                    </a:cubicBezTo>
                    <a:cubicBezTo>
                      <a:pt x="48" y="27"/>
                      <a:pt x="45" y="29"/>
                      <a:pt x="40" y="29"/>
                    </a:cubicBezTo>
                    <a:cubicBezTo>
                      <a:pt x="35" y="29"/>
                      <a:pt x="33" y="29"/>
                      <a:pt x="32" y="29"/>
                    </a:cubicBezTo>
                    <a:cubicBezTo>
                      <a:pt x="29" y="28"/>
                      <a:pt x="27" y="27"/>
                      <a:pt x="27" y="24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5" y="17"/>
                      <a:pt x="22" y="18"/>
                      <a:pt x="20" y="19"/>
                    </a:cubicBezTo>
                    <a:cubicBezTo>
                      <a:pt x="19" y="19"/>
                      <a:pt x="18" y="18"/>
                      <a:pt x="18" y="17"/>
                    </a:cubicBezTo>
                    <a:cubicBezTo>
                      <a:pt x="17" y="17"/>
                      <a:pt x="17" y="16"/>
                      <a:pt x="17" y="16"/>
                    </a:cubicBezTo>
                    <a:cubicBezTo>
                      <a:pt x="20" y="16"/>
                      <a:pt x="23" y="15"/>
                      <a:pt x="2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Freeform 22"/>
              <p:cNvSpPr>
                <a:spLocks noEditPoints="1"/>
              </p:cNvSpPr>
              <p:nvPr/>
            </p:nvSpPr>
            <p:spPr bwMode="auto">
              <a:xfrm>
                <a:off x="4703" y="2115"/>
                <a:ext cx="93" cy="100"/>
              </a:xfrm>
              <a:custGeom>
                <a:avLst/>
                <a:gdLst>
                  <a:gd name="T0" fmla="*/ 19 w 49"/>
                  <a:gd name="T1" fmla="*/ 0 h 52"/>
                  <a:gd name="T2" fmla="*/ 22 w 49"/>
                  <a:gd name="T3" fmla="*/ 1 h 52"/>
                  <a:gd name="T4" fmla="*/ 23 w 49"/>
                  <a:gd name="T5" fmla="*/ 1 h 52"/>
                  <a:gd name="T6" fmla="*/ 22 w 49"/>
                  <a:gd name="T7" fmla="*/ 2 h 52"/>
                  <a:gd name="T8" fmla="*/ 21 w 49"/>
                  <a:gd name="T9" fmla="*/ 4 h 52"/>
                  <a:gd name="T10" fmla="*/ 20 w 49"/>
                  <a:gd name="T11" fmla="*/ 6 h 52"/>
                  <a:gd name="T12" fmla="*/ 19 w 49"/>
                  <a:gd name="T13" fmla="*/ 9 h 52"/>
                  <a:gd name="T14" fmla="*/ 44 w 49"/>
                  <a:gd name="T15" fmla="*/ 9 h 52"/>
                  <a:gd name="T16" fmla="*/ 47 w 49"/>
                  <a:gd name="T17" fmla="*/ 8 h 52"/>
                  <a:gd name="T18" fmla="*/ 49 w 49"/>
                  <a:gd name="T19" fmla="*/ 8 h 52"/>
                  <a:gd name="T20" fmla="*/ 49 w 49"/>
                  <a:gd name="T21" fmla="*/ 12 h 52"/>
                  <a:gd name="T22" fmla="*/ 47 w 49"/>
                  <a:gd name="T23" fmla="*/ 11 h 52"/>
                  <a:gd name="T24" fmla="*/ 44 w 49"/>
                  <a:gd name="T25" fmla="*/ 11 h 52"/>
                  <a:gd name="T26" fmla="*/ 18 w 49"/>
                  <a:gd name="T27" fmla="*/ 11 h 52"/>
                  <a:gd name="T28" fmla="*/ 11 w 49"/>
                  <a:gd name="T29" fmla="*/ 25 h 52"/>
                  <a:gd name="T30" fmla="*/ 24 w 49"/>
                  <a:gd name="T31" fmla="*/ 25 h 52"/>
                  <a:gd name="T32" fmla="*/ 24 w 49"/>
                  <a:gd name="T33" fmla="*/ 21 h 52"/>
                  <a:gd name="T34" fmla="*/ 24 w 49"/>
                  <a:gd name="T35" fmla="*/ 16 h 52"/>
                  <a:gd name="T36" fmla="*/ 28 w 49"/>
                  <a:gd name="T37" fmla="*/ 16 h 52"/>
                  <a:gd name="T38" fmla="*/ 28 w 49"/>
                  <a:gd name="T39" fmla="*/ 17 h 52"/>
                  <a:gd name="T40" fmla="*/ 28 w 49"/>
                  <a:gd name="T41" fmla="*/ 17 h 52"/>
                  <a:gd name="T42" fmla="*/ 27 w 49"/>
                  <a:gd name="T43" fmla="*/ 21 h 52"/>
                  <a:gd name="T44" fmla="*/ 27 w 49"/>
                  <a:gd name="T45" fmla="*/ 25 h 52"/>
                  <a:gd name="T46" fmla="*/ 39 w 49"/>
                  <a:gd name="T47" fmla="*/ 25 h 52"/>
                  <a:gd name="T48" fmla="*/ 44 w 49"/>
                  <a:gd name="T49" fmla="*/ 25 h 52"/>
                  <a:gd name="T50" fmla="*/ 44 w 49"/>
                  <a:gd name="T51" fmla="*/ 28 h 52"/>
                  <a:gd name="T52" fmla="*/ 39 w 49"/>
                  <a:gd name="T53" fmla="*/ 28 h 52"/>
                  <a:gd name="T54" fmla="*/ 27 w 49"/>
                  <a:gd name="T55" fmla="*/ 28 h 52"/>
                  <a:gd name="T56" fmla="*/ 27 w 49"/>
                  <a:gd name="T57" fmla="*/ 47 h 52"/>
                  <a:gd name="T58" fmla="*/ 19 w 49"/>
                  <a:gd name="T59" fmla="*/ 52 h 52"/>
                  <a:gd name="T60" fmla="*/ 17 w 49"/>
                  <a:gd name="T61" fmla="*/ 47 h 52"/>
                  <a:gd name="T62" fmla="*/ 24 w 49"/>
                  <a:gd name="T63" fmla="*/ 46 h 52"/>
                  <a:gd name="T64" fmla="*/ 24 w 49"/>
                  <a:gd name="T65" fmla="*/ 28 h 52"/>
                  <a:gd name="T66" fmla="*/ 11 w 49"/>
                  <a:gd name="T67" fmla="*/ 28 h 52"/>
                  <a:gd name="T68" fmla="*/ 8 w 49"/>
                  <a:gd name="T69" fmla="*/ 29 h 52"/>
                  <a:gd name="T70" fmla="*/ 6 w 49"/>
                  <a:gd name="T71" fmla="*/ 25 h 52"/>
                  <a:gd name="T72" fmla="*/ 9 w 49"/>
                  <a:gd name="T73" fmla="*/ 22 h 52"/>
                  <a:gd name="T74" fmla="*/ 14 w 49"/>
                  <a:gd name="T75" fmla="*/ 11 h 52"/>
                  <a:gd name="T76" fmla="*/ 4 w 49"/>
                  <a:gd name="T77" fmla="*/ 11 h 52"/>
                  <a:gd name="T78" fmla="*/ 1 w 49"/>
                  <a:gd name="T79" fmla="*/ 11 h 52"/>
                  <a:gd name="T80" fmla="*/ 0 w 49"/>
                  <a:gd name="T81" fmla="*/ 12 h 52"/>
                  <a:gd name="T82" fmla="*/ 0 w 49"/>
                  <a:gd name="T83" fmla="*/ 8 h 52"/>
                  <a:gd name="T84" fmla="*/ 2 w 49"/>
                  <a:gd name="T85" fmla="*/ 8 h 52"/>
                  <a:gd name="T86" fmla="*/ 4 w 49"/>
                  <a:gd name="T87" fmla="*/ 9 h 52"/>
                  <a:gd name="T88" fmla="*/ 15 w 49"/>
                  <a:gd name="T89" fmla="*/ 9 h 52"/>
                  <a:gd name="T90" fmla="*/ 19 w 49"/>
                  <a:gd name="T91" fmla="*/ 0 h 52"/>
                  <a:gd name="T92" fmla="*/ 0 w 49"/>
                  <a:gd name="T93" fmla="*/ 46 h 52"/>
                  <a:gd name="T94" fmla="*/ 14 w 49"/>
                  <a:gd name="T95" fmla="*/ 33 h 52"/>
                  <a:gd name="T96" fmla="*/ 18 w 49"/>
                  <a:gd name="T97" fmla="*/ 36 h 52"/>
                  <a:gd name="T98" fmla="*/ 19 w 49"/>
                  <a:gd name="T99" fmla="*/ 36 h 52"/>
                  <a:gd name="T100" fmla="*/ 18 w 49"/>
                  <a:gd name="T101" fmla="*/ 37 h 52"/>
                  <a:gd name="T102" fmla="*/ 15 w 49"/>
                  <a:gd name="T103" fmla="*/ 39 h 52"/>
                  <a:gd name="T104" fmla="*/ 4 w 49"/>
                  <a:gd name="T105" fmla="*/ 49 h 52"/>
                  <a:gd name="T106" fmla="*/ 0 w 49"/>
                  <a:gd name="T107" fmla="*/ 46 h 52"/>
                  <a:gd name="T108" fmla="*/ 32 w 49"/>
                  <a:gd name="T109" fmla="*/ 37 h 52"/>
                  <a:gd name="T110" fmla="*/ 34 w 49"/>
                  <a:gd name="T111" fmla="*/ 34 h 52"/>
                  <a:gd name="T112" fmla="*/ 48 w 49"/>
                  <a:gd name="T113" fmla="*/ 45 h 52"/>
                  <a:gd name="T114" fmla="*/ 46 w 49"/>
                  <a:gd name="T115" fmla="*/ 48 h 52"/>
                  <a:gd name="T116" fmla="*/ 32 w 49"/>
                  <a:gd name="T117" fmla="*/ 3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9" h="52">
                    <a:moveTo>
                      <a:pt x="19" y="0"/>
                    </a:moveTo>
                    <a:cubicBezTo>
                      <a:pt x="22" y="1"/>
                      <a:pt x="22" y="1"/>
                      <a:pt x="22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2"/>
                      <a:pt x="22" y="2"/>
                    </a:cubicBezTo>
                    <a:cubicBezTo>
                      <a:pt x="22" y="2"/>
                      <a:pt x="21" y="3"/>
                      <a:pt x="21" y="4"/>
                    </a:cubicBezTo>
                    <a:cubicBezTo>
                      <a:pt x="21" y="4"/>
                      <a:pt x="20" y="5"/>
                      <a:pt x="20" y="6"/>
                    </a:cubicBezTo>
                    <a:cubicBezTo>
                      <a:pt x="20" y="7"/>
                      <a:pt x="19" y="8"/>
                      <a:pt x="19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9"/>
                      <a:pt x="46" y="8"/>
                      <a:pt x="47" y="8"/>
                    </a:cubicBezTo>
                    <a:cubicBezTo>
                      <a:pt x="48" y="8"/>
                      <a:pt x="49" y="8"/>
                      <a:pt x="49" y="8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8" y="12"/>
                      <a:pt x="47" y="11"/>
                    </a:cubicBezTo>
                    <a:cubicBezTo>
                      <a:pt x="46" y="11"/>
                      <a:pt x="45" y="11"/>
                      <a:pt x="44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6" y="15"/>
                      <a:pt x="14" y="19"/>
                      <a:pt x="11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19"/>
                      <a:pt x="24" y="17"/>
                      <a:pt x="24" y="16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28" y="16"/>
                      <a:pt x="28" y="16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7" y="17"/>
                      <a:pt x="27" y="19"/>
                      <a:pt x="27" y="21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39" y="25"/>
                      <a:pt x="39" y="25"/>
                      <a:pt x="39" y="25"/>
                    </a:cubicBezTo>
                    <a:cubicBezTo>
                      <a:pt x="40" y="25"/>
                      <a:pt x="42" y="25"/>
                      <a:pt x="44" y="25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2" y="28"/>
                      <a:pt x="41" y="28"/>
                      <a:pt x="39" y="2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47"/>
                      <a:pt x="27" y="47"/>
                      <a:pt x="27" y="47"/>
                    </a:cubicBezTo>
                    <a:cubicBezTo>
                      <a:pt x="28" y="50"/>
                      <a:pt x="25" y="51"/>
                      <a:pt x="19" y="52"/>
                    </a:cubicBezTo>
                    <a:cubicBezTo>
                      <a:pt x="18" y="50"/>
                      <a:pt x="18" y="49"/>
                      <a:pt x="17" y="47"/>
                    </a:cubicBezTo>
                    <a:cubicBezTo>
                      <a:pt x="22" y="48"/>
                      <a:pt x="25" y="48"/>
                      <a:pt x="24" y="46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0" y="28"/>
                      <a:pt x="9" y="28"/>
                      <a:pt x="8" y="29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7" y="25"/>
                      <a:pt x="8" y="24"/>
                      <a:pt x="9" y="22"/>
                    </a:cubicBezTo>
                    <a:cubicBezTo>
                      <a:pt x="11" y="19"/>
                      <a:pt x="12" y="16"/>
                      <a:pt x="1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3" y="11"/>
                      <a:pt x="1" y="11"/>
                    </a:cubicBezTo>
                    <a:cubicBezTo>
                      <a:pt x="1" y="12"/>
                      <a:pt x="0" y="12"/>
                      <a:pt x="0" y="12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8"/>
                      <a:pt x="2" y="8"/>
                    </a:cubicBezTo>
                    <a:cubicBezTo>
                      <a:pt x="3" y="8"/>
                      <a:pt x="4" y="9"/>
                      <a:pt x="4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7" y="6"/>
                      <a:pt x="18" y="3"/>
                      <a:pt x="19" y="0"/>
                    </a:cubicBezTo>
                    <a:close/>
                    <a:moveTo>
                      <a:pt x="0" y="46"/>
                    </a:moveTo>
                    <a:cubicBezTo>
                      <a:pt x="6" y="43"/>
                      <a:pt x="11" y="39"/>
                      <a:pt x="14" y="33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6"/>
                      <a:pt x="18" y="36"/>
                      <a:pt x="18" y="37"/>
                    </a:cubicBezTo>
                    <a:cubicBezTo>
                      <a:pt x="17" y="37"/>
                      <a:pt x="16" y="38"/>
                      <a:pt x="15" y="39"/>
                    </a:cubicBezTo>
                    <a:cubicBezTo>
                      <a:pt x="12" y="42"/>
                      <a:pt x="8" y="46"/>
                      <a:pt x="4" y="49"/>
                    </a:cubicBezTo>
                    <a:cubicBezTo>
                      <a:pt x="3" y="47"/>
                      <a:pt x="2" y="46"/>
                      <a:pt x="0" y="46"/>
                    </a:cubicBezTo>
                    <a:close/>
                    <a:moveTo>
                      <a:pt x="32" y="37"/>
                    </a:moveTo>
                    <a:cubicBezTo>
                      <a:pt x="34" y="34"/>
                      <a:pt x="34" y="34"/>
                      <a:pt x="34" y="34"/>
                    </a:cubicBezTo>
                    <a:cubicBezTo>
                      <a:pt x="39" y="37"/>
                      <a:pt x="44" y="41"/>
                      <a:pt x="48" y="45"/>
                    </a:cubicBezTo>
                    <a:cubicBezTo>
                      <a:pt x="46" y="48"/>
                      <a:pt x="46" y="48"/>
                      <a:pt x="46" y="48"/>
                    </a:cubicBezTo>
                    <a:cubicBezTo>
                      <a:pt x="41" y="44"/>
                      <a:pt x="37" y="40"/>
                      <a:pt x="32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Freeform 23"/>
              <p:cNvSpPr/>
              <p:nvPr/>
            </p:nvSpPr>
            <p:spPr bwMode="auto">
              <a:xfrm>
                <a:off x="4821" y="2116"/>
                <a:ext cx="19" cy="97"/>
              </a:xfrm>
              <a:custGeom>
                <a:avLst/>
                <a:gdLst>
                  <a:gd name="T0" fmla="*/ 0 w 10"/>
                  <a:gd name="T1" fmla="*/ 0 h 50"/>
                  <a:gd name="T2" fmla="*/ 4 w 10"/>
                  <a:gd name="T3" fmla="*/ 0 h 50"/>
                  <a:gd name="T4" fmla="*/ 10 w 10"/>
                  <a:gd name="T5" fmla="*/ 25 h 50"/>
                  <a:gd name="T6" fmla="*/ 4 w 10"/>
                  <a:gd name="T7" fmla="*/ 50 h 50"/>
                  <a:gd name="T8" fmla="*/ 0 w 10"/>
                  <a:gd name="T9" fmla="*/ 50 h 50"/>
                  <a:gd name="T10" fmla="*/ 6 w 10"/>
                  <a:gd name="T11" fmla="*/ 25 h 50"/>
                  <a:gd name="T12" fmla="*/ 0 w 10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0">
                    <a:moveTo>
                      <a:pt x="0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8" y="7"/>
                      <a:pt x="10" y="15"/>
                      <a:pt x="10" y="25"/>
                    </a:cubicBezTo>
                    <a:cubicBezTo>
                      <a:pt x="10" y="35"/>
                      <a:pt x="8" y="43"/>
                      <a:pt x="4" y="5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4" y="43"/>
                      <a:pt x="6" y="35"/>
                      <a:pt x="6" y="25"/>
                    </a:cubicBezTo>
                    <a:cubicBezTo>
                      <a:pt x="6" y="16"/>
                      <a:pt x="4" y="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3" name="Freeform 24"/>
              <p:cNvSpPr/>
              <p:nvPr/>
            </p:nvSpPr>
            <p:spPr bwMode="auto">
              <a:xfrm>
                <a:off x="2857" y="2324"/>
                <a:ext cx="71" cy="75"/>
              </a:xfrm>
              <a:custGeom>
                <a:avLst/>
                <a:gdLst>
                  <a:gd name="T0" fmla="*/ 35 w 37"/>
                  <a:gd name="T1" fmla="*/ 0 h 39"/>
                  <a:gd name="T2" fmla="*/ 36 w 37"/>
                  <a:gd name="T3" fmla="*/ 13 h 39"/>
                  <a:gd name="T4" fmla="*/ 35 w 37"/>
                  <a:gd name="T5" fmla="*/ 13 h 39"/>
                  <a:gd name="T6" fmla="*/ 30 w 37"/>
                  <a:gd name="T7" fmla="*/ 5 h 39"/>
                  <a:gd name="T8" fmla="*/ 21 w 37"/>
                  <a:gd name="T9" fmla="*/ 2 h 39"/>
                  <a:gd name="T10" fmla="*/ 14 w 37"/>
                  <a:gd name="T11" fmla="*/ 4 h 39"/>
                  <a:gd name="T12" fmla="*/ 9 w 37"/>
                  <a:gd name="T13" fmla="*/ 10 h 39"/>
                  <a:gd name="T14" fmla="*/ 7 w 37"/>
                  <a:gd name="T15" fmla="*/ 20 h 39"/>
                  <a:gd name="T16" fmla="*/ 9 w 37"/>
                  <a:gd name="T17" fmla="*/ 29 h 39"/>
                  <a:gd name="T18" fmla="*/ 14 w 37"/>
                  <a:gd name="T19" fmla="*/ 35 h 39"/>
                  <a:gd name="T20" fmla="*/ 22 w 37"/>
                  <a:gd name="T21" fmla="*/ 37 h 39"/>
                  <a:gd name="T22" fmla="*/ 29 w 37"/>
                  <a:gd name="T23" fmla="*/ 35 h 39"/>
                  <a:gd name="T24" fmla="*/ 36 w 37"/>
                  <a:gd name="T25" fmla="*/ 29 h 39"/>
                  <a:gd name="T26" fmla="*/ 37 w 37"/>
                  <a:gd name="T27" fmla="*/ 30 h 39"/>
                  <a:gd name="T28" fmla="*/ 30 w 37"/>
                  <a:gd name="T29" fmla="*/ 37 h 39"/>
                  <a:gd name="T30" fmla="*/ 20 w 37"/>
                  <a:gd name="T31" fmla="*/ 39 h 39"/>
                  <a:gd name="T32" fmla="*/ 4 w 37"/>
                  <a:gd name="T33" fmla="*/ 32 h 39"/>
                  <a:gd name="T34" fmla="*/ 0 w 37"/>
                  <a:gd name="T35" fmla="*/ 20 h 39"/>
                  <a:gd name="T36" fmla="*/ 3 w 37"/>
                  <a:gd name="T37" fmla="*/ 10 h 39"/>
                  <a:gd name="T38" fmla="*/ 10 w 37"/>
                  <a:gd name="T39" fmla="*/ 3 h 39"/>
                  <a:gd name="T40" fmla="*/ 21 w 37"/>
                  <a:gd name="T41" fmla="*/ 0 h 39"/>
                  <a:gd name="T42" fmla="*/ 30 w 37"/>
                  <a:gd name="T43" fmla="*/ 2 h 39"/>
                  <a:gd name="T44" fmla="*/ 31 w 37"/>
                  <a:gd name="T45" fmla="*/ 3 h 39"/>
                  <a:gd name="T46" fmla="*/ 33 w 37"/>
                  <a:gd name="T47" fmla="*/ 2 h 39"/>
                  <a:gd name="T48" fmla="*/ 34 w 37"/>
                  <a:gd name="T49" fmla="*/ 0 h 39"/>
                  <a:gd name="T50" fmla="*/ 35 w 37"/>
                  <a:gd name="T5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7" h="39">
                    <a:moveTo>
                      <a:pt x="35" y="0"/>
                    </a:moveTo>
                    <a:cubicBezTo>
                      <a:pt x="36" y="13"/>
                      <a:pt x="36" y="13"/>
                      <a:pt x="36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4" y="9"/>
                      <a:pt x="32" y="6"/>
                      <a:pt x="30" y="5"/>
                    </a:cubicBezTo>
                    <a:cubicBezTo>
                      <a:pt x="27" y="3"/>
                      <a:pt x="25" y="2"/>
                      <a:pt x="21" y="2"/>
                    </a:cubicBezTo>
                    <a:cubicBezTo>
                      <a:pt x="19" y="2"/>
                      <a:pt x="16" y="3"/>
                      <a:pt x="14" y="4"/>
                    </a:cubicBezTo>
                    <a:cubicBezTo>
                      <a:pt x="12" y="5"/>
                      <a:pt x="10" y="7"/>
                      <a:pt x="9" y="10"/>
                    </a:cubicBezTo>
                    <a:cubicBezTo>
                      <a:pt x="7" y="13"/>
                      <a:pt x="7" y="16"/>
                      <a:pt x="7" y="20"/>
                    </a:cubicBezTo>
                    <a:cubicBezTo>
                      <a:pt x="7" y="24"/>
                      <a:pt x="7" y="27"/>
                      <a:pt x="9" y="29"/>
                    </a:cubicBezTo>
                    <a:cubicBezTo>
                      <a:pt x="10" y="32"/>
                      <a:pt x="12" y="33"/>
                      <a:pt x="14" y="35"/>
                    </a:cubicBezTo>
                    <a:cubicBezTo>
                      <a:pt x="16" y="36"/>
                      <a:pt x="19" y="37"/>
                      <a:pt x="22" y="37"/>
                    </a:cubicBezTo>
                    <a:cubicBezTo>
                      <a:pt x="25" y="37"/>
                      <a:pt x="27" y="36"/>
                      <a:pt x="29" y="35"/>
                    </a:cubicBezTo>
                    <a:cubicBezTo>
                      <a:pt x="31" y="34"/>
                      <a:pt x="34" y="32"/>
                      <a:pt x="36" y="29"/>
                    </a:cubicBezTo>
                    <a:cubicBezTo>
                      <a:pt x="37" y="30"/>
                      <a:pt x="37" y="30"/>
                      <a:pt x="37" y="30"/>
                    </a:cubicBezTo>
                    <a:cubicBezTo>
                      <a:pt x="35" y="33"/>
                      <a:pt x="32" y="35"/>
                      <a:pt x="30" y="37"/>
                    </a:cubicBezTo>
                    <a:cubicBezTo>
                      <a:pt x="27" y="38"/>
                      <a:pt x="24" y="39"/>
                      <a:pt x="20" y="39"/>
                    </a:cubicBezTo>
                    <a:cubicBezTo>
                      <a:pt x="13" y="39"/>
                      <a:pt x="8" y="37"/>
                      <a:pt x="4" y="32"/>
                    </a:cubicBezTo>
                    <a:cubicBezTo>
                      <a:pt x="1" y="29"/>
                      <a:pt x="0" y="25"/>
                      <a:pt x="0" y="20"/>
                    </a:cubicBezTo>
                    <a:cubicBezTo>
                      <a:pt x="0" y="17"/>
                      <a:pt x="1" y="13"/>
                      <a:pt x="3" y="10"/>
                    </a:cubicBezTo>
                    <a:cubicBezTo>
                      <a:pt x="4" y="7"/>
                      <a:pt x="7" y="5"/>
                      <a:pt x="10" y="3"/>
                    </a:cubicBezTo>
                    <a:cubicBezTo>
                      <a:pt x="13" y="1"/>
                      <a:pt x="17" y="0"/>
                      <a:pt x="21" y="0"/>
                    </a:cubicBezTo>
                    <a:cubicBezTo>
                      <a:pt x="24" y="0"/>
                      <a:pt x="27" y="1"/>
                      <a:pt x="30" y="2"/>
                    </a:cubicBezTo>
                    <a:cubicBezTo>
                      <a:pt x="30" y="3"/>
                      <a:pt x="31" y="3"/>
                      <a:pt x="31" y="3"/>
                    </a:cubicBezTo>
                    <a:cubicBezTo>
                      <a:pt x="32" y="3"/>
                      <a:pt x="32" y="3"/>
                      <a:pt x="33" y="2"/>
                    </a:cubicBezTo>
                    <a:cubicBezTo>
                      <a:pt x="33" y="2"/>
                      <a:pt x="34" y="1"/>
                      <a:pt x="34" y="0"/>
                    </a:cubicBezTo>
                    <a:lnTo>
                      <a:pt x="3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Freeform 25"/>
              <p:cNvSpPr/>
              <p:nvPr/>
            </p:nvSpPr>
            <p:spPr bwMode="auto">
              <a:xfrm>
                <a:off x="2932" y="2326"/>
                <a:ext cx="82" cy="71"/>
              </a:xfrm>
              <a:custGeom>
                <a:avLst/>
                <a:gdLst>
                  <a:gd name="T0" fmla="*/ 12 w 43"/>
                  <a:gd name="T1" fmla="*/ 17 h 37"/>
                  <a:gd name="T2" fmla="*/ 31 w 43"/>
                  <a:gd name="T3" fmla="*/ 17 h 37"/>
                  <a:gd name="T4" fmla="*/ 31 w 43"/>
                  <a:gd name="T5" fmla="*/ 7 h 37"/>
                  <a:gd name="T6" fmla="*/ 31 w 43"/>
                  <a:gd name="T7" fmla="*/ 3 h 37"/>
                  <a:gd name="T8" fmla="*/ 30 w 43"/>
                  <a:gd name="T9" fmla="*/ 2 h 37"/>
                  <a:gd name="T10" fmla="*/ 27 w 43"/>
                  <a:gd name="T11" fmla="*/ 1 h 37"/>
                  <a:gd name="T12" fmla="*/ 25 w 43"/>
                  <a:gd name="T13" fmla="*/ 1 h 37"/>
                  <a:gd name="T14" fmla="*/ 25 w 43"/>
                  <a:gd name="T15" fmla="*/ 0 h 37"/>
                  <a:gd name="T16" fmla="*/ 43 w 43"/>
                  <a:gd name="T17" fmla="*/ 0 h 37"/>
                  <a:gd name="T18" fmla="*/ 43 w 43"/>
                  <a:gd name="T19" fmla="*/ 1 h 37"/>
                  <a:gd name="T20" fmla="*/ 42 w 43"/>
                  <a:gd name="T21" fmla="*/ 1 h 37"/>
                  <a:gd name="T22" fmla="*/ 39 w 43"/>
                  <a:gd name="T23" fmla="*/ 2 h 37"/>
                  <a:gd name="T24" fmla="*/ 37 w 43"/>
                  <a:gd name="T25" fmla="*/ 3 h 37"/>
                  <a:gd name="T26" fmla="*/ 37 w 43"/>
                  <a:gd name="T27" fmla="*/ 7 h 37"/>
                  <a:gd name="T28" fmla="*/ 37 w 43"/>
                  <a:gd name="T29" fmla="*/ 31 h 37"/>
                  <a:gd name="T30" fmla="*/ 37 w 43"/>
                  <a:gd name="T31" fmla="*/ 34 h 37"/>
                  <a:gd name="T32" fmla="*/ 39 w 43"/>
                  <a:gd name="T33" fmla="*/ 36 h 37"/>
                  <a:gd name="T34" fmla="*/ 42 w 43"/>
                  <a:gd name="T35" fmla="*/ 36 h 37"/>
                  <a:gd name="T36" fmla="*/ 43 w 43"/>
                  <a:gd name="T37" fmla="*/ 36 h 37"/>
                  <a:gd name="T38" fmla="*/ 43 w 43"/>
                  <a:gd name="T39" fmla="*/ 37 h 37"/>
                  <a:gd name="T40" fmla="*/ 25 w 43"/>
                  <a:gd name="T41" fmla="*/ 37 h 37"/>
                  <a:gd name="T42" fmla="*/ 25 w 43"/>
                  <a:gd name="T43" fmla="*/ 36 h 37"/>
                  <a:gd name="T44" fmla="*/ 27 w 43"/>
                  <a:gd name="T45" fmla="*/ 36 h 37"/>
                  <a:gd name="T46" fmla="*/ 31 w 43"/>
                  <a:gd name="T47" fmla="*/ 35 h 37"/>
                  <a:gd name="T48" fmla="*/ 31 w 43"/>
                  <a:gd name="T49" fmla="*/ 31 h 37"/>
                  <a:gd name="T50" fmla="*/ 31 w 43"/>
                  <a:gd name="T51" fmla="*/ 19 h 37"/>
                  <a:gd name="T52" fmla="*/ 12 w 43"/>
                  <a:gd name="T53" fmla="*/ 19 h 37"/>
                  <a:gd name="T54" fmla="*/ 12 w 43"/>
                  <a:gd name="T55" fmla="*/ 31 h 37"/>
                  <a:gd name="T56" fmla="*/ 13 w 43"/>
                  <a:gd name="T57" fmla="*/ 34 h 37"/>
                  <a:gd name="T58" fmla="*/ 14 w 43"/>
                  <a:gd name="T59" fmla="*/ 36 h 37"/>
                  <a:gd name="T60" fmla="*/ 17 w 43"/>
                  <a:gd name="T61" fmla="*/ 36 h 37"/>
                  <a:gd name="T62" fmla="*/ 18 w 43"/>
                  <a:gd name="T63" fmla="*/ 36 h 37"/>
                  <a:gd name="T64" fmla="*/ 18 w 43"/>
                  <a:gd name="T65" fmla="*/ 37 h 37"/>
                  <a:gd name="T66" fmla="*/ 0 w 43"/>
                  <a:gd name="T67" fmla="*/ 37 h 37"/>
                  <a:gd name="T68" fmla="*/ 0 w 43"/>
                  <a:gd name="T69" fmla="*/ 36 h 37"/>
                  <a:gd name="T70" fmla="*/ 2 w 43"/>
                  <a:gd name="T71" fmla="*/ 36 h 37"/>
                  <a:gd name="T72" fmla="*/ 6 w 43"/>
                  <a:gd name="T73" fmla="*/ 35 h 37"/>
                  <a:gd name="T74" fmla="*/ 6 w 43"/>
                  <a:gd name="T75" fmla="*/ 31 h 37"/>
                  <a:gd name="T76" fmla="*/ 6 w 43"/>
                  <a:gd name="T77" fmla="*/ 7 h 37"/>
                  <a:gd name="T78" fmla="*/ 6 w 43"/>
                  <a:gd name="T79" fmla="*/ 3 h 37"/>
                  <a:gd name="T80" fmla="*/ 5 w 43"/>
                  <a:gd name="T81" fmla="*/ 2 h 37"/>
                  <a:gd name="T82" fmla="*/ 2 w 43"/>
                  <a:gd name="T83" fmla="*/ 1 h 37"/>
                  <a:gd name="T84" fmla="*/ 0 w 43"/>
                  <a:gd name="T85" fmla="*/ 1 h 37"/>
                  <a:gd name="T86" fmla="*/ 0 w 43"/>
                  <a:gd name="T87" fmla="*/ 0 h 37"/>
                  <a:gd name="T88" fmla="*/ 18 w 43"/>
                  <a:gd name="T89" fmla="*/ 0 h 37"/>
                  <a:gd name="T90" fmla="*/ 18 w 43"/>
                  <a:gd name="T91" fmla="*/ 1 h 37"/>
                  <a:gd name="T92" fmla="*/ 17 w 43"/>
                  <a:gd name="T93" fmla="*/ 1 h 37"/>
                  <a:gd name="T94" fmla="*/ 14 w 43"/>
                  <a:gd name="T95" fmla="*/ 2 h 37"/>
                  <a:gd name="T96" fmla="*/ 13 w 43"/>
                  <a:gd name="T97" fmla="*/ 3 h 37"/>
                  <a:gd name="T98" fmla="*/ 12 w 43"/>
                  <a:gd name="T99" fmla="*/ 7 h 37"/>
                  <a:gd name="T100" fmla="*/ 12 w 43"/>
                  <a:gd name="T101" fmla="*/ 1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3" h="37">
                    <a:moveTo>
                      <a:pt x="12" y="17"/>
                    </a:moveTo>
                    <a:cubicBezTo>
                      <a:pt x="31" y="17"/>
                      <a:pt x="31" y="17"/>
                      <a:pt x="31" y="1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1" y="5"/>
                      <a:pt x="31" y="3"/>
                      <a:pt x="31" y="3"/>
                    </a:cubicBezTo>
                    <a:cubicBezTo>
                      <a:pt x="31" y="2"/>
                      <a:pt x="30" y="2"/>
                      <a:pt x="30" y="2"/>
                    </a:cubicBezTo>
                    <a:cubicBezTo>
                      <a:pt x="29" y="1"/>
                      <a:pt x="28" y="1"/>
                      <a:pt x="27" y="1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1"/>
                      <a:pt x="40" y="1"/>
                      <a:pt x="39" y="2"/>
                    </a:cubicBezTo>
                    <a:cubicBezTo>
                      <a:pt x="38" y="2"/>
                      <a:pt x="38" y="2"/>
                      <a:pt x="37" y="3"/>
                    </a:cubicBezTo>
                    <a:cubicBezTo>
                      <a:pt x="37" y="4"/>
                      <a:pt x="37" y="5"/>
                      <a:pt x="37" y="7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7" y="33"/>
                      <a:pt x="37" y="34"/>
                      <a:pt x="37" y="34"/>
                    </a:cubicBezTo>
                    <a:cubicBezTo>
                      <a:pt x="38" y="35"/>
                      <a:pt x="38" y="35"/>
                      <a:pt x="39" y="36"/>
                    </a:cubicBezTo>
                    <a:cubicBezTo>
                      <a:pt x="40" y="36"/>
                      <a:pt x="41" y="36"/>
                      <a:pt x="42" y="36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43" y="37"/>
                      <a:pt x="43" y="37"/>
                      <a:pt x="43" y="37"/>
                    </a:cubicBezTo>
                    <a:cubicBezTo>
                      <a:pt x="25" y="37"/>
                      <a:pt x="25" y="37"/>
                      <a:pt x="25" y="37"/>
                    </a:cubicBezTo>
                    <a:cubicBezTo>
                      <a:pt x="25" y="36"/>
                      <a:pt x="25" y="36"/>
                      <a:pt x="25" y="36"/>
                    </a:cubicBezTo>
                    <a:cubicBezTo>
                      <a:pt x="27" y="36"/>
                      <a:pt x="27" y="36"/>
                      <a:pt x="27" y="36"/>
                    </a:cubicBezTo>
                    <a:cubicBezTo>
                      <a:pt x="29" y="36"/>
                      <a:pt x="30" y="36"/>
                      <a:pt x="31" y="35"/>
                    </a:cubicBezTo>
                    <a:cubicBezTo>
                      <a:pt x="31" y="34"/>
                      <a:pt x="31" y="33"/>
                      <a:pt x="31" y="31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3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6" y="36"/>
                      <a:pt x="17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3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5" y="1"/>
                      <a:pt x="14" y="2"/>
                    </a:cubicBezTo>
                    <a:cubicBezTo>
                      <a:pt x="13" y="2"/>
                      <a:pt x="13" y="2"/>
                      <a:pt x="13" y="3"/>
                    </a:cubicBezTo>
                    <a:cubicBezTo>
                      <a:pt x="12" y="4"/>
                      <a:pt x="12" y="5"/>
                      <a:pt x="12" y="7"/>
                    </a:cubicBezTo>
                    <a:lnTo>
                      <a:pt x="1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Freeform 26"/>
              <p:cNvSpPr/>
              <p:nvPr/>
            </p:nvSpPr>
            <p:spPr bwMode="auto">
              <a:xfrm>
                <a:off x="3017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5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4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3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3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5"/>
                      <a:pt x="13" y="35"/>
                      <a:pt x="13" y="36"/>
                    </a:cubicBezTo>
                    <a:cubicBezTo>
                      <a:pt x="14" y="36"/>
                      <a:pt x="15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6" name="Freeform 27"/>
              <p:cNvSpPr/>
              <p:nvPr/>
            </p:nvSpPr>
            <p:spPr bwMode="auto">
              <a:xfrm>
                <a:off x="3052" y="2326"/>
                <a:ext cx="86" cy="73"/>
              </a:xfrm>
              <a:custGeom>
                <a:avLst/>
                <a:gdLst>
                  <a:gd name="T0" fmla="*/ 0 w 45"/>
                  <a:gd name="T1" fmla="*/ 0 h 38"/>
                  <a:gd name="T2" fmla="*/ 11 w 45"/>
                  <a:gd name="T3" fmla="*/ 0 h 38"/>
                  <a:gd name="T4" fmla="*/ 36 w 45"/>
                  <a:gd name="T5" fmla="*/ 28 h 38"/>
                  <a:gd name="T6" fmla="*/ 36 w 45"/>
                  <a:gd name="T7" fmla="*/ 6 h 38"/>
                  <a:gd name="T8" fmla="*/ 35 w 45"/>
                  <a:gd name="T9" fmla="*/ 2 h 38"/>
                  <a:gd name="T10" fmla="*/ 32 w 45"/>
                  <a:gd name="T11" fmla="*/ 1 h 38"/>
                  <a:gd name="T12" fmla="*/ 30 w 45"/>
                  <a:gd name="T13" fmla="*/ 1 h 38"/>
                  <a:gd name="T14" fmla="*/ 30 w 45"/>
                  <a:gd name="T15" fmla="*/ 0 h 38"/>
                  <a:gd name="T16" fmla="*/ 45 w 45"/>
                  <a:gd name="T17" fmla="*/ 0 h 38"/>
                  <a:gd name="T18" fmla="*/ 45 w 45"/>
                  <a:gd name="T19" fmla="*/ 1 h 38"/>
                  <a:gd name="T20" fmla="*/ 43 w 45"/>
                  <a:gd name="T21" fmla="*/ 1 h 38"/>
                  <a:gd name="T22" fmla="*/ 39 w 45"/>
                  <a:gd name="T23" fmla="*/ 2 h 38"/>
                  <a:gd name="T24" fmla="*/ 39 w 45"/>
                  <a:gd name="T25" fmla="*/ 6 h 38"/>
                  <a:gd name="T26" fmla="*/ 39 w 45"/>
                  <a:gd name="T27" fmla="*/ 38 h 38"/>
                  <a:gd name="T28" fmla="*/ 38 w 45"/>
                  <a:gd name="T29" fmla="*/ 38 h 38"/>
                  <a:gd name="T30" fmla="*/ 11 w 45"/>
                  <a:gd name="T31" fmla="*/ 8 h 38"/>
                  <a:gd name="T32" fmla="*/ 11 w 45"/>
                  <a:gd name="T33" fmla="*/ 31 h 38"/>
                  <a:gd name="T34" fmla="*/ 11 w 45"/>
                  <a:gd name="T35" fmla="*/ 35 h 38"/>
                  <a:gd name="T36" fmla="*/ 15 w 45"/>
                  <a:gd name="T37" fmla="*/ 36 h 38"/>
                  <a:gd name="T38" fmla="*/ 16 w 45"/>
                  <a:gd name="T39" fmla="*/ 36 h 38"/>
                  <a:gd name="T40" fmla="*/ 16 w 45"/>
                  <a:gd name="T41" fmla="*/ 37 h 38"/>
                  <a:gd name="T42" fmla="*/ 2 w 45"/>
                  <a:gd name="T43" fmla="*/ 37 h 38"/>
                  <a:gd name="T44" fmla="*/ 2 w 45"/>
                  <a:gd name="T45" fmla="*/ 36 h 38"/>
                  <a:gd name="T46" fmla="*/ 3 w 45"/>
                  <a:gd name="T47" fmla="*/ 36 h 38"/>
                  <a:gd name="T48" fmla="*/ 7 w 45"/>
                  <a:gd name="T49" fmla="*/ 35 h 38"/>
                  <a:gd name="T50" fmla="*/ 8 w 45"/>
                  <a:gd name="T51" fmla="*/ 31 h 38"/>
                  <a:gd name="T52" fmla="*/ 8 w 45"/>
                  <a:gd name="T53" fmla="*/ 5 h 38"/>
                  <a:gd name="T54" fmla="*/ 5 w 45"/>
                  <a:gd name="T55" fmla="*/ 2 h 38"/>
                  <a:gd name="T56" fmla="*/ 2 w 45"/>
                  <a:gd name="T57" fmla="*/ 1 h 38"/>
                  <a:gd name="T58" fmla="*/ 0 w 45"/>
                  <a:gd name="T59" fmla="*/ 1 h 38"/>
                  <a:gd name="T60" fmla="*/ 0 w 45"/>
                  <a:gd name="T6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38">
                    <a:moveTo>
                      <a:pt x="0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4"/>
                      <a:pt x="36" y="3"/>
                      <a:pt x="35" y="2"/>
                    </a:cubicBezTo>
                    <a:cubicBezTo>
                      <a:pt x="34" y="1"/>
                      <a:pt x="33" y="1"/>
                      <a:pt x="32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1" y="1"/>
                      <a:pt x="40" y="2"/>
                      <a:pt x="39" y="2"/>
                    </a:cubicBezTo>
                    <a:cubicBezTo>
                      <a:pt x="39" y="3"/>
                      <a:pt x="39" y="4"/>
                      <a:pt x="39" y="6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1" y="35"/>
                      <a:pt x="11" y="35"/>
                    </a:cubicBezTo>
                    <a:cubicBezTo>
                      <a:pt x="12" y="36"/>
                      <a:pt x="13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5" y="36"/>
                      <a:pt x="6" y="36"/>
                      <a:pt x="7" y="35"/>
                    </a:cubicBezTo>
                    <a:cubicBezTo>
                      <a:pt x="8" y="34"/>
                      <a:pt x="8" y="33"/>
                      <a:pt x="8" y="31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2"/>
                    </a:cubicBezTo>
                    <a:cubicBezTo>
                      <a:pt x="4" y="2"/>
                      <a:pt x="4" y="2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Freeform 28"/>
              <p:cNvSpPr>
                <a:spLocks noEditPoints="1"/>
              </p:cNvSpPr>
              <p:nvPr/>
            </p:nvSpPr>
            <p:spPr bwMode="auto">
              <a:xfrm>
                <a:off x="3138" y="2324"/>
                <a:ext cx="84" cy="73"/>
              </a:xfrm>
              <a:custGeom>
                <a:avLst/>
                <a:gdLst>
                  <a:gd name="T0" fmla="*/ 28 w 44"/>
                  <a:gd name="T1" fmla="*/ 26 h 38"/>
                  <a:gd name="T2" fmla="*/ 12 w 44"/>
                  <a:gd name="T3" fmla="*/ 26 h 38"/>
                  <a:gd name="T4" fmla="*/ 9 w 44"/>
                  <a:gd name="T5" fmla="*/ 32 h 38"/>
                  <a:gd name="T6" fmla="*/ 8 w 44"/>
                  <a:gd name="T7" fmla="*/ 35 h 38"/>
                  <a:gd name="T8" fmla="*/ 9 w 44"/>
                  <a:gd name="T9" fmla="*/ 37 h 38"/>
                  <a:gd name="T10" fmla="*/ 13 w 44"/>
                  <a:gd name="T11" fmla="*/ 37 h 38"/>
                  <a:gd name="T12" fmla="*/ 13 w 44"/>
                  <a:gd name="T13" fmla="*/ 38 h 38"/>
                  <a:gd name="T14" fmla="*/ 0 w 44"/>
                  <a:gd name="T15" fmla="*/ 38 h 38"/>
                  <a:gd name="T16" fmla="*/ 0 w 44"/>
                  <a:gd name="T17" fmla="*/ 37 h 38"/>
                  <a:gd name="T18" fmla="*/ 4 w 44"/>
                  <a:gd name="T19" fmla="*/ 36 h 38"/>
                  <a:gd name="T20" fmla="*/ 7 w 44"/>
                  <a:gd name="T21" fmla="*/ 31 h 38"/>
                  <a:gd name="T22" fmla="*/ 22 w 44"/>
                  <a:gd name="T23" fmla="*/ 0 h 38"/>
                  <a:gd name="T24" fmla="*/ 23 w 44"/>
                  <a:gd name="T25" fmla="*/ 0 h 38"/>
                  <a:gd name="T26" fmla="*/ 37 w 44"/>
                  <a:gd name="T27" fmla="*/ 31 h 38"/>
                  <a:gd name="T28" fmla="*/ 40 w 44"/>
                  <a:gd name="T29" fmla="*/ 36 h 38"/>
                  <a:gd name="T30" fmla="*/ 44 w 44"/>
                  <a:gd name="T31" fmla="*/ 37 h 38"/>
                  <a:gd name="T32" fmla="*/ 44 w 44"/>
                  <a:gd name="T33" fmla="*/ 38 h 38"/>
                  <a:gd name="T34" fmla="*/ 28 w 44"/>
                  <a:gd name="T35" fmla="*/ 38 h 38"/>
                  <a:gd name="T36" fmla="*/ 28 w 44"/>
                  <a:gd name="T37" fmla="*/ 37 h 38"/>
                  <a:gd name="T38" fmla="*/ 31 w 44"/>
                  <a:gd name="T39" fmla="*/ 37 h 38"/>
                  <a:gd name="T40" fmla="*/ 32 w 44"/>
                  <a:gd name="T41" fmla="*/ 35 h 38"/>
                  <a:gd name="T42" fmla="*/ 31 w 44"/>
                  <a:gd name="T43" fmla="*/ 31 h 38"/>
                  <a:gd name="T44" fmla="*/ 28 w 44"/>
                  <a:gd name="T45" fmla="*/ 26 h 38"/>
                  <a:gd name="T46" fmla="*/ 27 w 44"/>
                  <a:gd name="T47" fmla="*/ 24 h 38"/>
                  <a:gd name="T48" fmla="*/ 20 w 44"/>
                  <a:gd name="T49" fmla="*/ 9 h 38"/>
                  <a:gd name="T50" fmla="*/ 13 w 44"/>
                  <a:gd name="T51" fmla="*/ 24 h 38"/>
                  <a:gd name="T52" fmla="*/ 27 w 44"/>
                  <a:gd name="T53" fmla="*/ 2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38">
                    <a:moveTo>
                      <a:pt x="28" y="26"/>
                    </a:moveTo>
                    <a:cubicBezTo>
                      <a:pt x="12" y="26"/>
                      <a:pt x="12" y="26"/>
                      <a:pt x="12" y="26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9" y="33"/>
                      <a:pt x="8" y="34"/>
                      <a:pt x="8" y="35"/>
                    </a:cubicBezTo>
                    <a:cubicBezTo>
                      <a:pt x="8" y="36"/>
                      <a:pt x="9" y="36"/>
                      <a:pt x="9" y="37"/>
                    </a:cubicBezTo>
                    <a:cubicBezTo>
                      <a:pt x="10" y="37"/>
                      <a:pt x="11" y="37"/>
                      <a:pt x="13" y="37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2" y="37"/>
                      <a:pt x="3" y="37"/>
                      <a:pt x="4" y="36"/>
                    </a:cubicBezTo>
                    <a:cubicBezTo>
                      <a:pt x="5" y="35"/>
                      <a:pt x="6" y="34"/>
                      <a:pt x="7" y="31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8" y="34"/>
                      <a:pt x="39" y="35"/>
                      <a:pt x="40" y="36"/>
                    </a:cubicBezTo>
                    <a:cubicBezTo>
                      <a:pt x="41" y="37"/>
                      <a:pt x="42" y="37"/>
                      <a:pt x="44" y="37"/>
                    </a:cubicBezTo>
                    <a:cubicBezTo>
                      <a:pt x="44" y="38"/>
                      <a:pt x="44" y="38"/>
                      <a:pt x="44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31" y="37"/>
                      <a:pt x="31" y="37"/>
                    </a:cubicBezTo>
                    <a:cubicBezTo>
                      <a:pt x="32" y="36"/>
                      <a:pt x="32" y="36"/>
                      <a:pt x="32" y="35"/>
                    </a:cubicBezTo>
                    <a:cubicBezTo>
                      <a:pt x="32" y="34"/>
                      <a:pt x="32" y="33"/>
                      <a:pt x="31" y="31"/>
                    </a:cubicBezTo>
                    <a:lnTo>
                      <a:pt x="28" y="26"/>
                    </a:lnTo>
                    <a:close/>
                    <a:moveTo>
                      <a:pt x="27" y="24"/>
                    </a:moveTo>
                    <a:cubicBezTo>
                      <a:pt x="20" y="9"/>
                      <a:pt x="20" y="9"/>
                      <a:pt x="20" y="9"/>
                    </a:cubicBezTo>
                    <a:cubicBezTo>
                      <a:pt x="13" y="24"/>
                      <a:pt x="13" y="24"/>
                      <a:pt x="13" y="24"/>
                    </a:cubicBezTo>
                    <a:lnTo>
                      <a:pt x="27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8" name="Freeform 29"/>
              <p:cNvSpPr/>
              <p:nvPr/>
            </p:nvSpPr>
            <p:spPr bwMode="auto">
              <a:xfrm>
                <a:off x="3245" y="2326"/>
                <a:ext cx="84" cy="73"/>
              </a:xfrm>
              <a:custGeom>
                <a:avLst/>
                <a:gdLst>
                  <a:gd name="T0" fmla="*/ 29 w 44"/>
                  <a:gd name="T1" fmla="*/ 1 h 38"/>
                  <a:gd name="T2" fmla="*/ 29 w 44"/>
                  <a:gd name="T3" fmla="*/ 0 h 38"/>
                  <a:gd name="T4" fmla="*/ 44 w 44"/>
                  <a:gd name="T5" fmla="*/ 0 h 38"/>
                  <a:gd name="T6" fmla="*/ 44 w 44"/>
                  <a:gd name="T7" fmla="*/ 1 h 38"/>
                  <a:gd name="T8" fmla="*/ 42 w 44"/>
                  <a:gd name="T9" fmla="*/ 1 h 38"/>
                  <a:gd name="T10" fmla="*/ 38 w 44"/>
                  <a:gd name="T11" fmla="*/ 3 h 38"/>
                  <a:gd name="T12" fmla="*/ 38 w 44"/>
                  <a:gd name="T13" fmla="*/ 7 h 38"/>
                  <a:gd name="T14" fmla="*/ 38 w 44"/>
                  <a:gd name="T15" fmla="*/ 22 h 38"/>
                  <a:gd name="T16" fmla="*/ 36 w 44"/>
                  <a:gd name="T17" fmla="*/ 31 h 38"/>
                  <a:gd name="T18" fmla="*/ 32 w 44"/>
                  <a:gd name="T19" fmla="*/ 36 h 38"/>
                  <a:gd name="T20" fmla="*/ 22 w 44"/>
                  <a:gd name="T21" fmla="*/ 38 h 38"/>
                  <a:gd name="T22" fmla="*/ 12 w 44"/>
                  <a:gd name="T23" fmla="*/ 36 h 38"/>
                  <a:gd name="T24" fmla="*/ 7 w 44"/>
                  <a:gd name="T25" fmla="*/ 30 h 38"/>
                  <a:gd name="T26" fmla="*/ 6 w 44"/>
                  <a:gd name="T27" fmla="*/ 21 h 38"/>
                  <a:gd name="T28" fmla="*/ 6 w 44"/>
                  <a:gd name="T29" fmla="*/ 7 h 38"/>
                  <a:gd name="T30" fmla="*/ 5 w 44"/>
                  <a:gd name="T31" fmla="*/ 2 h 38"/>
                  <a:gd name="T32" fmla="*/ 1 w 44"/>
                  <a:gd name="T33" fmla="*/ 1 h 38"/>
                  <a:gd name="T34" fmla="*/ 0 w 44"/>
                  <a:gd name="T35" fmla="*/ 1 h 38"/>
                  <a:gd name="T36" fmla="*/ 0 w 44"/>
                  <a:gd name="T37" fmla="*/ 0 h 38"/>
                  <a:gd name="T38" fmla="*/ 18 w 44"/>
                  <a:gd name="T39" fmla="*/ 0 h 38"/>
                  <a:gd name="T40" fmla="*/ 18 w 44"/>
                  <a:gd name="T41" fmla="*/ 1 h 38"/>
                  <a:gd name="T42" fmla="*/ 16 w 44"/>
                  <a:gd name="T43" fmla="*/ 1 h 38"/>
                  <a:gd name="T44" fmla="*/ 12 w 44"/>
                  <a:gd name="T45" fmla="*/ 3 h 38"/>
                  <a:gd name="T46" fmla="*/ 12 w 44"/>
                  <a:gd name="T47" fmla="*/ 7 h 38"/>
                  <a:gd name="T48" fmla="*/ 12 w 44"/>
                  <a:gd name="T49" fmla="*/ 23 h 38"/>
                  <a:gd name="T50" fmla="*/ 12 w 44"/>
                  <a:gd name="T51" fmla="*/ 28 h 38"/>
                  <a:gd name="T52" fmla="*/ 14 w 44"/>
                  <a:gd name="T53" fmla="*/ 32 h 38"/>
                  <a:gd name="T54" fmla="*/ 17 w 44"/>
                  <a:gd name="T55" fmla="*/ 35 h 38"/>
                  <a:gd name="T56" fmla="*/ 22 w 44"/>
                  <a:gd name="T57" fmla="*/ 36 h 38"/>
                  <a:gd name="T58" fmla="*/ 29 w 44"/>
                  <a:gd name="T59" fmla="*/ 34 h 38"/>
                  <a:gd name="T60" fmla="*/ 34 w 44"/>
                  <a:gd name="T61" fmla="*/ 30 h 38"/>
                  <a:gd name="T62" fmla="*/ 35 w 44"/>
                  <a:gd name="T63" fmla="*/ 22 h 38"/>
                  <a:gd name="T64" fmla="*/ 35 w 44"/>
                  <a:gd name="T65" fmla="*/ 7 h 38"/>
                  <a:gd name="T66" fmla="*/ 34 w 44"/>
                  <a:gd name="T67" fmla="*/ 2 h 38"/>
                  <a:gd name="T68" fmla="*/ 31 w 44"/>
                  <a:gd name="T69" fmla="*/ 1 h 38"/>
                  <a:gd name="T70" fmla="*/ 29 w 44"/>
                  <a:gd name="T7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" h="38">
                    <a:moveTo>
                      <a:pt x="29" y="1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0" y="1"/>
                      <a:pt x="39" y="2"/>
                      <a:pt x="38" y="3"/>
                    </a:cubicBezTo>
                    <a:cubicBezTo>
                      <a:pt x="38" y="3"/>
                      <a:pt x="38" y="5"/>
                      <a:pt x="38" y="7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6"/>
                      <a:pt x="37" y="29"/>
                      <a:pt x="36" y="31"/>
                    </a:cubicBezTo>
                    <a:cubicBezTo>
                      <a:pt x="36" y="33"/>
                      <a:pt x="34" y="34"/>
                      <a:pt x="32" y="36"/>
                    </a:cubicBezTo>
                    <a:cubicBezTo>
                      <a:pt x="29" y="37"/>
                      <a:pt x="26" y="38"/>
                      <a:pt x="22" y="38"/>
                    </a:cubicBezTo>
                    <a:cubicBezTo>
                      <a:pt x="17" y="38"/>
                      <a:pt x="14" y="37"/>
                      <a:pt x="12" y="36"/>
                    </a:cubicBezTo>
                    <a:cubicBezTo>
                      <a:pt x="9" y="35"/>
                      <a:pt x="8" y="33"/>
                      <a:pt x="7" y="30"/>
                    </a:cubicBezTo>
                    <a:cubicBezTo>
                      <a:pt x="6" y="29"/>
                      <a:pt x="6" y="26"/>
                      <a:pt x="6" y="2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1"/>
                      <a:pt x="13" y="2"/>
                      <a:pt x="12" y="3"/>
                    </a:cubicBezTo>
                    <a:cubicBezTo>
                      <a:pt x="12" y="3"/>
                      <a:pt x="12" y="5"/>
                      <a:pt x="12" y="7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4"/>
                      <a:pt x="12" y="26"/>
                      <a:pt x="12" y="28"/>
                    </a:cubicBezTo>
                    <a:cubicBezTo>
                      <a:pt x="12" y="30"/>
                      <a:pt x="13" y="31"/>
                      <a:pt x="14" y="32"/>
                    </a:cubicBezTo>
                    <a:cubicBezTo>
                      <a:pt x="14" y="33"/>
                      <a:pt x="15" y="34"/>
                      <a:pt x="17" y="35"/>
                    </a:cubicBezTo>
                    <a:cubicBezTo>
                      <a:pt x="18" y="35"/>
                      <a:pt x="20" y="36"/>
                      <a:pt x="22" y="36"/>
                    </a:cubicBezTo>
                    <a:cubicBezTo>
                      <a:pt x="25" y="36"/>
                      <a:pt x="27" y="35"/>
                      <a:pt x="29" y="34"/>
                    </a:cubicBezTo>
                    <a:cubicBezTo>
                      <a:pt x="32" y="33"/>
                      <a:pt x="33" y="32"/>
                      <a:pt x="34" y="30"/>
                    </a:cubicBezTo>
                    <a:cubicBezTo>
                      <a:pt x="35" y="28"/>
                      <a:pt x="35" y="26"/>
                      <a:pt x="35" y="22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5" y="4"/>
                      <a:pt x="35" y="3"/>
                      <a:pt x="34" y="2"/>
                    </a:cubicBezTo>
                    <a:cubicBezTo>
                      <a:pt x="33" y="1"/>
                      <a:pt x="32" y="1"/>
                      <a:pt x="31" y="1"/>
                    </a:cubicBezTo>
                    <a:lnTo>
                      <a:pt x="2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9" name="Freeform 30"/>
              <p:cNvSpPr/>
              <p:nvPr/>
            </p:nvSpPr>
            <p:spPr bwMode="auto">
              <a:xfrm>
                <a:off x="3327" y="2326"/>
                <a:ext cx="85" cy="73"/>
              </a:xfrm>
              <a:custGeom>
                <a:avLst/>
                <a:gdLst>
                  <a:gd name="T0" fmla="*/ 0 w 45"/>
                  <a:gd name="T1" fmla="*/ 0 h 38"/>
                  <a:gd name="T2" fmla="*/ 11 w 45"/>
                  <a:gd name="T3" fmla="*/ 0 h 38"/>
                  <a:gd name="T4" fmla="*/ 36 w 45"/>
                  <a:gd name="T5" fmla="*/ 28 h 38"/>
                  <a:gd name="T6" fmla="*/ 36 w 45"/>
                  <a:gd name="T7" fmla="*/ 6 h 38"/>
                  <a:gd name="T8" fmla="*/ 35 w 45"/>
                  <a:gd name="T9" fmla="*/ 2 h 38"/>
                  <a:gd name="T10" fmla="*/ 32 w 45"/>
                  <a:gd name="T11" fmla="*/ 1 h 38"/>
                  <a:gd name="T12" fmla="*/ 30 w 45"/>
                  <a:gd name="T13" fmla="*/ 1 h 38"/>
                  <a:gd name="T14" fmla="*/ 30 w 45"/>
                  <a:gd name="T15" fmla="*/ 0 h 38"/>
                  <a:gd name="T16" fmla="*/ 45 w 45"/>
                  <a:gd name="T17" fmla="*/ 0 h 38"/>
                  <a:gd name="T18" fmla="*/ 45 w 45"/>
                  <a:gd name="T19" fmla="*/ 1 h 38"/>
                  <a:gd name="T20" fmla="*/ 43 w 45"/>
                  <a:gd name="T21" fmla="*/ 1 h 38"/>
                  <a:gd name="T22" fmla="*/ 39 w 45"/>
                  <a:gd name="T23" fmla="*/ 2 h 38"/>
                  <a:gd name="T24" fmla="*/ 39 w 45"/>
                  <a:gd name="T25" fmla="*/ 6 h 38"/>
                  <a:gd name="T26" fmla="*/ 39 w 45"/>
                  <a:gd name="T27" fmla="*/ 38 h 38"/>
                  <a:gd name="T28" fmla="*/ 38 w 45"/>
                  <a:gd name="T29" fmla="*/ 38 h 38"/>
                  <a:gd name="T30" fmla="*/ 10 w 45"/>
                  <a:gd name="T31" fmla="*/ 8 h 38"/>
                  <a:gd name="T32" fmla="*/ 10 w 45"/>
                  <a:gd name="T33" fmla="*/ 31 h 38"/>
                  <a:gd name="T34" fmla="*/ 11 w 45"/>
                  <a:gd name="T35" fmla="*/ 35 h 38"/>
                  <a:gd name="T36" fmla="*/ 15 w 45"/>
                  <a:gd name="T37" fmla="*/ 36 h 38"/>
                  <a:gd name="T38" fmla="*/ 16 w 45"/>
                  <a:gd name="T39" fmla="*/ 36 h 38"/>
                  <a:gd name="T40" fmla="*/ 16 w 45"/>
                  <a:gd name="T41" fmla="*/ 37 h 38"/>
                  <a:gd name="T42" fmla="*/ 2 w 45"/>
                  <a:gd name="T43" fmla="*/ 37 h 38"/>
                  <a:gd name="T44" fmla="*/ 2 w 45"/>
                  <a:gd name="T45" fmla="*/ 36 h 38"/>
                  <a:gd name="T46" fmla="*/ 3 w 45"/>
                  <a:gd name="T47" fmla="*/ 36 h 38"/>
                  <a:gd name="T48" fmla="*/ 7 w 45"/>
                  <a:gd name="T49" fmla="*/ 35 h 38"/>
                  <a:gd name="T50" fmla="*/ 8 w 45"/>
                  <a:gd name="T51" fmla="*/ 31 h 38"/>
                  <a:gd name="T52" fmla="*/ 8 w 45"/>
                  <a:gd name="T53" fmla="*/ 5 h 38"/>
                  <a:gd name="T54" fmla="*/ 5 w 45"/>
                  <a:gd name="T55" fmla="*/ 2 h 38"/>
                  <a:gd name="T56" fmla="*/ 2 w 45"/>
                  <a:gd name="T57" fmla="*/ 1 h 38"/>
                  <a:gd name="T58" fmla="*/ 0 w 45"/>
                  <a:gd name="T59" fmla="*/ 1 h 38"/>
                  <a:gd name="T60" fmla="*/ 0 w 45"/>
                  <a:gd name="T6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38">
                    <a:moveTo>
                      <a:pt x="0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4"/>
                      <a:pt x="36" y="3"/>
                      <a:pt x="35" y="2"/>
                    </a:cubicBezTo>
                    <a:cubicBezTo>
                      <a:pt x="34" y="1"/>
                      <a:pt x="33" y="1"/>
                      <a:pt x="32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1" y="1"/>
                      <a:pt x="40" y="2"/>
                      <a:pt x="39" y="2"/>
                    </a:cubicBezTo>
                    <a:cubicBezTo>
                      <a:pt x="39" y="3"/>
                      <a:pt x="39" y="4"/>
                      <a:pt x="39" y="6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0" y="33"/>
                      <a:pt x="11" y="35"/>
                      <a:pt x="11" y="35"/>
                    </a:cubicBezTo>
                    <a:cubicBezTo>
                      <a:pt x="12" y="36"/>
                      <a:pt x="13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5" y="36"/>
                      <a:pt x="6" y="36"/>
                      <a:pt x="7" y="35"/>
                    </a:cubicBezTo>
                    <a:cubicBezTo>
                      <a:pt x="8" y="34"/>
                      <a:pt x="8" y="33"/>
                      <a:pt x="8" y="31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2"/>
                    </a:cubicBezTo>
                    <a:cubicBezTo>
                      <a:pt x="4" y="2"/>
                      <a:pt x="4" y="2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Freeform 31"/>
              <p:cNvSpPr/>
              <p:nvPr/>
            </p:nvSpPr>
            <p:spPr bwMode="auto">
              <a:xfrm>
                <a:off x="3414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5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5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4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5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1" name="Freeform 32"/>
              <p:cNvSpPr/>
              <p:nvPr/>
            </p:nvSpPr>
            <p:spPr bwMode="auto">
              <a:xfrm>
                <a:off x="3451" y="2326"/>
                <a:ext cx="84" cy="73"/>
              </a:xfrm>
              <a:custGeom>
                <a:avLst/>
                <a:gdLst>
                  <a:gd name="T0" fmla="*/ 44 w 44"/>
                  <a:gd name="T1" fmla="*/ 0 h 38"/>
                  <a:gd name="T2" fmla="*/ 44 w 44"/>
                  <a:gd name="T3" fmla="*/ 1 h 38"/>
                  <a:gd name="T4" fmla="*/ 41 w 44"/>
                  <a:gd name="T5" fmla="*/ 2 h 38"/>
                  <a:gd name="T6" fmla="*/ 38 w 44"/>
                  <a:gd name="T7" fmla="*/ 6 h 38"/>
                  <a:gd name="T8" fmla="*/ 23 w 44"/>
                  <a:gd name="T9" fmla="*/ 38 h 38"/>
                  <a:gd name="T10" fmla="*/ 22 w 44"/>
                  <a:gd name="T11" fmla="*/ 38 h 38"/>
                  <a:gd name="T12" fmla="*/ 7 w 44"/>
                  <a:gd name="T13" fmla="*/ 6 h 38"/>
                  <a:gd name="T14" fmla="*/ 5 w 44"/>
                  <a:gd name="T15" fmla="*/ 3 h 38"/>
                  <a:gd name="T16" fmla="*/ 3 w 44"/>
                  <a:gd name="T17" fmla="*/ 2 h 38"/>
                  <a:gd name="T18" fmla="*/ 0 w 44"/>
                  <a:gd name="T19" fmla="*/ 1 h 38"/>
                  <a:gd name="T20" fmla="*/ 0 w 44"/>
                  <a:gd name="T21" fmla="*/ 0 h 38"/>
                  <a:gd name="T22" fmla="*/ 17 w 44"/>
                  <a:gd name="T23" fmla="*/ 0 h 38"/>
                  <a:gd name="T24" fmla="*/ 17 w 44"/>
                  <a:gd name="T25" fmla="*/ 1 h 38"/>
                  <a:gd name="T26" fmla="*/ 13 w 44"/>
                  <a:gd name="T27" fmla="*/ 2 h 38"/>
                  <a:gd name="T28" fmla="*/ 13 w 44"/>
                  <a:gd name="T29" fmla="*/ 4 h 38"/>
                  <a:gd name="T30" fmla="*/ 14 w 44"/>
                  <a:gd name="T31" fmla="*/ 8 h 38"/>
                  <a:gd name="T32" fmla="*/ 24 w 44"/>
                  <a:gd name="T33" fmla="*/ 30 h 38"/>
                  <a:gd name="T34" fmla="*/ 34 w 44"/>
                  <a:gd name="T35" fmla="*/ 8 h 38"/>
                  <a:gd name="T36" fmla="*/ 36 w 44"/>
                  <a:gd name="T37" fmla="*/ 4 h 38"/>
                  <a:gd name="T38" fmla="*/ 35 w 44"/>
                  <a:gd name="T39" fmla="*/ 2 h 38"/>
                  <a:gd name="T40" fmla="*/ 32 w 44"/>
                  <a:gd name="T41" fmla="*/ 1 h 38"/>
                  <a:gd name="T42" fmla="*/ 31 w 44"/>
                  <a:gd name="T43" fmla="*/ 1 h 38"/>
                  <a:gd name="T44" fmla="*/ 31 w 44"/>
                  <a:gd name="T45" fmla="*/ 0 h 38"/>
                  <a:gd name="T46" fmla="*/ 44 w 44"/>
                  <a:gd name="T4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4" h="38">
                    <a:moveTo>
                      <a:pt x="44" y="0"/>
                    </a:move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1" y="2"/>
                      <a:pt x="41" y="2"/>
                    </a:cubicBezTo>
                    <a:cubicBezTo>
                      <a:pt x="39" y="3"/>
                      <a:pt x="39" y="5"/>
                      <a:pt x="38" y="6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2" y="38"/>
                      <a:pt x="22" y="38"/>
                      <a:pt x="22" y="38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4"/>
                      <a:pt x="5" y="3"/>
                      <a:pt x="5" y="3"/>
                    </a:cubicBezTo>
                    <a:cubicBezTo>
                      <a:pt x="5" y="2"/>
                      <a:pt x="4" y="2"/>
                      <a:pt x="3" y="2"/>
                    </a:cubicBezTo>
                    <a:cubicBezTo>
                      <a:pt x="3" y="1"/>
                      <a:pt x="2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3" y="2"/>
                      <a:pt x="13" y="3"/>
                      <a:pt x="13" y="4"/>
                    </a:cubicBezTo>
                    <a:cubicBezTo>
                      <a:pt x="13" y="4"/>
                      <a:pt x="13" y="6"/>
                      <a:pt x="14" y="8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5" y="6"/>
                      <a:pt x="36" y="5"/>
                      <a:pt x="36" y="4"/>
                    </a:cubicBezTo>
                    <a:cubicBezTo>
                      <a:pt x="36" y="3"/>
                      <a:pt x="35" y="3"/>
                      <a:pt x="35" y="2"/>
                    </a:cubicBezTo>
                    <a:cubicBezTo>
                      <a:pt x="34" y="2"/>
                      <a:pt x="33" y="1"/>
                      <a:pt x="32" y="1"/>
                    </a:cubicBezTo>
                    <a:cubicBezTo>
                      <a:pt x="32" y="1"/>
                      <a:pt x="31" y="1"/>
                      <a:pt x="31" y="1"/>
                    </a:cubicBezTo>
                    <a:cubicBezTo>
                      <a:pt x="31" y="0"/>
                      <a:pt x="31" y="0"/>
                      <a:pt x="31" y="0"/>
                    </a:cubicBez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2" name="Freeform 33"/>
              <p:cNvSpPr/>
              <p:nvPr/>
            </p:nvSpPr>
            <p:spPr bwMode="auto">
              <a:xfrm>
                <a:off x="3537" y="2326"/>
                <a:ext cx="66" cy="71"/>
              </a:xfrm>
              <a:custGeom>
                <a:avLst/>
                <a:gdLst>
                  <a:gd name="T0" fmla="*/ 12 w 35"/>
                  <a:gd name="T1" fmla="*/ 2 h 37"/>
                  <a:gd name="T2" fmla="*/ 12 w 35"/>
                  <a:gd name="T3" fmla="*/ 17 h 37"/>
                  <a:gd name="T4" fmla="*/ 21 w 35"/>
                  <a:gd name="T5" fmla="*/ 17 h 37"/>
                  <a:gd name="T6" fmla="*/ 26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7 w 35"/>
                  <a:gd name="T17" fmla="*/ 21 h 37"/>
                  <a:gd name="T18" fmla="*/ 25 w 35"/>
                  <a:gd name="T19" fmla="*/ 19 h 37"/>
                  <a:gd name="T20" fmla="*/ 21 w 35"/>
                  <a:gd name="T21" fmla="*/ 19 h 37"/>
                  <a:gd name="T22" fmla="*/ 12 w 35"/>
                  <a:gd name="T23" fmla="*/ 19 h 37"/>
                  <a:gd name="T24" fmla="*/ 12 w 35"/>
                  <a:gd name="T25" fmla="*/ 31 h 37"/>
                  <a:gd name="T26" fmla="*/ 12 w 35"/>
                  <a:gd name="T27" fmla="*/ 34 h 37"/>
                  <a:gd name="T28" fmla="*/ 13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2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2 w 35"/>
                  <a:gd name="T49" fmla="*/ 36 h 37"/>
                  <a:gd name="T50" fmla="*/ 4 w 35"/>
                  <a:gd name="T51" fmla="*/ 36 h 37"/>
                  <a:gd name="T52" fmla="*/ 6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2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2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30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2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3" y="17"/>
                      <a:pt x="25" y="16"/>
                      <a:pt x="26" y="16"/>
                    </a:cubicBezTo>
                    <a:cubicBezTo>
                      <a:pt x="27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3"/>
                      <a:pt x="27" y="21"/>
                      <a:pt x="27" y="21"/>
                    </a:cubicBezTo>
                    <a:cubicBezTo>
                      <a:pt x="26" y="20"/>
                      <a:pt x="26" y="20"/>
                      <a:pt x="25" y="19"/>
                    </a:cubicBezTo>
                    <a:cubicBezTo>
                      <a:pt x="24" y="19"/>
                      <a:pt x="23" y="19"/>
                      <a:pt x="2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4"/>
                      <a:pt x="13" y="35"/>
                      <a:pt x="13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5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2" y="32"/>
                      <a:pt x="33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4" y="36"/>
                      <a:pt x="4" y="36"/>
                    </a:cubicBezTo>
                    <a:cubicBezTo>
                      <a:pt x="5" y="35"/>
                      <a:pt x="6" y="35"/>
                      <a:pt x="6" y="34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6"/>
                      <a:pt x="30" y="5"/>
                      <a:pt x="30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7" y="2"/>
                      <a:pt x="25" y="2"/>
                      <a:pt x="23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3" name="Freeform 34"/>
              <p:cNvSpPr>
                <a:spLocks noEditPoints="1"/>
              </p:cNvSpPr>
              <p:nvPr/>
            </p:nvSpPr>
            <p:spPr bwMode="auto">
              <a:xfrm>
                <a:off x="3607" y="2326"/>
                <a:ext cx="78" cy="71"/>
              </a:xfrm>
              <a:custGeom>
                <a:avLst/>
                <a:gdLst>
                  <a:gd name="T0" fmla="*/ 41 w 41"/>
                  <a:gd name="T1" fmla="*/ 37 h 37"/>
                  <a:gd name="T2" fmla="*/ 30 w 41"/>
                  <a:gd name="T3" fmla="*/ 37 h 37"/>
                  <a:gd name="T4" fmla="*/ 16 w 41"/>
                  <a:gd name="T5" fmla="*/ 20 h 37"/>
                  <a:gd name="T6" fmla="*/ 14 w 41"/>
                  <a:gd name="T7" fmla="*/ 20 h 37"/>
                  <a:gd name="T8" fmla="*/ 13 w 41"/>
                  <a:gd name="T9" fmla="*/ 20 h 37"/>
                  <a:gd name="T10" fmla="*/ 12 w 41"/>
                  <a:gd name="T11" fmla="*/ 20 h 37"/>
                  <a:gd name="T12" fmla="*/ 12 w 41"/>
                  <a:gd name="T13" fmla="*/ 31 h 37"/>
                  <a:gd name="T14" fmla="*/ 13 w 41"/>
                  <a:gd name="T15" fmla="*/ 35 h 37"/>
                  <a:gd name="T16" fmla="*/ 16 w 41"/>
                  <a:gd name="T17" fmla="*/ 36 h 37"/>
                  <a:gd name="T18" fmla="*/ 18 w 41"/>
                  <a:gd name="T19" fmla="*/ 36 h 37"/>
                  <a:gd name="T20" fmla="*/ 18 w 41"/>
                  <a:gd name="T21" fmla="*/ 37 h 37"/>
                  <a:gd name="T22" fmla="*/ 0 w 41"/>
                  <a:gd name="T23" fmla="*/ 37 h 37"/>
                  <a:gd name="T24" fmla="*/ 0 w 41"/>
                  <a:gd name="T25" fmla="*/ 36 h 37"/>
                  <a:gd name="T26" fmla="*/ 2 w 41"/>
                  <a:gd name="T27" fmla="*/ 36 h 37"/>
                  <a:gd name="T28" fmla="*/ 6 w 41"/>
                  <a:gd name="T29" fmla="*/ 35 h 37"/>
                  <a:gd name="T30" fmla="*/ 6 w 41"/>
                  <a:gd name="T31" fmla="*/ 31 h 37"/>
                  <a:gd name="T32" fmla="*/ 6 w 41"/>
                  <a:gd name="T33" fmla="*/ 7 h 37"/>
                  <a:gd name="T34" fmla="*/ 5 w 41"/>
                  <a:gd name="T35" fmla="*/ 2 h 37"/>
                  <a:gd name="T36" fmla="*/ 2 w 41"/>
                  <a:gd name="T37" fmla="*/ 1 h 37"/>
                  <a:gd name="T38" fmla="*/ 0 w 41"/>
                  <a:gd name="T39" fmla="*/ 1 h 37"/>
                  <a:gd name="T40" fmla="*/ 0 w 41"/>
                  <a:gd name="T41" fmla="*/ 0 h 37"/>
                  <a:gd name="T42" fmla="*/ 15 w 41"/>
                  <a:gd name="T43" fmla="*/ 0 h 37"/>
                  <a:gd name="T44" fmla="*/ 25 w 41"/>
                  <a:gd name="T45" fmla="*/ 1 h 37"/>
                  <a:gd name="T46" fmla="*/ 30 w 41"/>
                  <a:gd name="T47" fmla="*/ 4 h 37"/>
                  <a:gd name="T48" fmla="*/ 32 w 41"/>
                  <a:gd name="T49" fmla="*/ 10 h 37"/>
                  <a:gd name="T50" fmla="*/ 30 w 41"/>
                  <a:gd name="T51" fmla="*/ 16 h 37"/>
                  <a:gd name="T52" fmla="*/ 22 w 41"/>
                  <a:gd name="T53" fmla="*/ 19 h 37"/>
                  <a:gd name="T54" fmla="*/ 31 w 41"/>
                  <a:gd name="T55" fmla="*/ 30 h 37"/>
                  <a:gd name="T56" fmla="*/ 36 w 41"/>
                  <a:gd name="T57" fmla="*/ 35 h 37"/>
                  <a:gd name="T58" fmla="*/ 41 w 41"/>
                  <a:gd name="T59" fmla="*/ 36 h 37"/>
                  <a:gd name="T60" fmla="*/ 41 w 41"/>
                  <a:gd name="T61" fmla="*/ 37 h 37"/>
                  <a:gd name="T62" fmla="*/ 12 w 41"/>
                  <a:gd name="T63" fmla="*/ 18 h 37"/>
                  <a:gd name="T64" fmla="*/ 13 w 41"/>
                  <a:gd name="T65" fmla="*/ 18 h 37"/>
                  <a:gd name="T66" fmla="*/ 14 w 41"/>
                  <a:gd name="T67" fmla="*/ 18 h 37"/>
                  <a:gd name="T68" fmla="*/ 23 w 41"/>
                  <a:gd name="T69" fmla="*/ 16 h 37"/>
                  <a:gd name="T70" fmla="*/ 26 w 41"/>
                  <a:gd name="T71" fmla="*/ 10 h 37"/>
                  <a:gd name="T72" fmla="*/ 23 w 41"/>
                  <a:gd name="T73" fmla="*/ 4 h 37"/>
                  <a:gd name="T74" fmla="*/ 17 w 41"/>
                  <a:gd name="T75" fmla="*/ 2 h 37"/>
                  <a:gd name="T76" fmla="*/ 12 w 41"/>
                  <a:gd name="T77" fmla="*/ 3 h 37"/>
                  <a:gd name="T78" fmla="*/ 12 w 41"/>
                  <a:gd name="T7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37">
                    <a:moveTo>
                      <a:pt x="41" y="37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20"/>
                      <a:pt x="14" y="20"/>
                      <a:pt x="14" y="20"/>
                    </a:cubicBezTo>
                    <a:cubicBezTo>
                      <a:pt x="14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5"/>
                      <a:pt x="13" y="35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0" y="0"/>
                      <a:pt x="23" y="0"/>
                      <a:pt x="25" y="1"/>
                    </a:cubicBezTo>
                    <a:cubicBezTo>
                      <a:pt x="27" y="1"/>
                      <a:pt x="29" y="3"/>
                      <a:pt x="30" y="4"/>
                    </a:cubicBezTo>
                    <a:cubicBezTo>
                      <a:pt x="32" y="6"/>
                      <a:pt x="32" y="7"/>
                      <a:pt x="32" y="10"/>
                    </a:cubicBezTo>
                    <a:cubicBezTo>
                      <a:pt x="32" y="12"/>
                      <a:pt x="32" y="14"/>
                      <a:pt x="30" y="16"/>
                    </a:cubicBezTo>
                    <a:cubicBezTo>
                      <a:pt x="28" y="17"/>
                      <a:pt x="26" y="18"/>
                      <a:pt x="22" y="19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3" y="32"/>
                      <a:pt x="34" y="34"/>
                      <a:pt x="36" y="35"/>
                    </a:cubicBezTo>
                    <a:cubicBezTo>
                      <a:pt x="37" y="36"/>
                      <a:pt x="39" y="36"/>
                      <a:pt x="41" y="36"/>
                    </a:cubicBezTo>
                    <a:lnTo>
                      <a:pt x="41" y="37"/>
                    </a:lnTo>
                    <a:close/>
                    <a:moveTo>
                      <a:pt x="12" y="18"/>
                    </a:moveTo>
                    <a:cubicBezTo>
                      <a:pt x="12" y="18"/>
                      <a:pt x="13" y="18"/>
                      <a:pt x="13" y="18"/>
                    </a:cubicBezTo>
                    <a:cubicBezTo>
                      <a:pt x="13" y="18"/>
                      <a:pt x="14" y="18"/>
                      <a:pt x="14" y="18"/>
                    </a:cubicBezTo>
                    <a:cubicBezTo>
                      <a:pt x="18" y="18"/>
                      <a:pt x="21" y="17"/>
                      <a:pt x="23" y="16"/>
                    </a:cubicBezTo>
                    <a:cubicBezTo>
                      <a:pt x="25" y="14"/>
                      <a:pt x="26" y="12"/>
                      <a:pt x="26" y="10"/>
                    </a:cubicBezTo>
                    <a:cubicBezTo>
                      <a:pt x="26" y="8"/>
                      <a:pt x="25" y="6"/>
                      <a:pt x="23" y="4"/>
                    </a:cubicBezTo>
                    <a:cubicBezTo>
                      <a:pt x="22" y="3"/>
                      <a:pt x="19" y="2"/>
                      <a:pt x="17" y="2"/>
                    </a:cubicBezTo>
                    <a:cubicBezTo>
                      <a:pt x="16" y="2"/>
                      <a:pt x="14" y="2"/>
                      <a:pt x="12" y="3"/>
                    </a:cubicBezTo>
                    <a:lnTo>
                      <a:pt x="1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" name="Freeform 35"/>
              <p:cNvSpPr/>
              <p:nvPr/>
            </p:nvSpPr>
            <p:spPr bwMode="auto">
              <a:xfrm>
                <a:off x="3691" y="2324"/>
                <a:ext cx="52" cy="75"/>
              </a:xfrm>
              <a:custGeom>
                <a:avLst/>
                <a:gdLst>
                  <a:gd name="T0" fmla="*/ 24 w 27"/>
                  <a:gd name="T1" fmla="*/ 0 h 39"/>
                  <a:gd name="T2" fmla="*/ 24 w 27"/>
                  <a:gd name="T3" fmla="*/ 13 h 39"/>
                  <a:gd name="T4" fmla="*/ 23 w 27"/>
                  <a:gd name="T5" fmla="*/ 13 h 39"/>
                  <a:gd name="T6" fmla="*/ 21 w 27"/>
                  <a:gd name="T7" fmla="*/ 7 h 39"/>
                  <a:gd name="T8" fmla="*/ 17 w 27"/>
                  <a:gd name="T9" fmla="*/ 4 h 39"/>
                  <a:gd name="T10" fmla="*/ 12 w 27"/>
                  <a:gd name="T11" fmla="*/ 2 h 39"/>
                  <a:gd name="T12" fmla="*/ 7 w 27"/>
                  <a:gd name="T13" fmla="*/ 4 h 39"/>
                  <a:gd name="T14" fmla="*/ 5 w 27"/>
                  <a:gd name="T15" fmla="*/ 8 h 39"/>
                  <a:gd name="T16" fmla="*/ 6 w 27"/>
                  <a:gd name="T17" fmla="*/ 11 h 39"/>
                  <a:gd name="T18" fmla="*/ 15 w 27"/>
                  <a:gd name="T19" fmla="*/ 17 h 39"/>
                  <a:gd name="T20" fmla="*/ 23 w 27"/>
                  <a:gd name="T21" fmla="*/ 21 h 39"/>
                  <a:gd name="T22" fmla="*/ 26 w 27"/>
                  <a:gd name="T23" fmla="*/ 25 h 39"/>
                  <a:gd name="T24" fmla="*/ 27 w 27"/>
                  <a:gd name="T25" fmla="*/ 29 h 39"/>
                  <a:gd name="T26" fmla="*/ 24 w 27"/>
                  <a:gd name="T27" fmla="*/ 36 h 39"/>
                  <a:gd name="T28" fmla="*/ 14 w 27"/>
                  <a:gd name="T29" fmla="*/ 39 h 39"/>
                  <a:gd name="T30" fmla="*/ 11 w 27"/>
                  <a:gd name="T31" fmla="*/ 39 h 39"/>
                  <a:gd name="T32" fmla="*/ 7 w 27"/>
                  <a:gd name="T33" fmla="*/ 38 h 39"/>
                  <a:gd name="T34" fmla="*/ 3 w 27"/>
                  <a:gd name="T35" fmla="*/ 37 h 39"/>
                  <a:gd name="T36" fmla="*/ 2 w 27"/>
                  <a:gd name="T37" fmla="*/ 37 h 39"/>
                  <a:gd name="T38" fmla="*/ 1 w 27"/>
                  <a:gd name="T39" fmla="*/ 39 h 39"/>
                  <a:gd name="T40" fmla="*/ 0 w 27"/>
                  <a:gd name="T41" fmla="*/ 39 h 39"/>
                  <a:gd name="T42" fmla="*/ 0 w 27"/>
                  <a:gd name="T43" fmla="*/ 26 h 39"/>
                  <a:gd name="T44" fmla="*/ 1 w 27"/>
                  <a:gd name="T45" fmla="*/ 26 h 39"/>
                  <a:gd name="T46" fmla="*/ 3 w 27"/>
                  <a:gd name="T47" fmla="*/ 32 h 39"/>
                  <a:gd name="T48" fmla="*/ 8 w 27"/>
                  <a:gd name="T49" fmla="*/ 36 h 39"/>
                  <a:gd name="T50" fmla="*/ 14 w 27"/>
                  <a:gd name="T51" fmla="*/ 37 h 39"/>
                  <a:gd name="T52" fmla="*/ 20 w 27"/>
                  <a:gd name="T53" fmla="*/ 35 h 39"/>
                  <a:gd name="T54" fmla="*/ 22 w 27"/>
                  <a:gd name="T55" fmla="*/ 31 h 39"/>
                  <a:gd name="T56" fmla="*/ 21 w 27"/>
                  <a:gd name="T57" fmla="*/ 28 h 39"/>
                  <a:gd name="T58" fmla="*/ 18 w 27"/>
                  <a:gd name="T59" fmla="*/ 26 h 39"/>
                  <a:gd name="T60" fmla="*/ 12 w 27"/>
                  <a:gd name="T61" fmla="*/ 22 h 39"/>
                  <a:gd name="T62" fmla="*/ 4 w 27"/>
                  <a:gd name="T63" fmla="*/ 18 h 39"/>
                  <a:gd name="T64" fmla="*/ 1 w 27"/>
                  <a:gd name="T65" fmla="*/ 14 h 39"/>
                  <a:gd name="T66" fmla="*/ 0 w 27"/>
                  <a:gd name="T67" fmla="*/ 10 h 39"/>
                  <a:gd name="T68" fmla="*/ 3 w 27"/>
                  <a:gd name="T69" fmla="*/ 3 h 39"/>
                  <a:gd name="T70" fmla="*/ 12 w 27"/>
                  <a:gd name="T71" fmla="*/ 0 h 39"/>
                  <a:gd name="T72" fmla="*/ 19 w 27"/>
                  <a:gd name="T73" fmla="*/ 2 h 39"/>
                  <a:gd name="T74" fmla="*/ 21 w 27"/>
                  <a:gd name="T75" fmla="*/ 2 h 39"/>
                  <a:gd name="T76" fmla="*/ 23 w 27"/>
                  <a:gd name="T77" fmla="*/ 2 h 39"/>
                  <a:gd name="T78" fmla="*/ 23 w 27"/>
                  <a:gd name="T79" fmla="*/ 0 h 39"/>
                  <a:gd name="T80" fmla="*/ 24 w 27"/>
                  <a:gd name="T8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7" h="39">
                    <a:moveTo>
                      <a:pt x="24" y="0"/>
                    </a:moveTo>
                    <a:cubicBezTo>
                      <a:pt x="24" y="13"/>
                      <a:pt x="24" y="13"/>
                      <a:pt x="2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1"/>
                      <a:pt x="22" y="9"/>
                      <a:pt x="21" y="7"/>
                    </a:cubicBezTo>
                    <a:cubicBezTo>
                      <a:pt x="20" y="6"/>
                      <a:pt x="19" y="5"/>
                      <a:pt x="17" y="4"/>
                    </a:cubicBezTo>
                    <a:cubicBezTo>
                      <a:pt x="16" y="3"/>
                      <a:pt x="14" y="2"/>
                      <a:pt x="12" y="2"/>
                    </a:cubicBezTo>
                    <a:cubicBezTo>
                      <a:pt x="10" y="2"/>
                      <a:pt x="8" y="3"/>
                      <a:pt x="7" y="4"/>
                    </a:cubicBezTo>
                    <a:cubicBezTo>
                      <a:pt x="5" y="5"/>
                      <a:pt x="5" y="7"/>
                      <a:pt x="5" y="8"/>
                    </a:cubicBezTo>
                    <a:cubicBezTo>
                      <a:pt x="5" y="9"/>
                      <a:pt x="5" y="10"/>
                      <a:pt x="6" y="11"/>
                    </a:cubicBezTo>
                    <a:cubicBezTo>
                      <a:pt x="7" y="13"/>
                      <a:pt x="10" y="14"/>
                      <a:pt x="15" y="17"/>
                    </a:cubicBezTo>
                    <a:cubicBezTo>
                      <a:pt x="19" y="19"/>
                      <a:pt x="21" y="20"/>
                      <a:pt x="23" y="21"/>
                    </a:cubicBezTo>
                    <a:cubicBezTo>
                      <a:pt x="24" y="22"/>
                      <a:pt x="25" y="23"/>
                      <a:pt x="26" y="25"/>
                    </a:cubicBezTo>
                    <a:cubicBezTo>
                      <a:pt x="27" y="26"/>
                      <a:pt x="27" y="27"/>
                      <a:pt x="27" y="29"/>
                    </a:cubicBezTo>
                    <a:cubicBezTo>
                      <a:pt x="27" y="32"/>
                      <a:pt x="26" y="34"/>
                      <a:pt x="24" y="36"/>
                    </a:cubicBezTo>
                    <a:cubicBezTo>
                      <a:pt x="21" y="38"/>
                      <a:pt x="18" y="39"/>
                      <a:pt x="14" y="39"/>
                    </a:cubicBezTo>
                    <a:cubicBezTo>
                      <a:pt x="13" y="39"/>
                      <a:pt x="12" y="39"/>
                      <a:pt x="11" y="39"/>
                    </a:cubicBezTo>
                    <a:cubicBezTo>
                      <a:pt x="10" y="39"/>
                      <a:pt x="9" y="38"/>
                      <a:pt x="7" y="38"/>
                    </a:cubicBezTo>
                    <a:cubicBezTo>
                      <a:pt x="5" y="37"/>
                      <a:pt x="4" y="37"/>
                      <a:pt x="3" y="37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2" y="38"/>
                      <a:pt x="1" y="38"/>
                      <a:pt x="1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9"/>
                      <a:pt x="3" y="31"/>
                      <a:pt x="3" y="32"/>
                    </a:cubicBezTo>
                    <a:cubicBezTo>
                      <a:pt x="4" y="34"/>
                      <a:pt x="6" y="35"/>
                      <a:pt x="8" y="36"/>
                    </a:cubicBezTo>
                    <a:cubicBezTo>
                      <a:pt x="9" y="37"/>
                      <a:pt x="11" y="37"/>
                      <a:pt x="14" y="37"/>
                    </a:cubicBezTo>
                    <a:cubicBezTo>
                      <a:pt x="16" y="37"/>
                      <a:pt x="18" y="36"/>
                      <a:pt x="20" y="35"/>
                    </a:cubicBezTo>
                    <a:cubicBezTo>
                      <a:pt x="21" y="34"/>
                      <a:pt x="22" y="33"/>
                      <a:pt x="22" y="31"/>
                    </a:cubicBezTo>
                    <a:cubicBezTo>
                      <a:pt x="22" y="30"/>
                      <a:pt x="21" y="29"/>
                      <a:pt x="21" y="28"/>
                    </a:cubicBezTo>
                    <a:cubicBezTo>
                      <a:pt x="20" y="27"/>
                      <a:pt x="20" y="26"/>
                      <a:pt x="18" y="26"/>
                    </a:cubicBezTo>
                    <a:cubicBezTo>
                      <a:pt x="18" y="25"/>
                      <a:pt x="15" y="24"/>
                      <a:pt x="12" y="22"/>
                    </a:cubicBezTo>
                    <a:cubicBezTo>
                      <a:pt x="8" y="20"/>
                      <a:pt x="6" y="19"/>
                      <a:pt x="4" y="18"/>
                    </a:cubicBezTo>
                    <a:cubicBezTo>
                      <a:pt x="3" y="17"/>
                      <a:pt x="2" y="16"/>
                      <a:pt x="1" y="14"/>
                    </a:cubicBezTo>
                    <a:cubicBezTo>
                      <a:pt x="0" y="13"/>
                      <a:pt x="0" y="12"/>
                      <a:pt x="0" y="10"/>
                    </a:cubicBezTo>
                    <a:cubicBezTo>
                      <a:pt x="0" y="7"/>
                      <a:pt x="1" y="5"/>
                      <a:pt x="3" y="3"/>
                    </a:cubicBezTo>
                    <a:cubicBezTo>
                      <a:pt x="5" y="1"/>
                      <a:pt x="8" y="0"/>
                      <a:pt x="12" y="0"/>
                    </a:cubicBezTo>
                    <a:cubicBezTo>
                      <a:pt x="14" y="0"/>
                      <a:pt x="16" y="1"/>
                      <a:pt x="19" y="2"/>
                    </a:cubicBezTo>
                    <a:cubicBezTo>
                      <a:pt x="20" y="2"/>
                      <a:pt x="21" y="2"/>
                      <a:pt x="21" y="2"/>
                    </a:cubicBezTo>
                    <a:cubicBezTo>
                      <a:pt x="22" y="2"/>
                      <a:pt x="22" y="2"/>
                      <a:pt x="23" y="2"/>
                    </a:cubicBezTo>
                    <a:cubicBezTo>
                      <a:pt x="23" y="2"/>
                      <a:pt x="23" y="1"/>
                      <a:pt x="23" y="0"/>
                    </a:cubicBez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5" name="Freeform 36"/>
              <p:cNvSpPr/>
              <p:nvPr/>
            </p:nvSpPr>
            <p:spPr bwMode="auto">
              <a:xfrm>
                <a:off x="3750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6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5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4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6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Freeform 37"/>
              <p:cNvSpPr/>
              <p:nvPr/>
            </p:nvSpPr>
            <p:spPr bwMode="auto">
              <a:xfrm>
                <a:off x="3790" y="2326"/>
                <a:ext cx="65" cy="71"/>
              </a:xfrm>
              <a:custGeom>
                <a:avLst/>
                <a:gdLst>
                  <a:gd name="T0" fmla="*/ 34 w 34"/>
                  <a:gd name="T1" fmla="*/ 0 h 37"/>
                  <a:gd name="T2" fmla="*/ 34 w 34"/>
                  <a:gd name="T3" fmla="*/ 9 h 37"/>
                  <a:gd name="T4" fmla="*/ 33 w 34"/>
                  <a:gd name="T5" fmla="*/ 9 h 37"/>
                  <a:gd name="T6" fmla="*/ 32 w 34"/>
                  <a:gd name="T7" fmla="*/ 5 h 37"/>
                  <a:gd name="T8" fmla="*/ 30 w 34"/>
                  <a:gd name="T9" fmla="*/ 3 h 37"/>
                  <a:gd name="T10" fmla="*/ 26 w 34"/>
                  <a:gd name="T11" fmla="*/ 2 h 37"/>
                  <a:gd name="T12" fmla="*/ 20 w 34"/>
                  <a:gd name="T13" fmla="*/ 2 h 37"/>
                  <a:gd name="T14" fmla="*/ 20 w 34"/>
                  <a:gd name="T15" fmla="*/ 31 h 37"/>
                  <a:gd name="T16" fmla="*/ 21 w 34"/>
                  <a:gd name="T17" fmla="*/ 35 h 37"/>
                  <a:gd name="T18" fmla="*/ 24 w 34"/>
                  <a:gd name="T19" fmla="*/ 36 h 37"/>
                  <a:gd name="T20" fmla="*/ 26 w 34"/>
                  <a:gd name="T21" fmla="*/ 36 h 37"/>
                  <a:gd name="T22" fmla="*/ 26 w 34"/>
                  <a:gd name="T23" fmla="*/ 37 h 37"/>
                  <a:gd name="T24" fmla="*/ 8 w 34"/>
                  <a:gd name="T25" fmla="*/ 37 h 37"/>
                  <a:gd name="T26" fmla="*/ 8 w 34"/>
                  <a:gd name="T27" fmla="*/ 36 h 37"/>
                  <a:gd name="T28" fmla="*/ 10 w 34"/>
                  <a:gd name="T29" fmla="*/ 36 h 37"/>
                  <a:gd name="T30" fmla="*/ 13 w 34"/>
                  <a:gd name="T31" fmla="*/ 35 h 37"/>
                  <a:gd name="T32" fmla="*/ 14 w 34"/>
                  <a:gd name="T33" fmla="*/ 31 h 37"/>
                  <a:gd name="T34" fmla="*/ 14 w 34"/>
                  <a:gd name="T35" fmla="*/ 2 h 37"/>
                  <a:gd name="T36" fmla="*/ 9 w 34"/>
                  <a:gd name="T37" fmla="*/ 2 h 37"/>
                  <a:gd name="T38" fmla="*/ 5 w 34"/>
                  <a:gd name="T39" fmla="*/ 3 h 37"/>
                  <a:gd name="T40" fmla="*/ 2 w 34"/>
                  <a:gd name="T41" fmla="*/ 5 h 37"/>
                  <a:gd name="T42" fmla="*/ 1 w 34"/>
                  <a:gd name="T43" fmla="*/ 9 h 37"/>
                  <a:gd name="T44" fmla="*/ 0 w 34"/>
                  <a:gd name="T45" fmla="*/ 9 h 37"/>
                  <a:gd name="T46" fmla="*/ 0 w 34"/>
                  <a:gd name="T47" fmla="*/ 0 h 37"/>
                  <a:gd name="T48" fmla="*/ 34 w 34"/>
                  <a:gd name="T4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37">
                    <a:moveTo>
                      <a:pt x="34" y="0"/>
                    </a:move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7"/>
                      <a:pt x="33" y="6"/>
                      <a:pt x="32" y="5"/>
                    </a:cubicBezTo>
                    <a:cubicBezTo>
                      <a:pt x="32" y="4"/>
                      <a:pt x="31" y="4"/>
                      <a:pt x="30" y="3"/>
                    </a:cubicBezTo>
                    <a:cubicBezTo>
                      <a:pt x="29" y="3"/>
                      <a:pt x="27" y="2"/>
                      <a:pt x="26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3"/>
                      <a:pt x="20" y="35"/>
                      <a:pt x="21" y="35"/>
                    </a:cubicBezTo>
                    <a:cubicBezTo>
                      <a:pt x="21" y="36"/>
                      <a:pt x="23" y="36"/>
                      <a:pt x="24" y="36"/>
                    </a:cubicBezTo>
                    <a:cubicBezTo>
                      <a:pt x="26" y="36"/>
                      <a:pt x="26" y="36"/>
                      <a:pt x="26" y="36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1" y="36"/>
                      <a:pt x="13" y="36"/>
                      <a:pt x="13" y="35"/>
                    </a:cubicBezTo>
                    <a:cubicBezTo>
                      <a:pt x="14" y="34"/>
                      <a:pt x="14" y="33"/>
                      <a:pt x="14" y="3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2"/>
                      <a:pt x="6" y="2"/>
                      <a:pt x="5" y="3"/>
                    </a:cubicBezTo>
                    <a:cubicBezTo>
                      <a:pt x="4" y="3"/>
                      <a:pt x="3" y="4"/>
                      <a:pt x="2" y="5"/>
                    </a:cubicBezTo>
                    <a:cubicBezTo>
                      <a:pt x="1" y="6"/>
                      <a:pt x="1" y="7"/>
                      <a:pt x="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" name="Freeform 38"/>
              <p:cNvSpPr/>
              <p:nvPr/>
            </p:nvSpPr>
            <p:spPr bwMode="auto">
              <a:xfrm>
                <a:off x="3859" y="2326"/>
                <a:ext cx="82" cy="71"/>
              </a:xfrm>
              <a:custGeom>
                <a:avLst/>
                <a:gdLst>
                  <a:gd name="T0" fmla="*/ 29 w 43"/>
                  <a:gd name="T1" fmla="*/ 0 h 37"/>
                  <a:gd name="T2" fmla="*/ 43 w 43"/>
                  <a:gd name="T3" fmla="*/ 0 h 37"/>
                  <a:gd name="T4" fmla="*/ 43 w 43"/>
                  <a:gd name="T5" fmla="*/ 1 h 37"/>
                  <a:gd name="T6" fmla="*/ 42 w 43"/>
                  <a:gd name="T7" fmla="*/ 1 h 37"/>
                  <a:gd name="T8" fmla="*/ 40 w 43"/>
                  <a:gd name="T9" fmla="*/ 2 h 37"/>
                  <a:gd name="T10" fmla="*/ 37 w 43"/>
                  <a:gd name="T11" fmla="*/ 3 h 37"/>
                  <a:gd name="T12" fmla="*/ 34 w 43"/>
                  <a:gd name="T13" fmla="*/ 7 h 37"/>
                  <a:gd name="T14" fmla="*/ 24 w 43"/>
                  <a:gd name="T15" fmla="*/ 21 h 37"/>
                  <a:gd name="T16" fmla="*/ 24 w 43"/>
                  <a:gd name="T17" fmla="*/ 31 h 37"/>
                  <a:gd name="T18" fmla="*/ 25 w 43"/>
                  <a:gd name="T19" fmla="*/ 35 h 37"/>
                  <a:gd name="T20" fmla="*/ 29 w 43"/>
                  <a:gd name="T21" fmla="*/ 36 h 37"/>
                  <a:gd name="T22" fmla="*/ 30 w 43"/>
                  <a:gd name="T23" fmla="*/ 36 h 37"/>
                  <a:gd name="T24" fmla="*/ 30 w 43"/>
                  <a:gd name="T25" fmla="*/ 37 h 37"/>
                  <a:gd name="T26" fmla="*/ 13 w 43"/>
                  <a:gd name="T27" fmla="*/ 37 h 37"/>
                  <a:gd name="T28" fmla="*/ 13 w 43"/>
                  <a:gd name="T29" fmla="*/ 36 h 37"/>
                  <a:gd name="T30" fmla="*/ 14 w 43"/>
                  <a:gd name="T31" fmla="*/ 36 h 37"/>
                  <a:gd name="T32" fmla="*/ 18 w 43"/>
                  <a:gd name="T33" fmla="*/ 35 h 37"/>
                  <a:gd name="T34" fmla="*/ 18 w 43"/>
                  <a:gd name="T35" fmla="*/ 31 h 37"/>
                  <a:gd name="T36" fmla="*/ 18 w 43"/>
                  <a:gd name="T37" fmla="*/ 22 h 37"/>
                  <a:gd name="T38" fmla="*/ 7 w 43"/>
                  <a:gd name="T39" fmla="*/ 6 h 37"/>
                  <a:gd name="T40" fmla="*/ 4 w 43"/>
                  <a:gd name="T41" fmla="*/ 3 h 37"/>
                  <a:gd name="T42" fmla="*/ 1 w 43"/>
                  <a:gd name="T43" fmla="*/ 1 h 37"/>
                  <a:gd name="T44" fmla="*/ 0 w 43"/>
                  <a:gd name="T45" fmla="*/ 1 h 37"/>
                  <a:gd name="T46" fmla="*/ 0 w 43"/>
                  <a:gd name="T47" fmla="*/ 0 h 37"/>
                  <a:gd name="T48" fmla="*/ 17 w 43"/>
                  <a:gd name="T49" fmla="*/ 0 h 37"/>
                  <a:gd name="T50" fmla="*/ 17 w 43"/>
                  <a:gd name="T51" fmla="*/ 1 h 37"/>
                  <a:gd name="T52" fmla="*/ 16 w 43"/>
                  <a:gd name="T53" fmla="*/ 1 h 37"/>
                  <a:gd name="T54" fmla="*/ 14 w 43"/>
                  <a:gd name="T55" fmla="*/ 2 h 37"/>
                  <a:gd name="T56" fmla="*/ 13 w 43"/>
                  <a:gd name="T57" fmla="*/ 3 h 37"/>
                  <a:gd name="T58" fmla="*/ 14 w 43"/>
                  <a:gd name="T59" fmla="*/ 7 h 37"/>
                  <a:gd name="T60" fmla="*/ 23 w 43"/>
                  <a:gd name="T61" fmla="*/ 19 h 37"/>
                  <a:gd name="T62" fmla="*/ 31 w 43"/>
                  <a:gd name="T63" fmla="*/ 8 h 37"/>
                  <a:gd name="T64" fmla="*/ 33 w 43"/>
                  <a:gd name="T65" fmla="*/ 4 h 37"/>
                  <a:gd name="T66" fmla="*/ 32 w 43"/>
                  <a:gd name="T67" fmla="*/ 2 h 37"/>
                  <a:gd name="T68" fmla="*/ 31 w 43"/>
                  <a:gd name="T69" fmla="*/ 1 h 37"/>
                  <a:gd name="T70" fmla="*/ 29 w 43"/>
                  <a:gd name="T71" fmla="*/ 1 h 37"/>
                  <a:gd name="T72" fmla="*/ 29 w 43"/>
                  <a:gd name="T7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3" h="37">
                    <a:moveTo>
                      <a:pt x="29" y="0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1" y="1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6" y="4"/>
                      <a:pt x="35" y="6"/>
                      <a:pt x="34" y="7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3"/>
                      <a:pt x="24" y="35"/>
                      <a:pt x="25" y="35"/>
                    </a:cubicBezTo>
                    <a:cubicBezTo>
                      <a:pt x="26" y="36"/>
                      <a:pt x="27" y="36"/>
                      <a:pt x="29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6" y="36"/>
                      <a:pt x="17" y="36"/>
                      <a:pt x="18" y="35"/>
                    </a:cubicBezTo>
                    <a:cubicBezTo>
                      <a:pt x="18" y="34"/>
                      <a:pt x="18" y="33"/>
                      <a:pt x="18" y="31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5"/>
                      <a:pt x="5" y="3"/>
                      <a:pt x="4" y="3"/>
                    </a:cubicBezTo>
                    <a:cubicBezTo>
                      <a:pt x="4" y="3"/>
                      <a:pt x="3" y="2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5" y="1"/>
                      <a:pt x="14" y="2"/>
                    </a:cubicBezTo>
                    <a:cubicBezTo>
                      <a:pt x="13" y="2"/>
                      <a:pt x="13" y="3"/>
                      <a:pt x="13" y="3"/>
                    </a:cubicBezTo>
                    <a:cubicBezTo>
                      <a:pt x="13" y="4"/>
                      <a:pt x="13" y="5"/>
                      <a:pt x="14" y="7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2" y="6"/>
                      <a:pt x="33" y="5"/>
                      <a:pt x="33" y="4"/>
                    </a:cubicBezTo>
                    <a:cubicBezTo>
                      <a:pt x="33" y="3"/>
                      <a:pt x="33" y="3"/>
                      <a:pt x="32" y="2"/>
                    </a:cubicBezTo>
                    <a:cubicBezTo>
                      <a:pt x="32" y="2"/>
                      <a:pt x="32" y="2"/>
                      <a:pt x="31" y="1"/>
                    </a:cubicBezTo>
                    <a:cubicBezTo>
                      <a:pt x="31" y="1"/>
                      <a:pt x="30" y="1"/>
                      <a:pt x="29" y="1"/>
                    </a:cubicBez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8" name="Freeform 39"/>
              <p:cNvSpPr>
                <a:spLocks noEditPoints="1"/>
              </p:cNvSpPr>
              <p:nvPr/>
            </p:nvSpPr>
            <p:spPr bwMode="auto">
              <a:xfrm>
                <a:off x="3970" y="2324"/>
                <a:ext cx="76" cy="75"/>
              </a:xfrm>
              <a:custGeom>
                <a:avLst/>
                <a:gdLst>
                  <a:gd name="T0" fmla="*/ 21 w 40"/>
                  <a:gd name="T1" fmla="*/ 0 h 39"/>
                  <a:gd name="T2" fmla="*/ 34 w 40"/>
                  <a:gd name="T3" fmla="*/ 6 h 39"/>
                  <a:gd name="T4" fmla="*/ 40 w 40"/>
                  <a:gd name="T5" fmla="*/ 19 h 39"/>
                  <a:gd name="T6" fmla="*/ 34 w 40"/>
                  <a:gd name="T7" fmla="*/ 34 h 39"/>
                  <a:gd name="T8" fmla="*/ 20 w 40"/>
                  <a:gd name="T9" fmla="*/ 39 h 39"/>
                  <a:gd name="T10" fmla="*/ 6 w 40"/>
                  <a:gd name="T11" fmla="*/ 34 h 39"/>
                  <a:gd name="T12" fmla="*/ 0 w 40"/>
                  <a:gd name="T13" fmla="*/ 20 h 39"/>
                  <a:gd name="T14" fmla="*/ 7 w 40"/>
                  <a:gd name="T15" fmla="*/ 5 h 39"/>
                  <a:gd name="T16" fmla="*/ 21 w 40"/>
                  <a:gd name="T17" fmla="*/ 0 h 39"/>
                  <a:gd name="T18" fmla="*/ 20 w 40"/>
                  <a:gd name="T19" fmla="*/ 2 h 39"/>
                  <a:gd name="T20" fmla="*/ 11 w 40"/>
                  <a:gd name="T21" fmla="*/ 6 h 39"/>
                  <a:gd name="T22" fmla="*/ 7 w 40"/>
                  <a:gd name="T23" fmla="*/ 19 h 39"/>
                  <a:gd name="T24" fmla="*/ 11 w 40"/>
                  <a:gd name="T25" fmla="*/ 33 h 39"/>
                  <a:gd name="T26" fmla="*/ 20 w 40"/>
                  <a:gd name="T27" fmla="*/ 37 h 39"/>
                  <a:gd name="T28" fmla="*/ 30 w 40"/>
                  <a:gd name="T29" fmla="*/ 33 h 39"/>
                  <a:gd name="T30" fmla="*/ 33 w 40"/>
                  <a:gd name="T31" fmla="*/ 20 h 39"/>
                  <a:gd name="T32" fmla="*/ 29 w 40"/>
                  <a:gd name="T33" fmla="*/ 6 h 39"/>
                  <a:gd name="T34" fmla="*/ 20 w 40"/>
                  <a:gd name="T35" fmla="*/ 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39">
                    <a:moveTo>
                      <a:pt x="21" y="0"/>
                    </a:moveTo>
                    <a:cubicBezTo>
                      <a:pt x="26" y="0"/>
                      <a:pt x="31" y="2"/>
                      <a:pt x="34" y="6"/>
                    </a:cubicBezTo>
                    <a:cubicBezTo>
                      <a:pt x="38" y="9"/>
                      <a:pt x="40" y="14"/>
                      <a:pt x="40" y="19"/>
                    </a:cubicBezTo>
                    <a:cubicBezTo>
                      <a:pt x="40" y="25"/>
                      <a:pt x="38" y="30"/>
                      <a:pt x="34" y="34"/>
                    </a:cubicBezTo>
                    <a:cubicBezTo>
                      <a:pt x="30" y="37"/>
                      <a:pt x="26" y="39"/>
                      <a:pt x="20" y="39"/>
                    </a:cubicBezTo>
                    <a:cubicBezTo>
                      <a:pt x="14" y="39"/>
                      <a:pt x="10" y="37"/>
                      <a:pt x="6" y="34"/>
                    </a:cubicBezTo>
                    <a:cubicBezTo>
                      <a:pt x="2" y="30"/>
                      <a:pt x="0" y="25"/>
                      <a:pt x="0" y="20"/>
                    </a:cubicBezTo>
                    <a:cubicBezTo>
                      <a:pt x="0" y="14"/>
                      <a:pt x="2" y="9"/>
                      <a:pt x="7" y="5"/>
                    </a:cubicBezTo>
                    <a:cubicBezTo>
                      <a:pt x="11" y="2"/>
                      <a:pt x="15" y="0"/>
                      <a:pt x="21" y="0"/>
                    </a:cubicBezTo>
                    <a:close/>
                    <a:moveTo>
                      <a:pt x="20" y="2"/>
                    </a:moveTo>
                    <a:cubicBezTo>
                      <a:pt x="16" y="2"/>
                      <a:pt x="13" y="3"/>
                      <a:pt x="11" y="6"/>
                    </a:cubicBezTo>
                    <a:cubicBezTo>
                      <a:pt x="8" y="9"/>
                      <a:pt x="7" y="13"/>
                      <a:pt x="7" y="19"/>
                    </a:cubicBezTo>
                    <a:cubicBezTo>
                      <a:pt x="7" y="26"/>
                      <a:pt x="8" y="30"/>
                      <a:pt x="11" y="33"/>
                    </a:cubicBezTo>
                    <a:cubicBezTo>
                      <a:pt x="13" y="36"/>
                      <a:pt x="16" y="37"/>
                      <a:pt x="20" y="37"/>
                    </a:cubicBezTo>
                    <a:cubicBezTo>
                      <a:pt x="24" y="37"/>
                      <a:pt x="27" y="36"/>
                      <a:pt x="30" y="33"/>
                    </a:cubicBezTo>
                    <a:cubicBezTo>
                      <a:pt x="32" y="30"/>
                      <a:pt x="33" y="26"/>
                      <a:pt x="33" y="20"/>
                    </a:cubicBezTo>
                    <a:cubicBezTo>
                      <a:pt x="33" y="14"/>
                      <a:pt x="32" y="9"/>
                      <a:pt x="29" y="6"/>
                    </a:cubicBezTo>
                    <a:cubicBezTo>
                      <a:pt x="27" y="3"/>
                      <a:pt x="24" y="2"/>
                      <a:pt x="2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Freeform 40"/>
              <p:cNvSpPr/>
              <p:nvPr/>
            </p:nvSpPr>
            <p:spPr bwMode="auto">
              <a:xfrm>
                <a:off x="4052" y="2326"/>
                <a:ext cx="59" cy="71"/>
              </a:xfrm>
              <a:custGeom>
                <a:avLst/>
                <a:gdLst>
                  <a:gd name="T0" fmla="*/ 12 w 31"/>
                  <a:gd name="T1" fmla="*/ 2 h 37"/>
                  <a:gd name="T2" fmla="*/ 12 w 31"/>
                  <a:gd name="T3" fmla="*/ 17 h 37"/>
                  <a:gd name="T4" fmla="*/ 19 w 31"/>
                  <a:gd name="T5" fmla="*/ 17 h 37"/>
                  <a:gd name="T6" fmla="*/ 23 w 31"/>
                  <a:gd name="T7" fmla="*/ 16 h 37"/>
                  <a:gd name="T8" fmla="*/ 25 w 31"/>
                  <a:gd name="T9" fmla="*/ 12 h 37"/>
                  <a:gd name="T10" fmla="*/ 26 w 31"/>
                  <a:gd name="T11" fmla="*/ 12 h 37"/>
                  <a:gd name="T12" fmla="*/ 26 w 31"/>
                  <a:gd name="T13" fmla="*/ 24 h 37"/>
                  <a:gd name="T14" fmla="*/ 25 w 31"/>
                  <a:gd name="T15" fmla="*/ 24 h 37"/>
                  <a:gd name="T16" fmla="*/ 24 w 31"/>
                  <a:gd name="T17" fmla="*/ 21 h 37"/>
                  <a:gd name="T18" fmla="*/ 22 w 31"/>
                  <a:gd name="T19" fmla="*/ 20 h 37"/>
                  <a:gd name="T20" fmla="*/ 19 w 31"/>
                  <a:gd name="T21" fmla="*/ 19 h 37"/>
                  <a:gd name="T22" fmla="*/ 12 w 31"/>
                  <a:gd name="T23" fmla="*/ 19 h 37"/>
                  <a:gd name="T24" fmla="*/ 12 w 31"/>
                  <a:gd name="T25" fmla="*/ 31 h 37"/>
                  <a:gd name="T26" fmla="*/ 12 w 31"/>
                  <a:gd name="T27" fmla="*/ 34 h 37"/>
                  <a:gd name="T28" fmla="*/ 13 w 31"/>
                  <a:gd name="T29" fmla="*/ 36 h 37"/>
                  <a:gd name="T30" fmla="*/ 16 w 31"/>
                  <a:gd name="T31" fmla="*/ 36 h 37"/>
                  <a:gd name="T32" fmla="*/ 18 w 31"/>
                  <a:gd name="T33" fmla="*/ 36 h 37"/>
                  <a:gd name="T34" fmla="*/ 18 w 31"/>
                  <a:gd name="T35" fmla="*/ 37 h 37"/>
                  <a:gd name="T36" fmla="*/ 0 w 31"/>
                  <a:gd name="T37" fmla="*/ 37 h 37"/>
                  <a:gd name="T38" fmla="*/ 0 w 31"/>
                  <a:gd name="T39" fmla="*/ 36 h 37"/>
                  <a:gd name="T40" fmla="*/ 1 w 31"/>
                  <a:gd name="T41" fmla="*/ 36 h 37"/>
                  <a:gd name="T42" fmla="*/ 5 w 31"/>
                  <a:gd name="T43" fmla="*/ 35 h 37"/>
                  <a:gd name="T44" fmla="*/ 6 w 31"/>
                  <a:gd name="T45" fmla="*/ 31 h 37"/>
                  <a:gd name="T46" fmla="*/ 6 w 31"/>
                  <a:gd name="T47" fmla="*/ 7 h 37"/>
                  <a:gd name="T48" fmla="*/ 5 w 31"/>
                  <a:gd name="T49" fmla="*/ 3 h 37"/>
                  <a:gd name="T50" fmla="*/ 4 w 31"/>
                  <a:gd name="T51" fmla="*/ 2 h 37"/>
                  <a:gd name="T52" fmla="*/ 1 w 31"/>
                  <a:gd name="T53" fmla="*/ 1 h 37"/>
                  <a:gd name="T54" fmla="*/ 0 w 31"/>
                  <a:gd name="T55" fmla="*/ 1 h 37"/>
                  <a:gd name="T56" fmla="*/ 0 w 31"/>
                  <a:gd name="T57" fmla="*/ 0 h 37"/>
                  <a:gd name="T58" fmla="*/ 31 w 31"/>
                  <a:gd name="T59" fmla="*/ 0 h 37"/>
                  <a:gd name="T60" fmla="*/ 31 w 31"/>
                  <a:gd name="T61" fmla="*/ 8 h 37"/>
                  <a:gd name="T62" fmla="*/ 30 w 31"/>
                  <a:gd name="T63" fmla="*/ 8 h 37"/>
                  <a:gd name="T64" fmla="*/ 28 w 31"/>
                  <a:gd name="T65" fmla="*/ 4 h 37"/>
                  <a:gd name="T66" fmla="*/ 26 w 31"/>
                  <a:gd name="T67" fmla="*/ 3 h 37"/>
                  <a:gd name="T68" fmla="*/ 21 w 31"/>
                  <a:gd name="T69" fmla="*/ 2 h 37"/>
                  <a:gd name="T70" fmla="*/ 12 w 31"/>
                  <a:gd name="T71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1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21" y="17"/>
                      <a:pt x="22" y="16"/>
                      <a:pt x="23" y="16"/>
                    </a:cubicBezTo>
                    <a:cubicBezTo>
                      <a:pt x="24" y="15"/>
                      <a:pt x="24" y="14"/>
                      <a:pt x="25" y="1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3"/>
                      <a:pt x="24" y="22"/>
                      <a:pt x="24" y="21"/>
                    </a:cubicBezTo>
                    <a:cubicBezTo>
                      <a:pt x="24" y="20"/>
                      <a:pt x="23" y="20"/>
                      <a:pt x="22" y="20"/>
                    </a:cubicBezTo>
                    <a:cubicBezTo>
                      <a:pt x="22" y="19"/>
                      <a:pt x="21" y="19"/>
                      <a:pt x="19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5"/>
                      <a:pt x="13" y="35"/>
                      <a:pt x="13" y="36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5" y="3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3" y="1"/>
                      <a:pt x="2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29" y="6"/>
                      <a:pt x="29" y="5"/>
                      <a:pt x="28" y="4"/>
                    </a:cubicBezTo>
                    <a:cubicBezTo>
                      <a:pt x="27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1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" name="Freeform 41"/>
              <p:cNvSpPr>
                <a:spLocks noEditPoints="1"/>
              </p:cNvSpPr>
              <p:nvPr/>
            </p:nvSpPr>
            <p:spPr bwMode="auto">
              <a:xfrm>
                <a:off x="4145" y="2326"/>
                <a:ext cx="59" cy="71"/>
              </a:xfrm>
              <a:custGeom>
                <a:avLst/>
                <a:gdLst>
                  <a:gd name="T0" fmla="*/ 11 w 31"/>
                  <a:gd name="T1" fmla="*/ 20 h 37"/>
                  <a:gd name="T2" fmla="*/ 11 w 31"/>
                  <a:gd name="T3" fmla="*/ 31 h 37"/>
                  <a:gd name="T4" fmla="*/ 12 w 31"/>
                  <a:gd name="T5" fmla="*/ 35 h 37"/>
                  <a:gd name="T6" fmla="*/ 16 w 31"/>
                  <a:gd name="T7" fmla="*/ 36 h 37"/>
                  <a:gd name="T8" fmla="*/ 17 w 31"/>
                  <a:gd name="T9" fmla="*/ 36 h 37"/>
                  <a:gd name="T10" fmla="*/ 17 w 31"/>
                  <a:gd name="T11" fmla="*/ 37 h 37"/>
                  <a:gd name="T12" fmla="*/ 0 w 31"/>
                  <a:gd name="T13" fmla="*/ 37 h 37"/>
                  <a:gd name="T14" fmla="*/ 0 w 31"/>
                  <a:gd name="T15" fmla="*/ 36 h 37"/>
                  <a:gd name="T16" fmla="*/ 1 w 31"/>
                  <a:gd name="T17" fmla="*/ 36 h 37"/>
                  <a:gd name="T18" fmla="*/ 5 w 31"/>
                  <a:gd name="T19" fmla="*/ 35 h 37"/>
                  <a:gd name="T20" fmla="*/ 6 w 31"/>
                  <a:gd name="T21" fmla="*/ 31 h 37"/>
                  <a:gd name="T22" fmla="*/ 6 w 31"/>
                  <a:gd name="T23" fmla="*/ 7 h 37"/>
                  <a:gd name="T24" fmla="*/ 5 w 31"/>
                  <a:gd name="T25" fmla="*/ 2 h 37"/>
                  <a:gd name="T26" fmla="*/ 1 w 31"/>
                  <a:gd name="T27" fmla="*/ 1 h 37"/>
                  <a:gd name="T28" fmla="*/ 0 w 31"/>
                  <a:gd name="T29" fmla="*/ 1 h 37"/>
                  <a:gd name="T30" fmla="*/ 0 w 31"/>
                  <a:gd name="T31" fmla="*/ 0 h 37"/>
                  <a:gd name="T32" fmla="*/ 15 w 31"/>
                  <a:gd name="T33" fmla="*/ 0 h 37"/>
                  <a:gd name="T34" fmla="*/ 24 w 31"/>
                  <a:gd name="T35" fmla="*/ 1 h 37"/>
                  <a:gd name="T36" fmla="*/ 29 w 31"/>
                  <a:gd name="T37" fmla="*/ 5 h 37"/>
                  <a:gd name="T38" fmla="*/ 31 w 31"/>
                  <a:gd name="T39" fmla="*/ 10 h 37"/>
                  <a:gd name="T40" fmla="*/ 28 w 31"/>
                  <a:gd name="T41" fmla="*/ 18 h 37"/>
                  <a:gd name="T42" fmla="*/ 18 w 31"/>
                  <a:gd name="T43" fmla="*/ 21 h 37"/>
                  <a:gd name="T44" fmla="*/ 15 w 31"/>
                  <a:gd name="T45" fmla="*/ 20 h 37"/>
                  <a:gd name="T46" fmla="*/ 11 w 31"/>
                  <a:gd name="T47" fmla="*/ 20 h 37"/>
                  <a:gd name="T48" fmla="*/ 11 w 31"/>
                  <a:gd name="T49" fmla="*/ 18 h 37"/>
                  <a:gd name="T50" fmla="*/ 14 w 31"/>
                  <a:gd name="T51" fmla="*/ 19 h 37"/>
                  <a:gd name="T52" fmla="*/ 16 w 31"/>
                  <a:gd name="T53" fmla="*/ 19 h 37"/>
                  <a:gd name="T54" fmla="*/ 22 w 31"/>
                  <a:gd name="T55" fmla="*/ 17 h 37"/>
                  <a:gd name="T56" fmla="*/ 24 w 31"/>
                  <a:gd name="T57" fmla="*/ 11 h 37"/>
                  <a:gd name="T58" fmla="*/ 23 w 31"/>
                  <a:gd name="T59" fmla="*/ 6 h 37"/>
                  <a:gd name="T60" fmla="*/ 20 w 31"/>
                  <a:gd name="T61" fmla="*/ 3 h 37"/>
                  <a:gd name="T62" fmla="*/ 15 w 31"/>
                  <a:gd name="T63" fmla="*/ 2 h 37"/>
                  <a:gd name="T64" fmla="*/ 11 w 31"/>
                  <a:gd name="T65" fmla="*/ 3 h 37"/>
                  <a:gd name="T66" fmla="*/ 11 w 31"/>
                  <a:gd name="T67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" h="37">
                    <a:moveTo>
                      <a:pt x="11" y="20"/>
                    </a:move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2" y="35"/>
                      <a:pt x="12" y="35"/>
                    </a:cubicBezTo>
                    <a:cubicBezTo>
                      <a:pt x="13" y="36"/>
                      <a:pt x="14" y="36"/>
                      <a:pt x="16" y="36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7" y="37"/>
                      <a:pt x="17" y="37"/>
                      <a:pt x="17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9" y="0"/>
                      <a:pt x="21" y="0"/>
                      <a:pt x="24" y="1"/>
                    </a:cubicBezTo>
                    <a:cubicBezTo>
                      <a:pt x="26" y="2"/>
                      <a:pt x="27" y="3"/>
                      <a:pt x="29" y="5"/>
                    </a:cubicBezTo>
                    <a:cubicBezTo>
                      <a:pt x="30" y="6"/>
                      <a:pt x="31" y="8"/>
                      <a:pt x="31" y="10"/>
                    </a:cubicBezTo>
                    <a:cubicBezTo>
                      <a:pt x="31" y="13"/>
                      <a:pt x="30" y="16"/>
                      <a:pt x="28" y="18"/>
                    </a:cubicBezTo>
                    <a:cubicBezTo>
                      <a:pt x="26" y="20"/>
                      <a:pt x="22" y="21"/>
                      <a:pt x="18" y="21"/>
                    </a:cubicBezTo>
                    <a:cubicBezTo>
                      <a:pt x="17" y="21"/>
                      <a:pt x="16" y="21"/>
                      <a:pt x="15" y="20"/>
                    </a:cubicBezTo>
                    <a:cubicBezTo>
                      <a:pt x="14" y="20"/>
                      <a:pt x="13" y="20"/>
                      <a:pt x="11" y="20"/>
                    </a:cubicBezTo>
                    <a:close/>
                    <a:moveTo>
                      <a:pt x="11" y="18"/>
                    </a:moveTo>
                    <a:cubicBezTo>
                      <a:pt x="13" y="18"/>
                      <a:pt x="13" y="19"/>
                      <a:pt x="14" y="19"/>
                    </a:cubicBezTo>
                    <a:cubicBezTo>
                      <a:pt x="15" y="19"/>
                      <a:pt x="16" y="19"/>
                      <a:pt x="16" y="19"/>
                    </a:cubicBezTo>
                    <a:cubicBezTo>
                      <a:pt x="19" y="19"/>
                      <a:pt x="20" y="18"/>
                      <a:pt x="22" y="17"/>
                    </a:cubicBezTo>
                    <a:cubicBezTo>
                      <a:pt x="23" y="15"/>
                      <a:pt x="24" y="13"/>
                      <a:pt x="24" y="11"/>
                    </a:cubicBezTo>
                    <a:cubicBezTo>
                      <a:pt x="24" y="9"/>
                      <a:pt x="24" y="8"/>
                      <a:pt x="23" y="6"/>
                    </a:cubicBezTo>
                    <a:cubicBezTo>
                      <a:pt x="22" y="5"/>
                      <a:pt x="21" y="4"/>
                      <a:pt x="20" y="3"/>
                    </a:cubicBezTo>
                    <a:cubicBezTo>
                      <a:pt x="19" y="3"/>
                      <a:pt x="17" y="2"/>
                      <a:pt x="15" y="2"/>
                    </a:cubicBezTo>
                    <a:cubicBezTo>
                      <a:pt x="14" y="2"/>
                      <a:pt x="13" y="2"/>
                      <a:pt x="11" y="3"/>
                    </a:cubicBezTo>
                    <a:lnTo>
                      <a:pt x="11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" name="Freeform 42"/>
              <p:cNvSpPr/>
              <p:nvPr/>
            </p:nvSpPr>
            <p:spPr bwMode="auto">
              <a:xfrm>
                <a:off x="4210" y="2326"/>
                <a:ext cx="67" cy="71"/>
              </a:xfrm>
              <a:custGeom>
                <a:avLst/>
                <a:gdLst>
                  <a:gd name="T0" fmla="*/ 12 w 35"/>
                  <a:gd name="T1" fmla="*/ 2 h 37"/>
                  <a:gd name="T2" fmla="*/ 12 w 35"/>
                  <a:gd name="T3" fmla="*/ 17 h 37"/>
                  <a:gd name="T4" fmla="*/ 21 w 35"/>
                  <a:gd name="T5" fmla="*/ 17 h 37"/>
                  <a:gd name="T6" fmla="*/ 25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6 w 35"/>
                  <a:gd name="T17" fmla="*/ 21 h 37"/>
                  <a:gd name="T18" fmla="*/ 24 w 35"/>
                  <a:gd name="T19" fmla="*/ 19 h 37"/>
                  <a:gd name="T20" fmla="*/ 21 w 35"/>
                  <a:gd name="T21" fmla="*/ 19 h 37"/>
                  <a:gd name="T22" fmla="*/ 12 w 35"/>
                  <a:gd name="T23" fmla="*/ 19 h 37"/>
                  <a:gd name="T24" fmla="*/ 12 w 35"/>
                  <a:gd name="T25" fmla="*/ 31 h 37"/>
                  <a:gd name="T26" fmla="*/ 12 w 35"/>
                  <a:gd name="T27" fmla="*/ 34 h 37"/>
                  <a:gd name="T28" fmla="*/ 13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2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1 w 35"/>
                  <a:gd name="T49" fmla="*/ 36 h 37"/>
                  <a:gd name="T50" fmla="*/ 4 w 35"/>
                  <a:gd name="T51" fmla="*/ 36 h 37"/>
                  <a:gd name="T52" fmla="*/ 5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1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2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29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2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3" y="17"/>
                      <a:pt x="24" y="16"/>
                      <a:pt x="25" y="16"/>
                    </a:cubicBezTo>
                    <a:cubicBezTo>
                      <a:pt x="26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3"/>
                      <a:pt x="26" y="21"/>
                      <a:pt x="26" y="21"/>
                    </a:cubicBezTo>
                    <a:cubicBezTo>
                      <a:pt x="26" y="20"/>
                      <a:pt x="25" y="20"/>
                      <a:pt x="24" y="19"/>
                    </a:cubicBezTo>
                    <a:cubicBezTo>
                      <a:pt x="24" y="19"/>
                      <a:pt x="22" y="19"/>
                      <a:pt x="2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4"/>
                      <a:pt x="12" y="35"/>
                      <a:pt x="13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1" y="32"/>
                      <a:pt x="33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3" y="36"/>
                      <a:pt x="4" y="36"/>
                    </a:cubicBezTo>
                    <a:cubicBezTo>
                      <a:pt x="5" y="35"/>
                      <a:pt x="5" y="35"/>
                      <a:pt x="5" y="34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6"/>
                      <a:pt x="30" y="5"/>
                      <a:pt x="29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6" y="2"/>
                      <a:pt x="25" y="2"/>
                      <a:pt x="23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" name="Freeform 43"/>
              <p:cNvSpPr/>
              <p:nvPr/>
            </p:nvSpPr>
            <p:spPr bwMode="auto">
              <a:xfrm>
                <a:off x="4283" y="2326"/>
                <a:ext cx="65" cy="71"/>
              </a:xfrm>
              <a:custGeom>
                <a:avLst/>
                <a:gdLst>
                  <a:gd name="T0" fmla="*/ 34 w 34"/>
                  <a:gd name="T1" fmla="*/ 0 h 37"/>
                  <a:gd name="T2" fmla="*/ 34 w 34"/>
                  <a:gd name="T3" fmla="*/ 9 h 37"/>
                  <a:gd name="T4" fmla="*/ 33 w 34"/>
                  <a:gd name="T5" fmla="*/ 9 h 37"/>
                  <a:gd name="T6" fmla="*/ 32 w 34"/>
                  <a:gd name="T7" fmla="*/ 5 h 37"/>
                  <a:gd name="T8" fmla="*/ 30 w 34"/>
                  <a:gd name="T9" fmla="*/ 3 h 37"/>
                  <a:gd name="T10" fmla="*/ 26 w 34"/>
                  <a:gd name="T11" fmla="*/ 2 h 37"/>
                  <a:gd name="T12" fmla="*/ 20 w 34"/>
                  <a:gd name="T13" fmla="*/ 2 h 37"/>
                  <a:gd name="T14" fmla="*/ 20 w 34"/>
                  <a:gd name="T15" fmla="*/ 31 h 37"/>
                  <a:gd name="T16" fmla="*/ 21 w 34"/>
                  <a:gd name="T17" fmla="*/ 35 h 37"/>
                  <a:gd name="T18" fmla="*/ 24 w 34"/>
                  <a:gd name="T19" fmla="*/ 36 h 37"/>
                  <a:gd name="T20" fmla="*/ 26 w 34"/>
                  <a:gd name="T21" fmla="*/ 36 h 37"/>
                  <a:gd name="T22" fmla="*/ 26 w 34"/>
                  <a:gd name="T23" fmla="*/ 37 h 37"/>
                  <a:gd name="T24" fmla="*/ 8 w 34"/>
                  <a:gd name="T25" fmla="*/ 37 h 37"/>
                  <a:gd name="T26" fmla="*/ 8 w 34"/>
                  <a:gd name="T27" fmla="*/ 36 h 37"/>
                  <a:gd name="T28" fmla="*/ 10 w 34"/>
                  <a:gd name="T29" fmla="*/ 36 h 37"/>
                  <a:gd name="T30" fmla="*/ 13 w 34"/>
                  <a:gd name="T31" fmla="*/ 35 h 37"/>
                  <a:gd name="T32" fmla="*/ 14 w 34"/>
                  <a:gd name="T33" fmla="*/ 31 h 37"/>
                  <a:gd name="T34" fmla="*/ 14 w 34"/>
                  <a:gd name="T35" fmla="*/ 2 h 37"/>
                  <a:gd name="T36" fmla="*/ 9 w 34"/>
                  <a:gd name="T37" fmla="*/ 2 h 37"/>
                  <a:gd name="T38" fmla="*/ 5 w 34"/>
                  <a:gd name="T39" fmla="*/ 3 h 37"/>
                  <a:gd name="T40" fmla="*/ 2 w 34"/>
                  <a:gd name="T41" fmla="*/ 5 h 37"/>
                  <a:gd name="T42" fmla="*/ 1 w 34"/>
                  <a:gd name="T43" fmla="*/ 9 h 37"/>
                  <a:gd name="T44" fmla="*/ 0 w 34"/>
                  <a:gd name="T45" fmla="*/ 9 h 37"/>
                  <a:gd name="T46" fmla="*/ 0 w 34"/>
                  <a:gd name="T47" fmla="*/ 0 h 37"/>
                  <a:gd name="T48" fmla="*/ 34 w 34"/>
                  <a:gd name="T4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37">
                    <a:moveTo>
                      <a:pt x="34" y="0"/>
                    </a:move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7"/>
                      <a:pt x="33" y="6"/>
                      <a:pt x="32" y="5"/>
                    </a:cubicBezTo>
                    <a:cubicBezTo>
                      <a:pt x="32" y="4"/>
                      <a:pt x="31" y="4"/>
                      <a:pt x="30" y="3"/>
                    </a:cubicBezTo>
                    <a:cubicBezTo>
                      <a:pt x="29" y="3"/>
                      <a:pt x="27" y="2"/>
                      <a:pt x="26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3"/>
                      <a:pt x="20" y="35"/>
                      <a:pt x="21" y="35"/>
                    </a:cubicBezTo>
                    <a:cubicBezTo>
                      <a:pt x="21" y="36"/>
                      <a:pt x="23" y="36"/>
                      <a:pt x="24" y="36"/>
                    </a:cubicBezTo>
                    <a:cubicBezTo>
                      <a:pt x="26" y="36"/>
                      <a:pt x="26" y="36"/>
                      <a:pt x="26" y="36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1" y="36"/>
                      <a:pt x="13" y="36"/>
                      <a:pt x="13" y="35"/>
                    </a:cubicBezTo>
                    <a:cubicBezTo>
                      <a:pt x="14" y="34"/>
                      <a:pt x="14" y="33"/>
                      <a:pt x="14" y="3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2"/>
                      <a:pt x="6" y="2"/>
                      <a:pt x="5" y="3"/>
                    </a:cubicBezTo>
                    <a:cubicBezTo>
                      <a:pt x="4" y="3"/>
                      <a:pt x="3" y="4"/>
                      <a:pt x="2" y="5"/>
                    </a:cubicBezTo>
                    <a:cubicBezTo>
                      <a:pt x="1" y="6"/>
                      <a:pt x="1" y="7"/>
                      <a:pt x="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3" name="Freeform 44"/>
              <p:cNvSpPr>
                <a:spLocks noEditPoints="1"/>
              </p:cNvSpPr>
              <p:nvPr/>
            </p:nvSpPr>
            <p:spPr bwMode="auto">
              <a:xfrm>
                <a:off x="4351" y="2326"/>
                <a:ext cx="79" cy="71"/>
              </a:xfrm>
              <a:custGeom>
                <a:avLst/>
                <a:gdLst>
                  <a:gd name="T0" fmla="*/ 41 w 41"/>
                  <a:gd name="T1" fmla="*/ 37 h 37"/>
                  <a:gd name="T2" fmla="*/ 30 w 41"/>
                  <a:gd name="T3" fmla="*/ 37 h 37"/>
                  <a:gd name="T4" fmla="*/ 16 w 41"/>
                  <a:gd name="T5" fmla="*/ 20 h 37"/>
                  <a:gd name="T6" fmla="*/ 14 w 41"/>
                  <a:gd name="T7" fmla="*/ 20 h 37"/>
                  <a:gd name="T8" fmla="*/ 13 w 41"/>
                  <a:gd name="T9" fmla="*/ 20 h 37"/>
                  <a:gd name="T10" fmla="*/ 12 w 41"/>
                  <a:gd name="T11" fmla="*/ 20 h 37"/>
                  <a:gd name="T12" fmla="*/ 12 w 41"/>
                  <a:gd name="T13" fmla="*/ 31 h 37"/>
                  <a:gd name="T14" fmla="*/ 13 w 41"/>
                  <a:gd name="T15" fmla="*/ 35 h 37"/>
                  <a:gd name="T16" fmla="*/ 16 w 41"/>
                  <a:gd name="T17" fmla="*/ 36 h 37"/>
                  <a:gd name="T18" fmla="*/ 18 w 41"/>
                  <a:gd name="T19" fmla="*/ 36 h 37"/>
                  <a:gd name="T20" fmla="*/ 18 w 41"/>
                  <a:gd name="T21" fmla="*/ 37 h 37"/>
                  <a:gd name="T22" fmla="*/ 0 w 41"/>
                  <a:gd name="T23" fmla="*/ 37 h 37"/>
                  <a:gd name="T24" fmla="*/ 0 w 41"/>
                  <a:gd name="T25" fmla="*/ 36 h 37"/>
                  <a:gd name="T26" fmla="*/ 2 w 41"/>
                  <a:gd name="T27" fmla="*/ 36 h 37"/>
                  <a:gd name="T28" fmla="*/ 5 w 41"/>
                  <a:gd name="T29" fmla="*/ 35 h 37"/>
                  <a:gd name="T30" fmla="*/ 6 w 41"/>
                  <a:gd name="T31" fmla="*/ 31 h 37"/>
                  <a:gd name="T32" fmla="*/ 6 w 41"/>
                  <a:gd name="T33" fmla="*/ 7 h 37"/>
                  <a:gd name="T34" fmla="*/ 5 w 41"/>
                  <a:gd name="T35" fmla="*/ 2 h 37"/>
                  <a:gd name="T36" fmla="*/ 2 w 41"/>
                  <a:gd name="T37" fmla="*/ 1 h 37"/>
                  <a:gd name="T38" fmla="*/ 0 w 41"/>
                  <a:gd name="T39" fmla="*/ 1 h 37"/>
                  <a:gd name="T40" fmla="*/ 0 w 41"/>
                  <a:gd name="T41" fmla="*/ 0 h 37"/>
                  <a:gd name="T42" fmla="*/ 15 w 41"/>
                  <a:gd name="T43" fmla="*/ 0 h 37"/>
                  <a:gd name="T44" fmla="*/ 25 w 41"/>
                  <a:gd name="T45" fmla="*/ 1 h 37"/>
                  <a:gd name="T46" fmla="*/ 30 w 41"/>
                  <a:gd name="T47" fmla="*/ 4 h 37"/>
                  <a:gd name="T48" fmla="*/ 32 w 41"/>
                  <a:gd name="T49" fmla="*/ 10 h 37"/>
                  <a:gd name="T50" fmla="*/ 30 w 41"/>
                  <a:gd name="T51" fmla="*/ 16 h 37"/>
                  <a:gd name="T52" fmla="*/ 22 w 41"/>
                  <a:gd name="T53" fmla="*/ 19 h 37"/>
                  <a:gd name="T54" fmla="*/ 31 w 41"/>
                  <a:gd name="T55" fmla="*/ 30 h 37"/>
                  <a:gd name="T56" fmla="*/ 36 w 41"/>
                  <a:gd name="T57" fmla="*/ 35 h 37"/>
                  <a:gd name="T58" fmla="*/ 41 w 41"/>
                  <a:gd name="T59" fmla="*/ 36 h 37"/>
                  <a:gd name="T60" fmla="*/ 41 w 41"/>
                  <a:gd name="T61" fmla="*/ 37 h 37"/>
                  <a:gd name="T62" fmla="*/ 12 w 41"/>
                  <a:gd name="T63" fmla="*/ 18 h 37"/>
                  <a:gd name="T64" fmla="*/ 13 w 41"/>
                  <a:gd name="T65" fmla="*/ 18 h 37"/>
                  <a:gd name="T66" fmla="*/ 14 w 41"/>
                  <a:gd name="T67" fmla="*/ 18 h 37"/>
                  <a:gd name="T68" fmla="*/ 22 w 41"/>
                  <a:gd name="T69" fmla="*/ 16 h 37"/>
                  <a:gd name="T70" fmla="*/ 25 w 41"/>
                  <a:gd name="T71" fmla="*/ 10 h 37"/>
                  <a:gd name="T72" fmla="*/ 23 w 41"/>
                  <a:gd name="T73" fmla="*/ 4 h 37"/>
                  <a:gd name="T74" fmla="*/ 17 w 41"/>
                  <a:gd name="T75" fmla="*/ 2 h 37"/>
                  <a:gd name="T76" fmla="*/ 12 w 41"/>
                  <a:gd name="T77" fmla="*/ 3 h 37"/>
                  <a:gd name="T78" fmla="*/ 12 w 41"/>
                  <a:gd name="T7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37">
                    <a:moveTo>
                      <a:pt x="41" y="37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20"/>
                      <a:pt x="14" y="20"/>
                      <a:pt x="14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5"/>
                      <a:pt x="13" y="35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0" y="0"/>
                      <a:pt x="23" y="0"/>
                      <a:pt x="25" y="1"/>
                    </a:cubicBezTo>
                    <a:cubicBezTo>
                      <a:pt x="27" y="1"/>
                      <a:pt x="29" y="3"/>
                      <a:pt x="30" y="4"/>
                    </a:cubicBezTo>
                    <a:cubicBezTo>
                      <a:pt x="32" y="6"/>
                      <a:pt x="32" y="7"/>
                      <a:pt x="32" y="10"/>
                    </a:cubicBezTo>
                    <a:cubicBezTo>
                      <a:pt x="32" y="12"/>
                      <a:pt x="31" y="14"/>
                      <a:pt x="30" y="16"/>
                    </a:cubicBezTo>
                    <a:cubicBezTo>
                      <a:pt x="28" y="17"/>
                      <a:pt x="26" y="18"/>
                      <a:pt x="22" y="19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3" y="32"/>
                      <a:pt x="34" y="34"/>
                      <a:pt x="36" y="35"/>
                    </a:cubicBezTo>
                    <a:cubicBezTo>
                      <a:pt x="37" y="36"/>
                      <a:pt x="39" y="36"/>
                      <a:pt x="41" y="36"/>
                    </a:cubicBezTo>
                    <a:lnTo>
                      <a:pt x="41" y="37"/>
                    </a:lnTo>
                    <a:close/>
                    <a:moveTo>
                      <a:pt x="12" y="18"/>
                    </a:moveTo>
                    <a:cubicBezTo>
                      <a:pt x="12" y="18"/>
                      <a:pt x="13" y="18"/>
                      <a:pt x="13" y="18"/>
                    </a:cubicBezTo>
                    <a:cubicBezTo>
                      <a:pt x="13" y="18"/>
                      <a:pt x="13" y="18"/>
                      <a:pt x="14" y="18"/>
                    </a:cubicBezTo>
                    <a:cubicBezTo>
                      <a:pt x="18" y="18"/>
                      <a:pt x="20" y="17"/>
                      <a:pt x="22" y="16"/>
                    </a:cubicBezTo>
                    <a:cubicBezTo>
                      <a:pt x="24" y="14"/>
                      <a:pt x="25" y="12"/>
                      <a:pt x="25" y="10"/>
                    </a:cubicBezTo>
                    <a:cubicBezTo>
                      <a:pt x="25" y="8"/>
                      <a:pt x="25" y="6"/>
                      <a:pt x="23" y="4"/>
                    </a:cubicBezTo>
                    <a:cubicBezTo>
                      <a:pt x="21" y="3"/>
                      <a:pt x="19" y="2"/>
                      <a:pt x="17" y="2"/>
                    </a:cubicBezTo>
                    <a:cubicBezTo>
                      <a:pt x="16" y="2"/>
                      <a:pt x="14" y="2"/>
                      <a:pt x="12" y="3"/>
                    </a:cubicBezTo>
                    <a:lnTo>
                      <a:pt x="1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4" name="Freeform 45"/>
              <p:cNvSpPr>
                <a:spLocks noEditPoints="1"/>
              </p:cNvSpPr>
              <p:nvPr/>
            </p:nvSpPr>
            <p:spPr bwMode="auto">
              <a:xfrm>
                <a:off x="4432" y="2324"/>
                <a:ext cx="76" cy="75"/>
              </a:xfrm>
              <a:custGeom>
                <a:avLst/>
                <a:gdLst>
                  <a:gd name="T0" fmla="*/ 21 w 40"/>
                  <a:gd name="T1" fmla="*/ 0 h 39"/>
                  <a:gd name="T2" fmla="*/ 35 w 40"/>
                  <a:gd name="T3" fmla="*/ 6 h 39"/>
                  <a:gd name="T4" fmla="*/ 40 w 40"/>
                  <a:gd name="T5" fmla="*/ 19 h 39"/>
                  <a:gd name="T6" fmla="*/ 34 w 40"/>
                  <a:gd name="T7" fmla="*/ 34 h 39"/>
                  <a:gd name="T8" fmla="*/ 20 w 40"/>
                  <a:gd name="T9" fmla="*/ 39 h 39"/>
                  <a:gd name="T10" fmla="*/ 6 w 40"/>
                  <a:gd name="T11" fmla="*/ 34 h 39"/>
                  <a:gd name="T12" fmla="*/ 0 w 40"/>
                  <a:gd name="T13" fmla="*/ 20 h 39"/>
                  <a:gd name="T14" fmla="*/ 7 w 40"/>
                  <a:gd name="T15" fmla="*/ 5 h 39"/>
                  <a:gd name="T16" fmla="*/ 21 w 40"/>
                  <a:gd name="T17" fmla="*/ 0 h 39"/>
                  <a:gd name="T18" fmla="*/ 20 w 40"/>
                  <a:gd name="T19" fmla="*/ 2 h 39"/>
                  <a:gd name="T20" fmla="*/ 11 w 40"/>
                  <a:gd name="T21" fmla="*/ 6 h 39"/>
                  <a:gd name="T22" fmla="*/ 7 w 40"/>
                  <a:gd name="T23" fmla="*/ 19 h 39"/>
                  <a:gd name="T24" fmla="*/ 11 w 40"/>
                  <a:gd name="T25" fmla="*/ 33 h 39"/>
                  <a:gd name="T26" fmla="*/ 20 w 40"/>
                  <a:gd name="T27" fmla="*/ 37 h 39"/>
                  <a:gd name="T28" fmla="*/ 30 w 40"/>
                  <a:gd name="T29" fmla="*/ 33 h 39"/>
                  <a:gd name="T30" fmla="*/ 33 w 40"/>
                  <a:gd name="T31" fmla="*/ 20 h 39"/>
                  <a:gd name="T32" fmla="*/ 29 w 40"/>
                  <a:gd name="T33" fmla="*/ 6 h 39"/>
                  <a:gd name="T34" fmla="*/ 20 w 40"/>
                  <a:gd name="T35" fmla="*/ 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39">
                    <a:moveTo>
                      <a:pt x="21" y="0"/>
                    </a:moveTo>
                    <a:cubicBezTo>
                      <a:pt x="26" y="0"/>
                      <a:pt x="31" y="2"/>
                      <a:pt x="35" y="6"/>
                    </a:cubicBezTo>
                    <a:cubicBezTo>
                      <a:pt x="38" y="9"/>
                      <a:pt x="40" y="14"/>
                      <a:pt x="40" y="19"/>
                    </a:cubicBezTo>
                    <a:cubicBezTo>
                      <a:pt x="40" y="25"/>
                      <a:pt x="38" y="30"/>
                      <a:pt x="34" y="34"/>
                    </a:cubicBezTo>
                    <a:cubicBezTo>
                      <a:pt x="31" y="37"/>
                      <a:pt x="26" y="39"/>
                      <a:pt x="20" y="39"/>
                    </a:cubicBezTo>
                    <a:cubicBezTo>
                      <a:pt x="14" y="39"/>
                      <a:pt x="10" y="37"/>
                      <a:pt x="6" y="34"/>
                    </a:cubicBezTo>
                    <a:cubicBezTo>
                      <a:pt x="2" y="30"/>
                      <a:pt x="0" y="25"/>
                      <a:pt x="0" y="20"/>
                    </a:cubicBezTo>
                    <a:cubicBezTo>
                      <a:pt x="0" y="14"/>
                      <a:pt x="2" y="9"/>
                      <a:pt x="7" y="5"/>
                    </a:cubicBezTo>
                    <a:cubicBezTo>
                      <a:pt x="11" y="2"/>
                      <a:pt x="15" y="0"/>
                      <a:pt x="21" y="0"/>
                    </a:cubicBezTo>
                    <a:close/>
                    <a:moveTo>
                      <a:pt x="20" y="2"/>
                    </a:moveTo>
                    <a:cubicBezTo>
                      <a:pt x="16" y="2"/>
                      <a:pt x="13" y="3"/>
                      <a:pt x="11" y="6"/>
                    </a:cubicBezTo>
                    <a:cubicBezTo>
                      <a:pt x="8" y="9"/>
                      <a:pt x="7" y="13"/>
                      <a:pt x="7" y="19"/>
                    </a:cubicBezTo>
                    <a:cubicBezTo>
                      <a:pt x="7" y="26"/>
                      <a:pt x="8" y="30"/>
                      <a:pt x="11" y="33"/>
                    </a:cubicBezTo>
                    <a:cubicBezTo>
                      <a:pt x="14" y="36"/>
                      <a:pt x="16" y="37"/>
                      <a:pt x="20" y="37"/>
                    </a:cubicBezTo>
                    <a:cubicBezTo>
                      <a:pt x="24" y="37"/>
                      <a:pt x="27" y="36"/>
                      <a:pt x="30" y="33"/>
                    </a:cubicBezTo>
                    <a:cubicBezTo>
                      <a:pt x="32" y="30"/>
                      <a:pt x="33" y="26"/>
                      <a:pt x="33" y="20"/>
                    </a:cubicBezTo>
                    <a:cubicBezTo>
                      <a:pt x="33" y="14"/>
                      <a:pt x="32" y="9"/>
                      <a:pt x="29" y="6"/>
                    </a:cubicBezTo>
                    <a:cubicBezTo>
                      <a:pt x="27" y="3"/>
                      <a:pt x="24" y="2"/>
                      <a:pt x="2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5" name="Freeform 46"/>
              <p:cNvSpPr/>
              <p:nvPr/>
            </p:nvSpPr>
            <p:spPr bwMode="auto">
              <a:xfrm>
                <a:off x="4514" y="2326"/>
                <a:ext cx="68" cy="71"/>
              </a:xfrm>
              <a:custGeom>
                <a:avLst/>
                <a:gdLst>
                  <a:gd name="T0" fmla="*/ 35 w 36"/>
                  <a:gd name="T1" fmla="*/ 27 h 37"/>
                  <a:gd name="T2" fmla="*/ 36 w 36"/>
                  <a:gd name="T3" fmla="*/ 27 h 37"/>
                  <a:gd name="T4" fmla="*/ 32 w 36"/>
                  <a:gd name="T5" fmla="*/ 37 h 37"/>
                  <a:gd name="T6" fmla="*/ 0 w 36"/>
                  <a:gd name="T7" fmla="*/ 37 h 37"/>
                  <a:gd name="T8" fmla="*/ 0 w 36"/>
                  <a:gd name="T9" fmla="*/ 36 h 37"/>
                  <a:gd name="T10" fmla="*/ 2 w 36"/>
                  <a:gd name="T11" fmla="*/ 36 h 37"/>
                  <a:gd name="T12" fmla="*/ 6 w 36"/>
                  <a:gd name="T13" fmla="*/ 35 h 37"/>
                  <a:gd name="T14" fmla="*/ 6 w 36"/>
                  <a:gd name="T15" fmla="*/ 31 h 37"/>
                  <a:gd name="T16" fmla="*/ 6 w 36"/>
                  <a:gd name="T17" fmla="*/ 7 h 37"/>
                  <a:gd name="T18" fmla="*/ 5 w 36"/>
                  <a:gd name="T19" fmla="*/ 2 h 37"/>
                  <a:gd name="T20" fmla="*/ 2 w 36"/>
                  <a:gd name="T21" fmla="*/ 1 h 37"/>
                  <a:gd name="T22" fmla="*/ 0 w 36"/>
                  <a:gd name="T23" fmla="*/ 1 h 37"/>
                  <a:gd name="T24" fmla="*/ 0 w 36"/>
                  <a:gd name="T25" fmla="*/ 0 h 37"/>
                  <a:gd name="T26" fmla="*/ 19 w 36"/>
                  <a:gd name="T27" fmla="*/ 0 h 37"/>
                  <a:gd name="T28" fmla="*/ 19 w 36"/>
                  <a:gd name="T29" fmla="*/ 1 h 37"/>
                  <a:gd name="T30" fmla="*/ 14 w 36"/>
                  <a:gd name="T31" fmla="*/ 2 h 37"/>
                  <a:gd name="T32" fmla="*/ 13 w 36"/>
                  <a:gd name="T33" fmla="*/ 3 h 37"/>
                  <a:gd name="T34" fmla="*/ 12 w 36"/>
                  <a:gd name="T35" fmla="*/ 7 h 37"/>
                  <a:gd name="T36" fmla="*/ 12 w 36"/>
                  <a:gd name="T37" fmla="*/ 31 h 37"/>
                  <a:gd name="T38" fmla="*/ 13 w 36"/>
                  <a:gd name="T39" fmla="*/ 34 h 37"/>
                  <a:gd name="T40" fmla="*/ 14 w 36"/>
                  <a:gd name="T41" fmla="*/ 35 h 37"/>
                  <a:gd name="T42" fmla="*/ 18 w 36"/>
                  <a:gd name="T43" fmla="*/ 35 h 37"/>
                  <a:gd name="T44" fmla="*/ 21 w 36"/>
                  <a:gd name="T45" fmla="*/ 35 h 37"/>
                  <a:gd name="T46" fmla="*/ 28 w 36"/>
                  <a:gd name="T47" fmla="*/ 34 h 37"/>
                  <a:gd name="T48" fmla="*/ 32 w 36"/>
                  <a:gd name="T49" fmla="*/ 32 h 37"/>
                  <a:gd name="T50" fmla="*/ 35 w 36"/>
                  <a:gd name="T51" fmla="*/ 2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6" h="37">
                    <a:moveTo>
                      <a:pt x="35" y="27"/>
                    </a:moveTo>
                    <a:cubicBezTo>
                      <a:pt x="36" y="27"/>
                      <a:pt x="36" y="27"/>
                      <a:pt x="36" y="2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7" y="1"/>
                      <a:pt x="15" y="1"/>
                      <a:pt x="14" y="2"/>
                    </a:cubicBezTo>
                    <a:cubicBezTo>
                      <a:pt x="13" y="2"/>
                      <a:pt x="13" y="2"/>
                      <a:pt x="13" y="3"/>
                    </a:cubicBezTo>
                    <a:cubicBezTo>
                      <a:pt x="12" y="4"/>
                      <a:pt x="12" y="5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2"/>
                      <a:pt x="12" y="33"/>
                      <a:pt x="13" y="34"/>
                    </a:cubicBezTo>
                    <a:cubicBezTo>
                      <a:pt x="13" y="34"/>
                      <a:pt x="13" y="35"/>
                      <a:pt x="14" y="35"/>
                    </a:cubicBezTo>
                    <a:cubicBezTo>
                      <a:pt x="14" y="35"/>
                      <a:pt x="16" y="35"/>
                      <a:pt x="18" y="35"/>
                    </a:cubicBezTo>
                    <a:cubicBezTo>
                      <a:pt x="21" y="35"/>
                      <a:pt x="21" y="35"/>
                      <a:pt x="21" y="35"/>
                    </a:cubicBezTo>
                    <a:cubicBezTo>
                      <a:pt x="25" y="35"/>
                      <a:pt x="27" y="35"/>
                      <a:pt x="28" y="34"/>
                    </a:cubicBezTo>
                    <a:cubicBezTo>
                      <a:pt x="29" y="34"/>
                      <a:pt x="30" y="33"/>
                      <a:pt x="32" y="32"/>
                    </a:cubicBezTo>
                    <a:cubicBezTo>
                      <a:pt x="33" y="31"/>
                      <a:pt x="34" y="29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6" name="Freeform 47"/>
              <p:cNvSpPr/>
              <p:nvPr/>
            </p:nvSpPr>
            <p:spPr bwMode="auto">
              <a:xfrm>
                <a:off x="4586" y="2326"/>
                <a:ext cx="67" cy="71"/>
              </a:xfrm>
              <a:custGeom>
                <a:avLst/>
                <a:gdLst>
                  <a:gd name="T0" fmla="*/ 11 w 35"/>
                  <a:gd name="T1" fmla="*/ 2 h 37"/>
                  <a:gd name="T2" fmla="*/ 11 w 35"/>
                  <a:gd name="T3" fmla="*/ 17 h 37"/>
                  <a:gd name="T4" fmla="*/ 20 w 35"/>
                  <a:gd name="T5" fmla="*/ 17 h 37"/>
                  <a:gd name="T6" fmla="*/ 25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6 w 35"/>
                  <a:gd name="T17" fmla="*/ 21 h 37"/>
                  <a:gd name="T18" fmla="*/ 24 w 35"/>
                  <a:gd name="T19" fmla="*/ 19 h 37"/>
                  <a:gd name="T20" fmla="*/ 20 w 35"/>
                  <a:gd name="T21" fmla="*/ 19 h 37"/>
                  <a:gd name="T22" fmla="*/ 11 w 35"/>
                  <a:gd name="T23" fmla="*/ 19 h 37"/>
                  <a:gd name="T24" fmla="*/ 11 w 35"/>
                  <a:gd name="T25" fmla="*/ 31 h 37"/>
                  <a:gd name="T26" fmla="*/ 12 w 35"/>
                  <a:gd name="T27" fmla="*/ 34 h 37"/>
                  <a:gd name="T28" fmla="*/ 12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1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1 w 35"/>
                  <a:gd name="T49" fmla="*/ 36 h 37"/>
                  <a:gd name="T50" fmla="*/ 4 w 35"/>
                  <a:gd name="T51" fmla="*/ 36 h 37"/>
                  <a:gd name="T52" fmla="*/ 5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1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1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29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1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1" y="2"/>
                    </a:moveTo>
                    <a:cubicBezTo>
                      <a:pt x="11" y="17"/>
                      <a:pt x="11" y="17"/>
                      <a:pt x="11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3" y="17"/>
                      <a:pt x="24" y="16"/>
                      <a:pt x="25" y="16"/>
                    </a:cubicBezTo>
                    <a:cubicBezTo>
                      <a:pt x="26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6" y="23"/>
                      <a:pt x="26" y="21"/>
                      <a:pt x="26" y="21"/>
                    </a:cubicBezTo>
                    <a:cubicBezTo>
                      <a:pt x="26" y="20"/>
                      <a:pt x="25" y="20"/>
                      <a:pt x="24" y="19"/>
                    </a:cubicBezTo>
                    <a:cubicBezTo>
                      <a:pt x="23" y="19"/>
                      <a:pt x="22" y="19"/>
                      <a:pt x="20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1" y="34"/>
                      <a:pt x="12" y="34"/>
                    </a:cubicBezTo>
                    <a:cubicBezTo>
                      <a:pt x="12" y="34"/>
                      <a:pt x="12" y="35"/>
                      <a:pt x="12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1" y="32"/>
                      <a:pt x="32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3" y="36"/>
                      <a:pt x="4" y="36"/>
                    </a:cubicBezTo>
                    <a:cubicBezTo>
                      <a:pt x="4" y="35"/>
                      <a:pt x="5" y="35"/>
                      <a:pt x="5" y="34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6"/>
                      <a:pt x="30" y="5"/>
                      <a:pt x="29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6" y="2"/>
                      <a:pt x="25" y="2"/>
                      <a:pt x="23" y="2"/>
                    </a:cubicBezTo>
                    <a:lnTo>
                      <a:pt x="1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7" name="Freeform 48"/>
              <p:cNvSpPr/>
              <p:nvPr/>
            </p:nvSpPr>
            <p:spPr bwMode="auto">
              <a:xfrm>
                <a:off x="4655" y="2326"/>
                <a:ext cx="84" cy="73"/>
              </a:xfrm>
              <a:custGeom>
                <a:avLst/>
                <a:gdLst>
                  <a:gd name="T0" fmla="*/ 29 w 44"/>
                  <a:gd name="T1" fmla="*/ 1 h 38"/>
                  <a:gd name="T2" fmla="*/ 29 w 44"/>
                  <a:gd name="T3" fmla="*/ 0 h 38"/>
                  <a:gd name="T4" fmla="*/ 44 w 44"/>
                  <a:gd name="T5" fmla="*/ 0 h 38"/>
                  <a:gd name="T6" fmla="*/ 44 w 44"/>
                  <a:gd name="T7" fmla="*/ 1 h 38"/>
                  <a:gd name="T8" fmla="*/ 42 w 44"/>
                  <a:gd name="T9" fmla="*/ 1 h 38"/>
                  <a:gd name="T10" fmla="*/ 39 w 44"/>
                  <a:gd name="T11" fmla="*/ 3 h 38"/>
                  <a:gd name="T12" fmla="*/ 38 w 44"/>
                  <a:gd name="T13" fmla="*/ 7 h 38"/>
                  <a:gd name="T14" fmla="*/ 38 w 44"/>
                  <a:gd name="T15" fmla="*/ 22 h 38"/>
                  <a:gd name="T16" fmla="*/ 37 w 44"/>
                  <a:gd name="T17" fmla="*/ 31 h 38"/>
                  <a:gd name="T18" fmla="*/ 32 w 44"/>
                  <a:gd name="T19" fmla="*/ 36 h 38"/>
                  <a:gd name="T20" fmla="*/ 22 w 44"/>
                  <a:gd name="T21" fmla="*/ 38 h 38"/>
                  <a:gd name="T22" fmla="*/ 12 w 44"/>
                  <a:gd name="T23" fmla="*/ 36 h 38"/>
                  <a:gd name="T24" fmla="*/ 7 w 44"/>
                  <a:gd name="T25" fmla="*/ 30 h 38"/>
                  <a:gd name="T26" fmla="*/ 6 w 44"/>
                  <a:gd name="T27" fmla="*/ 21 h 38"/>
                  <a:gd name="T28" fmla="*/ 6 w 44"/>
                  <a:gd name="T29" fmla="*/ 7 h 38"/>
                  <a:gd name="T30" fmla="*/ 5 w 44"/>
                  <a:gd name="T31" fmla="*/ 2 h 38"/>
                  <a:gd name="T32" fmla="*/ 1 w 44"/>
                  <a:gd name="T33" fmla="*/ 1 h 38"/>
                  <a:gd name="T34" fmla="*/ 0 w 44"/>
                  <a:gd name="T35" fmla="*/ 1 h 38"/>
                  <a:gd name="T36" fmla="*/ 0 w 44"/>
                  <a:gd name="T37" fmla="*/ 0 h 38"/>
                  <a:gd name="T38" fmla="*/ 18 w 44"/>
                  <a:gd name="T39" fmla="*/ 0 h 38"/>
                  <a:gd name="T40" fmla="*/ 18 w 44"/>
                  <a:gd name="T41" fmla="*/ 1 h 38"/>
                  <a:gd name="T42" fmla="*/ 16 w 44"/>
                  <a:gd name="T43" fmla="*/ 1 h 38"/>
                  <a:gd name="T44" fmla="*/ 12 w 44"/>
                  <a:gd name="T45" fmla="*/ 3 h 38"/>
                  <a:gd name="T46" fmla="*/ 12 w 44"/>
                  <a:gd name="T47" fmla="*/ 7 h 38"/>
                  <a:gd name="T48" fmla="*/ 12 w 44"/>
                  <a:gd name="T49" fmla="*/ 23 h 38"/>
                  <a:gd name="T50" fmla="*/ 12 w 44"/>
                  <a:gd name="T51" fmla="*/ 28 h 38"/>
                  <a:gd name="T52" fmla="*/ 14 w 44"/>
                  <a:gd name="T53" fmla="*/ 32 h 38"/>
                  <a:gd name="T54" fmla="*/ 17 w 44"/>
                  <a:gd name="T55" fmla="*/ 35 h 38"/>
                  <a:gd name="T56" fmla="*/ 22 w 44"/>
                  <a:gd name="T57" fmla="*/ 36 h 38"/>
                  <a:gd name="T58" fmla="*/ 30 w 44"/>
                  <a:gd name="T59" fmla="*/ 34 h 38"/>
                  <a:gd name="T60" fmla="*/ 34 w 44"/>
                  <a:gd name="T61" fmla="*/ 30 h 38"/>
                  <a:gd name="T62" fmla="*/ 35 w 44"/>
                  <a:gd name="T63" fmla="*/ 22 h 38"/>
                  <a:gd name="T64" fmla="*/ 35 w 44"/>
                  <a:gd name="T65" fmla="*/ 7 h 38"/>
                  <a:gd name="T66" fmla="*/ 34 w 44"/>
                  <a:gd name="T67" fmla="*/ 2 h 38"/>
                  <a:gd name="T68" fmla="*/ 31 w 44"/>
                  <a:gd name="T69" fmla="*/ 1 h 38"/>
                  <a:gd name="T70" fmla="*/ 29 w 44"/>
                  <a:gd name="T7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" h="38">
                    <a:moveTo>
                      <a:pt x="29" y="1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1"/>
                      <a:pt x="39" y="2"/>
                      <a:pt x="39" y="3"/>
                    </a:cubicBezTo>
                    <a:cubicBezTo>
                      <a:pt x="38" y="3"/>
                      <a:pt x="38" y="5"/>
                      <a:pt x="38" y="7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6"/>
                      <a:pt x="38" y="29"/>
                      <a:pt x="37" y="31"/>
                    </a:cubicBezTo>
                    <a:cubicBezTo>
                      <a:pt x="36" y="33"/>
                      <a:pt x="34" y="34"/>
                      <a:pt x="32" y="36"/>
                    </a:cubicBezTo>
                    <a:cubicBezTo>
                      <a:pt x="29" y="37"/>
                      <a:pt x="26" y="38"/>
                      <a:pt x="22" y="38"/>
                    </a:cubicBezTo>
                    <a:cubicBezTo>
                      <a:pt x="18" y="38"/>
                      <a:pt x="14" y="37"/>
                      <a:pt x="12" y="36"/>
                    </a:cubicBezTo>
                    <a:cubicBezTo>
                      <a:pt x="10" y="35"/>
                      <a:pt x="8" y="33"/>
                      <a:pt x="7" y="30"/>
                    </a:cubicBezTo>
                    <a:cubicBezTo>
                      <a:pt x="6" y="29"/>
                      <a:pt x="6" y="26"/>
                      <a:pt x="6" y="2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1"/>
                      <a:pt x="13" y="2"/>
                      <a:pt x="12" y="3"/>
                    </a:cubicBezTo>
                    <a:cubicBezTo>
                      <a:pt x="12" y="3"/>
                      <a:pt x="12" y="5"/>
                      <a:pt x="12" y="7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4"/>
                      <a:pt x="12" y="26"/>
                      <a:pt x="12" y="28"/>
                    </a:cubicBezTo>
                    <a:cubicBezTo>
                      <a:pt x="12" y="30"/>
                      <a:pt x="13" y="31"/>
                      <a:pt x="14" y="32"/>
                    </a:cubicBezTo>
                    <a:cubicBezTo>
                      <a:pt x="15" y="33"/>
                      <a:pt x="16" y="34"/>
                      <a:pt x="17" y="35"/>
                    </a:cubicBezTo>
                    <a:cubicBezTo>
                      <a:pt x="19" y="35"/>
                      <a:pt x="20" y="36"/>
                      <a:pt x="22" y="36"/>
                    </a:cubicBezTo>
                    <a:cubicBezTo>
                      <a:pt x="25" y="36"/>
                      <a:pt x="28" y="35"/>
                      <a:pt x="30" y="34"/>
                    </a:cubicBezTo>
                    <a:cubicBezTo>
                      <a:pt x="32" y="33"/>
                      <a:pt x="33" y="32"/>
                      <a:pt x="34" y="30"/>
                    </a:cubicBezTo>
                    <a:cubicBezTo>
                      <a:pt x="35" y="28"/>
                      <a:pt x="35" y="26"/>
                      <a:pt x="35" y="22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5" y="4"/>
                      <a:pt x="35" y="3"/>
                      <a:pt x="34" y="2"/>
                    </a:cubicBezTo>
                    <a:cubicBezTo>
                      <a:pt x="34" y="1"/>
                      <a:pt x="32" y="1"/>
                      <a:pt x="31" y="1"/>
                    </a:cubicBezTo>
                    <a:lnTo>
                      <a:pt x="2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8" name="Freeform 49"/>
              <p:cNvSpPr/>
              <p:nvPr/>
            </p:nvSpPr>
            <p:spPr bwMode="auto">
              <a:xfrm>
                <a:off x="4741" y="2326"/>
                <a:ext cx="101" cy="71"/>
              </a:xfrm>
              <a:custGeom>
                <a:avLst/>
                <a:gdLst>
                  <a:gd name="T0" fmla="*/ 24 w 53"/>
                  <a:gd name="T1" fmla="*/ 37 h 37"/>
                  <a:gd name="T2" fmla="*/ 8 w 53"/>
                  <a:gd name="T3" fmla="*/ 6 h 37"/>
                  <a:gd name="T4" fmla="*/ 8 w 53"/>
                  <a:gd name="T5" fmla="*/ 31 h 37"/>
                  <a:gd name="T6" fmla="*/ 9 w 53"/>
                  <a:gd name="T7" fmla="*/ 35 h 37"/>
                  <a:gd name="T8" fmla="*/ 13 w 53"/>
                  <a:gd name="T9" fmla="*/ 36 h 37"/>
                  <a:gd name="T10" fmla="*/ 14 w 53"/>
                  <a:gd name="T11" fmla="*/ 36 h 37"/>
                  <a:gd name="T12" fmla="*/ 14 w 53"/>
                  <a:gd name="T13" fmla="*/ 37 h 37"/>
                  <a:gd name="T14" fmla="*/ 0 w 53"/>
                  <a:gd name="T15" fmla="*/ 37 h 37"/>
                  <a:gd name="T16" fmla="*/ 0 w 53"/>
                  <a:gd name="T17" fmla="*/ 36 h 37"/>
                  <a:gd name="T18" fmla="*/ 1 w 53"/>
                  <a:gd name="T19" fmla="*/ 36 h 37"/>
                  <a:gd name="T20" fmla="*/ 5 w 53"/>
                  <a:gd name="T21" fmla="*/ 35 h 37"/>
                  <a:gd name="T22" fmla="*/ 6 w 53"/>
                  <a:gd name="T23" fmla="*/ 31 h 37"/>
                  <a:gd name="T24" fmla="*/ 6 w 53"/>
                  <a:gd name="T25" fmla="*/ 6 h 37"/>
                  <a:gd name="T26" fmla="*/ 5 w 53"/>
                  <a:gd name="T27" fmla="*/ 3 h 37"/>
                  <a:gd name="T28" fmla="*/ 3 w 53"/>
                  <a:gd name="T29" fmla="*/ 2 h 37"/>
                  <a:gd name="T30" fmla="*/ 0 w 53"/>
                  <a:gd name="T31" fmla="*/ 1 h 37"/>
                  <a:gd name="T32" fmla="*/ 0 w 53"/>
                  <a:gd name="T33" fmla="*/ 0 h 37"/>
                  <a:gd name="T34" fmla="*/ 12 w 53"/>
                  <a:gd name="T35" fmla="*/ 0 h 37"/>
                  <a:gd name="T36" fmla="*/ 26 w 53"/>
                  <a:gd name="T37" fmla="*/ 29 h 37"/>
                  <a:gd name="T38" fmla="*/ 41 w 53"/>
                  <a:gd name="T39" fmla="*/ 0 h 37"/>
                  <a:gd name="T40" fmla="*/ 53 w 53"/>
                  <a:gd name="T41" fmla="*/ 0 h 37"/>
                  <a:gd name="T42" fmla="*/ 53 w 53"/>
                  <a:gd name="T43" fmla="*/ 1 h 37"/>
                  <a:gd name="T44" fmla="*/ 51 w 53"/>
                  <a:gd name="T45" fmla="*/ 1 h 37"/>
                  <a:gd name="T46" fmla="*/ 48 w 53"/>
                  <a:gd name="T47" fmla="*/ 2 h 37"/>
                  <a:gd name="T48" fmla="*/ 47 w 53"/>
                  <a:gd name="T49" fmla="*/ 6 h 37"/>
                  <a:gd name="T50" fmla="*/ 47 w 53"/>
                  <a:gd name="T51" fmla="*/ 31 h 37"/>
                  <a:gd name="T52" fmla="*/ 48 w 53"/>
                  <a:gd name="T53" fmla="*/ 35 h 37"/>
                  <a:gd name="T54" fmla="*/ 51 w 53"/>
                  <a:gd name="T55" fmla="*/ 36 h 37"/>
                  <a:gd name="T56" fmla="*/ 53 w 53"/>
                  <a:gd name="T57" fmla="*/ 36 h 37"/>
                  <a:gd name="T58" fmla="*/ 53 w 53"/>
                  <a:gd name="T59" fmla="*/ 37 h 37"/>
                  <a:gd name="T60" fmla="*/ 35 w 53"/>
                  <a:gd name="T61" fmla="*/ 37 h 37"/>
                  <a:gd name="T62" fmla="*/ 35 w 53"/>
                  <a:gd name="T63" fmla="*/ 36 h 37"/>
                  <a:gd name="T64" fmla="*/ 37 w 53"/>
                  <a:gd name="T65" fmla="*/ 36 h 37"/>
                  <a:gd name="T66" fmla="*/ 40 w 53"/>
                  <a:gd name="T67" fmla="*/ 35 h 37"/>
                  <a:gd name="T68" fmla="*/ 41 w 53"/>
                  <a:gd name="T69" fmla="*/ 31 h 37"/>
                  <a:gd name="T70" fmla="*/ 41 w 53"/>
                  <a:gd name="T71" fmla="*/ 6 h 37"/>
                  <a:gd name="T72" fmla="*/ 25 w 53"/>
                  <a:gd name="T73" fmla="*/ 37 h 37"/>
                  <a:gd name="T74" fmla="*/ 24 w 53"/>
                  <a:gd name="T7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3" h="37">
                    <a:moveTo>
                      <a:pt x="24" y="37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8" y="33"/>
                      <a:pt x="9" y="35"/>
                      <a:pt x="9" y="35"/>
                    </a:cubicBezTo>
                    <a:cubicBezTo>
                      <a:pt x="10" y="36"/>
                      <a:pt x="11" y="36"/>
                      <a:pt x="13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5" y="4"/>
                      <a:pt x="5" y="3"/>
                    </a:cubicBezTo>
                    <a:cubicBezTo>
                      <a:pt x="5" y="2"/>
                      <a:pt x="4" y="2"/>
                      <a:pt x="3" y="2"/>
                    </a:cubicBezTo>
                    <a:cubicBezTo>
                      <a:pt x="3" y="1"/>
                      <a:pt x="1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26" y="29"/>
                      <a:pt x="26" y="29"/>
                      <a:pt x="26" y="29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50" y="1"/>
                      <a:pt x="48" y="2"/>
                      <a:pt x="48" y="2"/>
                    </a:cubicBezTo>
                    <a:cubicBezTo>
                      <a:pt x="47" y="3"/>
                      <a:pt x="47" y="4"/>
                      <a:pt x="47" y="6"/>
                    </a:cubicBezTo>
                    <a:cubicBezTo>
                      <a:pt x="47" y="31"/>
                      <a:pt x="47" y="31"/>
                      <a:pt x="47" y="31"/>
                    </a:cubicBezTo>
                    <a:cubicBezTo>
                      <a:pt x="47" y="33"/>
                      <a:pt x="47" y="35"/>
                      <a:pt x="48" y="35"/>
                    </a:cubicBezTo>
                    <a:cubicBezTo>
                      <a:pt x="49" y="36"/>
                      <a:pt x="50" y="36"/>
                      <a:pt x="51" y="36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53" y="37"/>
                      <a:pt x="53" y="37"/>
                      <a:pt x="53" y="37"/>
                    </a:cubicBezTo>
                    <a:cubicBezTo>
                      <a:pt x="35" y="37"/>
                      <a:pt x="35" y="37"/>
                      <a:pt x="35" y="37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7" y="36"/>
                      <a:pt x="37" y="36"/>
                      <a:pt x="37" y="36"/>
                    </a:cubicBezTo>
                    <a:cubicBezTo>
                      <a:pt x="38" y="36"/>
                      <a:pt x="40" y="36"/>
                      <a:pt x="40" y="35"/>
                    </a:cubicBezTo>
                    <a:cubicBezTo>
                      <a:pt x="41" y="34"/>
                      <a:pt x="41" y="33"/>
                      <a:pt x="41" y="31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25" y="37"/>
                      <a:pt x="25" y="37"/>
                      <a:pt x="25" y="37"/>
                    </a:cubicBezTo>
                    <a:lnTo>
                      <a:pt x="24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69" name="Group 67"/>
            <p:cNvGrpSpPr>
              <a:grpSpLocks noChangeAspect="1"/>
            </p:cNvGrpSpPr>
            <p:nvPr/>
          </p:nvGrpSpPr>
          <p:grpSpPr bwMode="auto">
            <a:xfrm>
              <a:off x="9595040" y="83506"/>
              <a:ext cx="533403" cy="535137"/>
              <a:chOff x="594" y="467"/>
              <a:chExt cx="1846" cy="1852"/>
            </a:xfrm>
            <a:solidFill>
              <a:srgbClr val="09234F"/>
            </a:solidFill>
          </p:grpSpPr>
          <p:sp>
            <p:nvSpPr>
              <p:cNvPr id="70" name="Rectangle 68"/>
              <p:cNvSpPr>
                <a:spLocks noChangeArrowheads="1"/>
              </p:cNvSpPr>
              <p:nvPr/>
            </p:nvSpPr>
            <p:spPr bwMode="auto">
              <a:xfrm>
                <a:off x="1779" y="1208"/>
                <a:ext cx="10" cy="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1" name="Freeform 69"/>
              <p:cNvSpPr>
                <a:spLocks noEditPoints="1"/>
              </p:cNvSpPr>
              <p:nvPr/>
            </p:nvSpPr>
            <p:spPr bwMode="auto">
              <a:xfrm>
                <a:off x="1020" y="843"/>
                <a:ext cx="945" cy="1112"/>
              </a:xfrm>
              <a:custGeom>
                <a:avLst/>
                <a:gdLst>
                  <a:gd name="T0" fmla="*/ 342 w 495"/>
                  <a:gd name="T1" fmla="*/ 490 h 581"/>
                  <a:gd name="T2" fmla="*/ 266 w 495"/>
                  <a:gd name="T3" fmla="*/ 393 h 581"/>
                  <a:gd name="T4" fmla="*/ 155 w 495"/>
                  <a:gd name="T5" fmla="*/ 426 h 581"/>
                  <a:gd name="T6" fmla="*/ 158 w 495"/>
                  <a:gd name="T7" fmla="*/ 351 h 581"/>
                  <a:gd name="T8" fmla="*/ 108 w 495"/>
                  <a:gd name="T9" fmla="*/ 266 h 581"/>
                  <a:gd name="T10" fmla="*/ 117 w 495"/>
                  <a:gd name="T11" fmla="*/ 114 h 581"/>
                  <a:gd name="T12" fmla="*/ 157 w 495"/>
                  <a:gd name="T13" fmla="*/ 119 h 581"/>
                  <a:gd name="T14" fmla="*/ 167 w 495"/>
                  <a:gd name="T15" fmla="*/ 129 h 581"/>
                  <a:gd name="T16" fmla="*/ 172 w 495"/>
                  <a:gd name="T17" fmla="*/ 169 h 581"/>
                  <a:gd name="T18" fmla="*/ 67 w 495"/>
                  <a:gd name="T19" fmla="*/ 266 h 581"/>
                  <a:gd name="T20" fmla="*/ 152 w 495"/>
                  <a:gd name="T21" fmla="*/ 111 h 581"/>
                  <a:gd name="T22" fmla="*/ 142 w 495"/>
                  <a:gd name="T23" fmla="*/ 149 h 581"/>
                  <a:gd name="T24" fmla="*/ 180 w 495"/>
                  <a:gd name="T25" fmla="*/ 133 h 581"/>
                  <a:gd name="T26" fmla="*/ 181 w 495"/>
                  <a:gd name="T27" fmla="*/ 47 h 581"/>
                  <a:gd name="T28" fmla="*/ 196 w 495"/>
                  <a:gd name="T29" fmla="*/ 283 h 581"/>
                  <a:gd name="T30" fmla="*/ 198 w 495"/>
                  <a:gd name="T31" fmla="*/ 136 h 581"/>
                  <a:gd name="T32" fmla="*/ 201 w 495"/>
                  <a:gd name="T33" fmla="*/ 5 h 581"/>
                  <a:gd name="T34" fmla="*/ 211 w 495"/>
                  <a:gd name="T35" fmla="*/ 61 h 581"/>
                  <a:gd name="T36" fmla="*/ 255 w 495"/>
                  <a:gd name="T37" fmla="*/ 145 h 581"/>
                  <a:gd name="T38" fmla="*/ 278 w 495"/>
                  <a:gd name="T39" fmla="*/ 84 h 581"/>
                  <a:gd name="T40" fmla="*/ 357 w 495"/>
                  <a:gd name="T41" fmla="*/ 54 h 581"/>
                  <a:gd name="T42" fmla="*/ 411 w 495"/>
                  <a:gd name="T43" fmla="*/ 93 h 581"/>
                  <a:gd name="T44" fmla="*/ 430 w 495"/>
                  <a:gd name="T45" fmla="*/ 95 h 581"/>
                  <a:gd name="T46" fmla="*/ 463 w 495"/>
                  <a:gd name="T47" fmla="*/ 155 h 581"/>
                  <a:gd name="T48" fmla="*/ 221 w 495"/>
                  <a:gd name="T49" fmla="*/ 279 h 581"/>
                  <a:gd name="T50" fmla="*/ 349 w 495"/>
                  <a:gd name="T51" fmla="*/ 257 h 581"/>
                  <a:gd name="T52" fmla="*/ 398 w 495"/>
                  <a:gd name="T53" fmla="*/ 210 h 581"/>
                  <a:gd name="T54" fmla="*/ 406 w 495"/>
                  <a:gd name="T55" fmla="*/ 220 h 581"/>
                  <a:gd name="T56" fmla="*/ 411 w 495"/>
                  <a:gd name="T57" fmla="*/ 451 h 581"/>
                  <a:gd name="T58" fmla="*/ 406 w 495"/>
                  <a:gd name="T59" fmla="*/ 321 h 581"/>
                  <a:gd name="T60" fmla="*/ 468 w 495"/>
                  <a:gd name="T61" fmla="*/ 184 h 581"/>
                  <a:gd name="T62" fmla="*/ 460 w 495"/>
                  <a:gd name="T63" fmla="*/ 233 h 581"/>
                  <a:gd name="T64" fmla="*/ 384 w 495"/>
                  <a:gd name="T65" fmla="*/ 222 h 581"/>
                  <a:gd name="T66" fmla="*/ 420 w 495"/>
                  <a:gd name="T67" fmla="*/ 188 h 581"/>
                  <a:gd name="T68" fmla="*/ 364 w 495"/>
                  <a:gd name="T69" fmla="*/ 225 h 581"/>
                  <a:gd name="T70" fmla="*/ 360 w 495"/>
                  <a:gd name="T71" fmla="*/ 188 h 581"/>
                  <a:gd name="T72" fmla="*/ 386 w 495"/>
                  <a:gd name="T73" fmla="*/ 356 h 581"/>
                  <a:gd name="T74" fmla="*/ 220 w 495"/>
                  <a:gd name="T75" fmla="*/ 351 h 581"/>
                  <a:gd name="T76" fmla="*/ 235 w 495"/>
                  <a:gd name="T77" fmla="*/ 315 h 581"/>
                  <a:gd name="T78" fmla="*/ 206 w 495"/>
                  <a:gd name="T79" fmla="*/ 172 h 581"/>
                  <a:gd name="T80" fmla="*/ 238 w 495"/>
                  <a:gd name="T81" fmla="*/ 167 h 581"/>
                  <a:gd name="T82" fmla="*/ 251 w 495"/>
                  <a:gd name="T83" fmla="*/ 158 h 581"/>
                  <a:gd name="T84" fmla="*/ 269 w 495"/>
                  <a:gd name="T85" fmla="*/ 131 h 581"/>
                  <a:gd name="T86" fmla="*/ 278 w 495"/>
                  <a:gd name="T87" fmla="*/ 100 h 581"/>
                  <a:gd name="T88" fmla="*/ 393 w 495"/>
                  <a:gd name="T89" fmla="*/ 130 h 581"/>
                  <a:gd name="T90" fmla="*/ 438 w 495"/>
                  <a:gd name="T91" fmla="*/ 100 h 581"/>
                  <a:gd name="T92" fmla="*/ 438 w 495"/>
                  <a:gd name="T93" fmla="*/ 154 h 581"/>
                  <a:gd name="T94" fmla="*/ 456 w 495"/>
                  <a:gd name="T95" fmla="*/ 159 h 581"/>
                  <a:gd name="T96" fmla="*/ 474 w 495"/>
                  <a:gd name="T97" fmla="*/ 100 h 581"/>
                  <a:gd name="T98" fmla="*/ 455 w 495"/>
                  <a:gd name="T99" fmla="*/ 80 h 581"/>
                  <a:gd name="T100" fmla="*/ 343 w 495"/>
                  <a:gd name="T101" fmla="*/ 34 h 581"/>
                  <a:gd name="T102" fmla="*/ 206 w 495"/>
                  <a:gd name="T103" fmla="*/ 0 h 581"/>
                  <a:gd name="T104" fmla="*/ 173 w 495"/>
                  <a:gd name="T105" fmla="*/ 7 h 581"/>
                  <a:gd name="T106" fmla="*/ 143 w 495"/>
                  <a:gd name="T107" fmla="*/ 23 h 581"/>
                  <a:gd name="T108" fmla="*/ 121 w 495"/>
                  <a:gd name="T109" fmla="*/ 51 h 581"/>
                  <a:gd name="T110" fmla="*/ 148 w 495"/>
                  <a:gd name="T111" fmla="*/ 83 h 581"/>
                  <a:gd name="T112" fmla="*/ 59 w 495"/>
                  <a:gd name="T113" fmla="*/ 98 h 581"/>
                  <a:gd name="T114" fmla="*/ 108 w 495"/>
                  <a:gd name="T115" fmla="*/ 286 h 581"/>
                  <a:gd name="T116" fmla="*/ 152 w 495"/>
                  <a:gd name="T117" fmla="*/ 307 h 581"/>
                  <a:gd name="T118" fmla="*/ 102 w 495"/>
                  <a:gd name="T119" fmla="*/ 418 h 581"/>
                  <a:gd name="T120" fmla="*/ 495 w 495"/>
                  <a:gd name="T121" fmla="*/ 512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95" h="581">
                    <a:moveTo>
                      <a:pt x="369" y="368"/>
                    </a:moveTo>
                    <a:cubicBezTo>
                      <a:pt x="334" y="361"/>
                      <a:pt x="334" y="361"/>
                      <a:pt x="334" y="361"/>
                    </a:cubicBezTo>
                    <a:cubicBezTo>
                      <a:pt x="289" y="371"/>
                      <a:pt x="289" y="371"/>
                      <a:pt x="289" y="371"/>
                    </a:cubicBezTo>
                    <a:cubicBezTo>
                      <a:pt x="298" y="361"/>
                      <a:pt x="298" y="361"/>
                      <a:pt x="298" y="361"/>
                    </a:cubicBezTo>
                    <a:cubicBezTo>
                      <a:pt x="337" y="349"/>
                      <a:pt x="337" y="349"/>
                      <a:pt x="337" y="349"/>
                    </a:cubicBezTo>
                    <a:cubicBezTo>
                      <a:pt x="376" y="362"/>
                      <a:pt x="376" y="362"/>
                      <a:pt x="376" y="362"/>
                    </a:cubicBezTo>
                    <a:lnTo>
                      <a:pt x="369" y="368"/>
                    </a:lnTo>
                    <a:close/>
                    <a:moveTo>
                      <a:pt x="342" y="490"/>
                    </a:moveTo>
                    <a:cubicBezTo>
                      <a:pt x="337" y="470"/>
                      <a:pt x="337" y="470"/>
                      <a:pt x="337" y="470"/>
                    </a:cubicBezTo>
                    <a:cubicBezTo>
                      <a:pt x="349" y="422"/>
                      <a:pt x="349" y="422"/>
                      <a:pt x="349" y="422"/>
                    </a:cubicBezTo>
                    <a:cubicBezTo>
                      <a:pt x="350" y="422"/>
                      <a:pt x="350" y="422"/>
                      <a:pt x="350" y="422"/>
                    </a:cubicBezTo>
                    <a:cubicBezTo>
                      <a:pt x="350" y="422"/>
                      <a:pt x="350" y="422"/>
                      <a:pt x="350" y="422"/>
                    </a:cubicBezTo>
                    <a:cubicBezTo>
                      <a:pt x="364" y="420"/>
                      <a:pt x="364" y="420"/>
                      <a:pt x="364" y="420"/>
                    </a:cubicBezTo>
                    <a:cubicBezTo>
                      <a:pt x="375" y="493"/>
                      <a:pt x="375" y="493"/>
                      <a:pt x="375" y="493"/>
                    </a:cubicBezTo>
                    <a:cubicBezTo>
                      <a:pt x="364" y="492"/>
                      <a:pt x="353" y="491"/>
                      <a:pt x="342" y="490"/>
                    </a:cubicBezTo>
                    <a:close/>
                    <a:moveTo>
                      <a:pt x="266" y="393"/>
                    </a:moveTo>
                    <a:cubicBezTo>
                      <a:pt x="299" y="401"/>
                      <a:pt x="299" y="401"/>
                      <a:pt x="299" y="401"/>
                    </a:cubicBezTo>
                    <a:cubicBezTo>
                      <a:pt x="344" y="384"/>
                      <a:pt x="344" y="384"/>
                      <a:pt x="344" y="384"/>
                    </a:cubicBezTo>
                    <a:cubicBezTo>
                      <a:pt x="369" y="396"/>
                      <a:pt x="369" y="396"/>
                      <a:pt x="369" y="396"/>
                    </a:cubicBezTo>
                    <a:cubicBezTo>
                      <a:pt x="344" y="392"/>
                      <a:pt x="344" y="392"/>
                      <a:pt x="344" y="392"/>
                    </a:cubicBezTo>
                    <a:cubicBezTo>
                      <a:pt x="298" y="409"/>
                      <a:pt x="298" y="409"/>
                      <a:pt x="298" y="409"/>
                    </a:cubicBezTo>
                    <a:lnTo>
                      <a:pt x="266" y="393"/>
                    </a:lnTo>
                    <a:close/>
                    <a:moveTo>
                      <a:pt x="171" y="472"/>
                    </a:moveTo>
                    <a:cubicBezTo>
                      <a:pt x="155" y="426"/>
                      <a:pt x="155" y="426"/>
                      <a:pt x="155" y="426"/>
                    </a:cubicBezTo>
                    <a:cubicBezTo>
                      <a:pt x="132" y="419"/>
                      <a:pt x="132" y="419"/>
                      <a:pt x="132" y="419"/>
                    </a:cubicBezTo>
                    <a:cubicBezTo>
                      <a:pt x="170" y="407"/>
                      <a:pt x="170" y="407"/>
                      <a:pt x="170" y="407"/>
                    </a:cubicBezTo>
                    <a:cubicBezTo>
                      <a:pt x="185" y="457"/>
                      <a:pt x="185" y="457"/>
                      <a:pt x="185" y="457"/>
                    </a:cubicBezTo>
                    <a:cubicBezTo>
                      <a:pt x="278" y="443"/>
                      <a:pt x="278" y="443"/>
                      <a:pt x="278" y="443"/>
                    </a:cubicBezTo>
                    <a:lnTo>
                      <a:pt x="171" y="472"/>
                    </a:lnTo>
                    <a:close/>
                    <a:moveTo>
                      <a:pt x="154" y="326"/>
                    </a:moveTo>
                    <a:cubicBezTo>
                      <a:pt x="158" y="326"/>
                      <a:pt x="158" y="326"/>
                      <a:pt x="158" y="326"/>
                    </a:cubicBezTo>
                    <a:cubicBezTo>
                      <a:pt x="158" y="351"/>
                      <a:pt x="158" y="351"/>
                      <a:pt x="158" y="351"/>
                    </a:cubicBezTo>
                    <a:cubicBezTo>
                      <a:pt x="154" y="351"/>
                      <a:pt x="154" y="351"/>
                      <a:pt x="154" y="351"/>
                    </a:cubicBezTo>
                    <a:lnTo>
                      <a:pt x="154" y="326"/>
                    </a:lnTo>
                    <a:close/>
                    <a:moveTo>
                      <a:pt x="164" y="326"/>
                    </a:moveTo>
                    <a:cubicBezTo>
                      <a:pt x="187" y="326"/>
                      <a:pt x="187" y="326"/>
                      <a:pt x="187" y="326"/>
                    </a:cubicBezTo>
                    <a:cubicBezTo>
                      <a:pt x="187" y="351"/>
                      <a:pt x="187" y="351"/>
                      <a:pt x="187" y="351"/>
                    </a:cubicBezTo>
                    <a:cubicBezTo>
                      <a:pt x="164" y="351"/>
                      <a:pt x="164" y="351"/>
                      <a:pt x="164" y="351"/>
                    </a:cubicBezTo>
                    <a:lnTo>
                      <a:pt x="164" y="326"/>
                    </a:lnTo>
                    <a:close/>
                    <a:moveTo>
                      <a:pt x="108" y="266"/>
                    </a:moveTo>
                    <a:cubicBezTo>
                      <a:pt x="108" y="266"/>
                      <a:pt x="108" y="266"/>
                      <a:pt x="108" y="266"/>
                    </a:cubicBezTo>
                    <a:cubicBezTo>
                      <a:pt x="78" y="266"/>
                      <a:pt x="78" y="266"/>
                      <a:pt x="78" y="266"/>
                    </a:cubicBezTo>
                    <a:cubicBezTo>
                      <a:pt x="78" y="100"/>
                      <a:pt x="78" y="100"/>
                      <a:pt x="78" y="100"/>
                    </a:cubicBezTo>
                    <a:cubicBezTo>
                      <a:pt x="109" y="100"/>
                      <a:pt x="109" y="100"/>
                      <a:pt x="109" y="100"/>
                    </a:cubicBezTo>
                    <a:cubicBezTo>
                      <a:pt x="109" y="98"/>
                      <a:pt x="109" y="98"/>
                      <a:pt x="109" y="98"/>
                    </a:cubicBezTo>
                    <a:cubicBezTo>
                      <a:pt x="148" y="98"/>
                      <a:pt x="148" y="98"/>
                      <a:pt x="148" y="98"/>
                    </a:cubicBezTo>
                    <a:cubicBezTo>
                      <a:pt x="149" y="99"/>
                      <a:pt x="149" y="100"/>
                      <a:pt x="149" y="101"/>
                    </a:cubicBezTo>
                    <a:cubicBezTo>
                      <a:pt x="117" y="114"/>
                      <a:pt x="117" y="114"/>
                      <a:pt x="117" y="114"/>
                    </a:cubicBezTo>
                    <a:cubicBezTo>
                      <a:pt x="116" y="112"/>
                      <a:pt x="116" y="112"/>
                      <a:pt x="116" y="112"/>
                    </a:cubicBezTo>
                    <a:cubicBezTo>
                      <a:pt x="116" y="112"/>
                      <a:pt x="116" y="112"/>
                      <a:pt x="116" y="112"/>
                    </a:cubicBezTo>
                    <a:cubicBezTo>
                      <a:pt x="112" y="114"/>
                      <a:pt x="112" y="114"/>
                      <a:pt x="112" y="114"/>
                    </a:cubicBezTo>
                    <a:cubicBezTo>
                      <a:pt x="120" y="132"/>
                      <a:pt x="120" y="132"/>
                      <a:pt x="120" y="132"/>
                    </a:cubicBezTo>
                    <a:cubicBezTo>
                      <a:pt x="124" y="131"/>
                      <a:pt x="124" y="131"/>
                      <a:pt x="124" y="131"/>
                    </a:cubicBezTo>
                    <a:cubicBezTo>
                      <a:pt x="123" y="128"/>
                      <a:pt x="123" y="128"/>
                      <a:pt x="123" y="128"/>
                    </a:cubicBezTo>
                    <a:cubicBezTo>
                      <a:pt x="155" y="115"/>
                      <a:pt x="155" y="115"/>
                      <a:pt x="155" y="115"/>
                    </a:cubicBezTo>
                    <a:cubicBezTo>
                      <a:pt x="155" y="116"/>
                      <a:pt x="156" y="118"/>
                      <a:pt x="157" y="119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1"/>
                      <a:pt x="132" y="141"/>
                      <a:pt x="132" y="141"/>
                    </a:cubicBezTo>
                    <a:cubicBezTo>
                      <a:pt x="132" y="141"/>
                      <a:pt x="132" y="141"/>
                      <a:pt x="132" y="141"/>
                    </a:cubicBezTo>
                    <a:cubicBezTo>
                      <a:pt x="128" y="144"/>
                      <a:pt x="128" y="144"/>
                      <a:pt x="128" y="144"/>
                    </a:cubicBezTo>
                    <a:cubicBezTo>
                      <a:pt x="142" y="158"/>
                      <a:pt x="142" y="158"/>
                      <a:pt x="142" y="158"/>
                    </a:cubicBezTo>
                    <a:cubicBezTo>
                      <a:pt x="146" y="155"/>
                      <a:pt x="146" y="155"/>
                      <a:pt x="146" y="155"/>
                    </a:cubicBezTo>
                    <a:cubicBezTo>
                      <a:pt x="144" y="153"/>
                      <a:pt x="144" y="153"/>
                      <a:pt x="144" y="153"/>
                    </a:cubicBezTo>
                    <a:cubicBezTo>
                      <a:pt x="167" y="129"/>
                      <a:pt x="167" y="129"/>
                      <a:pt x="167" y="129"/>
                    </a:cubicBezTo>
                    <a:cubicBezTo>
                      <a:pt x="169" y="130"/>
                      <a:pt x="170" y="131"/>
                      <a:pt x="171" y="131"/>
                    </a:cubicBezTo>
                    <a:cubicBezTo>
                      <a:pt x="158" y="163"/>
                      <a:pt x="158" y="163"/>
                      <a:pt x="158" y="163"/>
                    </a:cubicBezTo>
                    <a:cubicBezTo>
                      <a:pt x="156" y="162"/>
                      <a:pt x="156" y="162"/>
                      <a:pt x="156" y="162"/>
                    </a:cubicBezTo>
                    <a:cubicBezTo>
                      <a:pt x="156" y="162"/>
                      <a:pt x="156" y="162"/>
                      <a:pt x="156" y="162"/>
                    </a:cubicBezTo>
                    <a:cubicBezTo>
                      <a:pt x="154" y="166"/>
                      <a:pt x="154" y="166"/>
                      <a:pt x="154" y="166"/>
                    </a:cubicBezTo>
                    <a:cubicBezTo>
                      <a:pt x="173" y="173"/>
                      <a:pt x="173" y="173"/>
                      <a:pt x="173" y="173"/>
                    </a:cubicBezTo>
                    <a:cubicBezTo>
                      <a:pt x="174" y="169"/>
                      <a:pt x="174" y="169"/>
                      <a:pt x="174" y="169"/>
                    </a:cubicBezTo>
                    <a:cubicBezTo>
                      <a:pt x="172" y="169"/>
                      <a:pt x="172" y="169"/>
                      <a:pt x="172" y="169"/>
                    </a:cubicBezTo>
                    <a:cubicBezTo>
                      <a:pt x="185" y="137"/>
                      <a:pt x="185" y="137"/>
                      <a:pt x="185" y="137"/>
                    </a:cubicBezTo>
                    <a:cubicBezTo>
                      <a:pt x="186" y="138"/>
                      <a:pt x="187" y="138"/>
                      <a:pt x="189" y="138"/>
                    </a:cubicBezTo>
                    <a:cubicBezTo>
                      <a:pt x="189" y="172"/>
                      <a:pt x="189" y="172"/>
                      <a:pt x="189" y="172"/>
                    </a:cubicBezTo>
                    <a:cubicBezTo>
                      <a:pt x="187" y="172"/>
                      <a:pt x="187" y="172"/>
                      <a:pt x="187" y="172"/>
                    </a:cubicBezTo>
                    <a:cubicBezTo>
                      <a:pt x="187" y="266"/>
                      <a:pt x="187" y="266"/>
                      <a:pt x="187" y="266"/>
                    </a:cubicBezTo>
                    <a:lnTo>
                      <a:pt x="108" y="266"/>
                    </a:lnTo>
                    <a:close/>
                    <a:moveTo>
                      <a:pt x="73" y="266"/>
                    </a:moveTo>
                    <a:cubicBezTo>
                      <a:pt x="67" y="266"/>
                      <a:pt x="67" y="266"/>
                      <a:pt x="67" y="266"/>
                    </a:cubicBezTo>
                    <a:cubicBezTo>
                      <a:pt x="67" y="100"/>
                      <a:pt x="67" y="100"/>
                      <a:pt x="67" y="100"/>
                    </a:cubicBezTo>
                    <a:cubicBezTo>
                      <a:pt x="73" y="100"/>
                      <a:pt x="73" y="100"/>
                      <a:pt x="73" y="100"/>
                    </a:cubicBezTo>
                    <a:lnTo>
                      <a:pt x="73" y="266"/>
                    </a:lnTo>
                    <a:close/>
                    <a:moveTo>
                      <a:pt x="152" y="111"/>
                    </a:moveTo>
                    <a:cubicBezTo>
                      <a:pt x="153" y="112"/>
                      <a:pt x="153" y="112"/>
                      <a:pt x="153" y="113"/>
                    </a:cubicBezTo>
                    <a:cubicBezTo>
                      <a:pt x="124" y="125"/>
                      <a:pt x="124" y="125"/>
                      <a:pt x="124" y="125"/>
                    </a:cubicBezTo>
                    <a:cubicBezTo>
                      <a:pt x="123" y="123"/>
                      <a:pt x="123" y="123"/>
                      <a:pt x="123" y="123"/>
                    </a:cubicBezTo>
                    <a:lnTo>
                      <a:pt x="152" y="111"/>
                    </a:lnTo>
                    <a:close/>
                    <a:moveTo>
                      <a:pt x="122" y="57"/>
                    </a:moveTo>
                    <a:cubicBezTo>
                      <a:pt x="122" y="55"/>
                      <a:pt x="122" y="55"/>
                      <a:pt x="122" y="55"/>
                    </a:cubicBezTo>
                    <a:cubicBezTo>
                      <a:pt x="155" y="69"/>
                      <a:pt x="155" y="69"/>
                      <a:pt x="155" y="69"/>
                    </a:cubicBezTo>
                    <a:cubicBezTo>
                      <a:pt x="154" y="71"/>
                      <a:pt x="154" y="71"/>
                      <a:pt x="154" y="71"/>
                    </a:cubicBezTo>
                    <a:lnTo>
                      <a:pt x="122" y="57"/>
                    </a:lnTo>
                    <a:close/>
                    <a:moveTo>
                      <a:pt x="165" y="124"/>
                    </a:moveTo>
                    <a:cubicBezTo>
                      <a:pt x="166" y="125"/>
                      <a:pt x="166" y="125"/>
                      <a:pt x="167" y="126"/>
                    </a:cubicBezTo>
                    <a:cubicBezTo>
                      <a:pt x="142" y="149"/>
                      <a:pt x="142" y="149"/>
                      <a:pt x="142" y="149"/>
                    </a:cubicBezTo>
                    <a:cubicBezTo>
                      <a:pt x="141" y="148"/>
                      <a:pt x="141" y="148"/>
                      <a:pt x="141" y="148"/>
                    </a:cubicBezTo>
                    <a:lnTo>
                      <a:pt x="165" y="124"/>
                    </a:lnTo>
                    <a:close/>
                    <a:moveTo>
                      <a:pt x="139" y="29"/>
                    </a:moveTo>
                    <a:cubicBezTo>
                      <a:pt x="143" y="30"/>
                      <a:pt x="143" y="30"/>
                      <a:pt x="143" y="30"/>
                    </a:cubicBezTo>
                    <a:cubicBezTo>
                      <a:pt x="168" y="54"/>
                      <a:pt x="168" y="54"/>
                      <a:pt x="168" y="54"/>
                    </a:cubicBezTo>
                    <a:cubicBezTo>
                      <a:pt x="165" y="57"/>
                      <a:pt x="165" y="57"/>
                      <a:pt x="165" y="57"/>
                    </a:cubicBezTo>
                    <a:lnTo>
                      <a:pt x="139" y="29"/>
                    </a:lnTo>
                    <a:close/>
                    <a:moveTo>
                      <a:pt x="180" y="133"/>
                    </a:moveTo>
                    <a:cubicBezTo>
                      <a:pt x="181" y="134"/>
                      <a:pt x="182" y="134"/>
                      <a:pt x="183" y="134"/>
                    </a:cubicBezTo>
                    <a:cubicBezTo>
                      <a:pt x="169" y="166"/>
                      <a:pt x="169" y="166"/>
                      <a:pt x="169" y="166"/>
                    </a:cubicBezTo>
                    <a:cubicBezTo>
                      <a:pt x="167" y="166"/>
                      <a:pt x="167" y="166"/>
                      <a:pt x="167" y="166"/>
                    </a:cubicBezTo>
                    <a:lnTo>
                      <a:pt x="180" y="133"/>
                    </a:lnTo>
                    <a:close/>
                    <a:moveTo>
                      <a:pt x="166" y="11"/>
                    </a:moveTo>
                    <a:cubicBezTo>
                      <a:pt x="170" y="18"/>
                      <a:pt x="170" y="18"/>
                      <a:pt x="170" y="18"/>
                    </a:cubicBezTo>
                    <a:cubicBezTo>
                      <a:pt x="184" y="46"/>
                      <a:pt x="184" y="46"/>
                      <a:pt x="184" y="46"/>
                    </a:cubicBezTo>
                    <a:cubicBezTo>
                      <a:pt x="183" y="46"/>
                      <a:pt x="182" y="47"/>
                      <a:pt x="181" y="47"/>
                    </a:cubicBezTo>
                    <a:lnTo>
                      <a:pt x="166" y="11"/>
                    </a:lnTo>
                    <a:close/>
                    <a:moveTo>
                      <a:pt x="196" y="324"/>
                    </a:moveTo>
                    <a:cubicBezTo>
                      <a:pt x="196" y="324"/>
                      <a:pt x="196" y="324"/>
                      <a:pt x="196" y="324"/>
                    </a:cubicBezTo>
                    <a:cubicBezTo>
                      <a:pt x="201" y="328"/>
                      <a:pt x="201" y="328"/>
                      <a:pt x="201" y="328"/>
                    </a:cubicBezTo>
                    <a:cubicBezTo>
                      <a:pt x="201" y="351"/>
                      <a:pt x="201" y="351"/>
                      <a:pt x="201" y="351"/>
                    </a:cubicBezTo>
                    <a:cubicBezTo>
                      <a:pt x="196" y="351"/>
                      <a:pt x="196" y="351"/>
                      <a:pt x="196" y="351"/>
                    </a:cubicBezTo>
                    <a:lnTo>
                      <a:pt x="196" y="324"/>
                    </a:lnTo>
                    <a:close/>
                    <a:moveTo>
                      <a:pt x="196" y="283"/>
                    </a:moveTo>
                    <a:cubicBezTo>
                      <a:pt x="196" y="283"/>
                      <a:pt x="196" y="283"/>
                      <a:pt x="196" y="283"/>
                    </a:cubicBezTo>
                    <a:cubicBezTo>
                      <a:pt x="201" y="287"/>
                      <a:pt x="201" y="287"/>
                      <a:pt x="201" y="287"/>
                    </a:cubicBezTo>
                    <a:cubicBezTo>
                      <a:pt x="201" y="307"/>
                      <a:pt x="201" y="307"/>
                      <a:pt x="201" y="307"/>
                    </a:cubicBezTo>
                    <a:cubicBezTo>
                      <a:pt x="196" y="307"/>
                      <a:pt x="196" y="307"/>
                      <a:pt x="196" y="307"/>
                    </a:cubicBezTo>
                    <a:lnTo>
                      <a:pt x="196" y="283"/>
                    </a:lnTo>
                    <a:close/>
                    <a:moveTo>
                      <a:pt x="196" y="172"/>
                    </a:moveTo>
                    <a:cubicBezTo>
                      <a:pt x="198" y="172"/>
                      <a:pt x="198" y="172"/>
                      <a:pt x="198" y="172"/>
                    </a:cubicBezTo>
                    <a:cubicBezTo>
                      <a:pt x="198" y="136"/>
                      <a:pt x="198" y="136"/>
                      <a:pt x="198" y="136"/>
                    </a:cubicBezTo>
                    <a:cubicBezTo>
                      <a:pt x="199" y="136"/>
                      <a:pt x="200" y="136"/>
                      <a:pt x="201" y="136"/>
                    </a:cubicBezTo>
                    <a:cubicBezTo>
                      <a:pt x="201" y="172"/>
                      <a:pt x="201" y="172"/>
                      <a:pt x="201" y="172"/>
                    </a:cubicBezTo>
                    <a:cubicBezTo>
                      <a:pt x="201" y="172"/>
                      <a:pt x="201" y="172"/>
                      <a:pt x="201" y="172"/>
                    </a:cubicBezTo>
                    <a:cubicBezTo>
                      <a:pt x="201" y="267"/>
                      <a:pt x="201" y="267"/>
                      <a:pt x="201" y="267"/>
                    </a:cubicBezTo>
                    <a:cubicBezTo>
                      <a:pt x="196" y="267"/>
                      <a:pt x="196" y="267"/>
                      <a:pt x="196" y="267"/>
                    </a:cubicBezTo>
                    <a:lnTo>
                      <a:pt x="196" y="172"/>
                    </a:lnTo>
                    <a:close/>
                    <a:moveTo>
                      <a:pt x="199" y="5"/>
                    </a:moveTo>
                    <a:cubicBezTo>
                      <a:pt x="201" y="5"/>
                      <a:pt x="201" y="5"/>
                      <a:pt x="201" y="5"/>
                    </a:cubicBezTo>
                    <a:cubicBezTo>
                      <a:pt x="201" y="45"/>
                      <a:pt x="201" y="45"/>
                      <a:pt x="201" y="45"/>
                    </a:cubicBezTo>
                    <a:cubicBezTo>
                      <a:pt x="200" y="45"/>
                      <a:pt x="199" y="45"/>
                      <a:pt x="199" y="45"/>
                    </a:cubicBezTo>
                    <a:lnTo>
                      <a:pt x="199" y="5"/>
                    </a:lnTo>
                    <a:close/>
                    <a:moveTo>
                      <a:pt x="211" y="61"/>
                    </a:moveTo>
                    <a:cubicBezTo>
                      <a:pt x="217" y="61"/>
                      <a:pt x="221" y="66"/>
                      <a:pt x="221" y="72"/>
                    </a:cubicBezTo>
                    <a:cubicBezTo>
                      <a:pt x="221" y="77"/>
                      <a:pt x="217" y="82"/>
                      <a:pt x="211" y="82"/>
                    </a:cubicBezTo>
                    <a:cubicBezTo>
                      <a:pt x="206" y="82"/>
                      <a:pt x="201" y="77"/>
                      <a:pt x="201" y="72"/>
                    </a:cubicBezTo>
                    <a:cubicBezTo>
                      <a:pt x="201" y="66"/>
                      <a:pt x="206" y="61"/>
                      <a:pt x="211" y="61"/>
                    </a:cubicBezTo>
                    <a:close/>
                    <a:moveTo>
                      <a:pt x="231" y="164"/>
                    </a:moveTo>
                    <a:cubicBezTo>
                      <a:pt x="229" y="164"/>
                      <a:pt x="229" y="164"/>
                      <a:pt x="229" y="164"/>
                    </a:cubicBezTo>
                    <a:cubicBezTo>
                      <a:pt x="216" y="132"/>
                      <a:pt x="216" y="132"/>
                      <a:pt x="216" y="132"/>
                    </a:cubicBezTo>
                    <a:cubicBezTo>
                      <a:pt x="219" y="130"/>
                      <a:pt x="219" y="130"/>
                      <a:pt x="219" y="130"/>
                    </a:cubicBezTo>
                    <a:lnTo>
                      <a:pt x="231" y="164"/>
                    </a:lnTo>
                    <a:close/>
                    <a:moveTo>
                      <a:pt x="232" y="119"/>
                    </a:moveTo>
                    <a:cubicBezTo>
                      <a:pt x="257" y="144"/>
                      <a:pt x="257" y="144"/>
                      <a:pt x="257" y="144"/>
                    </a:cubicBezTo>
                    <a:cubicBezTo>
                      <a:pt x="255" y="145"/>
                      <a:pt x="255" y="145"/>
                      <a:pt x="255" y="145"/>
                    </a:cubicBezTo>
                    <a:cubicBezTo>
                      <a:pt x="231" y="121"/>
                      <a:pt x="231" y="121"/>
                      <a:pt x="231" y="121"/>
                    </a:cubicBezTo>
                    <a:cubicBezTo>
                      <a:pt x="231" y="120"/>
                      <a:pt x="232" y="119"/>
                      <a:pt x="232" y="119"/>
                    </a:cubicBezTo>
                    <a:close/>
                    <a:moveTo>
                      <a:pt x="240" y="103"/>
                    </a:moveTo>
                    <a:cubicBezTo>
                      <a:pt x="272" y="116"/>
                      <a:pt x="272" y="116"/>
                      <a:pt x="272" y="116"/>
                    </a:cubicBezTo>
                    <a:cubicBezTo>
                      <a:pt x="271" y="118"/>
                      <a:pt x="271" y="118"/>
                      <a:pt x="271" y="118"/>
                    </a:cubicBezTo>
                    <a:cubicBezTo>
                      <a:pt x="240" y="105"/>
                      <a:pt x="240" y="105"/>
                      <a:pt x="240" y="105"/>
                    </a:cubicBezTo>
                    <a:cubicBezTo>
                      <a:pt x="240" y="104"/>
                      <a:pt x="240" y="103"/>
                      <a:pt x="240" y="103"/>
                    </a:cubicBezTo>
                    <a:close/>
                    <a:moveTo>
                      <a:pt x="278" y="84"/>
                    </a:moveTo>
                    <a:cubicBezTo>
                      <a:pt x="374" y="84"/>
                      <a:pt x="374" y="84"/>
                      <a:pt x="374" y="84"/>
                    </a:cubicBezTo>
                    <a:cubicBezTo>
                      <a:pt x="374" y="88"/>
                      <a:pt x="374" y="88"/>
                      <a:pt x="374" y="88"/>
                    </a:cubicBezTo>
                    <a:cubicBezTo>
                      <a:pt x="278" y="88"/>
                      <a:pt x="278" y="88"/>
                      <a:pt x="278" y="88"/>
                    </a:cubicBezTo>
                    <a:lnTo>
                      <a:pt x="278" y="84"/>
                    </a:lnTo>
                    <a:close/>
                    <a:moveTo>
                      <a:pt x="359" y="56"/>
                    </a:moveTo>
                    <a:cubicBezTo>
                      <a:pt x="361" y="80"/>
                      <a:pt x="361" y="80"/>
                      <a:pt x="361" y="80"/>
                    </a:cubicBezTo>
                    <a:cubicBezTo>
                      <a:pt x="359" y="80"/>
                      <a:pt x="359" y="80"/>
                      <a:pt x="359" y="80"/>
                    </a:cubicBezTo>
                    <a:cubicBezTo>
                      <a:pt x="357" y="54"/>
                      <a:pt x="357" y="54"/>
                      <a:pt x="357" y="54"/>
                    </a:cubicBezTo>
                    <a:lnTo>
                      <a:pt x="359" y="56"/>
                    </a:lnTo>
                    <a:close/>
                    <a:moveTo>
                      <a:pt x="370" y="68"/>
                    </a:moveTo>
                    <a:cubicBezTo>
                      <a:pt x="397" y="84"/>
                      <a:pt x="397" y="84"/>
                      <a:pt x="397" y="84"/>
                    </a:cubicBezTo>
                    <a:cubicBezTo>
                      <a:pt x="397" y="85"/>
                      <a:pt x="397" y="85"/>
                      <a:pt x="397" y="85"/>
                    </a:cubicBezTo>
                    <a:cubicBezTo>
                      <a:pt x="370" y="72"/>
                      <a:pt x="370" y="72"/>
                      <a:pt x="370" y="72"/>
                    </a:cubicBezTo>
                    <a:lnTo>
                      <a:pt x="370" y="68"/>
                    </a:lnTo>
                    <a:close/>
                    <a:moveTo>
                      <a:pt x="411" y="89"/>
                    </a:moveTo>
                    <a:cubicBezTo>
                      <a:pt x="411" y="93"/>
                      <a:pt x="411" y="93"/>
                      <a:pt x="411" y="93"/>
                    </a:cubicBezTo>
                    <a:cubicBezTo>
                      <a:pt x="381" y="99"/>
                      <a:pt x="381" y="99"/>
                      <a:pt x="381" y="99"/>
                    </a:cubicBezTo>
                    <a:cubicBezTo>
                      <a:pt x="377" y="97"/>
                      <a:pt x="377" y="97"/>
                      <a:pt x="377" y="97"/>
                    </a:cubicBezTo>
                    <a:lnTo>
                      <a:pt x="411" y="89"/>
                    </a:lnTo>
                    <a:close/>
                    <a:moveTo>
                      <a:pt x="430" y="95"/>
                    </a:moveTo>
                    <a:cubicBezTo>
                      <a:pt x="402" y="131"/>
                      <a:pt x="402" y="131"/>
                      <a:pt x="402" y="131"/>
                    </a:cubicBezTo>
                    <a:cubicBezTo>
                      <a:pt x="399" y="127"/>
                      <a:pt x="399" y="127"/>
                      <a:pt x="399" y="127"/>
                    </a:cubicBezTo>
                    <a:cubicBezTo>
                      <a:pt x="427" y="91"/>
                      <a:pt x="427" y="91"/>
                      <a:pt x="427" y="91"/>
                    </a:cubicBezTo>
                    <a:lnTo>
                      <a:pt x="430" y="95"/>
                    </a:lnTo>
                    <a:close/>
                    <a:moveTo>
                      <a:pt x="446" y="98"/>
                    </a:moveTo>
                    <a:cubicBezTo>
                      <a:pt x="431" y="144"/>
                      <a:pt x="431" y="144"/>
                      <a:pt x="431" y="144"/>
                    </a:cubicBezTo>
                    <a:cubicBezTo>
                      <a:pt x="429" y="143"/>
                      <a:pt x="429" y="143"/>
                      <a:pt x="429" y="143"/>
                    </a:cubicBezTo>
                    <a:cubicBezTo>
                      <a:pt x="444" y="96"/>
                      <a:pt x="444" y="96"/>
                      <a:pt x="444" y="96"/>
                    </a:cubicBezTo>
                    <a:lnTo>
                      <a:pt x="446" y="98"/>
                    </a:lnTo>
                    <a:close/>
                    <a:moveTo>
                      <a:pt x="460" y="96"/>
                    </a:moveTo>
                    <a:cubicBezTo>
                      <a:pt x="463" y="96"/>
                      <a:pt x="463" y="96"/>
                      <a:pt x="463" y="96"/>
                    </a:cubicBezTo>
                    <a:cubicBezTo>
                      <a:pt x="463" y="155"/>
                      <a:pt x="463" y="155"/>
                      <a:pt x="463" y="155"/>
                    </a:cubicBezTo>
                    <a:cubicBezTo>
                      <a:pt x="460" y="155"/>
                      <a:pt x="460" y="155"/>
                      <a:pt x="460" y="155"/>
                    </a:cubicBezTo>
                    <a:lnTo>
                      <a:pt x="460" y="96"/>
                    </a:lnTo>
                    <a:close/>
                    <a:moveTo>
                      <a:pt x="206" y="286"/>
                    </a:moveTo>
                    <a:cubicBezTo>
                      <a:pt x="216" y="286"/>
                      <a:pt x="216" y="286"/>
                      <a:pt x="216" y="286"/>
                    </a:cubicBezTo>
                    <a:cubicBezTo>
                      <a:pt x="216" y="307"/>
                      <a:pt x="216" y="307"/>
                      <a:pt x="216" y="307"/>
                    </a:cubicBezTo>
                    <a:cubicBezTo>
                      <a:pt x="206" y="307"/>
                      <a:pt x="206" y="307"/>
                      <a:pt x="206" y="307"/>
                    </a:cubicBezTo>
                    <a:lnTo>
                      <a:pt x="206" y="286"/>
                    </a:lnTo>
                    <a:close/>
                    <a:moveTo>
                      <a:pt x="221" y="279"/>
                    </a:moveTo>
                    <a:cubicBezTo>
                      <a:pt x="226" y="276"/>
                      <a:pt x="226" y="276"/>
                      <a:pt x="226" y="276"/>
                    </a:cubicBezTo>
                    <a:cubicBezTo>
                      <a:pt x="226" y="312"/>
                      <a:pt x="226" y="312"/>
                      <a:pt x="226" y="312"/>
                    </a:cubicBezTo>
                    <a:cubicBezTo>
                      <a:pt x="221" y="309"/>
                      <a:pt x="221" y="309"/>
                      <a:pt x="221" y="309"/>
                    </a:cubicBezTo>
                    <a:lnTo>
                      <a:pt x="221" y="279"/>
                    </a:lnTo>
                    <a:close/>
                    <a:moveTo>
                      <a:pt x="345" y="260"/>
                    </a:moveTo>
                    <a:cubicBezTo>
                      <a:pt x="345" y="236"/>
                      <a:pt x="345" y="236"/>
                      <a:pt x="345" y="236"/>
                    </a:cubicBezTo>
                    <a:cubicBezTo>
                      <a:pt x="348" y="236"/>
                      <a:pt x="348" y="236"/>
                      <a:pt x="348" y="236"/>
                    </a:cubicBezTo>
                    <a:cubicBezTo>
                      <a:pt x="349" y="257"/>
                      <a:pt x="349" y="257"/>
                      <a:pt x="349" y="257"/>
                    </a:cubicBezTo>
                    <a:cubicBezTo>
                      <a:pt x="364" y="285"/>
                      <a:pt x="364" y="285"/>
                      <a:pt x="364" y="285"/>
                    </a:cubicBezTo>
                    <a:lnTo>
                      <a:pt x="345" y="260"/>
                    </a:lnTo>
                    <a:close/>
                    <a:moveTo>
                      <a:pt x="397" y="192"/>
                    </a:moveTo>
                    <a:cubicBezTo>
                      <a:pt x="397" y="182"/>
                      <a:pt x="397" y="182"/>
                      <a:pt x="397" y="182"/>
                    </a:cubicBezTo>
                    <a:cubicBezTo>
                      <a:pt x="400" y="182"/>
                      <a:pt x="400" y="182"/>
                      <a:pt x="400" y="182"/>
                    </a:cubicBezTo>
                    <a:cubicBezTo>
                      <a:pt x="409" y="190"/>
                      <a:pt x="409" y="190"/>
                      <a:pt x="409" y="190"/>
                    </a:cubicBezTo>
                    <a:cubicBezTo>
                      <a:pt x="407" y="204"/>
                      <a:pt x="407" y="204"/>
                      <a:pt x="407" y="204"/>
                    </a:cubicBezTo>
                    <a:cubicBezTo>
                      <a:pt x="398" y="210"/>
                      <a:pt x="398" y="210"/>
                      <a:pt x="398" y="210"/>
                    </a:cubicBezTo>
                    <a:cubicBezTo>
                      <a:pt x="394" y="210"/>
                      <a:pt x="394" y="210"/>
                      <a:pt x="394" y="210"/>
                    </a:cubicBezTo>
                    <a:cubicBezTo>
                      <a:pt x="394" y="204"/>
                      <a:pt x="394" y="204"/>
                      <a:pt x="394" y="204"/>
                    </a:cubicBezTo>
                    <a:cubicBezTo>
                      <a:pt x="399" y="204"/>
                      <a:pt x="399" y="204"/>
                      <a:pt x="399" y="204"/>
                    </a:cubicBezTo>
                    <a:cubicBezTo>
                      <a:pt x="399" y="202"/>
                      <a:pt x="399" y="202"/>
                      <a:pt x="399" y="202"/>
                    </a:cubicBezTo>
                    <a:cubicBezTo>
                      <a:pt x="394" y="202"/>
                      <a:pt x="394" y="202"/>
                      <a:pt x="394" y="202"/>
                    </a:cubicBezTo>
                    <a:cubicBezTo>
                      <a:pt x="394" y="192"/>
                      <a:pt x="394" y="192"/>
                      <a:pt x="394" y="192"/>
                    </a:cubicBezTo>
                    <a:lnTo>
                      <a:pt x="397" y="192"/>
                    </a:lnTo>
                    <a:close/>
                    <a:moveTo>
                      <a:pt x="406" y="220"/>
                    </a:moveTo>
                    <a:cubicBezTo>
                      <a:pt x="400" y="220"/>
                      <a:pt x="400" y="220"/>
                      <a:pt x="400" y="220"/>
                    </a:cubicBezTo>
                    <a:cubicBezTo>
                      <a:pt x="400" y="212"/>
                      <a:pt x="400" y="212"/>
                      <a:pt x="400" y="212"/>
                    </a:cubicBezTo>
                    <a:cubicBezTo>
                      <a:pt x="412" y="206"/>
                      <a:pt x="412" y="206"/>
                      <a:pt x="412" y="206"/>
                    </a:cubicBezTo>
                    <a:lnTo>
                      <a:pt x="406" y="220"/>
                    </a:lnTo>
                    <a:close/>
                    <a:moveTo>
                      <a:pt x="413" y="497"/>
                    </a:moveTo>
                    <a:cubicBezTo>
                      <a:pt x="426" y="429"/>
                      <a:pt x="426" y="429"/>
                      <a:pt x="426" y="429"/>
                    </a:cubicBezTo>
                    <a:cubicBezTo>
                      <a:pt x="422" y="403"/>
                      <a:pt x="422" y="403"/>
                      <a:pt x="422" y="403"/>
                    </a:cubicBezTo>
                    <a:cubicBezTo>
                      <a:pt x="411" y="451"/>
                      <a:pt x="411" y="451"/>
                      <a:pt x="411" y="451"/>
                    </a:cubicBezTo>
                    <a:cubicBezTo>
                      <a:pt x="405" y="451"/>
                      <a:pt x="405" y="451"/>
                      <a:pt x="405" y="451"/>
                    </a:cubicBezTo>
                    <a:cubicBezTo>
                      <a:pt x="405" y="408"/>
                      <a:pt x="405" y="408"/>
                      <a:pt x="405" y="408"/>
                    </a:cubicBezTo>
                    <a:cubicBezTo>
                      <a:pt x="423" y="395"/>
                      <a:pt x="423" y="395"/>
                      <a:pt x="423" y="395"/>
                    </a:cubicBezTo>
                    <a:cubicBezTo>
                      <a:pt x="432" y="320"/>
                      <a:pt x="432" y="320"/>
                      <a:pt x="432" y="320"/>
                    </a:cubicBezTo>
                    <a:cubicBezTo>
                      <a:pt x="397" y="401"/>
                      <a:pt x="397" y="401"/>
                      <a:pt x="397" y="401"/>
                    </a:cubicBezTo>
                    <a:cubicBezTo>
                      <a:pt x="395" y="401"/>
                      <a:pt x="395" y="401"/>
                      <a:pt x="395" y="401"/>
                    </a:cubicBezTo>
                    <a:cubicBezTo>
                      <a:pt x="394" y="351"/>
                      <a:pt x="394" y="351"/>
                      <a:pt x="394" y="351"/>
                    </a:cubicBezTo>
                    <a:cubicBezTo>
                      <a:pt x="406" y="321"/>
                      <a:pt x="406" y="321"/>
                      <a:pt x="406" y="321"/>
                    </a:cubicBezTo>
                    <a:cubicBezTo>
                      <a:pt x="385" y="302"/>
                      <a:pt x="385" y="302"/>
                      <a:pt x="385" y="302"/>
                    </a:cubicBezTo>
                    <a:cubicBezTo>
                      <a:pt x="405" y="281"/>
                      <a:pt x="405" y="281"/>
                      <a:pt x="405" y="281"/>
                    </a:cubicBezTo>
                    <a:cubicBezTo>
                      <a:pt x="412" y="284"/>
                      <a:pt x="412" y="284"/>
                      <a:pt x="412" y="284"/>
                    </a:cubicBezTo>
                    <a:cubicBezTo>
                      <a:pt x="403" y="302"/>
                      <a:pt x="403" y="302"/>
                      <a:pt x="403" y="302"/>
                    </a:cubicBezTo>
                    <a:cubicBezTo>
                      <a:pt x="425" y="319"/>
                      <a:pt x="425" y="319"/>
                      <a:pt x="425" y="319"/>
                    </a:cubicBezTo>
                    <a:cubicBezTo>
                      <a:pt x="455" y="296"/>
                      <a:pt x="455" y="296"/>
                      <a:pt x="455" y="296"/>
                    </a:cubicBezTo>
                    <a:cubicBezTo>
                      <a:pt x="478" y="218"/>
                      <a:pt x="478" y="218"/>
                      <a:pt x="478" y="218"/>
                    </a:cubicBezTo>
                    <a:cubicBezTo>
                      <a:pt x="468" y="184"/>
                      <a:pt x="468" y="184"/>
                      <a:pt x="468" y="184"/>
                    </a:cubicBezTo>
                    <a:cubicBezTo>
                      <a:pt x="481" y="173"/>
                      <a:pt x="481" y="173"/>
                      <a:pt x="481" y="173"/>
                    </a:cubicBezTo>
                    <a:cubicBezTo>
                      <a:pt x="485" y="167"/>
                      <a:pt x="485" y="167"/>
                      <a:pt x="485" y="167"/>
                    </a:cubicBezTo>
                    <a:cubicBezTo>
                      <a:pt x="484" y="167"/>
                      <a:pt x="484" y="167"/>
                      <a:pt x="484" y="167"/>
                    </a:cubicBezTo>
                    <a:cubicBezTo>
                      <a:pt x="484" y="167"/>
                      <a:pt x="484" y="167"/>
                      <a:pt x="484" y="167"/>
                    </a:cubicBezTo>
                    <a:cubicBezTo>
                      <a:pt x="461" y="176"/>
                      <a:pt x="461" y="176"/>
                      <a:pt x="461" y="176"/>
                    </a:cubicBezTo>
                    <a:cubicBezTo>
                      <a:pt x="457" y="226"/>
                      <a:pt x="457" y="226"/>
                      <a:pt x="457" y="226"/>
                    </a:cubicBezTo>
                    <a:cubicBezTo>
                      <a:pt x="416" y="228"/>
                      <a:pt x="416" y="228"/>
                      <a:pt x="416" y="228"/>
                    </a:cubicBezTo>
                    <a:cubicBezTo>
                      <a:pt x="460" y="233"/>
                      <a:pt x="460" y="233"/>
                      <a:pt x="460" y="233"/>
                    </a:cubicBezTo>
                    <a:cubicBezTo>
                      <a:pt x="415" y="240"/>
                      <a:pt x="415" y="240"/>
                      <a:pt x="415" y="240"/>
                    </a:cubicBezTo>
                    <a:cubicBezTo>
                      <a:pt x="421" y="255"/>
                      <a:pt x="421" y="255"/>
                      <a:pt x="421" y="255"/>
                    </a:cubicBezTo>
                    <a:cubicBezTo>
                      <a:pt x="412" y="265"/>
                      <a:pt x="412" y="265"/>
                      <a:pt x="412" y="265"/>
                    </a:cubicBezTo>
                    <a:cubicBezTo>
                      <a:pt x="393" y="258"/>
                      <a:pt x="393" y="258"/>
                      <a:pt x="393" y="258"/>
                    </a:cubicBezTo>
                    <a:cubicBezTo>
                      <a:pt x="376" y="267"/>
                      <a:pt x="376" y="267"/>
                      <a:pt x="376" y="267"/>
                    </a:cubicBezTo>
                    <a:cubicBezTo>
                      <a:pt x="367" y="256"/>
                      <a:pt x="367" y="256"/>
                      <a:pt x="367" y="256"/>
                    </a:cubicBezTo>
                    <a:cubicBezTo>
                      <a:pt x="379" y="222"/>
                      <a:pt x="379" y="222"/>
                      <a:pt x="379" y="222"/>
                    </a:cubicBezTo>
                    <a:cubicBezTo>
                      <a:pt x="384" y="222"/>
                      <a:pt x="384" y="222"/>
                      <a:pt x="384" y="222"/>
                    </a:cubicBezTo>
                    <a:cubicBezTo>
                      <a:pt x="386" y="251"/>
                      <a:pt x="386" y="251"/>
                      <a:pt x="386" y="251"/>
                    </a:cubicBezTo>
                    <a:cubicBezTo>
                      <a:pt x="393" y="230"/>
                      <a:pt x="393" y="230"/>
                      <a:pt x="393" y="230"/>
                    </a:cubicBezTo>
                    <a:cubicBezTo>
                      <a:pt x="410" y="232"/>
                      <a:pt x="410" y="232"/>
                      <a:pt x="410" y="232"/>
                    </a:cubicBezTo>
                    <a:cubicBezTo>
                      <a:pt x="403" y="228"/>
                      <a:pt x="403" y="228"/>
                      <a:pt x="403" y="228"/>
                    </a:cubicBezTo>
                    <a:cubicBezTo>
                      <a:pt x="414" y="228"/>
                      <a:pt x="414" y="228"/>
                      <a:pt x="414" y="228"/>
                    </a:cubicBezTo>
                    <a:cubicBezTo>
                      <a:pt x="411" y="220"/>
                      <a:pt x="411" y="220"/>
                      <a:pt x="411" y="220"/>
                    </a:cubicBezTo>
                    <a:cubicBezTo>
                      <a:pt x="418" y="210"/>
                      <a:pt x="418" y="210"/>
                      <a:pt x="418" y="210"/>
                    </a:cubicBezTo>
                    <a:cubicBezTo>
                      <a:pt x="420" y="188"/>
                      <a:pt x="420" y="188"/>
                      <a:pt x="420" y="188"/>
                    </a:cubicBezTo>
                    <a:cubicBezTo>
                      <a:pt x="405" y="176"/>
                      <a:pt x="405" y="176"/>
                      <a:pt x="405" y="176"/>
                    </a:cubicBezTo>
                    <a:cubicBezTo>
                      <a:pt x="393" y="176"/>
                      <a:pt x="393" y="176"/>
                      <a:pt x="393" y="176"/>
                    </a:cubicBezTo>
                    <a:cubicBezTo>
                      <a:pt x="383" y="184"/>
                      <a:pt x="383" y="184"/>
                      <a:pt x="383" y="184"/>
                    </a:cubicBezTo>
                    <a:cubicBezTo>
                      <a:pt x="380" y="122"/>
                      <a:pt x="380" y="122"/>
                      <a:pt x="380" y="122"/>
                    </a:cubicBezTo>
                    <a:cubicBezTo>
                      <a:pt x="377" y="118"/>
                      <a:pt x="377" y="118"/>
                      <a:pt x="377" y="118"/>
                    </a:cubicBezTo>
                    <a:cubicBezTo>
                      <a:pt x="374" y="221"/>
                      <a:pt x="374" y="221"/>
                      <a:pt x="374" y="221"/>
                    </a:cubicBezTo>
                    <a:cubicBezTo>
                      <a:pt x="367" y="234"/>
                      <a:pt x="367" y="234"/>
                      <a:pt x="367" y="234"/>
                    </a:cubicBezTo>
                    <a:cubicBezTo>
                      <a:pt x="367" y="234"/>
                      <a:pt x="366" y="232"/>
                      <a:pt x="364" y="225"/>
                    </a:cubicBezTo>
                    <a:cubicBezTo>
                      <a:pt x="362" y="219"/>
                      <a:pt x="365" y="200"/>
                      <a:pt x="365" y="200"/>
                    </a:cubicBezTo>
                    <a:cubicBezTo>
                      <a:pt x="372" y="120"/>
                      <a:pt x="372" y="120"/>
                      <a:pt x="372" y="120"/>
                    </a:cubicBezTo>
                    <a:cubicBezTo>
                      <a:pt x="366" y="127"/>
                      <a:pt x="366" y="127"/>
                      <a:pt x="366" y="127"/>
                    </a:cubicBezTo>
                    <a:cubicBezTo>
                      <a:pt x="362" y="176"/>
                      <a:pt x="362" y="176"/>
                      <a:pt x="362" y="176"/>
                    </a:cubicBezTo>
                    <a:cubicBezTo>
                      <a:pt x="344" y="189"/>
                      <a:pt x="344" y="189"/>
                      <a:pt x="344" y="189"/>
                    </a:cubicBezTo>
                    <a:cubicBezTo>
                      <a:pt x="339" y="216"/>
                      <a:pt x="339" y="216"/>
                      <a:pt x="339" y="216"/>
                    </a:cubicBezTo>
                    <a:cubicBezTo>
                      <a:pt x="347" y="195"/>
                      <a:pt x="347" y="195"/>
                      <a:pt x="347" y="195"/>
                    </a:cubicBezTo>
                    <a:cubicBezTo>
                      <a:pt x="360" y="188"/>
                      <a:pt x="360" y="188"/>
                      <a:pt x="360" y="188"/>
                    </a:cubicBezTo>
                    <a:cubicBezTo>
                      <a:pt x="359" y="201"/>
                      <a:pt x="359" y="201"/>
                      <a:pt x="359" y="201"/>
                    </a:cubicBezTo>
                    <a:cubicBezTo>
                      <a:pt x="349" y="207"/>
                      <a:pt x="349" y="207"/>
                      <a:pt x="349" y="207"/>
                    </a:cubicBezTo>
                    <a:cubicBezTo>
                      <a:pt x="331" y="230"/>
                      <a:pt x="331" y="230"/>
                      <a:pt x="331" y="230"/>
                    </a:cubicBezTo>
                    <a:cubicBezTo>
                      <a:pt x="329" y="270"/>
                      <a:pt x="329" y="270"/>
                      <a:pt x="329" y="270"/>
                    </a:cubicBezTo>
                    <a:cubicBezTo>
                      <a:pt x="369" y="305"/>
                      <a:pt x="369" y="305"/>
                      <a:pt x="369" y="305"/>
                    </a:cubicBezTo>
                    <a:cubicBezTo>
                      <a:pt x="361" y="327"/>
                      <a:pt x="361" y="327"/>
                      <a:pt x="361" y="327"/>
                    </a:cubicBezTo>
                    <a:cubicBezTo>
                      <a:pt x="394" y="351"/>
                      <a:pt x="394" y="351"/>
                      <a:pt x="394" y="351"/>
                    </a:cubicBezTo>
                    <a:cubicBezTo>
                      <a:pt x="386" y="356"/>
                      <a:pt x="386" y="356"/>
                      <a:pt x="386" y="356"/>
                    </a:cubicBezTo>
                    <a:cubicBezTo>
                      <a:pt x="349" y="337"/>
                      <a:pt x="349" y="337"/>
                      <a:pt x="349" y="337"/>
                    </a:cubicBezTo>
                    <a:cubicBezTo>
                      <a:pt x="361" y="327"/>
                      <a:pt x="361" y="327"/>
                      <a:pt x="361" y="327"/>
                    </a:cubicBezTo>
                    <a:cubicBezTo>
                      <a:pt x="289" y="318"/>
                      <a:pt x="289" y="318"/>
                      <a:pt x="289" y="318"/>
                    </a:cubicBezTo>
                    <a:cubicBezTo>
                      <a:pt x="252" y="337"/>
                      <a:pt x="252" y="337"/>
                      <a:pt x="252" y="337"/>
                    </a:cubicBezTo>
                    <a:cubicBezTo>
                      <a:pt x="252" y="350"/>
                      <a:pt x="252" y="350"/>
                      <a:pt x="252" y="350"/>
                    </a:cubicBezTo>
                    <a:cubicBezTo>
                      <a:pt x="252" y="367"/>
                      <a:pt x="252" y="367"/>
                      <a:pt x="252" y="367"/>
                    </a:cubicBezTo>
                    <a:cubicBezTo>
                      <a:pt x="229" y="367"/>
                      <a:pt x="229" y="367"/>
                      <a:pt x="229" y="367"/>
                    </a:cubicBezTo>
                    <a:cubicBezTo>
                      <a:pt x="220" y="351"/>
                      <a:pt x="220" y="351"/>
                      <a:pt x="220" y="351"/>
                    </a:cubicBezTo>
                    <a:cubicBezTo>
                      <a:pt x="206" y="351"/>
                      <a:pt x="206" y="351"/>
                      <a:pt x="206" y="351"/>
                    </a:cubicBezTo>
                    <a:cubicBezTo>
                      <a:pt x="206" y="326"/>
                      <a:pt x="206" y="326"/>
                      <a:pt x="206" y="326"/>
                    </a:cubicBezTo>
                    <a:cubicBezTo>
                      <a:pt x="226" y="326"/>
                      <a:pt x="226" y="326"/>
                      <a:pt x="226" y="326"/>
                    </a:cubicBezTo>
                    <a:cubicBezTo>
                      <a:pt x="226" y="326"/>
                      <a:pt x="226" y="326"/>
                      <a:pt x="227" y="326"/>
                    </a:cubicBezTo>
                    <a:cubicBezTo>
                      <a:pt x="231" y="326"/>
                      <a:pt x="235" y="323"/>
                      <a:pt x="235" y="318"/>
                    </a:cubicBezTo>
                    <a:cubicBezTo>
                      <a:pt x="235" y="318"/>
                      <a:pt x="235" y="318"/>
                      <a:pt x="235" y="318"/>
                    </a:cubicBezTo>
                    <a:cubicBezTo>
                      <a:pt x="235" y="315"/>
                      <a:pt x="235" y="315"/>
                      <a:pt x="235" y="315"/>
                    </a:cubicBezTo>
                    <a:cubicBezTo>
                      <a:pt x="235" y="315"/>
                      <a:pt x="235" y="315"/>
                      <a:pt x="235" y="315"/>
                    </a:cubicBezTo>
                    <a:cubicBezTo>
                      <a:pt x="235" y="286"/>
                      <a:pt x="235" y="286"/>
                      <a:pt x="235" y="286"/>
                    </a:cubicBezTo>
                    <a:cubicBezTo>
                      <a:pt x="235" y="286"/>
                      <a:pt x="235" y="286"/>
                      <a:pt x="235" y="286"/>
                    </a:cubicBezTo>
                    <a:cubicBezTo>
                      <a:pt x="235" y="275"/>
                      <a:pt x="235" y="275"/>
                      <a:pt x="235" y="275"/>
                    </a:cubicBezTo>
                    <a:cubicBezTo>
                      <a:pt x="235" y="275"/>
                      <a:pt x="235" y="275"/>
                      <a:pt x="235" y="275"/>
                    </a:cubicBezTo>
                    <a:cubicBezTo>
                      <a:pt x="235" y="270"/>
                      <a:pt x="231" y="266"/>
                      <a:pt x="227" y="266"/>
                    </a:cubicBezTo>
                    <a:cubicBezTo>
                      <a:pt x="227" y="266"/>
                      <a:pt x="226" y="266"/>
                      <a:pt x="226" y="266"/>
                    </a:cubicBezTo>
                    <a:cubicBezTo>
                      <a:pt x="206" y="266"/>
                      <a:pt x="206" y="266"/>
                      <a:pt x="206" y="266"/>
                    </a:cubicBezTo>
                    <a:cubicBezTo>
                      <a:pt x="206" y="172"/>
                      <a:pt x="206" y="172"/>
                      <a:pt x="206" y="172"/>
                    </a:cubicBezTo>
                    <a:cubicBezTo>
                      <a:pt x="204" y="172"/>
                      <a:pt x="204" y="172"/>
                      <a:pt x="204" y="172"/>
                    </a:cubicBezTo>
                    <a:cubicBezTo>
                      <a:pt x="204" y="138"/>
                      <a:pt x="204" y="138"/>
                      <a:pt x="204" y="138"/>
                    </a:cubicBezTo>
                    <a:cubicBezTo>
                      <a:pt x="206" y="138"/>
                      <a:pt x="207" y="137"/>
                      <a:pt x="208" y="137"/>
                    </a:cubicBezTo>
                    <a:cubicBezTo>
                      <a:pt x="220" y="169"/>
                      <a:pt x="220" y="169"/>
                      <a:pt x="220" y="169"/>
                    </a:cubicBezTo>
                    <a:cubicBezTo>
                      <a:pt x="218" y="170"/>
                      <a:pt x="218" y="170"/>
                      <a:pt x="218" y="170"/>
                    </a:cubicBezTo>
                    <a:cubicBezTo>
                      <a:pt x="218" y="170"/>
                      <a:pt x="218" y="170"/>
                      <a:pt x="218" y="170"/>
                    </a:cubicBezTo>
                    <a:cubicBezTo>
                      <a:pt x="220" y="174"/>
                      <a:pt x="220" y="174"/>
                      <a:pt x="220" y="174"/>
                    </a:cubicBezTo>
                    <a:cubicBezTo>
                      <a:pt x="238" y="167"/>
                      <a:pt x="238" y="167"/>
                      <a:pt x="238" y="167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5" y="163"/>
                      <a:pt x="235" y="163"/>
                      <a:pt x="235" y="163"/>
                    </a:cubicBezTo>
                    <a:cubicBezTo>
                      <a:pt x="222" y="131"/>
                      <a:pt x="222" y="131"/>
                      <a:pt x="222" y="131"/>
                    </a:cubicBezTo>
                    <a:cubicBezTo>
                      <a:pt x="223" y="130"/>
                      <a:pt x="224" y="130"/>
                      <a:pt x="225" y="129"/>
                    </a:cubicBezTo>
                    <a:cubicBezTo>
                      <a:pt x="250" y="153"/>
                      <a:pt x="250" y="153"/>
                      <a:pt x="250" y="153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51" y="158"/>
                      <a:pt x="251" y="158"/>
                      <a:pt x="251" y="158"/>
                    </a:cubicBezTo>
                    <a:cubicBezTo>
                      <a:pt x="265" y="144"/>
                      <a:pt x="265" y="144"/>
                      <a:pt x="265" y="144"/>
                    </a:cubicBezTo>
                    <a:cubicBezTo>
                      <a:pt x="262" y="141"/>
                      <a:pt x="262" y="141"/>
                      <a:pt x="262" y="141"/>
                    </a:cubicBezTo>
                    <a:cubicBezTo>
                      <a:pt x="260" y="142"/>
                      <a:pt x="260" y="142"/>
                      <a:pt x="260" y="142"/>
                    </a:cubicBezTo>
                    <a:cubicBezTo>
                      <a:pt x="235" y="118"/>
                      <a:pt x="235" y="118"/>
                      <a:pt x="235" y="118"/>
                    </a:cubicBezTo>
                    <a:cubicBezTo>
                      <a:pt x="236" y="117"/>
                      <a:pt x="237" y="116"/>
                      <a:pt x="237" y="115"/>
                    </a:cubicBezTo>
                    <a:cubicBezTo>
                      <a:pt x="270" y="128"/>
                      <a:pt x="270" y="128"/>
                      <a:pt x="270" y="128"/>
                    </a:cubicBezTo>
                    <a:cubicBezTo>
                      <a:pt x="269" y="131"/>
                      <a:pt x="269" y="131"/>
                      <a:pt x="269" y="131"/>
                    </a:cubicBezTo>
                    <a:cubicBezTo>
                      <a:pt x="269" y="131"/>
                      <a:pt x="269" y="131"/>
                      <a:pt x="269" y="131"/>
                    </a:cubicBezTo>
                    <a:cubicBezTo>
                      <a:pt x="273" y="132"/>
                      <a:pt x="273" y="132"/>
                      <a:pt x="273" y="132"/>
                    </a:cubicBezTo>
                    <a:cubicBezTo>
                      <a:pt x="281" y="114"/>
                      <a:pt x="281" y="114"/>
                      <a:pt x="281" y="114"/>
                    </a:cubicBezTo>
                    <a:cubicBezTo>
                      <a:pt x="277" y="112"/>
                      <a:pt x="277" y="112"/>
                      <a:pt x="277" y="112"/>
                    </a:cubicBezTo>
                    <a:cubicBezTo>
                      <a:pt x="276" y="114"/>
                      <a:pt x="276" y="114"/>
                      <a:pt x="276" y="114"/>
                    </a:cubicBezTo>
                    <a:cubicBezTo>
                      <a:pt x="243" y="101"/>
                      <a:pt x="243" y="101"/>
                      <a:pt x="243" y="101"/>
                    </a:cubicBezTo>
                    <a:cubicBezTo>
                      <a:pt x="243" y="100"/>
                      <a:pt x="243" y="99"/>
                      <a:pt x="243" y="98"/>
                    </a:cubicBezTo>
                    <a:cubicBezTo>
                      <a:pt x="278" y="98"/>
                      <a:pt x="278" y="98"/>
                      <a:pt x="278" y="98"/>
                    </a:cubicBezTo>
                    <a:cubicBezTo>
                      <a:pt x="278" y="100"/>
                      <a:pt x="278" y="100"/>
                      <a:pt x="278" y="100"/>
                    </a:cubicBezTo>
                    <a:cubicBezTo>
                      <a:pt x="368" y="100"/>
                      <a:pt x="368" y="100"/>
                      <a:pt x="368" y="100"/>
                    </a:cubicBezTo>
                    <a:cubicBezTo>
                      <a:pt x="368" y="101"/>
                      <a:pt x="368" y="103"/>
                      <a:pt x="369" y="105"/>
                    </a:cubicBezTo>
                    <a:cubicBezTo>
                      <a:pt x="371" y="109"/>
                      <a:pt x="373" y="112"/>
                      <a:pt x="374" y="112"/>
                    </a:cubicBezTo>
                    <a:cubicBezTo>
                      <a:pt x="374" y="112"/>
                      <a:pt x="374" y="112"/>
                      <a:pt x="374" y="112"/>
                    </a:cubicBezTo>
                    <a:cubicBezTo>
                      <a:pt x="374" y="112"/>
                      <a:pt x="374" y="112"/>
                      <a:pt x="374" y="112"/>
                    </a:cubicBezTo>
                    <a:cubicBezTo>
                      <a:pt x="406" y="100"/>
                      <a:pt x="406" y="100"/>
                      <a:pt x="406" y="100"/>
                    </a:cubicBezTo>
                    <a:cubicBezTo>
                      <a:pt x="415" y="100"/>
                      <a:pt x="415" y="100"/>
                      <a:pt x="415" y="10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1"/>
                      <a:pt x="395" y="134"/>
                      <a:pt x="398" y="137"/>
                    </a:cubicBezTo>
                    <a:cubicBezTo>
                      <a:pt x="402" y="139"/>
                      <a:pt x="405" y="140"/>
                      <a:pt x="406" y="139"/>
                    </a:cubicBezTo>
                    <a:cubicBezTo>
                      <a:pt x="406" y="139"/>
                      <a:pt x="406" y="139"/>
                      <a:pt x="406" y="139"/>
                    </a:cubicBezTo>
                    <a:cubicBezTo>
                      <a:pt x="438" y="100"/>
                      <a:pt x="438" y="100"/>
                      <a:pt x="438" y="100"/>
                    </a:cubicBezTo>
                    <a:cubicBezTo>
                      <a:pt x="438" y="100"/>
                      <a:pt x="438" y="100"/>
                      <a:pt x="438" y="100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9"/>
                      <a:pt x="425" y="151"/>
                      <a:pt x="429" y="153"/>
                    </a:cubicBezTo>
                    <a:cubicBezTo>
                      <a:pt x="434" y="154"/>
                      <a:pt x="437" y="155"/>
                      <a:pt x="438" y="154"/>
                    </a:cubicBezTo>
                    <a:cubicBezTo>
                      <a:pt x="438" y="154"/>
                      <a:pt x="438" y="154"/>
                      <a:pt x="438" y="154"/>
                    </a:cubicBezTo>
                    <a:cubicBezTo>
                      <a:pt x="438" y="154"/>
                      <a:pt x="438" y="154"/>
                      <a:pt x="438" y="154"/>
                    </a:cubicBezTo>
                    <a:cubicBezTo>
                      <a:pt x="438" y="154"/>
                      <a:pt x="438" y="153"/>
                      <a:pt x="438" y="153"/>
                    </a:cubicBezTo>
                    <a:cubicBezTo>
                      <a:pt x="438" y="153"/>
                      <a:pt x="438" y="153"/>
                      <a:pt x="438" y="153"/>
                    </a:cubicBezTo>
                    <a:cubicBezTo>
                      <a:pt x="456" y="100"/>
                      <a:pt x="456" y="100"/>
                      <a:pt x="456" y="100"/>
                    </a:cubicBezTo>
                    <a:cubicBezTo>
                      <a:pt x="456" y="100"/>
                      <a:pt x="456" y="100"/>
                      <a:pt x="456" y="100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7" y="160"/>
                      <a:pt x="461" y="161"/>
                      <a:pt x="465" y="161"/>
                    </a:cubicBezTo>
                    <a:cubicBezTo>
                      <a:pt x="470" y="161"/>
                      <a:pt x="474" y="160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00"/>
                      <a:pt x="474" y="100"/>
                      <a:pt x="474" y="100"/>
                    </a:cubicBezTo>
                    <a:cubicBezTo>
                      <a:pt x="481" y="100"/>
                      <a:pt x="481" y="100"/>
                      <a:pt x="481" y="100"/>
                    </a:cubicBezTo>
                    <a:cubicBezTo>
                      <a:pt x="481" y="88"/>
                      <a:pt x="481" y="88"/>
                      <a:pt x="481" y="88"/>
                    </a:cubicBezTo>
                    <a:cubicBezTo>
                      <a:pt x="412" y="88"/>
                      <a:pt x="412" y="88"/>
                      <a:pt x="412" y="88"/>
                    </a:cubicBezTo>
                    <a:cubicBezTo>
                      <a:pt x="412" y="84"/>
                      <a:pt x="412" y="84"/>
                      <a:pt x="412" y="84"/>
                    </a:cubicBezTo>
                    <a:cubicBezTo>
                      <a:pt x="481" y="84"/>
                      <a:pt x="481" y="84"/>
                      <a:pt x="481" y="84"/>
                    </a:cubicBezTo>
                    <a:cubicBezTo>
                      <a:pt x="481" y="80"/>
                      <a:pt x="481" y="80"/>
                      <a:pt x="481" y="80"/>
                    </a:cubicBezTo>
                    <a:cubicBezTo>
                      <a:pt x="455" y="80"/>
                      <a:pt x="455" y="80"/>
                      <a:pt x="455" y="80"/>
                    </a:cubicBezTo>
                    <a:cubicBezTo>
                      <a:pt x="455" y="80"/>
                      <a:pt x="455" y="80"/>
                      <a:pt x="455" y="80"/>
                    </a:cubicBezTo>
                    <a:cubicBezTo>
                      <a:pt x="411" y="80"/>
                      <a:pt x="411" y="80"/>
                      <a:pt x="411" y="80"/>
                    </a:cubicBezTo>
                    <a:cubicBezTo>
                      <a:pt x="404" y="79"/>
                      <a:pt x="385" y="75"/>
                      <a:pt x="373" y="63"/>
                    </a:cubicBezTo>
                    <a:cubicBezTo>
                      <a:pt x="357" y="46"/>
                      <a:pt x="356" y="34"/>
                      <a:pt x="356" y="34"/>
                    </a:cubicBezTo>
                    <a:cubicBezTo>
                      <a:pt x="353" y="34"/>
                      <a:pt x="353" y="34"/>
                      <a:pt x="353" y="34"/>
                    </a:cubicBezTo>
                    <a:cubicBezTo>
                      <a:pt x="353" y="80"/>
                      <a:pt x="353" y="80"/>
                      <a:pt x="353" y="80"/>
                    </a:cubicBezTo>
                    <a:cubicBezTo>
                      <a:pt x="350" y="80"/>
                      <a:pt x="350" y="80"/>
                      <a:pt x="350" y="80"/>
                    </a:cubicBezTo>
                    <a:cubicBezTo>
                      <a:pt x="350" y="34"/>
                      <a:pt x="350" y="34"/>
                      <a:pt x="350" y="34"/>
                    </a:cubicBezTo>
                    <a:cubicBezTo>
                      <a:pt x="343" y="34"/>
                      <a:pt x="343" y="34"/>
                      <a:pt x="343" y="34"/>
                    </a:cubicBezTo>
                    <a:cubicBezTo>
                      <a:pt x="343" y="80"/>
                      <a:pt x="343" y="80"/>
                      <a:pt x="343" y="80"/>
                    </a:cubicBezTo>
                    <a:cubicBezTo>
                      <a:pt x="278" y="80"/>
                      <a:pt x="278" y="80"/>
                      <a:pt x="278" y="80"/>
                    </a:cubicBezTo>
                    <a:cubicBezTo>
                      <a:pt x="278" y="83"/>
                      <a:pt x="278" y="83"/>
                      <a:pt x="278" y="83"/>
                    </a:cubicBezTo>
                    <a:cubicBezTo>
                      <a:pt x="243" y="83"/>
                      <a:pt x="243" y="83"/>
                      <a:pt x="243" y="83"/>
                    </a:cubicBezTo>
                    <a:cubicBezTo>
                      <a:pt x="240" y="62"/>
                      <a:pt x="224" y="46"/>
                      <a:pt x="204" y="43"/>
                    </a:cubicBezTo>
                    <a:cubicBezTo>
                      <a:pt x="204" y="4"/>
                      <a:pt x="204" y="4"/>
                      <a:pt x="204" y="4"/>
                    </a:cubicBezTo>
                    <a:cubicBezTo>
                      <a:pt x="206" y="4"/>
                      <a:pt x="206" y="4"/>
                      <a:pt x="206" y="4"/>
                    </a:cubicBezTo>
                    <a:cubicBezTo>
                      <a:pt x="206" y="0"/>
                      <a:pt x="206" y="0"/>
                      <a:pt x="206" y="0"/>
                    </a:cubicBezTo>
                    <a:cubicBezTo>
                      <a:pt x="186" y="0"/>
                      <a:pt x="186" y="0"/>
                      <a:pt x="186" y="0"/>
                    </a:cubicBezTo>
                    <a:cubicBezTo>
                      <a:pt x="186" y="4"/>
                      <a:pt x="186" y="4"/>
                      <a:pt x="186" y="4"/>
                    </a:cubicBezTo>
                    <a:cubicBezTo>
                      <a:pt x="189" y="4"/>
                      <a:pt x="189" y="4"/>
                      <a:pt x="189" y="4"/>
                    </a:cubicBezTo>
                    <a:cubicBezTo>
                      <a:pt x="189" y="43"/>
                      <a:pt x="189" y="43"/>
                      <a:pt x="189" y="43"/>
                    </a:cubicBezTo>
                    <a:cubicBezTo>
                      <a:pt x="188" y="43"/>
                      <a:pt x="186" y="43"/>
                      <a:pt x="185" y="44"/>
                    </a:cubicBezTo>
                    <a:cubicBezTo>
                      <a:pt x="171" y="8"/>
                      <a:pt x="171" y="8"/>
                      <a:pt x="171" y="8"/>
                    </a:cubicBezTo>
                    <a:cubicBezTo>
                      <a:pt x="173" y="7"/>
                      <a:pt x="173" y="7"/>
                      <a:pt x="173" y="7"/>
                    </a:cubicBezTo>
                    <a:cubicBezTo>
                      <a:pt x="173" y="7"/>
                      <a:pt x="173" y="7"/>
                      <a:pt x="173" y="7"/>
                    </a:cubicBezTo>
                    <a:cubicBezTo>
                      <a:pt x="171" y="3"/>
                      <a:pt x="171" y="3"/>
                      <a:pt x="171" y="3"/>
                    </a:cubicBezTo>
                    <a:cubicBezTo>
                      <a:pt x="153" y="11"/>
                      <a:pt x="153" y="11"/>
                      <a:pt x="153" y="11"/>
                    </a:cubicBezTo>
                    <a:cubicBezTo>
                      <a:pt x="155" y="15"/>
                      <a:pt x="155" y="15"/>
                      <a:pt x="155" y="15"/>
                    </a:cubicBezTo>
                    <a:cubicBezTo>
                      <a:pt x="157" y="14"/>
                      <a:pt x="157" y="14"/>
                      <a:pt x="157" y="14"/>
                    </a:cubicBezTo>
                    <a:cubicBezTo>
                      <a:pt x="171" y="49"/>
                      <a:pt x="171" y="49"/>
                      <a:pt x="171" y="49"/>
                    </a:cubicBezTo>
                    <a:cubicBezTo>
                      <a:pt x="170" y="50"/>
                      <a:pt x="169" y="50"/>
                      <a:pt x="168" y="51"/>
                    </a:cubicBezTo>
                    <a:cubicBezTo>
                      <a:pt x="142" y="25"/>
                      <a:pt x="142" y="25"/>
                      <a:pt x="142" y="25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0" y="20"/>
                      <a:pt x="140" y="20"/>
                      <a:pt x="140" y="20"/>
                    </a:cubicBezTo>
                    <a:cubicBezTo>
                      <a:pt x="126" y="34"/>
                      <a:pt x="126" y="34"/>
                      <a:pt x="126" y="34"/>
                    </a:cubicBezTo>
                    <a:cubicBezTo>
                      <a:pt x="129" y="37"/>
                      <a:pt x="129" y="37"/>
                      <a:pt x="129" y="37"/>
                    </a:cubicBezTo>
                    <a:cubicBezTo>
                      <a:pt x="131" y="35"/>
                      <a:pt x="131" y="35"/>
                      <a:pt x="131" y="35"/>
                    </a:cubicBezTo>
                    <a:cubicBezTo>
                      <a:pt x="157" y="61"/>
                      <a:pt x="157" y="61"/>
                      <a:pt x="157" y="61"/>
                    </a:cubicBezTo>
                    <a:cubicBezTo>
                      <a:pt x="157" y="62"/>
                      <a:pt x="156" y="63"/>
                      <a:pt x="155" y="64"/>
                    </a:cubicBezTo>
                    <a:cubicBezTo>
                      <a:pt x="121" y="51"/>
                      <a:pt x="121" y="51"/>
                      <a:pt x="121" y="51"/>
                    </a:cubicBezTo>
                    <a:cubicBezTo>
                      <a:pt x="122" y="49"/>
                      <a:pt x="122" y="49"/>
                      <a:pt x="122" y="49"/>
                    </a:cubicBezTo>
                    <a:cubicBezTo>
                      <a:pt x="122" y="48"/>
                      <a:pt x="122" y="48"/>
                      <a:pt x="122" y="48"/>
                    </a:cubicBezTo>
                    <a:cubicBezTo>
                      <a:pt x="118" y="47"/>
                      <a:pt x="118" y="47"/>
                      <a:pt x="118" y="47"/>
                    </a:cubicBezTo>
                    <a:cubicBezTo>
                      <a:pt x="111" y="65"/>
                      <a:pt x="111" y="65"/>
                      <a:pt x="111" y="65"/>
                    </a:cubicBezTo>
                    <a:cubicBezTo>
                      <a:pt x="115" y="67"/>
                      <a:pt x="115" y="67"/>
                      <a:pt x="115" y="67"/>
                    </a:cubicBezTo>
                    <a:cubicBezTo>
                      <a:pt x="116" y="65"/>
                      <a:pt x="116" y="65"/>
                      <a:pt x="116" y="65"/>
                    </a:cubicBez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80"/>
                      <a:pt x="149" y="81"/>
                      <a:pt x="148" y="83"/>
                    </a:cubicBezTo>
                    <a:cubicBezTo>
                      <a:pt x="109" y="83"/>
                      <a:pt x="109" y="83"/>
                      <a:pt x="109" y="83"/>
                    </a:cubicBezTo>
                    <a:cubicBezTo>
                      <a:pt x="109" y="81"/>
                      <a:pt x="109" y="81"/>
                      <a:pt x="109" y="81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2" y="81"/>
                      <a:pt x="59" y="84"/>
                      <a:pt x="59" y="89"/>
                    </a:cubicBezTo>
                    <a:cubicBezTo>
                      <a:pt x="59" y="89"/>
                      <a:pt x="59" y="89"/>
                      <a:pt x="59" y="89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59" y="266"/>
                      <a:pt x="59" y="266"/>
                      <a:pt x="59" y="266"/>
                    </a:cubicBezTo>
                    <a:cubicBezTo>
                      <a:pt x="59" y="266"/>
                      <a:pt x="59" y="266"/>
                      <a:pt x="59" y="266"/>
                    </a:cubicBezTo>
                    <a:cubicBezTo>
                      <a:pt x="59" y="277"/>
                      <a:pt x="59" y="277"/>
                      <a:pt x="59" y="277"/>
                    </a:cubicBezTo>
                    <a:cubicBezTo>
                      <a:pt x="59" y="277"/>
                      <a:pt x="59" y="278"/>
                      <a:pt x="59" y="278"/>
                    </a:cubicBezTo>
                    <a:cubicBezTo>
                      <a:pt x="59" y="282"/>
                      <a:pt x="62" y="286"/>
                      <a:pt x="67" y="286"/>
                    </a:cubicBezTo>
                    <a:cubicBezTo>
                      <a:pt x="67" y="286"/>
                      <a:pt x="67" y="286"/>
                      <a:pt x="67" y="286"/>
                    </a:cubicBezTo>
                    <a:cubicBezTo>
                      <a:pt x="108" y="286"/>
                      <a:pt x="108" y="286"/>
                      <a:pt x="108" y="286"/>
                    </a:cubicBezTo>
                    <a:cubicBezTo>
                      <a:pt x="108" y="286"/>
                      <a:pt x="108" y="286"/>
                      <a:pt x="108" y="286"/>
                    </a:cubicBezTo>
                    <a:cubicBezTo>
                      <a:pt x="184" y="286"/>
                      <a:pt x="184" y="286"/>
                      <a:pt x="184" y="286"/>
                    </a:cubicBezTo>
                    <a:cubicBezTo>
                      <a:pt x="184" y="286"/>
                      <a:pt x="184" y="286"/>
                      <a:pt x="184" y="286"/>
                    </a:cubicBezTo>
                    <a:cubicBezTo>
                      <a:pt x="187" y="286"/>
                      <a:pt x="187" y="286"/>
                      <a:pt x="187" y="286"/>
                    </a:cubicBezTo>
                    <a:cubicBezTo>
                      <a:pt x="187" y="307"/>
                      <a:pt x="187" y="307"/>
                      <a:pt x="187" y="307"/>
                    </a:cubicBezTo>
                    <a:cubicBezTo>
                      <a:pt x="184" y="307"/>
                      <a:pt x="184" y="307"/>
                      <a:pt x="184" y="307"/>
                    </a:cubicBezTo>
                    <a:cubicBezTo>
                      <a:pt x="184" y="307"/>
                      <a:pt x="184" y="307"/>
                      <a:pt x="184" y="307"/>
                    </a:cubicBezTo>
                    <a:cubicBezTo>
                      <a:pt x="153" y="307"/>
                      <a:pt x="153" y="307"/>
                      <a:pt x="153" y="307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47" y="307"/>
                      <a:pt x="144" y="311"/>
                      <a:pt x="144" y="315"/>
                    </a:cubicBezTo>
                    <a:cubicBezTo>
                      <a:pt x="144" y="315"/>
                      <a:pt x="144" y="315"/>
                      <a:pt x="144" y="315"/>
                    </a:cubicBezTo>
                    <a:cubicBezTo>
                      <a:pt x="144" y="326"/>
                      <a:pt x="144" y="326"/>
                      <a:pt x="144" y="326"/>
                    </a:cubicBezTo>
                    <a:cubicBezTo>
                      <a:pt x="144" y="326"/>
                      <a:pt x="144" y="326"/>
                      <a:pt x="144" y="326"/>
                    </a:cubicBezTo>
                    <a:cubicBezTo>
                      <a:pt x="144" y="351"/>
                      <a:pt x="144" y="351"/>
                      <a:pt x="144" y="351"/>
                    </a:cubicBezTo>
                    <a:cubicBezTo>
                      <a:pt x="86" y="351"/>
                      <a:pt x="86" y="351"/>
                      <a:pt x="86" y="351"/>
                    </a:cubicBezTo>
                    <a:cubicBezTo>
                      <a:pt x="86" y="400"/>
                      <a:pt x="86" y="400"/>
                      <a:pt x="86" y="400"/>
                    </a:cubicBezTo>
                    <a:cubicBezTo>
                      <a:pt x="102" y="418"/>
                      <a:pt x="102" y="418"/>
                      <a:pt x="102" y="418"/>
                    </a:cubicBezTo>
                    <a:cubicBezTo>
                      <a:pt x="102" y="451"/>
                      <a:pt x="102" y="451"/>
                      <a:pt x="102" y="451"/>
                    </a:cubicBezTo>
                    <a:cubicBezTo>
                      <a:pt x="121" y="459"/>
                      <a:pt x="121" y="459"/>
                      <a:pt x="121" y="459"/>
                    </a:cubicBezTo>
                    <a:cubicBezTo>
                      <a:pt x="121" y="505"/>
                      <a:pt x="121" y="505"/>
                      <a:pt x="121" y="505"/>
                    </a:cubicBezTo>
                    <a:cubicBezTo>
                      <a:pt x="38" y="520"/>
                      <a:pt x="7" y="539"/>
                      <a:pt x="4" y="540"/>
                    </a:cubicBezTo>
                    <a:cubicBezTo>
                      <a:pt x="0" y="541"/>
                      <a:pt x="19" y="544"/>
                      <a:pt x="46" y="556"/>
                    </a:cubicBezTo>
                    <a:cubicBezTo>
                      <a:pt x="80" y="572"/>
                      <a:pt x="75" y="581"/>
                      <a:pt x="75" y="581"/>
                    </a:cubicBezTo>
                    <a:cubicBezTo>
                      <a:pt x="75" y="581"/>
                      <a:pt x="135" y="543"/>
                      <a:pt x="263" y="520"/>
                    </a:cubicBezTo>
                    <a:cubicBezTo>
                      <a:pt x="329" y="509"/>
                      <a:pt x="450" y="504"/>
                      <a:pt x="495" y="512"/>
                    </a:cubicBezTo>
                    <a:cubicBezTo>
                      <a:pt x="495" y="512"/>
                      <a:pt x="460" y="504"/>
                      <a:pt x="413" y="4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2" name="Freeform 70"/>
              <p:cNvSpPr>
                <a:spLocks noEditPoints="1"/>
              </p:cNvSpPr>
              <p:nvPr/>
            </p:nvSpPr>
            <p:spPr bwMode="auto">
              <a:xfrm>
                <a:off x="594" y="467"/>
                <a:ext cx="1846" cy="1852"/>
              </a:xfrm>
              <a:custGeom>
                <a:avLst/>
                <a:gdLst>
                  <a:gd name="T0" fmla="*/ 483 w 967"/>
                  <a:gd name="T1" fmla="*/ 953 h 967"/>
                  <a:gd name="T2" fmla="*/ 13 w 967"/>
                  <a:gd name="T3" fmla="*/ 483 h 967"/>
                  <a:gd name="T4" fmla="*/ 483 w 967"/>
                  <a:gd name="T5" fmla="*/ 12 h 967"/>
                  <a:gd name="T6" fmla="*/ 954 w 967"/>
                  <a:gd name="T7" fmla="*/ 483 h 967"/>
                  <a:gd name="T8" fmla="*/ 483 w 967"/>
                  <a:gd name="T9" fmla="*/ 953 h 967"/>
                  <a:gd name="T10" fmla="*/ 483 w 967"/>
                  <a:gd name="T11" fmla="*/ 0 h 967"/>
                  <a:gd name="T12" fmla="*/ 0 w 967"/>
                  <a:gd name="T13" fmla="*/ 483 h 967"/>
                  <a:gd name="T14" fmla="*/ 483 w 967"/>
                  <a:gd name="T15" fmla="*/ 967 h 967"/>
                  <a:gd name="T16" fmla="*/ 967 w 967"/>
                  <a:gd name="T17" fmla="*/ 483 h 967"/>
                  <a:gd name="T18" fmla="*/ 483 w 967"/>
                  <a:gd name="T19" fmla="*/ 0 h 9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67" h="967">
                    <a:moveTo>
                      <a:pt x="483" y="953"/>
                    </a:moveTo>
                    <a:cubicBezTo>
                      <a:pt x="224" y="953"/>
                      <a:pt x="13" y="742"/>
                      <a:pt x="13" y="483"/>
                    </a:cubicBezTo>
                    <a:cubicBezTo>
                      <a:pt x="13" y="223"/>
                      <a:pt x="224" y="12"/>
                      <a:pt x="483" y="12"/>
                    </a:cubicBezTo>
                    <a:cubicBezTo>
                      <a:pt x="743" y="12"/>
                      <a:pt x="954" y="223"/>
                      <a:pt x="954" y="483"/>
                    </a:cubicBezTo>
                    <a:cubicBezTo>
                      <a:pt x="954" y="742"/>
                      <a:pt x="743" y="953"/>
                      <a:pt x="483" y="953"/>
                    </a:cubicBezTo>
                    <a:close/>
                    <a:moveTo>
                      <a:pt x="483" y="0"/>
                    </a:moveTo>
                    <a:cubicBezTo>
                      <a:pt x="216" y="0"/>
                      <a:pt x="0" y="216"/>
                      <a:pt x="0" y="483"/>
                    </a:cubicBezTo>
                    <a:cubicBezTo>
                      <a:pt x="0" y="751"/>
                      <a:pt x="216" y="967"/>
                      <a:pt x="483" y="967"/>
                    </a:cubicBezTo>
                    <a:cubicBezTo>
                      <a:pt x="750" y="967"/>
                      <a:pt x="967" y="751"/>
                      <a:pt x="967" y="483"/>
                    </a:cubicBezTo>
                    <a:cubicBezTo>
                      <a:pt x="967" y="216"/>
                      <a:pt x="750" y="0"/>
                      <a:pt x="48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3" name="Freeform 71"/>
              <p:cNvSpPr/>
              <p:nvPr/>
            </p:nvSpPr>
            <p:spPr bwMode="auto">
              <a:xfrm>
                <a:off x="802" y="1063"/>
                <a:ext cx="67" cy="61"/>
              </a:xfrm>
              <a:custGeom>
                <a:avLst/>
                <a:gdLst>
                  <a:gd name="T0" fmla="*/ 23 w 35"/>
                  <a:gd name="T1" fmla="*/ 3 h 32"/>
                  <a:gd name="T2" fmla="*/ 10 w 35"/>
                  <a:gd name="T3" fmla="*/ 1 h 32"/>
                  <a:gd name="T4" fmla="*/ 2 w 35"/>
                  <a:gd name="T5" fmla="*/ 9 h 32"/>
                  <a:gd name="T6" fmla="*/ 2 w 35"/>
                  <a:gd name="T7" fmla="*/ 21 h 32"/>
                  <a:gd name="T8" fmla="*/ 12 w 35"/>
                  <a:gd name="T9" fmla="*/ 29 h 32"/>
                  <a:gd name="T10" fmla="*/ 25 w 35"/>
                  <a:gd name="T11" fmla="*/ 31 h 32"/>
                  <a:gd name="T12" fmla="*/ 33 w 35"/>
                  <a:gd name="T13" fmla="*/ 23 h 32"/>
                  <a:gd name="T14" fmla="*/ 33 w 35"/>
                  <a:gd name="T15" fmla="*/ 12 h 32"/>
                  <a:gd name="T16" fmla="*/ 23 w 35"/>
                  <a:gd name="T17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23" y="3"/>
                    </a:moveTo>
                    <a:cubicBezTo>
                      <a:pt x="18" y="0"/>
                      <a:pt x="13" y="0"/>
                      <a:pt x="10" y="1"/>
                    </a:cubicBezTo>
                    <a:cubicBezTo>
                      <a:pt x="6" y="3"/>
                      <a:pt x="4" y="5"/>
                      <a:pt x="2" y="9"/>
                    </a:cubicBezTo>
                    <a:cubicBezTo>
                      <a:pt x="0" y="13"/>
                      <a:pt x="0" y="17"/>
                      <a:pt x="2" y="21"/>
                    </a:cubicBezTo>
                    <a:cubicBezTo>
                      <a:pt x="3" y="24"/>
                      <a:pt x="6" y="27"/>
                      <a:pt x="12" y="29"/>
                    </a:cubicBezTo>
                    <a:cubicBezTo>
                      <a:pt x="17" y="32"/>
                      <a:pt x="21" y="32"/>
                      <a:pt x="25" y="31"/>
                    </a:cubicBezTo>
                    <a:cubicBezTo>
                      <a:pt x="29" y="29"/>
                      <a:pt x="32" y="27"/>
                      <a:pt x="33" y="23"/>
                    </a:cubicBezTo>
                    <a:cubicBezTo>
                      <a:pt x="35" y="19"/>
                      <a:pt x="35" y="15"/>
                      <a:pt x="33" y="12"/>
                    </a:cubicBezTo>
                    <a:cubicBezTo>
                      <a:pt x="32" y="8"/>
                      <a:pt x="28" y="5"/>
                      <a:pt x="2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4" name="Freeform 72"/>
              <p:cNvSpPr/>
              <p:nvPr/>
            </p:nvSpPr>
            <p:spPr bwMode="auto">
              <a:xfrm>
                <a:off x="1392" y="1886"/>
                <a:ext cx="42" cy="77"/>
              </a:xfrm>
              <a:custGeom>
                <a:avLst/>
                <a:gdLst>
                  <a:gd name="T0" fmla="*/ 22 w 22"/>
                  <a:gd name="T1" fmla="*/ 0 h 40"/>
                  <a:gd name="T2" fmla="*/ 22 w 22"/>
                  <a:gd name="T3" fmla="*/ 40 h 40"/>
                  <a:gd name="T4" fmla="*/ 12 w 22"/>
                  <a:gd name="T5" fmla="*/ 40 h 40"/>
                  <a:gd name="T6" fmla="*/ 12 w 22"/>
                  <a:gd name="T7" fmla="*/ 14 h 40"/>
                  <a:gd name="T8" fmla="*/ 6 w 22"/>
                  <a:gd name="T9" fmla="*/ 17 h 40"/>
                  <a:gd name="T10" fmla="*/ 0 w 22"/>
                  <a:gd name="T11" fmla="*/ 20 h 40"/>
                  <a:gd name="T12" fmla="*/ 0 w 22"/>
                  <a:gd name="T13" fmla="*/ 11 h 40"/>
                  <a:gd name="T14" fmla="*/ 9 w 22"/>
                  <a:gd name="T15" fmla="*/ 7 h 40"/>
                  <a:gd name="T16" fmla="*/ 14 w 22"/>
                  <a:gd name="T17" fmla="*/ 0 h 40"/>
                  <a:gd name="T18" fmla="*/ 22 w 22"/>
                  <a:gd name="T1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40">
                    <a:moveTo>
                      <a:pt x="22" y="0"/>
                    </a:moveTo>
                    <a:cubicBezTo>
                      <a:pt x="22" y="40"/>
                      <a:pt x="22" y="40"/>
                      <a:pt x="22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5"/>
                      <a:pt x="8" y="17"/>
                      <a:pt x="6" y="17"/>
                    </a:cubicBezTo>
                    <a:cubicBezTo>
                      <a:pt x="5" y="18"/>
                      <a:pt x="3" y="19"/>
                      <a:pt x="0" y="2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4" y="10"/>
                      <a:pt x="7" y="8"/>
                      <a:pt x="9" y="7"/>
                    </a:cubicBezTo>
                    <a:cubicBezTo>
                      <a:pt x="11" y="5"/>
                      <a:pt x="12" y="3"/>
                      <a:pt x="14" y="0"/>
                    </a:cubicBez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5" name="Freeform 73"/>
              <p:cNvSpPr>
                <a:spLocks noEditPoints="1"/>
              </p:cNvSpPr>
              <p:nvPr/>
            </p:nvSpPr>
            <p:spPr bwMode="auto">
              <a:xfrm>
                <a:off x="1453" y="1886"/>
                <a:ext cx="61" cy="77"/>
              </a:xfrm>
              <a:custGeom>
                <a:avLst/>
                <a:gdLst>
                  <a:gd name="T0" fmla="*/ 21 w 32"/>
                  <a:gd name="T1" fmla="*/ 14 h 40"/>
                  <a:gd name="T2" fmla="*/ 19 w 32"/>
                  <a:gd name="T3" fmla="*/ 9 h 40"/>
                  <a:gd name="T4" fmla="*/ 16 w 32"/>
                  <a:gd name="T5" fmla="*/ 7 h 40"/>
                  <a:gd name="T6" fmla="*/ 12 w 32"/>
                  <a:gd name="T7" fmla="*/ 9 h 40"/>
                  <a:gd name="T8" fmla="*/ 11 w 32"/>
                  <a:gd name="T9" fmla="*/ 14 h 40"/>
                  <a:gd name="T10" fmla="*/ 12 w 32"/>
                  <a:gd name="T11" fmla="*/ 19 h 40"/>
                  <a:gd name="T12" fmla="*/ 16 w 32"/>
                  <a:gd name="T13" fmla="*/ 20 h 40"/>
                  <a:gd name="T14" fmla="*/ 20 w 32"/>
                  <a:gd name="T15" fmla="*/ 19 h 40"/>
                  <a:gd name="T16" fmla="*/ 21 w 32"/>
                  <a:gd name="T17" fmla="*/ 14 h 40"/>
                  <a:gd name="T18" fmla="*/ 1 w 32"/>
                  <a:gd name="T19" fmla="*/ 31 h 40"/>
                  <a:gd name="T20" fmla="*/ 12 w 32"/>
                  <a:gd name="T21" fmla="*/ 30 h 40"/>
                  <a:gd name="T22" fmla="*/ 13 w 32"/>
                  <a:gd name="T23" fmla="*/ 33 h 40"/>
                  <a:gd name="T24" fmla="*/ 16 w 32"/>
                  <a:gd name="T25" fmla="*/ 34 h 40"/>
                  <a:gd name="T26" fmla="*/ 20 w 32"/>
                  <a:gd name="T27" fmla="*/ 31 h 40"/>
                  <a:gd name="T28" fmla="*/ 21 w 32"/>
                  <a:gd name="T29" fmla="*/ 23 h 40"/>
                  <a:gd name="T30" fmla="*/ 18 w 32"/>
                  <a:gd name="T31" fmla="*/ 26 h 40"/>
                  <a:gd name="T32" fmla="*/ 13 w 32"/>
                  <a:gd name="T33" fmla="*/ 27 h 40"/>
                  <a:gd name="T34" fmla="*/ 4 w 32"/>
                  <a:gd name="T35" fmla="*/ 23 h 40"/>
                  <a:gd name="T36" fmla="*/ 0 w 32"/>
                  <a:gd name="T37" fmla="*/ 14 h 40"/>
                  <a:gd name="T38" fmla="*/ 2 w 32"/>
                  <a:gd name="T39" fmla="*/ 7 h 40"/>
                  <a:gd name="T40" fmla="*/ 7 w 32"/>
                  <a:gd name="T41" fmla="*/ 2 h 40"/>
                  <a:gd name="T42" fmla="*/ 15 w 32"/>
                  <a:gd name="T43" fmla="*/ 0 h 40"/>
                  <a:gd name="T44" fmla="*/ 25 w 32"/>
                  <a:gd name="T45" fmla="*/ 2 h 40"/>
                  <a:gd name="T46" fmla="*/ 30 w 32"/>
                  <a:gd name="T47" fmla="*/ 9 h 40"/>
                  <a:gd name="T48" fmla="*/ 32 w 32"/>
                  <a:gd name="T49" fmla="*/ 20 h 40"/>
                  <a:gd name="T50" fmla="*/ 28 w 32"/>
                  <a:gd name="T51" fmla="*/ 36 h 40"/>
                  <a:gd name="T52" fmla="*/ 16 w 32"/>
                  <a:gd name="T53" fmla="*/ 40 h 40"/>
                  <a:gd name="T54" fmla="*/ 8 w 32"/>
                  <a:gd name="T55" fmla="*/ 39 h 40"/>
                  <a:gd name="T56" fmla="*/ 4 w 32"/>
                  <a:gd name="T57" fmla="*/ 36 h 40"/>
                  <a:gd name="T58" fmla="*/ 1 w 32"/>
                  <a:gd name="T59" fmla="*/ 3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2" h="40">
                    <a:moveTo>
                      <a:pt x="21" y="14"/>
                    </a:moveTo>
                    <a:cubicBezTo>
                      <a:pt x="21" y="12"/>
                      <a:pt x="21" y="10"/>
                      <a:pt x="19" y="9"/>
                    </a:cubicBezTo>
                    <a:cubicBezTo>
                      <a:pt x="18" y="8"/>
                      <a:pt x="17" y="7"/>
                      <a:pt x="16" y="7"/>
                    </a:cubicBezTo>
                    <a:cubicBezTo>
                      <a:pt x="14" y="7"/>
                      <a:pt x="13" y="8"/>
                      <a:pt x="12" y="9"/>
                    </a:cubicBezTo>
                    <a:cubicBezTo>
                      <a:pt x="11" y="10"/>
                      <a:pt x="11" y="11"/>
                      <a:pt x="11" y="14"/>
                    </a:cubicBezTo>
                    <a:cubicBezTo>
                      <a:pt x="11" y="16"/>
                      <a:pt x="11" y="17"/>
                      <a:pt x="12" y="19"/>
                    </a:cubicBezTo>
                    <a:cubicBezTo>
                      <a:pt x="13" y="20"/>
                      <a:pt x="14" y="20"/>
                      <a:pt x="16" y="20"/>
                    </a:cubicBezTo>
                    <a:cubicBezTo>
                      <a:pt x="17" y="20"/>
                      <a:pt x="19" y="20"/>
                      <a:pt x="20" y="19"/>
                    </a:cubicBezTo>
                    <a:cubicBezTo>
                      <a:pt x="21" y="18"/>
                      <a:pt x="21" y="16"/>
                      <a:pt x="21" y="14"/>
                    </a:cubicBezTo>
                    <a:close/>
                    <a:moveTo>
                      <a:pt x="1" y="31"/>
                    </a:moveTo>
                    <a:cubicBezTo>
                      <a:pt x="12" y="30"/>
                      <a:pt x="12" y="30"/>
                      <a:pt x="12" y="30"/>
                    </a:cubicBezTo>
                    <a:cubicBezTo>
                      <a:pt x="12" y="31"/>
                      <a:pt x="13" y="32"/>
                      <a:pt x="13" y="33"/>
                    </a:cubicBezTo>
                    <a:cubicBezTo>
                      <a:pt x="14" y="34"/>
                      <a:pt x="15" y="34"/>
                      <a:pt x="16" y="34"/>
                    </a:cubicBezTo>
                    <a:cubicBezTo>
                      <a:pt x="18" y="34"/>
                      <a:pt x="19" y="33"/>
                      <a:pt x="20" y="31"/>
                    </a:cubicBezTo>
                    <a:cubicBezTo>
                      <a:pt x="21" y="30"/>
                      <a:pt x="21" y="27"/>
                      <a:pt x="21" y="23"/>
                    </a:cubicBezTo>
                    <a:cubicBezTo>
                      <a:pt x="20" y="24"/>
                      <a:pt x="19" y="25"/>
                      <a:pt x="18" y="26"/>
                    </a:cubicBezTo>
                    <a:cubicBezTo>
                      <a:pt x="16" y="27"/>
                      <a:pt x="15" y="27"/>
                      <a:pt x="13" y="27"/>
                    </a:cubicBezTo>
                    <a:cubicBezTo>
                      <a:pt x="9" y="27"/>
                      <a:pt x="6" y="26"/>
                      <a:pt x="4" y="23"/>
                    </a:cubicBezTo>
                    <a:cubicBezTo>
                      <a:pt x="2" y="21"/>
                      <a:pt x="0" y="18"/>
                      <a:pt x="0" y="14"/>
                    </a:cubicBezTo>
                    <a:cubicBezTo>
                      <a:pt x="0" y="11"/>
                      <a:pt x="1" y="9"/>
                      <a:pt x="2" y="7"/>
                    </a:cubicBezTo>
                    <a:cubicBezTo>
                      <a:pt x="3" y="5"/>
                      <a:pt x="5" y="3"/>
                      <a:pt x="7" y="2"/>
                    </a:cubicBezTo>
                    <a:cubicBezTo>
                      <a:pt x="9" y="1"/>
                      <a:pt x="12" y="0"/>
                      <a:pt x="15" y="0"/>
                    </a:cubicBezTo>
                    <a:cubicBezTo>
                      <a:pt x="19" y="0"/>
                      <a:pt x="22" y="1"/>
                      <a:pt x="25" y="2"/>
                    </a:cubicBezTo>
                    <a:cubicBezTo>
                      <a:pt x="27" y="4"/>
                      <a:pt x="29" y="6"/>
                      <a:pt x="30" y="9"/>
                    </a:cubicBezTo>
                    <a:cubicBezTo>
                      <a:pt x="32" y="12"/>
                      <a:pt x="32" y="16"/>
                      <a:pt x="32" y="20"/>
                    </a:cubicBezTo>
                    <a:cubicBezTo>
                      <a:pt x="32" y="27"/>
                      <a:pt x="31" y="32"/>
                      <a:pt x="28" y="36"/>
                    </a:cubicBezTo>
                    <a:cubicBezTo>
                      <a:pt x="25" y="39"/>
                      <a:pt x="21" y="40"/>
                      <a:pt x="16" y="40"/>
                    </a:cubicBezTo>
                    <a:cubicBezTo>
                      <a:pt x="13" y="40"/>
                      <a:pt x="10" y="40"/>
                      <a:pt x="8" y="39"/>
                    </a:cubicBezTo>
                    <a:cubicBezTo>
                      <a:pt x="7" y="39"/>
                      <a:pt x="5" y="38"/>
                      <a:pt x="4" y="36"/>
                    </a:cubicBezTo>
                    <a:cubicBezTo>
                      <a:pt x="3" y="35"/>
                      <a:pt x="2" y="33"/>
                      <a:pt x="1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6" name="Freeform 74"/>
              <p:cNvSpPr/>
              <p:nvPr/>
            </p:nvSpPr>
            <p:spPr bwMode="auto">
              <a:xfrm>
                <a:off x="1520" y="1888"/>
                <a:ext cx="61" cy="75"/>
              </a:xfrm>
              <a:custGeom>
                <a:avLst/>
                <a:gdLst>
                  <a:gd name="T0" fmla="*/ 5 w 32"/>
                  <a:gd name="T1" fmla="*/ 0 h 39"/>
                  <a:gd name="T2" fmla="*/ 30 w 32"/>
                  <a:gd name="T3" fmla="*/ 0 h 39"/>
                  <a:gd name="T4" fmla="*/ 30 w 32"/>
                  <a:gd name="T5" fmla="*/ 9 h 39"/>
                  <a:gd name="T6" fmla="*/ 13 w 32"/>
                  <a:gd name="T7" fmla="*/ 9 h 39"/>
                  <a:gd name="T8" fmla="*/ 12 w 32"/>
                  <a:gd name="T9" fmla="*/ 15 h 39"/>
                  <a:gd name="T10" fmla="*/ 16 w 32"/>
                  <a:gd name="T11" fmla="*/ 13 h 39"/>
                  <a:gd name="T12" fmla="*/ 19 w 32"/>
                  <a:gd name="T13" fmla="*/ 13 h 39"/>
                  <a:gd name="T14" fmla="*/ 29 w 32"/>
                  <a:gd name="T15" fmla="*/ 16 h 39"/>
                  <a:gd name="T16" fmla="*/ 32 w 32"/>
                  <a:gd name="T17" fmla="*/ 25 h 39"/>
                  <a:gd name="T18" fmla="*/ 30 w 32"/>
                  <a:gd name="T19" fmla="*/ 32 h 39"/>
                  <a:gd name="T20" fmla="*/ 25 w 32"/>
                  <a:gd name="T21" fmla="*/ 38 h 39"/>
                  <a:gd name="T22" fmla="*/ 16 w 32"/>
                  <a:gd name="T23" fmla="*/ 39 h 39"/>
                  <a:gd name="T24" fmla="*/ 10 w 32"/>
                  <a:gd name="T25" fmla="*/ 39 h 39"/>
                  <a:gd name="T26" fmla="*/ 5 w 32"/>
                  <a:gd name="T27" fmla="*/ 37 h 39"/>
                  <a:gd name="T28" fmla="*/ 2 w 32"/>
                  <a:gd name="T29" fmla="*/ 33 h 39"/>
                  <a:gd name="T30" fmla="*/ 0 w 32"/>
                  <a:gd name="T31" fmla="*/ 29 h 39"/>
                  <a:gd name="T32" fmla="*/ 11 w 32"/>
                  <a:gd name="T33" fmla="*/ 28 h 39"/>
                  <a:gd name="T34" fmla="*/ 13 w 32"/>
                  <a:gd name="T35" fmla="*/ 32 h 39"/>
                  <a:gd name="T36" fmla="*/ 16 w 32"/>
                  <a:gd name="T37" fmla="*/ 33 h 39"/>
                  <a:gd name="T38" fmla="*/ 20 w 32"/>
                  <a:gd name="T39" fmla="*/ 31 h 39"/>
                  <a:gd name="T40" fmla="*/ 21 w 32"/>
                  <a:gd name="T41" fmla="*/ 26 h 39"/>
                  <a:gd name="T42" fmla="*/ 20 w 32"/>
                  <a:gd name="T43" fmla="*/ 21 h 39"/>
                  <a:gd name="T44" fmla="*/ 16 w 32"/>
                  <a:gd name="T45" fmla="*/ 19 h 39"/>
                  <a:gd name="T46" fmla="*/ 13 w 32"/>
                  <a:gd name="T47" fmla="*/ 20 h 39"/>
                  <a:gd name="T48" fmla="*/ 11 w 32"/>
                  <a:gd name="T49" fmla="*/ 22 h 39"/>
                  <a:gd name="T50" fmla="*/ 1 w 32"/>
                  <a:gd name="T51" fmla="*/ 21 h 39"/>
                  <a:gd name="T52" fmla="*/ 5 w 32"/>
                  <a:gd name="T53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" h="39">
                    <a:moveTo>
                      <a:pt x="5" y="0"/>
                    </a:moveTo>
                    <a:cubicBezTo>
                      <a:pt x="30" y="0"/>
                      <a:pt x="30" y="0"/>
                      <a:pt x="30" y="0"/>
                    </a:cubicBezTo>
                    <a:cubicBezTo>
                      <a:pt x="30" y="9"/>
                      <a:pt x="30" y="9"/>
                      <a:pt x="30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4"/>
                      <a:pt x="14" y="14"/>
                      <a:pt x="16" y="13"/>
                    </a:cubicBezTo>
                    <a:cubicBezTo>
                      <a:pt x="17" y="13"/>
                      <a:pt x="18" y="13"/>
                      <a:pt x="19" y="13"/>
                    </a:cubicBezTo>
                    <a:cubicBezTo>
                      <a:pt x="23" y="13"/>
                      <a:pt x="26" y="14"/>
                      <a:pt x="29" y="16"/>
                    </a:cubicBezTo>
                    <a:cubicBezTo>
                      <a:pt x="31" y="19"/>
                      <a:pt x="32" y="22"/>
                      <a:pt x="32" y="25"/>
                    </a:cubicBezTo>
                    <a:cubicBezTo>
                      <a:pt x="32" y="28"/>
                      <a:pt x="32" y="30"/>
                      <a:pt x="30" y="32"/>
                    </a:cubicBezTo>
                    <a:cubicBezTo>
                      <a:pt x="29" y="35"/>
                      <a:pt x="27" y="36"/>
                      <a:pt x="25" y="38"/>
                    </a:cubicBezTo>
                    <a:cubicBezTo>
                      <a:pt x="23" y="39"/>
                      <a:pt x="20" y="39"/>
                      <a:pt x="16" y="39"/>
                    </a:cubicBezTo>
                    <a:cubicBezTo>
                      <a:pt x="14" y="39"/>
                      <a:pt x="12" y="39"/>
                      <a:pt x="10" y="39"/>
                    </a:cubicBezTo>
                    <a:cubicBezTo>
                      <a:pt x="8" y="38"/>
                      <a:pt x="6" y="38"/>
                      <a:pt x="5" y="37"/>
                    </a:cubicBezTo>
                    <a:cubicBezTo>
                      <a:pt x="4" y="36"/>
                      <a:pt x="3" y="35"/>
                      <a:pt x="2" y="33"/>
                    </a:cubicBezTo>
                    <a:cubicBezTo>
                      <a:pt x="1" y="32"/>
                      <a:pt x="1" y="31"/>
                      <a:pt x="0" y="29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9"/>
                      <a:pt x="12" y="31"/>
                      <a:pt x="13" y="32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8" y="33"/>
                      <a:pt x="19" y="32"/>
                      <a:pt x="20" y="31"/>
                    </a:cubicBezTo>
                    <a:cubicBezTo>
                      <a:pt x="21" y="30"/>
                      <a:pt x="21" y="28"/>
                      <a:pt x="21" y="26"/>
                    </a:cubicBezTo>
                    <a:cubicBezTo>
                      <a:pt x="21" y="24"/>
                      <a:pt x="21" y="22"/>
                      <a:pt x="20" y="21"/>
                    </a:cubicBezTo>
                    <a:cubicBezTo>
                      <a:pt x="19" y="20"/>
                      <a:pt x="18" y="19"/>
                      <a:pt x="16" y="19"/>
                    </a:cubicBezTo>
                    <a:cubicBezTo>
                      <a:pt x="15" y="19"/>
                      <a:pt x="14" y="20"/>
                      <a:pt x="13" y="20"/>
                    </a:cubicBezTo>
                    <a:cubicBezTo>
                      <a:pt x="12" y="21"/>
                      <a:pt x="11" y="21"/>
                      <a:pt x="11" y="22"/>
                    </a:cubicBezTo>
                    <a:cubicBezTo>
                      <a:pt x="1" y="21"/>
                      <a:pt x="1" y="21"/>
                      <a:pt x="1" y="21"/>
                    </a:cubicBez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7" name="Freeform 75"/>
              <p:cNvSpPr/>
              <p:nvPr/>
            </p:nvSpPr>
            <p:spPr bwMode="auto">
              <a:xfrm>
                <a:off x="1587" y="1886"/>
                <a:ext cx="61" cy="77"/>
              </a:xfrm>
              <a:custGeom>
                <a:avLst/>
                <a:gdLst>
                  <a:gd name="T0" fmla="*/ 11 w 32"/>
                  <a:gd name="T1" fmla="*/ 12 h 40"/>
                  <a:gd name="T2" fmla="*/ 0 w 32"/>
                  <a:gd name="T3" fmla="*/ 11 h 40"/>
                  <a:gd name="T4" fmla="*/ 5 w 32"/>
                  <a:gd name="T5" fmla="*/ 3 h 40"/>
                  <a:gd name="T6" fmla="*/ 16 w 32"/>
                  <a:gd name="T7" fmla="*/ 0 h 40"/>
                  <a:gd name="T8" fmla="*/ 26 w 32"/>
                  <a:gd name="T9" fmla="*/ 3 h 40"/>
                  <a:gd name="T10" fmla="*/ 30 w 32"/>
                  <a:gd name="T11" fmla="*/ 10 h 40"/>
                  <a:gd name="T12" fmla="*/ 28 w 32"/>
                  <a:gd name="T13" fmla="*/ 15 h 40"/>
                  <a:gd name="T14" fmla="*/ 24 w 32"/>
                  <a:gd name="T15" fmla="*/ 19 h 40"/>
                  <a:gd name="T16" fmla="*/ 28 w 32"/>
                  <a:gd name="T17" fmla="*/ 20 h 40"/>
                  <a:gd name="T18" fmla="*/ 31 w 32"/>
                  <a:gd name="T19" fmla="*/ 23 h 40"/>
                  <a:gd name="T20" fmla="*/ 32 w 32"/>
                  <a:gd name="T21" fmla="*/ 28 h 40"/>
                  <a:gd name="T22" fmla="*/ 30 w 32"/>
                  <a:gd name="T23" fmla="*/ 34 h 40"/>
                  <a:gd name="T24" fmla="*/ 25 w 32"/>
                  <a:gd name="T25" fmla="*/ 39 h 40"/>
                  <a:gd name="T26" fmla="*/ 16 w 32"/>
                  <a:gd name="T27" fmla="*/ 40 h 40"/>
                  <a:gd name="T28" fmla="*/ 8 w 32"/>
                  <a:gd name="T29" fmla="*/ 39 h 40"/>
                  <a:gd name="T30" fmla="*/ 3 w 32"/>
                  <a:gd name="T31" fmla="*/ 36 h 40"/>
                  <a:gd name="T32" fmla="*/ 0 w 32"/>
                  <a:gd name="T33" fmla="*/ 30 h 40"/>
                  <a:gd name="T34" fmla="*/ 11 w 32"/>
                  <a:gd name="T35" fmla="*/ 28 h 40"/>
                  <a:gd name="T36" fmla="*/ 13 w 32"/>
                  <a:gd name="T37" fmla="*/ 33 h 40"/>
                  <a:gd name="T38" fmla="*/ 16 w 32"/>
                  <a:gd name="T39" fmla="*/ 34 h 40"/>
                  <a:gd name="T40" fmla="*/ 20 w 32"/>
                  <a:gd name="T41" fmla="*/ 32 h 40"/>
                  <a:gd name="T42" fmla="*/ 21 w 32"/>
                  <a:gd name="T43" fmla="*/ 28 h 40"/>
                  <a:gd name="T44" fmla="*/ 20 w 32"/>
                  <a:gd name="T45" fmla="*/ 24 h 40"/>
                  <a:gd name="T46" fmla="*/ 16 w 32"/>
                  <a:gd name="T47" fmla="*/ 23 h 40"/>
                  <a:gd name="T48" fmla="*/ 12 w 32"/>
                  <a:gd name="T49" fmla="*/ 23 h 40"/>
                  <a:gd name="T50" fmla="*/ 13 w 32"/>
                  <a:gd name="T51" fmla="*/ 15 h 40"/>
                  <a:gd name="T52" fmla="*/ 14 w 32"/>
                  <a:gd name="T53" fmla="*/ 16 h 40"/>
                  <a:gd name="T54" fmla="*/ 18 w 32"/>
                  <a:gd name="T55" fmla="*/ 14 h 40"/>
                  <a:gd name="T56" fmla="*/ 19 w 32"/>
                  <a:gd name="T57" fmla="*/ 11 h 40"/>
                  <a:gd name="T58" fmla="*/ 18 w 32"/>
                  <a:gd name="T59" fmla="*/ 8 h 40"/>
                  <a:gd name="T60" fmla="*/ 15 w 32"/>
                  <a:gd name="T61" fmla="*/ 7 h 40"/>
                  <a:gd name="T62" fmla="*/ 12 w 32"/>
                  <a:gd name="T63" fmla="*/ 8 h 40"/>
                  <a:gd name="T64" fmla="*/ 11 w 32"/>
                  <a:gd name="T65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40">
                    <a:moveTo>
                      <a:pt x="11" y="12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7"/>
                      <a:pt x="3" y="5"/>
                      <a:pt x="5" y="3"/>
                    </a:cubicBezTo>
                    <a:cubicBezTo>
                      <a:pt x="8" y="1"/>
                      <a:pt x="11" y="0"/>
                      <a:pt x="16" y="0"/>
                    </a:cubicBezTo>
                    <a:cubicBezTo>
                      <a:pt x="21" y="0"/>
                      <a:pt x="24" y="1"/>
                      <a:pt x="26" y="3"/>
                    </a:cubicBezTo>
                    <a:cubicBezTo>
                      <a:pt x="29" y="5"/>
                      <a:pt x="30" y="8"/>
                      <a:pt x="30" y="10"/>
                    </a:cubicBezTo>
                    <a:cubicBezTo>
                      <a:pt x="30" y="12"/>
                      <a:pt x="29" y="14"/>
                      <a:pt x="28" y="15"/>
                    </a:cubicBezTo>
                    <a:cubicBezTo>
                      <a:pt x="27" y="16"/>
                      <a:pt x="26" y="18"/>
                      <a:pt x="24" y="19"/>
                    </a:cubicBezTo>
                    <a:cubicBezTo>
                      <a:pt x="26" y="19"/>
                      <a:pt x="27" y="19"/>
                      <a:pt x="28" y="20"/>
                    </a:cubicBezTo>
                    <a:cubicBezTo>
                      <a:pt x="29" y="21"/>
                      <a:pt x="30" y="22"/>
                      <a:pt x="31" y="23"/>
                    </a:cubicBezTo>
                    <a:cubicBezTo>
                      <a:pt x="31" y="24"/>
                      <a:pt x="32" y="26"/>
                      <a:pt x="32" y="28"/>
                    </a:cubicBezTo>
                    <a:cubicBezTo>
                      <a:pt x="32" y="30"/>
                      <a:pt x="31" y="32"/>
                      <a:pt x="30" y="34"/>
                    </a:cubicBezTo>
                    <a:cubicBezTo>
                      <a:pt x="29" y="36"/>
                      <a:pt x="27" y="38"/>
                      <a:pt x="25" y="39"/>
                    </a:cubicBezTo>
                    <a:cubicBezTo>
                      <a:pt x="23" y="40"/>
                      <a:pt x="20" y="40"/>
                      <a:pt x="16" y="40"/>
                    </a:cubicBezTo>
                    <a:cubicBezTo>
                      <a:pt x="13" y="40"/>
                      <a:pt x="10" y="40"/>
                      <a:pt x="8" y="39"/>
                    </a:cubicBezTo>
                    <a:cubicBezTo>
                      <a:pt x="6" y="38"/>
                      <a:pt x="4" y="37"/>
                      <a:pt x="3" y="36"/>
                    </a:cubicBezTo>
                    <a:cubicBezTo>
                      <a:pt x="2" y="34"/>
                      <a:pt x="1" y="32"/>
                      <a:pt x="0" y="30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30"/>
                      <a:pt x="12" y="32"/>
                      <a:pt x="13" y="33"/>
                    </a:cubicBezTo>
                    <a:cubicBezTo>
                      <a:pt x="13" y="34"/>
                      <a:pt x="15" y="34"/>
                      <a:pt x="16" y="34"/>
                    </a:cubicBezTo>
                    <a:cubicBezTo>
                      <a:pt x="17" y="34"/>
                      <a:pt x="19" y="33"/>
                      <a:pt x="20" y="32"/>
                    </a:cubicBezTo>
                    <a:cubicBezTo>
                      <a:pt x="20" y="31"/>
                      <a:pt x="21" y="30"/>
                      <a:pt x="21" y="28"/>
                    </a:cubicBezTo>
                    <a:cubicBezTo>
                      <a:pt x="21" y="26"/>
                      <a:pt x="20" y="25"/>
                      <a:pt x="20" y="24"/>
                    </a:cubicBezTo>
                    <a:cubicBezTo>
                      <a:pt x="19" y="23"/>
                      <a:pt x="17" y="23"/>
                      <a:pt x="16" y="23"/>
                    </a:cubicBezTo>
                    <a:cubicBezTo>
                      <a:pt x="15" y="23"/>
                      <a:pt x="14" y="23"/>
                      <a:pt x="12" y="23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9" y="13"/>
                      <a:pt x="19" y="12"/>
                      <a:pt x="19" y="11"/>
                    </a:cubicBezTo>
                    <a:cubicBezTo>
                      <a:pt x="19" y="10"/>
                      <a:pt x="19" y="9"/>
                      <a:pt x="18" y="8"/>
                    </a:cubicBezTo>
                    <a:cubicBezTo>
                      <a:pt x="17" y="8"/>
                      <a:pt x="16" y="7"/>
                      <a:pt x="15" y="7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1" y="9"/>
                      <a:pt x="11" y="10"/>
                      <a:pt x="1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8" name="Freeform 76"/>
              <p:cNvSpPr/>
              <p:nvPr/>
            </p:nvSpPr>
            <p:spPr bwMode="auto">
              <a:xfrm>
                <a:off x="1079" y="1957"/>
                <a:ext cx="19" cy="10"/>
              </a:xfrm>
              <a:custGeom>
                <a:avLst/>
                <a:gdLst>
                  <a:gd name="T0" fmla="*/ 0 w 19"/>
                  <a:gd name="T1" fmla="*/ 10 h 10"/>
                  <a:gd name="T2" fmla="*/ 9 w 19"/>
                  <a:gd name="T3" fmla="*/ 8 h 10"/>
                  <a:gd name="T4" fmla="*/ 19 w 19"/>
                  <a:gd name="T5" fmla="*/ 6 h 10"/>
                  <a:gd name="T6" fmla="*/ 13 w 19"/>
                  <a:gd name="T7" fmla="*/ 2 h 10"/>
                  <a:gd name="T8" fmla="*/ 7 w 19"/>
                  <a:gd name="T9" fmla="*/ 0 h 10"/>
                  <a:gd name="T10" fmla="*/ 0 w 19"/>
                  <a:gd name="T1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" h="10">
                    <a:moveTo>
                      <a:pt x="0" y="10"/>
                    </a:moveTo>
                    <a:lnTo>
                      <a:pt x="9" y="8"/>
                    </a:lnTo>
                    <a:lnTo>
                      <a:pt x="19" y="6"/>
                    </a:lnTo>
                    <a:lnTo>
                      <a:pt x="13" y="2"/>
                    </a:lnTo>
                    <a:lnTo>
                      <a:pt x="7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9" name="Freeform 77"/>
              <p:cNvSpPr/>
              <p:nvPr/>
            </p:nvSpPr>
            <p:spPr bwMode="auto">
              <a:xfrm>
                <a:off x="1182" y="684"/>
                <a:ext cx="48" cy="36"/>
              </a:xfrm>
              <a:custGeom>
                <a:avLst/>
                <a:gdLst>
                  <a:gd name="T0" fmla="*/ 22 w 25"/>
                  <a:gd name="T1" fmla="*/ 11 h 19"/>
                  <a:gd name="T2" fmla="*/ 24 w 25"/>
                  <a:gd name="T3" fmla="*/ 8 h 19"/>
                  <a:gd name="T4" fmla="*/ 24 w 25"/>
                  <a:gd name="T5" fmla="*/ 4 h 19"/>
                  <a:gd name="T6" fmla="*/ 21 w 25"/>
                  <a:gd name="T7" fmla="*/ 1 h 19"/>
                  <a:gd name="T8" fmla="*/ 16 w 25"/>
                  <a:gd name="T9" fmla="*/ 1 h 19"/>
                  <a:gd name="T10" fmla="*/ 8 w 25"/>
                  <a:gd name="T11" fmla="*/ 4 h 19"/>
                  <a:gd name="T12" fmla="*/ 0 w 25"/>
                  <a:gd name="T13" fmla="*/ 7 h 19"/>
                  <a:gd name="T14" fmla="*/ 5 w 25"/>
                  <a:gd name="T15" fmla="*/ 19 h 19"/>
                  <a:gd name="T16" fmla="*/ 13 w 25"/>
                  <a:gd name="T17" fmla="*/ 16 h 19"/>
                  <a:gd name="T18" fmla="*/ 22 w 25"/>
                  <a:gd name="T19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19">
                    <a:moveTo>
                      <a:pt x="22" y="11"/>
                    </a:moveTo>
                    <a:cubicBezTo>
                      <a:pt x="23" y="10"/>
                      <a:pt x="24" y="9"/>
                      <a:pt x="24" y="8"/>
                    </a:cubicBezTo>
                    <a:cubicBezTo>
                      <a:pt x="25" y="7"/>
                      <a:pt x="25" y="5"/>
                      <a:pt x="24" y="4"/>
                    </a:cubicBezTo>
                    <a:cubicBezTo>
                      <a:pt x="23" y="2"/>
                      <a:pt x="22" y="1"/>
                      <a:pt x="21" y="1"/>
                    </a:cubicBezTo>
                    <a:cubicBezTo>
                      <a:pt x="19" y="0"/>
                      <a:pt x="18" y="0"/>
                      <a:pt x="16" y="1"/>
                    </a:cubicBezTo>
                    <a:cubicBezTo>
                      <a:pt x="15" y="1"/>
                      <a:pt x="13" y="2"/>
                      <a:pt x="8" y="4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8" y="14"/>
                      <a:pt x="21" y="12"/>
                      <a:pt x="22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0" name="Freeform 78"/>
              <p:cNvSpPr/>
              <p:nvPr/>
            </p:nvSpPr>
            <p:spPr bwMode="auto">
              <a:xfrm>
                <a:off x="2129" y="971"/>
                <a:ext cx="40" cy="46"/>
              </a:xfrm>
              <a:custGeom>
                <a:avLst/>
                <a:gdLst>
                  <a:gd name="T0" fmla="*/ 10 w 21"/>
                  <a:gd name="T1" fmla="*/ 22 h 24"/>
                  <a:gd name="T2" fmla="*/ 14 w 21"/>
                  <a:gd name="T3" fmla="*/ 24 h 24"/>
                  <a:gd name="T4" fmla="*/ 18 w 21"/>
                  <a:gd name="T5" fmla="*/ 23 h 24"/>
                  <a:gd name="T6" fmla="*/ 20 w 21"/>
                  <a:gd name="T7" fmla="*/ 19 h 24"/>
                  <a:gd name="T8" fmla="*/ 20 w 21"/>
                  <a:gd name="T9" fmla="*/ 14 h 24"/>
                  <a:gd name="T10" fmla="*/ 16 w 21"/>
                  <a:gd name="T11" fmla="*/ 7 h 24"/>
                  <a:gd name="T12" fmla="*/ 11 w 21"/>
                  <a:gd name="T13" fmla="*/ 0 h 24"/>
                  <a:gd name="T14" fmla="*/ 0 w 21"/>
                  <a:gd name="T15" fmla="*/ 6 h 24"/>
                  <a:gd name="T16" fmla="*/ 4 w 21"/>
                  <a:gd name="T17" fmla="*/ 14 h 24"/>
                  <a:gd name="T18" fmla="*/ 10 w 21"/>
                  <a:gd name="T1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24">
                    <a:moveTo>
                      <a:pt x="10" y="22"/>
                    </a:moveTo>
                    <a:cubicBezTo>
                      <a:pt x="11" y="23"/>
                      <a:pt x="12" y="24"/>
                      <a:pt x="14" y="24"/>
                    </a:cubicBezTo>
                    <a:cubicBezTo>
                      <a:pt x="15" y="24"/>
                      <a:pt x="16" y="24"/>
                      <a:pt x="18" y="23"/>
                    </a:cubicBezTo>
                    <a:cubicBezTo>
                      <a:pt x="19" y="22"/>
                      <a:pt x="20" y="21"/>
                      <a:pt x="20" y="19"/>
                    </a:cubicBezTo>
                    <a:cubicBezTo>
                      <a:pt x="21" y="18"/>
                      <a:pt x="21" y="16"/>
                      <a:pt x="20" y="14"/>
                    </a:cubicBezTo>
                    <a:cubicBezTo>
                      <a:pt x="19" y="14"/>
                      <a:pt x="18" y="11"/>
                      <a:pt x="16" y="7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7" y="18"/>
                      <a:pt x="9" y="21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1" name="Freeform 79"/>
              <p:cNvSpPr/>
              <p:nvPr/>
            </p:nvSpPr>
            <p:spPr bwMode="auto">
              <a:xfrm>
                <a:off x="789" y="1157"/>
                <a:ext cx="40" cy="28"/>
              </a:xfrm>
              <a:custGeom>
                <a:avLst/>
                <a:gdLst>
                  <a:gd name="T0" fmla="*/ 40 w 40"/>
                  <a:gd name="T1" fmla="*/ 0 h 28"/>
                  <a:gd name="T2" fmla="*/ 0 w 40"/>
                  <a:gd name="T3" fmla="*/ 3 h 28"/>
                  <a:gd name="T4" fmla="*/ 30 w 40"/>
                  <a:gd name="T5" fmla="*/ 28 h 28"/>
                  <a:gd name="T6" fmla="*/ 40 w 40"/>
                  <a:gd name="T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8">
                    <a:moveTo>
                      <a:pt x="40" y="0"/>
                    </a:moveTo>
                    <a:lnTo>
                      <a:pt x="0" y="3"/>
                    </a:lnTo>
                    <a:lnTo>
                      <a:pt x="30" y="28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2" name="Freeform 80"/>
              <p:cNvSpPr/>
              <p:nvPr/>
            </p:nvSpPr>
            <p:spPr bwMode="auto">
              <a:xfrm>
                <a:off x="1590" y="2112"/>
                <a:ext cx="41" cy="63"/>
              </a:xfrm>
              <a:custGeom>
                <a:avLst/>
                <a:gdLst>
                  <a:gd name="T0" fmla="*/ 8 w 21"/>
                  <a:gd name="T1" fmla="*/ 10 h 33"/>
                  <a:gd name="T2" fmla="*/ 4 w 21"/>
                  <a:gd name="T3" fmla="*/ 12 h 33"/>
                  <a:gd name="T4" fmla="*/ 2 w 21"/>
                  <a:gd name="T5" fmla="*/ 15 h 33"/>
                  <a:gd name="T6" fmla="*/ 1 w 21"/>
                  <a:gd name="T7" fmla="*/ 20 h 33"/>
                  <a:gd name="T8" fmla="*/ 1 w 21"/>
                  <a:gd name="T9" fmla="*/ 23 h 33"/>
                  <a:gd name="T10" fmla="*/ 2 w 21"/>
                  <a:gd name="T11" fmla="*/ 27 h 33"/>
                  <a:gd name="T12" fmla="*/ 9 w 21"/>
                  <a:gd name="T13" fmla="*/ 32 h 33"/>
                  <a:gd name="T14" fmla="*/ 13 w 21"/>
                  <a:gd name="T15" fmla="*/ 33 h 33"/>
                  <a:gd name="T16" fmla="*/ 16 w 21"/>
                  <a:gd name="T17" fmla="*/ 33 h 33"/>
                  <a:gd name="T18" fmla="*/ 19 w 21"/>
                  <a:gd name="T19" fmla="*/ 30 h 33"/>
                  <a:gd name="T20" fmla="*/ 20 w 21"/>
                  <a:gd name="T21" fmla="*/ 27 h 33"/>
                  <a:gd name="T22" fmla="*/ 21 w 21"/>
                  <a:gd name="T23" fmla="*/ 25 h 33"/>
                  <a:gd name="T24" fmla="*/ 20 w 21"/>
                  <a:gd name="T25" fmla="*/ 20 h 33"/>
                  <a:gd name="T26" fmla="*/ 14 w 21"/>
                  <a:gd name="T27" fmla="*/ 16 h 33"/>
                  <a:gd name="T28" fmla="*/ 15 w 21"/>
                  <a:gd name="T29" fmla="*/ 12 h 33"/>
                  <a:gd name="T30" fmla="*/ 17 w 21"/>
                  <a:gd name="T31" fmla="*/ 11 h 33"/>
                  <a:gd name="T32" fmla="*/ 18 w 21"/>
                  <a:gd name="T33" fmla="*/ 8 h 33"/>
                  <a:gd name="T34" fmla="*/ 18 w 21"/>
                  <a:gd name="T35" fmla="*/ 5 h 33"/>
                  <a:gd name="T36" fmla="*/ 18 w 21"/>
                  <a:gd name="T37" fmla="*/ 2 h 33"/>
                  <a:gd name="T38" fmla="*/ 15 w 21"/>
                  <a:gd name="T39" fmla="*/ 3 h 33"/>
                  <a:gd name="T40" fmla="*/ 10 w 21"/>
                  <a:gd name="T41" fmla="*/ 8 h 33"/>
                  <a:gd name="T42" fmla="*/ 9 w 21"/>
                  <a:gd name="T43" fmla="*/ 9 h 33"/>
                  <a:gd name="T44" fmla="*/ 8 w 21"/>
                  <a:gd name="T45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33">
                    <a:moveTo>
                      <a:pt x="8" y="10"/>
                    </a:moveTo>
                    <a:cubicBezTo>
                      <a:pt x="6" y="10"/>
                      <a:pt x="4" y="12"/>
                      <a:pt x="4" y="12"/>
                    </a:cubicBezTo>
                    <a:cubicBezTo>
                      <a:pt x="2" y="14"/>
                      <a:pt x="2" y="15"/>
                      <a:pt x="2" y="15"/>
                    </a:cubicBezTo>
                    <a:cubicBezTo>
                      <a:pt x="2" y="16"/>
                      <a:pt x="1" y="20"/>
                      <a:pt x="1" y="20"/>
                    </a:cubicBezTo>
                    <a:cubicBezTo>
                      <a:pt x="1" y="20"/>
                      <a:pt x="0" y="23"/>
                      <a:pt x="1" y="23"/>
                    </a:cubicBezTo>
                    <a:cubicBezTo>
                      <a:pt x="1" y="24"/>
                      <a:pt x="2" y="26"/>
                      <a:pt x="2" y="27"/>
                    </a:cubicBezTo>
                    <a:cubicBezTo>
                      <a:pt x="4" y="29"/>
                      <a:pt x="9" y="32"/>
                      <a:pt x="9" y="32"/>
                    </a:cubicBezTo>
                    <a:cubicBezTo>
                      <a:pt x="10" y="33"/>
                      <a:pt x="12" y="33"/>
                      <a:pt x="13" y="33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9" y="33"/>
                      <a:pt x="19" y="30"/>
                      <a:pt x="19" y="30"/>
                    </a:cubicBezTo>
                    <a:cubicBezTo>
                      <a:pt x="19" y="28"/>
                      <a:pt x="20" y="27"/>
                      <a:pt x="20" y="27"/>
                    </a:cubicBezTo>
                    <a:cubicBezTo>
                      <a:pt x="21" y="26"/>
                      <a:pt x="21" y="25"/>
                      <a:pt x="21" y="25"/>
                    </a:cubicBezTo>
                    <a:cubicBezTo>
                      <a:pt x="20" y="23"/>
                      <a:pt x="20" y="20"/>
                      <a:pt x="20" y="20"/>
                    </a:cubicBezTo>
                    <a:cubicBezTo>
                      <a:pt x="18" y="19"/>
                      <a:pt x="14" y="16"/>
                      <a:pt x="14" y="16"/>
                    </a:cubicBezTo>
                    <a:cubicBezTo>
                      <a:pt x="12" y="12"/>
                      <a:pt x="15" y="12"/>
                      <a:pt x="15" y="12"/>
                    </a:cubicBezTo>
                    <a:cubicBezTo>
                      <a:pt x="16" y="12"/>
                      <a:pt x="17" y="11"/>
                      <a:pt x="17" y="11"/>
                    </a:cubicBezTo>
                    <a:cubicBezTo>
                      <a:pt x="19" y="11"/>
                      <a:pt x="18" y="8"/>
                      <a:pt x="18" y="8"/>
                    </a:cubicBezTo>
                    <a:cubicBezTo>
                      <a:pt x="18" y="6"/>
                      <a:pt x="18" y="5"/>
                      <a:pt x="18" y="5"/>
                    </a:cubicBezTo>
                    <a:cubicBezTo>
                      <a:pt x="19" y="2"/>
                      <a:pt x="18" y="2"/>
                      <a:pt x="18" y="2"/>
                    </a:cubicBezTo>
                    <a:cubicBezTo>
                      <a:pt x="17" y="0"/>
                      <a:pt x="15" y="3"/>
                      <a:pt x="15" y="3"/>
                    </a:cubicBezTo>
                    <a:cubicBezTo>
                      <a:pt x="14" y="4"/>
                      <a:pt x="10" y="8"/>
                      <a:pt x="10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8" y="10"/>
                      <a:pt x="8" y="10"/>
                      <a:pt x="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3" name="Freeform 81"/>
              <p:cNvSpPr/>
              <p:nvPr/>
            </p:nvSpPr>
            <p:spPr bwMode="auto">
              <a:xfrm>
                <a:off x="1224" y="2049"/>
                <a:ext cx="9" cy="21"/>
              </a:xfrm>
              <a:custGeom>
                <a:avLst/>
                <a:gdLst>
                  <a:gd name="T0" fmla="*/ 0 w 5"/>
                  <a:gd name="T1" fmla="*/ 0 h 11"/>
                  <a:gd name="T2" fmla="*/ 2 w 5"/>
                  <a:gd name="T3" fmla="*/ 5 h 11"/>
                  <a:gd name="T4" fmla="*/ 3 w 5"/>
                  <a:gd name="T5" fmla="*/ 7 h 11"/>
                  <a:gd name="T6" fmla="*/ 3 w 5"/>
                  <a:gd name="T7" fmla="*/ 10 h 11"/>
                  <a:gd name="T8" fmla="*/ 5 w 5"/>
                  <a:gd name="T9" fmla="*/ 9 h 11"/>
                  <a:gd name="T10" fmla="*/ 4 w 5"/>
                  <a:gd name="T11" fmla="*/ 3 h 11"/>
                  <a:gd name="T12" fmla="*/ 3 w 5"/>
                  <a:gd name="T13" fmla="*/ 0 h 11"/>
                  <a:gd name="T14" fmla="*/ 0 w 5"/>
                  <a:gd name="T1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11">
                    <a:moveTo>
                      <a:pt x="0" y="0"/>
                    </a:moveTo>
                    <a:cubicBezTo>
                      <a:pt x="1" y="3"/>
                      <a:pt x="2" y="4"/>
                      <a:pt x="2" y="5"/>
                    </a:cubicBezTo>
                    <a:cubicBezTo>
                      <a:pt x="3" y="6"/>
                      <a:pt x="3" y="7"/>
                      <a:pt x="3" y="7"/>
                    </a:cubicBezTo>
                    <a:cubicBezTo>
                      <a:pt x="4" y="9"/>
                      <a:pt x="3" y="8"/>
                      <a:pt x="3" y="10"/>
                    </a:cubicBezTo>
                    <a:cubicBezTo>
                      <a:pt x="4" y="11"/>
                      <a:pt x="4" y="10"/>
                      <a:pt x="5" y="9"/>
                    </a:cubicBezTo>
                    <a:cubicBezTo>
                      <a:pt x="4" y="8"/>
                      <a:pt x="4" y="5"/>
                      <a:pt x="4" y="3"/>
                    </a:cubicBezTo>
                    <a:cubicBezTo>
                      <a:pt x="3" y="2"/>
                      <a:pt x="3" y="1"/>
                      <a:pt x="3" y="0"/>
                    </a:cubicBezTo>
                    <a:cubicBezTo>
                      <a:pt x="2" y="0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4" name="Freeform 82"/>
              <p:cNvSpPr/>
              <p:nvPr/>
            </p:nvSpPr>
            <p:spPr bwMode="auto">
              <a:xfrm>
                <a:off x="1190" y="2064"/>
                <a:ext cx="34" cy="12"/>
              </a:xfrm>
              <a:custGeom>
                <a:avLst/>
                <a:gdLst>
                  <a:gd name="T0" fmla="*/ 0 w 18"/>
                  <a:gd name="T1" fmla="*/ 6 h 6"/>
                  <a:gd name="T2" fmla="*/ 5 w 18"/>
                  <a:gd name="T3" fmla="*/ 5 h 6"/>
                  <a:gd name="T4" fmla="*/ 17 w 18"/>
                  <a:gd name="T5" fmla="*/ 3 h 6"/>
                  <a:gd name="T6" fmla="*/ 18 w 18"/>
                  <a:gd name="T7" fmla="*/ 2 h 6"/>
                  <a:gd name="T8" fmla="*/ 18 w 18"/>
                  <a:gd name="T9" fmla="*/ 1 h 6"/>
                  <a:gd name="T10" fmla="*/ 17 w 18"/>
                  <a:gd name="T11" fmla="*/ 0 h 6"/>
                  <a:gd name="T12" fmla="*/ 0 w 18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6">
                    <a:moveTo>
                      <a:pt x="0" y="6"/>
                    </a:moveTo>
                    <a:cubicBezTo>
                      <a:pt x="1" y="6"/>
                      <a:pt x="4" y="5"/>
                      <a:pt x="5" y="5"/>
                    </a:cubicBezTo>
                    <a:cubicBezTo>
                      <a:pt x="9" y="5"/>
                      <a:pt x="15" y="4"/>
                      <a:pt x="17" y="3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8" y="1"/>
                      <a:pt x="18" y="0"/>
                      <a:pt x="17" y="0"/>
                    </a:cubicBezTo>
                    <a:cubicBezTo>
                      <a:pt x="13" y="3"/>
                      <a:pt x="3" y="4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5" name="Freeform 83"/>
              <p:cNvSpPr/>
              <p:nvPr/>
            </p:nvSpPr>
            <p:spPr bwMode="auto">
              <a:xfrm>
                <a:off x="1671" y="647"/>
                <a:ext cx="63" cy="71"/>
              </a:xfrm>
              <a:custGeom>
                <a:avLst/>
                <a:gdLst>
                  <a:gd name="T0" fmla="*/ 12 w 33"/>
                  <a:gd name="T1" fmla="*/ 35 h 37"/>
                  <a:gd name="T2" fmla="*/ 24 w 33"/>
                  <a:gd name="T3" fmla="*/ 34 h 37"/>
                  <a:gd name="T4" fmla="*/ 32 w 33"/>
                  <a:gd name="T5" fmla="*/ 22 h 37"/>
                  <a:gd name="T6" fmla="*/ 31 w 33"/>
                  <a:gd name="T7" fmla="*/ 8 h 37"/>
                  <a:gd name="T8" fmla="*/ 21 w 33"/>
                  <a:gd name="T9" fmla="*/ 1 h 37"/>
                  <a:gd name="T10" fmla="*/ 9 w 33"/>
                  <a:gd name="T11" fmla="*/ 2 h 37"/>
                  <a:gd name="T12" fmla="*/ 1 w 33"/>
                  <a:gd name="T13" fmla="*/ 14 h 37"/>
                  <a:gd name="T14" fmla="*/ 2 w 33"/>
                  <a:gd name="T15" fmla="*/ 28 h 37"/>
                  <a:gd name="T16" fmla="*/ 12 w 33"/>
                  <a:gd name="T17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37">
                    <a:moveTo>
                      <a:pt x="12" y="35"/>
                    </a:moveTo>
                    <a:cubicBezTo>
                      <a:pt x="16" y="37"/>
                      <a:pt x="20" y="36"/>
                      <a:pt x="24" y="34"/>
                    </a:cubicBezTo>
                    <a:cubicBezTo>
                      <a:pt x="27" y="32"/>
                      <a:pt x="30" y="28"/>
                      <a:pt x="32" y="22"/>
                    </a:cubicBezTo>
                    <a:cubicBezTo>
                      <a:pt x="33" y="16"/>
                      <a:pt x="33" y="12"/>
                      <a:pt x="31" y="8"/>
                    </a:cubicBezTo>
                    <a:cubicBezTo>
                      <a:pt x="29" y="4"/>
                      <a:pt x="26" y="2"/>
                      <a:pt x="21" y="1"/>
                    </a:cubicBezTo>
                    <a:cubicBezTo>
                      <a:pt x="17" y="0"/>
                      <a:pt x="13" y="0"/>
                      <a:pt x="9" y="2"/>
                    </a:cubicBezTo>
                    <a:cubicBezTo>
                      <a:pt x="5" y="4"/>
                      <a:pt x="3" y="8"/>
                      <a:pt x="1" y="14"/>
                    </a:cubicBezTo>
                    <a:cubicBezTo>
                      <a:pt x="0" y="20"/>
                      <a:pt x="0" y="24"/>
                      <a:pt x="2" y="28"/>
                    </a:cubicBezTo>
                    <a:cubicBezTo>
                      <a:pt x="4" y="32"/>
                      <a:pt x="7" y="34"/>
                      <a:pt x="1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6" name="Freeform 84"/>
              <p:cNvSpPr>
                <a:spLocks noEditPoints="1"/>
              </p:cNvSpPr>
              <p:nvPr/>
            </p:nvSpPr>
            <p:spPr bwMode="auto">
              <a:xfrm>
                <a:off x="653" y="521"/>
                <a:ext cx="1726" cy="1733"/>
              </a:xfrm>
              <a:custGeom>
                <a:avLst/>
                <a:gdLst>
                  <a:gd name="T0" fmla="*/ 811 w 904"/>
                  <a:gd name="T1" fmla="*/ 404 h 905"/>
                  <a:gd name="T2" fmla="*/ 773 w 904"/>
                  <a:gd name="T3" fmla="*/ 280 h 905"/>
                  <a:gd name="T4" fmla="*/ 778 w 904"/>
                  <a:gd name="T5" fmla="*/ 210 h 905"/>
                  <a:gd name="T6" fmla="*/ 721 w 904"/>
                  <a:gd name="T7" fmla="*/ 187 h 905"/>
                  <a:gd name="T8" fmla="*/ 685 w 904"/>
                  <a:gd name="T9" fmla="*/ 149 h 905"/>
                  <a:gd name="T10" fmla="*/ 616 w 904"/>
                  <a:gd name="T11" fmla="*/ 113 h 905"/>
                  <a:gd name="T12" fmla="*/ 564 w 904"/>
                  <a:gd name="T13" fmla="*/ 108 h 905"/>
                  <a:gd name="T14" fmla="*/ 460 w 904"/>
                  <a:gd name="T15" fmla="*/ 45 h 905"/>
                  <a:gd name="T16" fmla="*/ 374 w 904"/>
                  <a:gd name="T17" fmla="*/ 52 h 905"/>
                  <a:gd name="T18" fmla="*/ 347 w 904"/>
                  <a:gd name="T19" fmla="*/ 78 h 905"/>
                  <a:gd name="T20" fmla="*/ 361 w 904"/>
                  <a:gd name="T21" fmla="*/ 92 h 905"/>
                  <a:gd name="T22" fmla="*/ 311 w 904"/>
                  <a:gd name="T23" fmla="*/ 104 h 905"/>
                  <a:gd name="T24" fmla="*/ 249 w 904"/>
                  <a:gd name="T25" fmla="*/ 97 h 905"/>
                  <a:gd name="T26" fmla="*/ 174 w 904"/>
                  <a:gd name="T27" fmla="*/ 151 h 905"/>
                  <a:gd name="T28" fmla="*/ 120 w 904"/>
                  <a:gd name="T29" fmla="*/ 211 h 905"/>
                  <a:gd name="T30" fmla="*/ 120 w 904"/>
                  <a:gd name="T31" fmla="*/ 282 h 905"/>
                  <a:gd name="T32" fmla="*/ 131 w 904"/>
                  <a:gd name="T33" fmla="*/ 289 h 905"/>
                  <a:gd name="T34" fmla="*/ 95 w 904"/>
                  <a:gd name="T35" fmla="*/ 411 h 905"/>
                  <a:gd name="T36" fmla="*/ 40 w 904"/>
                  <a:gd name="T37" fmla="*/ 454 h 905"/>
                  <a:gd name="T38" fmla="*/ 50 w 904"/>
                  <a:gd name="T39" fmla="*/ 519 h 905"/>
                  <a:gd name="T40" fmla="*/ 101 w 904"/>
                  <a:gd name="T41" fmla="*/ 526 h 905"/>
                  <a:gd name="T42" fmla="*/ 237 w 904"/>
                  <a:gd name="T43" fmla="*/ 764 h 905"/>
                  <a:gd name="T44" fmla="*/ 217 w 904"/>
                  <a:gd name="T45" fmla="*/ 741 h 905"/>
                  <a:gd name="T46" fmla="*/ 195 w 904"/>
                  <a:gd name="T47" fmla="*/ 742 h 905"/>
                  <a:gd name="T48" fmla="*/ 288 w 904"/>
                  <a:gd name="T49" fmla="*/ 830 h 905"/>
                  <a:gd name="T50" fmla="*/ 283 w 904"/>
                  <a:gd name="T51" fmla="*/ 801 h 905"/>
                  <a:gd name="T52" fmla="*/ 308 w 904"/>
                  <a:gd name="T53" fmla="*/ 811 h 905"/>
                  <a:gd name="T54" fmla="*/ 316 w 904"/>
                  <a:gd name="T55" fmla="*/ 787 h 905"/>
                  <a:gd name="T56" fmla="*/ 309 w 904"/>
                  <a:gd name="T57" fmla="*/ 843 h 905"/>
                  <a:gd name="T58" fmla="*/ 351 w 904"/>
                  <a:gd name="T59" fmla="*/ 858 h 905"/>
                  <a:gd name="T60" fmla="*/ 420 w 904"/>
                  <a:gd name="T61" fmla="*/ 807 h 905"/>
                  <a:gd name="T62" fmla="*/ 412 w 904"/>
                  <a:gd name="T63" fmla="*/ 875 h 905"/>
                  <a:gd name="T64" fmla="*/ 399 w 904"/>
                  <a:gd name="T65" fmla="*/ 866 h 905"/>
                  <a:gd name="T66" fmla="*/ 429 w 904"/>
                  <a:gd name="T67" fmla="*/ 859 h 905"/>
                  <a:gd name="T68" fmla="*/ 478 w 904"/>
                  <a:gd name="T69" fmla="*/ 857 h 905"/>
                  <a:gd name="T70" fmla="*/ 476 w 904"/>
                  <a:gd name="T71" fmla="*/ 832 h 905"/>
                  <a:gd name="T72" fmla="*/ 528 w 904"/>
                  <a:gd name="T73" fmla="*/ 866 h 905"/>
                  <a:gd name="T74" fmla="*/ 485 w 904"/>
                  <a:gd name="T75" fmla="*/ 851 h 905"/>
                  <a:gd name="T76" fmla="*/ 515 w 904"/>
                  <a:gd name="T77" fmla="*/ 820 h 905"/>
                  <a:gd name="T78" fmla="*/ 598 w 904"/>
                  <a:gd name="T79" fmla="*/ 840 h 905"/>
                  <a:gd name="T80" fmla="*/ 587 w 904"/>
                  <a:gd name="T81" fmla="*/ 835 h 905"/>
                  <a:gd name="T82" fmla="*/ 583 w 904"/>
                  <a:gd name="T83" fmla="*/ 805 h 905"/>
                  <a:gd name="T84" fmla="*/ 599 w 904"/>
                  <a:gd name="T85" fmla="*/ 797 h 905"/>
                  <a:gd name="T86" fmla="*/ 615 w 904"/>
                  <a:gd name="T87" fmla="*/ 825 h 905"/>
                  <a:gd name="T88" fmla="*/ 655 w 904"/>
                  <a:gd name="T89" fmla="*/ 793 h 905"/>
                  <a:gd name="T90" fmla="*/ 653 w 904"/>
                  <a:gd name="T91" fmla="*/ 761 h 905"/>
                  <a:gd name="T92" fmla="*/ 663 w 904"/>
                  <a:gd name="T93" fmla="*/ 752 h 905"/>
                  <a:gd name="T94" fmla="*/ 667 w 904"/>
                  <a:gd name="T95" fmla="*/ 737 h 905"/>
                  <a:gd name="T96" fmla="*/ 675 w 904"/>
                  <a:gd name="T97" fmla="*/ 737 h 905"/>
                  <a:gd name="T98" fmla="*/ 676 w 904"/>
                  <a:gd name="T99" fmla="*/ 722 h 905"/>
                  <a:gd name="T100" fmla="*/ 690 w 904"/>
                  <a:gd name="T101" fmla="*/ 738 h 905"/>
                  <a:gd name="T102" fmla="*/ 665 w 904"/>
                  <a:gd name="T103" fmla="*/ 771 h 905"/>
                  <a:gd name="T104" fmla="*/ 688 w 904"/>
                  <a:gd name="T105" fmla="*/ 807 h 905"/>
                  <a:gd name="T106" fmla="*/ 679 w 904"/>
                  <a:gd name="T107" fmla="*/ 769 h 905"/>
                  <a:gd name="T108" fmla="*/ 705 w 904"/>
                  <a:gd name="T109" fmla="*/ 766 h 905"/>
                  <a:gd name="T110" fmla="*/ 777 w 904"/>
                  <a:gd name="T111" fmla="*/ 296 h 905"/>
                  <a:gd name="T112" fmla="*/ 809 w 904"/>
                  <a:gd name="T113" fmla="*/ 386 h 905"/>
                  <a:gd name="T114" fmla="*/ 842 w 904"/>
                  <a:gd name="T115" fmla="*/ 517 h 905"/>
                  <a:gd name="T116" fmla="*/ 806 w 904"/>
                  <a:gd name="T117" fmla="*/ 478 h 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04" h="905">
                    <a:moveTo>
                      <a:pt x="452" y="0"/>
                    </a:moveTo>
                    <a:cubicBezTo>
                      <a:pt x="202" y="0"/>
                      <a:pt x="0" y="203"/>
                      <a:pt x="0" y="453"/>
                    </a:cubicBezTo>
                    <a:cubicBezTo>
                      <a:pt x="0" y="703"/>
                      <a:pt x="202" y="905"/>
                      <a:pt x="452" y="905"/>
                    </a:cubicBezTo>
                    <a:cubicBezTo>
                      <a:pt x="702" y="905"/>
                      <a:pt x="904" y="703"/>
                      <a:pt x="904" y="453"/>
                    </a:cubicBezTo>
                    <a:cubicBezTo>
                      <a:pt x="904" y="203"/>
                      <a:pt x="702" y="0"/>
                      <a:pt x="452" y="0"/>
                    </a:cubicBezTo>
                    <a:close/>
                    <a:moveTo>
                      <a:pt x="857" y="430"/>
                    </a:moveTo>
                    <a:cubicBezTo>
                      <a:pt x="849" y="431"/>
                      <a:pt x="849" y="431"/>
                      <a:pt x="849" y="431"/>
                    </a:cubicBezTo>
                    <a:cubicBezTo>
                      <a:pt x="845" y="400"/>
                      <a:pt x="845" y="400"/>
                      <a:pt x="845" y="400"/>
                    </a:cubicBezTo>
                    <a:cubicBezTo>
                      <a:pt x="834" y="402"/>
                      <a:pt x="834" y="402"/>
                      <a:pt x="834" y="402"/>
                    </a:cubicBezTo>
                    <a:cubicBezTo>
                      <a:pt x="837" y="430"/>
                      <a:pt x="837" y="430"/>
                      <a:pt x="837" y="430"/>
                    </a:cubicBezTo>
                    <a:cubicBezTo>
                      <a:pt x="828" y="431"/>
                      <a:pt x="828" y="431"/>
                      <a:pt x="828" y="431"/>
                    </a:cubicBezTo>
                    <a:cubicBezTo>
                      <a:pt x="825" y="403"/>
                      <a:pt x="825" y="403"/>
                      <a:pt x="825" y="403"/>
                    </a:cubicBezTo>
                    <a:cubicBezTo>
                      <a:pt x="811" y="404"/>
                      <a:pt x="811" y="404"/>
                      <a:pt x="811" y="404"/>
                    </a:cubicBezTo>
                    <a:cubicBezTo>
                      <a:pt x="815" y="436"/>
                      <a:pt x="815" y="436"/>
                      <a:pt x="815" y="436"/>
                    </a:cubicBezTo>
                    <a:cubicBezTo>
                      <a:pt x="806" y="437"/>
                      <a:pt x="806" y="437"/>
                      <a:pt x="806" y="437"/>
                    </a:cubicBezTo>
                    <a:cubicBezTo>
                      <a:pt x="802" y="394"/>
                      <a:pt x="802" y="394"/>
                      <a:pt x="802" y="394"/>
                    </a:cubicBezTo>
                    <a:cubicBezTo>
                      <a:pt x="853" y="388"/>
                      <a:pt x="853" y="388"/>
                      <a:pt x="853" y="388"/>
                    </a:cubicBezTo>
                    <a:lnTo>
                      <a:pt x="857" y="430"/>
                    </a:lnTo>
                    <a:close/>
                    <a:moveTo>
                      <a:pt x="798" y="241"/>
                    </a:moveTo>
                    <a:cubicBezTo>
                      <a:pt x="801" y="246"/>
                      <a:pt x="803" y="250"/>
                      <a:pt x="804" y="253"/>
                    </a:cubicBezTo>
                    <a:cubicBezTo>
                      <a:pt x="804" y="256"/>
                      <a:pt x="804" y="258"/>
                      <a:pt x="803" y="261"/>
                    </a:cubicBezTo>
                    <a:cubicBezTo>
                      <a:pt x="802" y="264"/>
                      <a:pt x="800" y="266"/>
                      <a:pt x="797" y="267"/>
                    </a:cubicBezTo>
                    <a:cubicBezTo>
                      <a:pt x="794" y="270"/>
                      <a:pt x="791" y="270"/>
                      <a:pt x="787" y="269"/>
                    </a:cubicBezTo>
                    <a:cubicBezTo>
                      <a:pt x="784" y="268"/>
                      <a:pt x="780" y="266"/>
                      <a:pt x="777" y="262"/>
                    </a:cubicBezTo>
                    <a:cubicBezTo>
                      <a:pt x="777" y="265"/>
                      <a:pt x="777" y="267"/>
                      <a:pt x="777" y="270"/>
                    </a:cubicBezTo>
                    <a:cubicBezTo>
                      <a:pt x="776" y="272"/>
                      <a:pt x="775" y="275"/>
                      <a:pt x="773" y="280"/>
                    </a:cubicBezTo>
                    <a:cubicBezTo>
                      <a:pt x="768" y="291"/>
                      <a:pt x="768" y="291"/>
                      <a:pt x="768" y="291"/>
                    </a:cubicBezTo>
                    <a:cubicBezTo>
                      <a:pt x="761" y="279"/>
                      <a:pt x="761" y="279"/>
                      <a:pt x="761" y="279"/>
                    </a:cubicBezTo>
                    <a:cubicBezTo>
                      <a:pt x="766" y="266"/>
                      <a:pt x="766" y="266"/>
                      <a:pt x="766" y="266"/>
                    </a:cubicBezTo>
                    <a:cubicBezTo>
                      <a:pt x="768" y="262"/>
                      <a:pt x="769" y="259"/>
                      <a:pt x="769" y="257"/>
                    </a:cubicBezTo>
                    <a:cubicBezTo>
                      <a:pt x="770" y="256"/>
                      <a:pt x="770" y="254"/>
                      <a:pt x="770" y="253"/>
                    </a:cubicBezTo>
                    <a:cubicBezTo>
                      <a:pt x="769" y="252"/>
                      <a:pt x="768" y="250"/>
                      <a:pt x="767" y="248"/>
                    </a:cubicBezTo>
                    <a:cubicBezTo>
                      <a:pt x="766" y="246"/>
                      <a:pt x="766" y="246"/>
                      <a:pt x="766" y="246"/>
                    </a:cubicBezTo>
                    <a:cubicBezTo>
                      <a:pt x="747" y="257"/>
                      <a:pt x="747" y="257"/>
                      <a:pt x="747" y="257"/>
                    </a:cubicBezTo>
                    <a:cubicBezTo>
                      <a:pt x="741" y="247"/>
                      <a:pt x="741" y="247"/>
                      <a:pt x="741" y="247"/>
                    </a:cubicBezTo>
                    <a:cubicBezTo>
                      <a:pt x="785" y="220"/>
                      <a:pt x="785" y="220"/>
                      <a:pt x="785" y="220"/>
                    </a:cubicBezTo>
                    <a:lnTo>
                      <a:pt x="798" y="241"/>
                    </a:lnTo>
                    <a:close/>
                    <a:moveTo>
                      <a:pt x="750" y="176"/>
                    </a:moveTo>
                    <a:cubicBezTo>
                      <a:pt x="778" y="210"/>
                      <a:pt x="778" y="210"/>
                      <a:pt x="778" y="210"/>
                    </a:cubicBezTo>
                    <a:cubicBezTo>
                      <a:pt x="771" y="216"/>
                      <a:pt x="771" y="216"/>
                      <a:pt x="771" y="216"/>
                    </a:cubicBezTo>
                    <a:cubicBezTo>
                      <a:pt x="761" y="203"/>
                      <a:pt x="761" y="203"/>
                      <a:pt x="761" y="203"/>
                    </a:cubicBezTo>
                    <a:cubicBezTo>
                      <a:pt x="728" y="230"/>
                      <a:pt x="728" y="230"/>
                      <a:pt x="728" y="230"/>
                    </a:cubicBezTo>
                    <a:cubicBezTo>
                      <a:pt x="720" y="222"/>
                      <a:pt x="720" y="222"/>
                      <a:pt x="720" y="222"/>
                    </a:cubicBezTo>
                    <a:cubicBezTo>
                      <a:pt x="754" y="194"/>
                      <a:pt x="754" y="194"/>
                      <a:pt x="754" y="194"/>
                    </a:cubicBezTo>
                    <a:cubicBezTo>
                      <a:pt x="743" y="181"/>
                      <a:pt x="743" y="181"/>
                      <a:pt x="743" y="181"/>
                    </a:cubicBezTo>
                    <a:lnTo>
                      <a:pt x="750" y="176"/>
                    </a:lnTo>
                    <a:close/>
                    <a:moveTo>
                      <a:pt x="742" y="168"/>
                    </a:moveTo>
                    <a:cubicBezTo>
                      <a:pt x="736" y="174"/>
                      <a:pt x="736" y="174"/>
                      <a:pt x="736" y="174"/>
                    </a:cubicBezTo>
                    <a:cubicBezTo>
                      <a:pt x="713" y="153"/>
                      <a:pt x="713" y="153"/>
                      <a:pt x="713" y="153"/>
                    </a:cubicBezTo>
                    <a:cubicBezTo>
                      <a:pt x="706" y="162"/>
                      <a:pt x="706" y="162"/>
                      <a:pt x="706" y="162"/>
                    </a:cubicBezTo>
                    <a:cubicBezTo>
                      <a:pt x="726" y="181"/>
                      <a:pt x="726" y="181"/>
                      <a:pt x="726" y="181"/>
                    </a:cubicBezTo>
                    <a:cubicBezTo>
                      <a:pt x="721" y="187"/>
                      <a:pt x="721" y="187"/>
                      <a:pt x="721" y="187"/>
                    </a:cubicBezTo>
                    <a:cubicBezTo>
                      <a:pt x="700" y="168"/>
                      <a:pt x="700" y="168"/>
                      <a:pt x="700" y="168"/>
                    </a:cubicBezTo>
                    <a:cubicBezTo>
                      <a:pt x="690" y="178"/>
                      <a:pt x="690" y="178"/>
                      <a:pt x="690" y="178"/>
                    </a:cubicBezTo>
                    <a:cubicBezTo>
                      <a:pt x="713" y="200"/>
                      <a:pt x="713" y="200"/>
                      <a:pt x="713" y="200"/>
                    </a:cubicBezTo>
                    <a:cubicBezTo>
                      <a:pt x="708" y="206"/>
                      <a:pt x="708" y="206"/>
                      <a:pt x="708" y="206"/>
                    </a:cubicBezTo>
                    <a:cubicBezTo>
                      <a:pt x="676" y="177"/>
                      <a:pt x="676" y="177"/>
                      <a:pt x="676" y="177"/>
                    </a:cubicBezTo>
                    <a:cubicBezTo>
                      <a:pt x="711" y="139"/>
                      <a:pt x="711" y="139"/>
                      <a:pt x="711" y="139"/>
                    </a:cubicBezTo>
                    <a:lnTo>
                      <a:pt x="742" y="168"/>
                    </a:lnTo>
                    <a:close/>
                    <a:moveTo>
                      <a:pt x="664" y="106"/>
                    </a:moveTo>
                    <a:cubicBezTo>
                      <a:pt x="679" y="116"/>
                      <a:pt x="679" y="116"/>
                      <a:pt x="679" y="116"/>
                    </a:cubicBezTo>
                    <a:cubicBezTo>
                      <a:pt x="685" y="120"/>
                      <a:pt x="689" y="123"/>
                      <a:pt x="690" y="124"/>
                    </a:cubicBezTo>
                    <a:cubicBezTo>
                      <a:pt x="692" y="127"/>
                      <a:pt x="693" y="130"/>
                      <a:pt x="694" y="133"/>
                    </a:cubicBezTo>
                    <a:cubicBezTo>
                      <a:pt x="694" y="137"/>
                      <a:pt x="693" y="140"/>
                      <a:pt x="691" y="143"/>
                    </a:cubicBezTo>
                    <a:cubicBezTo>
                      <a:pt x="689" y="146"/>
                      <a:pt x="687" y="148"/>
                      <a:pt x="685" y="149"/>
                    </a:cubicBezTo>
                    <a:cubicBezTo>
                      <a:pt x="682" y="150"/>
                      <a:pt x="680" y="150"/>
                      <a:pt x="678" y="150"/>
                    </a:cubicBezTo>
                    <a:cubicBezTo>
                      <a:pt x="676" y="150"/>
                      <a:pt x="673" y="150"/>
                      <a:pt x="672" y="149"/>
                    </a:cubicBezTo>
                    <a:cubicBezTo>
                      <a:pt x="669" y="148"/>
                      <a:pt x="666" y="146"/>
                      <a:pt x="661" y="143"/>
                    </a:cubicBezTo>
                    <a:cubicBezTo>
                      <a:pt x="655" y="138"/>
                      <a:pt x="655" y="138"/>
                      <a:pt x="655" y="138"/>
                    </a:cubicBezTo>
                    <a:cubicBezTo>
                      <a:pt x="644" y="154"/>
                      <a:pt x="644" y="154"/>
                      <a:pt x="644" y="154"/>
                    </a:cubicBezTo>
                    <a:cubicBezTo>
                      <a:pt x="635" y="148"/>
                      <a:pt x="635" y="148"/>
                      <a:pt x="635" y="148"/>
                    </a:cubicBezTo>
                    <a:lnTo>
                      <a:pt x="664" y="106"/>
                    </a:lnTo>
                    <a:close/>
                    <a:moveTo>
                      <a:pt x="631" y="87"/>
                    </a:moveTo>
                    <a:cubicBezTo>
                      <a:pt x="628" y="95"/>
                      <a:pt x="628" y="95"/>
                      <a:pt x="628" y="95"/>
                    </a:cubicBezTo>
                    <a:cubicBezTo>
                      <a:pt x="603" y="84"/>
                      <a:pt x="603" y="84"/>
                      <a:pt x="603" y="84"/>
                    </a:cubicBezTo>
                    <a:cubicBezTo>
                      <a:pt x="598" y="95"/>
                      <a:pt x="598" y="95"/>
                      <a:pt x="598" y="95"/>
                    </a:cubicBezTo>
                    <a:cubicBezTo>
                      <a:pt x="620" y="105"/>
                      <a:pt x="620" y="105"/>
                      <a:pt x="620" y="105"/>
                    </a:cubicBezTo>
                    <a:cubicBezTo>
                      <a:pt x="616" y="113"/>
                      <a:pt x="616" y="113"/>
                      <a:pt x="616" y="113"/>
                    </a:cubicBezTo>
                    <a:cubicBezTo>
                      <a:pt x="594" y="103"/>
                      <a:pt x="594" y="103"/>
                      <a:pt x="594" y="103"/>
                    </a:cubicBezTo>
                    <a:cubicBezTo>
                      <a:pt x="585" y="124"/>
                      <a:pt x="585" y="124"/>
                      <a:pt x="585" y="124"/>
                    </a:cubicBezTo>
                    <a:cubicBezTo>
                      <a:pt x="575" y="119"/>
                      <a:pt x="575" y="119"/>
                      <a:pt x="575" y="119"/>
                    </a:cubicBezTo>
                    <a:cubicBezTo>
                      <a:pt x="596" y="72"/>
                      <a:pt x="596" y="72"/>
                      <a:pt x="596" y="72"/>
                    </a:cubicBezTo>
                    <a:lnTo>
                      <a:pt x="631" y="87"/>
                    </a:lnTo>
                    <a:close/>
                    <a:moveTo>
                      <a:pt x="523" y="77"/>
                    </a:moveTo>
                    <a:cubicBezTo>
                      <a:pt x="524" y="72"/>
                      <a:pt x="526" y="68"/>
                      <a:pt x="529" y="65"/>
                    </a:cubicBezTo>
                    <a:cubicBezTo>
                      <a:pt x="531" y="63"/>
                      <a:pt x="533" y="61"/>
                      <a:pt x="536" y="60"/>
                    </a:cubicBezTo>
                    <a:cubicBezTo>
                      <a:pt x="538" y="58"/>
                      <a:pt x="541" y="57"/>
                      <a:pt x="544" y="57"/>
                    </a:cubicBezTo>
                    <a:cubicBezTo>
                      <a:pt x="548" y="57"/>
                      <a:pt x="552" y="57"/>
                      <a:pt x="556" y="58"/>
                    </a:cubicBezTo>
                    <a:cubicBezTo>
                      <a:pt x="564" y="60"/>
                      <a:pt x="570" y="64"/>
                      <a:pt x="574" y="70"/>
                    </a:cubicBezTo>
                    <a:cubicBezTo>
                      <a:pt x="578" y="76"/>
                      <a:pt x="578" y="83"/>
                      <a:pt x="576" y="91"/>
                    </a:cubicBezTo>
                    <a:cubicBezTo>
                      <a:pt x="574" y="99"/>
                      <a:pt x="570" y="105"/>
                      <a:pt x="564" y="108"/>
                    </a:cubicBezTo>
                    <a:cubicBezTo>
                      <a:pt x="558" y="112"/>
                      <a:pt x="551" y="112"/>
                      <a:pt x="542" y="110"/>
                    </a:cubicBezTo>
                    <a:cubicBezTo>
                      <a:pt x="534" y="108"/>
                      <a:pt x="528" y="104"/>
                      <a:pt x="525" y="98"/>
                    </a:cubicBezTo>
                    <a:cubicBezTo>
                      <a:pt x="521" y="92"/>
                      <a:pt x="521" y="85"/>
                      <a:pt x="523" y="77"/>
                    </a:cubicBezTo>
                    <a:close/>
                    <a:moveTo>
                      <a:pt x="460" y="45"/>
                    </a:moveTo>
                    <a:cubicBezTo>
                      <a:pt x="472" y="66"/>
                      <a:pt x="472" y="66"/>
                      <a:pt x="472" y="66"/>
                    </a:cubicBezTo>
                    <a:cubicBezTo>
                      <a:pt x="486" y="46"/>
                      <a:pt x="486" y="46"/>
                      <a:pt x="486" y="46"/>
                    </a:cubicBezTo>
                    <a:cubicBezTo>
                      <a:pt x="499" y="47"/>
                      <a:pt x="499" y="47"/>
                      <a:pt x="499" y="47"/>
                    </a:cubicBezTo>
                    <a:cubicBezTo>
                      <a:pt x="477" y="76"/>
                      <a:pt x="477" y="76"/>
                      <a:pt x="477" y="76"/>
                    </a:cubicBezTo>
                    <a:cubicBezTo>
                      <a:pt x="475" y="97"/>
                      <a:pt x="475" y="97"/>
                      <a:pt x="475" y="97"/>
                    </a:cubicBezTo>
                    <a:cubicBezTo>
                      <a:pt x="464" y="97"/>
                      <a:pt x="464" y="97"/>
                      <a:pt x="464" y="97"/>
                    </a:cubicBezTo>
                    <a:cubicBezTo>
                      <a:pt x="465" y="75"/>
                      <a:pt x="465" y="75"/>
                      <a:pt x="465" y="75"/>
                    </a:cubicBezTo>
                    <a:cubicBezTo>
                      <a:pt x="446" y="44"/>
                      <a:pt x="446" y="44"/>
                      <a:pt x="446" y="44"/>
                    </a:cubicBezTo>
                    <a:lnTo>
                      <a:pt x="460" y="45"/>
                    </a:lnTo>
                    <a:close/>
                    <a:moveTo>
                      <a:pt x="440" y="44"/>
                    </a:moveTo>
                    <a:cubicBezTo>
                      <a:pt x="441" y="53"/>
                      <a:pt x="441" y="53"/>
                      <a:pt x="441" y="53"/>
                    </a:cubicBezTo>
                    <a:cubicBezTo>
                      <a:pt x="424" y="54"/>
                      <a:pt x="424" y="54"/>
                      <a:pt x="424" y="54"/>
                    </a:cubicBezTo>
                    <a:cubicBezTo>
                      <a:pt x="427" y="97"/>
                      <a:pt x="427" y="97"/>
                      <a:pt x="427" y="97"/>
                    </a:cubicBezTo>
                    <a:cubicBezTo>
                      <a:pt x="416" y="98"/>
                      <a:pt x="416" y="98"/>
                      <a:pt x="416" y="98"/>
                    </a:cubicBezTo>
                    <a:cubicBezTo>
                      <a:pt x="413" y="55"/>
                      <a:pt x="413" y="55"/>
                      <a:pt x="413" y="55"/>
                    </a:cubicBezTo>
                    <a:cubicBezTo>
                      <a:pt x="396" y="57"/>
                      <a:pt x="396" y="57"/>
                      <a:pt x="396" y="57"/>
                    </a:cubicBezTo>
                    <a:cubicBezTo>
                      <a:pt x="395" y="48"/>
                      <a:pt x="395" y="48"/>
                      <a:pt x="395" y="48"/>
                    </a:cubicBezTo>
                    <a:lnTo>
                      <a:pt x="440" y="44"/>
                    </a:lnTo>
                    <a:close/>
                    <a:moveTo>
                      <a:pt x="386" y="50"/>
                    </a:moveTo>
                    <a:cubicBezTo>
                      <a:pt x="394" y="101"/>
                      <a:pt x="394" y="101"/>
                      <a:pt x="394" y="101"/>
                    </a:cubicBezTo>
                    <a:cubicBezTo>
                      <a:pt x="383" y="103"/>
                      <a:pt x="383" y="103"/>
                      <a:pt x="383" y="103"/>
                    </a:cubicBezTo>
                    <a:cubicBezTo>
                      <a:pt x="374" y="52"/>
                      <a:pt x="374" y="52"/>
                      <a:pt x="374" y="52"/>
                    </a:cubicBezTo>
                    <a:lnTo>
                      <a:pt x="386" y="50"/>
                    </a:lnTo>
                    <a:close/>
                    <a:moveTo>
                      <a:pt x="324" y="71"/>
                    </a:moveTo>
                    <a:cubicBezTo>
                      <a:pt x="325" y="68"/>
                      <a:pt x="327" y="66"/>
                      <a:pt x="329" y="64"/>
                    </a:cubicBezTo>
                    <a:cubicBezTo>
                      <a:pt x="332" y="62"/>
                      <a:pt x="335" y="60"/>
                      <a:pt x="339" y="59"/>
                    </a:cubicBezTo>
                    <a:cubicBezTo>
                      <a:pt x="346" y="57"/>
                      <a:pt x="352" y="57"/>
                      <a:pt x="356" y="59"/>
                    </a:cubicBezTo>
                    <a:cubicBezTo>
                      <a:pt x="360" y="61"/>
                      <a:pt x="363" y="64"/>
                      <a:pt x="365" y="68"/>
                    </a:cubicBezTo>
                    <a:cubicBezTo>
                      <a:pt x="354" y="72"/>
                      <a:pt x="354" y="72"/>
                      <a:pt x="354" y="72"/>
                    </a:cubicBezTo>
                    <a:cubicBezTo>
                      <a:pt x="353" y="69"/>
                      <a:pt x="351" y="68"/>
                      <a:pt x="349" y="67"/>
                    </a:cubicBezTo>
                    <a:cubicBezTo>
                      <a:pt x="347" y="66"/>
                      <a:pt x="345" y="66"/>
                      <a:pt x="342" y="67"/>
                    </a:cubicBezTo>
                    <a:cubicBezTo>
                      <a:pt x="338" y="68"/>
                      <a:pt x="336" y="69"/>
                      <a:pt x="335" y="71"/>
                    </a:cubicBezTo>
                    <a:cubicBezTo>
                      <a:pt x="334" y="72"/>
                      <a:pt x="333" y="73"/>
                      <a:pt x="334" y="75"/>
                    </a:cubicBezTo>
                    <a:cubicBezTo>
                      <a:pt x="334" y="76"/>
                      <a:pt x="335" y="77"/>
                      <a:pt x="336" y="77"/>
                    </a:cubicBezTo>
                    <a:cubicBezTo>
                      <a:pt x="338" y="78"/>
                      <a:pt x="342" y="78"/>
                      <a:pt x="347" y="78"/>
                    </a:cubicBezTo>
                    <a:cubicBezTo>
                      <a:pt x="353" y="78"/>
                      <a:pt x="357" y="78"/>
                      <a:pt x="360" y="78"/>
                    </a:cubicBezTo>
                    <a:cubicBezTo>
                      <a:pt x="363" y="79"/>
                      <a:pt x="366" y="80"/>
                      <a:pt x="368" y="82"/>
                    </a:cubicBezTo>
                    <a:cubicBezTo>
                      <a:pt x="370" y="83"/>
                      <a:pt x="371" y="86"/>
                      <a:pt x="372" y="89"/>
                    </a:cubicBezTo>
                    <a:cubicBezTo>
                      <a:pt x="373" y="92"/>
                      <a:pt x="373" y="95"/>
                      <a:pt x="372" y="98"/>
                    </a:cubicBezTo>
                    <a:cubicBezTo>
                      <a:pt x="370" y="101"/>
                      <a:pt x="369" y="103"/>
                      <a:pt x="366" y="105"/>
                    </a:cubicBezTo>
                    <a:cubicBezTo>
                      <a:pt x="363" y="107"/>
                      <a:pt x="359" y="109"/>
                      <a:pt x="354" y="110"/>
                    </a:cubicBezTo>
                    <a:cubicBezTo>
                      <a:pt x="347" y="112"/>
                      <a:pt x="342" y="112"/>
                      <a:pt x="337" y="111"/>
                    </a:cubicBezTo>
                    <a:cubicBezTo>
                      <a:pt x="333" y="109"/>
                      <a:pt x="329" y="105"/>
                      <a:pt x="327" y="100"/>
                    </a:cubicBezTo>
                    <a:cubicBezTo>
                      <a:pt x="337" y="96"/>
                      <a:pt x="337" y="96"/>
                      <a:pt x="337" y="96"/>
                    </a:cubicBezTo>
                    <a:cubicBezTo>
                      <a:pt x="339" y="99"/>
                      <a:pt x="341" y="101"/>
                      <a:pt x="343" y="102"/>
                    </a:cubicBezTo>
                    <a:cubicBezTo>
                      <a:pt x="346" y="103"/>
                      <a:pt x="349" y="103"/>
                      <a:pt x="352" y="102"/>
                    </a:cubicBezTo>
                    <a:cubicBezTo>
                      <a:pt x="356" y="101"/>
                      <a:pt x="358" y="99"/>
                      <a:pt x="360" y="98"/>
                    </a:cubicBezTo>
                    <a:cubicBezTo>
                      <a:pt x="361" y="96"/>
                      <a:pt x="361" y="94"/>
                      <a:pt x="361" y="92"/>
                    </a:cubicBezTo>
                    <a:cubicBezTo>
                      <a:pt x="361" y="91"/>
                      <a:pt x="360" y="90"/>
                      <a:pt x="359" y="89"/>
                    </a:cubicBezTo>
                    <a:cubicBezTo>
                      <a:pt x="358" y="89"/>
                      <a:pt x="356" y="89"/>
                      <a:pt x="354" y="88"/>
                    </a:cubicBezTo>
                    <a:cubicBezTo>
                      <a:pt x="353" y="88"/>
                      <a:pt x="350" y="88"/>
                      <a:pt x="345" y="89"/>
                    </a:cubicBezTo>
                    <a:cubicBezTo>
                      <a:pt x="339" y="89"/>
                      <a:pt x="334" y="88"/>
                      <a:pt x="331" y="87"/>
                    </a:cubicBezTo>
                    <a:cubicBezTo>
                      <a:pt x="327" y="85"/>
                      <a:pt x="324" y="82"/>
                      <a:pt x="323" y="78"/>
                    </a:cubicBezTo>
                    <a:cubicBezTo>
                      <a:pt x="323" y="76"/>
                      <a:pt x="323" y="73"/>
                      <a:pt x="324" y="71"/>
                    </a:cubicBezTo>
                    <a:close/>
                    <a:moveTo>
                      <a:pt x="285" y="79"/>
                    </a:moveTo>
                    <a:cubicBezTo>
                      <a:pt x="291" y="77"/>
                      <a:pt x="295" y="75"/>
                      <a:pt x="298" y="75"/>
                    </a:cubicBezTo>
                    <a:cubicBezTo>
                      <a:pt x="301" y="75"/>
                      <a:pt x="304" y="76"/>
                      <a:pt x="306" y="77"/>
                    </a:cubicBezTo>
                    <a:cubicBezTo>
                      <a:pt x="308" y="79"/>
                      <a:pt x="310" y="81"/>
                      <a:pt x="312" y="83"/>
                    </a:cubicBezTo>
                    <a:cubicBezTo>
                      <a:pt x="313" y="87"/>
                      <a:pt x="313" y="90"/>
                      <a:pt x="312" y="94"/>
                    </a:cubicBezTo>
                    <a:cubicBezTo>
                      <a:pt x="311" y="97"/>
                      <a:pt x="308" y="100"/>
                      <a:pt x="304" y="103"/>
                    </a:cubicBezTo>
                    <a:cubicBezTo>
                      <a:pt x="306" y="103"/>
                      <a:pt x="309" y="103"/>
                      <a:pt x="311" y="104"/>
                    </a:cubicBezTo>
                    <a:cubicBezTo>
                      <a:pt x="313" y="105"/>
                      <a:pt x="316" y="107"/>
                      <a:pt x="320" y="109"/>
                    </a:cubicBezTo>
                    <a:cubicBezTo>
                      <a:pt x="331" y="116"/>
                      <a:pt x="331" y="116"/>
                      <a:pt x="331" y="116"/>
                    </a:cubicBezTo>
                    <a:cubicBezTo>
                      <a:pt x="318" y="121"/>
                      <a:pt x="318" y="121"/>
                      <a:pt x="318" y="121"/>
                    </a:cubicBezTo>
                    <a:cubicBezTo>
                      <a:pt x="306" y="114"/>
                      <a:pt x="306" y="114"/>
                      <a:pt x="306" y="114"/>
                    </a:cubicBezTo>
                    <a:cubicBezTo>
                      <a:pt x="302" y="112"/>
                      <a:pt x="299" y="110"/>
                      <a:pt x="297" y="110"/>
                    </a:cubicBezTo>
                    <a:cubicBezTo>
                      <a:pt x="296" y="109"/>
                      <a:pt x="295" y="109"/>
                      <a:pt x="293" y="109"/>
                    </a:cubicBezTo>
                    <a:cubicBezTo>
                      <a:pt x="292" y="109"/>
                      <a:pt x="290" y="110"/>
                      <a:pt x="288" y="111"/>
                    </a:cubicBezTo>
                    <a:cubicBezTo>
                      <a:pt x="286" y="112"/>
                      <a:pt x="286" y="112"/>
                      <a:pt x="286" y="112"/>
                    </a:cubicBezTo>
                    <a:cubicBezTo>
                      <a:pt x="295" y="132"/>
                      <a:pt x="295" y="132"/>
                      <a:pt x="295" y="132"/>
                    </a:cubicBezTo>
                    <a:cubicBezTo>
                      <a:pt x="284" y="136"/>
                      <a:pt x="284" y="136"/>
                      <a:pt x="284" y="136"/>
                    </a:cubicBezTo>
                    <a:cubicBezTo>
                      <a:pt x="263" y="89"/>
                      <a:pt x="263" y="89"/>
                      <a:pt x="263" y="89"/>
                    </a:cubicBezTo>
                    <a:lnTo>
                      <a:pt x="285" y="79"/>
                    </a:lnTo>
                    <a:close/>
                    <a:moveTo>
                      <a:pt x="249" y="97"/>
                    </a:moveTo>
                    <a:cubicBezTo>
                      <a:pt x="254" y="104"/>
                      <a:pt x="254" y="104"/>
                      <a:pt x="254" y="104"/>
                    </a:cubicBezTo>
                    <a:cubicBezTo>
                      <a:pt x="228" y="120"/>
                      <a:pt x="228" y="120"/>
                      <a:pt x="228" y="120"/>
                    </a:cubicBezTo>
                    <a:cubicBezTo>
                      <a:pt x="234" y="130"/>
                      <a:pt x="234" y="130"/>
                      <a:pt x="234" y="130"/>
                    </a:cubicBezTo>
                    <a:cubicBezTo>
                      <a:pt x="258" y="115"/>
                      <a:pt x="258" y="115"/>
                      <a:pt x="258" y="115"/>
                    </a:cubicBezTo>
                    <a:cubicBezTo>
                      <a:pt x="263" y="122"/>
                      <a:pt x="263" y="122"/>
                      <a:pt x="263" y="122"/>
                    </a:cubicBezTo>
                    <a:cubicBezTo>
                      <a:pt x="239" y="137"/>
                      <a:pt x="239" y="137"/>
                      <a:pt x="239" y="137"/>
                    </a:cubicBezTo>
                    <a:cubicBezTo>
                      <a:pt x="246" y="149"/>
                      <a:pt x="246" y="149"/>
                      <a:pt x="246" y="149"/>
                    </a:cubicBezTo>
                    <a:cubicBezTo>
                      <a:pt x="273" y="132"/>
                      <a:pt x="273" y="132"/>
                      <a:pt x="273" y="132"/>
                    </a:cubicBezTo>
                    <a:cubicBezTo>
                      <a:pt x="278" y="140"/>
                      <a:pt x="278" y="140"/>
                      <a:pt x="278" y="140"/>
                    </a:cubicBezTo>
                    <a:cubicBezTo>
                      <a:pt x="241" y="163"/>
                      <a:pt x="241" y="163"/>
                      <a:pt x="241" y="163"/>
                    </a:cubicBezTo>
                    <a:cubicBezTo>
                      <a:pt x="214" y="119"/>
                      <a:pt x="214" y="119"/>
                      <a:pt x="214" y="119"/>
                    </a:cubicBezTo>
                    <a:lnTo>
                      <a:pt x="249" y="97"/>
                    </a:lnTo>
                    <a:close/>
                    <a:moveTo>
                      <a:pt x="174" y="151"/>
                    </a:moveTo>
                    <a:cubicBezTo>
                      <a:pt x="210" y="171"/>
                      <a:pt x="210" y="171"/>
                      <a:pt x="210" y="171"/>
                    </a:cubicBezTo>
                    <a:cubicBezTo>
                      <a:pt x="196" y="133"/>
                      <a:pt x="196" y="133"/>
                      <a:pt x="196" y="133"/>
                    </a:cubicBezTo>
                    <a:cubicBezTo>
                      <a:pt x="205" y="125"/>
                      <a:pt x="205" y="125"/>
                      <a:pt x="205" y="125"/>
                    </a:cubicBezTo>
                    <a:cubicBezTo>
                      <a:pt x="223" y="178"/>
                      <a:pt x="223" y="178"/>
                      <a:pt x="223" y="178"/>
                    </a:cubicBezTo>
                    <a:cubicBezTo>
                      <a:pt x="213" y="186"/>
                      <a:pt x="213" y="186"/>
                      <a:pt x="213" y="186"/>
                    </a:cubicBezTo>
                    <a:cubicBezTo>
                      <a:pt x="165" y="159"/>
                      <a:pt x="165" y="159"/>
                      <a:pt x="165" y="159"/>
                    </a:cubicBezTo>
                    <a:lnTo>
                      <a:pt x="174" y="151"/>
                    </a:lnTo>
                    <a:close/>
                    <a:moveTo>
                      <a:pt x="159" y="166"/>
                    </a:moveTo>
                    <a:cubicBezTo>
                      <a:pt x="197" y="201"/>
                      <a:pt x="197" y="201"/>
                      <a:pt x="197" y="201"/>
                    </a:cubicBezTo>
                    <a:cubicBezTo>
                      <a:pt x="189" y="210"/>
                      <a:pt x="189" y="210"/>
                      <a:pt x="189" y="210"/>
                    </a:cubicBezTo>
                    <a:cubicBezTo>
                      <a:pt x="151" y="174"/>
                      <a:pt x="151" y="174"/>
                      <a:pt x="151" y="174"/>
                    </a:cubicBezTo>
                    <a:lnTo>
                      <a:pt x="159" y="166"/>
                    </a:lnTo>
                    <a:close/>
                    <a:moveTo>
                      <a:pt x="120" y="211"/>
                    </a:moveTo>
                    <a:cubicBezTo>
                      <a:pt x="162" y="214"/>
                      <a:pt x="162" y="214"/>
                      <a:pt x="162" y="214"/>
                    </a:cubicBezTo>
                    <a:cubicBezTo>
                      <a:pt x="134" y="193"/>
                      <a:pt x="134" y="193"/>
                      <a:pt x="134" y="193"/>
                    </a:cubicBezTo>
                    <a:cubicBezTo>
                      <a:pt x="141" y="185"/>
                      <a:pt x="141" y="185"/>
                      <a:pt x="141" y="185"/>
                    </a:cubicBezTo>
                    <a:cubicBezTo>
                      <a:pt x="182" y="216"/>
                      <a:pt x="182" y="216"/>
                      <a:pt x="182" y="216"/>
                    </a:cubicBezTo>
                    <a:cubicBezTo>
                      <a:pt x="175" y="225"/>
                      <a:pt x="175" y="225"/>
                      <a:pt x="175" y="225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60" y="244"/>
                      <a:pt x="160" y="244"/>
                      <a:pt x="160" y="244"/>
                    </a:cubicBezTo>
                    <a:cubicBezTo>
                      <a:pt x="154" y="252"/>
                      <a:pt x="154" y="252"/>
                      <a:pt x="154" y="252"/>
                    </a:cubicBezTo>
                    <a:cubicBezTo>
                      <a:pt x="113" y="220"/>
                      <a:pt x="113" y="220"/>
                      <a:pt x="113" y="220"/>
                    </a:cubicBezTo>
                    <a:lnTo>
                      <a:pt x="120" y="211"/>
                    </a:lnTo>
                    <a:close/>
                    <a:moveTo>
                      <a:pt x="87" y="264"/>
                    </a:moveTo>
                    <a:cubicBezTo>
                      <a:pt x="112" y="278"/>
                      <a:pt x="112" y="278"/>
                      <a:pt x="112" y="278"/>
                    </a:cubicBezTo>
                    <a:cubicBezTo>
                      <a:pt x="116" y="280"/>
                      <a:pt x="118" y="281"/>
                      <a:pt x="120" y="282"/>
                    </a:cubicBezTo>
                    <a:cubicBezTo>
                      <a:pt x="122" y="282"/>
                      <a:pt x="124" y="282"/>
                      <a:pt x="126" y="281"/>
                    </a:cubicBezTo>
                    <a:cubicBezTo>
                      <a:pt x="128" y="280"/>
                      <a:pt x="130" y="278"/>
                      <a:pt x="131" y="275"/>
                    </a:cubicBezTo>
                    <a:cubicBezTo>
                      <a:pt x="133" y="273"/>
                      <a:pt x="133" y="270"/>
                      <a:pt x="133" y="268"/>
                    </a:cubicBezTo>
                    <a:cubicBezTo>
                      <a:pt x="133" y="266"/>
                      <a:pt x="132" y="264"/>
                      <a:pt x="131" y="263"/>
                    </a:cubicBezTo>
                    <a:cubicBezTo>
                      <a:pt x="129" y="262"/>
                      <a:pt x="127" y="260"/>
                      <a:pt x="123" y="258"/>
                    </a:cubicBezTo>
                    <a:cubicBezTo>
                      <a:pt x="98" y="244"/>
                      <a:pt x="98" y="244"/>
                      <a:pt x="98" y="244"/>
                    </a:cubicBezTo>
                    <a:cubicBezTo>
                      <a:pt x="104" y="234"/>
                      <a:pt x="104" y="234"/>
                      <a:pt x="104" y="234"/>
                    </a:cubicBezTo>
                    <a:cubicBezTo>
                      <a:pt x="127" y="248"/>
                      <a:pt x="127" y="248"/>
                      <a:pt x="127" y="248"/>
                    </a:cubicBezTo>
                    <a:cubicBezTo>
                      <a:pt x="133" y="251"/>
                      <a:pt x="137" y="253"/>
                      <a:pt x="138" y="255"/>
                    </a:cubicBezTo>
                    <a:cubicBezTo>
                      <a:pt x="140" y="257"/>
                      <a:pt x="142" y="259"/>
                      <a:pt x="142" y="261"/>
                    </a:cubicBezTo>
                    <a:cubicBezTo>
                      <a:pt x="143" y="263"/>
                      <a:pt x="143" y="266"/>
                      <a:pt x="143" y="269"/>
                    </a:cubicBezTo>
                    <a:cubicBezTo>
                      <a:pt x="142" y="272"/>
                      <a:pt x="141" y="275"/>
                      <a:pt x="139" y="279"/>
                    </a:cubicBezTo>
                    <a:cubicBezTo>
                      <a:pt x="136" y="284"/>
                      <a:pt x="134" y="287"/>
                      <a:pt x="131" y="289"/>
                    </a:cubicBezTo>
                    <a:cubicBezTo>
                      <a:pt x="129" y="291"/>
                      <a:pt x="127" y="292"/>
                      <a:pt x="124" y="293"/>
                    </a:cubicBezTo>
                    <a:cubicBezTo>
                      <a:pt x="122" y="293"/>
                      <a:pt x="120" y="293"/>
                      <a:pt x="118" y="293"/>
                    </a:cubicBezTo>
                    <a:cubicBezTo>
                      <a:pt x="115" y="292"/>
                      <a:pt x="111" y="290"/>
                      <a:pt x="106" y="287"/>
                    </a:cubicBezTo>
                    <a:cubicBezTo>
                      <a:pt x="82" y="274"/>
                      <a:pt x="82" y="274"/>
                      <a:pt x="82" y="274"/>
                    </a:cubicBezTo>
                    <a:lnTo>
                      <a:pt x="87" y="264"/>
                    </a:lnTo>
                    <a:close/>
                    <a:moveTo>
                      <a:pt x="44" y="402"/>
                    </a:moveTo>
                    <a:cubicBezTo>
                      <a:pt x="82" y="384"/>
                      <a:pt x="82" y="384"/>
                      <a:pt x="82" y="384"/>
                    </a:cubicBezTo>
                    <a:cubicBezTo>
                      <a:pt x="47" y="379"/>
                      <a:pt x="47" y="379"/>
                      <a:pt x="47" y="379"/>
                    </a:cubicBezTo>
                    <a:cubicBezTo>
                      <a:pt x="49" y="368"/>
                      <a:pt x="49" y="368"/>
                      <a:pt x="49" y="368"/>
                    </a:cubicBezTo>
                    <a:cubicBezTo>
                      <a:pt x="100" y="376"/>
                      <a:pt x="100" y="376"/>
                      <a:pt x="100" y="376"/>
                    </a:cubicBezTo>
                    <a:cubicBezTo>
                      <a:pt x="98" y="388"/>
                      <a:pt x="98" y="388"/>
                      <a:pt x="98" y="388"/>
                    </a:cubicBezTo>
                    <a:cubicBezTo>
                      <a:pt x="61" y="405"/>
                      <a:pt x="61" y="405"/>
                      <a:pt x="61" y="405"/>
                    </a:cubicBezTo>
                    <a:cubicBezTo>
                      <a:pt x="95" y="411"/>
                      <a:pt x="95" y="411"/>
                      <a:pt x="95" y="411"/>
                    </a:cubicBezTo>
                    <a:cubicBezTo>
                      <a:pt x="93" y="421"/>
                      <a:pt x="93" y="421"/>
                      <a:pt x="93" y="421"/>
                    </a:cubicBezTo>
                    <a:cubicBezTo>
                      <a:pt x="42" y="413"/>
                      <a:pt x="42" y="413"/>
                      <a:pt x="42" y="413"/>
                    </a:cubicBezTo>
                    <a:lnTo>
                      <a:pt x="44" y="402"/>
                    </a:lnTo>
                    <a:close/>
                    <a:moveTo>
                      <a:pt x="42" y="427"/>
                    </a:moveTo>
                    <a:cubicBezTo>
                      <a:pt x="93" y="430"/>
                      <a:pt x="93" y="430"/>
                      <a:pt x="93" y="430"/>
                    </a:cubicBezTo>
                    <a:cubicBezTo>
                      <a:pt x="93" y="441"/>
                      <a:pt x="93" y="441"/>
                      <a:pt x="93" y="441"/>
                    </a:cubicBezTo>
                    <a:cubicBezTo>
                      <a:pt x="41" y="439"/>
                      <a:pt x="41" y="439"/>
                      <a:pt x="41" y="439"/>
                    </a:cubicBezTo>
                    <a:lnTo>
                      <a:pt x="42" y="427"/>
                    </a:lnTo>
                    <a:close/>
                    <a:moveTo>
                      <a:pt x="42" y="488"/>
                    </a:moveTo>
                    <a:cubicBezTo>
                      <a:pt x="62" y="486"/>
                      <a:pt x="62" y="486"/>
                      <a:pt x="62" y="486"/>
                    </a:cubicBezTo>
                    <a:cubicBezTo>
                      <a:pt x="61" y="464"/>
                      <a:pt x="61" y="464"/>
                      <a:pt x="61" y="464"/>
                    </a:cubicBezTo>
                    <a:cubicBezTo>
                      <a:pt x="41" y="465"/>
                      <a:pt x="41" y="465"/>
                      <a:pt x="41" y="465"/>
                    </a:cubicBezTo>
                    <a:cubicBezTo>
                      <a:pt x="40" y="454"/>
                      <a:pt x="40" y="454"/>
                      <a:pt x="40" y="454"/>
                    </a:cubicBezTo>
                    <a:cubicBezTo>
                      <a:pt x="92" y="451"/>
                      <a:pt x="92" y="451"/>
                      <a:pt x="92" y="451"/>
                    </a:cubicBezTo>
                    <a:cubicBezTo>
                      <a:pt x="92" y="462"/>
                      <a:pt x="92" y="462"/>
                      <a:pt x="92" y="462"/>
                    </a:cubicBezTo>
                    <a:cubicBezTo>
                      <a:pt x="70" y="463"/>
                      <a:pt x="70" y="463"/>
                      <a:pt x="70" y="463"/>
                    </a:cubicBezTo>
                    <a:cubicBezTo>
                      <a:pt x="71" y="486"/>
                      <a:pt x="71" y="486"/>
                      <a:pt x="71" y="486"/>
                    </a:cubicBezTo>
                    <a:cubicBezTo>
                      <a:pt x="94" y="485"/>
                      <a:pt x="94" y="485"/>
                      <a:pt x="94" y="485"/>
                    </a:cubicBezTo>
                    <a:cubicBezTo>
                      <a:pt x="94" y="496"/>
                      <a:pt x="94" y="496"/>
                      <a:pt x="94" y="496"/>
                    </a:cubicBezTo>
                    <a:cubicBezTo>
                      <a:pt x="43" y="499"/>
                      <a:pt x="43" y="499"/>
                      <a:pt x="43" y="499"/>
                    </a:cubicBezTo>
                    <a:lnTo>
                      <a:pt x="42" y="488"/>
                    </a:lnTo>
                    <a:close/>
                    <a:moveTo>
                      <a:pt x="98" y="546"/>
                    </a:moveTo>
                    <a:cubicBezTo>
                      <a:pt x="94" y="552"/>
                      <a:pt x="88" y="555"/>
                      <a:pt x="80" y="557"/>
                    </a:cubicBezTo>
                    <a:cubicBezTo>
                      <a:pt x="72" y="559"/>
                      <a:pt x="65" y="558"/>
                      <a:pt x="59" y="554"/>
                    </a:cubicBezTo>
                    <a:cubicBezTo>
                      <a:pt x="54" y="550"/>
                      <a:pt x="50" y="544"/>
                      <a:pt x="48" y="536"/>
                    </a:cubicBezTo>
                    <a:cubicBezTo>
                      <a:pt x="47" y="530"/>
                      <a:pt x="48" y="524"/>
                      <a:pt x="50" y="519"/>
                    </a:cubicBezTo>
                    <a:cubicBezTo>
                      <a:pt x="52" y="516"/>
                      <a:pt x="55" y="513"/>
                      <a:pt x="58" y="511"/>
                    </a:cubicBezTo>
                    <a:cubicBezTo>
                      <a:pt x="63" y="522"/>
                      <a:pt x="63" y="522"/>
                      <a:pt x="63" y="522"/>
                    </a:cubicBezTo>
                    <a:cubicBezTo>
                      <a:pt x="61" y="523"/>
                      <a:pt x="59" y="525"/>
                      <a:pt x="58" y="527"/>
                    </a:cubicBezTo>
                    <a:cubicBezTo>
                      <a:pt x="57" y="529"/>
                      <a:pt x="56" y="532"/>
                      <a:pt x="57" y="535"/>
                    </a:cubicBezTo>
                    <a:cubicBezTo>
                      <a:pt x="58" y="539"/>
                      <a:pt x="60" y="542"/>
                      <a:pt x="63" y="544"/>
                    </a:cubicBezTo>
                    <a:cubicBezTo>
                      <a:pt x="67" y="546"/>
                      <a:pt x="71" y="547"/>
                      <a:pt x="77" y="546"/>
                    </a:cubicBezTo>
                    <a:cubicBezTo>
                      <a:pt x="84" y="544"/>
                      <a:pt x="88" y="542"/>
                      <a:pt x="90" y="539"/>
                    </a:cubicBezTo>
                    <a:cubicBezTo>
                      <a:pt x="92" y="536"/>
                      <a:pt x="93" y="532"/>
                      <a:pt x="92" y="528"/>
                    </a:cubicBezTo>
                    <a:cubicBezTo>
                      <a:pt x="91" y="525"/>
                      <a:pt x="90" y="523"/>
                      <a:pt x="88" y="521"/>
                    </a:cubicBezTo>
                    <a:cubicBezTo>
                      <a:pt x="86" y="519"/>
                      <a:pt x="83" y="518"/>
                      <a:pt x="79" y="518"/>
                    </a:cubicBezTo>
                    <a:cubicBezTo>
                      <a:pt x="80" y="506"/>
                      <a:pt x="80" y="506"/>
                      <a:pt x="80" y="506"/>
                    </a:cubicBezTo>
                    <a:cubicBezTo>
                      <a:pt x="85" y="507"/>
                      <a:pt x="90" y="509"/>
                      <a:pt x="94" y="512"/>
                    </a:cubicBezTo>
                    <a:cubicBezTo>
                      <a:pt x="97" y="515"/>
                      <a:pt x="100" y="520"/>
                      <a:pt x="101" y="526"/>
                    </a:cubicBezTo>
                    <a:cubicBezTo>
                      <a:pt x="102" y="534"/>
                      <a:pt x="101" y="540"/>
                      <a:pt x="98" y="546"/>
                    </a:cubicBezTo>
                    <a:close/>
                    <a:moveTo>
                      <a:pt x="114" y="330"/>
                    </a:moveTo>
                    <a:cubicBezTo>
                      <a:pt x="101" y="331"/>
                      <a:pt x="101" y="331"/>
                      <a:pt x="101" y="331"/>
                    </a:cubicBezTo>
                    <a:cubicBezTo>
                      <a:pt x="94" y="353"/>
                      <a:pt x="94" y="353"/>
                      <a:pt x="94" y="353"/>
                    </a:cubicBezTo>
                    <a:cubicBezTo>
                      <a:pt x="104" y="361"/>
                      <a:pt x="104" y="361"/>
                      <a:pt x="104" y="361"/>
                    </a:cubicBezTo>
                    <a:cubicBezTo>
                      <a:pt x="100" y="373"/>
                      <a:pt x="100" y="373"/>
                      <a:pt x="100" y="373"/>
                    </a:cubicBezTo>
                    <a:cubicBezTo>
                      <a:pt x="58" y="336"/>
                      <a:pt x="58" y="336"/>
                      <a:pt x="58" y="336"/>
                    </a:cubicBezTo>
                    <a:cubicBezTo>
                      <a:pt x="62" y="325"/>
                      <a:pt x="62" y="325"/>
                      <a:pt x="62" y="325"/>
                    </a:cubicBezTo>
                    <a:cubicBezTo>
                      <a:pt x="118" y="318"/>
                      <a:pt x="118" y="318"/>
                      <a:pt x="118" y="318"/>
                    </a:cubicBezTo>
                    <a:lnTo>
                      <a:pt x="114" y="330"/>
                    </a:lnTo>
                    <a:close/>
                    <a:moveTo>
                      <a:pt x="252" y="762"/>
                    </a:moveTo>
                    <a:cubicBezTo>
                      <a:pt x="251" y="763"/>
                      <a:pt x="251" y="764"/>
                      <a:pt x="250" y="764"/>
                    </a:cubicBezTo>
                    <a:cubicBezTo>
                      <a:pt x="248" y="766"/>
                      <a:pt x="238" y="764"/>
                      <a:pt x="237" y="764"/>
                    </a:cubicBezTo>
                    <a:cubicBezTo>
                      <a:pt x="233" y="764"/>
                      <a:pt x="231" y="764"/>
                      <a:pt x="230" y="766"/>
                    </a:cubicBezTo>
                    <a:cubicBezTo>
                      <a:pt x="231" y="767"/>
                      <a:pt x="230" y="770"/>
                      <a:pt x="228" y="770"/>
                    </a:cubicBezTo>
                    <a:cubicBezTo>
                      <a:pt x="226" y="770"/>
                      <a:pt x="222" y="768"/>
                      <a:pt x="218" y="768"/>
                    </a:cubicBezTo>
                    <a:cubicBezTo>
                      <a:pt x="217" y="768"/>
                      <a:pt x="216" y="768"/>
                      <a:pt x="215" y="768"/>
                    </a:cubicBezTo>
                    <a:cubicBezTo>
                      <a:pt x="205" y="781"/>
                      <a:pt x="196" y="792"/>
                      <a:pt x="185" y="805"/>
                    </a:cubicBezTo>
                    <a:cubicBezTo>
                      <a:pt x="184" y="804"/>
                      <a:pt x="183" y="805"/>
                      <a:pt x="182" y="805"/>
                    </a:cubicBezTo>
                    <a:cubicBezTo>
                      <a:pt x="191" y="793"/>
                      <a:pt x="199" y="779"/>
                      <a:pt x="208" y="766"/>
                    </a:cubicBezTo>
                    <a:cubicBezTo>
                      <a:pt x="208" y="765"/>
                      <a:pt x="207" y="764"/>
                      <a:pt x="207" y="763"/>
                    </a:cubicBezTo>
                    <a:cubicBezTo>
                      <a:pt x="207" y="761"/>
                      <a:pt x="209" y="758"/>
                      <a:pt x="211" y="758"/>
                    </a:cubicBezTo>
                    <a:cubicBezTo>
                      <a:pt x="211" y="758"/>
                      <a:pt x="212" y="758"/>
                      <a:pt x="213" y="758"/>
                    </a:cubicBezTo>
                    <a:cubicBezTo>
                      <a:pt x="218" y="750"/>
                      <a:pt x="218" y="750"/>
                      <a:pt x="220" y="748"/>
                    </a:cubicBezTo>
                    <a:cubicBezTo>
                      <a:pt x="219" y="746"/>
                      <a:pt x="210" y="743"/>
                      <a:pt x="212" y="741"/>
                    </a:cubicBezTo>
                    <a:cubicBezTo>
                      <a:pt x="213" y="741"/>
                      <a:pt x="216" y="741"/>
                      <a:pt x="217" y="741"/>
                    </a:cubicBezTo>
                    <a:cubicBezTo>
                      <a:pt x="219" y="742"/>
                      <a:pt x="221" y="742"/>
                      <a:pt x="223" y="743"/>
                    </a:cubicBezTo>
                    <a:cubicBezTo>
                      <a:pt x="226" y="739"/>
                      <a:pt x="228" y="736"/>
                      <a:pt x="230" y="731"/>
                    </a:cubicBezTo>
                    <a:cubicBezTo>
                      <a:pt x="230" y="730"/>
                      <a:pt x="233" y="726"/>
                      <a:pt x="232" y="726"/>
                    </a:cubicBezTo>
                    <a:cubicBezTo>
                      <a:pt x="232" y="725"/>
                      <a:pt x="232" y="724"/>
                      <a:pt x="232" y="723"/>
                    </a:cubicBezTo>
                    <a:cubicBezTo>
                      <a:pt x="236" y="725"/>
                      <a:pt x="238" y="727"/>
                      <a:pt x="238" y="731"/>
                    </a:cubicBezTo>
                    <a:cubicBezTo>
                      <a:pt x="239" y="731"/>
                      <a:pt x="239" y="734"/>
                      <a:pt x="238" y="735"/>
                    </a:cubicBezTo>
                    <a:cubicBezTo>
                      <a:pt x="236" y="738"/>
                      <a:pt x="233" y="742"/>
                      <a:pt x="231" y="745"/>
                    </a:cubicBezTo>
                    <a:cubicBezTo>
                      <a:pt x="232" y="746"/>
                      <a:pt x="232" y="746"/>
                      <a:pt x="233" y="747"/>
                    </a:cubicBezTo>
                    <a:cubicBezTo>
                      <a:pt x="236" y="748"/>
                      <a:pt x="239" y="748"/>
                      <a:pt x="242" y="750"/>
                    </a:cubicBezTo>
                    <a:cubicBezTo>
                      <a:pt x="242" y="750"/>
                      <a:pt x="243" y="750"/>
                      <a:pt x="244" y="749"/>
                    </a:cubicBezTo>
                    <a:cubicBezTo>
                      <a:pt x="251" y="753"/>
                      <a:pt x="253" y="761"/>
                      <a:pt x="252" y="762"/>
                    </a:cubicBezTo>
                    <a:close/>
                    <a:moveTo>
                      <a:pt x="188" y="735"/>
                    </a:moveTo>
                    <a:cubicBezTo>
                      <a:pt x="191" y="738"/>
                      <a:pt x="194" y="740"/>
                      <a:pt x="195" y="742"/>
                    </a:cubicBezTo>
                    <a:cubicBezTo>
                      <a:pt x="196" y="743"/>
                      <a:pt x="200" y="748"/>
                      <a:pt x="202" y="755"/>
                    </a:cubicBezTo>
                    <a:cubicBezTo>
                      <a:pt x="203" y="757"/>
                      <a:pt x="204" y="758"/>
                      <a:pt x="203" y="761"/>
                    </a:cubicBezTo>
                    <a:cubicBezTo>
                      <a:pt x="199" y="758"/>
                      <a:pt x="199" y="757"/>
                      <a:pt x="197" y="752"/>
                    </a:cubicBezTo>
                    <a:cubicBezTo>
                      <a:pt x="197" y="750"/>
                      <a:pt x="196" y="748"/>
                      <a:pt x="193" y="744"/>
                    </a:cubicBezTo>
                    <a:cubicBezTo>
                      <a:pt x="192" y="742"/>
                      <a:pt x="188" y="738"/>
                      <a:pt x="188" y="735"/>
                    </a:cubicBezTo>
                    <a:close/>
                    <a:moveTo>
                      <a:pt x="261" y="821"/>
                    </a:moveTo>
                    <a:cubicBezTo>
                      <a:pt x="261" y="819"/>
                      <a:pt x="259" y="818"/>
                      <a:pt x="260" y="815"/>
                    </a:cubicBezTo>
                    <a:cubicBezTo>
                      <a:pt x="265" y="807"/>
                      <a:pt x="273" y="790"/>
                      <a:pt x="281" y="779"/>
                    </a:cubicBezTo>
                    <a:cubicBezTo>
                      <a:pt x="281" y="778"/>
                      <a:pt x="282" y="776"/>
                      <a:pt x="283" y="777"/>
                    </a:cubicBezTo>
                    <a:cubicBezTo>
                      <a:pt x="283" y="778"/>
                      <a:pt x="284" y="778"/>
                      <a:pt x="282" y="782"/>
                    </a:cubicBezTo>
                    <a:cubicBezTo>
                      <a:pt x="282" y="783"/>
                      <a:pt x="262" y="820"/>
                      <a:pt x="264" y="821"/>
                    </a:cubicBezTo>
                    <a:cubicBezTo>
                      <a:pt x="262" y="821"/>
                      <a:pt x="263" y="821"/>
                      <a:pt x="261" y="821"/>
                    </a:cubicBezTo>
                    <a:close/>
                    <a:moveTo>
                      <a:pt x="288" y="830"/>
                    </a:moveTo>
                    <a:cubicBezTo>
                      <a:pt x="288" y="830"/>
                      <a:pt x="287" y="830"/>
                      <a:pt x="287" y="830"/>
                    </a:cubicBezTo>
                    <a:cubicBezTo>
                      <a:pt x="285" y="830"/>
                      <a:pt x="283" y="829"/>
                      <a:pt x="281" y="828"/>
                    </a:cubicBezTo>
                    <a:cubicBezTo>
                      <a:pt x="280" y="826"/>
                      <a:pt x="275" y="818"/>
                      <a:pt x="275" y="816"/>
                    </a:cubicBezTo>
                    <a:cubicBezTo>
                      <a:pt x="275" y="816"/>
                      <a:pt x="275" y="816"/>
                      <a:pt x="276" y="816"/>
                    </a:cubicBezTo>
                    <a:cubicBezTo>
                      <a:pt x="277" y="822"/>
                      <a:pt x="286" y="820"/>
                      <a:pt x="293" y="818"/>
                    </a:cubicBezTo>
                    <a:cubicBezTo>
                      <a:pt x="299" y="816"/>
                      <a:pt x="304" y="813"/>
                      <a:pt x="305" y="812"/>
                    </a:cubicBezTo>
                    <a:cubicBezTo>
                      <a:pt x="304" y="811"/>
                      <a:pt x="305" y="811"/>
                      <a:pt x="303" y="809"/>
                    </a:cubicBezTo>
                    <a:cubicBezTo>
                      <a:pt x="303" y="810"/>
                      <a:pt x="300" y="811"/>
                      <a:pt x="296" y="812"/>
                    </a:cubicBezTo>
                    <a:cubicBezTo>
                      <a:pt x="288" y="814"/>
                      <a:pt x="274" y="816"/>
                      <a:pt x="273" y="815"/>
                    </a:cubicBezTo>
                    <a:cubicBezTo>
                      <a:pt x="269" y="814"/>
                      <a:pt x="270" y="813"/>
                      <a:pt x="272" y="809"/>
                    </a:cubicBezTo>
                    <a:cubicBezTo>
                      <a:pt x="279" y="807"/>
                      <a:pt x="290" y="805"/>
                      <a:pt x="296" y="802"/>
                    </a:cubicBezTo>
                    <a:cubicBezTo>
                      <a:pt x="297" y="802"/>
                      <a:pt x="298" y="801"/>
                      <a:pt x="297" y="799"/>
                    </a:cubicBezTo>
                    <a:cubicBezTo>
                      <a:pt x="294" y="801"/>
                      <a:pt x="286" y="801"/>
                      <a:pt x="283" y="801"/>
                    </a:cubicBezTo>
                    <a:cubicBezTo>
                      <a:pt x="280" y="798"/>
                      <a:pt x="282" y="795"/>
                      <a:pt x="284" y="792"/>
                    </a:cubicBezTo>
                    <a:cubicBezTo>
                      <a:pt x="284" y="792"/>
                      <a:pt x="284" y="792"/>
                      <a:pt x="284" y="792"/>
                    </a:cubicBezTo>
                    <a:cubicBezTo>
                      <a:pt x="286" y="794"/>
                      <a:pt x="293" y="793"/>
                      <a:pt x="295" y="791"/>
                    </a:cubicBezTo>
                    <a:cubicBezTo>
                      <a:pt x="294" y="789"/>
                      <a:pt x="291" y="784"/>
                      <a:pt x="293" y="785"/>
                    </a:cubicBezTo>
                    <a:cubicBezTo>
                      <a:pt x="295" y="786"/>
                      <a:pt x="295" y="787"/>
                      <a:pt x="297" y="788"/>
                    </a:cubicBezTo>
                    <a:cubicBezTo>
                      <a:pt x="298" y="788"/>
                      <a:pt x="298" y="787"/>
                      <a:pt x="298" y="787"/>
                    </a:cubicBezTo>
                    <a:cubicBezTo>
                      <a:pt x="296" y="786"/>
                      <a:pt x="295" y="785"/>
                      <a:pt x="294" y="785"/>
                    </a:cubicBezTo>
                    <a:cubicBezTo>
                      <a:pt x="295" y="782"/>
                      <a:pt x="297" y="782"/>
                      <a:pt x="299" y="783"/>
                    </a:cubicBezTo>
                    <a:cubicBezTo>
                      <a:pt x="301" y="784"/>
                      <a:pt x="307" y="790"/>
                      <a:pt x="308" y="790"/>
                    </a:cubicBezTo>
                    <a:cubicBezTo>
                      <a:pt x="308" y="790"/>
                      <a:pt x="308" y="790"/>
                      <a:pt x="308" y="790"/>
                    </a:cubicBezTo>
                    <a:cubicBezTo>
                      <a:pt x="309" y="791"/>
                      <a:pt x="309" y="792"/>
                      <a:pt x="310" y="793"/>
                    </a:cubicBezTo>
                    <a:cubicBezTo>
                      <a:pt x="309" y="797"/>
                      <a:pt x="307" y="798"/>
                      <a:pt x="305" y="798"/>
                    </a:cubicBezTo>
                    <a:cubicBezTo>
                      <a:pt x="305" y="802"/>
                      <a:pt x="305" y="806"/>
                      <a:pt x="308" y="811"/>
                    </a:cubicBezTo>
                    <a:cubicBezTo>
                      <a:pt x="310" y="810"/>
                      <a:pt x="312" y="809"/>
                      <a:pt x="313" y="808"/>
                    </a:cubicBezTo>
                    <a:cubicBezTo>
                      <a:pt x="315" y="810"/>
                      <a:pt x="316" y="811"/>
                      <a:pt x="316" y="814"/>
                    </a:cubicBezTo>
                    <a:cubicBezTo>
                      <a:pt x="314" y="818"/>
                      <a:pt x="309" y="817"/>
                      <a:pt x="309" y="819"/>
                    </a:cubicBezTo>
                    <a:cubicBezTo>
                      <a:pt x="307" y="824"/>
                      <a:pt x="308" y="831"/>
                      <a:pt x="307" y="835"/>
                    </a:cubicBezTo>
                    <a:cubicBezTo>
                      <a:pt x="306" y="835"/>
                      <a:pt x="305" y="835"/>
                      <a:pt x="305" y="835"/>
                    </a:cubicBezTo>
                    <a:cubicBezTo>
                      <a:pt x="304" y="831"/>
                      <a:pt x="304" y="824"/>
                      <a:pt x="305" y="821"/>
                    </a:cubicBezTo>
                    <a:cubicBezTo>
                      <a:pt x="302" y="821"/>
                      <a:pt x="299" y="823"/>
                      <a:pt x="294" y="824"/>
                    </a:cubicBezTo>
                    <a:cubicBezTo>
                      <a:pt x="294" y="825"/>
                      <a:pt x="294" y="824"/>
                      <a:pt x="294" y="825"/>
                    </a:cubicBezTo>
                    <a:cubicBezTo>
                      <a:pt x="296" y="826"/>
                      <a:pt x="297" y="827"/>
                      <a:pt x="297" y="828"/>
                    </a:cubicBezTo>
                    <a:cubicBezTo>
                      <a:pt x="297" y="829"/>
                      <a:pt x="296" y="831"/>
                      <a:pt x="295" y="831"/>
                    </a:cubicBezTo>
                    <a:cubicBezTo>
                      <a:pt x="294" y="831"/>
                      <a:pt x="293" y="830"/>
                      <a:pt x="290" y="829"/>
                    </a:cubicBezTo>
                    <a:cubicBezTo>
                      <a:pt x="289" y="829"/>
                      <a:pt x="289" y="829"/>
                      <a:pt x="288" y="830"/>
                    </a:cubicBezTo>
                    <a:close/>
                    <a:moveTo>
                      <a:pt x="316" y="787"/>
                    </a:moveTo>
                    <a:cubicBezTo>
                      <a:pt x="316" y="785"/>
                      <a:pt x="319" y="786"/>
                      <a:pt x="320" y="787"/>
                    </a:cubicBezTo>
                    <a:cubicBezTo>
                      <a:pt x="322" y="788"/>
                      <a:pt x="324" y="789"/>
                      <a:pt x="326" y="794"/>
                    </a:cubicBezTo>
                    <a:cubicBezTo>
                      <a:pt x="325" y="796"/>
                      <a:pt x="325" y="797"/>
                      <a:pt x="324" y="798"/>
                    </a:cubicBezTo>
                    <a:cubicBezTo>
                      <a:pt x="323" y="799"/>
                      <a:pt x="318" y="798"/>
                      <a:pt x="318" y="795"/>
                    </a:cubicBezTo>
                    <a:cubicBezTo>
                      <a:pt x="317" y="793"/>
                      <a:pt x="316" y="788"/>
                      <a:pt x="316" y="787"/>
                    </a:cubicBezTo>
                    <a:close/>
                    <a:moveTo>
                      <a:pt x="340" y="802"/>
                    </a:moveTo>
                    <a:cubicBezTo>
                      <a:pt x="333" y="803"/>
                      <a:pt x="318" y="845"/>
                      <a:pt x="312" y="854"/>
                    </a:cubicBezTo>
                    <a:cubicBezTo>
                      <a:pt x="307" y="861"/>
                      <a:pt x="305" y="861"/>
                      <a:pt x="302" y="858"/>
                    </a:cubicBezTo>
                    <a:cubicBezTo>
                      <a:pt x="298" y="854"/>
                      <a:pt x="293" y="836"/>
                      <a:pt x="294" y="832"/>
                    </a:cubicBezTo>
                    <a:cubicBezTo>
                      <a:pt x="295" y="833"/>
                      <a:pt x="296" y="836"/>
                      <a:pt x="297" y="837"/>
                    </a:cubicBezTo>
                    <a:cubicBezTo>
                      <a:pt x="297" y="836"/>
                      <a:pt x="297" y="836"/>
                      <a:pt x="297" y="835"/>
                    </a:cubicBezTo>
                    <a:cubicBezTo>
                      <a:pt x="298" y="838"/>
                      <a:pt x="302" y="846"/>
                      <a:pt x="303" y="847"/>
                    </a:cubicBezTo>
                    <a:cubicBezTo>
                      <a:pt x="306" y="849"/>
                      <a:pt x="307" y="845"/>
                      <a:pt x="309" y="843"/>
                    </a:cubicBezTo>
                    <a:cubicBezTo>
                      <a:pt x="313" y="834"/>
                      <a:pt x="324" y="807"/>
                      <a:pt x="329" y="799"/>
                    </a:cubicBezTo>
                    <a:cubicBezTo>
                      <a:pt x="331" y="794"/>
                      <a:pt x="334" y="789"/>
                      <a:pt x="330" y="786"/>
                    </a:cubicBezTo>
                    <a:cubicBezTo>
                      <a:pt x="319" y="780"/>
                      <a:pt x="305" y="785"/>
                      <a:pt x="295" y="779"/>
                    </a:cubicBezTo>
                    <a:cubicBezTo>
                      <a:pt x="295" y="778"/>
                      <a:pt x="295" y="778"/>
                      <a:pt x="296" y="778"/>
                    </a:cubicBezTo>
                    <a:cubicBezTo>
                      <a:pt x="301" y="776"/>
                      <a:pt x="327" y="782"/>
                      <a:pt x="327" y="782"/>
                    </a:cubicBezTo>
                    <a:cubicBezTo>
                      <a:pt x="335" y="784"/>
                      <a:pt x="345" y="793"/>
                      <a:pt x="340" y="802"/>
                    </a:cubicBezTo>
                    <a:close/>
                    <a:moveTo>
                      <a:pt x="364" y="858"/>
                    </a:moveTo>
                    <a:cubicBezTo>
                      <a:pt x="364" y="858"/>
                      <a:pt x="362" y="859"/>
                      <a:pt x="362" y="860"/>
                    </a:cubicBezTo>
                    <a:cubicBezTo>
                      <a:pt x="362" y="860"/>
                      <a:pt x="361" y="861"/>
                      <a:pt x="360" y="861"/>
                    </a:cubicBezTo>
                    <a:cubicBezTo>
                      <a:pt x="360" y="861"/>
                      <a:pt x="357" y="862"/>
                      <a:pt x="355" y="861"/>
                    </a:cubicBezTo>
                    <a:cubicBezTo>
                      <a:pt x="355" y="861"/>
                      <a:pt x="354" y="860"/>
                      <a:pt x="353" y="860"/>
                    </a:cubicBezTo>
                    <a:cubicBezTo>
                      <a:pt x="353" y="860"/>
                      <a:pt x="351" y="859"/>
                      <a:pt x="350" y="859"/>
                    </a:cubicBezTo>
                    <a:cubicBezTo>
                      <a:pt x="350" y="859"/>
                      <a:pt x="349" y="859"/>
                      <a:pt x="351" y="858"/>
                    </a:cubicBezTo>
                    <a:cubicBezTo>
                      <a:pt x="351" y="858"/>
                      <a:pt x="351" y="858"/>
                      <a:pt x="353" y="858"/>
                    </a:cubicBezTo>
                    <a:cubicBezTo>
                      <a:pt x="353" y="858"/>
                      <a:pt x="353" y="858"/>
                      <a:pt x="354" y="857"/>
                    </a:cubicBezTo>
                    <a:cubicBezTo>
                      <a:pt x="354" y="857"/>
                      <a:pt x="354" y="857"/>
                      <a:pt x="354" y="857"/>
                    </a:cubicBezTo>
                    <a:cubicBezTo>
                      <a:pt x="354" y="857"/>
                      <a:pt x="355" y="858"/>
                      <a:pt x="356" y="856"/>
                    </a:cubicBezTo>
                    <a:cubicBezTo>
                      <a:pt x="356" y="856"/>
                      <a:pt x="356" y="855"/>
                      <a:pt x="357" y="855"/>
                    </a:cubicBezTo>
                    <a:cubicBezTo>
                      <a:pt x="357" y="855"/>
                      <a:pt x="361" y="853"/>
                      <a:pt x="370" y="848"/>
                    </a:cubicBezTo>
                    <a:cubicBezTo>
                      <a:pt x="370" y="848"/>
                      <a:pt x="378" y="843"/>
                      <a:pt x="384" y="837"/>
                    </a:cubicBezTo>
                    <a:cubicBezTo>
                      <a:pt x="384" y="837"/>
                      <a:pt x="388" y="834"/>
                      <a:pt x="392" y="831"/>
                    </a:cubicBezTo>
                    <a:cubicBezTo>
                      <a:pt x="392" y="831"/>
                      <a:pt x="405" y="820"/>
                      <a:pt x="408" y="817"/>
                    </a:cubicBezTo>
                    <a:cubicBezTo>
                      <a:pt x="408" y="817"/>
                      <a:pt x="398" y="813"/>
                      <a:pt x="400" y="808"/>
                    </a:cubicBezTo>
                    <a:cubicBezTo>
                      <a:pt x="400" y="808"/>
                      <a:pt x="400" y="806"/>
                      <a:pt x="401" y="808"/>
                    </a:cubicBezTo>
                    <a:cubicBezTo>
                      <a:pt x="401" y="808"/>
                      <a:pt x="405" y="812"/>
                      <a:pt x="412" y="810"/>
                    </a:cubicBezTo>
                    <a:cubicBezTo>
                      <a:pt x="412" y="810"/>
                      <a:pt x="416" y="810"/>
                      <a:pt x="420" y="807"/>
                    </a:cubicBezTo>
                    <a:cubicBezTo>
                      <a:pt x="420" y="807"/>
                      <a:pt x="424" y="807"/>
                      <a:pt x="426" y="815"/>
                    </a:cubicBezTo>
                    <a:cubicBezTo>
                      <a:pt x="426" y="815"/>
                      <a:pt x="427" y="819"/>
                      <a:pt x="424" y="818"/>
                    </a:cubicBezTo>
                    <a:cubicBezTo>
                      <a:pt x="424" y="818"/>
                      <a:pt x="421" y="818"/>
                      <a:pt x="419" y="819"/>
                    </a:cubicBezTo>
                    <a:cubicBezTo>
                      <a:pt x="418" y="819"/>
                      <a:pt x="417" y="819"/>
                      <a:pt x="416" y="820"/>
                    </a:cubicBezTo>
                    <a:cubicBezTo>
                      <a:pt x="416" y="820"/>
                      <a:pt x="409" y="826"/>
                      <a:pt x="396" y="835"/>
                    </a:cubicBezTo>
                    <a:cubicBezTo>
                      <a:pt x="396" y="835"/>
                      <a:pt x="390" y="839"/>
                      <a:pt x="380" y="848"/>
                    </a:cubicBezTo>
                    <a:cubicBezTo>
                      <a:pt x="380" y="848"/>
                      <a:pt x="373" y="855"/>
                      <a:pt x="364" y="858"/>
                    </a:cubicBezTo>
                    <a:close/>
                    <a:moveTo>
                      <a:pt x="429" y="859"/>
                    </a:moveTo>
                    <a:cubicBezTo>
                      <a:pt x="429" y="859"/>
                      <a:pt x="429" y="860"/>
                      <a:pt x="429" y="861"/>
                    </a:cubicBezTo>
                    <a:cubicBezTo>
                      <a:pt x="429" y="861"/>
                      <a:pt x="429" y="863"/>
                      <a:pt x="427" y="862"/>
                    </a:cubicBezTo>
                    <a:cubicBezTo>
                      <a:pt x="427" y="862"/>
                      <a:pt x="420" y="864"/>
                      <a:pt x="418" y="866"/>
                    </a:cubicBezTo>
                    <a:cubicBezTo>
                      <a:pt x="418" y="866"/>
                      <a:pt x="415" y="870"/>
                      <a:pt x="415" y="872"/>
                    </a:cubicBezTo>
                    <a:cubicBezTo>
                      <a:pt x="415" y="872"/>
                      <a:pt x="415" y="875"/>
                      <a:pt x="412" y="875"/>
                    </a:cubicBezTo>
                    <a:cubicBezTo>
                      <a:pt x="412" y="875"/>
                      <a:pt x="411" y="876"/>
                      <a:pt x="409" y="875"/>
                    </a:cubicBezTo>
                    <a:cubicBezTo>
                      <a:pt x="409" y="875"/>
                      <a:pt x="406" y="873"/>
                      <a:pt x="403" y="876"/>
                    </a:cubicBezTo>
                    <a:cubicBezTo>
                      <a:pt x="403" y="876"/>
                      <a:pt x="403" y="877"/>
                      <a:pt x="402" y="875"/>
                    </a:cubicBezTo>
                    <a:cubicBezTo>
                      <a:pt x="402" y="875"/>
                      <a:pt x="402" y="874"/>
                      <a:pt x="400" y="874"/>
                    </a:cubicBezTo>
                    <a:cubicBezTo>
                      <a:pt x="400" y="874"/>
                      <a:pt x="400" y="873"/>
                      <a:pt x="400" y="872"/>
                    </a:cubicBezTo>
                    <a:cubicBezTo>
                      <a:pt x="400" y="872"/>
                      <a:pt x="400" y="870"/>
                      <a:pt x="398" y="869"/>
                    </a:cubicBezTo>
                    <a:cubicBezTo>
                      <a:pt x="398" y="869"/>
                      <a:pt x="397" y="869"/>
                      <a:pt x="396" y="867"/>
                    </a:cubicBezTo>
                    <a:cubicBezTo>
                      <a:pt x="396" y="867"/>
                      <a:pt x="395" y="861"/>
                      <a:pt x="394" y="858"/>
                    </a:cubicBezTo>
                    <a:cubicBezTo>
                      <a:pt x="394" y="858"/>
                      <a:pt x="393" y="855"/>
                      <a:pt x="390" y="854"/>
                    </a:cubicBezTo>
                    <a:cubicBezTo>
                      <a:pt x="390" y="854"/>
                      <a:pt x="386" y="848"/>
                      <a:pt x="388" y="848"/>
                    </a:cubicBezTo>
                    <a:cubicBezTo>
                      <a:pt x="388" y="848"/>
                      <a:pt x="393" y="848"/>
                      <a:pt x="395" y="854"/>
                    </a:cubicBezTo>
                    <a:cubicBezTo>
                      <a:pt x="395" y="854"/>
                      <a:pt x="395" y="856"/>
                      <a:pt x="396" y="858"/>
                    </a:cubicBezTo>
                    <a:cubicBezTo>
                      <a:pt x="396" y="858"/>
                      <a:pt x="396" y="860"/>
                      <a:pt x="399" y="866"/>
                    </a:cubicBezTo>
                    <a:cubicBezTo>
                      <a:pt x="399" y="866"/>
                      <a:pt x="399" y="867"/>
                      <a:pt x="400" y="865"/>
                    </a:cubicBezTo>
                    <a:cubicBezTo>
                      <a:pt x="401" y="863"/>
                      <a:pt x="401" y="863"/>
                      <a:pt x="401" y="863"/>
                    </a:cubicBezTo>
                    <a:cubicBezTo>
                      <a:pt x="401" y="863"/>
                      <a:pt x="402" y="861"/>
                      <a:pt x="403" y="862"/>
                    </a:cubicBezTo>
                    <a:cubicBezTo>
                      <a:pt x="403" y="862"/>
                      <a:pt x="404" y="863"/>
                      <a:pt x="404" y="862"/>
                    </a:cubicBezTo>
                    <a:cubicBezTo>
                      <a:pt x="404" y="862"/>
                      <a:pt x="407" y="861"/>
                      <a:pt x="409" y="858"/>
                    </a:cubicBezTo>
                    <a:cubicBezTo>
                      <a:pt x="409" y="858"/>
                      <a:pt x="412" y="856"/>
                      <a:pt x="411" y="855"/>
                    </a:cubicBezTo>
                    <a:cubicBezTo>
                      <a:pt x="411" y="855"/>
                      <a:pt x="408" y="852"/>
                      <a:pt x="407" y="850"/>
                    </a:cubicBezTo>
                    <a:cubicBezTo>
                      <a:pt x="407" y="850"/>
                      <a:pt x="405" y="849"/>
                      <a:pt x="406" y="848"/>
                    </a:cubicBezTo>
                    <a:cubicBezTo>
                      <a:pt x="406" y="848"/>
                      <a:pt x="407" y="848"/>
                      <a:pt x="410" y="849"/>
                    </a:cubicBezTo>
                    <a:cubicBezTo>
                      <a:pt x="410" y="849"/>
                      <a:pt x="416" y="850"/>
                      <a:pt x="418" y="848"/>
                    </a:cubicBezTo>
                    <a:cubicBezTo>
                      <a:pt x="418" y="848"/>
                      <a:pt x="419" y="846"/>
                      <a:pt x="420" y="847"/>
                    </a:cubicBezTo>
                    <a:cubicBezTo>
                      <a:pt x="420" y="847"/>
                      <a:pt x="423" y="850"/>
                      <a:pt x="424" y="850"/>
                    </a:cubicBezTo>
                    <a:cubicBezTo>
                      <a:pt x="424" y="850"/>
                      <a:pt x="430" y="852"/>
                      <a:pt x="429" y="859"/>
                    </a:cubicBezTo>
                    <a:close/>
                    <a:moveTo>
                      <a:pt x="485" y="876"/>
                    </a:moveTo>
                    <a:cubicBezTo>
                      <a:pt x="485" y="876"/>
                      <a:pt x="484" y="878"/>
                      <a:pt x="482" y="877"/>
                    </a:cubicBezTo>
                    <a:cubicBezTo>
                      <a:pt x="482" y="877"/>
                      <a:pt x="476" y="874"/>
                      <a:pt x="474" y="867"/>
                    </a:cubicBezTo>
                    <a:cubicBezTo>
                      <a:pt x="474" y="867"/>
                      <a:pt x="472" y="857"/>
                      <a:pt x="472" y="856"/>
                    </a:cubicBezTo>
                    <a:cubicBezTo>
                      <a:pt x="472" y="856"/>
                      <a:pt x="473" y="856"/>
                      <a:pt x="472" y="855"/>
                    </a:cubicBezTo>
                    <a:cubicBezTo>
                      <a:pt x="472" y="849"/>
                      <a:pt x="472" y="849"/>
                      <a:pt x="472" y="849"/>
                    </a:cubicBezTo>
                    <a:cubicBezTo>
                      <a:pt x="472" y="849"/>
                      <a:pt x="472" y="848"/>
                      <a:pt x="472" y="847"/>
                    </a:cubicBezTo>
                    <a:cubicBezTo>
                      <a:pt x="472" y="847"/>
                      <a:pt x="472" y="846"/>
                      <a:pt x="472" y="846"/>
                    </a:cubicBezTo>
                    <a:cubicBezTo>
                      <a:pt x="472" y="846"/>
                      <a:pt x="472" y="845"/>
                      <a:pt x="472" y="845"/>
                    </a:cubicBezTo>
                    <a:cubicBezTo>
                      <a:pt x="472" y="845"/>
                      <a:pt x="472" y="842"/>
                      <a:pt x="474" y="844"/>
                    </a:cubicBezTo>
                    <a:cubicBezTo>
                      <a:pt x="474" y="844"/>
                      <a:pt x="475" y="845"/>
                      <a:pt x="474" y="846"/>
                    </a:cubicBezTo>
                    <a:cubicBezTo>
                      <a:pt x="474" y="846"/>
                      <a:pt x="473" y="848"/>
                      <a:pt x="477" y="855"/>
                    </a:cubicBezTo>
                    <a:cubicBezTo>
                      <a:pt x="477" y="855"/>
                      <a:pt x="477" y="856"/>
                      <a:pt x="478" y="857"/>
                    </a:cubicBezTo>
                    <a:cubicBezTo>
                      <a:pt x="478" y="857"/>
                      <a:pt x="480" y="857"/>
                      <a:pt x="480" y="860"/>
                    </a:cubicBezTo>
                    <a:cubicBezTo>
                      <a:pt x="480" y="860"/>
                      <a:pt x="480" y="862"/>
                      <a:pt x="480" y="862"/>
                    </a:cubicBezTo>
                    <a:cubicBezTo>
                      <a:pt x="480" y="862"/>
                      <a:pt x="480" y="864"/>
                      <a:pt x="481" y="863"/>
                    </a:cubicBezTo>
                    <a:cubicBezTo>
                      <a:pt x="481" y="863"/>
                      <a:pt x="482" y="863"/>
                      <a:pt x="482" y="864"/>
                    </a:cubicBezTo>
                    <a:cubicBezTo>
                      <a:pt x="482" y="864"/>
                      <a:pt x="482" y="868"/>
                      <a:pt x="483" y="869"/>
                    </a:cubicBezTo>
                    <a:cubicBezTo>
                      <a:pt x="483" y="869"/>
                      <a:pt x="483" y="870"/>
                      <a:pt x="483" y="870"/>
                    </a:cubicBezTo>
                    <a:cubicBezTo>
                      <a:pt x="483" y="870"/>
                      <a:pt x="483" y="871"/>
                      <a:pt x="484" y="871"/>
                    </a:cubicBezTo>
                    <a:cubicBezTo>
                      <a:pt x="484" y="871"/>
                      <a:pt x="484" y="871"/>
                      <a:pt x="484" y="872"/>
                    </a:cubicBezTo>
                    <a:cubicBezTo>
                      <a:pt x="484" y="872"/>
                      <a:pt x="485" y="876"/>
                      <a:pt x="485" y="876"/>
                    </a:cubicBezTo>
                    <a:close/>
                    <a:moveTo>
                      <a:pt x="482" y="834"/>
                    </a:moveTo>
                    <a:cubicBezTo>
                      <a:pt x="482" y="834"/>
                      <a:pt x="480" y="833"/>
                      <a:pt x="480" y="833"/>
                    </a:cubicBezTo>
                    <a:cubicBezTo>
                      <a:pt x="480" y="833"/>
                      <a:pt x="479" y="833"/>
                      <a:pt x="477" y="833"/>
                    </a:cubicBezTo>
                    <a:cubicBezTo>
                      <a:pt x="477" y="833"/>
                      <a:pt x="476" y="833"/>
                      <a:pt x="476" y="832"/>
                    </a:cubicBezTo>
                    <a:cubicBezTo>
                      <a:pt x="476" y="832"/>
                      <a:pt x="479" y="827"/>
                      <a:pt x="478" y="823"/>
                    </a:cubicBezTo>
                    <a:cubicBezTo>
                      <a:pt x="478" y="823"/>
                      <a:pt x="477" y="822"/>
                      <a:pt x="478" y="821"/>
                    </a:cubicBezTo>
                    <a:cubicBezTo>
                      <a:pt x="478" y="821"/>
                      <a:pt x="479" y="820"/>
                      <a:pt x="480" y="821"/>
                    </a:cubicBezTo>
                    <a:cubicBezTo>
                      <a:pt x="480" y="821"/>
                      <a:pt x="484" y="829"/>
                      <a:pt x="485" y="832"/>
                    </a:cubicBezTo>
                    <a:cubicBezTo>
                      <a:pt x="485" y="832"/>
                      <a:pt x="485" y="835"/>
                      <a:pt x="482" y="834"/>
                    </a:cubicBezTo>
                    <a:close/>
                    <a:moveTo>
                      <a:pt x="540" y="839"/>
                    </a:moveTo>
                    <a:cubicBezTo>
                      <a:pt x="540" y="839"/>
                      <a:pt x="538" y="842"/>
                      <a:pt x="536" y="843"/>
                    </a:cubicBezTo>
                    <a:cubicBezTo>
                      <a:pt x="536" y="843"/>
                      <a:pt x="535" y="844"/>
                      <a:pt x="535" y="846"/>
                    </a:cubicBezTo>
                    <a:cubicBezTo>
                      <a:pt x="535" y="846"/>
                      <a:pt x="532" y="852"/>
                      <a:pt x="530" y="853"/>
                    </a:cubicBezTo>
                    <a:cubicBezTo>
                      <a:pt x="530" y="853"/>
                      <a:pt x="527" y="855"/>
                      <a:pt x="528" y="858"/>
                    </a:cubicBezTo>
                    <a:cubicBezTo>
                      <a:pt x="528" y="858"/>
                      <a:pt x="532" y="860"/>
                      <a:pt x="531" y="864"/>
                    </a:cubicBezTo>
                    <a:cubicBezTo>
                      <a:pt x="531" y="864"/>
                      <a:pt x="532" y="866"/>
                      <a:pt x="530" y="866"/>
                    </a:cubicBezTo>
                    <a:cubicBezTo>
                      <a:pt x="530" y="866"/>
                      <a:pt x="529" y="866"/>
                      <a:pt x="528" y="866"/>
                    </a:cubicBezTo>
                    <a:cubicBezTo>
                      <a:pt x="528" y="866"/>
                      <a:pt x="527" y="867"/>
                      <a:pt x="527" y="867"/>
                    </a:cubicBezTo>
                    <a:cubicBezTo>
                      <a:pt x="527" y="867"/>
                      <a:pt x="524" y="868"/>
                      <a:pt x="521" y="868"/>
                    </a:cubicBezTo>
                    <a:cubicBezTo>
                      <a:pt x="521" y="868"/>
                      <a:pt x="519" y="868"/>
                      <a:pt x="517" y="868"/>
                    </a:cubicBezTo>
                    <a:cubicBezTo>
                      <a:pt x="517" y="868"/>
                      <a:pt x="516" y="867"/>
                      <a:pt x="516" y="868"/>
                    </a:cubicBezTo>
                    <a:cubicBezTo>
                      <a:pt x="516" y="868"/>
                      <a:pt x="511" y="873"/>
                      <a:pt x="506" y="869"/>
                    </a:cubicBezTo>
                    <a:cubicBezTo>
                      <a:pt x="506" y="869"/>
                      <a:pt x="505" y="868"/>
                      <a:pt x="504" y="868"/>
                    </a:cubicBezTo>
                    <a:cubicBezTo>
                      <a:pt x="503" y="867"/>
                      <a:pt x="502" y="866"/>
                      <a:pt x="501" y="866"/>
                    </a:cubicBezTo>
                    <a:cubicBezTo>
                      <a:pt x="501" y="866"/>
                      <a:pt x="496" y="862"/>
                      <a:pt x="493" y="861"/>
                    </a:cubicBezTo>
                    <a:cubicBezTo>
                      <a:pt x="493" y="861"/>
                      <a:pt x="490" y="858"/>
                      <a:pt x="489" y="856"/>
                    </a:cubicBezTo>
                    <a:cubicBezTo>
                      <a:pt x="489" y="856"/>
                      <a:pt x="488" y="853"/>
                      <a:pt x="487" y="853"/>
                    </a:cubicBezTo>
                    <a:cubicBezTo>
                      <a:pt x="487" y="853"/>
                      <a:pt x="485" y="853"/>
                      <a:pt x="485" y="852"/>
                    </a:cubicBezTo>
                    <a:cubicBezTo>
                      <a:pt x="485" y="851"/>
                      <a:pt x="485" y="851"/>
                      <a:pt x="485" y="851"/>
                    </a:cubicBezTo>
                    <a:cubicBezTo>
                      <a:pt x="485" y="851"/>
                      <a:pt x="485" y="851"/>
                      <a:pt x="485" y="851"/>
                    </a:cubicBezTo>
                    <a:cubicBezTo>
                      <a:pt x="485" y="851"/>
                      <a:pt x="485" y="849"/>
                      <a:pt x="487" y="846"/>
                    </a:cubicBezTo>
                    <a:cubicBezTo>
                      <a:pt x="487" y="846"/>
                      <a:pt x="489" y="844"/>
                      <a:pt x="490" y="843"/>
                    </a:cubicBezTo>
                    <a:cubicBezTo>
                      <a:pt x="490" y="843"/>
                      <a:pt x="494" y="839"/>
                      <a:pt x="497" y="838"/>
                    </a:cubicBezTo>
                    <a:cubicBezTo>
                      <a:pt x="497" y="838"/>
                      <a:pt x="498" y="836"/>
                      <a:pt x="499" y="835"/>
                    </a:cubicBezTo>
                    <a:cubicBezTo>
                      <a:pt x="500" y="834"/>
                      <a:pt x="501" y="833"/>
                      <a:pt x="502" y="833"/>
                    </a:cubicBezTo>
                    <a:cubicBezTo>
                      <a:pt x="502" y="833"/>
                      <a:pt x="503" y="831"/>
                      <a:pt x="505" y="830"/>
                    </a:cubicBezTo>
                    <a:cubicBezTo>
                      <a:pt x="505" y="830"/>
                      <a:pt x="509" y="829"/>
                      <a:pt x="509" y="828"/>
                    </a:cubicBezTo>
                    <a:cubicBezTo>
                      <a:pt x="509" y="828"/>
                      <a:pt x="508" y="825"/>
                      <a:pt x="508" y="824"/>
                    </a:cubicBezTo>
                    <a:cubicBezTo>
                      <a:pt x="506" y="809"/>
                      <a:pt x="506" y="809"/>
                      <a:pt x="506" y="809"/>
                    </a:cubicBezTo>
                    <a:cubicBezTo>
                      <a:pt x="506" y="809"/>
                      <a:pt x="506" y="808"/>
                      <a:pt x="507" y="809"/>
                    </a:cubicBezTo>
                    <a:cubicBezTo>
                      <a:pt x="507" y="809"/>
                      <a:pt x="508" y="809"/>
                      <a:pt x="510" y="809"/>
                    </a:cubicBezTo>
                    <a:cubicBezTo>
                      <a:pt x="510" y="809"/>
                      <a:pt x="511" y="809"/>
                      <a:pt x="512" y="812"/>
                    </a:cubicBezTo>
                    <a:cubicBezTo>
                      <a:pt x="512" y="812"/>
                      <a:pt x="514" y="816"/>
                      <a:pt x="515" y="820"/>
                    </a:cubicBezTo>
                    <a:cubicBezTo>
                      <a:pt x="515" y="820"/>
                      <a:pt x="516" y="826"/>
                      <a:pt x="516" y="827"/>
                    </a:cubicBezTo>
                    <a:cubicBezTo>
                      <a:pt x="516" y="827"/>
                      <a:pt x="515" y="828"/>
                      <a:pt x="517" y="828"/>
                    </a:cubicBezTo>
                    <a:cubicBezTo>
                      <a:pt x="517" y="828"/>
                      <a:pt x="520" y="828"/>
                      <a:pt x="522" y="829"/>
                    </a:cubicBezTo>
                    <a:cubicBezTo>
                      <a:pt x="526" y="829"/>
                      <a:pt x="531" y="829"/>
                      <a:pt x="532" y="829"/>
                    </a:cubicBezTo>
                    <a:cubicBezTo>
                      <a:pt x="532" y="829"/>
                      <a:pt x="537" y="830"/>
                      <a:pt x="540" y="835"/>
                    </a:cubicBezTo>
                    <a:cubicBezTo>
                      <a:pt x="540" y="835"/>
                      <a:pt x="541" y="835"/>
                      <a:pt x="540" y="839"/>
                    </a:cubicBezTo>
                    <a:close/>
                    <a:moveTo>
                      <a:pt x="604" y="809"/>
                    </a:moveTo>
                    <a:cubicBezTo>
                      <a:pt x="604" y="809"/>
                      <a:pt x="603" y="810"/>
                      <a:pt x="603" y="811"/>
                    </a:cubicBezTo>
                    <a:cubicBezTo>
                      <a:pt x="603" y="811"/>
                      <a:pt x="602" y="815"/>
                      <a:pt x="602" y="816"/>
                    </a:cubicBezTo>
                    <a:cubicBezTo>
                      <a:pt x="602" y="816"/>
                      <a:pt x="602" y="819"/>
                      <a:pt x="601" y="821"/>
                    </a:cubicBezTo>
                    <a:cubicBezTo>
                      <a:pt x="601" y="821"/>
                      <a:pt x="597" y="826"/>
                      <a:pt x="601" y="831"/>
                    </a:cubicBezTo>
                    <a:cubicBezTo>
                      <a:pt x="601" y="831"/>
                      <a:pt x="604" y="834"/>
                      <a:pt x="601" y="837"/>
                    </a:cubicBezTo>
                    <a:cubicBezTo>
                      <a:pt x="601" y="837"/>
                      <a:pt x="599" y="837"/>
                      <a:pt x="598" y="840"/>
                    </a:cubicBezTo>
                    <a:cubicBezTo>
                      <a:pt x="598" y="840"/>
                      <a:pt x="598" y="842"/>
                      <a:pt x="598" y="842"/>
                    </a:cubicBezTo>
                    <a:cubicBezTo>
                      <a:pt x="598" y="842"/>
                      <a:pt x="598" y="844"/>
                      <a:pt x="598" y="845"/>
                    </a:cubicBezTo>
                    <a:cubicBezTo>
                      <a:pt x="598" y="845"/>
                      <a:pt x="597" y="847"/>
                      <a:pt x="595" y="848"/>
                    </a:cubicBezTo>
                    <a:cubicBezTo>
                      <a:pt x="595" y="848"/>
                      <a:pt x="592" y="850"/>
                      <a:pt x="592" y="851"/>
                    </a:cubicBezTo>
                    <a:cubicBezTo>
                      <a:pt x="592" y="851"/>
                      <a:pt x="590" y="853"/>
                      <a:pt x="590" y="853"/>
                    </a:cubicBezTo>
                    <a:cubicBezTo>
                      <a:pt x="590" y="853"/>
                      <a:pt x="589" y="853"/>
                      <a:pt x="589" y="854"/>
                    </a:cubicBezTo>
                    <a:cubicBezTo>
                      <a:pt x="589" y="854"/>
                      <a:pt x="588" y="856"/>
                      <a:pt x="585" y="857"/>
                    </a:cubicBezTo>
                    <a:cubicBezTo>
                      <a:pt x="585" y="857"/>
                      <a:pt x="585" y="851"/>
                      <a:pt x="585" y="848"/>
                    </a:cubicBezTo>
                    <a:cubicBezTo>
                      <a:pt x="585" y="848"/>
                      <a:pt x="585" y="845"/>
                      <a:pt x="586" y="843"/>
                    </a:cubicBezTo>
                    <a:cubicBezTo>
                      <a:pt x="586" y="843"/>
                      <a:pt x="585" y="840"/>
                      <a:pt x="587" y="840"/>
                    </a:cubicBezTo>
                    <a:cubicBezTo>
                      <a:pt x="587" y="840"/>
                      <a:pt x="588" y="841"/>
                      <a:pt x="588" y="840"/>
                    </a:cubicBezTo>
                    <a:cubicBezTo>
                      <a:pt x="588" y="840"/>
                      <a:pt x="589" y="836"/>
                      <a:pt x="589" y="836"/>
                    </a:cubicBezTo>
                    <a:cubicBezTo>
                      <a:pt x="589" y="836"/>
                      <a:pt x="588" y="835"/>
                      <a:pt x="587" y="835"/>
                    </a:cubicBezTo>
                    <a:cubicBezTo>
                      <a:pt x="587" y="835"/>
                      <a:pt x="586" y="834"/>
                      <a:pt x="587" y="832"/>
                    </a:cubicBezTo>
                    <a:cubicBezTo>
                      <a:pt x="587" y="832"/>
                      <a:pt x="587" y="832"/>
                      <a:pt x="585" y="831"/>
                    </a:cubicBezTo>
                    <a:cubicBezTo>
                      <a:pt x="585" y="831"/>
                      <a:pt x="583" y="830"/>
                      <a:pt x="583" y="831"/>
                    </a:cubicBezTo>
                    <a:cubicBezTo>
                      <a:pt x="583" y="831"/>
                      <a:pt x="583" y="832"/>
                      <a:pt x="581" y="831"/>
                    </a:cubicBezTo>
                    <a:cubicBezTo>
                      <a:pt x="581" y="831"/>
                      <a:pt x="572" y="829"/>
                      <a:pt x="576" y="827"/>
                    </a:cubicBezTo>
                    <a:cubicBezTo>
                      <a:pt x="576" y="827"/>
                      <a:pt x="581" y="827"/>
                      <a:pt x="584" y="823"/>
                    </a:cubicBezTo>
                    <a:cubicBezTo>
                      <a:pt x="584" y="823"/>
                      <a:pt x="586" y="822"/>
                      <a:pt x="586" y="815"/>
                    </a:cubicBezTo>
                    <a:cubicBezTo>
                      <a:pt x="586" y="815"/>
                      <a:pt x="586" y="814"/>
                      <a:pt x="585" y="813"/>
                    </a:cubicBezTo>
                    <a:cubicBezTo>
                      <a:pt x="585" y="813"/>
                      <a:pt x="585" y="813"/>
                      <a:pt x="585" y="812"/>
                    </a:cubicBezTo>
                    <a:cubicBezTo>
                      <a:pt x="585" y="812"/>
                      <a:pt x="585" y="811"/>
                      <a:pt x="584" y="810"/>
                    </a:cubicBezTo>
                    <a:cubicBezTo>
                      <a:pt x="584" y="810"/>
                      <a:pt x="584" y="809"/>
                      <a:pt x="584" y="808"/>
                    </a:cubicBezTo>
                    <a:cubicBezTo>
                      <a:pt x="584" y="808"/>
                      <a:pt x="584" y="807"/>
                      <a:pt x="583" y="807"/>
                    </a:cubicBezTo>
                    <a:cubicBezTo>
                      <a:pt x="583" y="807"/>
                      <a:pt x="583" y="806"/>
                      <a:pt x="583" y="805"/>
                    </a:cubicBezTo>
                    <a:cubicBezTo>
                      <a:pt x="583" y="805"/>
                      <a:pt x="583" y="805"/>
                      <a:pt x="583" y="804"/>
                    </a:cubicBezTo>
                    <a:cubicBezTo>
                      <a:pt x="583" y="804"/>
                      <a:pt x="582" y="803"/>
                      <a:pt x="583" y="803"/>
                    </a:cubicBezTo>
                    <a:cubicBezTo>
                      <a:pt x="583" y="803"/>
                      <a:pt x="584" y="803"/>
                      <a:pt x="583" y="801"/>
                    </a:cubicBezTo>
                    <a:cubicBezTo>
                      <a:pt x="583" y="801"/>
                      <a:pt x="582" y="800"/>
                      <a:pt x="581" y="799"/>
                    </a:cubicBezTo>
                    <a:cubicBezTo>
                      <a:pt x="580" y="798"/>
                      <a:pt x="580" y="798"/>
                      <a:pt x="580" y="798"/>
                    </a:cubicBezTo>
                    <a:cubicBezTo>
                      <a:pt x="577" y="791"/>
                      <a:pt x="577" y="791"/>
                      <a:pt x="577" y="791"/>
                    </a:cubicBezTo>
                    <a:cubicBezTo>
                      <a:pt x="577" y="791"/>
                      <a:pt x="573" y="788"/>
                      <a:pt x="577" y="789"/>
                    </a:cubicBezTo>
                    <a:cubicBezTo>
                      <a:pt x="577" y="789"/>
                      <a:pt x="581" y="788"/>
                      <a:pt x="583" y="789"/>
                    </a:cubicBezTo>
                    <a:cubicBezTo>
                      <a:pt x="583" y="789"/>
                      <a:pt x="587" y="789"/>
                      <a:pt x="588" y="789"/>
                    </a:cubicBezTo>
                    <a:cubicBezTo>
                      <a:pt x="588" y="789"/>
                      <a:pt x="589" y="789"/>
                      <a:pt x="591" y="792"/>
                    </a:cubicBezTo>
                    <a:cubicBezTo>
                      <a:pt x="591" y="792"/>
                      <a:pt x="592" y="796"/>
                      <a:pt x="593" y="796"/>
                    </a:cubicBezTo>
                    <a:cubicBezTo>
                      <a:pt x="593" y="796"/>
                      <a:pt x="597" y="797"/>
                      <a:pt x="598" y="797"/>
                    </a:cubicBezTo>
                    <a:cubicBezTo>
                      <a:pt x="598" y="797"/>
                      <a:pt x="598" y="797"/>
                      <a:pt x="599" y="797"/>
                    </a:cubicBezTo>
                    <a:cubicBezTo>
                      <a:pt x="599" y="797"/>
                      <a:pt x="601" y="796"/>
                      <a:pt x="602" y="798"/>
                    </a:cubicBezTo>
                    <a:cubicBezTo>
                      <a:pt x="602" y="798"/>
                      <a:pt x="602" y="800"/>
                      <a:pt x="603" y="799"/>
                    </a:cubicBezTo>
                    <a:cubicBezTo>
                      <a:pt x="603" y="799"/>
                      <a:pt x="605" y="799"/>
                      <a:pt x="605" y="802"/>
                    </a:cubicBezTo>
                    <a:cubicBezTo>
                      <a:pt x="605" y="802"/>
                      <a:pt x="607" y="807"/>
                      <a:pt x="604" y="809"/>
                    </a:cubicBezTo>
                    <a:close/>
                    <a:moveTo>
                      <a:pt x="631" y="834"/>
                    </a:moveTo>
                    <a:cubicBezTo>
                      <a:pt x="631" y="834"/>
                      <a:pt x="630" y="838"/>
                      <a:pt x="627" y="838"/>
                    </a:cubicBezTo>
                    <a:cubicBezTo>
                      <a:pt x="627" y="838"/>
                      <a:pt x="625" y="839"/>
                      <a:pt x="624" y="839"/>
                    </a:cubicBezTo>
                    <a:cubicBezTo>
                      <a:pt x="624" y="839"/>
                      <a:pt x="622" y="839"/>
                      <a:pt x="621" y="838"/>
                    </a:cubicBezTo>
                    <a:cubicBezTo>
                      <a:pt x="621" y="838"/>
                      <a:pt x="620" y="838"/>
                      <a:pt x="619" y="839"/>
                    </a:cubicBezTo>
                    <a:cubicBezTo>
                      <a:pt x="619" y="839"/>
                      <a:pt x="619" y="839"/>
                      <a:pt x="617" y="837"/>
                    </a:cubicBezTo>
                    <a:cubicBezTo>
                      <a:pt x="617" y="837"/>
                      <a:pt x="616" y="836"/>
                      <a:pt x="616" y="834"/>
                    </a:cubicBezTo>
                    <a:cubicBezTo>
                      <a:pt x="616" y="834"/>
                      <a:pt x="616" y="832"/>
                      <a:pt x="614" y="829"/>
                    </a:cubicBezTo>
                    <a:cubicBezTo>
                      <a:pt x="614" y="829"/>
                      <a:pt x="613" y="825"/>
                      <a:pt x="615" y="825"/>
                    </a:cubicBezTo>
                    <a:cubicBezTo>
                      <a:pt x="615" y="825"/>
                      <a:pt x="617" y="825"/>
                      <a:pt x="618" y="825"/>
                    </a:cubicBezTo>
                    <a:cubicBezTo>
                      <a:pt x="618" y="825"/>
                      <a:pt x="621" y="825"/>
                      <a:pt x="625" y="826"/>
                    </a:cubicBezTo>
                    <a:cubicBezTo>
                      <a:pt x="625" y="826"/>
                      <a:pt x="628" y="828"/>
                      <a:pt x="629" y="828"/>
                    </a:cubicBezTo>
                    <a:cubicBezTo>
                      <a:pt x="629" y="828"/>
                      <a:pt x="631" y="828"/>
                      <a:pt x="631" y="831"/>
                    </a:cubicBezTo>
                    <a:cubicBezTo>
                      <a:pt x="631" y="831"/>
                      <a:pt x="631" y="832"/>
                      <a:pt x="631" y="833"/>
                    </a:cubicBezTo>
                    <a:cubicBezTo>
                      <a:pt x="631" y="833"/>
                      <a:pt x="631" y="834"/>
                      <a:pt x="631" y="834"/>
                    </a:cubicBezTo>
                    <a:close/>
                    <a:moveTo>
                      <a:pt x="667" y="773"/>
                    </a:moveTo>
                    <a:cubicBezTo>
                      <a:pt x="667" y="773"/>
                      <a:pt x="664" y="773"/>
                      <a:pt x="663" y="772"/>
                    </a:cubicBezTo>
                    <a:cubicBezTo>
                      <a:pt x="663" y="772"/>
                      <a:pt x="662" y="771"/>
                      <a:pt x="661" y="773"/>
                    </a:cubicBezTo>
                    <a:cubicBezTo>
                      <a:pt x="661" y="773"/>
                      <a:pt x="655" y="778"/>
                      <a:pt x="656" y="783"/>
                    </a:cubicBezTo>
                    <a:cubicBezTo>
                      <a:pt x="656" y="783"/>
                      <a:pt x="655" y="784"/>
                      <a:pt x="656" y="786"/>
                    </a:cubicBezTo>
                    <a:cubicBezTo>
                      <a:pt x="656" y="786"/>
                      <a:pt x="656" y="788"/>
                      <a:pt x="656" y="789"/>
                    </a:cubicBezTo>
                    <a:cubicBezTo>
                      <a:pt x="656" y="789"/>
                      <a:pt x="656" y="792"/>
                      <a:pt x="655" y="793"/>
                    </a:cubicBezTo>
                    <a:cubicBezTo>
                      <a:pt x="655" y="793"/>
                      <a:pt x="653" y="793"/>
                      <a:pt x="652" y="794"/>
                    </a:cubicBezTo>
                    <a:cubicBezTo>
                      <a:pt x="652" y="794"/>
                      <a:pt x="652" y="794"/>
                      <a:pt x="651" y="794"/>
                    </a:cubicBezTo>
                    <a:cubicBezTo>
                      <a:pt x="651" y="794"/>
                      <a:pt x="647" y="794"/>
                      <a:pt x="647" y="791"/>
                    </a:cubicBezTo>
                    <a:cubicBezTo>
                      <a:pt x="647" y="791"/>
                      <a:pt x="648" y="788"/>
                      <a:pt x="647" y="785"/>
                    </a:cubicBezTo>
                    <a:cubicBezTo>
                      <a:pt x="647" y="785"/>
                      <a:pt x="646" y="782"/>
                      <a:pt x="648" y="781"/>
                    </a:cubicBezTo>
                    <a:cubicBezTo>
                      <a:pt x="648" y="781"/>
                      <a:pt x="651" y="780"/>
                      <a:pt x="652" y="780"/>
                    </a:cubicBezTo>
                    <a:cubicBezTo>
                      <a:pt x="652" y="780"/>
                      <a:pt x="653" y="780"/>
                      <a:pt x="653" y="779"/>
                    </a:cubicBezTo>
                    <a:cubicBezTo>
                      <a:pt x="653" y="779"/>
                      <a:pt x="658" y="773"/>
                      <a:pt x="660" y="770"/>
                    </a:cubicBezTo>
                    <a:cubicBezTo>
                      <a:pt x="660" y="770"/>
                      <a:pt x="661" y="770"/>
                      <a:pt x="659" y="768"/>
                    </a:cubicBezTo>
                    <a:cubicBezTo>
                      <a:pt x="659" y="768"/>
                      <a:pt x="654" y="762"/>
                      <a:pt x="649" y="761"/>
                    </a:cubicBezTo>
                    <a:cubicBezTo>
                      <a:pt x="649" y="761"/>
                      <a:pt x="644" y="758"/>
                      <a:pt x="642" y="759"/>
                    </a:cubicBezTo>
                    <a:cubicBezTo>
                      <a:pt x="642" y="759"/>
                      <a:pt x="633" y="758"/>
                      <a:pt x="639" y="757"/>
                    </a:cubicBezTo>
                    <a:cubicBezTo>
                      <a:pt x="639" y="757"/>
                      <a:pt x="645" y="755"/>
                      <a:pt x="653" y="761"/>
                    </a:cubicBezTo>
                    <a:cubicBezTo>
                      <a:pt x="653" y="761"/>
                      <a:pt x="659" y="764"/>
                      <a:pt x="661" y="767"/>
                    </a:cubicBezTo>
                    <a:cubicBezTo>
                      <a:pt x="661" y="767"/>
                      <a:pt x="661" y="769"/>
                      <a:pt x="662" y="767"/>
                    </a:cubicBezTo>
                    <a:cubicBezTo>
                      <a:pt x="662" y="767"/>
                      <a:pt x="665" y="765"/>
                      <a:pt x="663" y="763"/>
                    </a:cubicBezTo>
                    <a:cubicBezTo>
                      <a:pt x="663" y="763"/>
                      <a:pt x="660" y="757"/>
                      <a:pt x="649" y="750"/>
                    </a:cubicBezTo>
                    <a:cubicBezTo>
                      <a:pt x="649" y="750"/>
                      <a:pt x="645" y="748"/>
                      <a:pt x="643" y="748"/>
                    </a:cubicBezTo>
                    <a:cubicBezTo>
                      <a:pt x="643" y="748"/>
                      <a:pt x="641" y="748"/>
                      <a:pt x="643" y="747"/>
                    </a:cubicBezTo>
                    <a:cubicBezTo>
                      <a:pt x="643" y="747"/>
                      <a:pt x="649" y="745"/>
                      <a:pt x="655" y="750"/>
                    </a:cubicBezTo>
                    <a:cubicBezTo>
                      <a:pt x="655" y="750"/>
                      <a:pt x="660" y="755"/>
                      <a:pt x="664" y="758"/>
                    </a:cubicBezTo>
                    <a:cubicBezTo>
                      <a:pt x="664" y="758"/>
                      <a:pt x="665" y="760"/>
                      <a:pt x="664" y="758"/>
                    </a:cubicBezTo>
                    <a:cubicBezTo>
                      <a:pt x="664" y="758"/>
                      <a:pt x="664" y="756"/>
                      <a:pt x="665" y="756"/>
                    </a:cubicBezTo>
                    <a:cubicBezTo>
                      <a:pt x="665" y="756"/>
                      <a:pt x="665" y="755"/>
                      <a:pt x="664" y="755"/>
                    </a:cubicBezTo>
                    <a:cubicBezTo>
                      <a:pt x="664" y="755"/>
                      <a:pt x="663" y="753"/>
                      <a:pt x="664" y="753"/>
                    </a:cubicBezTo>
                    <a:cubicBezTo>
                      <a:pt x="664" y="753"/>
                      <a:pt x="664" y="752"/>
                      <a:pt x="663" y="752"/>
                    </a:cubicBezTo>
                    <a:cubicBezTo>
                      <a:pt x="663" y="752"/>
                      <a:pt x="662" y="751"/>
                      <a:pt x="661" y="751"/>
                    </a:cubicBezTo>
                    <a:cubicBezTo>
                      <a:pt x="661" y="751"/>
                      <a:pt x="656" y="751"/>
                      <a:pt x="659" y="750"/>
                    </a:cubicBezTo>
                    <a:cubicBezTo>
                      <a:pt x="659" y="750"/>
                      <a:pt x="661" y="750"/>
                      <a:pt x="662" y="750"/>
                    </a:cubicBezTo>
                    <a:cubicBezTo>
                      <a:pt x="662" y="750"/>
                      <a:pt x="663" y="750"/>
                      <a:pt x="662" y="749"/>
                    </a:cubicBezTo>
                    <a:cubicBezTo>
                      <a:pt x="662" y="749"/>
                      <a:pt x="660" y="745"/>
                      <a:pt x="660" y="744"/>
                    </a:cubicBezTo>
                    <a:cubicBezTo>
                      <a:pt x="660" y="744"/>
                      <a:pt x="659" y="742"/>
                      <a:pt x="659" y="744"/>
                    </a:cubicBezTo>
                    <a:cubicBezTo>
                      <a:pt x="659" y="744"/>
                      <a:pt x="658" y="746"/>
                      <a:pt x="655" y="745"/>
                    </a:cubicBezTo>
                    <a:cubicBezTo>
                      <a:pt x="655" y="745"/>
                      <a:pt x="650" y="744"/>
                      <a:pt x="650" y="741"/>
                    </a:cubicBezTo>
                    <a:cubicBezTo>
                      <a:pt x="650" y="741"/>
                      <a:pt x="651" y="737"/>
                      <a:pt x="648" y="737"/>
                    </a:cubicBezTo>
                    <a:cubicBezTo>
                      <a:pt x="648" y="737"/>
                      <a:pt x="645" y="736"/>
                      <a:pt x="648" y="735"/>
                    </a:cubicBezTo>
                    <a:cubicBezTo>
                      <a:pt x="648" y="735"/>
                      <a:pt x="651" y="735"/>
                      <a:pt x="655" y="736"/>
                    </a:cubicBezTo>
                    <a:cubicBezTo>
                      <a:pt x="655" y="736"/>
                      <a:pt x="655" y="737"/>
                      <a:pt x="657" y="735"/>
                    </a:cubicBezTo>
                    <a:cubicBezTo>
                      <a:pt x="657" y="735"/>
                      <a:pt x="666" y="732"/>
                      <a:pt x="667" y="737"/>
                    </a:cubicBezTo>
                    <a:cubicBezTo>
                      <a:pt x="667" y="737"/>
                      <a:pt x="667" y="742"/>
                      <a:pt x="668" y="744"/>
                    </a:cubicBezTo>
                    <a:cubicBezTo>
                      <a:pt x="668" y="744"/>
                      <a:pt x="669" y="746"/>
                      <a:pt x="668" y="747"/>
                    </a:cubicBezTo>
                    <a:cubicBezTo>
                      <a:pt x="668" y="747"/>
                      <a:pt x="668" y="748"/>
                      <a:pt x="669" y="750"/>
                    </a:cubicBezTo>
                    <a:cubicBezTo>
                      <a:pt x="669" y="750"/>
                      <a:pt x="670" y="751"/>
                      <a:pt x="669" y="751"/>
                    </a:cubicBezTo>
                    <a:cubicBezTo>
                      <a:pt x="669" y="751"/>
                      <a:pt x="669" y="753"/>
                      <a:pt x="670" y="755"/>
                    </a:cubicBezTo>
                    <a:cubicBezTo>
                      <a:pt x="670" y="755"/>
                      <a:pt x="668" y="758"/>
                      <a:pt x="670" y="756"/>
                    </a:cubicBezTo>
                    <a:cubicBezTo>
                      <a:pt x="670" y="756"/>
                      <a:pt x="675" y="749"/>
                      <a:pt x="678" y="746"/>
                    </a:cubicBezTo>
                    <a:cubicBezTo>
                      <a:pt x="678" y="746"/>
                      <a:pt x="679" y="744"/>
                      <a:pt x="677" y="744"/>
                    </a:cubicBezTo>
                    <a:cubicBezTo>
                      <a:pt x="677" y="744"/>
                      <a:pt x="673" y="743"/>
                      <a:pt x="671" y="742"/>
                    </a:cubicBezTo>
                    <a:cubicBezTo>
                      <a:pt x="671" y="742"/>
                      <a:pt x="669" y="741"/>
                      <a:pt x="671" y="741"/>
                    </a:cubicBezTo>
                    <a:cubicBezTo>
                      <a:pt x="671" y="741"/>
                      <a:pt x="673" y="741"/>
                      <a:pt x="673" y="740"/>
                    </a:cubicBezTo>
                    <a:cubicBezTo>
                      <a:pt x="673" y="740"/>
                      <a:pt x="672" y="739"/>
                      <a:pt x="674" y="739"/>
                    </a:cubicBezTo>
                    <a:cubicBezTo>
                      <a:pt x="674" y="739"/>
                      <a:pt x="676" y="739"/>
                      <a:pt x="675" y="737"/>
                    </a:cubicBezTo>
                    <a:cubicBezTo>
                      <a:pt x="675" y="737"/>
                      <a:pt x="674" y="734"/>
                      <a:pt x="673" y="735"/>
                    </a:cubicBezTo>
                    <a:cubicBezTo>
                      <a:pt x="673" y="735"/>
                      <a:pt x="670" y="735"/>
                      <a:pt x="668" y="733"/>
                    </a:cubicBezTo>
                    <a:cubicBezTo>
                      <a:pt x="668" y="733"/>
                      <a:pt x="666" y="732"/>
                      <a:pt x="667" y="732"/>
                    </a:cubicBezTo>
                    <a:cubicBezTo>
                      <a:pt x="667" y="732"/>
                      <a:pt x="666" y="730"/>
                      <a:pt x="668" y="731"/>
                    </a:cubicBezTo>
                    <a:cubicBezTo>
                      <a:pt x="668" y="731"/>
                      <a:pt x="672" y="733"/>
                      <a:pt x="671" y="731"/>
                    </a:cubicBezTo>
                    <a:cubicBezTo>
                      <a:pt x="669" y="728"/>
                      <a:pt x="669" y="728"/>
                      <a:pt x="669" y="728"/>
                    </a:cubicBezTo>
                    <a:cubicBezTo>
                      <a:pt x="669" y="728"/>
                      <a:pt x="668" y="726"/>
                      <a:pt x="665" y="728"/>
                    </a:cubicBezTo>
                    <a:cubicBezTo>
                      <a:pt x="665" y="728"/>
                      <a:pt x="660" y="729"/>
                      <a:pt x="662" y="727"/>
                    </a:cubicBezTo>
                    <a:cubicBezTo>
                      <a:pt x="662" y="727"/>
                      <a:pt x="664" y="726"/>
                      <a:pt x="663" y="725"/>
                    </a:cubicBezTo>
                    <a:cubicBezTo>
                      <a:pt x="663" y="725"/>
                      <a:pt x="662" y="725"/>
                      <a:pt x="664" y="723"/>
                    </a:cubicBezTo>
                    <a:cubicBezTo>
                      <a:pt x="664" y="723"/>
                      <a:pt x="665" y="723"/>
                      <a:pt x="664" y="722"/>
                    </a:cubicBezTo>
                    <a:cubicBezTo>
                      <a:pt x="664" y="722"/>
                      <a:pt x="665" y="721"/>
                      <a:pt x="667" y="720"/>
                    </a:cubicBezTo>
                    <a:cubicBezTo>
                      <a:pt x="667" y="720"/>
                      <a:pt x="675" y="717"/>
                      <a:pt x="676" y="722"/>
                    </a:cubicBezTo>
                    <a:cubicBezTo>
                      <a:pt x="676" y="722"/>
                      <a:pt x="677" y="724"/>
                      <a:pt x="676" y="725"/>
                    </a:cubicBezTo>
                    <a:cubicBezTo>
                      <a:pt x="676" y="725"/>
                      <a:pt x="676" y="725"/>
                      <a:pt x="677" y="729"/>
                    </a:cubicBezTo>
                    <a:cubicBezTo>
                      <a:pt x="677" y="729"/>
                      <a:pt x="676" y="731"/>
                      <a:pt x="678" y="732"/>
                    </a:cubicBezTo>
                    <a:cubicBezTo>
                      <a:pt x="678" y="732"/>
                      <a:pt x="680" y="735"/>
                      <a:pt x="680" y="737"/>
                    </a:cubicBezTo>
                    <a:cubicBezTo>
                      <a:pt x="680" y="737"/>
                      <a:pt x="682" y="739"/>
                      <a:pt x="682" y="740"/>
                    </a:cubicBezTo>
                    <a:cubicBezTo>
                      <a:pt x="682" y="740"/>
                      <a:pt x="682" y="742"/>
                      <a:pt x="683" y="741"/>
                    </a:cubicBezTo>
                    <a:cubicBezTo>
                      <a:pt x="683" y="741"/>
                      <a:pt x="691" y="731"/>
                      <a:pt x="697" y="734"/>
                    </a:cubicBezTo>
                    <a:cubicBezTo>
                      <a:pt x="697" y="734"/>
                      <a:pt x="700" y="733"/>
                      <a:pt x="697" y="739"/>
                    </a:cubicBezTo>
                    <a:cubicBezTo>
                      <a:pt x="697" y="739"/>
                      <a:pt x="695" y="740"/>
                      <a:pt x="694" y="741"/>
                    </a:cubicBezTo>
                    <a:cubicBezTo>
                      <a:pt x="688" y="743"/>
                      <a:pt x="688" y="743"/>
                      <a:pt x="688" y="743"/>
                    </a:cubicBezTo>
                    <a:cubicBezTo>
                      <a:pt x="688" y="743"/>
                      <a:pt x="686" y="744"/>
                      <a:pt x="688" y="742"/>
                    </a:cubicBezTo>
                    <a:cubicBezTo>
                      <a:pt x="688" y="742"/>
                      <a:pt x="691" y="740"/>
                      <a:pt x="691" y="738"/>
                    </a:cubicBezTo>
                    <a:cubicBezTo>
                      <a:pt x="691" y="738"/>
                      <a:pt x="692" y="736"/>
                      <a:pt x="690" y="738"/>
                    </a:cubicBezTo>
                    <a:cubicBezTo>
                      <a:pt x="690" y="738"/>
                      <a:pt x="687" y="742"/>
                      <a:pt x="685" y="742"/>
                    </a:cubicBezTo>
                    <a:cubicBezTo>
                      <a:pt x="685" y="742"/>
                      <a:pt x="683" y="744"/>
                      <a:pt x="684" y="746"/>
                    </a:cubicBezTo>
                    <a:cubicBezTo>
                      <a:pt x="684" y="746"/>
                      <a:pt x="685" y="746"/>
                      <a:pt x="684" y="747"/>
                    </a:cubicBezTo>
                    <a:cubicBezTo>
                      <a:pt x="684" y="747"/>
                      <a:pt x="684" y="747"/>
                      <a:pt x="685" y="748"/>
                    </a:cubicBezTo>
                    <a:cubicBezTo>
                      <a:pt x="685" y="748"/>
                      <a:pt x="687" y="751"/>
                      <a:pt x="683" y="751"/>
                    </a:cubicBezTo>
                    <a:cubicBezTo>
                      <a:pt x="683" y="751"/>
                      <a:pt x="680" y="751"/>
                      <a:pt x="679" y="750"/>
                    </a:cubicBezTo>
                    <a:cubicBezTo>
                      <a:pt x="679" y="750"/>
                      <a:pt x="679" y="747"/>
                      <a:pt x="677" y="750"/>
                    </a:cubicBezTo>
                    <a:cubicBezTo>
                      <a:pt x="677" y="750"/>
                      <a:pt x="674" y="755"/>
                      <a:pt x="672" y="757"/>
                    </a:cubicBezTo>
                    <a:cubicBezTo>
                      <a:pt x="672" y="757"/>
                      <a:pt x="667" y="762"/>
                      <a:pt x="668" y="764"/>
                    </a:cubicBezTo>
                    <a:cubicBezTo>
                      <a:pt x="668" y="764"/>
                      <a:pt x="671" y="765"/>
                      <a:pt x="669" y="766"/>
                    </a:cubicBezTo>
                    <a:cubicBezTo>
                      <a:pt x="669" y="766"/>
                      <a:pt x="668" y="766"/>
                      <a:pt x="667" y="765"/>
                    </a:cubicBezTo>
                    <a:cubicBezTo>
                      <a:pt x="667" y="765"/>
                      <a:pt x="666" y="765"/>
                      <a:pt x="665" y="767"/>
                    </a:cubicBezTo>
                    <a:cubicBezTo>
                      <a:pt x="665" y="767"/>
                      <a:pt x="662" y="770"/>
                      <a:pt x="665" y="771"/>
                    </a:cubicBezTo>
                    <a:cubicBezTo>
                      <a:pt x="665" y="771"/>
                      <a:pt x="665" y="771"/>
                      <a:pt x="666" y="772"/>
                    </a:cubicBezTo>
                    <a:cubicBezTo>
                      <a:pt x="666" y="772"/>
                      <a:pt x="668" y="772"/>
                      <a:pt x="667" y="773"/>
                    </a:cubicBezTo>
                    <a:close/>
                    <a:moveTo>
                      <a:pt x="706" y="796"/>
                    </a:moveTo>
                    <a:cubicBezTo>
                      <a:pt x="706" y="796"/>
                      <a:pt x="705" y="797"/>
                      <a:pt x="705" y="800"/>
                    </a:cubicBezTo>
                    <a:cubicBezTo>
                      <a:pt x="705" y="800"/>
                      <a:pt x="705" y="800"/>
                      <a:pt x="704" y="801"/>
                    </a:cubicBezTo>
                    <a:cubicBezTo>
                      <a:pt x="695" y="808"/>
                      <a:pt x="695" y="808"/>
                      <a:pt x="695" y="808"/>
                    </a:cubicBezTo>
                    <a:cubicBezTo>
                      <a:pt x="695" y="808"/>
                      <a:pt x="694" y="807"/>
                      <a:pt x="693" y="809"/>
                    </a:cubicBezTo>
                    <a:cubicBezTo>
                      <a:pt x="693" y="809"/>
                      <a:pt x="692" y="809"/>
                      <a:pt x="692" y="808"/>
                    </a:cubicBezTo>
                    <a:cubicBezTo>
                      <a:pt x="692" y="808"/>
                      <a:pt x="692" y="808"/>
                      <a:pt x="691" y="809"/>
                    </a:cubicBezTo>
                    <a:cubicBezTo>
                      <a:pt x="691" y="809"/>
                      <a:pt x="690" y="808"/>
                      <a:pt x="689" y="809"/>
                    </a:cubicBezTo>
                    <a:cubicBezTo>
                      <a:pt x="683" y="810"/>
                      <a:pt x="683" y="810"/>
                      <a:pt x="683" y="810"/>
                    </a:cubicBezTo>
                    <a:cubicBezTo>
                      <a:pt x="683" y="810"/>
                      <a:pt x="681" y="811"/>
                      <a:pt x="684" y="809"/>
                    </a:cubicBezTo>
                    <a:cubicBezTo>
                      <a:pt x="684" y="809"/>
                      <a:pt x="691" y="807"/>
                      <a:pt x="688" y="807"/>
                    </a:cubicBezTo>
                    <a:cubicBezTo>
                      <a:pt x="688" y="807"/>
                      <a:pt x="685" y="807"/>
                      <a:pt x="687" y="806"/>
                    </a:cubicBezTo>
                    <a:cubicBezTo>
                      <a:pt x="687" y="806"/>
                      <a:pt x="694" y="801"/>
                      <a:pt x="697" y="796"/>
                    </a:cubicBezTo>
                    <a:cubicBezTo>
                      <a:pt x="697" y="796"/>
                      <a:pt x="703" y="786"/>
                      <a:pt x="695" y="779"/>
                    </a:cubicBezTo>
                    <a:cubicBezTo>
                      <a:pt x="695" y="779"/>
                      <a:pt x="691" y="780"/>
                      <a:pt x="687" y="784"/>
                    </a:cubicBezTo>
                    <a:cubicBezTo>
                      <a:pt x="687" y="784"/>
                      <a:pt x="685" y="790"/>
                      <a:pt x="683" y="790"/>
                    </a:cubicBezTo>
                    <a:cubicBezTo>
                      <a:pt x="683" y="790"/>
                      <a:pt x="677" y="790"/>
                      <a:pt x="675" y="787"/>
                    </a:cubicBezTo>
                    <a:cubicBezTo>
                      <a:pt x="675" y="787"/>
                      <a:pt x="672" y="786"/>
                      <a:pt x="674" y="786"/>
                    </a:cubicBezTo>
                    <a:cubicBezTo>
                      <a:pt x="674" y="786"/>
                      <a:pt x="675" y="787"/>
                      <a:pt x="677" y="784"/>
                    </a:cubicBezTo>
                    <a:cubicBezTo>
                      <a:pt x="677" y="784"/>
                      <a:pt x="680" y="783"/>
                      <a:pt x="680" y="782"/>
                    </a:cubicBezTo>
                    <a:cubicBezTo>
                      <a:pt x="680" y="782"/>
                      <a:pt x="682" y="779"/>
                      <a:pt x="685" y="777"/>
                    </a:cubicBezTo>
                    <a:cubicBezTo>
                      <a:pt x="685" y="777"/>
                      <a:pt x="687" y="775"/>
                      <a:pt x="688" y="774"/>
                    </a:cubicBezTo>
                    <a:cubicBezTo>
                      <a:pt x="688" y="774"/>
                      <a:pt x="688" y="772"/>
                      <a:pt x="686" y="772"/>
                    </a:cubicBezTo>
                    <a:cubicBezTo>
                      <a:pt x="686" y="772"/>
                      <a:pt x="682" y="777"/>
                      <a:pt x="679" y="769"/>
                    </a:cubicBezTo>
                    <a:cubicBezTo>
                      <a:pt x="679" y="769"/>
                      <a:pt x="679" y="761"/>
                      <a:pt x="677" y="764"/>
                    </a:cubicBezTo>
                    <a:cubicBezTo>
                      <a:pt x="677" y="764"/>
                      <a:pt x="676" y="769"/>
                      <a:pt x="672" y="770"/>
                    </a:cubicBezTo>
                    <a:cubicBezTo>
                      <a:pt x="672" y="770"/>
                      <a:pt x="670" y="771"/>
                      <a:pt x="668" y="770"/>
                    </a:cubicBezTo>
                    <a:cubicBezTo>
                      <a:pt x="668" y="770"/>
                      <a:pt x="666" y="769"/>
                      <a:pt x="668" y="769"/>
                    </a:cubicBezTo>
                    <a:cubicBezTo>
                      <a:pt x="668" y="769"/>
                      <a:pt x="671" y="768"/>
                      <a:pt x="673" y="764"/>
                    </a:cubicBezTo>
                    <a:cubicBezTo>
                      <a:pt x="673" y="764"/>
                      <a:pt x="676" y="761"/>
                      <a:pt x="675" y="759"/>
                    </a:cubicBezTo>
                    <a:cubicBezTo>
                      <a:pt x="675" y="759"/>
                      <a:pt x="675" y="758"/>
                      <a:pt x="678" y="757"/>
                    </a:cubicBezTo>
                    <a:cubicBezTo>
                      <a:pt x="678" y="757"/>
                      <a:pt x="684" y="752"/>
                      <a:pt x="687" y="755"/>
                    </a:cubicBezTo>
                    <a:cubicBezTo>
                      <a:pt x="687" y="755"/>
                      <a:pt x="689" y="757"/>
                      <a:pt x="687" y="760"/>
                    </a:cubicBezTo>
                    <a:cubicBezTo>
                      <a:pt x="687" y="760"/>
                      <a:pt x="686" y="763"/>
                      <a:pt x="689" y="765"/>
                    </a:cubicBezTo>
                    <a:cubicBezTo>
                      <a:pt x="689" y="765"/>
                      <a:pt x="693" y="768"/>
                      <a:pt x="694" y="766"/>
                    </a:cubicBezTo>
                    <a:cubicBezTo>
                      <a:pt x="694" y="766"/>
                      <a:pt x="699" y="762"/>
                      <a:pt x="701" y="763"/>
                    </a:cubicBezTo>
                    <a:cubicBezTo>
                      <a:pt x="701" y="763"/>
                      <a:pt x="705" y="764"/>
                      <a:pt x="705" y="766"/>
                    </a:cubicBezTo>
                    <a:cubicBezTo>
                      <a:pt x="705" y="766"/>
                      <a:pt x="704" y="768"/>
                      <a:pt x="703" y="769"/>
                    </a:cubicBezTo>
                    <a:cubicBezTo>
                      <a:pt x="703" y="769"/>
                      <a:pt x="703" y="770"/>
                      <a:pt x="702" y="771"/>
                    </a:cubicBezTo>
                    <a:cubicBezTo>
                      <a:pt x="702" y="771"/>
                      <a:pt x="699" y="772"/>
                      <a:pt x="701" y="775"/>
                    </a:cubicBezTo>
                    <a:cubicBezTo>
                      <a:pt x="706" y="782"/>
                      <a:pt x="706" y="782"/>
                      <a:pt x="706" y="782"/>
                    </a:cubicBezTo>
                    <a:cubicBezTo>
                      <a:pt x="706" y="782"/>
                      <a:pt x="708" y="789"/>
                      <a:pt x="707" y="793"/>
                    </a:cubicBezTo>
                    <a:cubicBezTo>
                      <a:pt x="707" y="794"/>
                      <a:pt x="706" y="796"/>
                      <a:pt x="706" y="796"/>
                    </a:cubicBezTo>
                    <a:close/>
                    <a:moveTo>
                      <a:pt x="451" y="788"/>
                    </a:moveTo>
                    <a:cubicBezTo>
                      <a:pt x="267" y="788"/>
                      <a:pt x="118" y="639"/>
                      <a:pt x="118" y="455"/>
                    </a:cubicBezTo>
                    <a:cubicBezTo>
                      <a:pt x="118" y="271"/>
                      <a:pt x="267" y="121"/>
                      <a:pt x="451" y="121"/>
                    </a:cubicBezTo>
                    <a:cubicBezTo>
                      <a:pt x="635" y="121"/>
                      <a:pt x="784" y="271"/>
                      <a:pt x="784" y="455"/>
                    </a:cubicBezTo>
                    <a:cubicBezTo>
                      <a:pt x="784" y="639"/>
                      <a:pt x="635" y="788"/>
                      <a:pt x="451" y="788"/>
                    </a:cubicBezTo>
                    <a:close/>
                    <a:moveTo>
                      <a:pt x="778" y="318"/>
                    </a:moveTo>
                    <a:cubicBezTo>
                      <a:pt x="775" y="310"/>
                      <a:pt x="775" y="303"/>
                      <a:pt x="777" y="296"/>
                    </a:cubicBezTo>
                    <a:cubicBezTo>
                      <a:pt x="779" y="290"/>
                      <a:pt x="784" y="285"/>
                      <a:pt x="792" y="282"/>
                    </a:cubicBezTo>
                    <a:cubicBezTo>
                      <a:pt x="797" y="280"/>
                      <a:pt x="801" y="279"/>
                      <a:pt x="805" y="279"/>
                    </a:cubicBezTo>
                    <a:cubicBezTo>
                      <a:pt x="808" y="280"/>
                      <a:pt x="811" y="280"/>
                      <a:pt x="814" y="282"/>
                    </a:cubicBezTo>
                    <a:cubicBezTo>
                      <a:pt x="817" y="283"/>
                      <a:pt x="819" y="285"/>
                      <a:pt x="821" y="287"/>
                    </a:cubicBezTo>
                    <a:cubicBezTo>
                      <a:pt x="824" y="289"/>
                      <a:pt x="826" y="293"/>
                      <a:pt x="828" y="297"/>
                    </a:cubicBezTo>
                    <a:cubicBezTo>
                      <a:pt x="831" y="305"/>
                      <a:pt x="831" y="312"/>
                      <a:pt x="829" y="318"/>
                    </a:cubicBezTo>
                    <a:cubicBezTo>
                      <a:pt x="826" y="325"/>
                      <a:pt x="821" y="330"/>
                      <a:pt x="813" y="333"/>
                    </a:cubicBezTo>
                    <a:cubicBezTo>
                      <a:pt x="806" y="336"/>
                      <a:pt x="799" y="336"/>
                      <a:pt x="792" y="334"/>
                    </a:cubicBezTo>
                    <a:cubicBezTo>
                      <a:pt x="786" y="331"/>
                      <a:pt x="781" y="325"/>
                      <a:pt x="778" y="318"/>
                    </a:cubicBezTo>
                    <a:close/>
                    <a:moveTo>
                      <a:pt x="841" y="337"/>
                    </a:moveTo>
                    <a:cubicBezTo>
                      <a:pt x="843" y="348"/>
                      <a:pt x="843" y="348"/>
                      <a:pt x="843" y="348"/>
                    </a:cubicBezTo>
                    <a:cubicBezTo>
                      <a:pt x="802" y="358"/>
                      <a:pt x="802" y="358"/>
                      <a:pt x="802" y="358"/>
                    </a:cubicBezTo>
                    <a:cubicBezTo>
                      <a:pt x="809" y="386"/>
                      <a:pt x="809" y="386"/>
                      <a:pt x="809" y="386"/>
                    </a:cubicBezTo>
                    <a:cubicBezTo>
                      <a:pt x="801" y="388"/>
                      <a:pt x="801" y="388"/>
                      <a:pt x="801" y="388"/>
                    </a:cubicBezTo>
                    <a:cubicBezTo>
                      <a:pt x="791" y="349"/>
                      <a:pt x="791" y="349"/>
                      <a:pt x="791" y="349"/>
                    </a:cubicBezTo>
                    <a:lnTo>
                      <a:pt x="841" y="337"/>
                    </a:lnTo>
                    <a:close/>
                    <a:moveTo>
                      <a:pt x="851" y="525"/>
                    </a:moveTo>
                    <a:cubicBezTo>
                      <a:pt x="815" y="528"/>
                      <a:pt x="815" y="528"/>
                      <a:pt x="815" y="528"/>
                    </a:cubicBezTo>
                    <a:cubicBezTo>
                      <a:pt x="847" y="545"/>
                      <a:pt x="847" y="545"/>
                      <a:pt x="847" y="545"/>
                    </a:cubicBezTo>
                    <a:cubicBezTo>
                      <a:pt x="844" y="562"/>
                      <a:pt x="844" y="562"/>
                      <a:pt x="844" y="562"/>
                    </a:cubicBezTo>
                    <a:cubicBezTo>
                      <a:pt x="793" y="552"/>
                      <a:pt x="793" y="552"/>
                      <a:pt x="793" y="552"/>
                    </a:cubicBezTo>
                    <a:cubicBezTo>
                      <a:pt x="795" y="541"/>
                      <a:pt x="795" y="541"/>
                      <a:pt x="795" y="541"/>
                    </a:cubicBezTo>
                    <a:cubicBezTo>
                      <a:pt x="835" y="549"/>
                      <a:pt x="835" y="549"/>
                      <a:pt x="835" y="549"/>
                    </a:cubicBezTo>
                    <a:cubicBezTo>
                      <a:pt x="798" y="530"/>
                      <a:pt x="798" y="530"/>
                      <a:pt x="798" y="530"/>
                    </a:cubicBezTo>
                    <a:cubicBezTo>
                      <a:pt x="800" y="519"/>
                      <a:pt x="800" y="519"/>
                      <a:pt x="800" y="519"/>
                    </a:cubicBezTo>
                    <a:cubicBezTo>
                      <a:pt x="842" y="517"/>
                      <a:pt x="842" y="517"/>
                      <a:pt x="842" y="517"/>
                    </a:cubicBezTo>
                    <a:cubicBezTo>
                      <a:pt x="802" y="508"/>
                      <a:pt x="802" y="508"/>
                      <a:pt x="802" y="508"/>
                    </a:cubicBezTo>
                    <a:cubicBezTo>
                      <a:pt x="804" y="498"/>
                      <a:pt x="804" y="498"/>
                      <a:pt x="804" y="498"/>
                    </a:cubicBezTo>
                    <a:cubicBezTo>
                      <a:pt x="855" y="508"/>
                      <a:pt x="855" y="508"/>
                      <a:pt x="855" y="508"/>
                    </a:cubicBezTo>
                    <a:lnTo>
                      <a:pt x="851" y="525"/>
                    </a:lnTo>
                    <a:close/>
                    <a:moveTo>
                      <a:pt x="815" y="474"/>
                    </a:moveTo>
                    <a:cubicBezTo>
                      <a:pt x="816" y="476"/>
                      <a:pt x="818" y="477"/>
                      <a:pt x="819" y="478"/>
                    </a:cubicBezTo>
                    <a:cubicBezTo>
                      <a:pt x="821" y="478"/>
                      <a:pt x="824" y="478"/>
                      <a:pt x="828" y="478"/>
                    </a:cubicBezTo>
                    <a:cubicBezTo>
                      <a:pt x="857" y="479"/>
                      <a:pt x="857" y="479"/>
                      <a:pt x="857" y="479"/>
                    </a:cubicBezTo>
                    <a:cubicBezTo>
                      <a:pt x="856" y="491"/>
                      <a:pt x="856" y="491"/>
                      <a:pt x="856" y="491"/>
                    </a:cubicBezTo>
                    <a:cubicBezTo>
                      <a:pt x="829" y="490"/>
                      <a:pt x="829" y="490"/>
                      <a:pt x="829" y="490"/>
                    </a:cubicBezTo>
                    <a:cubicBezTo>
                      <a:pt x="823" y="490"/>
                      <a:pt x="819" y="489"/>
                      <a:pt x="816" y="489"/>
                    </a:cubicBezTo>
                    <a:cubicBezTo>
                      <a:pt x="814" y="488"/>
                      <a:pt x="812" y="487"/>
                      <a:pt x="810" y="485"/>
                    </a:cubicBezTo>
                    <a:cubicBezTo>
                      <a:pt x="808" y="483"/>
                      <a:pt x="807" y="481"/>
                      <a:pt x="806" y="478"/>
                    </a:cubicBezTo>
                    <a:cubicBezTo>
                      <a:pt x="805" y="475"/>
                      <a:pt x="805" y="472"/>
                      <a:pt x="805" y="467"/>
                    </a:cubicBezTo>
                    <a:cubicBezTo>
                      <a:pt x="805" y="462"/>
                      <a:pt x="806" y="458"/>
                      <a:pt x="807" y="455"/>
                    </a:cubicBezTo>
                    <a:cubicBezTo>
                      <a:pt x="808" y="452"/>
                      <a:pt x="810" y="450"/>
                      <a:pt x="812" y="448"/>
                    </a:cubicBezTo>
                    <a:cubicBezTo>
                      <a:pt x="813" y="447"/>
                      <a:pt x="815" y="446"/>
                      <a:pt x="817" y="445"/>
                    </a:cubicBezTo>
                    <a:cubicBezTo>
                      <a:pt x="820" y="445"/>
                      <a:pt x="825" y="444"/>
                      <a:pt x="831" y="445"/>
                    </a:cubicBezTo>
                    <a:cubicBezTo>
                      <a:pt x="858" y="446"/>
                      <a:pt x="858" y="446"/>
                      <a:pt x="858" y="446"/>
                    </a:cubicBezTo>
                    <a:cubicBezTo>
                      <a:pt x="858" y="457"/>
                      <a:pt x="858" y="457"/>
                      <a:pt x="858" y="457"/>
                    </a:cubicBezTo>
                    <a:cubicBezTo>
                      <a:pt x="830" y="456"/>
                      <a:pt x="830" y="456"/>
                      <a:pt x="830" y="456"/>
                    </a:cubicBezTo>
                    <a:cubicBezTo>
                      <a:pt x="825" y="456"/>
                      <a:pt x="822" y="456"/>
                      <a:pt x="821" y="456"/>
                    </a:cubicBezTo>
                    <a:cubicBezTo>
                      <a:pt x="819" y="457"/>
                      <a:pt x="817" y="458"/>
                      <a:pt x="816" y="459"/>
                    </a:cubicBezTo>
                    <a:cubicBezTo>
                      <a:pt x="814" y="461"/>
                      <a:pt x="814" y="464"/>
                      <a:pt x="813" y="467"/>
                    </a:cubicBezTo>
                    <a:cubicBezTo>
                      <a:pt x="813" y="470"/>
                      <a:pt x="814" y="473"/>
                      <a:pt x="815" y="4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7" name="Freeform 85"/>
              <p:cNvSpPr/>
              <p:nvPr/>
            </p:nvSpPr>
            <p:spPr bwMode="auto">
              <a:xfrm>
                <a:off x="1913" y="749"/>
                <a:ext cx="42" cy="40"/>
              </a:xfrm>
              <a:custGeom>
                <a:avLst/>
                <a:gdLst>
                  <a:gd name="T0" fmla="*/ 13 w 22"/>
                  <a:gd name="T1" fmla="*/ 20 h 21"/>
                  <a:gd name="T2" fmla="*/ 18 w 22"/>
                  <a:gd name="T3" fmla="*/ 20 h 21"/>
                  <a:gd name="T4" fmla="*/ 21 w 22"/>
                  <a:gd name="T5" fmla="*/ 18 h 21"/>
                  <a:gd name="T6" fmla="*/ 22 w 22"/>
                  <a:gd name="T7" fmla="*/ 13 h 21"/>
                  <a:gd name="T8" fmla="*/ 20 w 22"/>
                  <a:gd name="T9" fmla="*/ 8 h 21"/>
                  <a:gd name="T10" fmla="*/ 13 w 22"/>
                  <a:gd name="T11" fmla="*/ 3 h 21"/>
                  <a:gd name="T12" fmla="*/ 9 w 22"/>
                  <a:gd name="T13" fmla="*/ 0 h 21"/>
                  <a:gd name="T14" fmla="*/ 0 w 22"/>
                  <a:gd name="T15" fmla="*/ 12 h 21"/>
                  <a:gd name="T16" fmla="*/ 5 w 22"/>
                  <a:gd name="T17" fmla="*/ 16 h 21"/>
                  <a:gd name="T18" fmla="*/ 13 w 22"/>
                  <a:gd name="T19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1">
                    <a:moveTo>
                      <a:pt x="13" y="20"/>
                    </a:moveTo>
                    <a:cubicBezTo>
                      <a:pt x="15" y="21"/>
                      <a:pt x="16" y="21"/>
                      <a:pt x="18" y="20"/>
                    </a:cubicBezTo>
                    <a:cubicBezTo>
                      <a:pt x="19" y="20"/>
                      <a:pt x="20" y="19"/>
                      <a:pt x="21" y="18"/>
                    </a:cubicBezTo>
                    <a:cubicBezTo>
                      <a:pt x="22" y="16"/>
                      <a:pt x="22" y="14"/>
                      <a:pt x="22" y="13"/>
                    </a:cubicBezTo>
                    <a:cubicBezTo>
                      <a:pt x="22" y="11"/>
                      <a:pt x="21" y="10"/>
                      <a:pt x="20" y="8"/>
                    </a:cubicBezTo>
                    <a:cubicBezTo>
                      <a:pt x="19" y="7"/>
                      <a:pt x="16" y="6"/>
                      <a:pt x="13" y="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9" y="18"/>
                      <a:pt x="12" y="20"/>
                      <a:pt x="13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8" name="Freeform 86"/>
              <p:cNvSpPr/>
              <p:nvPr/>
            </p:nvSpPr>
            <p:spPr bwMode="auto">
              <a:xfrm>
                <a:off x="1636" y="2110"/>
                <a:ext cx="35" cy="54"/>
              </a:xfrm>
              <a:custGeom>
                <a:avLst/>
                <a:gdLst>
                  <a:gd name="T0" fmla="*/ 4 w 18"/>
                  <a:gd name="T1" fmla="*/ 3 h 28"/>
                  <a:gd name="T2" fmla="*/ 6 w 18"/>
                  <a:gd name="T3" fmla="*/ 6 h 28"/>
                  <a:gd name="T4" fmla="*/ 7 w 18"/>
                  <a:gd name="T5" fmla="*/ 9 h 28"/>
                  <a:gd name="T6" fmla="*/ 7 w 18"/>
                  <a:gd name="T7" fmla="*/ 12 h 28"/>
                  <a:gd name="T8" fmla="*/ 6 w 18"/>
                  <a:gd name="T9" fmla="*/ 13 h 28"/>
                  <a:gd name="T10" fmla="*/ 3 w 18"/>
                  <a:gd name="T11" fmla="*/ 19 h 28"/>
                  <a:gd name="T12" fmla="*/ 3 w 18"/>
                  <a:gd name="T13" fmla="*/ 25 h 28"/>
                  <a:gd name="T14" fmla="*/ 8 w 18"/>
                  <a:gd name="T15" fmla="*/ 22 h 28"/>
                  <a:gd name="T16" fmla="*/ 10 w 18"/>
                  <a:gd name="T17" fmla="*/ 21 h 28"/>
                  <a:gd name="T18" fmla="*/ 11 w 18"/>
                  <a:gd name="T19" fmla="*/ 19 h 28"/>
                  <a:gd name="T20" fmla="*/ 15 w 18"/>
                  <a:gd name="T21" fmla="*/ 13 h 28"/>
                  <a:gd name="T22" fmla="*/ 18 w 18"/>
                  <a:gd name="T23" fmla="*/ 7 h 28"/>
                  <a:gd name="T24" fmla="*/ 18 w 18"/>
                  <a:gd name="T25" fmla="*/ 4 h 28"/>
                  <a:gd name="T26" fmla="*/ 12 w 18"/>
                  <a:gd name="T27" fmla="*/ 1 h 28"/>
                  <a:gd name="T28" fmla="*/ 8 w 18"/>
                  <a:gd name="T29" fmla="*/ 0 h 28"/>
                  <a:gd name="T30" fmla="*/ 4 w 18"/>
                  <a:gd name="T31" fmla="*/ 0 h 28"/>
                  <a:gd name="T32" fmla="*/ 4 w 18"/>
                  <a:gd name="T33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" h="28">
                    <a:moveTo>
                      <a:pt x="4" y="3"/>
                    </a:moveTo>
                    <a:cubicBezTo>
                      <a:pt x="4" y="4"/>
                      <a:pt x="6" y="6"/>
                      <a:pt x="6" y="6"/>
                    </a:cubicBezTo>
                    <a:cubicBezTo>
                      <a:pt x="6" y="8"/>
                      <a:pt x="7" y="9"/>
                      <a:pt x="7" y="9"/>
                    </a:cubicBezTo>
                    <a:cubicBezTo>
                      <a:pt x="8" y="10"/>
                      <a:pt x="7" y="12"/>
                      <a:pt x="7" y="12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6" y="16"/>
                      <a:pt x="3" y="19"/>
                      <a:pt x="3" y="19"/>
                    </a:cubicBezTo>
                    <a:cubicBezTo>
                      <a:pt x="0" y="21"/>
                      <a:pt x="3" y="25"/>
                      <a:pt x="3" y="25"/>
                    </a:cubicBezTo>
                    <a:cubicBezTo>
                      <a:pt x="4" y="28"/>
                      <a:pt x="8" y="22"/>
                      <a:pt x="8" y="22"/>
                    </a:cubicBezTo>
                    <a:cubicBezTo>
                      <a:pt x="9" y="21"/>
                      <a:pt x="10" y="21"/>
                      <a:pt x="10" y="21"/>
                    </a:cubicBezTo>
                    <a:cubicBezTo>
                      <a:pt x="10" y="20"/>
                      <a:pt x="10" y="20"/>
                      <a:pt x="11" y="19"/>
                    </a:cubicBezTo>
                    <a:cubicBezTo>
                      <a:pt x="12" y="16"/>
                      <a:pt x="15" y="13"/>
                      <a:pt x="15" y="13"/>
                    </a:cubicBezTo>
                    <a:cubicBezTo>
                      <a:pt x="15" y="12"/>
                      <a:pt x="18" y="7"/>
                      <a:pt x="18" y="7"/>
                    </a:cubicBezTo>
                    <a:cubicBezTo>
                      <a:pt x="18" y="6"/>
                      <a:pt x="18" y="4"/>
                      <a:pt x="18" y="4"/>
                    </a:cubicBezTo>
                    <a:cubicBezTo>
                      <a:pt x="17" y="3"/>
                      <a:pt x="12" y="1"/>
                      <a:pt x="12" y="1"/>
                    </a:cubicBezTo>
                    <a:cubicBezTo>
                      <a:pt x="12" y="1"/>
                      <a:pt x="10" y="1"/>
                      <a:pt x="8" y="0"/>
                    </a:cubicBezTo>
                    <a:cubicBezTo>
                      <a:pt x="6" y="0"/>
                      <a:pt x="4" y="0"/>
                      <a:pt x="4" y="0"/>
                    </a:cubicBezTo>
                    <a:cubicBezTo>
                      <a:pt x="1" y="1"/>
                      <a:pt x="4" y="3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9" name="Freeform 87"/>
              <p:cNvSpPr/>
              <p:nvPr/>
            </p:nvSpPr>
            <p:spPr bwMode="auto">
              <a:xfrm>
                <a:off x="2152" y="1076"/>
                <a:ext cx="68" cy="67"/>
              </a:xfrm>
              <a:custGeom>
                <a:avLst/>
                <a:gdLst>
                  <a:gd name="T0" fmla="*/ 24 w 36"/>
                  <a:gd name="T1" fmla="*/ 32 h 35"/>
                  <a:gd name="T2" fmla="*/ 35 w 36"/>
                  <a:gd name="T3" fmla="*/ 23 h 35"/>
                  <a:gd name="T4" fmla="*/ 35 w 36"/>
                  <a:gd name="T5" fmla="*/ 11 h 35"/>
                  <a:gd name="T6" fmla="*/ 26 w 36"/>
                  <a:gd name="T7" fmla="*/ 2 h 35"/>
                  <a:gd name="T8" fmla="*/ 12 w 36"/>
                  <a:gd name="T9" fmla="*/ 3 h 35"/>
                  <a:gd name="T10" fmla="*/ 1 w 36"/>
                  <a:gd name="T11" fmla="*/ 12 h 35"/>
                  <a:gd name="T12" fmla="*/ 1 w 36"/>
                  <a:gd name="T13" fmla="*/ 24 h 35"/>
                  <a:gd name="T14" fmla="*/ 10 w 36"/>
                  <a:gd name="T15" fmla="*/ 33 h 35"/>
                  <a:gd name="T16" fmla="*/ 24 w 36"/>
                  <a:gd name="T17" fmla="*/ 3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5">
                    <a:moveTo>
                      <a:pt x="24" y="32"/>
                    </a:moveTo>
                    <a:cubicBezTo>
                      <a:pt x="30" y="30"/>
                      <a:pt x="33" y="27"/>
                      <a:pt x="35" y="23"/>
                    </a:cubicBezTo>
                    <a:cubicBezTo>
                      <a:pt x="36" y="19"/>
                      <a:pt x="36" y="15"/>
                      <a:pt x="35" y="11"/>
                    </a:cubicBezTo>
                    <a:cubicBezTo>
                      <a:pt x="33" y="6"/>
                      <a:pt x="30" y="3"/>
                      <a:pt x="26" y="2"/>
                    </a:cubicBezTo>
                    <a:cubicBezTo>
                      <a:pt x="22" y="0"/>
                      <a:pt x="17" y="1"/>
                      <a:pt x="12" y="3"/>
                    </a:cubicBezTo>
                    <a:cubicBezTo>
                      <a:pt x="7" y="5"/>
                      <a:pt x="3" y="8"/>
                      <a:pt x="1" y="12"/>
                    </a:cubicBezTo>
                    <a:cubicBezTo>
                      <a:pt x="0" y="16"/>
                      <a:pt x="0" y="20"/>
                      <a:pt x="1" y="24"/>
                    </a:cubicBezTo>
                    <a:cubicBezTo>
                      <a:pt x="3" y="29"/>
                      <a:pt x="6" y="31"/>
                      <a:pt x="10" y="33"/>
                    </a:cubicBezTo>
                    <a:cubicBezTo>
                      <a:pt x="14" y="35"/>
                      <a:pt x="18" y="34"/>
                      <a:pt x="24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10899831" y="6542060"/>
            <a:ext cx="1028644" cy="189883"/>
            <a:chOff x="4206876" y="3000376"/>
            <a:chExt cx="3689350" cy="681038"/>
          </a:xfrm>
          <a:solidFill>
            <a:schemeClr val="bg1"/>
          </a:solidFill>
        </p:grpSpPr>
        <p:sp>
          <p:nvSpPr>
            <p:cNvPr id="10" name="Freeform 54"/>
            <p:cNvSpPr/>
            <p:nvPr/>
          </p:nvSpPr>
          <p:spPr bwMode="auto">
            <a:xfrm>
              <a:off x="5246688" y="3021013"/>
              <a:ext cx="647700" cy="141288"/>
            </a:xfrm>
            <a:custGeom>
              <a:avLst/>
              <a:gdLst>
                <a:gd name="T0" fmla="*/ 98 w 214"/>
                <a:gd name="T1" fmla="*/ 0 h 46"/>
                <a:gd name="T2" fmla="*/ 108 w 214"/>
                <a:gd name="T3" fmla="*/ 3 h 46"/>
                <a:gd name="T4" fmla="*/ 127 w 214"/>
                <a:gd name="T5" fmla="*/ 17 h 46"/>
                <a:gd name="T6" fmla="*/ 137 w 214"/>
                <a:gd name="T7" fmla="*/ 19 h 46"/>
                <a:gd name="T8" fmla="*/ 139 w 214"/>
                <a:gd name="T9" fmla="*/ 19 h 46"/>
                <a:gd name="T10" fmla="*/ 162 w 214"/>
                <a:gd name="T11" fmla="*/ 19 h 46"/>
                <a:gd name="T12" fmla="*/ 176 w 214"/>
                <a:gd name="T13" fmla="*/ 19 h 46"/>
                <a:gd name="T14" fmla="*/ 188 w 214"/>
                <a:gd name="T15" fmla="*/ 19 h 46"/>
                <a:gd name="T16" fmla="*/ 202 w 214"/>
                <a:gd name="T17" fmla="*/ 18 h 46"/>
                <a:gd name="T18" fmla="*/ 210 w 214"/>
                <a:gd name="T19" fmla="*/ 31 h 46"/>
                <a:gd name="T20" fmla="*/ 200 w 214"/>
                <a:gd name="T21" fmla="*/ 34 h 46"/>
                <a:gd name="T22" fmla="*/ 193 w 214"/>
                <a:gd name="T23" fmla="*/ 35 h 46"/>
                <a:gd name="T24" fmla="*/ 183 w 214"/>
                <a:gd name="T25" fmla="*/ 35 h 46"/>
                <a:gd name="T26" fmla="*/ 165 w 214"/>
                <a:gd name="T27" fmla="*/ 36 h 46"/>
                <a:gd name="T28" fmla="*/ 129 w 214"/>
                <a:gd name="T29" fmla="*/ 36 h 46"/>
                <a:gd name="T30" fmla="*/ 121 w 214"/>
                <a:gd name="T31" fmla="*/ 36 h 46"/>
                <a:gd name="T32" fmla="*/ 118 w 214"/>
                <a:gd name="T33" fmla="*/ 38 h 46"/>
                <a:gd name="T34" fmla="*/ 114 w 214"/>
                <a:gd name="T35" fmla="*/ 38 h 46"/>
                <a:gd name="T36" fmla="*/ 94 w 214"/>
                <a:gd name="T37" fmla="*/ 36 h 46"/>
                <a:gd name="T38" fmla="*/ 80 w 214"/>
                <a:gd name="T39" fmla="*/ 36 h 46"/>
                <a:gd name="T40" fmla="*/ 71 w 214"/>
                <a:gd name="T41" fmla="*/ 37 h 46"/>
                <a:gd name="T42" fmla="*/ 41 w 214"/>
                <a:gd name="T43" fmla="*/ 39 h 46"/>
                <a:gd name="T44" fmla="*/ 34 w 214"/>
                <a:gd name="T45" fmla="*/ 39 h 46"/>
                <a:gd name="T46" fmla="*/ 3 w 214"/>
                <a:gd name="T47" fmla="*/ 39 h 46"/>
                <a:gd name="T48" fmla="*/ 0 w 214"/>
                <a:gd name="T49" fmla="*/ 30 h 46"/>
                <a:gd name="T50" fmla="*/ 5 w 214"/>
                <a:gd name="T51" fmla="*/ 25 h 46"/>
                <a:gd name="T52" fmla="*/ 17 w 214"/>
                <a:gd name="T53" fmla="*/ 23 h 46"/>
                <a:gd name="T54" fmla="*/ 46 w 214"/>
                <a:gd name="T55" fmla="*/ 25 h 46"/>
                <a:gd name="T56" fmla="*/ 61 w 214"/>
                <a:gd name="T57" fmla="*/ 23 h 46"/>
                <a:gd name="T58" fmla="*/ 74 w 214"/>
                <a:gd name="T59" fmla="*/ 21 h 46"/>
                <a:gd name="T60" fmla="*/ 84 w 214"/>
                <a:gd name="T61" fmla="*/ 20 h 46"/>
                <a:gd name="T62" fmla="*/ 88 w 214"/>
                <a:gd name="T63" fmla="*/ 19 h 46"/>
                <a:gd name="T64" fmla="*/ 88 w 214"/>
                <a:gd name="T65" fmla="*/ 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4" h="46">
                  <a:moveTo>
                    <a:pt x="93" y="0"/>
                  </a:moveTo>
                  <a:cubicBezTo>
                    <a:pt x="94" y="1"/>
                    <a:pt x="96" y="0"/>
                    <a:pt x="98" y="0"/>
                  </a:cubicBezTo>
                  <a:cubicBezTo>
                    <a:pt x="101" y="1"/>
                    <a:pt x="101" y="2"/>
                    <a:pt x="104" y="3"/>
                  </a:cubicBezTo>
                  <a:cubicBezTo>
                    <a:pt x="105" y="1"/>
                    <a:pt x="108" y="4"/>
                    <a:pt x="108" y="3"/>
                  </a:cubicBezTo>
                  <a:cubicBezTo>
                    <a:pt x="113" y="5"/>
                    <a:pt x="118" y="8"/>
                    <a:pt x="122" y="11"/>
                  </a:cubicBezTo>
                  <a:cubicBezTo>
                    <a:pt x="124" y="12"/>
                    <a:pt x="125" y="16"/>
                    <a:pt x="127" y="17"/>
                  </a:cubicBezTo>
                  <a:cubicBezTo>
                    <a:pt x="129" y="18"/>
                    <a:pt x="133" y="18"/>
                    <a:pt x="135" y="20"/>
                  </a:cubicBezTo>
                  <a:cubicBezTo>
                    <a:pt x="135" y="20"/>
                    <a:pt x="136" y="19"/>
                    <a:pt x="137" y="19"/>
                  </a:cubicBezTo>
                  <a:cubicBezTo>
                    <a:pt x="137" y="19"/>
                    <a:pt x="137" y="19"/>
                    <a:pt x="137" y="20"/>
                  </a:cubicBezTo>
                  <a:cubicBezTo>
                    <a:pt x="138" y="19"/>
                    <a:pt x="138" y="19"/>
                    <a:pt x="139" y="19"/>
                  </a:cubicBezTo>
                  <a:cubicBezTo>
                    <a:pt x="139" y="18"/>
                    <a:pt x="146" y="21"/>
                    <a:pt x="148" y="19"/>
                  </a:cubicBezTo>
                  <a:cubicBezTo>
                    <a:pt x="151" y="21"/>
                    <a:pt x="156" y="18"/>
                    <a:pt x="162" y="19"/>
                  </a:cubicBezTo>
                  <a:cubicBezTo>
                    <a:pt x="164" y="20"/>
                    <a:pt x="171" y="20"/>
                    <a:pt x="174" y="18"/>
                  </a:cubicBezTo>
                  <a:cubicBezTo>
                    <a:pt x="175" y="19"/>
                    <a:pt x="176" y="19"/>
                    <a:pt x="176" y="19"/>
                  </a:cubicBezTo>
                  <a:cubicBezTo>
                    <a:pt x="177" y="19"/>
                    <a:pt x="180" y="18"/>
                    <a:pt x="182" y="19"/>
                  </a:cubicBezTo>
                  <a:cubicBezTo>
                    <a:pt x="182" y="20"/>
                    <a:pt x="186" y="19"/>
                    <a:pt x="188" y="19"/>
                  </a:cubicBezTo>
                  <a:cubicBezTo>
                    <a:pt x="190" y="19"/>
                    <a:pt x="192" y="18"/>
                    <a:pt x="195" y="18"/>
                  </a:cubicBezTo>
                  <a:cubicBezTo>
                    <a:pt x="196" y="18"/>
                    <a:pt x="201" y="19"/>
                    <a:pt x="202" y="18"/>
                  </a:cubicBezTo>
                  <a:cubicBezTo>
                    <a:pt x="206" y="20"/>
                    <a:pt x="212" y="21"/>
                    <a:pt x="214" y="23"/>
                  </a:cubicBezTo>
                  <a:cubicBezTo>
                    <a:pt x="214" y="26"/>
                    <a:pt x="213" y="30"/>
                    <a:pt x="210" y="31"/>
                  </a:cubicBezTo>
                  <a:cubicBezTo>
                    <a:pt x="209" y="32"/>
                    <a:pt x="206" y="31"/>
                    <a:pt x="205" y="31"/>
                  </a:cubicBezTo>
                  <a:cubicBezTo>
                    <a:pt x="204" y="32"/>
                    <a:pt x="202" y="34"/>
                    <a:pt x="200" y="34"/>
                  </a:cubicBezTo>
                  <a:cubicBezTo>
                    <a:pt x="198" y="35"/>
                    <a:pt x="195" y="34"/>
                    <a:pt x="194" y="36"/>
                  </a:cubicBezTo>
                  <a:cubicBezTo>
                    <a:pt x="194" y="36"/>
                    <a:pt x="193" y="35"/>
                    <a:pt x="193" y="35"/>
                  </a:cubicBezTo>
                  <a:cubicBezTo>
                    <a:pt x="192" y="35"/>
                    <a:pt x="184" y="35"/>
                    <a:pt x="184" y="35"/>
                  </a:cubicBezTo>
                  <a:cubicBezTo>
                    <a:pt x="183" y="35"/>
                    <a:pt x="183" y="35"/>
                    <a:pt x="183" y="35"/>
                  </a:cubicBezTo>
                  <a:cubicBezTo>
                    <a:pt x="183" y="35"/>
                    <a:pt x="171" y="36"/>
                    <a:pt x="169" y="35"/>
                  </a:cubicBezTo>
                  <a:cubicBezTo>
                    <a:pt x="167" y="35"/>
                    <a:pt x="166" y="35"/>
                    <a:pt x="165" y="36"/>
                  </a:cubicBezTo>
                  <a:cubicBezTo>
                    <a:pt x="159" y="33"/>
                    <a:pt x="147" y="34"/>
                    <a:pt x="141" y="36"/>
                  </a:cubicBezTo>
                  <a:cubicBezTo>
                    <a:pt x="138" y="36"/>
                    <a:pt x="129" y="36"/>
                    <a:pt x="129" y="36"/>
                  </a:cubicBezTo>
                  <a:cubicBezTo>
                    <a:pt x="129" y="36"/>
                    <a:pt x="128" y="37"/>
                    <a:pt x="128" y="37"/>
                  </a:cubicBezTo>
                  <a:cubicBezTo>
                    <a:pt x="125" y="36"/>
                    <a:pt x="123" y="36"/>
                    <a:pt x="121" y="36"/>
                  </a:cubicBezTo>
                  <a:cubicBezTo>
                    <a:pt x="119" y="36"/>
                    <a:pt x="119" y="37"/>
                    <a:pt x="118" y="38"/>
                  </a:cubicBezTo>
                  <a:cubicBezTo>
                    <a:pt x="118" y="38"/>
                    <a:pt x="118" y="38"/>
                    <a:pt x="118" y="38"/>
                  </a:cubicBezTo>
                  <a:cubicBezTo>
                    <a:pt x="117" y="37"/>
                    <a:pt x="116" y="37"/>
                    <a:pt x="115" y="37"/>
                  </a:cubicBezTo>
                  <a:cubicBezTo>
                    <a:pt x="115" y="38"/>
                    <a:pt x="114" y="38"/>
                    <a:pt x="114" y="38"/>
                  </a:cubicBezTo>
                  <a:cubicBezTo>
                    <a:pt x="112" y="38"/>
                    <a:pt x="109" y="37"/>
                    <a:pt x="107" y="36"/>
                  </a:cubicBezTo>
                  <a:cubicBezTo>
                    <a:pt x="104" y="37"/>
                    <a:pt x="98" y="37"/>
                    <a:pt x="94" y="36"/>
                  </a:cubicBezTo>
                  <a:cubicBezTo>
                    <a:pt x="93" y="36"/>
                    <a:pt x="87" y="37"/>
                    <a:pt x="86" y="38"/>
                  </a:cubicBezTo>
                  <a:cubicBezTo>
                    <a:pt x="85" y="38"/>
                    <a:pt x="81" y="37"/>
                    <a:pt x="80" y="36"/>
                  </a:cubicBezTo>
                  <a:cubicBezTo>
                    <a:pt x="78" y="37"/>
                    <a:pt x="77" y="37"/>
                    <a:pt x="75" y="38"/>
                  </a:cubicBezTo>
                  <a:cubicBezTo>
                    <a:pt x="73" y="38"/>
                    <a:pt x="72" y="37"/>
                    <a:pt x="71" y="37"/>
                  </a:cubicBezTo>
                  <a:cubicBezTo>
                    <a:pt x="66" y="39"/>
                    <a:pt x="55" y="36"/>
                    <a:pt x="51" y="39"/>
                  </a:cubicBezTo>
                  <a:cubicBezTo>
                    <a:pt x="49" y="40"/>
                    <a:pt x="44" y="38"/>
                    <a:pt x="41" y="39"/>
                  </a:cubicBezTo>
                  <a:cubicBezTo>
                    <a:pt x="40" y="39"/>
                    <a:pt x="38" y="39"/>
                    <a:pt x="36" y="40"/>
                  </a:cubicBezTo>
                  <a:cubicBezTo>
                    <a:pt x="36" y="40"/>
                    <a:pt x="35" y="39"/>
                    <a:pt x="34" y="39"/>
                  </a:cubicBezTo>
                  <a:cubicBezTo>
                    <a:pt x="30" y="41"/>
                    <a:pt x="20" y="42"/>
                    <a:pt x="18" y="46"/>
                  </a:cubicBezTo>
                  <a:cubicBezTo>
                    <a:pt x="14" y="45"/>
                    <a:pt x="6" y="43"/>
                    <a:pt x="3" y="39"/>
                  </a:cubicBezTo>
                  <a:cubicBezTo>
                    <a:pt x="2" y="38"/>
                    <a:pt x="3" y="35"/>
                    <a:pt x="2" y="34"/>
                  </a:cubicBezTo>
                  <a:cubicBezTo>
                    <a:pt x="1" y="32"/>
                    <a:pt x="0" y="33"/>
                    <a:pt x="0" y="30"/>
                  </a:cubicBezTo>
                  <a:cubicBezTo>
                    <a:pt x="1" y="28"/>
                    <a:pt x="2" y="27"/>
                    <a:pt x="3" y="25"/>
                  </a:cubicBezTo>
                  <a:cubicBezTo>
                    <a:pt x="4" y="25"/>
                    <a:pt x="4" y="26"/>
                    <a:pt x="5" y="25"/>
                  </a:cubicBezTo>
                  <a:cubicBezTo>
                    <a:pt x="8" y="25"/>
                    <a:pt x="10" y="24"/>
                    <a:pt x="13" y="23"/>
                  </a:cubicBezTo>
                  <a:cubicBezTo>
                    <a:pt x="14" y="23"/>
                    <a:pt x="16" y="24"/>
                    <a:pt x="17" y="23"/>
                  </a:cubicBezTo>
                  <a:cubicBezTo>
                    <a:pt x="23" y="23"/>
                    <a:pt x="28" y="23"/>
                    <a:pt x="34" y="23"/>
                  </a:cubicBezTo>
                  <a:cubicBezTo>
                    <a:pt x="35" y="23"/>
                    <a:pt x="43" y="26"/>
                    <a:pt x="46" y="25"/>
                  </a:cubicBezTo>
                  <a:cubicBezTo>
                    <a:pt x="48" y="24"/>
                    <a:pt x="52" y="23"/>
                    <a:pt x="52" y="23"/>
                  </a:cubicBezTo>
                  <a:cubicBezTo>
                    <a:pt x="53" y="23"/>
                    <a:pt x="59" y="23"/>
                    <a:pt x="61" y="23"/>
                  </a:cubicBezTo>
                  <a:cubicBezTo>
                    <a:pt x="63" y="22"/>
                    <a:pt x="68" y="23"/>
                    <a:pt x="70" y="23"/>
                  </a:cubicBezTo>
                  <a:cubicBezTo>
                    <a:pt x="71" y="22"/>
                    <a:pt x="73" y="21"/>
                    <a:pt x="74" y="21"/>
                  </a:cubicBezTo>
                  <a:cubicBezTo>
                    <a:pt x="77" y="21"/>
                    <a:pt x="79" y="21"/>
                    <a:pt x="82" y="21"/>
                  </a:cubicBezTo>
                  <a:cubicBezTo>
                    <a:pt x="83" y="21"/>
                    <a:pt x="83" y="21"/>
                    <a:pt x="84" y="20"/>
                  </a:cubicBezTo>
                  <a:cubicBezTo>
                    <a:pt x="85" y="21"/>
                    <a:pt x="84" y="21"/>
                    <a:pt x="86" y="21"/>
                  </a:cubicBezTo>
                  <a:cubicBezTo>
                    <a:pt x="86" y="21"/>
                    <a:pt x="87" y="20"/>
                    <a:pt x="88" y="19"/>
                  </a:cubicBezTo>
                  <a:cubicBezTo>
                    <a:pt x="88" y="18"/>
                    <a:pt x="89" y="17"/>
                    <a:pt x="89" y="16"/>
                  </a:cubicBezTo>
                  <a:cubicBezTo>
                    <a:pt x="86" y="13"/>
                    <a:pt x="90" y="5"/>
                    <a:pt x="88" y="4"/>
                  </a:cubicBezTo>
                  <a:cubicBezTo>
                    <a:pt x="89" y="2"/>
                    <a:pt x="91" y="1"/>
                    <a:pt x="9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" name="Freeform 55"/>
            <p:cNvSpPr>
              <a:spLocks noEditPoints="1"/>
            </p:cNvSpPr>
            <p:nvPr/>
          </p:nvSpPr>
          <p:spPr bwMode="auto">
            <a:xfrm>
              <a:off x="5186363" y="3152776"/>
              <a:ext cx="823913" cy="525463"/>
            </a:xfrm>
            <a:custGeom>
              <a:avLst/>
              <a:gdLst>
                <a:gd name="T0" fmla="*/ 257 w 272"/>
                <a:gd name="T1" fmla="*/ 115 h 172"/>
                <a:gd name="T2" fmla="*/ 219 w 272"/>
                <a:gd name="T3" fmla="*/ 115 h 172"/>
                <a:gd name="T4" fmla="*/ 187 w 272"/>
                <a:gd name="T5" fmla="*/ 113 h 172"/>
                <a:gd name="T6" fmla="*/ 171 w 272"/>
                <a:gd name="T7" fmla="*/ 112 h 172"/>
                <a:gd name="T8" fmla="*/ 125 w 272"/>
                <a:gd name="T9" fmla="*/ 112 h 172"/>
                <a:gd name="T10" fmla="*/ 139 w 272"/>
                <a:gd name="T11" fmla="*/ 100 h 172"/>
                <a:gd name="T12" fmla="*/ 162 w 272"/>
                <a:gd name="T13" fmla="*/ 101 h 172"/>
                <a:gd name="T14" fmla="*/ 183 w 272"/>
                <a:gd name="T15" fmla="*/ 101 h 172"/>
                <a:gd name="T16" fmla="*/ 185 w 272"/>
                <a:gd name="T17" fmla="*/ 58 h 172"/>
                <a:gd name="T18" fmla="*/ 186 w 272"/>
                <a:gd name="T19" fmla="*/ 32 h 172"/>
                <a:gd name="T20" fmla="*/ 194 w 272"/>
                <a:gd name="T21" fmla="*/ 0 h 172"/>
                <a:gd name="T22" fmla="*/ 168 w 272"/>
                <a:gd name="T23" fmla="*/ 1 h 172"/>
                <a:gd name="T24" fmla="*/ 143 w 272"/>
                <a:gd name="T25" fmla="*/ 3 h 172"/>
                <a:gd name="T26" fmla="*/ 114 w 272"/>
                <a:gd name="T27" fmla="*/ 4 h 172"/>
                <a:gd name="T28" fmla="*/ 95 w 272"/>
                <a:gd name="T29" fmla="*/ 2 h 172"/>
                <a:gd name="T30" fmla="*/ 63 w 272"/>
                <a:gd name="T31" fmla="*/ 5 h 172"/>
                <a:gd name="T32" fmla="*/ 62 w 272"/>
                <a:gd name="T33" fmla="*/ 22 h 172"/>
                <a:gd name="T34" fmla="*/ 67 w 272"/>
                <a:gd name="T35" fmla="*/ 50 h 172"/>
                <a:gd name="T36" fmla="*/ 66 w 272"/>
                <a:gd name="T37" fmla="*/ 63 h 172"/>
                <a:gd name="T38" fmla="*/ 67 w 272"/>
                <a:gd name="T39" fmla="*/ 82 h 172"/>
                <a:gd name="T40" fmla="*/ 62 w 272"/>
                <a:gd name="T41" fmla="*/ 106 h 172"/>
                <a:gd name="T42" fmla="*/ 75 w 272"/>
                <a:gd name="T43" fmla="*/ 101 h 172"/>
                <a:gd name="T44" fmla="*/ 109 w 272"/>
                <a:gd name="T45" fmla="*/ 102 h 172"/>
                <a:gd name="T46" fmla="*/ 99 w 272"/>
                <a:gd name="T47" fmla="*/ 112 h 172"/>
                <a:gd name="T48" fmla="*/ 71 w 272"/>
                <a:gd name="T49" fmla="*/ 116 h 172"/>
                <a:gd name="T50" fmla="*/ 43 w 272"/>
                <a:gd name="T51" fmla="*/ 120 h 172"/>
                <a:gd name="T52" fmla="*/ 23 w 272"/>
                <a:gd name="T53" fmla="*/ 122 h 172"/>
                <a:gd name="T54" fmla="*/ 4 w 272"/>
                <a:gd name="T55" fmla="*/ 129 h 172"/>
                <a:gd name="T56" fmla="*/ 28 w 272"/>
                <a:gd name="T57" fmla="*/ 143 h 172"/>
                <a:gd name="T58" fmla="*/ 42 w 272"/>
                <a:gd name="T59" fmla="*/ 138 h 172"/>
                <a:gd name="T60" fmla="*/ 62 w 272"/>
                <a:gd name="T61" fmla="*/ 133 h 172"/>
                <a:gd name="T62" fmla="*/ 93 w 272"/>
                <a:gd name="T63" fmla="*/ 127 h 172"/>
                <a:gd name="T64" fmla="*/ 92 w 272"/>
                <a:gd name="T65" fmla="*/ 141 h 172"/>
                <a:gd name="T66" fmla="*/ 86 w 272"/>
                <a:gd name="T67" fmla="*/ 156 h 172"/>
                <a:gd name="T68" fmla="*/ 100 w 272"/>
                <a:gd name="T69" fmla="*/ 153 h 172"/>
                <a:gd name="T70" fmla="*/ 119 w 272"/>
                <a:gd name="T71" fmla="*/ 126 h 172"/>
                <a:gd name="T72" fmla="*/ 138 w 272"/>
                <a:gd name="T73" fmla="*/ 130 h 172"/>
                <a:gd name="T74" fmla="*/ 150 w 272"/>
                <a:gd name="T75" fmla="*/ 150 h 172"/>
                <a:gd name="T76" fmla="*/ 170 w 272"/>
                <a:gd name="T77" fmla="*/ 159 h 172"/>
                <a:gd name="T78" fmla="*/ 172 w 272"/>
                <a:gd name="T79" fmla="*/ 128 h 172"/>
                <a:gd name="T80" fmla="*/ 209 w 272"/>
                <a:gd name="T81" fmla="*/ 134 h 172"/>
                <a:gd name="T82" fmla="*/ 229 w 272"/>
                <a:gd name="T83" fmla="*/ 144 h 172"/>
                <a:gd name="T84" fmla="*/ 238 w 272"/>
                <a:gd name="T85" fmla="*/ 146 h 172"/>
                <a:gd name="T86" fmla="*/ 266 w 272"/>
                <a:gd name="T87" fmla="*/ 140 h 172"/>
                <a:gd name="T88" fmla="*/ 170 w 272"/>
                <a:gd name="T89" fmla="*/ 55 h 172"/>
                <a:gd name="T90" fmla="*/ 139 w 272"/>
                <a:gd name="T91" fmla="*/ 55 h 172"/>
                <a:gd name="T92" fmla="*/ 107 w 272"/>
                <a:gd name="T93" fmla="*/ 58 h 172"/>
                <a:gd name="T94" fmla="*/ 87 w 272"/>
                <a:gd name="T95" fmla="*/ 60 h 172"/>
                <a:gd name="T96" fmla="*/ 104 w 272"/>
                <a:gd name="T97" fmla="*/ 48 h 172"/>
                <a:gd name="T98" fmla="*/ 135 w 272"/>
                <a:gd name="T99" fmla="*/ 45 h 172"/>
                <a:gd name="T100" fmla="*/ 166 w 272"/>
                <a:gd name="T101" fmla="*/ 44 h 172"/>
                <a:gd name="T102" fmla="*/ 94 w 272"/>
                <a:gd name="T103" fmla="*/ 23 h 172"/>
                <a:gd name="T104" fmla="*/ 135 w 272"/>
                <a:gd name="T105" fmla="*/ 20 h 172"/>
                <a:gd name="T106" fmla="*/ 174 w 272"/>
                <a:gd name="T107" fmla="*/ 19 h 172"/>
                <a:gd name="T108" fmla="*/ 102 w 272"/>
                <a:gd name="T109" fmla="*/ 32 h 172"/>
                <a:gd name="T110" fmla="*/ 94 w 272"/>
                <a:gd name="T111" fmla="*/ 23 h 172"/>
                <a:gd name="T112" fmla="*/ 95 w 272"/>
                <a:gd name="T113" fmla="*/ 85 h 172"/>
                <a:gd name="T114" fmla="*/ 82 w 272"/>
                <a:gd name="T115" fmla="*/ 82 h 172"/>
                <a:gd name="T116" fmla="*/ 106 w 272"/>
                <a:gd name="T117" fmla="*/ 75 h 172"/>
                <a:gd name="T118" fmla="*/ 149 w 272"/>
                <a:gd name="T119" fmla="*/ 71 h 172"/>
                <a:gd name="T120" fmla="*/ 170 w 272"/>
                <a:gd name="T121" fmla="*/ 81 h 172"/>
                <a:gd name="T122" fmla="*/ 133 w 272"/>
                <a:gd name="T123" fmla="*/ 8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2" h="172">
                  <a:moveTo>
                    <a:pt x="270" y="130"/>
                  </a:moveTo>
                  <a:cubicBezTo>
                    <a:pt x="272" y="123"/>
                    <a:pt x="264" y="119"/>
                    <a:pt x="266" y="115"/>
                  </a:cubicBezTo>
                  <a:cubicBezTo>
                    <a:pt x="265" y="114"/>
                    <a:pt x="264" y="112"/>
                    <a:pt x="262" y="112"/>
                  </a:cubicBezTo>
                  <a:cubicBezTo>
                    <a:pt x="261" y="112"/>
                    <a:pt x="258" y="115"/>
                    <a:pt x="257" y="115"/>
                  </a:cubicBezTo>
                  <a:cubicBezTo>
                    <a:pt x="255" y="116"/>
                    <a:pt x="241" y="114"/>
                    <a:pt x="239" y="113"/>
                  </a:cubicBezTo>
                  <a:cubicBezTo>
                    <a:pt x="237" y="113"/>
                    <a:pt x="237" y="115"/>
                    <a:pt x="235" y="115"/>
                  </a:cubicBezTo>
                  <a:cubicBezTo>
                    <a:pt x="234" y="116"/>
                    <a:pt x="231" y="115"/>
                    <a:pt x="231" y="115"/>
                  </a:cubicBezTo>
                  <a:cubicBezTo>
                    <a:pt x="230" y="114"/>
                    <a:pt x="220" y="116"/>
                    <a:pt x="219" y="115"/>
                  </a:cubicBezTo>
                  <a:cubicBezTo>
                    <a:pt x="218" y="115"/>
                    <a:pt x="218" y="114"/>
                    <a:pt x="217" y="114"/>
                  </a:cubicBezTo>
                  <a:cubicBezTo>
                    <a:pt x="213" y="117"/>
                    <a:pt x="206" y="114"/>
                    <a:pt x="202" y="113"/>
                  </a:cubicBezTo>
                  <a:cubicBezTo>
                    <a:pt x="200" y="114"/>
                    <a:pt x="193" y="113"/>
                    <a:pt x="193" y="113"/>
                  </a:cubicBezTo>
                  <a:cubicBezTo>
                    <a:pt x="191" y="113"/>
                    <a:pt x="189" y="113"/>
                    <a:pt x="187" y="113"/>
                  </a:cubicBezTo>
                  <a:cubicBezTo>
                    <a:pt x="186" y="113"/>
                    <a:pt x="186" y="112"/>
                    <a:pt x="185" y="112"/>
                  </a:cubicBezTo>
                  <a:cubicBezTo>
                    <a:pt x="184" y="114"/>
                    <a:pt x="183" y="112"/>
                    <a:pt x="181" y="113"/>
                  </a:cubicBezTo>
                  <a:cubicBezTo>
                    <a:pt x="180" y="113"/>
                    <a:pt x="179" y="113"/>
                    <a:pt x="179" y="113"/>
                  </a:cubicBezTo>
                  <a:cubicBezTo>
                    <a:pt x="176" y="112"/>
                    <a:pt x="175" y="113"/>
                    <a:pt x="171" y="112"/>
                  </a:cubicBezTo>
                  <a:cubicBezTo>
                    <a:pt x="169" y="112"/>
                    <a:pt x="166" y="112"/>
                    <a:pt x="164" y="112"/>
                  </a:cubicBezTo>
                  <a:cubicBezTo>
                    <a:pt x="164" y="112"/>
                    <a:pt x="155" y="110"/>
                    <a:pt x="154" y="110"/>
                  </a:cubicBezTo>
                  <a:cubicBezTo>
                    <a:pt x="153" y="111"/>
                    <a:pt x="153" y="112"/>
                    <a:pt x="151" y="111"/>
                  </a:cubicBezTo>
                  <a:cubicBezTo>
                    <a:pt x="144" y="109"/>
                    <a:pt x="131" y="110"/>
                    <a:pt x="125" y="112"/>
                  </a:cubicBezTo>
                  <a:cubicBezTo>
                    <a:pt x="125" y="112"/>
                    <a:pt x="124" y="111"/>
                    <a:pt x="124" y="111"/>
                  </a:cubicBezTo>
                  <a:cubicBezTo>
                    <a:pt x="124" y="108"/>
                    <a:pt x="125" y="101"/>
                    <a:pt x="129" y="100"/>
                  </a:cubicBezTo>
                  <a:cubicBezTo>
                    <a:pt x="132" y="99"/>
                    <a:pt x="132" y="100"/>
                    <a:pt x="135" y="101"/>
                  </a:cubicBezTo>
                  <a:cubicBezTo>
                    <a:pt x="137" y="101"/>
                    <a:pt x="138" y="100"/>
                    <a:pt x="139" y="100"/>
                  </a:cubicBezTo>
                  <a:cubicBezTo>
                    <a:pt x="140" y="100"/>
                    <a:pt x="140" y="100"/>
                    <a:pt x="141" y="100"/>
                  </a:cubicBezTo>
                  <a:cubicBezTo>
                    <a:pt x="141" y="100"/>
                    <a:pt x="142" y="100"/>
                    <a:pt x="142" y="100"/>
                  </a:cubicBezTo>
                  <a:cubicBezTo>
                    <a:pt x="147" y="101"/>
                    <a:pt x="147" y="101"/>
                    <a:pt x="147" y="101"/>
                  </a:cubicBezTo>
                  <a:cubicBezTo>
                    <a:pt x="149" y="101"/>
                    <a:pt x="161" y="101"/>
                    <a:pt x="162" y="101"/>
                  </a:cubicBezTo>
                  <a:cubicBezTo>
                    <a:pt x="165" y="101"/>
                    <a:pt x="168" y="101"/>
                    <a:pt x="170" y="101"/>
                  </a:cubicBezTo>
                  <a:cubicBezTo>
                    <a:pt x="173" y="103"/>
                    <a:pt x="174" y="105"/>
                    <a:pt x="175" y="106"/>
                  </a:cubicBezTo>
                  <a:cubicBezTo>
                    <a:pt x="175" y="106"/>
                    <a:pt x="176" y="106"/>
                    <a:pt x="177" y="106"/>
                  </a:cubicBezTo>
                  <a:cubicBezTo>
                    <a:pt x="179" y="104"/>
                    <a:pt x="181" y="102"/>
                    <a:pt x="183" y="101"/>
                  </a:cubicBezTo>
                  <a:cubicBezTo>
                    <a:pt x="185" y="99"/>
                    <a:pt x="186" y="91"/>
                    <a:pt x="185" y="87"/>
                  </a:cubicBezTo>
                  <a:cubicBezTo>
                    <a:pt x="185" y="86"/>
                    <a:pt x="181" y="84"/>
                    <a:pt x="183" y="81"/>
                  </a:cubicBezTo>
                  <a:cubicBezTo>
                    <a:pt x="183" y="80"/>
                    <a:pt x="183" y="75"/>
                    <a:pt x="183" y="75"/>
                  </a:cubicBezTo>
                  <a:cubicBezTo>
                    <a:pt x="185" y="72"/>
                    <a:pt x="186" y="61"/>
                    <a:pt x="185" y="58"/>
                  </a:cubicBezTo>
                  <a:cubicBezTo>
                    <a:pt x="185" y="57"/>
                    <a:pt x="184" y="56"/>
                    <a:pt x="184" y="55"/>
                  </a:cubicBezTo>
                  <a:cubicBezTo>
                    <a:pt x="184" y="55"/>
                    <a:pt x="184" y="50"/>
                    <a:pt x="184" y="49"/>
                  </a:cubicBezTo>
                  <a:cubicBezTo>
                    <a:pt x="185" y="47"/>
                    <a:pt x="186" y="44"/>
                    <a:pt x="186" y="41"/>
                  </a:cubicBezTo>
                  <a:cubicBezTo>
                    <a:pt x="187" y="37"/>
                    <a:pt x="185" y="36"/>
                    <a:pt x="186" y="32"/>
                  </a:cubicBezTo>
                  <a:cubicBezTo>
                    <a:pt x="187" y="32"/>
                    <a:pt x="186" y="31"/>
                    <a:pt x="187" y="31"/>
                  </a:cubicBezTo>
                  <a:cubicBezTo>
                    <a:pt x="187" y="28"/>
                    <a:pt x="189" y="27"/>
                    <a:pt x="191" y="25"/>
                  </a:cubicBezTo>
                  <a:cubicBezTo>
                    <a:pt x="194" y="21"/>
                    <a:pt x="198" y="15"/>
                    <a:pt x="199" y="9"/>
                  </a:cubicBezTo>
                  <a:cubicBezTo>
                    <a:pt x="197" y="6"/>
                    <a:pt x="197" y="2"/>
                    <a:pt x="194" y="0"/>
                  </a:cubicBezTo>
                  <a:cubicBezTo>
                    <a:pt x="193" y="0"/>
                    <a:pt x="192" y="0"/>
                    <a:pt x="191" y="0"/>
                  </a:cubicBezTo>
                  <a:cubicBezTo>
                    <a:pt x="190" y="2"/>
                    <a:pt x="188" y="1"/>
                    <a:pt x="187" y="1"/>
                  </a:cubicBezTo>
                  <a:cubicBezTo>
                    <a:pt x="184" y="4"/>
                    <a:pt x="180" y="4"/>
                    <a:pt x="176" y="3"/>
                  </a:cubicBezTo>
                  <a:cubicBezTo>
                    <a:pt x="174" y="5"/>
                    <a:pt x="169" y="2"/>
                    <a:pt x="168" y="1"/>
                  </a:cubicBezTo>
                  <a:cubicBezTo>
                    <a:pt x="168" y="2"/>
                    <a:pt x="165" y="2"/>
                    <a:pt x="164" y="2"/>
                  </a:cubicBezTo>
                  <a:cubicBezTo>
                    <a:pt x="164" y="2"/>
                    <a:pt x="161" y="1"/>
                    <a:pt x="161" y="2"/>
                  </a:cubicBezTo>
                  <a:cubicBezTo>
                    <a:pt x="158" y="2"/>
                    <a:pt x="151" y="2"/>
                    <a:pt x="148" y="4"/>
                  </a:cubicBezTo>
                  <a:cubicBezTo>
                    <a:pt x="146" y="4"/>
                    <a:pt x="145" y="3"/>
                    <a:pt x="143" y="3"/>
                  </a:cubicBezTo>
                  <a:cubicBezTo>
                    <a:pt x="140" y="2"/>
                    <a:pt x="140" y="4"/>
                    <a:pt x="137" y="3"/>
                  </a:cubicBezTo>
                  <a:cubicBezTo>
                    <a:pt x="137" y="3"/>
                    <a:pt x="137" y="3"/>
                    <a:pt x="137" y="3"/>
                  </a:cubicBezTo>
                  <a:cubicBezTo>
                    <a:pt x="134" y="3"/>
                    <a:pt x="131" y="1"/>
                    <a:pt x="128" y="2"/>
                  </a:cubicBezTo>
                  <a:cubicBezTo>
                    <a:pt x="124" y="3"/>
                    <a:pt x="117" y="3"/>
                    <a:pt x="114" y="4"/>
                  </a:cubicBezTo>
                  <a:cubicBezTo>
                    <a:pt x="113" y="3"/>
                    <a:pt x="113" y="3"/>
                    <a:pt x="112" y="3"/>
                  </a:cubicBezTo>
                  <a:cubicBezTo>
                    <a:pt x="109" y="4"/>
                    <a:pt x="108" y="4"/>
                    <a:pt x="106" y="4"/>
                  </a:cubicBezTo>
                  <a:cubicBezTo>
                    <a:pt x="104" y="4"/>
                    <a:pt x="100" y="3"/>
                    <a:pt x="100" y="2"/>
                  </a:cubicBezTo>
                  <a:cubicBezTo>
                    <a:pt x="98" y="2"/>
                    <a:pt x="96" y="2"/>
                    <a:pt x="95" y="2"/>
                  </a:cubicBezTo>
                  <a:cubicBezTo>
                    <a:pt x="94" y="3"/>
                    <a:pt x="84" y="2"/>
                    <a:pt x="82" y="4"/>
                  </a:cubicBezTo>
                  <a:cubicBezTo>
                    <a:pt x="80" y="4"/>
                    <a:pt x="78" y="4"/>
                    <a:pt x="76" y="4"/>
                  </a:cubicBezTo>
                  <a:cubicBezTo>
                    <a:pt x="73" y="4"/>
                    <a:pt x="71" y="4"/>
                    <a:pt x="67" y="6"/>
                  </a:cubicBezTo>
                  <a:cubicBezTo>
                    <a:pt x="66" y="6"/>
                    <a:pt x="65" y="5"/>
                    <a:pt x="63" y="5"/>
                  </a:cubicBezTo>
                  <a:cubicBezTo>
                    <a:pt x="61" y="7"/>
                    <a:pt x="58" y="9"/>
                    <a:pt x="55" y="10"/>
                  </a:cubicBezTo>
                  <a:cubicBezTo>
                    <a:pt x="55" y="12"/>
                    <a:pt x="55" y="13"/>
                    <a:pt x="56" y="14"/>
                  </a:cubicBezTo>
                  <a:cubicBezTo>
                    <a:pt x="57" y="14"/>
                    <a:pt x="61" y="18"/>
                    <a:pt x="62" y="19"/>
                  </a:cubicBezTo>
                  <a:cubicBezTo>
                    <a:pt x="62" y="20"/>
                    <a:pt x="62" y="22"/>
                    <a:pt x="62" y="22"/>
                  </a:cubicBezTo>
                  <a:cubicBezTo>
                    <a:pt x="63" y="23"/>
                    <a:pt x="63" y="26"/>
                    <a:pt x="63" y="26"/>
                  </a:cubicBezTo>
                  <a:cubicBezTo>
                    <a:pt x="66" y="29"/>
                    <a:pt x="65" y="31"/>
                    <a:pt x="66" y="35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5" y="45"/>
                    <a:pt x="66" y="49"/>
                    <a:pt x="67" y="50"/>
                  </a:cubicBezTo>
                  <a:cubicBezTo>
                    <a:pt x="67" y="51"/>
                    <a:pt x="66" y="52"/>
                    <a:pt x="66" y="52"/>
                  </a:cubicBezTo>
                  <a:cubicBezTo>
                    <a:pt x="67" y="54"/>
                    <a:pt x="67" y="56"/>
                    <a:pt x="67" y="58"/>
                  </a:cubicBezTo>
                  <a:cubicBezTo>
                    <a:pt x="67" y="58"/>
                    <a:pt x="67" y="59"/>
                    <a:pt x="67" y="59"/>
                  </a:cubicBezTo>
                  <a:cubicBezTo>
                    <a:pt x="67" y="60"/>
                    <a:pt x="67" y="62"/>
                    <a:pt x="66" y="63"/>
                  </a:cubicBezTo>
                  <a:cubicBezTo>
                    <a:pt x="66" y="64"/>
                    <a:pt x="67" y="65"/>
                    <a:pt x="67" y="66"/>
                  </a:cubicBezTo>
                  <a:cubicBezTo>
                    <a:pt x="66" y="66"/>
                    <a:pt x="66" y="67"/>
                    <a:pt x="65" y="68"/>
                  </a:cubicBezTo>
                  <a:cubicBezTo>
                    <a:pt x="66" y="71"/>
                    <a:pt x="68" y="80"/>
                    <a:pt x="66" y="82"/>
                  </a:cubicBezTo>
                  <a:cubicBezTo>
                    <a:pt x="67" y="82"/>
                    <a:pt x="66" y="82"/>
                    <a:pt x="67" y="82"/>
                  </a:cubicBezTo>
                  <a:cubicBezTo>
                    <a:pt x="67" y="83"/>
                    <a:pt x="66" y="87"/>
                    <a:pt x="66" y="88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6" y="88"/>
                    <a:pt x="66" y="93"/>
                    <a:pt x="66" y="93"/>
                  </a:cubicBezTo>
                  <a:cubicBezTo>
                    <a:pt x="65" y="98"/>
                    <a:pt x="64" y="102"/>
                    <a:pt x="62" y="106"/>
                  </a:cubicBezTo>
                  <a:cubicBezTo>
                    <a:pt x="62" y="107"/>
                    <a:pt x="62" y="113"/>
                    <a:pt x="62" y="113"/>
                  </a:cubicBezTo>
                  <a:cubicBezTo>
                    <a:pt x="63" y="114"/>
                    <a:pt x="64" y="114"/>
                    <a:pt x="65" y="114"/>
                  </a:cubicBezTo>
                  <a:cubicBezTo>
                    <a:pt x="65" y="114"/>
                    <a:pt x="67" y="114"/>
                    <a:pt x="67" y="113"/>
                  </a:cubicBezTo>
                  <a:cubicBezTo>
                    <a:pt x="70" y="112"/>
                    <a:pt x="74" y="103"/>
                    <a:pt x="75" y="101"/>
                  </a:cubicBezTo>
                  <a:cubicBezTo>
                    <a:pt x="79" y="102"/>
                    <a:pt x="80" y="107"/>
                    <a:pt x="87" y="106"/>
                  </a:cubicBezTo>
                  <a:cubicBezTo>
                    <a:pt x="90" y="105"/>
                    <a:pt x="91" y="106"/>
                    <a:pt x="94" y="105"/>
                  </a:cubicBezTo>
                  <a:cubicBezTo>
                    <a:pt x="95" y="105"/>
                    <a:pt x="97" y="103"/>
                    <a:pt x="98" y="102"/>
                  </a:cubicBezTo>
                  <a:cubicBezTo>
                    <a:pt x="101" y="101"/>
                    <a:pt x="107" y="101"/>
                    <a:pt x="109" y="102"/>
                  </a:cubicBezTo>
                  <a:cubicBezTo>
                    <a:pt x="111" y="102"/>
                    <a:pt x="113" y="100"/>
                    <a:pt x="116" y="102"/>
                  </a:cubicBezTo>
                  <a:cubicBezTo>
                    <a:pt x="116" y="102"/>
                    <a:pt x="116" y="102"/>
                    <a:pt x="116" y="102"/>
                  </a:cubicBezTo>
                  <a:cubicBezTo>
                    <a:pt x="114" y="104"/>
                    <a:pt x="109" y="110"/>
                    <a:pt x="108" y="111"/>
                  </a:cubicBezTo>
                  <a:cubicBezTo>
                    <a:pt x="105" y="112"/>
                    <a:pt x="101" y="112"/>
                    <a:pt x="99" y="112"/>
                  </a:cubicBezTo>
                  <a:cubicBezTo>
                    <a:pt x="98" y="112"/>
                    <a:pt x="96" y="112"/>
                    <a:pt x="96" y="112"/>
                  </a:cubicBezTo>
                  <a:cubicBezTo>
                    <a:pt x="95" y="113"/>
                    <a:pt x="92" y="113"/>
                    <a:pt x="90" y="114"/>
                  </a:cubicBezTo>
                  <a:cubicBezTo>
                    <a:pt x="86" y="115"/>
                    <a:pt x="83" y="112"/>
                    <a:pt x="80" y="113"/>
                  </a:cubicBezTo>
                  <a:cubicBezTo>
                    <a:pt x="76" y="115"/>
                    <a:pt x="73" y="115"/>
                    <a:pt x="71" y="116"/>
                  </a:cubicBezTo>
                  <a:cubicBezTo>
                    <a:pt x="70" y="116"/>
                    <a:pt x="69" y="116"/>
                    <a:pt x="68" y="116"/>
                  </a:cubicBezTo>
                  <a:cubicBezTo>
                    <a:pt x="67" y="117"/>
                    <a:pt x="64" y="118"/>
                    <a:pt x="62" y="118"/>
                  </a:cubicBezTo>
                  <a:cubicBezTo>
                    <a:pt x="58" y="119"/>
                    <a:pt x="55" y="118"/>
                    <a:pt x="53" y="119"/>
                  </a:cubicBezTo>
                  <a:cubicBezTo>
                    <a:pt x="49" y="120"/>
                    <a:pt x="46" y="119"/>
                    <a:pt x="43" y="120"/>
                  </a:cubicBezTo>
                  <a:cubicBezTo>
                    <a:pt x="43" y="120"/>
                    <a:pt x="42" y="120"/>
                    <a:pt x="41" y="120"/>
                  </a:cubicBezTo>
                  <a:cubicBezTo>
                    <a:pt x="39" y="120"/>
                    <a:pt x="35" y="120"/>
                    <a:pt x="34" y="121"/>
                  </a:cubicBezTo>
                  <a:cubicBezTo>
                    <a:pt x="33" y="121"/>
                    <a:pt x="32" y="122"/>
                    <a:pt x="31" y="123"/>
                  </a:cubicBezTo>
                  <a:cubicBezTo>
                    <a:pt x="29" y="123"/>
                    <a:pt x="24" y="122"/>
                    <a:pt x="23" y="122"/>
                  </a:cubicBezTo>
                  <a:cubicBezTo>
                    <a:pt x="22" y="123"/>
                    <a:pt x="19" y="122"/>
                    <a:pt x="17" y="123"/>
                  </a:cubicBezTo>
                  <a:cubicBezTo>
                    <a:pt x="12" y="124"/>
                    <a:pt x="10" y="124"/>
                    <a:pt x="6" y="124"/>
                  </a:cubicBezTo>
                  <a:cubicBezTo>
                    <a:pt x="5" y="125"/>
                    <a:pt x="5" y="125"/>
                    <a:pt x="4" y="126"/>
                  </a:cubicBezTo>
                  <a:cubicBezTo>
                    <a:pt x="4" y="127"/>
                    <a:pt x="4" y="128"/>
                    <a:pt x="4" y="129"/>
                  </a:cubicBezTo>
                  <a:cubicBezTo>
                    <a:pt x="3" y="130"/>
                    <a:pt x="2" y="132"/>
                    <a:pt x="2" y="133"/>
                  </a:cubicBezTo>
                  <a:cubicBezTo>
                    <a:pt x="0" y="139"/>
                    <a:pt x="4" y="143"/>
                    <a:pt x="7" y="147"/>
                  </a:cubicBezTo>
                  <a:cubicBezTo>
                    <a:pt x="12" y="147"/>
                    <a:pt x="19" y="146"/>
                    <a:pt x="23" y="143"/>
                  </a:cubicBezTo>
                  <a:cubicBezTo>
                    <a:pt x="23" y="143"/>
                    <a:pt x="28" y="143"/>
                    <a:pt x="28" y="143"/>
                  </a:cubicBezTo>
                  <a:cubicBezTo>
                    <a:pt x="29" y="143"/>
                    <a:pt x="31" y="141"/>
                    <a:pt x="32" y="140"/>
                  </a:cubicBezTo>
                  <a:cubicBezTo>
                    <a:pt x="32" y="140"/>
                    <a:pt x="32" y="140"/>
                    <a:pt x="32" y="140"/>
                  </a:cubicBezTo>
                  <a:cubicBezTo>
                    <a:pt x="35" y="140"/>
                    <a:pt x="37" y="139"/>
                    <a:pt x="39" y="138"/>
                  </a:cubicBezTo>
                  <a:cubicBezTo>
                    <a:pt x="40" y="138"/>
                    <a:pt x="41" y="138"/>
                    <a:pt x="42" y="138"/>
                  </a:cubicBezTo>
                  <a:cubicBezTo>
                    <a:pt x="43" y="138"/>
                    <a:pt x="44" y="137"/>
                    <a:pt x="45" y="137"/>
                  </a:cubicBezTo>
                  <a:cubicBezTo>
                    <a:pt x="46" y="136"/>
                    <a:pt x="49" y="137"/>
                    <a:pt x="49" y="137"/>
                  </a:cubicBezTo>
                  <a:cubicBezTo>
                    <a:pt x="51" y="136"/>
                    <a:pt x="53" y="135"/>
                    <a:pt x="55" y="134"/>
                  </a:cubicBezTo>
                  <a:cubicBezTo>
                    <a:pt x="55" y="134"/>
                    <a:pt x="62" y="134"/>
                    <a:pt x="62" y="133"/>
                  </a:cubicBezTo>
                  <a:cubicBezTo>
                    <a:pt x="62" y="133"/>
                    <a:pt x="63" y="133"/>
                    <a:pt x="63" y="133"/>
                  </a:cubicBezTo>
                  <a:cubicBezTo>
                    <a:pt x="65" y="132"/>
                    <a:pt x="68" y="132"/>
                    <a:pt x="70" y="131"/>
                  </a:cubicBezTo>
                  <a:cubicBezTo>
                    <a:pt x="74" y="130"/>
                    <a:pt x="82" y="127"/>
                    <a:pt x="88" y="128"/>
                  </a:cubicBezTo>
                  <a:cubicBezTo>
                    <a:pt x="90" y="128"/>
                    <a:pt x="92" y="126"/>
                    <a:pt x="93" y="127"/>
                  </a:cubicBezTo>
                  <a:cubicBezTo>
                    <a:pt x="94" y="127"/>
                    <a:pt x="96" y="128"/>
                    <a:pt x="97" y="128"/>
                  </a:cubicBezTo>
                  <a:cubicBezTo>
                    <a:pt x="98" y="129"/>
                    <a:pt x="97" y="128"/>
                    <a:pt x="98" y="129"/>
                  </a:cubicBezTo>
                  <a:cubicBezTo>
                    <a:pt x="98" y="130"/>
                    <a:pt x="96" y="131"/>
                    <a:pt x="96" y="133"/>
                  </a:cubicBezTo>
                  <a:cubicBezTo>
                    <a:pt x="94" y="136"/>
                    <a:pt x="94" y="138"/>
                    <a:pt x="92" y="141"/>
                  </a:cubicBezTo>
                  <a:cubicBezTo>
                    <a:pt x="91" y="142"/>
                    <a:pt x="90" y="142"/>
                    <a:pt x="90" y="143"/>
                  </a:cubicBezTo>
                  <a:cubicBezTo>
                    <a:pt x="90" y="144"/>
                    <a:pt x="90" y="145"/>
                    <a:pt x="90" y="145"/>
                  </a:cubicBezTo>
                  <a:cubicBezTo>
                    <a:pt x="89" y="146"/>
                    <a:pt x="88" y="148"/>
                    <a:pt x="87" y="149"/>
                  </a:cubicBezTo>
                  <a:cubicBezTo>
                    <a:pt x="87" y="151"/>
                    <a:pt x="87" y="155"/>
                    <a:pt x="86" y="156"/>
                  </a:cubicBezTo>
                  <a:cubicBezTo>
                    <a:pt x="87" y="158"/>
                    <a:pt x="87" y="159"/>
                    <a:pt x="88" y="160"/>
                  </a:cubicBezTo>
                  <a:cubicBezTo>
                    <a:pt x="90" y="161"/>
                    <a:pt x="92" y="163"/>
                    <a:pt x="94" y="163"/>
                  </a:cubicBezTo>
                  <a:cubicBezTo>
                    <a:pt x="95" y="160"/>
                    <a:pt x="97" y="157"/>
                    <a:pt x="98" y="155"/>
                  </a:cubicBezTo>
                  <a:cubicBezTo>
                    <a:pt x="99" y="154"/>
                    <a:pt x="100" y="153"/>
                    <a:pt x="100" y="153"/>
                  </a:cubicBezTo>
                  <a:cubicBezTo>
                    <a:pt x="100" y="153"/>
                    <a:pt x="100" y="152"/>
                    <a:pt x="100" y="151"/>
                  </a:cubicBezTo>
                  <a:cubicBezTo>
                    <a:pt x="102" y="149"/>
                    <a:pt x="107" y="146"/>
                    <a:pt x="108" y="144"/>
                  </a:cubicBezTo>
                  <a:cubicBezTo>
                    <a:pt x="111" y="141"/>
                    <a:pt x="110" y="137"/>
                    <a:pt x="112" y="134"/>
                  </a:cubicBezTo>
                  <a:cubicBezTo>
                    <a:pt x="114" y="131"/>
                    <a:pt x="118" y="129"/>
                    <a:pt x="119" y="126"/>
                  </a:cubicBezTo>
                  <a:cubicBezTo>
                    <a:pt x="120" y="126"/>
                    <a:pt x="121" y="126"/>
                    <a:pt x="122" y="126"/>
                  </a:cubicBezTo>
                  <a:cubicBezTo>
                    <a:pt x="122" y="126"/>
                    <a:pt x="130" y="125"/>
                    <a:pt x="131" y="125"/>
                  </a:cubicBezTo>
                  <a:cubicBezTo>
                    <a:pt x="133" y="126"/>
                    <a:pt x="135" y="127"/>
                    <a:pt x="136" y="127"/>
                  </a:cubicBezTo>
                  <a:cubicBezTo>
                    <a:pt x="137" y="127"/>
                    <a:pt x="138" y="130"/>
                    <a:pt x="138" y="130"/>
                  </a:cubicBezTo>
                  <a:cubicBezTo>
                    <a:pt x="140" y="132"/>
                    <a:pt x="141" y="131"/>
                    <a:pt x="142" y="133"/>
                  </a:cubicBezTo>
                  <a:cubicBezTo>
                    <a:pt x="144" y="133"/>
                    <a:pt x="145" y="139"/>
                    <a:pt x="146" y="141"/>
                  </a:cubicBezTo>
                  <a:cubicBezTo>
                    <a:pt x="147" y="143"/>
                    <a:pt x="149" y="145"/>
                    <a:pt x="150" y="147"/>
                  </a:cubicBezTo>
                  <a:cubicBezTo>
                    <a:pt x="150" y="148"/>
                    <a:pt x="150" y="149"/>
                    <a:pt x="150" y="150"/>
                  </a:cubicBezTo>
                  <a:cubicBezTo>
                    <a:pt x="152" y="154"/>
                    <a:pt x="155" y="159"/>
                    <a:pt x="158" y="162"/>
                  </a:cubicBezTo>
                  <a:cubicBezTo>
                    <a:pt x="161" y="165"/>
                    <a:pt x="159" y="169"/>
                    <a:pt x="166" y="172"/>
                  </a:cubicBezTo>
                  <a:cubicBezTo>
                    <a:pt x="167" y="170"/>
                    <a:pt x="169" y="169"/>
                    <a:pt x="170" y="167"/>
                  </a:cubicBezTo>
                  <a:cubicBezTo>
                    <a:pt x="172" y="165"/>
                    <a:pt x="170" y="161"/>
                    <a:pt x="170" y="159"/>
                  </a:cubicBezTo>
                  <a:cubicBezTo>
                    <a:pt x="171" y="153"/>
                    <a:pt x="167" y="148"/>
                    <a:pt x="165" y="142"/>
                  </a:cubicBezTo>
                  <a:cubicBezTo>
                    <a:pt x="165" y="141"/>
                    <a:pt x="165" y="139"/>
                    <a:pt x="164" y="137"/>
                  </a:cubicBezTo>
                  <a:cubicBezTo>
                    <a:pt x="161" y="133"/>
                    <a:pt x="161" y="133"/>
                    <a:pt x="163" y="127"/>
                  </a:cubicBezTo>
                  <a:cubicBezTo>
                    <a:pt x="167" y="127"/>
                    <a:pt x="170" y="127"/>
                    <a:pt x="172" y="128"/>
                  </a:cubicBezTo>
                  <a:cubicBezTo>
                    <a:pt x="173" y="127"/>
                    <a:pt x="182" y="129"/>
                    <a:pt x="183" y="129"/>
                  </a:cubicBezTo>
                  <a:cubicBezTo>
                    <a:pt x="185" y="128"/>
                    <a:pt x="198" y="130"/>
                    <a:pt x="200" y="131"/>
                  </a:cubicBezTo>
                  <a:cubicBezTo>
                    <a:pt x="201" y="131"/>
                    <a:pt x="202" y="132"/>
                    <a:pt x="203" y="133"/>
                  </a:cubicBezTo>
                  <a:cubicBezTo>
                    <a:pt x="205" y="133"/>
                    <a:pt x="207" y="133"/>
                    <a:pt x="209" y="134"/>
                  </a:cubicBezTo>
                  <a:cubicBezTo>
                    <a:pt x="209" y="134"/>
                    <a:pt x="209" y="135"/>
                    <a:pt x="210" y="136"/>
                  </a:cubicBezTo>
                  <a:cubicBezTo>
                    <a:pt x="211" y="136"/>
                    <a:pt x="212" y="137"/>
                    <a:pt x="213" y="137"/>
                  </a:cubicBezTo>
                  <a:cubicBezTo>
                    <a:pt x="214" y="137"/>
                    <a:pt x="215" y="137"/>
                    <a:pt x="216" y="137"/>
                  </a:cubicBezTo>
                  <a:cubicBezTo>
                    <a:pt x="220" y="139"/>
                    <a:pt x="225" y="141"/>
                    <a:pt x="229" y="144"/>
                  </a:cubicBezTo>
                  <a:cubicBezTo>
                    <a:pt x="229" y="144"/>
                    <a:pt x="229" y="144"/>
                    <a:pt x="229" y="143"/>
                  </a:cubicBezTo>
                  <a:cubicBezTo>
                    <a:pt x="230" y="144"/>
                    <a:pt x="232" y="144"/>
                    <a:pt x="233" y="144"/>
                  </a:cubicBezTo>
                  <a:cubicBezTo>
                    <a:pt x="233" y="144"/>
                    <a:pt x="234" y="143"/>
                    <a:pt x="235" y="143"/>
                  </a:cubicBezTo>
                  <a:cubicBezTo>
                    <a:pt x="236" y="144"/>
                    <a:pt x="237" y="145"/>
                    <a:pt x="238" y="146"/>
                  </a:cubicBezTo>
                  <a:cubicBezTo>
                    <a:pt x="239" y="144"/>
                    <a:pt x="244" y="147"/>
                    <a:pt x="245" y="147"/>
                  </a:cubicBezTo>
                  <a:cubicBezTo>
                    <a:pt x="247" y="148"/>
                    <a:pt x="249" y="146"/>
                    <a:pt x="250" y="146"/>
                  </a:cubicBezTo>
                  <a:cubicBezTo>
                    <a:pt x="251" y="146"/>
                    <a:pt x="251" y="147"/>
                    <a:pt x="253" y="147"/>
                  </a:cubicBezTo>
                  <a:cubicBezTo>
                    <a:pt x="259" y="145"/>
                    <a:pt x="262" y="142"/>
                    <a:pt x="266" y="140"/>
                  </a:cubicBezTo>
                  <a:cubicBezTo>
                    <a:pt x="267" y="136"/>
                    <a:pt x="271" y="133"/>
                    <a:pt x="271" y="131"/>
                  </a:cubicBezTo>
                  <a:cubicBezTo>
                    <a:pt x="271" y="131"/>
                    <a:pt x="271" y="130"/>
                    <a:pt x="271" y="130"/>
                  </a:cubicBezTo>
                  <a:cubicBezTo>
                    <a:pt x="271" y="130"/>
                    <a:pt x="271" y="130"/>
                    <a:pt x="270" y="130"/>
                  </a:cubicBezTo>
                  <a:close/>
                  <a:moveTo>
                    <a:pt x="170" y="55"/>
                  </a:moveTo>
                  <a:cubicBezTo>
                    <a:pt x="168" y="56"/>
                    <a:pt x="168" y="55"/>
                    <a:pt x="166" y="55"/>
                  </a:cubicBezTo>
                  <a:cubicBezTo>
                    <a:pt x="164" y="55"/>
                    <a:pt x="159" y="55"/>
                    <a:pt x="156" y="55"/>
                  </a:cubicBezTo>
                  <a:cubicBezTo>
                    <a:pt x="154" y="55"/>
                    <a:pt x="151" y="55"/>
                    <a:pt x="149" y="54"/>
                  </a:cubicBezTo>
                  <a:cubicBezTo>
                    <a:pt x="146" y="57"/>
                    <a:pt x="143" y="54"/>
                    <a:pt x="139" y="55"/>
                  </a:cubicBezTo>
                  <a:cubicBezTo>
                    <a:pt x="136" y="56"/>
                    <a:pt x="133" y="57"/>
                    <a:pt x="130" y="57"/>
                  </a:cubicBezTo>
                  <a:cubicBezTo>
                    <a:pt x="130" y="57"/>
                    <a:pt x="129" y="56"/>
                    <a:pt x="129" y="56"/>
                  </a:cubicBezTo>
                  <a:cubicBezTo>
                    <a:pt x="125" y="59"/>
                    <a:pt x="115" y="57"/>
                    <a:pt x="110" y="56"/>
                  </a:cubicBezTo>
                  <a:cubicBezTo>
                    <a:pt x="108" y="56"/>
                    <a:pt x="108" y="57"/>
                    <a:pt x="107" y="58"/>
                  </a:cubicBezTo>
                  <a:cubicBezTo>
                    <a:pt x="106" y="58"/>
                    <a:pt x="104" y="57"/>
                    <a:pt x="103" y="58"/>
                  </a:cubicBezTo>
                  <a:cubicBezTo>
                    <a:pt x="100" y="60"/>
                    <a:pt x="95" y="61"/>
                    <a:pt x="92" y="62"/>
                  </a:cubicBezTo>
                  <a:cubicBezTo>
                    <a:pt x="91" y="62"/>
                    <a:pt x="89" y="61"/>
                    <a:pt x="88" y="61"/>
                  </a:cubicBezTo>
                  <a:cubicBezTo>
                    <a:pt x="88" y="61"/>
                    <a:pt x="87" y="60"/>
                    <a:pt x="87" y="60"/>
                  </a:cubicBezTo>
                  <a:cubicBezTo>
                    <a:pt x="87" y="58"/>
                    <a:pt x="90" y="55"/>
                    <a:pt x="92" y="54"/>
                  </a:cubicBezTo>
                  <a:cubicBezTo>
                    <a:pt x="92" y="54"/>
                    <a:pt x="93" y="53"/>
                    <a:pt x="94" y="53"/>
                  </a:cubicBezTo>
                  <a:cubicBezTo>
                    <a:pt x="95" y="52"/>
                    <a:pt x="96" y="52"/>
                    <a:pt x="96" y="51"/>
                  </a:cubicBezTo>
                  <a:cubicBezTo>
                    <a:pt x="99" y="49"/>
                    <a:pt x="102" y="49"/>
                    <a:pt x="104" y="48"/>
                  </a:cubicBezTo>
                  <a:cubicBezTo>
                    <a:pt x="106" y="48"/>
                    <a:pt x="108" y="47"/>
                    <a:pt x="110" y="47"/>
                  </a:cubicBezTo>
                  <a:cubicBezTo>
                    <a:pt x="111" y="46"/>
                    <a:pt x="117" y="47"/>
                    <a:pt x="117" y="47"/>
                  </a:cubicBezTo>
                  <a:cubicBezTo>
                    <a:pt x="120" y="46"/>
                    <a:pt x="125" y="47"/>
                    <a:pt x="126" y="46"/>
                  </a:cubicBezTo>
                  <a:cubicBezTo>
                    <a:pt x="129" y="45"/>
                    <a:pt x="132" y="44"/>
                    <a:pt x="135" y="45"/>
                  </a:cubicBezTo>
                  <a:cubicBezTo>
                    <a:pt x="139" y="46"/>
                    <a:pt x="142" y="45"/>
                    <a:pt x="148" y="45"/>
                  </a:cubicBezTo>
                  <a:cubicBezTo>
                    <a:pt x="151" y="45"/>
                    <a:pt x="154" y="45"/>
                    <a:pt x="156" y="45"/>
                  </a:cubicBezTo>
                  <a:cubicBezTo>
                    <a:pt x="157" y="45"/>
                    <a:pt x="158" y="44"/>
                    <a:pt x="160" y="44"/>
                  </a:cubicBezTo>
                  <a:cubicBezTo>
                    <a:pt x="162" y="44"/>
                    <a:pt x="163" y="46"/>
                    <a:pt x="166" y="44"/>
                  </a:cubicBezTo>
                  <a:cubicBezTo>
                    <a:pt x="167" y="45"/>
                    <a:pt x="169" y="45"/>
                    <a:pt x="170" y="46"/>
                  </a:cubicBezTo>
                  <a:cubicBezTo>
                    <a:pt x="172" y="47"/>
                    <a:pt x="172" y="51"/>
                    <a:pt x="172" y="53"/>
                  </a:cubicBezTo>
                  <a:cubicBezTo>
                    <a:pt x="172" y="54"/>
                    <a:pt x="171" y="54"/>
                    <a:pt x="170" y="55"/>
                  </a:cubicBezTo>
                  <a:close/>
                  <a:moveTo>
                    <a:pt x="94" y="23"/>
                  </a:moveTo>
                  <a:cubicBezTo>
                    <a:pt x="95" y="22"/>
                    <a:pt x="96" y="21"/>
                    <a:pt x="96" y="21"/>
                  </a:cubicBezTo>
                  <a:cubicBezTo>
                    <a:pt x="97" y="20"/>
                    <a:pt x="99" y="21"/>
                    <a:pt x="100" y="21"/>
                  </a:cubicBezTo>
                  <a:cubicBezTo>
                    <a:pt x="104" y="19"/>
                    <a:pt x="109" y="19"/>
                    <a:pt x="113" y="19"/>
                  </a:cubicBezTo>
                  <a:cubicBezTo>
                    <a:pt x="122" y="18"/>
                    <a:pt x="130" y="21"/>
                    <a:pt x="135" y="20"/>
                  </a:cubicBezTo>
                  <a:cubicBezTo>
                    <a:pt x="140" y="19"/>
                    <a:pt x="156" y="16"/>
                    <a:pt x="159" y="17"/>
                  </a:cubicBezTo>
                  <a:cubicBezTo>
                    <a:pt x="159" y="16"/>
                    <a:pt x="159" y="16"/>
                    <a:pt x="159" y="16"/>
                  </a:cubicBezTo>
                  <a:cubicBezTo>
                    <a:pt x="161" y="17"/>
                    <a:pt x="164" y="17"/>
                    <a:pt x="166" y="18"/>
                  </a:cubicBezTo>
                  <a:cubicBezTo>
                    <a:pt x="168" y="17"/>
                    <a:pt x="173" y="19"/>
                    <a:pt x="174" y="19"/>
                  </a:cubicBezTo>
                  <a:cubicBezTo>
                    <a:pt x="175" y="20"/>
                    <a:pt x="175" y="21"/>
                    <a:pt x="176" y="21"/>
                  </a:cubicBezTo>
                  <a:cubicBezTo>
                    <a:pt x="176" y="22"/>
                    <a:pt x="175" y="27"/>
                    <a:pt x="174" y="28"/>
                  </a:cubicBezTo>
                  <a:cubicBezTo>
                    <a:pt x="174" y="29"/>
                    <a:pt x="174" y="29"/>
                    <a:pt x="174" y="29"/>
                  </a:cubicBezTo>
                  <a:cubicBezTo>
                    <a:pt x="148" y="29"/>
                    <a:pt x="120" y="27"/>
                    <a:pt x="102" y="32"/>
                  </a:cubicBezTo>
                  <a:cubicBezTo>
                    <a:pt x="102" y="32"/>
                    <a:pt x="97" y="32"/>
                    <a:pt x="96" y="32"/>
                  </a:cubicBezTo>
                  <a:cubicBezTo>
                    <a:pt x="96" y="32"/>
                    <a:pt x="88" y="33"/>
                    <a:pt x="87" y="33"/>
                  </a:cubicBezTo>
                  <a:cubicBezTo>
                    <a:pt x="86" y="32"/>
                    <a:pt x="85" y="31"/>
                    <a:pt x="84" y="30"/>
                  </a:cubicBezTo>
                  <a:cubicBezTo>
                    <a:pt x="85" y="27"/>
                    <a:pt x="91" y="24"/>
                    <a:pt x="94" y="23"/>
                  </a:cubicBezTo>
                  <a:close/>
                  <a:moveTo>
                    <a:pt x="121" y="83"/>
                  </a:moveTo>
                  <a:cubicBezTo>
                    <a:pt x="119" y="84"/>
                    <a:pt x="113" y="84"/>
                    <a:pt x="111" y="84"/>
                  </a:cubicBezTo>
                  <a:cubicBezTo>
                    <a:pt x="107" y="84"/>
                    <a:pt x="103" y="85"/>
                    <a:pt x="100" y="85"/>
                  </a:cubicBezTo>
                  <a:cubicBezTo>
                    <a:pt x="98" y="85"/>
                    <a:pt x="96" y="85"/>
                    <a:pt x="95" y="85"/>
                  </a:cubicBezTo>
                  <a:cubicBezTo>
                    <a:pt x="94" y="86"/>
                    <a:pt x="94" y="86"/>
                    <a:pt x="94" y="86"/>
                  </a:cubicBezTo>
                  <a:cubicBezTo>
                    <a:pt x="93" y="86"/>
                    <a:pt x="92" y="86"/>
                    <a:pt x="90" y="86"/>
                  </a:cubicBezTo>
                  <a:cubicBezTo>
                    <a:pt x="86" y="88"/>
                    <a:pt x="85" y="89"/>
                    <a:pt x="80" y="88"/>
                  </a:cubicBezTo>
                  <a:cubicBezTo>
                    <a:pt x="80" y="86"/>
                    <a:pt x="82" y="83"/>
                    <a:pt x="82" y="82"/>
                  </a:cubicBezTo>
                  <a:cubicBezTo>
                    <a:pt x="83" y="78"/>
                    <a:pt x="90" y="77"/>
                    <a:pt x="94" y="75"/>
                  </a:cubicBezTo>
                  <a:cubicBezTo>
                    <a:pt x="95" y="75"/>
                    <a:pt x="96" y="75"/>
                    <a:pt x="98" y="75"/>
                  </a:cubicBezTo>
                  <a:cubicBezTo>
                    <a:pt x="98" y="75"/>
                    <a:pt x="103" y="74"/>
                    <a:pt x="103" y="74"/>
                  </a:cubicBezTo>
                  <a:cubicBezTo>
                    <a:pt x="103" y="74"/>
                    <a:pt x="105" y="75"/>
                    <a:pt x="106" y="75"/>
                  </a:cubicBezTo>
                  <a:cubicBezTo>
                    <a:pt x="110" y="74"/>
                    <a:pt x="118" y="74"/>
                    <a:pt x="122" y="72"/>
                  </a:cubicBezTo>
                  <a:cubicBezTo>
                    <a:pt x="123" y="72"/>
                    <a:pt x="131" y="73"/>
                    <a:pt x="132" y="73"/>
                  </a:cubicBezTo>
                  <a:cubicBezTo>
                    <a:pt x="133" y="74"/>
                    <a:pt x="148" y="72"/>
                    <a:pt x="148" y="72"/>
                  </a:cubicBezTo>
                  <a:cubicBezTo>
                    <a:pt x="149" y="72"/>
                    <a:pt x="149" y="72"/>
                    <a:pt x="149" y="71"/>
                  </a:cubicBezTo>
                  <a:cubicBezTo>
                    <a:pt x="149" y="71"/>
                    <a:pt x="149" y="71"/>
                    <a:pt x="149" y="71"/>
                  </a:cubicBezTo>
                  <a:cubicBezTo>
                    <a:pt x="149" y="71"/>
                    <a:pt x="153" y="73"/>
                    <a:pt x="153" y="73"/>
                  </a:cubicBezTo>
                  <a:cubicBezTo>
                    <a:pt x="159" y="70"/>
                    <a:pt x="164" y="72"/>
                    <a:pt x="169" y="73"/>
                  </a:cubicBezTo>
                  <a:cubicBezTo>
                    <a:pt x="171" y="75"/>
                    <a:pt x="170" y="79"/>
                    <a:pt x="170" y="81"/>
                  </a:cubicBezTo>
                  <a:cubicBezTo>
                    <a:pt x="169" y="82"/>
                    <a:pt x="168" y="82"/>
                    <a:pt x="168" y="83"/>
                  </a:cubicBezTo>
                  <a:cubicBezTo>
                    <a:pt x="162" y="83"/>
                    <a:pt x="154" y="82"/>
                    <a:pt x="148" y="83"/>
                  </a:cubicBezTo>
                  <a:cubicBezTo>
                    <a:pt x="147" y="83"/>
                    <a:pt x="142" y="82"/>
                    <a:pt x="142" y="82"/>
                  </a:cubicBezTo>
                  <a:cubicBezTo>
                    <a:pt x="140" y="83"/>
                    <a:pt x="135" y="83"/>
                    <a:pt x="133" y="82"/>
                  </a:cubicBezTo>
                  <a:cubicBezTo>
                    <a:pt x="130" y="84"/>
                    <a:pt x="122" y="83"/>
                    <a:pt x="121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" name="Freeform 56"/>
            <p:cNvSpPr/>
            <p:nvPr/>
          </p:nvSpPr>
          <p:spPr bwMode="auto">
            <a:xfrm>
              <a:off x="6137276" y="3024188"/>
              <a:ext cx="220663" cy="657225"/>
            </a:xfrm>
            <a:custGeom>
              <a:avLst/>
              <a:gdLst>
                <a:gd name="T0" fmla="*/ 67 w 73"/>
                <a:gd name="T1" fmla="*/ 1 h 215"/>
                <a:gd name="T2" fmla="*/ 69 w 73"/>
                <a:gd name="T3" fmla="*/ 18 h 215"/>
                <a:gd name="T4" fmla="*/ 65 w 73"/>
                <a:gd name="T5" fmla="*/ 37 h 215"/>
                <a:gd name="T6" fmla="*/ 67 w 73"/>
                <a:gd name="T7" fmla="*/ 53 h 215"/>
                <a:gd name="T8" fmla="*/ 68 w 73"/>
                <a:gd name="T9" fmla="*/ 65 h 215"/>
                <a:gd name="T10" fmla="*/ 68 w 73"/>
                <a:gd name="T11" fmla="*/ 74 h 215"/>
                <a:gd name="T12" fmla="*/ 67 w 73"/>
                <a:gd name="T13" fmla="*/ 91 h 215"/>
                <a:gd name="T14" fmla="*/ 69 w 73"/>
                <a:gd name="T15" fmla="*/ 99 h 215"/>
                <a:gd name="T16" fmla="*/ 71 w 73"/>
                <a:gd name="T17" fmla="*/ 107 h 215"/>
                <a:gd name="T18" fmla="*/ 73 w 73"/>
                <a:gd name="T19" fmla="*/ 114 h 215"/>
                <a:gd name="T20" fmla="*/ 69 w 73"/>
                <a:gd name="T21" fmla="*/ 118 h 215"/>
                <a:gd name="T22" fmla="*/ 68 w 73"/>
                <a:gd name="T23" fmla="*/ 130 h 215"/>
                <a:gd name="T24" fmla="*/ 67 w 73"/>
                <a:gd name="T25" fmla="*/ 137 h 215"/>
                <a:gd name="T26" fmla="*/ 67 w 73"/>
                <a:gd name="T27" fmla="*/ 148 h 215"/>
                <a:gd name="T28" fmla="*/ 65 w 73"/>
                <a:gd name="T29" fmla="*/ 157 h 215"/>
                <a:gd name="T30" fmla="*/ 64 w 73"/>
                <a:gd name="T31" fmla="*/ 159 h 215"/>
                <a:gd name="T32" fmla="*/ 63 w 73"/>
                <a:gd name="T33" fmla="*/ 160 h 215"/>
                <a:gd name="T34" fmla="*/ 63 w 73"/>
                <a:gd name="T35" fmla="*/ 168 h 215"/>
                <a:gd name="T36" fmla="*/ 64 w 73"/>
                <a:gd name="T37" fmla="*/ 186 h 215"/>
                <a:gd name="T38" fmla="*/ 65 w 73"/>
                <a:gd name="T39" fmla="*/ 197 h 215"/>
                <a:gd name="T40" fmla="*/ 65 w 73"/>
                <a:gd name="T41" fmla="*/ 208 h 215"/>
                <a:gd name="T42" fmla="*/ 61 w 73"/>
                <a:gd name="T43" fmla="*/ 215 h 215"/>
                <a:gd name="T44" fmla="*/ 55 w 73"/>
                <a:gd name="T45" fmla="*/ 208 h 215"/>
                <a:gd name="T46" fmla="*/ 53 w 73"/>
                <a:gd name="T47" fmla="*/ 204 h 215"/>
                <a:gd name="T48" fmla="*/ 48 w 73"/>
                <a:gd name="T49" fmla="*/ 186 h 215"/>
                <a:gd name="T50" fmla="*/ 48 w 73"/>
                <a:gd name="T51" fmla="*/ 178 h 215"/>
                <a:gd name="T52" fmla="*/ 45 w 73"/>
                <a:gd name="T53" fmla="*/ 147 h 215"/>
                <a:gd name="T54" fmla="*/ 33 w 73"/>
                <a:gd name="T55" fmla="*/ 153 h 215"/>
                <a:gd name="T56" fmla="*/ 18 w 73"/>
                <a:gd name="T57" fmla="*/ 161 h 215"/>
                <a:gd name="T58" fmla="*/ 11 w 73"/>
                <a:gd name="T59" fmla="*/ 163 h 215"/>
                <a:gd name="T60" fmla="*/ 4 w 73"/>
                <a:gd name="T61" fmla="*/ 155 h 215"/>
                <a:gd name="T62" fmla="*/ 0 w 73"/>
                <a:gd name="T63" fmla="*/ 147 h 215"/>
                <a:gd name="T64" fmla="*/ 0 w 73"/>
                <a:gd name="T65" fmla="*/ 138 h 215"/>
                <a:gd name="T66" fmla="*/ 0 w 73"/>
                <a:gd name="T67" fmla="*/ 127 h 215"/>
                <a:gd name="T68" fmla="*/ 8 w 73"/>
                <a:gd name="T69" fmla="*/ 112 h 215"/>
                <a:gd name="T70" fmla="*/ 12 w 73"/>
                <a:gd name="T71" fmla="*/ 90 h 215"/>
                <a:gd name="T72" fmla="*/ 12 w 73"/>
                <a:gd name="T73" fmla="*/ 73 h 215"/>
                <a:gd name="T74" fmla="*/ 13 w 73"/>
                <a:gd name="T75" fmla="*/ 64 h 215"/>
                <a:gd name="T76" fmla="*/ 18 w 73"/>
                <a:gd name="T77" fmla="*/ 47 h 215"/>
                <a:gd name="T78" fmla="*/ 24 w 73"/>
                <a:gd name="T79" fmla="*/ 41 h 215"/>
                <a:gd name="T80" fmla="*/ 32 w 73"/>
                <a:gd name="T81" fmla="*/ 39 h 215"/>
                <a:gd name="T82" fmla="*/ 38 w 73"/>
                <a:gd name="T83" fmla="*/ 47 h 215"/>
                <a:gd name="T84" fmla="*/ 28 w 73"/>
                <a:gd name="T85" fmla="*/ 62 h 215"/>
                <a:gd name="T86" fmla="*/ 31 w 73"/>
                <a:gd name="T87" fmla="*/ 81 h 215"/>
                <a:gd name="T88" fmla="*/ 31 w 73"/>
                <a:gd name="T89" fmla="*/ 89 h 215"/>
                <a:gd name="T90" fmla="*/ 30 w 73"/>
                <a:gd name="T91" fmla="*/ 99 h 215"/>
                <a:gd name="T92" fmla="*/ 48 w 73"/>
                <a:gd name="T93" fmla="*/ 115 h 215"/>
                <a:gd name="T94" fmla="*/ 50 w 73"/>
                <a:gd name="T95" fmla="*/ 115 h 215"/>
                <a:gd name="T96" fmla="*/ 51 w 73"/>
                <a:gd name="T97" fmla="*/ 109 h 215"/>
                <a:gd name="T98" fmla="*/ 55 w 73"/>
                <a:gd name="T99" fmla="*/ 79 h 215"/>
                <a:gd name="T100" fmla="*/ 53 w 73"/>
                <a:gd name="T101" fmla="*/ 35 h 215"/>
                <a:gd name="T102" fmla="*/ 60 w 73"/>
                <a:gd name="T103" fmla="*/ 4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3" h="215">
                  <a:moveTo>
                    <a:pt x="65" y="0"/>
                  </a:moveTo>
                  <a:cubicBezTo>
                    <a:pt x="66" y="0"/>
                    <a:pt x="67" y="0"/>
                    <a:pt x="67" y="1"/>
                  </a:cubicBezTo>
                  <a:cubicBezTo>
                    <a:pt x="70" y="3"/>
                    <a:pt x="68" y="10"/>
                    <a:pt x="69" y="15"/>
                  </a:cubicBezTo>
                  <a:cubicBezTo>
                    <a:pt x="69" y="16"/>
                    <a:pt x="69" y="17"/>
                    <a:pt x="69" y="18"/>
                  </a:cubicBezTo>
                  <a:cubicBezTo>
                    <a:pt x="71" y="22"/>
                    <a:pt x="69" y="30"/>
                    <a:pt x="67" y="34"/>
                  </a:cubicBezTo>
                  <a:cubicBezTo>
                    <a:pt x="66" y="35"/>
                    <a:pt x="66" y="37"/>
                    <a:pt x="65" y="37"/>
                  </a:cubicBezTo>
                  <a:cubicBezTo>
                    <a:pt x="64" y="39"/>
                    <a:pt x="65" y="45"/>
                    <a:pt x="66" y="46"/>
                  </a:cubicBezTo>
                  <a:cubicBezTo>
                    <a:pt x="66" y="47"/>
                    <a:pt x="66" y="51"/>
                    <a:pt x="67" y="53"/>
                  </a:cubicBezTo>
                  <a:cubicBezTo>
                    <a:pt x="67" y="55"/>
                    <a:pt x="67" y="57"/>
                    <a:pt x="67" y="59"/>
                  </a:cubicBezTo>
                  <a:cubicBezTo>
                    <a:pt x="67" y="61"/>
                    <a:pt x="67" y="63"/>
                    <a:pt x="68" y="65"/>
                  </a:cubicBezTo>
                  <a:cubicBezTo>
                    <a:pt x="68" y="67"/>
                    <a:pt x="67" y="70"/>
                    <a:pt x="67" y="71"/>
                  </a:cubicBezTo>
                  <a:cubicBezTo>
                    <a:pt x="67" y="71"/>
                    <a:pt x="68" y="73"/>
                    <a:pt x="68" y="74"/>
                  </a:cubicBezTo>
                  <a:cubicBezTo>
                    <a:pt x="69" y="76"/>
                    <a:pt x="67" y="82"/>
                    <a:pt x="68" y="85"/>
                  </a:cubicBezTo>
                  <a:cubicBezTo>
                    <a:pt x="68" y="86"/>
                    <a:pt x="65" y="89"/>
                    <a:pt x="67" y="91"/>
                  </a:cubicBezTo>
                  <a:cubicBezTo>
                    <a:pt x="67" y="92"/>
                    <a:pt x="66" y="94"/>
                    <a:pt x="67" y="95"/>
                  </a:cubicBezTo>
                  <a:cubicBezTo>
                    <a:pt x="68" y="97"/>
                    <a:pt x="68" y="98"/>
                    <a:pt x="69" y="99"/>
                  </a:cubicBezTo>
                  <a:cubicBezTo>
                    <a:pt x="69" y="101"/>
                    <a:pt x="69" y="104"/>
                    <a:pt x="69" y="106"/>
                  </a:cubicBezTo>
                  <a:cubicBezTo>
                    <a:pt x="70" y="106"/>
                    <a:pt x="71" y="107"/>
                    <a:pt x="71" y="107"/>
                  </a:cubicBezTo>
                  <a:cubicBezTo>
                    <a:pt x="72" y="109"/>
                    <a:pt x="71" y="110"/>
                    <a:pt x="72" y="112"/>
                  </a:cubicBezTo>
                  <a:cubicBezTo>
                    <a:pt x="72" y="113"/>
                    <a:pt x="73" y="112"/>
                    <a:pt x="73" y="114"/>
                  </a:cubicBezTo>
                  <a:cubicBezTo>
                    <a:pt x="72" y="114"/>
                    <a:pt x="71" y="116"/>
                    <a:pt x="72" y="117"/>
                  </a:cubicBezTo>
                  <a:cubicBezTo>
                    <a:pt x="71" y="117"/>
                    <a:pt x="70" y="118"/>
                    <a:pt x="69" y="118"/>
                  </a:cubicBezTo>
                  <a:cubicBezTo>
                    <a:pt x="69" y="119"/>
                    <a:pt x="67" y="127"/>
                    <a:pt x="67" y="127"/>
                  </a:cubicBezTo>
                  <a:cubicBezTo>
                    <a:pt x="67" y="128"/>
                    <a:pt x="68" y="129"/>
                    <a:pt x="68" y="130"/>
                  </a:cubicBezTo>
                  <a:cubicBezTo>
                    <a:pt x="68" y="132"/>
                    <a:pt x="68" y="133"/>
                    <a:pt x="68" y="134"/>
                  </a:cubicBezTo>
                  <a:cubicBezTo>
                    <a:pt x="68" y="135"/>
                    <a:pt x="67" y="138"/>
                    <a:pt x="67" y="137"/>
                  </a:cubicBezTo>
                  <a:cubicBezTo>
                    <a:pt x="67" y="138"/>
                    <a:pt x="67" y="138"/>
                    <a:pt x="67" y="139"/>
                  </a:cubicBezTo>
                  <a:cubicBezTo>
                    <a:pt x="67" y="139"/>
                    <a:pt x="66" y="148"/>
                    <a:pt x="67" y="148"/>
                  </a:cubicBezTo>
                  <a:cubicBezTo>
                    <a:pt x="67" y="148"/>
                    <a:pt x="67" y="149"/>
                    <a:pt x="67" y="149"/>
                  </a:cubicBezTo>
                  <a:cubicBezTo>
                    <a:pt x="66" y="152"/>
                    <a:pt x="64" y="155"/>
                    <a:pt x="65" y="157"/>
                  </a:cubicBezTo>
                  <a:cubicBezTo>
                    <a:pt x="65" y="157"/>
                    <a:pt x="65" y="158"/>
                    <a:pt x="65" y="158"/>
                  </a:cubicBezTo>
                  <a:cubicBezTo>
                    <a:pt x="65" y="158"/>
                    <a:pt x="65" y="158"/>
                    <a:pt x="64" y="159"/>
                  </a:cubicBezTo>
                  <a:cubicBezTo>
                    <a:pt x="64" y="159"/>
                    <a:pt x="64" y="159"/>
                    <a:pt x="64" y="159"/>
                  </a:cubicBezTo>
                  <a:cubicBezTo>
                    <a:pt x="64" y="160"/>
                    <a:pt x="64" y="160"/>
                    <a:pt x="63" y="160"/>
                  </a:cubicBezTo>
                  <a:cubicBezTo>
                    <a:pt x="63" y="162"/>
                    <a:pt x="63" y="164"/>
                    <a:pt x="63" y="166"/>
                  </a:cubicBezTo>
                  <a:cubicBezTo>
                    <a:pt x="63" y="167"/>
                    <a:pt x="63" y="167"/>
                    <a:pt x="63" y="168"/>
                  </a:cubicBezTo>
                  <a:cubicBezTo>
                    <a:pt x="61" y="173"/>
                    <a:pt x="64" y="179"/>
                    <a:pt x="65" y="181"/>
                  </a:cubicBezTo>
                  <a:cubicBezTo>
                    <a:pt x="65" y="183"/>
                    <a:pt x="65" y="184"/>
                    <a:pt x="64" y="186"/>
                  </a:cubicBezTo>
                  <a:cubicBezTo>
                    <a:pt x="64" y="186"/>
                    <a:pt x="64" y="186"/>
                    <a:pt x="64" y="186"/>
                  </a:cubicBezTo>
                  <a:cubicBezTo>
                    <a:pt x="64" y="186"/>
                    <a:pt x="65" y="197"/>
                    <a:pt x="65" y="197"/>
                  </a:cubicBezTo>
                  <a:cubicBezTo>
                    <a:pt x="65" y="197"/>
                    <a:pt x="64" y="201"/>
                    <a:pt x="64" y="201"/>
                  </a:cubicBezTo>
                  <a:cubicBezTo>
                    <a:pt x="65" y="202"/>
                    <a:pt x="65" y="207"/>
                    <a:pt x="65" y="208"/>
                  </a:cubicBezTo>
                  <a:cubicBezTo>
                    <a:pt x="65" y="209"/>
                    <a:pt x="64" y="209"/>
                    <a:pt x="63" y="209"/>
                  </a:cubicBezTo>
                  <a:cubicBezTo>
                    <a:pt x="63" y="211"/>
                    <a:pt x="63" y="214"/>
                    <a:pt x="61" y="215"/>
                  </a:cubicBezTo>
                  <a:cubicBezTo>
                    <a:pt x="60" y="215"/>
                    <a:pt x="61" y="215"/>
                    <a:pt x="60" y="215"/>
                  </a:cubicBezTo>
                  <a:cubicBezTo>
                    <a:pt x="57" y="213"/>
                    <a:pt x="58" y="210"/>
                    <a:pt x="55" y="208"/>
                  </a:cubicBezTo>
                  <a:cubicBezTo>
                    <a:pt x="55" y="208"/>
                    <a:pt x="56" y="208"/>
                    <a:pt x="56" y="207"/>
                  </a:cubicBezTo>
                  <a:cubicBezTo>
                    <a:pt x="56" y="206"/>
                    <a:pt x="54" y="205"/>
                    <a:pt x="53" y="204"/>
                  </a:cubicBezTo>
                  <a:cubicBezTo>
                    <a:pt x="52" y="202"/>
                    <a:pt x="53" y="199"/>
                    <a:pt x="52" y="197"/>
                  </a:cubicBezTo>
                  <a:cubicBezTo>
                    <a:pt x="51" y="194"/>
                    <a:pt x="50" y="188"/>
                    <a:pt x="48" y="186"/>
                  </a:cubicBezTo>
                  <a:cubicBezTo>
                    <a:pt x="48" y="185"/>
                    <a:pt x="49" y="183"/>
                    <a:pt x="49" y="182"/>
                  </a:cubicBezTo>
                  <a:cubicBezTo>
                    <a:pt x="48" y="181"/>
                    <a:pt x="48" y="179"/>
                    <a:pt x="48" y="178"/>
                  </a:cubicBezTo>
                  <a:cubicBezTo>
                    <a:pt x="48" y="174"/>
                    <a:pt x="49" y="168"/>
                    <a:pt x="48" y="166"/>
                  </a:cubicBezTo>
                  <a:cubicBezTo>
                    <a:pt x="46" y="163"/>
                    <a:pt x="51" y="148"/>
                    <a:pt x="45" y="147"/>
                  </a:cubicBezTo>
                  <a:cubicBezTo>
                    <a:pt x="43" y="148"/>
                    <a:pt x="40" y="148"/>
                    <a:pt x="38" y="149"/>
                  </a:cubicBezTo>
                  <a:cubicBezTo>
                    <a:pt x="37" y="150"/>
                    <a:pt x="35" y="152"/>
                    <a:pt x="33" y="153"/>
                  </a:cubicBezTo>
                  <a:cubicBezTo>
                    <a:pt x="33" y="153"/>
                    <a:pt x="23" y="157"/>
                    <a:pt x="23" y="157"/>
                  </a:cubicBezTo>
                  <a:cubicBezTo>
                    <a:pt x="21" y="158"/>
                    <a:pt x="20" y="160"/>
                    <a:pt x="18" y="161"/>
                  </a:cubicBezTo>
                  <a:cubicBezTo>
                    <a:pt x="16" y="161"/>
                    <a:pt x="15" y="161"/>
                    <a:pt x="13" y="161"/>
                  </a:cubicBezTo>
                  <a:cubicBezTo>
                    <a:pt x="13" y="162"/>
                    <a:pt x="12" y="162"/>
                    <a:pt x="11" y="163"/>
                  </a:cubicBezTo>
                  <a:cubicBezTo>
                    <a:pt x="8" y="164"/>
                    <a:pt x="5" y="159"/>
                    <a:pt x="4" y="157"/>
                  </a:cubicBezTo>
                  <a:cubicBezTo>
                    <a:pt x="4" y="156"/>
                    <a:pt x="4" y="156"/>
                    <a:pt x="4" y="155"/>
                  </a:cubicBezTo>
                  <a:cubicBezTo>
                    <a:pt x="2" y="152"/>
                    <a:pt x="2" y="150"/>
                    <a:pt x="0" y="148"/>
                  </a:cubicBezTo>
                  <a:cubicBezTo>
                    <a:pt x="1" y="147"/>
                    <a:pt x="0" y="146"/>
                    <a:pt x="0" y="147"/>
                  </a:cubicBezTo>
                  <a:cubicBezTo>
                    <a:pt x="0" y="147"/>
                    <a:pt x="0" y="144"/>
                    <a:pt x="0" y="144"/>
                  </a:cubicBezTo>
                  <a:cubicBezTo>
                    <a:pt x="0" y="142"/>
                    <a:pt x="0" y="138"/>
                    <a:pt x="0" y="138"/>
                  </a:cubicBezTo>
                  <a:cubicBezTo>
                    <a:pt x="2" y="137"/>
                    <a:pt x="1" y="129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6"/>
                    <a:pt x="1" y="124"/>
                    <a:pt x="0" y="123"/>
                  </a:cubicBezTo>
                  <a:cubicBezTo>
                    <a:pt x="2" y="119"/>
                    <a:pt x="7" y="115"/>
                    <a:pt x="8" y="112"/>
                  </a:cubicBezTo>
                  <a:cubicBezTo>
                    <a:pt x="8" y="111"/>
                    <a:pt x="8" y="110"/>
                    <a:pt x="8" y="109"/>
                  </a:cubicBezTo>
                  <a:cubicBezTo>
                    <a:pt x="10" y="104"/>
                    <a:pt x="10" y="93"/>
                    <a:pt x="12" y="90"/>
                  </a:cubicBezTo>
                  <a:cubicBezTo>
                    <a:pt x="12" y="87"/>
                    <a:pt x="12" y="85"/>
                    <a:pt x="12" y="83"/>
                  </a:cubicBezTo>
                  <a:cubicBezTo>
                    <a:pt x="12" y="79"/>
                    <a:pt x="11" y="76"/>
                    <a:pt x="12" y="73"/>
                  </a:cubicBezTo>
                  <a:cubicBezTo>
                    <a:pt x="13" y="70"/>
                    <a:pt x="13" y="66"/>
                    <a:pt x="14" y="65"/>
                  </a:cubicBezTo>
                  <a:cubicBezTo>
                    <a:pt x="14" y="64"/>
                    <a:pt x="14" y="64"/>
                    <a:pt x="13" y="64"/>
                  </a:cubicBezTo>
                  <a:cubicBezTo>
                    <a:pt x="13" y="63"/>
                    <a:pt x="15" y="60"/>
                    <a:pt x="14" y="58"/>
                  </a:cubicBezTo>
                  <a:cubicBezTo>
                    <a:pt x="16" y="55"/>
                    <a:pt x="17" y="50"/>
                    <a:pt x="18" y="47"/>
                  </a:cubicBezTo>
                  <a:cubicBezTo>
                    <a:pt x="19" y="47"/>
                    <a:pt x="20" y="46"/>
                    <a:pt x="21" y="45"/>
                  </a:cubicBezTo>
                  <a:cubicBezTo>
                    <a:pt x="23" y="44"/>
                    <a:pt x="21" y="42"/>
                    <a:pt x="24" y="41"/>
                  </a:cubicBezTo>
                  <a:cubicBezTo>
                    <a:pt x="24" y="41"/>
                    <a:pt x="24" y="40"/>
                    <a:pt x="24" y="40"/>
                  </a:cubicBezTo>
                  <a:cubicBezTo>
                    <a:pt x="26" y="40"/>
                    <a:pt x="31" y="38"/>
                    <a:pt x="32" y="39"/>
                  </a:cubicBezTo>
                  <a:cubicBezTo>
                    <a:pt x="33" y="40"/>
                    <a:pt x="33" y="41"/>
                    <a:pt x="34" y="43"/>
                  </a:cubicBezTo>
                  <a:cubicBezTo>
                    <a:pt x="35" y="44"/>
                    <a:pt x="37" y="45"/>
                    <a:pt x="38" y="47"/>
                  </a:cubicBezTo>
                  <a:cubicBezTo>
                    <a:pt x="39" y="48"/>
                    <a:pt x="39" y="49"/>
                    <a:pt x="38" y="50"/>
                  </a:cubicBezTo>
                  <a:cubicBezTo>
                    <a:pt x="37" y="59"/>
                    <a:pt x="31" y="56"/>
                    <a:pt x="28" y="62"/>
                  </a:cubicBezTo>
                  <a:cubicBezTo>
                    <a:pt x="27" y="65"/>
                    <a:pt x="30" y="74"/>
                    <a:pt x="31" y="76"/>
                  </a:cubicBezTo>
                  <a:cubicBezTo>
                    <a:pt x="32" y="78"/>
                    <a:pt x="31" y="80"/>
                    <a:pt x="31" y="81"/>
                  </a:cubicBezTo>
                  <a:cubicBezTo>
                    <a:pt x="31" y="82"/>
                    <a:pt x="31" y="84"/>
                    <a:pt x="30" y="85"/>
                  </a:cubicBezTo>
                  <a:cubicBezTo>
                    <a:pt x="30" y="86"/>
                    <a:pt x="31" y="88"/>
                    <a:pt x="31" y="89"/>
                  </a:cubicBezTo>
                  <a:cubicBezTo>
                    <a:pt x="31" y="92"/>
                    <a:pt x="30" y="93"/>
                    <a:pt x="30" y="94"/>
                  </a:cubicBezTo>
                  <a:cubicBezTo>
                    <a:pt x="29" y="95"/>
                    <a:pt x="30" y="99"/>
                    <a:pt x="30" y="99"/>
                  </a:cubicBezTo>
                  <a:cubicBezTo>
                    <a:pt x="28" y="100"/>
                    <a:pt x="27" y="110"/>
                    <a:pt x="28" y="111"/>
                  </a:cubicBezTo>
                  <a:cubicBezTo>
                    <a:pt x="30" y="115"/>
                    <a:pt x="41" y="114"/>
                    <a:pt x="48" y="115"/>
                  </a:cubicBezTo>
                  <a:cubicBezTo>
                    <a:pt x="48" y="114"/>
                    <a:pt x="48" y="115"/>
                    <a:pt x="49" y="114"/>
                  </a:cubicBezTo>
                  <a:cubicBezTo>
                    <a:pt x="49" y="115"/>
                    <a:pt x="49" y="115"/>
                    <a:pt x="50" y="115"/>
                  </a:cubicBezTo>
                  <a:cubicBezTo>
                    <a:pt x="51" y="113"/>
                    <a:pt x="51" y="113"/>
                    <a:pt x="52" y="111"/>
                  </a:cubicBezTo>
                  <a:cubicBezTo>
                    <a:pt x="51" y="111"/>
                    <a:pt x="51" y="111"/>
                    <a:pt x="51" y="109"/>
                  </a:cubicBezTo>
                  <a:cubicBezTo>
                    <a:pt x="56" y="105"/>
                    <a:pt x="55" y="98"/>
                    <a:pt x="56" y="90"/>
                  </a:cubicBezTo>
                  <a:cubicBezTo>
                    <a:pt x="56" y="87"/>
                    <a:pt x="55" y="83"/>
                    <a:pt x="55" y="79"/>
                  </a:cubicBezTo>
                  <a:cubicBezTo>
                    <a:pt x="57" y="77"/>
                    <a:pt x="56" y="67"/>
                    <a:pt x="56" y="63"/>
                  </a:cubicBezTo>
                  <a:cubicBezTo>
                    <a:pt x="56" y="50"/>
                    <a:pt x="57" y="44"/>
                    <a:pt x="53" y="35"/>
                  </a:cubicBezTo>
                  <a:cubicBezTo>
                    <a:pt x="53" y="30"/>
                    <a:pt x="53" y="25"/>
                    <a:pt x="53" y="19"/>
                  </a:cubicBezTo>
                  <a:cubicBezTo>
                    <a:pt x="57" y="17"/>
                    <a:pt x="58" y="5"/>
                    <a:pt x="60" y="4"/>
                  </a:cubicBezTo>
                  <a:cubicBezTo>
                    <a:pt x="61" y="2"/>
                    <a:pt x="64" y="2"/>
                    <a:pt x="6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" name="Freeform 57"/>
            <p:cNvSpPr/>
            <p:nvPr/>
          </p:nvSpPr>
          <p:spPr bwMode="auto">
            <a:xfrm>
              <a:off x="6388101" y="3040063"/>
              <a:ext cx="76200" cy="436563"/>
            </a:xfrm>
            <a:custGeom>
              <a:avLst/>
              <a:gdLst>
                <a:gd name="T0" fmla="*/ 10 w 25"/>
                <a:gd name="T1" fmla="*/ 0 h 143"/>
                <a:gd name="T2" fmla="*/ 16 w 25"/>
                <a:gd name="T3" fmla="*/ 0 h 143"/>
                <a:gd name="T4" fmla="*/ 24 w 25"/>
                <a:gd name="T5" fmla="*/ 12 h 143"/>
                <a:gd name="T6" fmla="*/ 25 w 25"/>
                <a:gd name="T7" fmla="*/ 18 h 143"/>
                <a:gd name="T8" fmla="*/ 23 w 25"/>
                <a:gd name="T9" fmla="*/ 24 h 143"/>
                <a:gd name="T10" fmla="*/ 22 w 25"/>
                <a:gd name="T11" fmla="*/ 26 h 143"/>
                <a:gd name="T12" fmla="*/ 22 w 25"/>
                <a:gd name="T13" fmla="*/ 26 h 143"/>
                <a:gd name="T14" fmla="*/ 21 w 25"/>
                <a:gd name="T15" fmla="*/ 29 h 143"/>
                <a:gd name="T16" fmla="*/ 19 w 25"/>
                <a:gd name="T17" fmla="*/ 32 h 143"/>
                <a:gd name="T18" fmla="*/ 21 w 25"/>
                <a:gd name="T19" fmla="*/ 48 h 143"/>
                <a:gd name="T20" fmla="*/ 21 w 25"/>
                <a:gd name="T21" fmla="*/ 64 h 143"/>
                <a:gd name="T22" fmla="*/ 21 w 25"/>
                <a:gd name="T23" fmla="*/ 64 h 143"/>
                <a:gd name="T24" fmla="*/ 17 w 25"/>
                <a:gd name="T25" fmla="*/ 69 h 143"/>
                <a:gd name="T26" fmla="*/ 17 w 25"/>
                <a:gd name="T27" fmla="*/ 76 h 143"/>
                <a:gd name="T28" fmla="*/ 17 w 25"/>
                <a:gd name="T29" fmla="*/ 76 h 143"/>
                <a:gd name="T30" fmla="*/ 17 w 25"/>
                <a:gd name="T31" fmla="*/ 81 h 143"/>
                <a:gd name="T32" fmla="*/ 17 w 25"/>
                <a:gd name="T33" fmla="*/ 90 h 143"/>
                <a:gd name="T34" fmla="*/ 17 w 25"/>
                <a:gd name="T35" fmla="*/ 91 h 143"/>
                <a:gd name="T36" fmla="*/ 18 w 25"/>
                <a:gd name="T37" fmla="*/ 97 h 143"/>
                <a:gd name="T38" fmla="*/ 17 w 25"/>
                <a:gd name="T39" fmla="*/ 100 h 143"/>
                <a:gd name="T40" fmla="*/ 17 w 25"/>
                <a:gd name="T41" fmla="*/ 100 h 143"/>
                <a:gd name="T42" fmla="*/ 18 w 25"/>
                <a:gd name="T43" fmla="*/ 100 h 143"/>
                <a:gd name="T44" fmla="*/ 18 w 25"/>
                <a:gd name="T45" fmla="*/ 102 h 143"/>
                <a:gd name="T46" fmla="*/ 18 w 25"/>
                <a:gd name="T47" fmla="*/ 108 h 143"/>
                <a:gd name="T48" fmla="*/ 17 w 25"/>
                <a:gd name="T49" fmla="*/ 108 h 143"/>
                <a:gd name="T50" fmla="*/ 17 w 25"/>
                <a:gd name="T51" fmla="*/ 113 h 143"/>
                <a:gd name="T52" fmla="*/ 16 w 25"/>
                <a:gd name="T53" fmla="*/ 117 h 143"/>
                <a:gd name="T54" fmla="*/ 16 w 25"/>
                <a:gd name="T55" fmla="*/ 118 h 143"/>
                <a:gd name="T56" fmla="*/ 15 w 25"/>
                <a:gd name="T57" fmla="*/ 119 h 143"/>
                <a:gd name="T58" fmla="*/ 15 w 25"/>
                <a:gd name="T59" fmla="*/ 121 h 143"/>
                <a:gd name="T60" fmla="*/ 12 w 25"/>
                <a:gd name="T61" fmla="*/ 130 h 143"/>
                <a:gd name="T62" fmla="*/ 5 w 25"/>
                <a:gd name="T63" fmla="*/ 142 h 143"/>
                <a:gd name="T64" fmla="*/ 3 w 25"/>
                <a:gd name="T65" fmla="*/ 141 h 143"/>
                <a:gd name="T66" fmla="*/ 0 w 25"/>
                <a:gd name="T67" fmla="*/ 129 h 143"/>
                <a:gd name="T68" fmla="*/ 1 w 25"/>
                <a:gd name="T69" fmla="*/ 127 h 143"/>
                <a:gd name="T70" fmla="*/ 4 w 25"/>
                <a:gd name="T71" fmla="*/ 126 h 143"/>
                <a:gd name="T72" fmla="*/ 5 w 25"/>
                <a:gd name="T73" fmla="*/ 126 h 143"/>
                <a:gd name="T74" fmla="*/ 8 w 25"/>
                <a:gd name="T75" fmla="*/ 123 h 143"/>
                <a:gd name="T76" fmla="*/ 9 w 25"/>
                <a:gd name="T77" fmla="*/ 114 h 143"/>
                <a:gd name="T78" fmla="*/ 9 w 25"/>
                <a:gd name="T79" fmla="*/ 104 h 143"/>
                <a:gd name="T80" fmla="*/ 9 w 25"/>
                <a:gd name="T81" fmla="*/ 92 h 143"/>
                <a:gd name="T82" fmla="*/ 8 w 25"/>
                <a:gd name="T83" fmla="*/ 83 h 143"/>
                <a:gd name="T84" fmla="*/ 9 w 25"/>
                <a:gd name="T85" fmla="*/ 62 h 143"/>
                <a:gd name="T86" fmla="*/ 8 w 25"/>
                <a:gd name="T87" fmla="*/ 58 h 143"/>
                <a:gd name="T88" fmla="*/ 8 w 25"/>
                <a:gd name="T89" fmla="*/ 57 h 143"/>
                <a:gd name="T90" fmla="*/ 9 w 25"/>
                <a:gd name="T91" fmla="*/ 52 h 143"/>
                <a:gd name="T92" fmla="*/ 10 w 25"/>
                <a:gd name="T93" fmla="*/ 52 h 143"/>
                <a:gd name="T94" fmla="*/ 9 w 25"/>
                <a:gd name="T95" fmla="*/ 48 h 143"/>
                <a:gd name="T96" fmla="*/ 9 w 25"/>
                <a:gd name="T97" fmla="*/ 34 h 143"/>
                <a:gd name="T98" fmla="*/ 9 w 25"/>
                <a:gd name="T99" fmla="*/ 25 h 143"/>
                <a:gd name="T100" fmla="*/ 8 w 25"/>
                <a:gd name="T101" fmla="*/ 20 h 143"/>
                <a:gd name="T102" fmla="*/ 9 w 25"/>
                <a:gd name="T103" fmla="*/ 11 h 143"/>
                <a:gd name="T104" fmla="*/ 10 w 25"/>
                <a:gd name="T10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" h="143">
                  <a:moveTo>
                    <a:pt x="10" y="0"/>
                  </a:moveTo>
                  <a:cubicBezTo>
                    <a:pt x="11" y="0"/>
                    <a:pt x="16" y="0"/>
                    <a:pt x="16" y="0"/>
                  </a:cubicBezTo>
                  <a:cubicBezTo>
                    <a:pt x="20" y="0"/>
                    <a:pt x="23" y="10"/>
                    <a:pt x="24" y="12"/>
                  </a:cubicBezTo>
                  <a:cubicBezTo>
                    <a:pt x="24" y="12"/>
                    <a:pt x="24" y="17"/>
                    <a:pt x="25" y="18"/>
                  </a:cubicBezTo>
                  <a:cubicBezTo>
                    <a:pt x="23" y="19"/>
                    <a:pt x="24" y="22"/>
                    <a:pt x="23" y="24"/>
                  </a:cubicBezTo>
                  <a:cubicBezTo>
                    <a:pt x="23" y="25"/>
                    <a:pt x="22" y="25"/>
                    <a:pt x="22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7"/>
                    <a:pt x="21" y="28"/>
                    <a:pt x="21" y="29"/>
                  </a:cubicBezTo>
                  <a:cubicBezTo>
                    <a:pt x="20" y="30"/>
                    <a:pt x="19" y="31"/>
                    <a:pt x="19" y="32"/>
                  </a:cubicBezTo>
                  <a:cubicBezTo>
                    <a:pt x="17" y="37"/>
                    <a:pt x="20" y="46"/>
                    <a:pt x="21" y="48"/>
                  </a:cubicBezTo>
                  <a:cubicBezTo>
                    <a:pt x="22" y="49"/>
                    <a:pt x="21" y="62"/>
                    <a:pt x="21" y="64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0" y="66"/>
                    <a:pt x="19" y="67"/>
                    <a:pt x="17" y="69"/>
                  </a:cubicBezTo>
                  <a:cubicBezTo>
                    <a:pt x="17" y="69"/>
                    <a:pt x="17" y="76"/>
                    <a:pt x="17" y="76"/>
                  </a:cubicBezTo>
                  <a:cubicBezTo>
                    <a:pt x="17" y="76"/>
                    <a:pt x="17" y="76"/>
                    <a:pt x="17" y="76"/>
                  </a:cubicBezTo>
                  <a:cubicBezTo>
                    <a:pt x="16" y="77"/>
                    <a:pt x="17" y="81"/>
                    <a:pt x="17" y="81"/>
                  </a:cubicBezTo>
                  <a:cubicBezTo>
                    <a:pt x="17" y="82"/>
                    <a:pt x="17" y="88"/>
                    <a:pt x="17" y="90"/>
                  </a:cubicBezTo>
                  <a:cubicBezTo>
                    <a:pt x="17" y="91"/>
                    <a:pt x="18" y="91"/>
                    <a:pt x="17" y="91"/>
                  </a:cubicBezTo>
                  <a:cubicBezTo>
                    <a:pt x="16" y="93"/>
                    <a:pt x="18" y="97"/>
                    <a:pt x="18" y="97"/>
                  </a:cubicBezTo>
                  <a:cubicBezTo>
                    <a:pt x="18" y="98"/>
                    <a:pt x="18" y="99"/>
                    <a:pt x="17" y="100"/>
                  </a:cubicBezTo>
                  <a:cubicBezTo>
                    <a:pt x="17" y="100"/>
                    <a:pt x="17" y="100"/>
                    <a:pt x="17" y="100"/>
                  </a:cubicBezTo>
                  <a:cubicBezTo>
                    <a:pt x="18" y="100"/>
                    <a:pt x="18" y="100"/>
                    <a:pt x="18" y="100"/>
                  </a:cubicBezTo>
                  <a:cubicBezTo>
                    <a:pt x="18" y="101"/>
                    <a:pt x="18" y="102"/>
                    <a:pt x="18" y="102"/>
                  </a:cubicBezTo>
                  <a:cubicBezTo>
                    <a:pt x="17" y="104"/>
                    <a:pt x="18" y="106"/>
                    <a:pt x="18" y="108"/>
                  </a:cubicBezTo>
                  <a:cubicBezTo>
                    <a:pt x="18" y="108"/>
                    <a:pt x="18" y="108"/>
                    <a:pt x="17" y="108"/>
                  </a:cubicBezTo>
                  <a:cubicBezTo>
                    <a:pt x="17" y="110"/>
                    <a:pt x="17" y="112"/>
                    <a:pt x="17" y="113"/>
                  </a:cubicBezTo>
                  <a:cubicBezTo>
                    <a:pt x="17" y="115"/>
                    <a:pt x="16" y="116"/>
                    <a:pt x="16" y="117"/>
                  </a:cubicBezTo>
                  <a:cubicBezTo>
                    <a:pt x="16" y="118"/>
                    <a:pt x="16" y="118"/>
                    <a:pt x="16" y="118"/>
                  </a:cubicBezTo>
                  <a:cubicBezTo>
                    <a:pt x="15" y="118"/>
                    <a:pt x="15" y="119"/>
                    <a:pt x="15" y="119"/>
                  </a:cubicBezTo>
                  <a:cubicBezTo>
                    <a:pt x="15" y="119"/>
                    <a:pt x="15" y="120"/>
                    <a:pt x="15" y="121"/>
                  </a:cubicBezTo>
                  <a:cubicBezTo>
                    <a:pt x="16" y="126"/>
                    <a:pt x="15" y="128"/>
                    <a:pt x="12" y="130"/>
                  </a:cubicBezTo>
                  <a:cubicBezTo>
                    <a:pt x="13" y="136"/>
                    <a:pt x="10" y="143"/>
                    <a:pt x="5" y="142"/>
                  </a:cubicBezTo>
                  <a:cubicBezTo>
                    <a:pt x="4" y="142"/>
                    <a:pt x="4" y="141"/>
                    <a:pt x="3" y="141"/>
                  </a:cubicBezTo>
                  <a:cubicBezTo>
                    <a:pt x="5" y="136"/>
                    <a:pt x="3" y="132"/>
                    <a:pt x="0" y="129"/>
                  </a:cubicBezTo>
                  <a:cubicBezTo>
                    <a:pt x="1" y="128"/>
                    <a:pt x="1" y="128"/>
                    <a:pt x="1" y="127"/>
                  </a:cubicBezTo>
                  <a:cubicBezTo>
                    <a:pt x="3" y="126"/>
                    <a:pt x="3" y="127"/>
                    <a:pt x="4" y="126"/>
                  </a:cubicBezTo>
                  <a:cubicBezTo>
                    <a:pt x="4" y="126"/>
                    <a:pt x="4" y="126"/>
                    <a:pt x="5" y="126"/>
                  </a:cubicBezTo>
                  <a:cubicBezTo>
                    <a:pt x="5" y="125"/>
                    <a:pt x="7" y="125"/>
                    <a:pt x="8" y="123"/>
                  </a:cubicBezTo>
                  <a:cubicBezTo>
                    <a:pt x="9" y="120"/>
                    <a:pt x="8" y="116"/>
                    <a:pt x="9" y="114"/>
                  </a:cubicBezTo>
                  <a:cubicBezTo>
                    <a:pt x="10" y="113"/>
                    <a:pt x="9" y="105"/>
                    <a:pt x="9" y="104"/>
                  </a:cubicBezTo>
                  <a:cubicBezTo>
                    <a:pt x="9" y="104"/>
                    <a:pt x="9" y="92"/>
                    <a:pt x="9" y="92"/>
                  </a:cubicBezTo>
                  <a:cubicBezTo>
                    <a:pt x="9" y="91"/>
                    <a:pt x="8" y="86"/>
                    <a:pt x="8" y="83"/>
                  </a:cubicBezTo>
                  <a:cubicBezTo>
                    <a:pt x="10" y="76"/>
                    <a:pt x="7" y="65"/>
                    <a:pt x="9" y="62"/>
                  </a:cubicBezTo>
                  <a:cubicBezTo>
                    <a:pt x="9" y="61"/>
                    <a:pt x="9" y="58"/>
                    <a:pt x="8" y="58"/>
                  </a:cubicBezTo>
                  <a:cubicBezTo>
                    <a:pt x="8" y="58"/>
                    <a:pt x="8" y="58"/>
                    <a:pt x="8" y="57"/>
                  </a:cubicBezTo>
                  <a:cubicBezTo>
                    <a:pt x="8" y="57"/>
                    <a:pt x="9" y="52"/>
                    <a:pt x="9" y="52"/>
                  </a:cubicBezTo>
                  <a:cubicBezTo>
                    <a:pt x="9" y="52"/>
                    <a:pt x="9" y="52"/>
                    <a:pt x="10" y="52"/>
                  </a:cubicBezTo>
                  <a:cubicBezTo>
                    <a:pt x="10" y="51"/>
                    <a:pt x="9" y="49"/>
                    <a:pt x="9" y="48"/>
                  </a:cubicBezTo>
                  <a:cubicBezTo>
                    <a:pt x="12" y="44"/>
                    <a:pt x="9" y="37"/>
                    <a:pt x="9" y="34"/>
                  </a:cubicBezTo>
                  <a:cubicBezTo>
                    <a:pt x="10" y="32"/>
                    <a:pt x="9" y="27"/>
                    <a:pt x="9" y="25"/>
                  </a:cubicBezTo>
                  <a:cubicBezTo>
                    <a:pt x="9" y="24"/>
                    <a:pt x="9" y="21"/>
                    <a:pt x="8" y="20"/>
                  </a:cubicBezTo>
                  <a:cubicBezTo>
                    <a:pt x="7" y="19"/>
                    <a:pt x="9" y="14"/>
                    <a:pt x="9" y="11"/>
                  </a:cubicBezTo>
                  <a:cubicBezTo>
                    <a:pt x="8" y="5"/>
                    <a:pt x="5" y="6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" name="Freeform 58"/>
            <p:cNvSpPr>
              <a:spLocks noEditPoints="1"/>
            </p:cNvSpPr>
            <p:nvPr/>
          </p:nvSpPr>
          <p:spPr bwMode="auto">
            <a:xfrm>
              <a:off x="6470651" y="3033713"/>
              <a:ext cx="517525" cy="644525"/>
            </a:xfrm>
            <a:custGeom>
              <a:avLst/>
              <a:gdLst>
                <a:gd name="T0" fmla="*/ 167 w 171"/>
                <a:gd name="T1" fmla="*/ 161 h 211"/>
                <a:gd name="T2" fmla="*/ 143 w 171"/>
                <a:gd name="T3" fmla="*/ 165 h 211"/>
                <a:gd name="T4" fmla="*/ 111 w 171"/>
                <a:gd name="T5" fmla="*/ 167 h 211"/>
                <a:gd name="T6" fmla="*/ 85 w 171"/>
                <a:gd name="T7" fmla="*/ 159 h 211"/>
                <a:gd name="T8" fmla="*/ 84 w 171"/>
                <a:gd name="T9" fmla="*/ 147 h 211"/>
                <a:gd name="T10" fmla="*/ 109 w 171"/>
                <a:gd name="T11" fmla="*/ 141 h 211"/>
                <a:gd name="T12" fmla="*/ 137 w 171"/>
                <a:gd name="T13" fmla="*/ 128 h 211"/>
                <a:gd name="T14" fmla="*/ 105 w 171"/>
                <a:gd name="T15" fmla="*/ 123 h 211"/>
                <a:gd name="T16" fmla="*/ 108 w 171"/>
                <a:gd name="T17" fmla="*/ 102 h 211"/>
                <a:gd name="T18" fmla="*/ 139 w 171"/>
                <a:gd name="T19" fmla="*/ 103 h 211"/>
                <a:gd name="T20" fmla="*/ 124 w 171"/>
                <a:gd name="T21" fmla="*/ 90 h 211"/>
                <a:gd name="T22" fmla="*/ 101 w 171"/>
                <a:gd name="T23" fmla="*/ 90 h 211"/>
                <a:gd name="T24" fmla="*/ 80 w 171"/>
                <a:gd name="T25" fmla="*/ 79 h 211"/>
                <a:gd name="T26" fmla="*/ 49 w 171"/>
                <a:gd name="T27" fmla="*/ 91 h 211"/>
                <a:gd name="T28" fmla="*/ 20 w 171"/>
                <a:gd name="T29" fmla="*/ 54 h 211"/>
                <a:gd name="T30" fmla="*/ 35 w 171"/>
                <a:gd name="T31" fmla="*/ 43 h 211"/>
                <a:gd name="T32" fmla="*/ 54 w 171"/>
                <a:gd name="T33" fmla="*/ 33 h 211"/>
                <a:gd name="T34" fmla="*/ 88 w 171"/>
                <a:gd name="T35" fmla="*/ 30 h 211"/>
                <a:gd name="T36" fmla="*/ 86 w 171"/>
                <a:gd name="T37" fmla="*/ 44 h 211"/>
                <a:gd name="T38" fmla="*/ 47 w 171"/>
                <a:gd name="T39" fmla="*/ 60 h 211"/>
                <a:gd name="T40" fmla="*/ 49 w 171"/>
                <a:gd name="T41" fmla="*/ 67 h 211"/>
                <a:gd name="T42" fmla="*/ 67 w 171"/>
                <a:gd name="T43" fmla="*/ 69 h 211"/>
                <a:gd name="T44" fmla="*/ 99 w 171"/>
                <a:gd name="T45" fmla="*/ 68 h 211"/>
                <a:gd name="T46" fmla="*/ 133 w 171"/>
                <a:gd name="T47" fmla="*/ 67 h 211"/>
                <a:gd name="T48" fmla="*/ 149 w 171"/>
                <a:gd name="T49" fmla="*/ 61 h 211"/>
                <a:gd name="T50" fmla="*/ 125 w 171"/>
                <a:gd name="T51" fmla="*/ 57 h 211"/>
                <a:gd name="T52" fmla="*/ 94 w 171"/>
                <a:gd name="T53" fmla="*/ 56 h 211"/>
                <a:gd name="T54" fmla="*/ 108 w 171"/>
                <a:gd name="T55" fmla="*/ 38 h 211"/>
                <a:gd name="T56" fmla="*/ 91 w 171"/>
                <a:gd name="T57" fmla="*/ 8 h 211"/>
                <a:gd name="T58" fmla="*/ 75 w 171"/>
                <a:gd name="T59" fmla="*/ 3 h 211"/>
                <a:gd name="T60" fmla="*/ 67 w 171"/>
                <a:gd name="T61" fmla="*/ 0 h 211"/>
                <a:gd name="T62" fmla="*/ 56 w 171"/>
                <a:gd name="T63" fmla="*/ 14 h 211"/>
                <a:gd name="T64" fmla="*/ 47 w 171"/>
                <a:gd name="T65" fmla="*/ 21 h 211"/>
                <a:gd name="T66" fmla="*/ 36 w 171"/>
                <a:gd name="T67" fmla="*/ 28 h 211"/>
                <a:gd name="T68" fmla="*/ 17 w 171"/>
                <a:gd name="T69" fmla="*/ 37 h 211"/>
                <a:gd name="T70" fmla="*/ 0 w 171"/>
                <a:gd name="T71" fmla="*/ 47 h 211"/>
                <a:gd name="T72" fmla="*/ 10 w 171"/>
                <a:gd name="T73" fmla="*/ 52 h 211"/>
                <a:gd name="T74" fmla="*/ 13 w 171"/>
                <a:gd name="T75" fmla="*/ 64 h 211"/>
                <a:gd name="T76" fmla="*/ 15 w 171"/>
                <a:gd name="T77" fmla="*/ 87 h 211"/>
                <a:gd name="T78" fmla="*/ 15 w 171"/>
                <a:gd name="T79" fmla="*/ 106 h 211"/>
                <a:gd name="T80" fmla="*/ 14 w 171"/>
                <a:gd name="T81" fmla="*/ 130 h 211"/>
                <a:gd name="T82" fmla="*/ 12 w 171"/>
                <a:gd name="T83" fmla="*/ 149 h 211"/>
                <a:gd name="T84" fmla="*/ 10 w 171"/>
                <a:gd name="T85" fmla="*/ 183 h 211"/>
                <a:gd name="T86" fmla="*/ 10 w 171"/>
                <a:gd name="T87" fmla="*/ 196 h 211"/>
                <a:gd name="T88" fmla="*/ 18 w 171"/>
                <a:gd name="T89" fmla="*/ 205 h 211"/>
                <a:gd name="T90" fmla="*/ 37 w 171"/>
                <a:gd name="T91" fmla="*/ 195 h 211"/>
                <a:gd name="T92" fmla="*/ 55 w 171"/>
                <a:gd name="T93" fmla="*/ 191 h 211"/>
                <a:gd name="T94" fmla="*/ 67 w 171"/>
                <a:gd name="T95" fmla="*/ 191 h 211"/>
                <a:gd name="T96" fmla="*/ 79 w 171"/>
                <a:gd name="T97" fmla="*/ 192 h 211"/>
                <a:gd name="T98" fmla="*/ 114 w 171"/>
                <a:gd name="T99" fmla="*/ 195 h 211"/>
                <a:gd name="T100" fmla="*/ 147 w 171"/>
                <a:gd name="T101" fmla="*/ 202 h 211"/>
                <a:gd name="T102" fmla="*/ 70 w 171"/>
                <a:gd name="T103" fmla="*/ 155 h 211"/>
                <a:gd name="T104" fmla="*/ 32 w 171"/>
                <a:gd name="T105" fmla="*/ 172 h 211"/>
                <a:gd name="T106" fmla="*/ 23 w 171"/>
                <a:gd name="T107" fmla="*/ 160 h 211"/>
                <a:gd name="T108" fmla="*/ 32 w 171"/>
                <a:gd name="T109" fmla="*/ 146 h 211"/>
                <a:gd name="T110" fmla="*/ 67 w 171"/>
                <a:gd name="T111" fmla="*/ 141 h 211"/>
                <a:gd name="T112" fmla="*/ 70 w 171"/>
                <a:gd name="T113" fmla="*/ 124 h 211"/>
                <a:gd name="T114" fmla="*/ 54 w 171"/>
                <a:gd name="T115" fmla="*/ 129 h 211"/>
                <a:gd name="T116" fmla="*/ 25 w 171"/>
                <a:gd name="T117" fmla="*/ 121 h 211"/>
                <a:gd name="T118" fmla="*/ 42 w 171"/>
                <a:gd name="T119" fmla="*/ 105 h 211"/>
                <a:gd name="T120" fmla="*/ 69 w 171"/>
                <a:gd name="T121" fmla="*/ 10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1" h="211">
                  <a:moveTo>
                    <a:pt x="167" y="171"/>
                  </a:moveTo>
                  <a:cubicBezTo>
                    <a:pt x="167" y="168"/>
                    <a:pt x="166" y="166"/>
                    <a:pt x="167" y="165"/>
                  </a:cubicBezTo>
                  <a:cubicBezTo>
                    <a:pt x="167" y="165"/>
                    <a:pt x="168" y="162"/>
                    <a:pt x="168" y="161"/>
                  </a:cubicBezTo>
                  <a:cubicBezTo>
                    <a:pt x="168" y="161"/>
                    <a:pt x="168" y="161"/>
                    <a:pt x="167" y="161"/>
                  </a:cubicBezTo>
                  <a:cubicBezTo>
                    <a:pt x="164" y="161"/>
                    <a:pt x="163" y="162"/>
                    <a:pt x="162" y="163"/>
                  </a:cubicBezTo>
                  <a:cubicBezTo>
                    <a:pt x="161" y="164"/>
                    <a:pt x="158" y="164"/>
                    <a:pt x="158" y="164"/>
                  </a:cubicBezTo>
                  <a:cubicBezTo>
                    <a:pt x="155" y="165"/>
                    <a:pt x="154" y="161"/>
                    <a:pt x="151" y="162"/>
                  </a:cubicBezTo>
                  <a:cubicBezTo>
                    <a:pt x="148" y="163"/>
                    <a:pt x="146" y="163"/>
                    <a:pt x="143" y="165"/>
                  </a:cubicBezTo>
                  <a:cubicBezTo>
                    <a:pt x="142" y="164"/>
                    <a:pt x="140" y="164"/>
                    <a:pt x="139" y="164"/>
                  </a:cubicBezTo>
                  <a:cubicBezTo>
                    <a:pt x="138" y="164"/>
                    <a:pt x="138" y="165"/>
                    <a:pt x="137" y="166"/>
                  </a:cubicBezTo>
                  <a:cubicBezTo>
                    <a:pt x="135" y="167"/>
                    <a:pt x="133" y="164"/>
                    <a:pt x="130" y="165"/>
                  </a:cubicBezTo>
                  <a:cubicBezTo>
                    <a:pt x="124" y="166"/>
                    <a:pt x="118" y="167"/>
                    <a:pt x="111" y="167"/>
                  </a:cubicBezTo>
                  <a:cubicBezTo>
                    <a:pt x="110" y="167"/>
                    <a:pt x="109" y="168"/>
                    <a:pt x="108" y="168"/>
                  </a:cubicBezTo>
                  <a:cubicBezTo>
                    <a:pt x="105" y="168"/>
                    <a:pt x="103" y="168"/>
                    <a:pt x="100" y="168"/>
                  </a:cubicBezTo>
                  <a:cubicBezTo>
                    <a:pt x="95" y="170"/>
                    <a:pt x="88" y="169"/>
                    <a:pt x="84" y="167"/>
                  </a:cubicBezTo>
                  <a:cubicBezTo>
                    <a:pt x="84" y="165"/>
                    <a:pt x="86" y="162"/>
                    <a:pt x="85" y="159"/>
                  </a:cubicBezTo>
                  <a:cubicBezTo>
                    <a:pt x="85" y="159"/>
                    <a:pt x="84" y="158"/>
                    <a:pt x="84" y="157"/>
                  </a:cubicBezTo>
                  <a:cubicBezTo>
                    <a:pt x="83" y="156"/>
                    <a:pt x="84" y="153"/>
                    <a:pt x="84" y="152"/>
                  </a:cubicBezTo>
                  <a:cubicBezTo>
                    <a:pt x="83" y="151"/>
                    <a:pt x="84" y="149"/>
                    <a:pt x="84" y="147"/>
                  </a:cubicBezTo>
                  <a:cubicBezTo>
                    <a:pt x="84" y="147"/>
                    <a:pt x="84" y="147"/>
                    <a:pt x="84" y="147"/>
                  </a:cubicBezTo>
                  <a:cubicBezTo>
                    <a:pt x="86" y="145"/>
                    <a:pt x="87" y="142"/>
                    <a:pt x="88" y="139"/>
                  </a:cubicBezTo>
                  <a:cubicBezTo>
                    <a:pt x="92" y="137"/>
                    <a:pt x="97" y="139"/>
                    <a:pt x="100" y="140"/>
                  </a:cubicBezTo>
                  <a:cubicBezTo>
                    <a:pt x="102" y="140"/>
                    <a:pt x="103" y="140"/>
                    <a:pt x="104" y="140"/>
                  </a:cubicBezTo>
                  <a:cubicBezTo>
                    <a:pt x="104" y="140"/>
                    <a:pt x="107" y="141"/>
                    <a:pt x="109" y="141"/>
                  </a:cubicBezTo>
                  <a:cubicBezTo>
                    <a:pt x="116" y="138"/>
                    <a:pt x="131" y="140"/>
                    <a:pt x="141" y="140"/>
                  </a:cubicBezTo>
                  <a:cubicBezTo>
                    <a:pt x="142" y="139"/>
                    <a:pt x="142" y="137"/>
                    <a:pt x="144" y="136"/>
                  </a:cubicBezTo>
                  <a:cubicBezTo>
                    <a:pt x="144" y="135"/>
                    <a:pt x="144" y="135"/>
                    <a:pt x="143" y="134"/>
                  </a:cubicBezTo>
                  <a:cubicBezTo>
                    <a:pt x="142" y="133"/>
                    <a:pt x="138" y="129"/>
                    <a:pt x="137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5" y="128"/>
                    <a:pt x="133" y="127"/>
                    <a:pt x="132" y="126"/>
                  </a:cubicBezTo>
                  <a:cubicBezTo>
                    <a:pt x="131" y="127"/>
                    <a:pt x="121" y="124"/>
                    <a:pt x="118" y="123"/>
                  </a:cubicBezTo>
                  <a:cubicBezTo>
                    <a:pt x="113" y="123"/>
                    <a:pt x="109" y="123"/>
                    <a:pt x="105" y="123"/>
                  </a:cubicBezTo>
                  <a:cubicBezTo>
                    <a:pt x="100" y="124"/>
                    <a:pt x="91" y="125"/>
                    <a:pt x="87" y="124"/>
                  </a:cubicBezTo>
                  <a:cubicBezTo>
                    <a:pt x="85" y="117"/>
                    <a:pt x="85" y="109"/>
                    <a:pt x="88" y="103"/>
                  </a:cubicBezTo>
                  <a:cubicBezTo>
                    <a:pt x="92" y="102"/>
                    <a:pt x="98" y="101"/>
                    <a:pt x="102" y="103"/>
                  </a:cubicBezTo>
                  <a:cubicBezTo>
                    <a:pt x="102" y="103"/>
                    <a:pt x="108" y="102"/>
                    <a:pt x="108" y="102"/>
                  </a:cubicBezTo>
                  <a:cubicBezTo>
                    <a:pt x="110" y="104"/>
                    <a:pt x="119" y="103"/>
                    <a:pt x="119" y="103"/>
                  </a:cubicBezTo>
                  <a:cubicBezTo>
                    <a:pt x="120" y="103"/>
                    <a:pt x="120" y="103"/>
                    <a:pt x="120" y="103"/>
                  </a:cubicBezTo>
                  <a:cubicBezTo>
                    <a:pt x="121" y="103"/>
                    <a:pt x="121" y="103"/>
                    <a:pt x="121" y="103"/>
                  </a:cubicBezTo>
                  <a:cubicBezTo>
                    <a:pt x="127" y="103"/>
                    <a:pt x="133" y="103"/>
                    <a:pt x="139" y="103"/>
                  </a:cubicBezTo>
                  <a:cubicBezTo>
                    <a:pt x="140" y="102"/>
                    <a:pt x="141" y="102"/>
                    <a:pt x="141" y="101"/>
                  </a:cubicBezTo>
                  <a:cubicBezTo>
                    <a:pt x="141" y="97"/>
                    <a:pt x="138" y="93"/>
                    <a:pt x="135" y="91"/>
                  </a:cubicBezTo>
                  <a:cubicBezTo>
                    <a:pt x="133" y="90"/>
                    <a:pt x="131" y="92"/>
                    <a:pt x="128" y="91"/>
                  </a:cubicBezTo>
                  <a:cubicBezTo>
                    <a:pt x="128" y="91"/>
                    <a:pt x="125" y="90"/>
                    <a:pt x="124" y="90"/>
                  </a:cubicBezTo>
                  <a:cubicBezTo>
                    <a:pt x="124" y="90"/>
                    <a:pt x="123" y="89"/>
                    <a:pt x="123" y="89"/>
                  </a:cubicBezTo>
                  <a:cubicBezTo>
                    <a:pt x="122" y="89"/>
                    <a:pt x="122" y="90"/>
                    <a:pt x="122" y="90"/>
                  </a:cubicBezTo>
                  <a:cubicBezTo>
                    <a:pt x="120" y="91"/>
                    <a:pt x="118" y="89"/>
                    <a:pt x="117" y="89"/>
                  </a:cubicBezTo>
                  <a:cubicBezTo>
                    <a:pt x="116" y="89"/>
                    <a:pt x="102" y="90"/>
                    <a:pt x="101" y="90"/>
                  </a:cubicBezTo>
                  <a:cubicBezTo>
                    <a:pt x="99" y="90"/>
                    <a:pt x="90" y="91"/>
                    <a:pt x="88" y="91"/>
                  </a:cubicBezTo>
                  <a:cubicBezTo>
                    <a:pt x="85" y="89"/>
                    <a:pt x="83" y="86"/>
                    <a:pt x="82" y="84"/>
                  </a:cubicBezTo>
                  <a:cubicBezTo>
                    <a:pt x="82" y="82"/>
                    <a:pt x="82" y="80"/>
                    <a:pt x="81" y="79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78" y="82"/>
                    <a:pt x="75" y="83"/>
                    <a:pt x="73" y="86"/>
                  </a:cubicBezTo>
                  <a:cubicBezTo>
                    <a:pt x="72" y="87"/>
                    <a:pt x="73" y="90"/>
                    <a:pt x="72" y="91"/>
                  </a:cubicBezTo>
                  <a:cubicBezTo>
                    <a:pt x="68" y="93"/>
                    <a:pt x="59" y="90"/>
                    <a:pt x="55" y="91"/>
                  </a:cubicBezTo>
                  <a:cubicBezTo>
                    <a:pt x="54" y="91"/>
                    <a:pt x="51" y="90"/>
                    <a:pt x="49" y="91"/>
                  </a:cubicBezTo>
                  <a:cubicBezTo>
                    <a:pt x="41" y="93"/>
                    <a:pt x="34" y="93"/>
                    <a:pt x="28" y="89"/>
                  </a:cubicBezTo>
                  <a:cubicBezTo>
                    <a:pt x="26" y="88"/>
                    <a:pt x="25" y="89"/>
                    <a:pt x="24" y="86"/>
                  </a:cubicBezTo>
                  <a:cubicBezTo>
                    <a:pt x="24" y="86"/>
                    <a:pt x="24" y="78"/>
                    <a:pt x="25" y="76"/>
                  </a:cubicBezTo>
                  <a:cubicBezTo>
                    <a:pt x="26" y="67"/>
                    <a:pt x="23" y="61"/>
                    <a:pt x="20" y="54"/>
                  </a:cubicBezTo>
                  <a:cubicBezTo>
                    <a:pt x="19" y="53"/>
                    <a:pt x="21" y="50"/>
                    <a:pt x="21" y="48"/>
                  </a:cubicBezTo>
                  <a:cubicBezTo>
                    <a:pt x="22" y="48"/>
                    <a:pt x="22" y="46"/>
                    <a:pt x="23" y="45"/>
                  </a:cubicBezTo>
                  <a:cubicBezTo>
                    <a:pt x="24" y="45"/>
                    <a:pt x="27" y="45"/>
                    <a:pt x="28" y="44"/>
                  </a:cubicBezTo>
                  <a:cubicBezTo>
                    <a:pt x="30" y="43"/>
                    <a:pt x="34" y="43"/>
                    <a:pt x="35" y="43"/>
                  </a:cubicBezTo>
                  <a:cubicBezTo>
                    <a:pt x="37" y="42"/>
                    <a:pt x="46" y="38"/>
                    <a:pt x="46" y="37"/>
                  </a:cubicBezTo>
                  <a:cubicBezTo>
                    <a:pt x="47" y="37"/>
                    <a:pt x="47" y="37"/>
                    <a:pt x="48" y="37"/>
                  </a:cubicBezTo>
                  <a:cubicBezTo>
                    <a:pt x="49" y="37"/>
                    <a:pt x="50" y="34"/>
                    <a:pt x="52" y="33"/>
                  </a:cubicBezTo>
                  <a:cubicBezTo>
                    <a:pt x="53" y="33"/>
                    <a:pt x="53" y="33"/>
                    <a:pt x="54" y="33"/>
                  </a:cubicBezTo>
                  <a:cubicBezTo>
                    <a:pt x="54" y="32"/>
                    <a:pt x="54" y="32"/>
                    <a:pt x="55" y="31"/>
                  </a:cubicBezTo>
                  <a:cubicBezTo>
                    <a:pt x="56" y="31"/>
                    <a:pt x="56" y="31"/>
                    <a:pt x="57" y="30"/>
                  </a:cubicBezTo>
                  <a:cubicBezTo>
                    <a:pt x="66" y="24"/>
                    <a:pt x="76" y="24"/>
                    <a:pt x="87" y="26"/>
                  </a:cubicBezTo>
                  <a:cubicBezTo>
                    <a:pt x="87" y="27"/>
                    <a:pt x="88" y="28"/>
                    <a:pt x="88" y="30"/>
                  </a:cubicBezTo>
                  <a:cubicBezTo>
                    <a:pt x="90" y="31"/>
                    <a:pt x="91" y="32"/>
                    <a:pt x="93" y="33"/>
                  </a:cubicBezTo>
                  <a:cubicBezTo>
                    <a:pt x="92" y="34"/>
                    <a:pt x="92" y="35"/>
                    <a:pt x="92" y="36"/>
                  </a:cubicBezTo>
                  <a:cubicBezTo>
                    <a:pt x="91" y="37"/>
                    <a:pt x="88" y="38"/>
                    <a:pt x="88" y="40"/>
                  </a:cubicBezTo>
                  <a:cubicBezTo>
                    <a:pt x="87" y="41"/>
                    <a:pt x="87" y="43"/>
                    <a:pt x="86" y="44"/>
                  </a:cubicBezTo>
                  <a:cubicBezTo>
                    <a:pt x="84" y="48"/>
                    <a:pt x="78" y="55"/>
                    <a:pt x="74" y="57"/>
                  </a:cubicBezTo>
                  <a:cubicBezTo>
                    <a:pt x="71" y="58"/>
                    <a:pt x="68" y="56"/>
                    <a:pt x="65" y="57"/>
                  </a:cubicBezTo>
                  <a:cubicBezTo>
                    <a:pt x="65" y="57"/>
                    <a:pt x="58" y="57"/>
                    <a:pt x="56" y="57"/>
                  </a:cubicBezTo>
                  <a:cubicBezTo>
                    <a:pt x="53" y="58"/>
                    <a:pt x="50" y="59"/>
                    <a:pt x="47" y="60"/>
                  </a:cubicBezTo>
                  <a:cubicBezTo>
                    <a:pt x="44" y="61"/>
                    <a:pt x="41" y="59"/>
                    <a:pt x="39" y="61"/>
                  </a:cubicBezTo>
                  <a:cubicBezTo>
                    <a:pt x="38" y="62"/>
                    <a:pt x="37" y="62"/>
                    <a:pt x="36" y="63"/>
                  </a:cubicBezTo>
                  <a:cubicBezTo>
                    <a:pt x="36" y="64"/>
                    <a:pt x="37" y="65"/>
                    <a:pt x="37" y="65"/>
                  </a:cubicBezTo>
                  <a:cubicBezTo>
                    <a:pt x="39" y="66"/>
                    <a:pt x="48" y="66"/>
                    <a:pt x="49" y="67"/>
                  </a:cubicBezTo>
                  <a:cubicBezTo>
                    <a:pt x="50" y="67"/>
                    <a:pt x="51" y="69"/>
                    <a:pt x="52" y="69"/>
                  </a:cubicBezTo>
                  <a:cubicBezTo>
                    <a:pt x="54" y="71"/>
                    <a:pt x="60" y="69"/>
                    <a:pt x="62" y="69"/>
                  </a:cubicBezTo>
                  <a:cubicBezTo>
                    <a:pt x="63" y="69"/>
                    <a:pt x="63" y="69"/>
                    <a:pt x="64" y="69"/>
                  </a:cubicBezTo>
                  <a:cubicBezTo>
                    <a:pt x="65" y="69"/>
                    <a:pt x="66" y="69"/>
                    <a:pt x="67" y="69"/>
                  </a:cubicBezTo>
                  <a:cubicBezTo>
                    <a:pt x="70" y="69"/>
                    <a:pt x="73" y="67"/>
                    <a:pt x="78" y="68"/>
                  </a:cubicBezTo>
                  <a:cubicBezTo>
                    <a:pt x="81" y="69"/>
                    <a:pt x="84" y="68"/>
                    <a:pt x="88" y="68"/>
                  </a:cubicBezTo>
                  <a:cubicBezTo>
                    <a:pt x="89" y="68"/>
                    <a:pt x="91" y="68"/>
                    <a:pt x="92" y="68"/>
                  </a:cubicBezTo>
                  <a:cubicBezTo>
                    <a:pt x="94" y="69"/>
                    <a:pt x="96" y="67"/>
                    <a:pt x="99" y="68"/>
                  </a:cubicBezTo>
                  <a:cubicBezTo>
                    <a:pt x="104" y="70"/>
                    <a:pt x="120" y="68"/>
                    <a:pt x="124" y="67"/>
                  </a:cubicBezTo>
                  <a:cubicBezTo>
                    <a:pt x="125" y="67"/>
                    <a:pt x="126" y="68"/>
                    <a:pt x="127" y="68"/>
                  </a:cubicBezTo>
                  <a:cubicBezTo>
                    <a:pt x="129" y="67"/>
                    <a:pt x="130" y="67"/>
                    <a:pt x="133" y="67"/>
                  </a:cubicBezTo>
                  <a:cubicBezTo>
                    <a:pt x="133" y="67"/>
                    <a:pt x="133" y="67"/>
                    <a:pt x="133" y="67"/>
                  </a:cubicBezTo>
                  <a:cubicBezTo>
                    <a:pt x="135" y="66"/>
                    <a:pt x="141" y="66"/>
                    <a:pt x="144" y="65"/>
                  </a:cubicBezTo>
                  <a:cubicBezTo>
                    <a:pt x="148" y="64"/>
                    <a:pt x="149" y="67"/>
                    <a:pt x="151" y="63"/>
                  </a:cubicBezTo>
                  <a:cubicBezTo>
                    <a:pt x="151" y="63"/>
                    <a:pt x="151" y="63"/>
                    <a:pt x="151" y="63"/>
                  </a:cubicBezTo>
                  <a:cubicBezTo>
                    <a:pt x="150" y="62"/>
                    <a:pt x="150" y="62"/>
                    <a:pt x="149" y="61"/>
                  </a:cubicBezTo>
                  <a:cubicBezTo>
                    <a:pt x="148" y="61"/>
                    <a:pt x="148" y="61"/>
                    <a:pt x="147" y="61"/>
                  </a:cubicBezTo>
                  <a:cubicBezTo>
                    <a:pt x="146" y="61"/>
                    <a:pt x="146" y="58"/>
                    <a:pt x="145" y="58"/>
                  </a:cubicBezTo>
                  <a:cubicBezTo>
                    <a:pt x="140" y="55"/>
                    <a:pt x="132" y="56"/>
                    <a:pt x="129" y="57"/>
                  </a:cubicBezTo>
                  <a:cubicBezTo>
                    <a:pt x="129" y="58"/>
                    <a:pt x="126" y="56"/>
                    <a:pt x="125" y="57"/>
                  </a:cubicBezTo>
                  <a:cubicBezTo>
                    <a:pt x="123" y="57"/>
                    <a:pt x="124" y="56"/>
                    <a:pt x="122" y="56"/>
                  </a:cubicBezTo>
                  <a:cubicBezTo>
                    <a:pt x="121" y="55"/>
                    <a:pt x="111" y="57"/>
                    <a:pt x="110" y="57"/>
                  </a:cubicBezTo>
                  <a:cubicBezTo>
                    <a:pt x="110" y="57"/>
                    <a:pt x="96" y="56"/>
                    <a:pt x="96" y="56"/>
                  </a:cubicBezTo>
                  <a:cubicBezTo>
                    <a:pt x="95" y="56"/>
                    <a:pt x="95" y="56"/>
                    <a:pt x="94" y="56"/>
                  </a:cubicBezTo>
                  <a:cubicBezTo>
                    <a:pt x="93" y="55"/>
                    <a:pt x="92" y="54"/>
                    <a:pt x="90" y="54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90" y="50"/>
                    <a:pt x="99" y="43"/>
                    <a:pt x="102" y="43"/>
                  </a:cubicBezTo>
                  <a:cubicBezTo>
                    <a:pt x="105" y="42"/>
                    <a:pt x="108" y="41"/>
                    <a:pt x="108" y="38"/>
                  </a:cubicBezTo>
                  <a:cubicBezTo>
                    <a:pt x="109" y="38"/>
                    <a:pt x="111" y="37"/>
                    <a:pt x="112" y="37"/>
                  </a:cubicBezTo>
                  <a:cubicBezTo>
                    <a:pt x="113" y="36"/>
                    <a:pt x="113" y="34"/>
                    <a:pt x="113" y="33"/>
                  </a:cubicBezTo>
                  <a:cubicBezTo>
                    <a:pt x="119" y="24"/>
                    <a:pt x="103" y="13"/>
                    <a:pt x="97" y="9"/>
                  </a:cubicBezTo>
                  <a:cubicBezTo>
                    <a:pt x="97" y="9"/>
                    <a:pt x="92" y="8"/>
                    <a:pt x="91" y="8"/>
                  </a:cubicBezTo>
                  <a:cubicBezTo>
                    <a:pt x="91" y="9"/>
                    <a:pt x="90" y="8"/>
                    <a:pt x="90" y="8"/>
                  </a:cubicBezTo>
                  <a:cubicBezTo>
                    <a:pt x="89" y="7"/>
                    <a:pt x="80" y="6"/>
                    <a:pt x="80" y="5"/>
                  </a:cubicBezTo>
                  <a:cubicBezTo>
                    <a:pt x="78" y="4"/>
                    <a:pt x="79" y="3"/>
                    <a:pt x="78" y="3"/>
                  </a:cubicBezTo>
                  <a:cubicBezTo>
                    <a:pt x="77" y="3"/>
                    <a:pt x="76" y="3"/>
                    <a:pt x="75" y="3"/>
                  </a:cubicBezTo>
                  <a:cubicBezTo>
                    <a:pt x="74" y="2"/>
                    <a:pt x="73" y="1"/>
                    <a:pt x="71" y="0"/>
                  </a:cubicBezTo>
                  <a:cubicBezTo>
                    <a:pt x="71" y="0"/>
                    <a:pt x="70" y="0"/>
                    <a:pt x="70" y="0"/>
                  </a:cubicBezTo>
                  <a:cubicBezTo>
                    <a:pt x="70" y="0"/>
                    <a:pt x="69" y="1"/>
                    <a:pt x="69" y="1"/>
                  </a:cubicBezTo>
                  <a:cubicBezTo>
                    <a:pt x="68" y="1"/>
                    <a:pt x="68" y="1"/>
                    <a:pt x="67" y="0"/>
                  </a:cubicBezTo>
                  <a:cubicBezTo>
                    <a:pt x="67" y="1"/>
                    <a:pt x="62" y="1"/>
                    <a:pt x="60" y="1"/>
                  </a:cubicBezTo>
                  <a:cubicBezTo>
                    <a:pt x="59" y="2"/>
                    <a:pt x="58" y="4"/>
                    <a:pt x="56" y="5"/>
                  </a:cubicBezTo>
                  <a:cubicBezTo>
                    <a:pt x="56" y="7"/>
                    <a:pt x="56" y="10"/>
                    <a:pt x="58" y="10"/>
                  </a:cubicBezTo>
                  <a:cubicBezTo>
                    <a:pt x="57" y="12"/>
                    <a:pt x="57" y="13"/>
                    <a:pt x="56" y="14"/>
                  </a:cubicBezTo>
                  <a:cubicBezTo>
                    <a:pt x="56" y="15"/>
                    <a:pt x="51" y="17"/>
                    <a:pt x="50" y="19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20"/>
                    <a:pt x="48" y="19"/>
                    <a:pt x="47" y="20"/>
                  </a:cubicBezTo>
                  <a:cubicBezTo>
                    <a:pt x="47" y="20"/>
                    <a:pt x="47" y="21"/>
                    <a:pt x="47" y="21"/>
                  </a:cubicBezTo>
                  <a:cubicBezTo>
                    <a:pt x="46" y="21"/>
                    <a:pt x="44" y="21"/>
                    <a:pt x="43" y="22"/>
                  </a:cubicBezTo>
                  <a:cubicBezTo>
                    <a:pt x="43" y="23"/>
                    <a:pt x="42" y="24"/>
                    <a:pt x="41" y="24"/>
                  </a:cubicBezTo>
                  <a:cubicBezTo>
                    <a:pt x="41" y="25"/>
                    <a:pt x="37" y="25"/>
                    <a:pt x="36" y="26"/>
                  </a:cubicBezTo>
                  <a:cubicBezTo>
                    <a:pt x="36" y="27"/>
                    <a:pt x="36" y="27"/>
                    <a:pt x="36" y="28"/>
                  </a:cubicBezTo>
                  <a:cubicBezTo>
                    <a:pt x="35" y="28"/>
                    <a:pt x="30" y="30"/>
                    <a:pt x="30" y="31"/>
                  </a:cubicBezTo>
                  <a:cubicBezTo>
                    <a:pt x="29" y="32"/>
                    <a:pt x="28" y="34"/>
                    <a:pt x="27" y="34"/>
                  </a:cubicBezTo>
                  <a:cubicBezTo>
                    <a:pt x="24" y="36"/>
                    <a:pt x="22" y="37"/>
                    <a:pt x="19" y="38"/>
                  </a:cubicBezTo>
                  <a:cubicBezTo>
                    <a:pt x="17" y="38"/>
                    <a:pt x="17" y="38"/>
                    <a:pt x="17" y="37"/>
                  </a:cubicBezTo>
                  <a:cubicBezTo>
                    <a:pt x="16" y="38"/>
                    <a:pt x="9" y="42"/>
                    <a:pt x="9" y="43"/>
                  </a:cubicBezTo>
                  <a:cubicBezTo>
                    <a:pt x="6" y="43"/>
                    <a:pt x="3" y="44"/>
                    <a:pt x="1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2" y="47"/>
                    <a:pt x="2" y="47"/>
                    <a:pt x="3" y="47"/>
                  </a:cubicBezTo>
                  <a:cubicBezTo>
                    <a:pt x="4" y="48"/>
                    <a:pt x="4" y="49"/>
                    <a:pt x="4" y="49"/>
                  </a:cubicBezTo>
                  <a:cubicBezTo>
                    <a:pt x="4" y="50"/>
                    <a:pt x="8" y="51"/>
                    <a:pt x="9" y="51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12" y="51"/>
                    <a:pt x="13" y="50"/>
                    <a:pt x="14" y="50"/>
                  </a:cubicBezTo>
                  <a:cubicBezTo>
                    <a:pt x="14" y="50"/>
                    <a:pt x="15" y="50"/>
                    <a:pt x="15" y="50"/>
                  </a:cubicBezTo>
                  <a:cubicBezTo>
                    <a:pt x="15" y="51"/>
                    <a:pt x="15" y="50"/>
                    <a:pt x="15" y="51"/>
                  </a:cubicBezTo>
                  <a:cubicBezTo>
                    <a:pt x="15" y="56"/>
                    <a:pt x="14" y="62"/>
                    <a:pt x="13" y="64"/>
                  </a:cubicBezTo>
                  <a:cubicBezTo>
                    <a:pt x="13" y="67"/>
                    <a:pt x="13" y="69"/>
                    <a:pt x="13" y="72"/>
                  </a:cubicBezTo>
                  <a:cubicBezTo>
                    <a:pt x="12" y="75"/>
                    <a:pt x="14" y="76"/>
                    <a:pt x="14" y="78"/>
                  </a:cubicBezTo>
                  <a:cubicBezTo>
                    <a:pt x="15" y="80"/>
                    <a:pt x="14" y="84"/>
                    <a:pt x="15" y="86"/>
                  </a:cubicBezTo>
                  <a:cubicBezTo>
                    <a:pt x="15" y="86"/>
                    <a:pt x="15" y="87"/>
                    <a:pt x="15" y="87"/>
                  </a:cubicBezTo>
                  <a:cubicBezTo>
                    <a:pt x="15" y="87"/>
                    <a:pt x="13" y="96"/>
                    <a:pt x="13" y="97"/>
                  </a:cubicBezTo>
                  <a:cubicBezTo>
                    <a:pt x="14" y="98"/>
                    <a:pt x="14" y="99"/>
                    <a:pt x="15" y="99"/>
                  </a:cubicBezTo>
                  <a:cubicBezTo>
                    <a:pt x="15" y="100"/>
                    <a:pt x="14" y="103"/>
                    <a:pt x="14" y="104"/>
                  </a:cubicBezTo>
                  <a:cubicBezTo>
                    <a:pt x="14" y="104"/>
                    <a:pt x="15" y="105"/>
                    <a:pt x="15" y="106"/>
                  </a:cubicBezTo>
                  <a:cubicBezTo>
                    <a:pt x="15" y="106"/>
                    <a:pt x="14" y="110"/>
                    <a:pt x="14" y="111"/>
                  </a:cubicBezTo>
                  <a:cubicBezTo>
                    <a:pt x="14" y="111"/>
                    <a:pt x="15" y="111"/>
                    <a:pt x="15" y="112"/>
                  </a:cubicBezTo>
                  <a:cubicBezTo>
                    <a:pt x="16" y="112"/>
                    <a:pt x="14" y="115"/>
                    <a:pt x="15" y="117"/>
                  </a:cubicBezTo>
                  <a:cubicBezTo>
                    <a:pt x="16" y="120"/>
                    <a:pt x="16" y="127"/>
                    <a:pt x="14" y="130"/>
                  </a:cubicBezTo>
                  <a:cubicBezTo>
                    <a:pt x="14" y="131"/>
                    <a:pt x="15" y="133"/>
                    <a:pt x="15" y="134"/>
                  </a:cubicBezTo>
                  <a:cubicBezTo>
                    <a:pt x="14" y="134"/>
                    <a:pt x="13" y="135"/>
                    <a:pt x="14" y="136"/>
                  </a:cubicBezTo>
                  <a:cubicBezTo>
                    <a:pt x="14" y="138"/>
                    <a:pt x="13" y="138"/>
                    <a:pt x="13" y="139"/>
                  </a:cubicBezTo>
                  <a:cubicBezTo>
                    <a:pt x="14" y="143"/>
                    <a:pt x="13" y="147"/>
                    <a:pt x="12" y="149"/>
                  </a:cubicBezTo>
                  <a:cubicBezTo>
                    <a:pt x="13" y="153"/>
                    <a:pt x="12" y="157"/>
                    <a:pt x="12" y="159"/>
                  </a:cubicBezTo>
                  <a:cubicBezTo>
                    <a:pt x="12" y="161"/>
                    <a:pt x="13" y="164"/>
                    <a:pt x="11" y="165"/>
                  </a:cubicBezTo>
                  <a:cubicBezTo>
                    <a:pt x="11" y="168"/>
                    <a:pt x="13" y="172"/>
                    <a:pt x="10" y="174"/>
                  </a:cubicBezTo>
                  <a:cubicBezTo>
                    <a:pt x="12" y="177"/>
                    <a:pt x="11" y="180"/>
                    <a:pt x="10" y="183"/>
                  </a:cubicBezTo>
                  <a:cubicBezTo>
                    <a:pt x="10" y="183"/>
                    <a:pt x="10" y="183"/>
                    <a:pt x="10" y="184"/>
                  </a:cubicBezTo>
                  <a:cubicBezTo>
                    <a:pt x="11" y="184"/>
                    <a:pt x="11" y="185"/>
                    <a:pt x="11" y="186"/>
                  </a:cubicBezTo>
                  <a:cubicBezTo>
                    <a:pt x="11" y="188"/>
                    <a:pt x="10" y="189"/>
                    <a:pt x="10" y="191"/>
                  </a:cubicBezTo>
                  <a:cubicBezTo>
                    <a:pt x="10" y="192"/>
                    <a:pt x="9" y="194"/>
                    <a:pt x="10" y="196"/>
                  </a:cubicBezTo>
                  <a:cubicBezTo>
                    <a:pt x="11" y="200"/>
                    <a:pt x="12" y="206"/>
                    <a:pt x="13" y="211"/>
                  </a:cubicBezTo>
                  <a:cubicBezTo>
                    <a:pt x="14" y="211"/>
                    <a:pt x="14" y="211"/>
                    <a:pt x="14" y="211"/>
                  </a:cubicBezTo>
                  <a:cubicBezTo>
                    <a:pt x="16" y="210"/>
                    <a:pt x="15" y="210"/>
                    <a:pt x="16" y="208"/>
                  </a:cubicBezTo>
                  <a:cubicBezTo>
                    <a:pt x="16" y="207"/>
                    <a:pt x="18" y="206"/>
                    <a:pt x="18" y="205"/>
                  </a:cubicBezTo>
                  <a:cubicBezTo>
                    <a:pt x="19" y="204"/>
                    <a:pt x="19" y="203"/>
                    <a:pt x="19" y="202"/>
                  </a:cubicBezTo>
                  <a:cubicBezTo>
                    <a:pt x="21" y="200"/>
                    <a:pt x="25" y="198"/>
                    <a:pt x="27" y="196"/>
                  </a:cubicBezTo>
                  <a:cubicBezTo>
                    <a:pt x="29" y="196"/>
                    <a:pt x="33" y="196"/>
                    <a:pt x="34" y="194"/>
                  </a:cubicBezTo>
                  <a:cubicBezTo>
                    <a:pt x="36" y="194"/>
                    <a:pt x="36" y="195"/>
                    <a:pt x="37" y="195"/>
                  </a:cubicBezTo>
                  <a:cubicBezTo>
                    <a:pt x="39" y="195"/>
                    <a:pt x="39" y="194"/>
                    <a:pt x="40" y="193"/>
                  </a:cubicBezTo>
                  <a:cubicBezTo>
                    <a:pt x="43" y="192"/>
                    <a:pt x="46" y="193"/>
                    <a:pt x="48" y="191"/>
                  </a:cubicBezTo>
                  <a:cubicBezTo>
                    <a:pt x="51" y="190"/>
                    <a:pt x="51" y="193"/>
                    <a:pt x="53" y="193"/>
                  </a:cubicBezTo>
                  <a:cubicBezTo>
                    <a:pt x="54" y="192"/>
                    <a:pt x="55" y="192"/>
                    <a:pt x="55" y="191"/>
                  </a:cubicBezTo>
                  <a:cubicBezTo>
                    <a:pt x="55" y="191"/>
                    <a:pt x="56" y="191"/>
                    <a:pt x="56" y="191"/>
                  </a:cubicBezTo>
                  <a:cubicBezTo>
                    <a:pt x="56" y="192"/>
                    <a:pt x="56" y="192"/>
                    <a:pt x="56" y="192"/>
                  </a:cubicBezTo>
                  <a:cubicBezTo>
                    <a:pt x="58" y="191"/>
                    <a:pt x="64" y="190"/>
                    <a:pt x="66" y="191"/>
                  </a:cubicBezTo>
                  <a:cubicBezTo>
                    <a:pt x="66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70" y="191"/>
                    <a:pt x="71" y="191"/>
                    <a:pt x="72" y="192"/>
                  </a:cubicBezTo>
                  <a:cubicBezTo>
                    <a:pt x="73" y="191"/>
                    <a:pt x="79" y="192"/>
                    <a:pt x="79" y="192"/>
                  </a:cubicBezTo>
                  <a:cubicBezTo>
                    <a:pt x="81" y="192"/>
                    <a:pt x="90" y="192"/>
                    <a:pt x="91" y="191"/>
                  </a:cubicBezTo>
                  <a:cubicBezTo>
                    <a:pt x="93" y="191"/>
                    <a:pt x="94" y="194"/>
                    <a:pt x="97" y="193"/>
                  </a:cubicBezTo>
                  <a:cubicBezTo>
                    <a:pt x="100" y="192"/>
                    <a:pt x="108" y="195"/>
                    <a:pt x="111" y="196"/>
                  </a:cubicBezTo>
                  <a:cubicBezTo>
                    <a:pt x="112" y="196"/>
                    <a:pt x="113" y="195"/>
                    <a:pt x="114" y="195"/>
                  </a:cubicBezTo>
                  <a:cubicBezTo>
                    <a:pt x="116" y="196"/>
                    <a:pt x="117" y="197"/>
                    <a:pt x="119" y="196"/>
                  </a:cubicBezTo>
                  <a:cubicBezTo>
                    <a:pt x="122" y="195"/>
                    <a:pt x="128" y="200"/>
                    <a:pt x="130" y="200"/>
                  </a:cubicBezTo>
                  <a:cubicBezTo>
                    <a:pt x="132" y="199"/>
                    <a:pt x="142" y="200"/>
                    <a:pt x="144" y="202"/>
                  </a:cubicBezTo>
                  <a:cubicBezTo>
                    <a:pt x="145" y="202"/>
                    <a:pt x="146" y="202"/>
                    <a:pt x="147" y="202"/>
                  </a:cubicBezTo>
                  <a:cubicBezTo>
                    <a:pt x="149" y="202"/>
                    <a:pt x="152" y="204"/>
                    <a:pt x="155" y="203"/>
                  </a:cubicBezTo>
                  <a:cubicBezTo>
                    <a:pt x="160" y="201"/>
                    <a:pt x="161" y="200"/>
                    <a:pt x="166" y="197"/>
                  </a:cubicBezTo>
                  <a:cubicBezTo>
                    <a:pt x="171" y="193"/>
                    <a:pt x="166" y="176"/>
                    <a:pt x="167" y="171"/>
                  </a:cubicBezTo>
                  <a:close/>
                  <a:moveTo>
                    <a:pt x="70" y="155"/>
                  </a:moveTo>
                  <a:cubicBezTo>
                    <a:pt x="70" y="157"/>
                    <a:pt x="70" y="159"/>
                    <a:pt x="70" y="161"/>
                  </a:cubicBezTo>
                  <a:cubicBezTo>
                    <a:pt x="70" y="162"/>
                    <a:pt x="69" y="167"/>
                    <a:pt x="69" y="168"/>
                  </a:cubicBezTo>
                  <a:cubicBezTo>
                    <a:pt x="64" y="172"/>
                    <a:pt x="49" y="171"/>
                    <a:pt x="42" y="171"/>
                  </a:cubicBezTo>
                  <a:cubicBezTo>
                    <a:pt x="38" y="172"/>
                    <a:pt x="36" y="173"/>
                    <a:pt x="32" y="172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0" y="171"/>
                    <a:pt x="30" y="169"/>
                    <a:pt x="30" y="168"/>
                  </a:cubicBezTo>
                  <a:cubicBezTo>
                    <a:pt x="29" y="167"/>
                    <a:pt x="26" y="166"/>
                    <a:pt x="25" y="165"/>
                  </a:cubicBezTo>
                  <a:cubicBezTo>
                    <a:pt x="25" y="163"/>
                    <a:pt x="24" y="161"/>
                    <a:pt x="23" y="160"/>
                  </a:cubicBezTo>
                  <a:cubicBezTo>
                    <a:pt x="23" y="159"/>
                    <a:pt x="23" y="159"/>
                    <a:pt x="23" y="159"/>
                  </a:cubicBezTo>
                  <a:cubicBezTo>
                    <a:pt x="24" y="158"/>
                    <a:pt x="23" y="154"/>
                    <a:pt x="23" y="152"/>
                  </a:cubicBezTo>
                  <a:cubicBezTo>
                    <a:pt x="25" y="151"/>
                    <a:pt x="24" y="149"/>
                    <a:pt x="26" y="148"/>
                  </a:cubicBezTo>
                  <a:cubicBezTo>
                    <a:pt x="26" y="149"/>
                    <a:pt x="29" y="146"/>
                    <a:pt x="32" y="146"/>
                  </a:cubicBezTo>
                  <a:cubicBezTo>
                    <a:pt x="34" y="146"/>
                    <a:pt x="35" y="143"/>
                    <a:pt x="37" y="143"/>
                  </a:cubicBezTo>
                  <a:cubicBezTo>
                    <a:pt x="40" y="142"/>
                    <a:pt x="42" y="143"/>
                    <a:pt x="45" y="143"/>
                  </a:cubicBezTo>
                  <a:cubicBezTo>
                    <a:pt x="47" y="142"/>
                    <a:pt x="50" y="142"/>
                    <a:pt x="51" y="142"/>
                  </a:cubicBezTo>
                  <a:cubicBezTo>
                    <a:pt x="56" y="141"/>
                    <a:pt x="65" y="144"/>
                    <a:pt x="67" y="141"/>
                  </a:cubicBezTo>
                  <a:cubicBezTo>
                    <a:pt x="68" y="141"/>
                    <a:pt x="68" y="141"/>
                    <a:pt x="69" y="141"/>
                  </a:cubicBezTo>
                  <a:cubicBezTo>
                    <a:pt x="70" y="144"/>
                    <a:pt x="70" y="146"/>
                    <a:pt x="71" y="149"/>
                  </a:cubicBezTo>
                  <a:cubicBezTo>
                    <a:pt x="72" y="152"/>
                    <a:pt x="69" y="153"/>
                    <a:pt x="70" y="155"/>
                  </a:cubicBezTo>
                  <a:close/>
                  <a:moveTo>
                    <a:pt x="70" y="124"/>
                  </a:moveTo>
                  <a:cubicBezTo>
                    <a:pt x="70" y="123"/>
                    <a:pt x="70" y="123"/>
                    <a:pt x="70" y="123"/>
                  </a:cubicBezTo>
                  <a:cubicBezTo>
                    <a:pt x="70" y="123"/>
                    <a:pt x="70" y="124"/>
                    <a:pt x="70" y="124"/>
                  </a:cubicBezTo>
                  <a:cubicBezTo>
                    <a:pt x="70" y="124"/>
                    <a:pt x="62" y="127"/>
                    <a:pt x="62" y="127"/>
                  </a:cubicBezTo>
                  <a:cubicBezTo>
                    <a:pt x="62" y="127"/>
                    <a:pt x="55" y="128"/>
                    <a:pt x="54" y="129"/>
                  </a:cubicBezTo>
                  <a:cubicBezTo>
                    <a:pt x="54" y="129"/>
                    <a:pt x="53" y="129"/>
                    <a:pt x="53" y="129"/>
                  </a:cubicBezTo>
                  <a:cubicBezTo>
                    <a:pt x="45" y="129"/>
                    <a:pt x="37" y="132"/>
                    <a:pt x="30" y="127"/>
                  </a:cubicBezTo>
                  <a:cubicBezTo>
                    <a:pt x="30" y="127"/>
                    <a:pt x="30" y="126"/>
                    <a:pt x="30" y="126"/>
                  </a:cubicBezTo>
                  <a:cubicBezTo>
                    <a:pt x="28" y="125"/>
                    <a:pt x="28" y="124"/>
                    <a:pt x="25" y="121"/>
                  </a:cubicBezTo>
                  <a:cubicBezTo>
                    <a:pt x="26" y="120"/>
                    <a:pt x="25" y="118"/>
                    <a:pt x="25" y="118"/>
                  </a:cubicBezTo>
                  <a:cubicBezTo>
                    <a:pt x="25" y="113"/>
                    <a:pt x="29" y="110"/>
                    <a:pt x="32" y="109"/>
                  </a:cubicBezTo>
                  <a:cubicBezTo>
                    <a:pt x="33" y="108"/>
                    <a:pt x="35" y="108"/>
                    <a:pt x="36" y="108"/>
                  </a:cubicBezTo>
                  <a:cubicBezTo>
                    <a:pt x="38" y="107"/>
                    <a:pt x="40" y="106"/>
                    <a:pt x="42" y="105"/>
                  </a:cubicBezTo>
                  <a:cubicBezTo>
                    <a:pt x="43" y="105"/>
                    <a:pt x="49" y="105"/>
                    <a:pt x="49" y="104"/>
                  </a:cubicBezTo>
                  <a:cubicBezTo>
                    <a:pt x="51" y="104"/>
                    <a:pt x="58" y="105"/>
                    <a:pt x="59" y="105"/>
                  </a:cubicBezTo>
                  <a:cubicBezTo>
                    <a:pt x="61" y="105"/>
                    <a:pt x="65" y="103"/>
                    <a:pt x="68" y="104"/>
                  </a:cubicBezTo>
                  <a:cubicBezTo>
                    <a:pt x="68" y="104"/>
                    <a:pt x="69" y="103"/>
                    <a:pt x="69" y="103"/>
                  </a:cubicBezTo>
                  <a:cubicBezTo>
                    <a:pt x="69" y="103"/>
                    <a:pt x="71" y="104"/>
                    <a:pt x="71" y="104"/>
                  </a:cubicBezTo>
                  <a:cubicBezTo>
                    <a:pt x="73" y="105"/>
                    <a:pt x="72" y="110"/>
                    <a:pt x="72" y="112"/>
                  </a:cubicBezTo>
                  <a:cubicBezTo>
                    <a:pt x="71" y="115"/>
                    <a:pt x="73" y="121"/>
                    <a:pt x="70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" name="Freeform 59"/>
            <p:cNvSpPr/>
            <p:nvPr/>
          </p:nvSpPr>
          <p:spPr bwMode="auto">
            <a:xfrm>
              <a:off x="4206876" y="3000376"/>
              <a:ext cx="412750" cy="681038"/>
            </a:xfrm>
            <a:custGeom>
              <a:avLst/>
              <a:gdLst>
                <a:gd name="T0" fmla="*/ 103 w 136"/>
                <a:gd name="T1" fmla="*/ 7 h 223"/>
                <a:gd name="T2" fmla="*/ 106 w 136"/>
                <a:gd name="T3" fmla="*/ 25 h 223"/>
                <a:gd name="T4" fmla="*/ 103 w 136"/>
                <a:gd name="T5" fmla="*/ 38 h 223"/>
                <a:gd name="T6" fmla="*/ 94 w 136"/>
                <a:gd name="T7" fmla="*/ 60 h 223"/>
                <a:gd name="T8" fmla="*/ 105 w 136"/>
                <a:gd name="T9" fmla="*/ 71 h 223"/>
                <a:gd name="T10" fmla="*/ 116 w 136"/>
                <a:gd name="T11" fmla="*/ 53 h 223"/>
                <a:gd name="T12" fmla="*/ 119 w 136"/>
                <a:gd name="T13" fmla="*/ 38 h 223"/>
                <a:gd name="T14" fmla="*/ 124 w 136"/>
                <a:gd name="T15" fmla="*/ 9 h 223"/>
                <a:gd name="T16" fmla="*/ 135 w 136"/>
                <a:gd name="T17" fmla="*/ 25 h 223"/>
                <a:gd name="T18" fmla="*/ 128 w 136"/>
                <a:gd name="T19" fmla="*/ 42 h 223"/>
                <a:gd name="T20" fmla="*/ 124 w 136"/>
                <a:gd name="T21" fmla="*/ 63 h 223"/>
                <a:gd name="T22" fmla="*/ 96 w 136"/>
                <a:gd name="T23" fmla="*/ 85 h 223"/>
                <a:gd name="T24" fmla="*/ 92 w 136"/>
                <a:gd name="T25" fmla="*/ 129 h 223"/>
                <a:gd name="T26" fmla="*/ 86 w 136"/>
                <a:gd name="T27" fmla="*/ 160 h 223"/>
                <a:gd name="T28" fmla="*/ 79 w 136"/>
                <a:gd name="T29" fmla="*/ 176 h 223"/>
                <a:gd name="T30" fmla="*/ 69 w 136"/>
                <a:gd name="T31" fmla="*/ 162 h 223"/>
                <a:gd name="T32" fmla="*/ 61 w 136"/>
                <a:gd name="T33" fmla="*/ 174 h 223"/>
                <a:gd name="T34" fmla="*/ 52 w 136"/>
                <a:gd name="T35" fmla="*/ 223 h 223"/>
                <a:gd name="T36" fmla="*/ 45 w 136"/>
                <a:gd name="T37" fmla="*/ 211 h 223"/>
                <a:gd name="T38" fmla="*/ 46 w 136"/>
                <a:gd name="T39" fmla="*/ 152 h 223"/>
                <a:gd name="T40" fmla="*/ 27 w 136"/>
                <a:gd name="T41" fmla="*/ 153 h 223"/>
                <a:gd name="T42" fmla="*/ 2 w 136"/>
                <a:gd name="T43" fmla="*/ 149 h 223"/>
                <a:gd name="T44" fmla="*/ 2 w 136"/>
                <a:gd name="T45" fmla="*/ 126 h 223"/>
                <a:gd name="T46" fmla="*/ 7 w 136"/>
                <a:gd name="T47" fmla="*/ 95 h 223"/>
                <a:gd name="T48" fmla="*/ 11 w 136"/>
                <a:gd name="T49" fmla="*/ 68 h 223"/>
                <a:gd name="T50" fmla="*/ 15 w 136"/>
                <a:gd name="T51" fmla="*/ 50 h 223"/>
                <a:gd name="T52" fmla="*/ 30 w 136"/>
                <a:gd name="T53" fmla="*/ 65 h 223"/>
                <a:gd name="T54" fmla="*/ 28 w 136"/>
                <a:gd name="T55" fmla="*/ 74 h 223"/>
                <a:gd name="T56" fmla="*/ 29 w 136"/>
                <a:gd name="T57" fmla="*/ 100 h 223"/>
                <a:gd name="T58" fmla="*/ 47 w 136"/>
                <a:gd name="T59" fmla="*/ 90 h 223"/>
                <a:gd name="T60" fmla="*/ 49 w 136"/>
                <a:gd name="T61" fmla="*/ 64 h 223"/>
                <a:gd name="T62" fmla="*/ 50 w 136"/>
                <a:gd name="T63" fmla="*/ 31 h 223"/>
                <a:gd name="T64" fmla="*/ 66 w 136"/>
                <a:gd name="T65" fmla="*/ 4 h 223"/>
                <a:gd name="T66" fmla="*/ 69 w 136"/>
                <a:gd name="T67" fmla="*/ 34 h 223"/>
                <a:gd name="T68" fmla="*/ 65 w 136"/>
                <a:gd name="T69" fmla="*/ 55 h 223"/>
                <a:gd name="T70" fmla="*/ 65 w 136"/>
                <a:gd name="T71" fmla="*/ 97 h 223"/>
                <a:gd name="T72" fmla="*/ 69 w 136"/>
                <a:gd name="T73" fmla="*/ 126 h 223"/>
                <a:gd name="T74" fmla="*/ 62 w 136"/>
                <a:gd name="T75" fmla="*/ 139 h 223"/>
                <a:gd name="T76" fmla="*/ 74 w 136"/>
                <a:gd name="T77" fmla="*/ 153 h 223"/>
                <a:gd name="T78" fmla="*/ 82 w 136"/>
                <a:gd name="T79" fmla="*/ 139 h 223"/>
                <a:gd name="T80" fmla="*/ 85 w 136"/>
                <a:gd name="T81" fmla="*/ 97 h 223"/>
                <a:gd name="T82" fmla="*/ 75 w 136"/>
                <a:gd name="T83" fmla="*/ 85 h 223"/>
                <a:gd name="T84" fmla="*/ 66 w 136"/>
                <a:gd name="T85" fmla="*/ 91 h 223"/>
                <a:gd name="T86" fmla="*/ 69 w 136"/>
                <a:gd name="T87" fmla="*/ 81 h 223"/>
                <a:gd name="T88" fmla="*/ 87 w 136"/>
                <a:gd name="T89" fmla="*/ 54 h 223"/>
                <a:gd name="T90" fmla="*/ 91 w 136"/>
                <a:gd name="T91" fmla="*/ 12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6" h="223">
                  <a:moveTo>
                    <a:pt x="94" y="2"/>
                  </a:moveTo>
                  <a:cubicBezTo>
                    <a:pt x="96" y="3"/>
                    <a:pt x="100" y="3"/>
                    <a:pt x="101" y="4"/>
                  </a:cubicBezTo>
                  <a:cubicBezTo>
                    <a:pt x="102" y="5"/>
                    <a:pt x="102" y="6"/>
                    <a:pt x="103" y="7"/>
                  </a:cubicBezTo>
                  <a:cubicBezTo>
                    <a:pt x="104" y="9"/>
                    <a:pt x="106" y="12"/>
                    <a:pt x="106" y="13"/>
                  </a:cubicBezTo>
                  <a:cubicBezTo>
                    <a:pt x="107" y="15"/>
                    <a:pt x="106" y="19"/>
                    <a:pt x="106" y="20"/>
                  </a:cubicBezTo>
                  <a:cubicBezTo>
                    <a:pt x="106" y="22"/>
                    <a:pt x="106" y="23"/>
                    <a:pt x="106" y="25"/>
                  </a:cubicBezTo>
                  <a:cubicBezTo>
                    <a:pt x="105" y="27"/>
                    <a:pt x="105" y="29"/>
                    <a:pt x="104" y="31"/>
                  </a:cubicBezTo>
                  <a:cubicBezTo>
                    <a:pt x="104" y="33"/>
                    <a:pt x="104" y="35"/>
                    <a:pt x="104" y="36"/>
                  </a:cubicBezTo>
                  <a:cubicBezTo>
                    <a:pt x="103" y="37"/>
                    <a:pt x="103" y="37"/>
                    <a:pt x="103" y="38"/>
                  </a:cubicBezTo>
                  <a:cubicBezTo>
                    <a:pt x="102" y="39"/>
                    <a:pt x="103" y="41"/>
                    <a:pt x="103" y="42"/>
                  </a:cubicBezTo>
                  <a:cubicBezTo>
                    <a:pt x="103" y="43"/>
                    <a:pt x="103" y="44"/>
                    <a:pt x="103" y="46"/>
                  </a:cubicBezTo>
                  <a:cubicBezTo>
                    <a:pt x="100" y="51"/>
                    <a:pt x="96" y="54"/>
                    <a:pt x="94" y="60"/>
                  </a:cubicBezTo>
                  <a:cubicBezTo>
                    <a:pt x="94" y="62"/>
                    <a:pt x="96" y="72"/>
                    <a:pt x="96" y="73"/>
                  </a:cubicBezTo>
                  <a:cubicBezTo>
                    <a:pt x="99" y="73"/>
                    <a:pt x="100" y="73"/>
                    <a:pt x="102" y="72"/>
                  </a:cubicBezTo>
                  <a:cubicBezTo>
                    <a:pt x="103" y="72"/>
                    <a:pt x="104" y="72"/>
                    <a:pt x="105" y="71"/>
                  </a:cubicBezTo>
                  <a:cubicBezTo>
                    <a:pt x="110" y="70"/>
                    <a:pt x="110" y="66"/>
                    <a:pt x="112" y="60"/>
                  </a:cubicBezTo>
                  <a:cubicBezTo>
                    <a:pt x="112" y="58"/>
                    <a:pt x="115" y="56"/>
                    <a:pt x="116" y="54"/>
                  </a:cubicBezTo>
                  <a:cubicBezTo>
                    <a:pt x="116" y="54"/>
                    <a:pt x="116" y="53"/>
                    <a:pt x="116" y="53"/>
                  </a:cubicBezTo>
                  <a:cubicBezTo>
                    <a:pt x="116" y="53"/>
                    <a:pt x="118" y="48"/>
                    <a:pt x="117" y="47"/>
                  </a:cubicBezTo>
                  <a:cubicBezTo>
                    <a:pt x="118" y="47"/>
                    <a:pt x="119" y="47"/>
                    <a:pt x="119" y="45"/>
                  </a:cubicBezTo>
                  <a:cubicBezTo>
                    <a:pt x="119" y="43"/>
                    <a:pt x="119" y="41"/>
                    <a:pt x="119" y="38"/>
                  </a:cubicBezTo>
                  <a:cubicBezTo>
                    <a:pt x="118" y="35"/>
                    <a:pt x="120" y="23"/>
                    <a:pt x="122" y="19"/>
                  </a:cubicBezTo>
                  <a:cubicBezTo>
                    <a:pt x="122" y="18"/>
                    <a:pt x="122" y="18"/>
                    <a:pt x="121" y="19"/>
                  </a:cubicBezTo>
                  <a:cubicBezTo>
                    <a:pt x="119" y="13"/>
                    <a:pt x="118" y="11"/>
                    <a:pt x="124" y="9"/>
                  </a:cubicBezTo>
                  <a:cubicBezTo>
                    <a:pt x="126" y="9"/>
                    <a:pt x="126" y="8"/>
                    <a:pt x="128" y="9"/>
                  </a:cubicBezTo>
                  <a:cubicBezTo>
                    <a:pt x="132" y="11"/>
                    <a:pt x="134" y="17"/>
                    <a:pt x="135" y="22"/>
                  </a:cubicBezTo>
                  <a:cubicBezTo>
                    <a:pt x="135" y="23"/>
                    <a:pt x="135" y="24"/>
                    <a:pt x="135" y="25"/>
                  </a:cubicBezTo>
                  <a:cubicBezTo>
                    <a:pt x="135" y="26"/>
                    <a:pt x="136" y="27"/>
                    <a:pt x="136" y="29"/>
                  </a:cubicBezTo>
                  <a:cubicBezTo>
                    <a:pt x="135" y="29"/>
                    <a:pt x="135" y="29"/>
                    <a:pt x="134" y="30"/>
                  </a:cubicBezTo>
                  <a:cubicBezTo>
                    <a:pt x="135" y="35"/>
                    <a:pt x="130" y="39"/>
                    <a:pt x="128" y="42"/>
                  </a:cubicBezTo>
                  <a:cubicBezTo>
                    <a:pt x="128" y="44"/>
                    <a:pt x="127" y="46"/>
                    <a:pt x="127" y="48"/>
                  </a:cubicBezTo>
                  <a:cubicBezTo>
                    <a:pt x="127" y="48"/>
                    <a:pt x="126" y="49"/>
                    <a:pt x="126" y="50"/>
                  </a:cubicBezTo>
                  <a:cubicBezTo>
                    <a:pt x="128" y="53"/>
                    <a:pt x="126" y="59"/>
                    <a:pt x="124" y="63"/>
                  </a:cubicBezTo>
                  <a:cubicBezTo>
                    <a:pt x="123" y="66"/>
                    <a:pt x="124" y="69"/>
                    <a:pt x="123" y="74"/>
                  </a:cubicBezTo>
                  <a:cubicBezTo>
                    <a:pt x="122" y="78"/>
                    <a:pt x="117" y="84"/>
                    <a:pt x="114" y="85"/>
                  </a:cubicBezTo>
                  <a:cubicBezTo>
                    <a:pt x="109" y="88"/>
                    <a:pt x="100" y="78"/>
                    <a:pt x="96" y="85"/>
                  </a:cubicBezTo>
                  <a:cubicBezTo>
                    <a:pt x="95" y="86"/>
                    <a:pt x="95" y="89"/>
                    <a:pt x="94" y="91"/>
                  </a:cubicBezTo>
                  <a:cubicBezTo>
                    <a:pt x="94" y="98"/>
                    <a:pt x="94" y="106"/>
                    <a:pt x="94" y="113"/>
                  </a:cubicBezTo>
                  <a:cubicBezTo>
                    <a:pt x="94" y="119"/>
                    <a:pt x="93" y="124"/>
                    <a:pt x="92" y="129"/>
                  </a:cubicBezTo>
                  <a:cubicBezTo>
                    <a:pt x="92" y="130"/>
                    <a:pt x="92" y="142"/>
                    <a:pt x="92" y="142"/>
                  </a:cubicBezTo>
                  <a:cubicBezTo>
                    <a:pt x="92" y="143"/>
                    <a:pt x="89" y="153"/>
                    <a:pt x="90" y="154"/>
                  </a:cubicBezTo>
                  <a:cubicBezTo>
                    <a:pt x="88" y="155"/>
                    <a:pt x="87" y="158"/>
                    <a:pt x="86" y="160"/>
                  </a:cubicBezTo>
                  <a:cubicBezTo>
                    <a:pt x="86" y="162"/>
                    <a:pt x="86" y="164"/>
                    <a:pt x="86" y="166"/>
                  </a:cubicBezTo>
                  <a:cubicBezTo>
                    <a:pt x="84" y="168"/>
                    <a:pt x="84" y="170"/>
                    <a:pt x="83" y="172"/>
                  </a:cubicBezTo>
                  <a:cubicBezTo>
                    <a:pt x="83" y="173"/>
                    <a:pt x="80" y="175"/>
                    <a:pt x="79" y="176"/>
                  </a:cubicBezTo>
                  <a:cubicBezTo>
                    <a:pt x="78" y="177"/>
                    <a:pt x="72" y="173"/>
                    <a:pt x="71" y="171"/>
                  </a:cubicBezTo>
                  <a:cubicBezTo>
                    <a:pt x="71" y="170"/>
                    <a:pt x="69" y="168"/>
                    <a:pt x="69" y="166"/>
                  </a:cubicBezTo>
                  <a:cubicBezTo>
                    <a:pt x="68" y="165"/>
                    <a:pt x="68" y="163"/>
                    <a:pt x="69" y="162"/>
                  </a:cubicBezTo>
                  <a:cubicBezTo>
                    <a:pt x="67" y="158"/>
                    <a:pt x="65" y="149"/>
                    <a:pt x="61" y="149"/>
                  </a:cubicBezTo>
                  <a:cubicBezTo>
                    <a:pt x="61" y="156"/>
                    <a:pt x="61" y="162"/>
                    <a:pt x="60" y="169"/>
                  </a:cubicBezTo>
                  <a:cubicBezTo>
                    <a:pt x="61" y="171"/>
                    <a:pt x="61" y="172"/>
                    <a:pt x="61" y="174"/>
                  </a:cubicBezTo>
                  <a:cubicBezTo>
                    <a:pt x="60" y="177"/>
                    <a:pt x="59" y="180"/>
                    <a:pt x="58" y="183"/>
                  </a:cubicBezTo>
                  <a:cubicBezTo>
                    <a:pt x="58" y="188"/>
                    <a:pt x="58" y="194"/>
                    <a:pt x="58" y="199"/>
                  </a:cubicBezTo>
                  <a:cubicBezTo>
                    <a:pt x="58" y="209"/>
                    <a:pt x="61" y="222"/>
                    <a:pt x="52" y="223"/>
                  </a:cubicBezTo>
                  <a:cubicBezTo>
                    <a:pt x="51" y="221"/>
                    <a:pt x="48" y="222"/>
                    <a:pt x="47" y="220"/>
                  </a:cubicBezTo>
                  <a:cubicBezTo>
                    <a:pt x="47" y="218"/>
                    <a:pt x="47" y="217"/>
                    <a:pt x="47" y="215"/>
                  </a:cubicBezTo>
                  <a:cubicBezTo>
                    <a:pt x="46" y="213"/>
                    <a:pt x="45" y="212"/>
                    <a:pt x="45" y="211"/>
                  </a:cubicBezTo>
                  <a:cubicBezTo>
                    <a:pt x="43" y="207"/>
                    <a:pt x="45" y="202"/>
                    <a:pt x="44" y="198"/>
                  </a:cubicBezTo>
                  <a:cubicBezTo>
                    <a:pt x="43" y="190"/>
                    <a:pt x="43" y="178"/>
                    <a:pt x="44" y="170"/>
                  </a:cubicBezTo>
                  <a:cubicBezTo>
                    <a:pt x="46" y="163"/>
                    <a:pt x="43" y="156"/>
                    <a:pt x="46" y="152"/>
                  </a:cubicBezTo>
                  <a:cubicBezTo>
                    <a:pt x="45" y="150"/>
                    <a:pt x="44" y="148"/>
                    <a:pt x="41" y="148"/>
                  </a:cubicBezTo>
                  <a:cubicBezTo>
                    <a:pt x="39" y="148"/>
                    <a:pt x="37" y="150"/>
                    <a:pt x="36" y="150"/>
                  </a:cubicBezTo>
                  <a:cubicBezTo>
                    <a:pt x="33" y="151"/>
                    <a:pt x="29" y="151"/>
                    <a:pt x="27" y="153"/>
                  </a:cubicBezTo>
                  <a:cubicBezTo>
                    <a:pt x="26" y="157"/>
                    <a:pt x="10" y="158"/>
                    <a:pt x="6" y="155"/>
                  </a:cubicBezTo>
                  <a:cubicBezTo>
                    <a:pt x="5" y="154"/>
                    <a:pt x="5" y="153"/>
                    <a:pt x="5" y="151"/>
                  </a:cubicBezTo>
                  <a:cubicBezTo>
                    <a:pt x="4" y="151"/>
                    <a:pt x="3" y="150"/>
                    <a:pt x="2" y="149"/>
                  </a:cubicBezTo>
                  <a:cubicBezTo>
                    <a:pt x="1" y="146"/>
                    <a:pt x="2" y="142"/>
                    <a:pt x="1" y="139"/>
                  </a:cubicBezTo>
                  <a:cubicBezTo>
                    <a:pt x="1" y="136"/>
                    <a:pt x="0" y="134"/>
                    <a:pt x="0" y="132"/>
                  </a:cubicBezTo>
                  <a:cubicBezTo>
                    <a:pt x="1" y="130"/>
                    <a:pt x="2" y="127"/>
                    <a:pt x="2" y="126"/>
                  </a:cubicBezTo>
                  <a:cubicBezTo>
                    <a:pt x="2" y="125"/>
                    <a:pt x="2" y="116"/>
                    <a:pt x="2" y="115"/>
                  </a:cubicBezTo>
                  <a:cubicBezTo>
                    <a:pt x="3" y="111"/>
                    <a:pt x="5" y="107"/>
                    <a:pt x="7" y="105"/>
                  </a:cubicBezTo>
                  <a:cubicBezTo>
                    <a:pt x="7" y="102"/>
                    <a:pt x="7" y="98"/>
                    <a:pt x="7" y="95"/>
                  </a:cubicBezTo>
                  <a:cubicBezTo>
                    <a:pt x="8" y="94"/>
                    <a:pt x="9" y="93"/>
                    <a:pt x="10" y="92"/>
                  </a:cubicBezTo>
                  <a:cubicBezTo>
                    <a:pt x="11" y="89"/>
                    <a:pt x="10" y="86"/>
                    <a:pt x="11" y="84"/>
                  </a:cubicBezTo>
                  <a:cubicBezTo>
                    <a:pt x="12" y="82"/>
                    <a:pt x="10" y="71"/>
                    <a:pt x="11" y="68"/>
                  </a:cubicBezTo>
                  <a:cubicBezTo>
                    <a:pt x="11" y="66"/>
                    <a:pt x="11" y="64"/>
                    <a:pt x="10" y="62"/>
                  </a:cubicBezTo>
                  <a:cubicBezTo>
                    <a:pt x="11" y="61"/>
                    <a:pt x="14" y="51"/>
                    <a:pt x="14" y="50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17" y="47"/>
                    <a:pt x="23" y="32"/>
                    <a:pt x="30" y="38"/>
                  </a:cubicBezTo>
                  <a:cubicBezTo>
                    <a:pt x="37" y="45"/>
                    <a:pt x="27" y="48"/>
                    <a:pt x="29" y="53"/>
                  </a:cubicBezTo>
                  <a:cubicBezTo>
                    <a:pt x="30" y="57"/>
                    <a:pt x="31" y="60"/>
                    <a:pt x="30" y="65"/>
                  </a:cubicBezTo>
                  <a:cubicBezTo>
                    <a:pt x="30" y="66"/>
                    <a:pt x="30" y="66"/>
                    <a:pt x="30" y="66"/>
                  </a:cubicBezTo>
                  <a:cubicBezTo>
                    <a:pt x="30" y="68"/>
                    <a:pt x="29" y="69"/>
                    <a:pt x="28" y="70"/>
                  </a:cubicBezTo>
                  <a:cubicBezTo>
                    <a:pt x="28" y="71"/>
                    <a:pt x="28" y="73"/>
                    <a:pt x="28" y="74"/>
                  </a:cubicBezTo>
                  <a:cubicBezTo>
                    <a:pt x="27" y="80"/>
                    <a:pt x="28" y="80"/>
                    <a:pt x="25" y="84"/>
                  </a:cubicBezTo>
                  <a:cubicBezTo>
                    <a:pt x="25" y="86"/>
                    <a:pt x="26" y="87"/>
                    <a:pt x="27" y="88"/>
                  </a:cubicBezTo>
                  <a:cubicBezTo>
                    <a:pt x="27" y="90"/>
                    <a:pt x="28" y="98"/>
                    <a:pt x="29" y="100"/>
                  </a:cubicBezTo>
                  <a:cubicBezTo>
                    <a:pt x="31" y="100"/>
                    <a:pt x="34" y="99"/>
                    <a:pt x="35" y="98"/>
                  </a:cubicBezTo>
                  <a:cubicBezTo>
                    <a:pt x="36" y="98"/>
                    <a:pt x="37" y="98"/>
                    <a:pt x="38" y="98"/>
                  </a:cubicBezTo>
                  <a:cubicBezTo>
                    <a:pt x="40" y="95"/>
                    <a:pt x="45" y="93"/>
                    <a:pt x="47" y="90"/>
                  </a:cubicBezTo>
                  <a:cubicBezTo>
                    <a:pt x="48" y="89"/>
                    <a:pt x="51" y="87"/>
                    <a:pt x="49" y="86"/>
                  </a:cubicBezTo>
                  <a:cubicBezTo>
                    <a:pt x="50" y="85"/>
                    <a:pt x="51" y="84"/>
                    <a:pt x="52" y="82"/>
                  </a:cubicBezTo>
                  <a:cubicBezTo>
                    <a:pt x="53" y="76"/>
                    <a:pt x="50" y="69"/>
                    <a:pt x="49" y="64"/>
                  </a:cubicBezTo>
                  <a:cubicBezTo>
                    <a:pt x="49" y="64"/>
                    <a:pt x="49" y="55"/>
                    <a:pt x="49" y="54"/>
                  </a:cubicBezTo>
                  <a:cubicBezTo>
                    <a:pt x="48" y="51"/>
                    <a:pt x="51" y="44"/>
                    <a:pt x="51" y="41"/>
                  </a:cubicBezTo>
                  <a:cubicBezTo>
                    <a:pt x="52" y="37"/>
                    <a:pt x="50" y="34"/>
                    <a:pt x="50" y="31"/>
                  </a:cubicBezTo>
                  <a:cubicBezTo>
                    <a:pt x="50" y="29"/>
                    <a:pt x="52" y="28"/>
                    <a:pt x="50" y="26"/>
                  </a:cubicBezTo>
                  <a:cubicBezTo>
                    <a:pt x="50" y="25"/>
                    <a:pt x="52" y="18"/>
                    <a:pt x="52" y="18"/>
                  </a:cubicBezTo>
                  <a:cubicBezTo>
                    <a:pt x="54" y="13"/>
                    <a:pt x="58" y="0"/>
                    <a:pt x="66" y="4"/>
                  </a:cubicBezTo>
                  <a:cubicBezTo>
                    <a:pt x="68" y="5"/>
                    <a:pt x="69" y="7"/>
                    <a:pt x="70" y="10"/>
                  </a:cubicBezTo>
                  <a:cubicBezTo>
                    <a:pt x="71" y="11"/>
                    <a:pt x="72" y="13"/>
                    <a:pt x="72" y="14"/>
                  </a:cubicBezTo>
                  <a:cubicBezTo>
                    <a:pt x="74" y="21"/>
                    <a:pt x="69" y="27"/>
                    <a:pt x="69" y="34"/>
                  </a:cubicBezTo>
                  <a:cubicBezTo>
                    <a:pt x="69" y="36"/>
                    <a:pt x="68" y="40"/>
                    <a:pt x="67" y="43"/>
                  </a:cubicBezTo>
                  <a:cubicBezTo>
                    <a:pt x="66" y="45"/>
                    <a:pt x="67" y="50"/>
                    <a:pt x="66" y="53"/>
                  </a:cubicBezTo>
                  <a:cubicBezTo>
                    <a:pt x="66" y="54"/>
                    <a:pt x="65" y="55"/>
                    <a:pt x="65" y="55"/>
                  </a:cubicBezTo>
                  <a:cubicBezTo>
                    <a:pt x="64" y="60"/>
                    <a:pt x="64" y="64"/>
                    <a:pt x="64" y="68"/>
                  </a:cubicBezTo>
                  <a:cubicBezTo>
                    <a:pt x="63" y="70"/>
                    <a:pt x="63" y="71"/>
                    <a:pt x="62" y="73"/>
                  </a:cubicBezTo>
                  <a:cubicBezTo>
                    <a:pt x="60" y="80"/>
                    <a:pt x="63" y="94"/>
                    <a:pt x="65" y="97"/>
                  </a:cubicBezTo>
                  <a:cubicBezTo>
                    <a:pt x="68" y="97"/>
                    <a:pt x="68" y="102"/>
                    <a:pt x="69" y="105"/>
                  </a:cubicBezTo>
                  <a:cubicBezTo>
                    <a:pt x="71" y="109"/>
                    <a:pt x="75" y="116"/>
                    <a:pt x="72" y="121"/>
                  </a:cubicBezTo>
                  <a:cubicBezTo>
                    <a:pt x="71" y="123"/>
                    <a:pt x="70" y="124"/>
                    <a:pt x="69" y="126"/>
                  </a:cubicBezTo>
                  <a:cubicBezTo>
                    <a:pt x="69" y="128"/>
                    <a:pt x="69" y="129"/>
                    <a:pt x="69" y="131"/>
                  </a:cubicBezTo>
                  <a:cubicBezTo>
                    <a:pt x="68" y="132"/>
                    <a:pt x="67" y="133"/>
                    <a:pt x="67" y="135"/>
                  </a:cubicBezTo>
                  <a:cubicBezTo>
                    <a:pt x="66" y="137"/>
                    <a:pt x="63" y="138"/>
                    <a:pt x="62" y="139"/>
                  </a:cubicBezTo>
                  <a:cubicBezTo>
                    <a:pt x="61" y="143"/>
                    <a:pt x="68" y="149"/>
                    <a:pt x="70" y="151"/>
                  </a:cubicBezTo>
                  <a:cubicBezTo>
                    <a:pt x="71" y="151"/>
                    <a:pt x="72" y="151"/>
                    <a:pt x="72" y="151"/>
                  </a:cubicBezTo>
                  <a:cubicBezTo>
                    <a:pt x="72" y="152"/>
                    <a:pt x="73" y="153"/>
                    <a:pt x="74" y="153"/>
                  </a:cubicBezTo>
                  <a:cubicBezTo>
                    <a:pt x="74" y="153"/>
                    <a:pt x="74" y="153"/>
                    <a:pt x="74" y="153"/>
                  </a:cubicBezTo>
                  <a:cubicBezTo>
                    <a:pt x="75" y="154"/>
                    <a:pt x="76" y="156"/>
                    <a:pt x="78" y="155"/>
                  </a:cubicBezTo>
                  <a:cubicBezTo>
                    <a:pt x="78" y="150"/>
                    <a:pt x="81" y="144"/>
                    <a:pt x="82" y="139"/>
                  </a:cubicBezTo>
                  <a:cubicBezTo>
                    <a:pt x="83" y="135"/>
                    <a:pt x="83" y="121"/>
                    <a:pt x="83" y="114"/>
                  </a:cubicBezTo>
                  <a:cubicBezTo>
                    <a:pt x="82" y="111"/>
                    <a:pt x="84" y="107"/>
                    <a:pt x="85" y="105"/>
                  </a:cubicBezTo>
                  <a:cubicBezTo>
                    <a:pt x="85" y="102"/>
                    <a:pt x="85" y="100"/>
                    <a:pt x="85" y="97"/>
                  </a:cubicBezTo>
                  <a:cubicBezTo>
                    <a:pt x="86" y="96"/>
                    <a:pt x="86" y="94"/>
                    <a:pt x="86" y="93"/>
                  </a:cubicBezTo>
                  <a:cubicBezTo>
                    <a:pt x="87" y="90"/>
                    <a:pt x="85" y="86"/>
                    <a:pt x="85" y="84"/>
                  </a:cubicBezTo>
                  <a:cubicBezTo>
                    <a:pt x="82" y="83"/>
                    <a:pt x="77" y="83"/>
                    <a:pt x="75" y="85"/>
                  </a:cubicBezTo>
                  <a:cubicBezTo>
                    <a:pt x="73" y="86"/>
                    <a:pt x="74" y="87"/>
                    <a:pt x="72" y="88"/>
                  </a:cubicBezTo>
                  <a:cubicBezTo>
                    <a:pt x="70" y="89"/>
                    <a:pt x="70" y="87"/>
                    <a:pt x="69" y="89"/>
                  </a:cubicBezTo>
                  <a:cubicBezTo>
                    <a:pt x="69" y="90"/>
                    <a:pt x="67" y="91"/>
                    <a:pt x="66" y="91"/>
                  </a:cubicBezTo>
                  <a:cubicBezTo>
                    <a:pt x="65" y="91"/>
                    <a:pt x="64" y="91"/>
                    <a:pt x="64" y="90"/>
                  </a:cubicBezTo>
                  <a:cubicBezTo>
                    <a:pt x="63" y="88"/>
                    <a:pt x="64" y="87"/>
                    <a:pt x="64" y="85"/>
                  </a:cubicBezTo>
                  <a:cubicBezTo>
                    <a:pt x="66" y="85"/>
                    <a:pt x="67" y="83"/>
                    <a:pt x="69" y="81"/>
                  </a:cubicBezTo>
                  <a:cubicBezTo>
                    <a:pt x="70" y="81"/>
                    <a:pt x="71" y="81"/>
                    <a:pt x="71" y="81"/>
                  </a:cubicBezTo>
                  <a:cubicBezTo>
                    <a:pt x="76" y="80"/>
                    <a:pt x="82" y="80"/>
                    <a:pt x="85" y="76"/>
                  </a:cubicBezTo>
                  <a:cubicBezTo>
                    <a:pt x="84" y="72"/>
                    <a:pt x="86" y="59"/>
                    <a:pt x="87" y="54"/>
                  </a:cubicBezTo>
                  <a:cubicBezTo>
                    <a:pt x="87" y="52"/>
                    <a:pt x="87" y="49"/>
                    <a:pt x="87" y="47"/>
                  </a:cubicBezTo>
                  <a:cubicBezTo>
                    <a:pt x="88" y="40"/>
                    <a:pt x="86" y="30"/>
                    <a:pt x="87" y="24"/>
                  </a:cubicBezTo>
                  <a:cubicBezTo>
                    <a:pt x="87" y="20"/>
                    <a:pt x="90" y="16"/>
                    <a:pt x="91" y="12"/>
                  </a:cubicBezTo>
                  <a:cubicBezTo>
                    <a:pt x="89" y="10"/>
                    <a:pt x="89" y="8"/>
                    <a:pt x="89" y="4"/>
                  </a:cubicBezTo>
                  <a:cubicBezTo>
                    <a:pt x="90" y="3"/>
                    <a:pt x="93" y="3"/>
                    <a:pt x="9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" name="Freeform 60"/>
            <p:cNvSpPr/>
            <p:nvPr/>
          </p:nvSpPr>
          <p:spPr bwMode="auto">
            <a:xfrm>
              <a:off x="4600576" y="3017838"/>
              <a:ext cx="358775" cy="234950"/>
            </a:xfrm>
            <a:custGeom>
              <a:avLst/>
              <a:gdLst>
                <a:gd name="T0" fmla="*/ 47 w 118"/>
                <a:gd name="T1" fmla="*/ 0 h 77"/>
                <a:gd name="T2" fmla="*/ 52 w 118"/>
                <a:gd name="T3" fmla="*/ 3 h 77"/>
                <a:gd name="T4" fmla="*/ 53 w 118"/>
                <a:gd name="T5" fmla="*/ 4 h 77"/>
                <a:gd name="T6" fmla="*/ 65 w 118"/>
                <a:gd name="T7" fmla="*/ 8 h 77"/>
                <a:gd name="T8" fmla="*/ 71 w 118"/>
                <a:gd name="T9" fmla="*/ 9 h 77"/>
                <a:gd name="T10" fmla="*/ 74 w 118"/>
                <a:gd name="T11" fmla="*/ 11 h 77"/>
                <a:gd name="T12" fmla="*/ 88 w 118"/>
                <a:gd name="T13" fmla="*/ 19 h 77"/>
                <a:gd name="T14" fmla="*/ 88 w 118"/>
                <a:gd name="T15" fmla="*/ 38 h 77"/>
                <a:gd name="T16" fmla="*/ 79 w 118"/>
                <a:gd name="T17" fmla="*/ 48 h 77"/>
                <a:gd name="T18" fmla="*/ 65 w 118"/>
                <a:gd name="T19" fmla="*/ 57 h 77"/>
                <a:gd name="T20" fmla="*/ 70 w 118"/>
                <a:gd name="T21" fmla="*/ 59 h 77"/>
                <a:gd name="T22" fmla="*/ 86 w 118"/>
                <a:gd name="T23" fmla="*/ 60 h 77"/>
                <a:gd name="T24" fmla="*/ 93 w 118"/>
                <a:gd name="T25" fmla="*/ 59 h 77"/>
                <a:gd name="T26" fmla="*/ 113 w 118"/>
                <a:gd name="T27" fmla="*/ 64 h 77"/>
                <a:gd name="T28" fmla="*/ 116 w 118"/>
                <a:gd name="T29" fmla="*/ 75 h 77"/>
                <a:gd name="T30" fmla="*/ 101 w 118"/>
                <a:gd name="T31" fmla="*/ 75 h 77"/>
                <a:gd name="T32" fmla="*/ 88 w 118"/>
                <a:gd name="T33" fmla="*/ 76 h 77"/>
                <a:gd name="T34" fmla="*/ 76 w 118"/>
                <a:gd name="T35" fmla="*/ 75 h 77"/>
                <a:gd name="T36" fmla="*/ 50 w 118"/>
                <a:gd name="T37" fmla="*/ 75 h 77"/>
                <a:gd name="T38" fmla="*/ 44 w 118"/>
                <a:gd name="T39" fmla="*/ 75 h 77"/>
                <a:gd name="T40" fmla="*/ 34 w 118"/>
                <a:gd name="T41" fmla="*/ 77 h 77"/>
                <a:gd name="T42" fmla="*/ 23 w 118"/>
                <a:gd name="T43" fmla="*/ 75 h 77"/>
                <a:gd name="T44" fmla="*/ 16 w 118"/>
                <a:gd name="T45" fmla="*/ 69 h 77"/>
                <a:gd name="T46" fmla="*/ 18 w 118"/>
                <a:gd name="T47" fmla="*/ 65 h 77"/>
                <a:gd name="T48" fmla="*/ 56 w 118"/>
                <a:gd name="T49" fmla="*/ 54 h 77"/>
                <a:gd name="T50" fmla="*/ 61 w 118"/>
                <a:gd name="T51" fmla="*/ 48 h 77"/>
                <a:gd name="T52" fmla="*/ 68 w 118"/>
                <a:gd name="T53" fmla="*/ 42 h 77"/>
                <a:gd name="T54" fmla="*/ 60 w 118"/>
                <a:gd name="T55" fmla="*/ 29 h 77"/>
                <a:gd name="T56" fmla="*/ 50 w 118"/>
                <a:gd name="T57" fmla="*/ 26 h 77"/>
                <a:gd name="T58" fmla="*/ 48 w 118"/>
                <a:gd name="T59" fmla="*/ 25 h 77"/>
                <a:gd name="T60" fmla="*/ 40 w 118"/>
                <a:gd name="T61" fmla="*/ 31 h 77"/>
                <a:gd name="T62" fmla="*/ 20 w 118"/>
                <a:gd name="T63" fmla="*/ 47 h 77"/>
                <a:gd name="T64" fmla="*/ 9 w 118"/>
                <a:gd name="T65" fmla="*/ 53 h 77"/>
                <a:gd name="T66" fmla="*/ 3 w 118"/>
                <a:gd name="T67" fmla="*/ 53 h 77"/>
                <a:gd name="T68" fmla="*/ 0 w 118"/>
                <a:gd name="T69" fmla="*/ 48 h 77"/>
                <a:gd name="T70" fmla="*/ 18 w 118"/>
                <a:gd name="T71" fmla="*/ 33 h 77"/>
                <a:gd name="T72" fmla="*/ 21 w 118"/>
                <a:gd name="T73" fmla="*/ 30 h 77"/>
                <a:gd name="T74" fmla="*/ 24 w 118"/>
                <a:gd name="T75" fmla="*/ 29 h 77"/>
                <a:gd name="T76" fmla="*/ 26 w 118"/>
                <a:gd name="T77" fmla="*/ 27 h 77"/>
                <a:gd name="T78" fmla="*/ 34 w 118"/>
                <a:gd name="T79" fmla="*/ 14 h 77"/>
                <a:gd name="T80" fmla="*/ 31 w 118"/>
                <a:gd name="T81" fmla="*/ 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8" h="77">
                  <a:moveTo>
                    <a:pt x="38" y="0"/>
                  </a:moveTo>
                  <a:cubicBezTo>
                    <a:pt x="42" y="1"/>
                    <a:pt x="44" y="0"/>
                    <a:pt x="47" y="0"/>
                  </a:cubicBezTo>
                  <a:cubicBezTo>
                    <a:pt x="49" y="1"/>
                    <a:pt x="50" y="2"/>
                    <a:pt x="51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2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5" y="4"/>
                    <a:pt x="61" y="6"/>
                    <a:pt x="62" y="6"/>
                  </a:cubicBezTo>
                  <a:cubicBezTo>
                    <a:pt x="63" y="6"/>
                    <a:pt x="64" y="8"/>
                    <a:pt x="65" y="8"/>
                  </a:cubicBezTo>
                  <a:cubicBezTo>
                    <a:pt x="66" y="8"/>
                    <a:pt x="70" y="9"/>
                    <a:pt x="70" y="9"/>
                  </a:cubicBezTo>
                  <a:cubicBezTo>
                    <a:pt x="70" y="9"/>
                    <a:pt x="70" y="9"/>
                    <a:pt x="71" y="9"/>
                  </a:cubicBezTo>
                  <a:cubicBezTo>
                    <a:pt x="71" y="9"/>
                    <a:pt x="72" y="10"/>
                    <a:pt x="72" y="11"/>
                  </a:cubicBezTo>
                  <a:cubicBezTo>
                    <a:pt x="73" y="11"/>
                    <a:pt x="73" y="10"/>
                    <a:pt x="74" y="11"/>
                  </a:cubicBezTo>
                  <a:cubicBezTo>
                    <a:pt x="75" y="12"/>
                    <a:pt x="76" y="13"/>
                    <a:pt x="78" y="14"/>
                  </a:cubicBezTo>
                  <a:cubicBezTo>
                    <a:pt x="80" y="15"/>
                    <a:pt x="86" y="16"/>
                    <a:pt x="88" y="19"/>
                  </a:cubicBezTo>
                  <a:cubicBezTo>
                    <a:pt x="89" y="21"/>
                    <a:pt x="88" y="30"/>
                    <a:pt x="88" y="31"/>
                  </a:cubicBezTo>
                  <a:cubicBezTo>
                    <a:pt x="88" y="33"/>
                    <a:pt x="88" y="36"/>
                    <a:pt x="88" y="38"/>
                  </a:cubicBezTo>
                  <a:cubicBezTo>
                    <a:pt x="87" y="40"/>
                    <a:pt x="86" y="43"/>
                    <a:pt x="84" y="44"/>
                  </a:cubicBezTo>
                  <a:cubicBezTo>
                    <a:pt x="82" y="46"/>
                    <a:pt x="80" y="45"/>
                    <a:pt x="79" y="48"/>
                  </a:cubicBezTo>
                  <a:cubicBezTo>
                    <a:pt x="77" y="48"/>
                    <a:pt x="65" y="53"/>
                    <a:pt x="65" y="57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5" y="58"/>
                    <a:pt x="65" y="58"/>
                    <a:pt x="66" y="59"/>
                  </a:cubicBezTo>
                  <a:cubicBezTo>
                    <a:pt x="66" y="59"/>
                    <a:pt x="70" y="59"/>
                    <a:pt x="70" y="59"/>
                  </a:cubicBezTo>
                  <a:cubicBezTo>
                    <a:pt x="72" y="60"/>
                    <a:pt x="81" y="57"/>
                    <a:pt x="85" y="59"/>
                  </a:cubicBezTo>
                  <a:cubicBezTo>
                    <a:pt x="85" y="59"/>
                    <a:pt x="86" y="59"/>
                    <a:pt x="86" y="60"/>
                  </a:cubicBezTo>
                  <a:cubicBezTo>
                    <a:pt x="92" y="59"/>
                    <a:pt x="92" y="59"/>
                    <a:pt x="92" y="59"/>
                  </a:cubicBezTo>
                  <a:cubicBezTo>
                    <a:pt x="92" y="59"/>
                    <a:pt x="92" y="59"/>
                    <a:pt x="93" y="59"/>
                  </a:cubicBezTo>
                  <a:cubicBezTo>
                    <a:pt x="94" y="61"/>
                    <a:pt x="100" y="62"/>
                    <a:pt x="102" y="60"/>
                  </a:cubicBezTo>
                  <a:cubicBezTo>
                    <a:pt x="105" y="61"/>
                    <a:pt x="110" y="61"/>
                    <a:pt x="113" y="64"/>
                  </a:cubicBezTo>
                  <a:cubicBezTo>
                    <a:pt x="114" y="65"/>
                    <a:pt x="116" y="69"/>
                    <a:pt x="118" y="71"/>
                  </a:cubicBezTo>
                  <a:cubicBezTo>
                    <a:pt x="117" y="72"/>
                    <a:pt x="116" y="74"/>
                    <a:pt x="116" y="75"/>
                  </a:cubicBezTo>
                  <a:cubicBezTo>
                    <a:pt x="114" y="76"/>
                    <a:pt x="108" y="76"/>
                    <a:pt x="106" y="75"/>
                  </a:cubicBezTo>
                  <a:cubicBezTo>
                    <a:pt x="104" y="75"/>
                    <a:pt x="103" y="75"/>
                    <a:pt x="101" y="75"/>
                  </a:cubicBezTo>
                  <a:cubicBezTo>
                    <a:pt x="101" y="75"/>
                    <a:pt x="100" y="74"/>
                    <a:pt x="99" y="75"/>
                  </a:cubicBezTo>
                  <a:cubicBezTo>
                    <a:pt x="97" y="76"/>
                    <a:pt x="90" y="76"/>
                    <a:pt x="88" y="76"/>
                  </a:cubicBezTo>
                  <a:cubicBezTo>
                    <a:pt x="87" y="76"/>
                    <a:pt x="83" y="75"/>
                    <a:pt x="82" y="76"/>
                  </a:cubicBezTo>
                  <a:cubicBezTo>
                    <a:pt x="81" y="76"/>
                    <a:pt x="78" y="74"/>
                    <a:pt x="76" y="75"/>
                  </a:cubicBezTo>
                  <a:cubicBezTo>
                    <a:pt x="74" y="75"/>
                    <a:pt x="65" y="74"/>
                    <a:pt x="61" y="75"/>
                  </a:cubicBezTo>
                  <a:cubicBezTo>
                    <a:pt x="60" y="75"/>
                    <a:pt x="53" y="74"/>
                    <a:pt x="50" y="75"/>
                  </a:cubicBezTo>
                  <a:cubicBezTo>
                    <a:pt x="49" y="75"/>
                    <a:pt x="48" y="75"/>
                    <a:pt x="47" y="76"/>
                  </a:cubicBezTo>
                  <a:cubicBezTo>
                    <a:pt x="46" y="75"/>
                    <a:pt x="45" y="75"/>
                    <a:pt x="44" y="75"/>
                  </a:cubicBezTo>
                  <a:cubicBezTo>
                    <a:pt x="43" y="76"/>
                    <a:pt x="42" y="76"/>
                    <a:pt x="41" y="77"/>
                  </a:cubicBezTo>
                  <a:cubicBezTo>
                    <a:pt x="40" y="77"/>
                    <a:pt x="34" y="77"/>
                    <a:pt x="34" y="77"/>
                  </a:cubicBezTo>
                  <a:cubicBezTo>
                    <a:pt x="33" y="77"/>
                    <a:pt x="33" y="77"/>
                    <a:pt x="32" y="76"/>
                  </a:cubicBezTo>
                  <a:cubicBezTo>
                    <a:pt x="32" y="76"/>
                    <a:pt x="24" y="74"/>
                    <a:pt x="23" y="75"/>
                  </a:cubicBezTo>
                  <a:cubicBezTo>
                    <a:pt x="22" y="74"/>
                    <a:pt x="21" y="74"/>
                    <a:pt x="19" y="72"/>
                  </a:cubicBezTo>
                  <a:cubicBezTo>
                    <a:pt x="17" y="72"/>
                    <a:pt x="18" y="70"/>
                    <a:pt x="16" y="69"/>
                  </a:cubicBezTo>
                  <a:cubicBezTo>
                    <a:pt x="16" y="68"/>
                    <a:pt x="16" y="68"/>
                    <a:pt x="16" y="67"/>
                  </a:cubicBezTo>
                  <a:cubicBezTo>
                    <a:pt x="17" y="67"/>
                    <a:pt x="17" y="66"/>
                    <a:pt x="18" y="65"/>
                  </a:cubicBezTo>
                  <a:cubicBezTo>
                    <a:pt x="23" y="67"/>
                    <a:pt x="40" y="61"/>
                    <a:pt x="44" y="58"/>
                  </a:cubicBezTo>
                  <a:cubicBezTo>
                    <a:pt x="47" y="59"/>
                    <a:pt x="53" y="56"/>
                    <a:pt x="56" y="54"/>
                  </a:cubicBezTo>
                  <a:cubicBezTo>
                    <a:pt x="56" y="53"/>
                    <a:pt x="56" y="52"/>
                    <a:pt x="57" y="51"/>
                  </a:cubicBezTo>
                  <a:cubicBezTo>
                    <a:pt x="58" y="50"/>
                    <a:pt x="60" y="49"/>
                    <a:pt x="61" y="48"/>
                  </a:cubicBezTo>
                  <a:cubicBezTo>
                    <a:pt x="62" y="48"/>
                    <a:pt x="62" y="47"/>
                    <a:pt x="62" y="46"/>
                  </a:cubicBezTo>
                  <a:cubicBezTo>
                    <a:pt x="64" y="45"/>
                    <a:pt x="66" y="43"/>
                    <a:pt x="68" y="42"/>
                  </a:cubicBezTo>
                  <a:cubicBezTo>
                    <a:pt x="70" y="40"/>
                    <a:pt x="71" y="38"/>
                    <a:pt x="72" y="37"/>
                  </a:cubicBezTo>
                  <a:cubicBezTo>
                    <a:pt x="69" y="31"/>
                    <a:pt x="62" y="32"/>
                    <a:pt x="60" y="29"/>
                  </a:cubicBezTo>
                  <a:cubicBezTo>
                    <a:pt x="59" y="29"/>
                    <a:pt x="58" y="28"/>
                    <a:pt x="58" y="28"/>
                  </a:cubicBezTo>
                  <a:cubicBezTo>
                    <a:pt x="54" y="26"/>
                    <a:pt x="53" y="29"/>
                    <a:pt x="50" y="26"/>
                  </a:cubicBezTo>
                  <a:cubicBezTo>
                    <a:pt x="50" y="25"/>
                    <a:pt x="50" y="26"/>
                    <a:pt x="50" y="25"/>
                  </a:cubicBezTo>
                  <a:cubicBezTo>
                    <a:pt x="49" y="25"/>
                    <a:pt x="49" y="25"/>
                    <a:pt x="48" y="25"/>
                  </a:cubicBezTo>
                  <a:cubicBezTo>
                    <a:pt x="47" y="27"/>
                    <a:pt x="44" y="29"/>
                    <a:pt x="42" y="30"/>
                  </a:cubicBezTo>
                  <a:cubicBezTo>
                    <a:pt x="41" y="30"/>
                    <a:pt x="41" y="31"/>
                    <a:pt x="40" y="31"/>
                  </a:cubicBezTo>
                  <a:cubicBezTo>
                    <a:pt x="40" y="35"/>
                    <a:pt x="35" y="36"/>
                    <a:pt x="32" y="37"/>
                  </a:cubicBezTo>
                  <a:cubicBezTo>
                    <a:pt x="27" y="40"/>
                    <a:pt x="24" y="44"/>
                    <a:pt x="20" y="47"/>
                  </a:cubicBezTo>
                  <a:cubicBezTo>
                    <a:pt x="19" y="48"/>
                    <a:pt x="18" y="47"/>
                    <a:pt x="17" y="48"/>
                  </a:cubicBezTo>
                  <a:cubicBezTo>
                    <a:pt x="14" y="49"/>
                    <a:pt x="11" y="50"/>
                    <a:pt x="9" y="53"/>
                  </a:cubicBezTo>
                  <a:cubicBezTo>
                    <a:pt x="7" y="53"/>
                    <a:pt x="7" y="53"/>
                    <a:pt x="6" y="52"/>
                  </a:cubicBezTo>
                  <a:cubicBezTo>
                    <a:pt x="5" y="52"/>
                    <a:pt x="4" y="53"/>
                    <a:pt x="3" y="53"/>
                  </a:cubicBezTo>
                  <a:cubicBezTo>
                    <a:pt x="2" y="53"/>
                    <a:pt x="2" y="53"/>
                    <a:pt x="1" y="52"/>
                  </a:cubicBezTo>
                  <a:cubicBezTo>
                    <a:pt x="1" y="51"/>
                    <a:pt x="0" y="48"/>
                    <a:pt x="0" y="48"/>
                  </a:cubicBezTo>
                  <a:cubicBezTo>
                    <a:pt x="3" y="45"/>
                    <a:pt x="13" y="41"/>
                    <a:pt x="14" y="38"/>
                  </a:cubicBezTo>
                  <a:cubicBezTo>
                    <a:pt x="15" y="38"/>
                    <a:pt x="17" y="34"/>
                    <a:pt x="18" y="33"/>
                  </a:cubicBezTo>
                  <a:cubicBezTo>
                    <a:pt x="19" y="33"/>
                    <a:pt x="19" y="33"/>
                    <a:pt x="20" y="32"/>
                  </a:cubicBezTo>
                  <a:cubicBezTo>
                    <a:pt x="21" y="32"/>
                    <a:pt x="20" y="31"/>
                    <a:pt x="21" y="30"/>
                  </a:cubicBezTo>
                  <a:cubicBezTo>
                    <a:pt x="21" y="30"/>
                    <a:pt x="23" y="30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3" y="28"/>
                    <a:pt x="24" y="28"/>
                    <a:pt x="25" y="27"/>
                  </a:cubicBezTo>
                  <a:cubicBezTo>
                    <a:pt x="25" y="27"/>
                    <a:pt x="25" y="27"/>
                    <a:pt x="26" y="27"/>
                  </a:cubicBezTo>
                  <a:cubicBezTo>
                    <a:pt x="26" y="25"/>
                    <a:pt x="30" y="23"/>
                    <a:pt x="31" y="22"/>
                  </a:cubicBezTo>
                  <a:cubicBezTo>
                    <a:pt x="32" y="19"/>
                    <a:pt x="33" y="16"/>
                    <a:pt x="34" y="14"/>
                  </a:cubicBezTo>
                  <a:cubicBezTo>
                    <a:pt x="34" y="14"/>
                    <a:pt x="34" y="13"/>
                    <a:pt x="34" y="13"/>
                  </a:cubicBezTo>
                  <a:cubicBezTo>
                    <a:pt x="35" y="10"/>
                    <a:pt x="30" y="7"/>
                    <a:pt x="31" y="3"/>
                  </a:cubicBezTo>
                  <a:cubicBezTo>
                    <a:pt x="32" y="2"/>
                    <a:pt x="38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" name="Freeform 61"/>
            <p:cNvSpPr>
              <a:spLocks noEditPoints="1"/>
            </p:cNvSpPr>
            <p:nvPr/>
          </p:nvSpPr>
          <p:spPr bwMode="auto">
            <a:xfrm>
              <a:off x="4565651" y="3208338"/>
              <a:ext cx="471488" cy="460375"/>
            </a:xfrm>
            <a:custGeom>
              <a:avLst/>
              <a:gdLst>
                <a:gd name="T0" fmla="*/ 150 w 156"/>
                <a:gd name="T1" fmla="*/ 104 h 151"/>
                <a:gd name="T2" fmla="*/ 142 w 156"/>
                <a:gd name="T3" fmla="*/ 107 h 151"/>
                <a:gd name="T4" fmla="*/ 118 w 156"/>
                <a:gd name="T5" fmla="*/ 108 h 151"/>
                <a:gd name="T6" fmla="*/ 95 w 156"/>
                <a:gd name="T7" fmla="*/ 111 h 151"/>
                <a:gd name="T8" fmla="*/ 83 w 156"/>
                <a:gd name="T9" fmla="*/ 110 h 151"/>
                <a:gd name="T10" fmla="*/ 72 w 156"/>
                <a:gd name="T11" fmla="*/ 107 h 151"/>
                <a:gd name="T12" fmla="*/ 91 w 156"/>
                <a:gd name="T13" fmla="*/ 86 h 151"/>
                <a:gd name="T14" fmla="*/ 125 w 156"/>
                <a:gd name="T15" fmla="*/ 82 h 151"/>
                <a:gd name="T16" fmla="*/ 126 w 156"/>
                <a:gd name="T17" fmla="*/ 73 h 151"/>
                <a:gd name="T18" fmla="*/ 112 w 156"/>
                <a:gd name="T19" fmla="*/ 64 h 151"/>
                <a:gd name="T20" fmla="*/ 98 w 156"/>
                <a:gd name="T21" fmla="*/ 64 h 151"/>
                <a:gd name="T22" fmla="*/ 74 w 156"/>
                <a:gd name="T23" fmla="*/ 64 h 151"/>
                <a:gd name="T24" fmla="*/ 75 w 156"/>
                <a:gd name="T25" fmla="*/ 51 h 151"/>
                <a:gd name="T26" fmla="*/ 122 w 156"/>
                <a:gd name="T27" fmla="*/ 47 h 151"/>
                <a:gd name="T28" fmla="*/ 122 w 156"/>
                <a:gd name="T29" fmla="*/ 37 h 151"/>
                <a:gd name="T30" fmla="*/ 84 w 156"/>
                <a:gd name="T31" fmla="*/ 31 h 151"/>
                <a:gd name="T32" fmla="*/ 70 w 156"/>
                <a:gd name="T33" fmla="*/ 28 h 151"/>
                <a:gd name="T34" fmla="*/ 63 w 156"/>
                <a:gd name="T35" fmla="*/ 22 h 151"/>
                <a:gd name="T36" fmla="*/ 45 w 156"/>
                <a:gd name="T37" fmla="*/ 33 h 151"/>
                <a:gd name="T38" fmla="*/ 19 w 156"/>
                <a:gd name="T39" fmla="*/ 31 h 151"/>
                <a:gd name="T40" fmla="*/ 20 w 156"/>
                <a:gd name="T41" fmla="*/ 20 h 151"/>
                <a:gd name="T42" fmla="*/ 18 w 156"/>
                <a:gd name="T43" fmla="*/ 5 h 151"/>
                <a:gd name="T44" fmla="*/ 11 w 156"/>
                <a:gd name="T45" fmla="*/ 0 h 151"/>
                <a:gd name="T46" fmla="*/ 8 w 156"/>
                <a:gd name="T47" fmla="*/ 27 h 151"/>
                <a:gd name="T48" fmla="*/ 8 w 156"/>
                <a:gd name="T49" fmla="*/ 41 h 151"/>
                <a:gd name="T50" fmla="*/ 5 w 156"/>
                <a:gd name="T51" fmla="*/ 68 h 151"/>
                <a:gd name="T52" fmla="*/ 5 w 156"/>
                <a:gd name="T53" fmla="*/ 82 h 151"/>
                <a:gd name="T54" fmla="*/ 1 w 156"/>
                <a:gd name="T55" fmla="*/ 119 h 151"/>
                <a:gd name="T56" fmla="*/ 5 w 156"/>
                <a:gd name="T57" fmla="*/ 150 h 151"/>
                <a:gd name="T58" fmla="*/ 11 w 156"/>
                <a:gd name="T59" fmla="*/ 148 h 151"/>
                <a:gd name="T60" fmla="*/ 13 w 156"/>
                <a:gd name="T61" fmla="*/ 143 h 151"/>
                <a:gd name="T62" fmla="*/ 25 w 156"/>
                <a:gd name="T63" fmla="*/ 137 h 151"/>
                <a:gd name="T64" fmla="*/ 39 w 156"/>
                <a:gd name="T65" fmla="*/ 134 h 151"/>
                <a:gd name="T66" fmla="*/ 58 w 156"/>
                <a:gd name="T67" fmla="*/ 134 h 151"/>
                <a:gd name="T68" fmla="*/ 82 w 156"/>
                <a:gd name="T69" fmla="*/ 135 h 151"/>
                <a:gd name="T70" fmla="*/ 113 w 156"/>
                <a:gd name="T71" fmla="*/ 142 h 151"/>
                <a:gd name="T72" fmla="*/ 131 w 156"/>
                <a:gd name="T73" fmla="*/ 147 h 151"/>
                <a:gd name="T74" fmla="*/ 147 w 156"/>
                <a:gd name="T75" fmla="*/ 143 h 151"/>
                <a:gd name="T76" fmla="*/ 153 w 156"/>
                <a:gd name="T77" fmla="*/ 133 h 151"/>
                <a:gd name="T78" fmla="*/ 56 w 156"/>
                <a:gd name="T79" fmla="*/ 109 h 151"/>
                <a:gd name="T80" fmla="*/ 46 w 156"/>
                <a:gd name="T81" fmla="*/ 112 h 151"/>
                <a:gd name="T82" fmla="*/ 20 w 156"/>
                <a:gd name="T83" fmla="*/ 114 h 151"/>
                <a:gd name="T84" fmla="*/ 28 w 156"/>
                <a:gd name="T85" fmla="*/ 92 h 151"/>
                <a:gd name="T86" fmla="*/ 44 w 156"/>
                <a:gd name="T87" fmla="*/ 87 h 151"/>
                <a:gd name="T88" fmla="*/ 60 w 156"/>
                <a:gd name="T89" fmla="*/ 60 h 151"/>
                <a:gd name="T90" fmla="*/ 43 w 156"/>
                <a:gd name="T91" fmla="*/ 67 h 151"/>
                <a:gd name="T92" fmla="*/ 20 w 156"/>
                <a:gd name="T93" fmla="*/ 71 h 151"/>
                <a:gd name="T94" fmla="*/ 46 w 156"/>
                <a:gd name="T95" fmla="*/ 51 h 151"/>
                <a:gd name="T96" fmla="*/ 59 w 156"/>
                <a:gd name="T97" fmla="*/ 4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6" h="151">
                  <a:moveTo>
                    <a:pt x="156" y="123"/>
                  </a:moveTo>
                  <a:cubicBezTo>
                    <a:pt x="156" y="122"/>
                    <a:pt x="155" y="117"/>
                    <a:pt x="155" y="117"/>
                  </a:cubicBezTo>
                  <a:cubicBezTo>
                    <a:pt x="154" y="115"/>
                    <a:pt x="149" y="107"/>
                    <a:pt x="150" y="104"/>
                  </a:cubicBezTo>
                  <a:cubicBezTo>
                    <a:pt x="149" y="103"/>
                    <a:pt x="149" y="103"/>
                    <a:pt x="147" y="103"/>
                  </a:cubicBezTo>
                  <a:cubicBezTo>
                    <a:pt x="147" y="105"/>
                    <a:pt x="145" y="106"/>
                    <a:pt x="143" y="108"/>
                  </a:cubicBezTo>
                  <a:cubicBezTo>
                    <a:pt x="142" y="108"/>
                    <a:pt x="142" y="108"/>
                    <a:pt x="142" y="107"/>
                  </a:cubicBezTo>
                  <a:cubicBezTo>
                    <a:pt x="142" y="106"/>
                    <a:pt x="141" y="106"/>
                    <a:pt x="141" y="106"/>
                  </a:cubicBezTo>
                  <a:cubicBezTo>
                    <a:pt x="139" y="109"/>
                    <a:pt x="123" y="105"/>
                    <a:pt x="120" y="109"/>
                  </a:cubicBezTo>
                  <a:cubicBezTo>
                    <a:pt x="119" y="109"/>
                    <a:pt x="119" y="109"/>
                    <a:pt x="118" y="108"/>
                  </a:cubicBezTo>
                  <a:cubicBezTo>
                    <a:pt x="115" y="110"/>
                    <a:pt x="105" y="112"/>
                    <a:pt x="103" y="110"/>
                  </a:cubicBezTo>
                  <a:cubicBezTo>
                    <a:pt x="103" y="110"/>
                    <a:pt x="102" y="111"/>
                    <a:pt x="102" y="111"/>
                  </a:cubicBezTo>
                  <a:cubicBezTo>
                    <a:pt x="102" y="110"/>
                    <a:pt x="96" y="111"/>
                    <a:pt x="95" y="111"/>
                  </a:cubicBezTo>
                  <a:cubicBezTo>
                    <a:pt x="94" y="110"/>
                    <a:pt x="89" y="110"/>
                    <a:pt x="88" y="110"/>
                  </a:cubicBezTo>
                  <a:cubicBezTo>
                    <a:pt x="87" y="110"/>
                    <a:pt x="87" y="111"/>
                    <a:pt x="86" y="111"/>
                  </a:cubicBezTo>
                  <a:cubicBezTo>
                    <a:pt x="85" y="111"/>
                    <a:pt x="84" y="110"/>
                    <a:pt x="83" y="110"/>
                  </a:cubicBezTo>
                  <a:cubicBezTo>
                    <a:pt x="83" y="110"/>
                    <a:pt x="82" y="111"/>
                    <a:pt x="81" y="111"/>
                  </a:cubicBezTo>
                  <a:cubicBezTo>
                    <a:pt x="81" y="111"/>
                    <a:pt x="81" y="111"/>
                    <a:pt x="80" y="111"/>
                  </a:cubicBezTo>
                  <a:cubicBezTo>
                    <a:pt x="78" y="109"/>
                    <a:pt x="75" y="109"/>
                    <a:pt x="72" y="107"/>
                  </a:cubicBezTo>
                  <a:cubicBezTo>
                    <a:pt x="74" y="101"/>
                    <a:pt x="76" y="97"/>
                    <a:pt x="75" y="89"/>
                  </a:cubicBezTo>
                  <a:cubicBezTo>
                    <a:pt x="76" y="89"/>
                    <a:pt x="76" y="88"/>
                    <a:pt x="77" y="87"/>
                  </a:cubicBezTo>
                  <a:cubicBezTo>
                    <a:pt x="78" y="87"/>
                    <a:pt x="90" y="86"/>
                    <a:pt x="91" y="86"/>
                  </a:cubicBezTo>
                  <a:cubicBezTo>
                    <a:pt x="97" y="87"/>
                    <a:pt x="109" y="90"/>
                    <a:pt x="113" y="87"/>
                  </a:cubicBezTo>
                  <a:cubicBezTo>
                    <a:pt x="115" y="87"/>
                    <a:pt x="117" y="88"/>
                    <a:pt x="119" y="88"/>
                  </a:cubicBezTo>
                  <a:cubicBezTo>
                    <a:pt x="121" y="87"/>
                    <a:pt x="124" y="84"/>
                    <a:pt x="125" y="82"/>
                  </a:cubicBezTo>
                  <a:cubicBezTo>
                    <a:pt x="126" y="80"/>
                    <a:pt x="124" y="77"/>
                    <a:pt x="126" y="76"/>
                  </a:cubicBezTo>
                  <a:cubicBezTo>
                    <a:pt x="125" y="75"/>
                    <a:pt x="126" y="75"/>
                    <a:pt x="125" y="75"/>
                  </a:cubicBezTo>
                  <a:cubicBezTo>
                    <a:pt x="125" y="74"/>
                    <a:pt x="125" y="73"/>
                    <a:pt x="126" y="73"/>
                  </a:cubicBezTo>
                  <a:cubicBezTo>
                    <a:pt x="128" y="70"/>
                    <a:pt x="118" y="66"/>
                    <a:pt x="117" y="65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6" y="65"/>
                    <a:pt x="113" y="64"/>
                    <a:pt x="112" y="64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0" y="64"/>
                    <a:pt x="99" y="64"/>
                    <a:pt x="99" y="64"/>
                  </a:cubicBezTo>
                  <a:cubicBezTo>
                    <a:pt x="98" y="64"/>
                    <a:pt x="99" y="64"/>
                    <a:pt x="98" y="64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7" y="64"/>
                    <a:pt x="84" y="65"/>
                    <a:pt x="83" y="65"/>
                  </a:cubicBezTo>
                  <a:cubicBezTo>
                    <a:pt x="80" y="66"/>
                    <a:pt x="78" y="64"/>
                    <a:pt x="74" y="64"/>
                  </a:cubicBezTo>
                  <a:cubicBezTo>
                    <a:pt x="73" y="61"/>
                    <a:pt x="71" y="60"/>
                    <a:pt x="73" y="57"/>
                  </a:cubicBezTo>
                  <a:cubicBezTo>
                    <a:pt x="73" y="56"/>
                    <a:pt x="73" y="55"/>
                    <a:pt x="73" y="54"/>
                  </a:cubicBezTo>
                  <a:cubicBezTo>
                    <a:pt x="74" y="53"/>
                    <a:pt x="75" y="52"/>
                    <a:pt x="75" y="51"/>
                  </a:cubicBezTo>
                  <a:cubicBezTo>
                    <a:pt x="77" y="51"/>
                    <a:pt x="83" y="50"/>
                    <a:pt x="84" y="50"/>
                  </a:cubicBezTo>
                  <a:cubicBezTo>
                    <a:pt x="90" y="53"/>
                    <a:pt x="116" y="51"/>
                    <a:pt x="122" y="48"/>
                  </a:cubicBezTo>
                  <a:cubicBezTo>
                    <a:pt x="121" y="48"/>
                    <a:pt x="122" y="47"/>
                    <a:pt x="122" y="47"/>
                  </a:cubicBezTo>
                  <a:cubicBezTo>
                    <a:pt x="124" y="44"/>
                    <a:pt x="123" y="42"/>
                    <a:pt x="124" y="39"/>
                  </a:cubicBezTo>
                  <a:cubicBezTo>
                    <a:pt x="124" y="39"/>
                    <a:pt x="124" y="39"/>
                    <a:pt x="124" y="39"/>
                  </a:cubicBezTo>
                  <a:cubicBezTo>
                    <a:pt x="123" y="38"/>
                    <a:pt x="122" y="38"/>
                    <a:pt x="122" y="37"/>
                  </a:cubicBezTo>
                  <a:cubicBezTo>
                    <a:pt x="121" y="36"/>
                    <a:pt x="122" y="35"/>
                    <a:pt x="121" y="34"/>
                  </a:cubicBezTo>
                  <a:cubicBezTo>
                    <a:pt x="118" y="33"/>
                    <a:pt x="112" y="34"/>
                    <a:pt x="110" y="33"/>
                  </a:cubicBezTo>
                  <a:cubicBezTo>
                    <a:pt x="105" y="30"/>
                    <a:pt x="87" y="30"/>
                    <a:pt x="84" y="31"/>
                  </a:cubicBezTo>
                  <a:cubicBezTo>
                    <a:pt x="79" y="33"/>
                    <a:pt x="76" y="31"/>
                    <a:pt x="73" y="31"/>
                  </a:cubicBezTo>
                  <a:cubicBezTo>
                    <a:pt x="72" y="30"/>
                    <a:pt x="71" y="29"/>
                    <a:pt x="70" y="29"/>
                  </a:cubicBezTo>
                  <a:cubicBezTo>
                    <a:pt x="70" y="29"/>
                    <a:pt x="70" y="29"/>
                    <a:pt x="70" y="28"/>
                  </a:cubicBezTo>
                  <a:cubicBezTo>
                    <a:pt x="69" y="27"/>
                    <a:pt x="68" y="26"/>
                    <a:pt x="68" y="24"/>
                  </a:cubicBezTo>
                  <a:cubicBezTo>
                    <a:pt x="67" y="23"/>
                    <a:pt x="66" y="22"/>
                    <a:pt x="65" y="22"/>
                  </a:cubicBezTo>
                  <a:cubicBezTo>
                    <a:pt x="64" y="22"/>
                    <a:pt x="64" y="22"/>
                    <a:pt x="63" y="22"/>
                  </a:cubicBezTo>
                  <a:cubicBezTo>
                    <a:pt x="62" y="24"/>
                    <a:pt x="59" y="27"/>
                    <a:pt x="57" y="30"/>
                  </a:cubicBezTo>
                  <a:cubicBezTo>
                    <a:pt x="58" y="31"/>
                    <a:pt x="53" y="32"/>
                    <a:pt x="52" y="32"/>
                  </a:cubicBezTo>
                  <a:cubicBezTo>
                    <a:pt x="51" y="31"/>
                    <a:pt x="47" y="33"/>
                    <a:pt x="45" y="33"/>
                  </a:cubicBezTo>
                  <a:cubicBezTo>
                    <a:pt x="45" y="32"/>
                    <a:pt x="42" y="32"/>
                    <a:pt x="41" y="33"/>
                  </a:cubicBezTo>
                  <a:cubicBezTo>
                    <a:pt x="36" y="34"/>
                    <a:pt x="27" y="35"/>
                    <a:pt x="23" y="35"/>
                  </a:cubicBezTo>
                  <a:cubicBezTo>
                    <a:pt x="23" y="34"/>
                    <a:pt x="20" y="31"/>
                    <a:pt x="19" y="31"/>
                  </a:cubicBezTo>
                  <a:cubicBezTo>
                    <a:pt x="19" y="30"/>
                    <a:pt x="19" y="29"/>
                    <a:pt x="19" y="28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21"/>
                    <a:pt x="20" y="20"/>
                    <a:pt x="20" y="20"/>
                  </a:cubicBezTo>
                  <a:cubicBezTo>
                    <a:pt x="20" y="19"/>
                    <a:pt x="21" y="16"/>
                    <a:pt x="21" y="14"/>
                  </a:cubicBezTo>
                  <a:cubicBezTo>
                    <a:pt x="20" y="13"/>
                    <a:pt x="20" y="13"/>
                    <a:pt x="19" y="12"/>
                  </a:cubicBezTo>
                  <a:cubicBezTo>
                    <a:pt x="18" y="9"/>
                    <a:pt x="19" y="7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7" y="4"/>
                    <a:pt x="14" y="2"/>
                    <a:pt x="13" y="0"/>
                  </a:cubicBezTo>
                  <a:cubicBezTo>
                    <a:pt x="12" y="0"/>
                    <a:pt x="12" y="0"/>
                    <a:pt x="11" y="0"/>
                  </a:cubicBezTo>
                  <a:cubicBezTo>
                    <a:pt x="10" y="2"/>
                    <a:pt x="12" y="5"/>
                    <a:pt x="11" y="8"/>
                  </a:cubicBezTo>
                  <a:cubicBezTo>
                    <a:pt x="8" y="13"/>
                    <a:pt x="8" y="19"/>
                    <a:pt x="7" y="24"/>
                  </a:cubicBezTo>
                  <a:cubicBezTo>
                    <a:pt x="7" y="25"/>
                    <a:pt x="8" y="26"/>
                    <a:pt x="8" y="27"/>
                  </a:cubicBezTo>
                  <a:cubicBezTo>
                    <a:pt x="8" y="27"/>
                    <a:pt x="8" y="32"/>
                    <a:pt x="8" y="32"/>
                  </a:cubicBezTo>
                  <a:cubicBezTo>
                    <a:pt x="8" y="32"/>
                    <a:pt x="8" y="33"/>
                    <a:pt x="8" y="34"/>
                  </a:cubicBezTo>
                  <a:cubicBezTo>
                    <a:pt x="7" y="37"/>
                    <a:pt x="8" y="39"/>
                    <a:pt x="8" y="41"/>
                  </a:cubicBezTo>
                  <a:cubicBezTo>
                    <a:pt x="9" y="44"/>
                    <a:pt x="7" y="46"/>
                    <a:pt x="7" y="48"/>
                  </a:cubicBezTo>
                  <a:cubicBezTo>
                    <a:pt x="6" y="50"/>
                    <a:pt x="8" y="54"/>
                    <a:pt x="7" y="55"/>
                  </a:cubicBezTo>
                  <a:cubicBezTo>
                    <a:pt x="5" y="60"/>
                    <a:pt x="6" y="64"/>
                    <a:pt x="5" y="68"/>
                  </a:cubicBezTo>
                  <a:cubicBezTo>
                    <a:pt x="6" y="69"/>
                    <a:pt x="6" y="70"/>
                    <a:pt x="6" y="71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4"/>
                    <a:pt x="4" y="79"/>
                    <a:pt x="5" y="82"/>
                  </a:cubicBezTo>
                  <a:cubicBezTo>
                    <a:pt x="5" y="90"/>
                    <a:pt x="3" y="97"/>
                    <a:pt x="5" y="100"/>
                  </a:cubicBezTo>
                  <a:cubicBezTo>
                    <a:pt x="5" y="102"/>
                    <a:pt x="2" y="106"/>
                    <a:pt x="2" y="108"/>
                  </a:cubicBezTo>
                  <a:cubicBezTo>
                    <a:pt x="3" y="113"/>
                    <a:pt x="1" y="118"/>
                    <a:pt x="1" y="119"/>
                  </a:cubicBezTo>
                  <a:cubicBezTo>
                    <a:pt x="0" y="126"/>
                    <a:pt x="1" y="139"/>
                    <a:pt x="2" y="142"/>
                  </a:cubicBezTo>
                  <a:cubicBezTo>
                    <a:pt x="2" y="142"/>
                    <a:pt x="4" y="144"/>
                    <a:pt x="4" y="144"/>
                  </a:cubicBezTo>
                  <a:cubicBezTo>
                    <a:pt x="5" y="145"/>
                    <a:pt x="4" y="148"/>
                    <a:pt x="5" y="150"/>
                  </a:cubicBezTo>
                  <a:cubicBezTo>
                    <a:pt x="5" y="150"/>
                    <a:pt x="6" y="150"/>
                    <a:pt x="6" y="151"/>
                  </a:cubicBezTo>
                  <a:cubicBezTo>
                    <a:pt x="7" y="151"/>
                    <a:pt x="8" y="150"/>
                    <a:pt x="10" y="150"/>
                  </a:cubicBezTo>
                  <a:cubicBezTo>
                    <a:pt x="10" y="149"/>
                    <a:pt x="11" y="149"/>
                    <a:pt x="11" y="148"/>
                  </a:cubicBezTo>
                  <a:cubicBezTo>
                    <a:pt x="11" y="147"/>
                    <a:pt x="11" y="146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2" y="144"/>
                    <a:pt x="13" y="144"/>
                    <a:pt x="13" y="143"/>
                  </a:cubicBezTo>
                  <a:cubicBezTo>
                    <a:pt x="14" y="142"/>
                    <a:pt x="13" y="141"/>
                    <a:pt x="14" y="141"/>
                  </a:cubicBezTo>
                  <a:cubicBezTo>
                    <a:pt x="15" y="138"/>
                    <a:pt x="21" y="139"/>
                    <a:pt x="21" y="139"/>
                  </a:cubicBezTo>
                  <a:cubicBezTo>
                    <a:pt x="23" y="138"/>
                    <a:pt x="24" y="137"/>
                    <a:pt x="25" y="137"/>
                  </a:cubicBezTo>
                  <a:cubicBezTo>
                    <a:pt x="26" y="137"/>
                    <a:pt x="27" y="138"/>
                    <a:pt x="28" y="137"/>
                  </a:cubicBezTo>
                  <a:cubicBezTo>
                    <a:pt x="30" y="136"/>
                    <a:pt x="32" y="135"/>
                    <a:pt x="33" y="134"/>
                  </a:cubicBezTo>
                  <a:cubicBezTo>
                    <a:pt x="35" y="134"/>
                    <a:pt x="38" y="134"/>
                    <a:pt x="39" y="134"/>
                  </a:cubicBezTo>
                  <a:cubicBezTo>
                    <a:pt x="41" y="133"/>
                    <a:pt x="50" y="134"/>
                    <a:pt x="51" y="134"/>
                  </a:cubicBezTo>
                  <a:cubicBezTo>
                    <a:pt x="51" y="134"/>
                    <a:pt x="52" y="134"/>
                    <a:pt x="52" y="134"/>
                  </a:cubicBezTo>
                  <a:cubicBezTo>
                    <a:pt x="53" y="133"/>
                    <a:pt x="58" y="134"/>
                    <a:pt x="58" y="134"/>
                  </a:cubicBezTo>
                  <a:cubicBezTo>
                    <a:pt x="59" y="134"/>
                    <a:pt x="63" y="134"/>
                    <a:pt x="64" y="134"/>
                  </a:cubicBezTo>
                  <a:cubicBezTo>
                    <a:pt x="68" y="134"/>
                    <a:pt x="69" y="134"/>
                    <a:pt x="73" y="135"/>
                  </a:cubicBezTo>
                  <a:cubicBezTo>
                    <a:pt x="74" y="135"/>
                    <a:pt x="81" y="135"/>
                    <a:pt x="82" y="135"/>
                  </a:cubicBezTo>
                  <a:cubicBezTo>
                    <a:pt x="84" y="137"/>
                    <a:pt x="87" y="137"/>
                    <a:pt x="89" y="139"/>
                  </a:cubicBezTo>
                  <a:cubicBezTo>
                    <a:pt x="90" y="137"/>
                    <a:pt x="101" y="140"/>
                    <a:pt x="103" y="140"/>
                  </a:cubicBezTo>
                  <a:cubicBezTo>
                    <a:pt x="107" y="139"/>
                    <a:pt x="112" y="142"/>
                    <a:pt x="113" y="142"/>
                  </a:cubicBezTo>
                  <a:cubicBezTo>
                    <a:pt x="116" y="141"/>
                    <a:pt x="116" y="143"/>
                    <a:pt x="117" y="144"/>
                  </a:cubicBezTo>
                  <a:cubicBezTo>
                    <a:pt x="119" y="144"/>
                    <a:pt x="120" y="144"/>
                    <a:pt x="121" y="144"/>
                  </a:cubicBezTo>
                  <a:cubicBezTo>
                    <a:pt x="125" y="146"/>
                    <a:pt x="127" y="147"/>
                    <a:pt x="131" y="147"/>
                  </a:cubicBezTo>
                  <a:cubicBezTo>
                    <a:pt x="133" y="148"/>
                    <a:pt x="138" y="148"/>
                    <a:pt x="138" y="148"/>
                  </a:cubicBezTo>
                  <a:cubicBezTo>
                    <a:pt x="139" y="147"/>
                    <a:pt x="143" y="146"/>
                    <a:pt x="144" y="146"/>
                  </a:cubicBezTo>
                  <a:cubicBezTo>
                    <a:pt x="145" y="145"/>
                    <a:pt x="146" y="144"/>
                    <a:pt x="147" y="143"/>
                  </a:cubicBezTo>
                  <a:cubicBezTo>
                    <a:pt x="147" y="143"/>
                    <a:pt x="147" y="142"/>
                    <a:pt x="147" y="142"/>
                  </a:cubicBezTo>
                  <a:cubicBezTo>
                    <a:pt x="147" y="141"/>
                    <a:pt x="150" y="140"/>
                    <a:pt x="150" y="140"/>
                  </a:cubicBezTo>
                  <a:cubicBezTo>
                    <a:pt x="152" y="138"/>
                    <a:pt x="151" y="135"/>
                    <a:pt x="153" y="133"/>
                  </a:cubicBezTo>
                  <a:cubicBezTo>
                    <a:pt x="154" y="132"/>
                    <a:pt x="155" y="132"/>
                    <a:pt x="155" y="130"/>
                  </a:cubicBezTo>
                  <a:cubicBezTo>
                    <a:pt x="154" y="129"/>
                    <a:pt x="156" y="124"/>
                    <a:pt x="156" y="123"/>
                  </a:cubicBezTo>
                  <a:close/>
                  <a:moveTo>
                    <a:pt x="56" y="109"/>
                  </a:moveTo>
                  <a:cubicBezTo>
                    <a:pt x="54" y="111"/>
                    <a:pt x="52" y="110"/>
                    <a:pt x="49" y="111"/>
                  </a:cubicBezTo>
                  <a:cubicBezTo>
                    <a:pt x="49" y="111"/>
                    <a:pt x="48" y="111"/>
                    <a:pt x="47" y="111"/>
                  </a:cubicBezTo>
                  <a:cubicBezTo>
                    <a:pt x="47" y="111"/>
                    <a:pt x="47" y="111"/>
                    <a:pt x="46" y="112"/>
                  </a:cubicBezTo>
                  <a:cubicBezTo>
                    <a:pt x="45" y="112"/>
                    <a:pt x="43" y="112"/>
                    <a:pt x="42" y="112"/>
                  </a:cubicBezTo>
                  <a:cubicBezTo>
                    <a:pt x="40" y="112"/>
                    <a:pt x="39" y="112"/>
                    <a:pt x="37" y="112"/>
                  </a:cubicBezTo>
                  <a:cubicBezTo>
                    <a:pt x="33" y="114"/>
                    <a:pt x="25" y="114"/>
                    <a:pt x="20" y="114"/>
                  </a:cubicBezTo>
                  <a:cubicBezTo>
                    <a:pt x="20" y="114"/>
                    <a:pt x="19" y="113"/>
                    <a:pt x="19" y="112"/>
                  </a:cubicBezTo>
                  <a:cubicBezTo>
                    <a:pt x="18" y="111"/>
                    <a:pt x="18" y="98"/>
                    <a:pt x="19" y="97"/>
                  </a:cubicBezTo>
                  <a:cubicBezTo>
                    <a:pt x="19" y="97"/>
                    <a:pt x="28" y="92"/>
                    <a:pt x="28" y="92"/>
                  </a:cubicBezTo>
                  <a:cubicBezTo>
                    <a:pt x="29" y="92"/>
                    <a:pt x="29" y="92"/>
                    <a:pt x="30" y="92"/>
                  </a:cubicBezTo>
                  <a:cubicBezTo>
                    <a:pt x="31" y="91"/>
                    <a:pt x="32" y="90"/>
                    <a:pt x="34" y="89"/>
                  </a:cubicBezTo>
                  <a:cubicBezTo>
                    <a:pt x="36" y="88"/>
                    <a:pt x="42" y="89"/>
                    <a:pt x="44" y="87"/>
                  </a:cubicBezTo>
                  <a:cubicBezTo>
                    <a:pt x="48" y="88"/>
                    <a:pt x="55" y="87"/>
                    <a:pt x="59" y="89"/>
                  </a:cubicBezTo>
                  <a:cubicBezTo>
                    <a:pt x="61" y="95"/>
                    <a:pt x="59" y="107"/>
                    <a:pt x="56" y="109"/>
                  </a:cubicBezTo>
                  <a:close/>
                  <a:moveTo>
                    <a:pt x="60" y="60"/>
                  </a:moveTo>
                  <a:cubicBezTo>
                    <a:pt x="60" y="62"/>
                    <a:pt x="60" y="64"/>
                    <a:pt x="59" y="64"/>
                  </a:cubicBezTo>
                  <a:cubicBezTo>
                    <a:pt x="57" y="66"/>
                    <a:pt x="53" y="68"/>
                    <a:pt x="49" y="67"/>
                  </a:cubicBezTo>
                  <a:cubicBezTo>
                    <a:pt x="48" y="67"/>
                    <a:pt x="45" y="67"/>
                    <a:pt x="43" y="67"/>
                  </a:cubicBezTo>
                  <a:cubicBezTo>
                    <a:pt x="42" y="67"/>
                    <a:pt x="40" y="68"/>
                    <a:pt x="39" y="68"/>
                  </a:cubicBezTo>
                  <a:cubicBezTo>
                    <a:pt x="38" y="68"/>
                    <a:pt x="37" y="68"/>
                    <a:pt x="36" y="68"/>
                  </a:cubicBezTo>
                  <a:cubicBezTo>
                    <a:pt x="29" y="70"/>
                    <a:pt x="27" y="71"/>
                    <a:pt x="20" y="71"/>
                  </a:cubicBezTo>
                  <a:cubicBezTo>
                    <a:pt x="15" y="59"/>
                    <a:pt x="24" y="56"/>
                    <a:pt x="33" y="51"/>
                  </a:cubicBezTo>
                  <a:cubicBezTo>
                    <a:pt x="35" y="50"/>
                    <a:pt x="38" y="52"/>
                    <a:pt x="40" y="52"/>
                  </a:cubicBezTo>
                  <a:cubicBezTo>
                    <a:pt x="42" y="51"/>
                    <a:pt x="44" y="52"/>
                    <a:pt x="46" y="51"/>
                  </a:cubicBezTo>
                  <a:cubicBezTo>
                    <a:pt x="47" y="51"/>
                    <a:pt x="49" y="49"/>
                    <a:pt x="50" y="49"/>
                  </a:cubicBezTo>
                  <a:cubicBezTo>
                    <a:pt x="51" y="48"/>
                    <a:pt x="53" y="49"/>
                    <a:pt x="54" y="48"/>
                  </a:cubicBezTo>
                  <a:cubicBezTo>
                    <a:pt x="56" y="48"/>
                    <a:pt x="57" y="49"/>
                    <a:pt x="59" y="49"/>
                  </a:cubicBezTo>
                  <a:cubicBezTo>
                    <a:pt x="62" y="52"/>
                    <a:pt x="61" y="55"/>
                    <a:pt x="60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8" name="Freeform 62"/>
            <p:cNvSpPr>
              <a:spLocks noEditPoints="1"/>
            </p:cNvSpPr>
            <p:nvPr/>
          </p:nvSpPr>
          <p:spPr bwMode="auto">
            <a:xfrm>
              <a:off x="7064376" y="3014663"/>
              <a:ext cx="831850" cy="349250"/>
            </a:xfrm>
            <a:custGeom>
              <a:avLst/>
              <a:gdLst>
                <a:gd name="T0" fmla="*/ 262 w 275"/>
                <a:gd name="T1" fmla="*/ 71 h 114"/>
                <a:gd name="T2" fmla="*/ 242 w 275"/>
                <a:gd name="T3" fmla="*/ 70 h 114"/>
                <a:gd name="T4" fmla="*/ 227 w 275"/>
                <a:gd name="T5" fmla="*/ 69 h 114"/>
                <a:gd name="T6" fmla="*/ 178 w 275"/>
                <a:gd name="T7" fmla="*/ 63 h 114"/>
                <a:gd name="T8" fmla="*/ 186 w 275"/>
                <a:gd name="T9" fmla="*/ 34 h 114"/>
                <a:gd name="T10" fmla="*/ 121 w 275"/>
                <a:gd name="T11" fmla="*/ 40 h 114"/>
                <a:gd name="T12" fmla="*/ 96 w 275"/>
                <a:gd name="T13" fmla="*/ 36 h 114"/>
                <a:gd name="T14" fmla="*/ 104 w 275"/>
                <a:gd name="T15" fmla="*/ 28 h 114"/>
                <a:gd name="T16" fmla="*/ 126 w 275"/>
                <a:gd name="T17" fmla="*/ 32 h 114"/>
                <a:gd name="T18" fmla="*/ 144 w 275"/>
                <a:gd name="T19" fmla="*/ 31 h 114"/>
                <a:gd name="T20" fmla="*/ 178 w 275"/>
                <a:gd name="T21" fmla="*/ 29 h 114"/>
                <a:gd name="T22" fmla="*/ 208 w 275"/>
                <a:gd name="T23" fmla="*/ 40 h 114"/>
                <a:gd name="T24" fmla="*/ 229 w 275"/>
                <a:gd name="T25" fmla="*/ 34 h 114"/>
                <a:gd name="T26" fmla="*/ 217 w 275"/>
                <a:gd name="T27" fmla="*/ 20 h 114"/>
                <a:gd name="T28" fmla="*/ 198 w 275"/>
                <a:gd name="T29" fmla="*/ 17 h 114"/>
                <a:gd name="T30" fmla="*/ 161 w 275"/>
                <a:gd name="T31" fmla="*/ 15 h 114"/>
                <a:gd name="T32" fmla="*/ 146 w 275"/>
                <a:gd name="T33" fmla="*/ 9 h 114"/>
                <a:gd name="T34" fmla="*/ 118 w 275"/>
                <a:gd name="T35" fmla="*/ 1 h 114"/>
                <a:gd name="T36" fmla="*/ 96 w 275"/>
                <a:gd name="T37" fmla="*/ 15 h 114"/>
                <a:gd name="T38" fmla="*/ 56 w 275"/>
                <a:gd name="T39" fmla="*/ 19 h 114"/>
                <a:gd name="T40" fmla="*/ 40 w 275"/>
                <a:gd name="T41" fmla="*/ 32 h 114"/>
                <a:gd name="T42" fmla="*/ 30 w 275"/>
                <a:gd name="T43" fmla="*/ 53 h 114"/>
                <a:gd name="T44" fmla="*/ 36 w 275"/>
                <a:gd name="T45" fmla="*/ 63 h 114"/>
                <a:gd name="T46" fmla="*/ 50 w 275"/>
                <a:gd name="T47" fmla="*/ 61 h 114"/>
                <a:gd name="T48" fmla="*/ 58 w 275"/>
                <a:gd name="T49" fmla="*/ 34 h 114"/>
                <a:gd name="T50" fmla="*/ 87 w 275"/>
                <a:gd name="T51" fmla="*/ 54 h 114"/>
                <a:gd name="T52" fmla="*/ 52 w 275"/>
                <a:gd name="T53" fmla="*/ 69 h 114"/>
                <a:gd name="T54" fmla="*/ 0 w 275"/>
                <a:gd name="T55" fmla="*/ 80 h 114"/>
                <a:gd name="T56" fmla="*/ 46 w 275"/>
                <a:gd name="T57" fmla="*/ 86 h 114"/>
                <a:gd name="T58" fmla="*/ 56 w 275"/>
                <a:gd name="T59" fmla="*/ 97 h 114"/>
                <a:gd name="T60" fmla="*/ 49 w 275"/>
                <a:gd name="T61" fmla="*/ 113 h 114"/>
                <a:gd name="T62" fmla="*/ 73 w 275"/>
                <a:gd name="T63" fmla="*/ 98 h 114"/>
                <a:gd name="T64" fmla="*/ 112 w 275"/>
                <a:gd name="T65" fmla="*/ 98 h 114"/>
                <a:gd name="T66" fmla="*/ 150 w 275"/>
                <a:gd name="T67" fmla="*/ 99 h 114"/>
                <a:gd name="T68" fmla="*/ 175 w 275"/>
                <a:gd name="T69" fmla="*/ 100 h 114"/>
                <a:gd name="T70" fmla="*/ 213 w 275"/>
                <a:gd name="T71" fmla="*/ 103 h 114"/>
                <a:gd name="T72" fmla="*/ 185 w 275"/>
                <a:gd name="T73" fmla="*/ 88 h 114"/>
                <a:gd name="T74" fmla="*/ 189 w 275"/>
                <a:gd name="T75" fmla="*/ 78 h 114"/>
                <a:gd name="T76" fmla="*/ 215 w 275"/>
                <a:gd name="T77" fmla="*/ 83 h 114"/>
                <a:gd name="T78" fmla="*/ 232 w 275"/>
                <a:gd name="T79" fmla="*/ 89 h 114"/>
                <a:gd name="T80" fmla="*/ 259 w 275"/>
                <a:gd name="T81" fmla="*/ 91 h 114"/>
                <a:gd name="T82" fmla="*/ 273 w 275"/>
                <a:gd name="T83" fmla="*/ 80 h 114"/>
                <a:gd name="T84" fmla="*/ 115 w 275"/>
                <a:gd name="T85" fmla="*/ 80 h 114"/>
                <a:gd name="T86" fmla="*/ 91 w 275"/>
                <a:gd name="T87" fmla="*/ 88 h 114"/>
                <a:gd name="T88" fmla="*/ 85 w 275"/>
                <a:gd name="T89" fmla="*/ 80 h 114"/>
                <a:gd name="T90" fmla="*/ 114 w 275"/>
                <a:gd name="T91" fmla="*/ 74 h 114"/>
                <a:gd name="T92" fmla="*/ 125 w 275"/>
                <a:gd name="T93" fmla="*/ 60 h 114"/>
                <a:gd name="T94" fmla="*/ 98 w 275"/>
                <a:gd name="T95" fmla="*/ 63 h 114"/>
                <a:gd name="T96" fmla="*/ 118 w 275"/>
                <a:gd name="T97" fmla="*/ 52 h 114"/>
                <a:gd name="T98" fmla="*/ 125 w 275"/>
                <a:gd name="T99" fmla="*/ 60 h 114"/>
                <a:gd name="T100" fmla="*/ 150 w 275"/>
                <a:gd name="T101" fmla="*/ 84 h 114"/>
                <a:gd name="T102" fmla="*/ 132 w 275"/>
                <a:gd name="T103" fmla="*/ 76 h 114"/>
                <a:gd name="T104" fmla="*/ 161 w 275"/>
                <a:gd name="T105" fmla="*/ 75 h 114"/>
                <a:gd name="T106" fmla="*/ 140 w 275"/>
                <a:gd name="T107" fmla="*/ 61 h 114"/>
                <a:gd name="T108" fmla="*/ 167 w 275"/>
                <a:gd name="T109" fmla="*/ 5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5" h="114">
                  <a:moveTo>
                    <a:pt x="271" y="73"/>
                  </a:moveTo>
                  <a:cubicBezTo>
                    <a:pt x="271" y="73"/>
                    <a:pt x="271" y="73"/>
                    <a:pt x="270" y="72"/>
                  </a:cubicBezTo>
                  <a:cubicBezTo>
                    <a:pt x="270" y="72"/>
                    <a:pt x="267" y="73"/>
                    <a:pt x="267" y="74"/>
                  </a:cubicBezTo>
                  <a:cubicBezTo>
                    <a:pt x="265" y="73"/>
                    <a:pt x="263" y="72"/>
                    <a:pt x="262" y="71"/>
                  </a:cubicBezTo>
                  <a:cubicBezTo>
                    <a:pt x="261" y="71"/>
                    <a:pt x="261" y="71"/>
                    <a:pt x="261" y="71"/>
                  </a:cubicBezTo>
                  <a:cubicBezTo>
                    <a:pt x="259" y="72"/>
                    <a:pt x="252" y="68"/>
                    <a:pt x="251" y="68"/>
                  </a:cubicBezTo>
                  <a:cubicBezTo>
                    <a:pt x="249" y="69"/>
                    <a:pt x="247" y="70"/>
                    <a:pt x="244" y="70"/>
                  </a:cubicBezTo>
                  <a:cubicBezTo>
                    <a:pt x="244" y="69"/>
                    <a:pt x="243" y="71"/>
                    <a:pt x="242" y="70"/>
                  </a:cubicBezTo>
                  <a:cubicBezTo>
                    <a:pt x="241" y="70"/>
                    <a:pt x="238" y="68"/>
                    <a:pt x="236" y="68"/>
                  </a:cubicBezTo>
                  <a:cubicBezTo>
                    <a:pt x="235" y="69"/>
                    <a:pt x="234" y="69"/>
                    <a:pt x="233" y="70"/>
                  </a:cubicBezTo>
                  <a:cubicBezTo>
                    <a:pt x="233" y="70"/>
                    <a:pt x="232" y="69"/>
                    <a:pt x="232" y="69"/>
                  </a:cubicBezTo>
                  <a:cubicBezTo>
                    <a:pt x="231" y="68"/>
                    <a:pt x="229" y="70"/>
                    <a:pt x="227" y="69"/>
                  </a:cubicBezTo>
                  <a:cubicBezTo>
                    <a:pt x="222" y="66"/>
                    <a:pt x="216" y="68"/>
                    <a:pt x="209" y="68"/>
                  </a:cubicBezTo>
                  <a:cubicBezTo>
                    <a:pt x="207" y="66"/>
                    <a:pt x="203" y="68"/>
                    <a:pt x="202" y="67"/>
                  </a:cubicBezTo>
                  <a:cubicBezTo>
                    <a:pt x="198" y="64"/>
                    <a:pt x="190" y="67"/>
                    <a:pt x="185" y="64"/>
                  </a:cubicBezTo>
                  <a:cubicBezTo>
                    <a:pt x="183" y="66"/>
                    <a:pt x="178" y="63"/>
                    <a:pt x="178" y="63"/>
                  </a:cubicBezTo>
                  <a:cubicBezTo>
                    <a:pt x="176" y="63"/>
                    <a:pt x="177" y="60"/>
                    <a:pt x="178" y="58"/>
                  </a:cubicBezTo>
                  <a:cubicBezTo>
                    <a:pt x="179" y="56"/>
                    <a:pt x="190" y="48"/>
                    <a:pt x="192" y="48"/>
                  </a:cubicBezTo>
                  <a:cubicBezTo>
                    <a:pt x="193" y="45"/>
                    <a:pt x="193" y="38"/>
                    <a:pt x="190" y="36"/>
                  </a:cubicBezTo>
                  <a:cubicBezTo>
                    <a:pt x="189" y="35"/>
                    <a:pt x="186" y="34"/>
                    <a:pt x="186" y="34"/>
                  </a:cubicBezTo>
                  <a:cubicBezTo>
                    <a:pt x="185" y="34"/>
                    <a:pt x="174" y="39"/>
                    <a:pt x="174" y="40"/>
                  </a:cubicBezTo>
                  <a:cubicBezTo>
                    <a:pt x="163" y="39"/>
                    <a:pt x="149" y="41"/>
                    <a:pt x="141" y="40"/>
                  </a:cubicBezTo>
                  <a:cubicBezTo>
                    <a:pt x="138" y="39"/>
                    <a:pt x="129" y="41"/>
                    <a:pt x="127" y="40"/>
                  </a:cubicBezTo>
                  <a:cubicBezTo>
                    <a:pt x="125" y="40"/>
                    <a:pt x="123" y="40"/>
                    <a:pt x="121" y="40"/>
                  </a:cubicBezTo>
                  <a:cubicBezTo>
                    <a:pt x="120" y="40"/>
                    <a:pt x="118" y="41"/>
                    <a:pt x="116" y="40"/>
                  </a:cubicBezTo>
                  <a:cubicBezTo>
                    <a:pt x="113" y="40"/>
                    <a:pt x="108" y="40"/>
                    <a:pt x="105" y="39"/>
                  </a:cubicBezTo>
                  <a:cubicBezTo>
                    <a:pt x="104" y="40"/>
                    <a:pt x="103" y="40"/>
                    <a:pt x="102" y="40"/>
                  </a:cubicBezTo>
                  <a:cubicBezTo>
                    <a:pt x="100" y="38"/>
                    <a:pt x="98" y="37"/>
                    <a:pt x="96" y="36"/>
                  </a:cubicBezTo>
                  <a:cubicBezTo>
                    <a:pt x="92" y="34"/>
                    <a:pt x="87" y="35"/>
                    <a:pt x="85" y="32"/>
                  </a:cubicBezTo>
                  <a:cubicBezTo>
                    <a:pt x="85" y="32"/>
                    <a:pt x="85" y="32"/>
                    <a:pt x="85" y="31"/>
                  </a:cubicBezTo>
                  <a:cubicBezTo>
                    <a:pt x="84" y="30"/>
                    <a:pt x="91" y="28"/>
                    <a:pt x="93" y="29"/>
                  </a:cubicBezTo>
                  <a:cubicBezTo>
                    <a:pt x="93" y="29"/>
                    <a:pt x="102" y="29"/>
                    <a:pt x="104" y="28"/>
                  </a:cubicBezTo>
                  <a:cubicBezTo>
                    <a:pt x="106" y="28"/>
                    <a:pt x="108" y="26"/>
                    <a:pt x="111" y="27"/>
                  </a:cubicBezTo>
                  <a:cubicBezTo>
                    <a:pt x="113" y="27"/>
                    <a:pt x="115" y="29"/>
                    <a:pt x="118" y="30"/>
                  </a:cubicBezTo>
                  <a:cubicBezTo>
                    <a:pt x="120" y="30"/>
                    <a:pt x="122" y="28"/>
                    <a:pt x="125" y="29"/>
                  </a:cubicBezTo>
                  <a:cubicBezTo>
                    <a:pt x="125" y="30"/>
                    <a:pt x="125" y="31"/>
                    <a:pt x="126" y="32"/>
                  </a:cubicBezTo>
                  <a:cubicBezTo>
                    <a:pt x="126" y="33"/>
                    <a:pt x="128" y="31"/>
                    <a:pt x="128" y="32"/>
                  </a:cubicBezTo>
                  <a:cubicBezTo>
                    <a:pt x="129" y="33"/>
                    <a:pt x="129" y="33"/>
                    <a:pt x="130" y="33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4" y="31"/>
                    <a:pt x="140" y="33"/>
                    <a:pt x="144" y="31"/>
                  </a:cubicBezTo>
                  <a:cubicBezTo>
                    <a:pt x="143" y="30"/>
                    <a:pt x="148" y="31"/>
                    <a:pt x="148" y="31"/>
                  </a:cubicBezTo>
                  <a:cubicBezTo>
                    <a:pt x="151" y="29"/>
                    <a:pt x="153" y="28"/>
                    <a:pt x="157" y="29"/>
                  </a:cubicBezTo>
                  <a:cubicBezTo>
                    <a:pt x="158" y="29"/>
                    <a:pt x="163" y="26"/>
                    <a:pt x="165" y="28"/>
                  </a:cubicBezTo>
                  <a:cubicBezTo>
                    <a:pt x="169" y="29"/>
                    <a:pt x="177" y="28"/>
                    <a:pt x="178" y="29"/>
                  </a:cubicBezTo>
                  <a:cubicBezTo>
                    <a:pt x="179" y="29"/>
                    <a:pt x="192" y="28"/>
                    <a:pt x="195" y="27"/>
                  </a:cubicBezTo>
                  <a:cubicBezTo>
                    <a:pt x="196" y="27"/>
                    <a:pt x="198" y="28"/>
                    <a:pt x="199" y="28"/>
                  </a:cubicBezTo>
                  <a:cubicBezTo>
                    <a:pt x="205" y="28"/>
                    <a:pt x="212" y="28"/>
                    <a:pt x="213" y="35"/>
                  </a:cubicBezTo>
                  <a:cubicBezTo>
                    <a:pt x="211" y="37"/>
                    <a:pt x="209" y="39"/>
                    <a:pt x="208" y="40"/>
                  </a:cubicBezTo>
                  <a:cubicBezTo>
                    <a:pt x="205" y="45"/>
                    <a:pt x="208" y="56"/>
                    <a:pt x="209" y="61"/>
                  </a:cubicBezTo>
                  <a:cubicBezTo>
                    <a:pt x="212" y="62"/>
                    <a:pt x="217" y="59"/>
                    <a:pt x="220" y="56"/>
                  </a:cubicBezTo>
                  <a:cubicBezTo>
                    <a:pt x="221" y="57"/>
                    <a:pt x="224" y="52"/>
                    <a:pt x="224" y="51"/>
                  </a:cubicBezTo>
                  <a:cubicBezTo>
                    <a:pt x="227" y="48"/>
                    <a:pt x="231" y="40"/>
                    <a:pt x="229" y="34"/>
                  </a:cubicBezTo>
                  <a:cubicBezTo>
                    <a:pt x="228" y="32"/>
                    <a:pt x="226" y="31"/>
                    <a:pt x="225" y="30"/>
                  </a:cubicBezTo>
                  <a:cubicBezTo>
                    <a:pt x="225" y="29"/>
                    <a:pt x="224" y="28"/>
                    <a:pt x="224" y="27"/>
                  </a:cubicBezTo>
                  <a:cubicBezTo>
                    <a:pt x="223" y="26"/>
                    <a:pt x="221" y="24"/>
                    <a:pt x="221" y="23"/>
                  </a:cubicBezTo>
                  <a:cubicBezTo>
                    <a:pt x="219" y="22"/>
                    <a:pt x="219" y="21"/>
                    <a:pt x="217" y="20"/>
                  </a:cubicBezTo>
                  <a:cubicBezTo>
                    <a:pt x="216" y="21"/>
                    <a:pt x="209" y="16"/>
                    <a:pt x="206" y="18"/>
                  </a:cubicBezTo>
                  <a:cubicBezTo>
                    <a:pt x="206" y="18"/>
                    <a:pt x="205" y="18"/>
                    <a:pt x="205" y="18"/>
                  </a:cubicBezTo>
                  <a:cubicBezTo>
                    <a:pt x="203" y="18"/>
                    <a:pt x="201" y="17"/>
                    <a:pt x="198" y="17"/>
                  </a:cubicBezTo>
                  <a:cubicBezTo>
                    <a:pt x="198" y="17"/>
                    <a:pt x="198" y="17"/>
                    <a:pt x="198" y="17"/>
                  </a:cubicBezTo>
                  <a:cubicBezTo>
                    <a:pt x="197" y="16"/>
                    <a:pt x="187" y="15"/>
                    <a:pt x="184" y="14"/>
                  </a:cubicBezTo>
                  <a:cubicBezTo>
                    <a:pt x="178" y="13"/>
                    <a:pt x="174" y="16"/>
                    <a:pt x="170" y="16"/>
                  </a:cubicBezTo>
                  <a:cubicBezTo>
                    <a:pt x="169" y="16"/>
                    <a:pt x="166" y="18"/>
                    <a:pt x="165" y="17"/>
                  </a:cubicBezTo>
                  <a:cubicBezTo>
                    <a:pt x="164" y="17"/>
                    <a:pt x="161" y="15"/>
                    <a:pt x="161" y="15"/>
                  </a:cubicBezTo>
                  <a:cubicBezTo>
                    <a:pt x="160" y="15"/>
                    <a:pt x="160" y="16"/>
                    <a:pt x="159" y="15"/>
                  </a:cubicBezTo>
                  <a:cubicBezTo>
                    <a:pt x="158" y="15"/>
                    <a:pt x="156" y="14"/>
                    <a:pt x="155" y="13"/>
                  </a:cubicBezTo>
                  <a:cubicBezTo>
                    <a:pt x="155" y="13"/>
                    <a:pt x="150" y="13"/>
                    <a:pt x="150" y="12"/>
                  </a:cubicBezTo>
                  <a:cubicBezTo>
                    <a:pt x="149" y="11"/>
                    <a:pt x="147" y="9"/>
                    <a:pt x="146" y="9"/>
                  </a:cubicBezTo>
                  <a:cubicBezTo>
                    <a:pt x="143" y="8"/>
                    <a:pt x="139" y="7"/>
                    <a:pt x="137" y="5"/>
                  </a:cubicBezTo>
                  <a:cubicBezTo>
                    <a:pt x="137" y="5"/>
                    <a:pt x="136" y="4"/>
                    <a:pt x="136" y="4"/>
                  </a:cubicBezTo>
                  <a:cubicBezTo>
                    <a:pt x="132" y="2"/>
                    <a:pt x="129" y="5"/>
                    <a:pt x="125" y="3"/>
                  </a:cubicBezTo>
                  <a:cubicBezTo>
                    <a:pt x="126" y="3"/>
                    <a:pt x="118" y="1"/>
                    <a:pt x="118" y="1"/>
                  </a:cubicBezTo>
                  <a:cubicBezTo>
                    <a:pt x="117" y="0"/>
                    <a:pt x="117" y="0"/>
                    <a:pt x="116" y="0"/>
                  </a:cubicBezTo>
                  <a:cubicBezTo>
                    <a:pt x="116" y="1"/>
                    <a:pt x="114" y="1"/>
                    <a:pt x="113" y="2"/>
                  </a:cubicBezTo>
                  <a:cubicBezTo>
                    <a:pt x="113" y="2"/>
                    <a:pt x="112" y="8"/>
                    <a:pt x="110" y="9"/>
                  </a:cubicBezTo>
                  <a:cubicBezTo>
                    <a:pt x="105" y="11"/>
                    <a:pt x="101" y="13"/>
                    <a:pt x="96" y="15"/>
                  </a:cubicBezTo>
                  <a:cubicBezTo>
                    <a:pt x="94" y="15"/>
                    <a:pt x="92" y="16"/>
                    <a:pt x="90" y="16"/>
                  </a:cubicBezTo>
                  <a:cubicBezTo>
                    <a:pt x="87" y="18"/>
                    <a:pt x="83" y="17"/>
                    <a:pt x="79" y="18"/>
                  </a:cubicBezTo>
                  <a:cubicBezTo>
                    <a:pt x="78" y="19"/>
                    <a:pt x="76" y="18"/>
                    <a:pt x="75" y="18"/>
                  </a:cubicBezTo>
                  <a:cubicBezTo>
                    <a:pt x="69" y="19"/>
                    <a:pt x="63" y="16"/>
                    <a:pt x="56" y="19"/>
                  </a:cubicBezTo>
                  <a:cubicBezTo>
                    <a:pt x="53" y="20"/>
                    <a:pt x="50" y="22"/>
                    <a:pt x="48" y="24"/>
                  </a:cubicBezTo>
                  <a:cubicBezTo>
                    <a:pt x="48" y="25"/>
                    <a:pt x="47" y="26"/>
                    <a:pt x="47" y="27"/>
                  </a:cubicBezTo>
                  <a:cubicBezTo>
                    <a:pt x="45" y="28"/>
                    <a:pt x="44" y="30"/>
                    <a:pt x="42" y="32"/>
                  </a:cubicBezTo>
                  <a:cubicBezTo>
                    <a:pt x="41" y="32"/>
                    <a:pt x="40" y="32"/>
                    <a:pt x="40" y="32"/>
                  </a:cubicBezTo>
                  <a:cubicBezTo>
                    <a:pt x="39" y="33"/>
                    <a:pt x="36" y="36"/>
                    <a:pt x="36" y="38"/>
                  </a:cubicBezTo>
                  <a:cubicBezTo>
                    <a:pt x="36" y="38"/>
                    <a:pt x="36" y="39"/>
                    <a:pt x="36" y="39"/>
                  </a:cubicBezTo>
                  <a:cubicBezTo>
                    <a:pt x="34" y="42"/>
                    <a:pt x="31" y="44"/>
                    <a:pt x="30" y="47"/>
                  </a:cubicBezTo>
                  <a:cubicBezTo>
                    <a:pt x="30" y="49"/>
                    <a:pt x="30" y="51"/>
                    <a:pt x="30" y="53"/>
                  </a:cubicBezTo>
                  <a:cubicBezTo>
                    <a:pt x="29" y="54"/>
                    <a:pt x="29" y="55"/>
                    <a:pt x="29" y="57"/>
                  </a:cubicBezTo>
                  <a:cubicBezTo>
                    <a:pt x="30" y="57"/>
                    <a:pt x="30" y="58"/>
                    <a:pt x="30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34" y="60"/>
                    <a:pt x="34" y="61"/>
                    <a:pt x="36" y="63"/>
                  </a:cubicBezTo>
                  <a:cubicBezTo>
                    <a:pt x="37" y="62"/>
                    <a:pt x="42" y="65"/>
                    <a:pt x="43" y="65"/>
                  </a:cubicBezTo>
                  <a:cubicBezTo>
                    <a:pt x="45" y="66"/>
                    <a:pt x="48" y="64"/>
                    <a:pt x="49" y="62"/>
                  </a:cubicBezTo>
                  <a:cubicBezTo>
                    <a:pt x="50" y="62"/>
                    <a:pt x="50" y="62"/>
                    <a:pt x="50" y="6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50" y="61"/>
                    <a:pt x="52" y="56"/>
                    <a:pt x="52" y="56"/>
                  </a:cubicBezTo>
                  <a:cubicBezTo>
                    <a:pt x="52" y="55"/>
                    <a:pt x="52" y="54"/>
                    <a:pt x="52" y="53"/>
                  </a:cubicBezTo>
                  <a:cubicBezTo>
                    <a:pt x="56" y="47"/>
                    <a:pt x="56" y="40"/>
                    <a:pt x="58" y="34"/>
                  </a:cubicBezTo>
                  <a:cubicBezTo>
                    <a:pt x="61" y="33"/>
                    <a:pt x="70" y="31"/>
                    <a:pt x="73" y="32"/>
                  </a:cubicBezTo>
                  <a:cubicBezTo>
                    <a:pt x="77" y="34"/>
                    <a:pt x="85" y="45"/>
                    <a:pt x="85" y="51"/>
                  </a:cubicBezTo>
                  <a:cubicBezTo>
                    <a:pt x="86" y="52"/>
                    <a:pt x="86" y="53"/>
                    <a:pt x="87" y="54"/>
                  </a:cubicBezTo>
                  <a:cubicBezTo>
                    <a:pt x="87" y="54"/>
                    <a:pt x="87" y="54"/>
                    <a:pt x="87" y="54"/>
                  </a:cubicBezTo>
                  <a:cubicBezTo>
                    <a:pt x="86" y="54"/>
                    <a:pt x="84" y="60"/>
                    <a:pt x="83" y="61"/>
                  </a:cubicBezTo>
                  <a:cubicBezTo>
                    <a:pt x="81" y="63"/>
                    <a:pt x="73" y="66"/>
                    <a:pt x="69" y="66"/>
                  </a:cubicBezTo>
                  <a:cubicBezTo>
                    <a:pt x="65" y="65"/>
                    <a:pt x="60" y="67"/>
                    <a:pt x="56" y="67"/>
                  </a:cubicBezTo>
                  <a:cubicBezTo>
                    <a:pt x="54" y="67"/>
                    <a:pt x="53" y="68"/>
                    <a:pt x="52" y="69"/>
                  </a:cubicBezTo>
                  <a:cubicBezTo>
                    <a:pt x="40" y="69"/>
                    <a:pt x="27" y="70"/>
                    <a:pt x="15" y="75"/>
                  </a:cubicBezTo>
                  <a:cubicBezTo>
                    <a:pt x="14" y="76"/>
                    <a:pt x="12" y="75"/>
                    <a:pt x="12" y="75"/>
                  </a:cubicBezTo>
                  <a:cubicBezTo>
                    <a:pt x="9" y="76"/>
                    <a:pt x="7" y="75"/>
                    <a:pt x="5" y="76"/>
                  </a:cubicBezTo>
                  <a:cubicBezTo>
                    <a:pt x="3" y="77"/>
                    <a:pt x="2" y="79"/>
                    <a:pt x="0" y="80"/>
                  </a:cubicBezTo>
                  <a:cubicBezTo>
                    <a:pt x="0" y="91"/>
                    <a:pt x="3" y="91"/>
                    <a:pt x="7" y="97"/>
                  </a:cubicBezTo>
                  <a:cubicBezTo>
                    <a:pt x="17" y="97"/>
                    <a:pt x="21" y="95"/>
                    <a:pt x="30" y="91"/>
                  </a:cubicBezTo>
                  <a:cubicBezTo>
                    <a:pt x="31" y="90"/>
                    <a:pt x="33" y="91"/>
                    <a:pt x="34" y="91"/>
                  </a:cubicBezTo>
                  <a:cubicBezTo>
                    <a:pt x="38" y="89"/>
                    <a:pt x="42" y="88"/>
                    <a:pt x="46" y="86"/>
                  </a:cubicBezTo>
                  <a:cubicBezTo>
                    <a:pt x="48" y="85"/>
                    <a:pt x="57" y="79"/>
                    <a:pt x="59" y="82"/>
                  </a:cubicBezTo>
                  <a:cubicBezTo>
                    <a:pt x="60" y="81"/>
                    <a:pt x="67" y="80"/>
                    <a:pt x="69" y="80"/>
                  </a:cubicBezTo>
                  <a:cubicBezTo>
                    <a:pt x="69" y="80"/>
                    <a:pt x="68" y="80"/>
                    <a:pt x="69" y="80"/>
                  </a:cubicBezTo>
                  <a:cubicBezTo>
                    <a:pt x="69" y="84"/>
                    <a:pt x="59" y="95"/>
                    <a:pt x="56" y="97"/>
                  </a:cubicBezTo>
                  <a:cubicBezTo>
                    <a:pt x="55" y="97"/>
                    <a:pt x="55" y="100"/>
                    <a:pt x="53" y="101"/>
                  </a:cubicBezTo>
                  <a:cubicBezTo>
                    <a:pt x="53" y="102"/>
                    <a:pt x="54" y="103"/>
                    <a:pt x="53" y="105"/>
                  </a:cubicBezTo>
                  <a:cubicBezTo>
                    <a:pt x="53" y="106"/>
                    <a:pt x="52" y="106"/>
                    <a:pt x="51" y="107"/>
                  </a:cubicBezTo>
                  <a:cubicBezTo>
                    <a:pt x="50" y="108"/>
                    <a:pt x="50" y="111"/>
                    <a:pt x="49" y="113"/>
                  </a:cubicBezTo>
                  <a:cubicBezTo>
                    <a:pt x="49" y="113"/>
                    <a:pt x="49" y="114"/>
                    <a:pt x="50" y="114"/>
                  </a:cubicBezTo>
                  <a:cubicBezTo>
                    <a:pt x="50" y="114"/>
                    <a:pt x="54" y="112"/>
                    <a:pt x="55" y="112"/>
                  </a:cubicBezTo>
                  <a:cubicBezTo>
                    <a:pt x="57" y="110"/>
                    <a:pt x="71" y="99"/>
                    <a:pt x="71" y="99"/>
                  </a:cubicBezTo>
                  <a:cubicBezTo>
                    <a:pt x="72" y="98"/>
                    <a:pt x="72" y="98"/>
                    <a:pt x="73" y="98"/>
                  </a:cubicBezTo>
                  <a:cubicBezTo>
                    <a:pt x="79" y="103"/>
                    <a:pt x="86" y="102"/>
                    <a:pt x="93" y="100"/>
                  </a:cubicBezTo>
                  <a:cubicBezTo>
                    <a:pt x="95" y="99"/>
                    <a:pt x="100" y="100"/>
                    <a:pt x="101" y="100"/>
                  </a:cubicBezTo>
                  <a:cubicBezTo>
                    <a:pt x="101" y="99"/>
                    <a:pt x="107" y="99"/>
                    <a:pt x="107" y="99"/>
                  </a:cubicBezTo>
                  <a:cubicBezTo>
                    <a:pt x="108" y="100"/>
                    <a:pt x="110" y="97"/>
                    <a:pt x="112" y="98"/>
                  </a:cubicBezTo>
                  <a:cubicBezTo>
                    <a:pt x="123" y="99"/>
                    <a:pt x="123" y="99"/>
                    <a:pt x="123" y="99"/>
                  </a:cubicBezTo>
                  <a:cubicBezTo>
                    <a:pt x="124" y="98"/>
                    <a:pt x="130" y="97"/>
                    <a:pt x="130" y="97"/>
                  </a:cubicBezTo>
                  <a:cubicBezTo>
                    <a:pt x="132" y="97"/>
                    <a:pt x="134" y="97"/>
                    <a:pt x="136" y="97"/>
                  </a:cubicBezTo>
                  <a:cubicBezTo>
                    <a:pt x="139" y="99"/>
                    <a:pt x="149" y="97"/>
                    <a:pt x="150" y="99"/>
                  </a:cubicBezTo>
                  <a:cubicBezTo>
                    <a:pt x="150" y="98"/>
                    <a:pt x="155" y="98"/>
                    <a:pt x="156" y="99"/>
                  </a:cubicBezTo>
                  <a:cubicBezTo>
                    <a:pt x="156" y="99"/>
                    <a:pt x="159" y="98"/>
                    <a:pt x="160" y="99"/>
                  </a:cubicBezTo>
                  <a:cubicBezTo>
                    <a:pt x="160" y="99"/>
                    <a:pt x="161" y="99"/>
                    <a:pt x="161" y="99"/>
                  </a:cubicBezTo>
                  <a:cubicBezTo>
                    <a:pt x="162" y="99"/>
                    <a:pt x="173" y="99"/>
                    <a:pt x="175" y="100"/>
                  </a:cubicBezTo>
                  <a:cubicBezTo>
                    <a:pt x="175" y="100"/>
                    <a:pt x="177" y="99"/>
                    <a:pt x="179" y="100"/>
                  </a:cubicBezTo>
                  <a:cubicBezTo>
                    <a:pt x="186" y="103"/>
                    <a:pt x="194" y="103"/>
                    <a:pt x="202" y="104"/>
                  </a:cubicBezTo>
                  <a:cubicBezTo>
                    <a:pt x="203" y="105"/>
                    <a:pt x="204" y="103"/>
                    <a:pt x="207" y="104"/>
                  </a:cubicBezTo>
                  <a:cubicBezTo>
                    <a:pt x="208" y="103"/>
                    <a:pt x="211" y="103"/>
                    <a:pt x="213" y="103"/>
                  </a:cubicBezTo>
                  <a:cubicBezTo>
                    <a:pt x="214" y="101"/>
                    <a:pt x="213" y="98"/>
                    <a:pt x="213" y="96"/>
                  </a:cubicBezTo>
                  <a:cubicBezTo>
                    <a:pt x="208" y="93"/>
                    <a:pt x="204" y="88"/>
                    <a:pt x="196" y="90"/>
                  </a:cubicBezTo>
                  <a:cubicBezTo>
                    <a:pt x="196" y="89"/>
                    <a:pt x="191" y="88"/>
                    <a:pt x="190" y="88"/>
                  </a:cubicBezTo>
                  <a:cubicBezTo>
                    <a:pt x="188" y="88"/>
                    <a:pt x="187" y="88"/>
                    <a:pt x="185" y="88"/>
                  </a:cubicBezTo>
                  <a:cubicBezTo>
                    <a:pt x="180" y="85"/>
                    <a:pt x="172" y="86"/>
                    <a:pt x="165" y="85"/>
                  </a:cubicBezTo>
                  <a:cubicBezTo>
                    <a:pt x="164" y="82"/>
                    <a:pt x="168" y="81"/>
                    <a:pt x="169" y="79"/>
                  </a:cubicBezTo>
                  <a:cubicBezTo>
                    <a:pt x="168" y="78"/>
                    <a:pt x="170" y="77"/>
                    <a:pt x="170" y="76"/>
                  </a:cubicBezTo>
                  <a:cubicBezTo>
                    <a:pt x="176" y="76"/>
                    <a:pt x="184" y="74"/>
                    <a:pt x="189" y="78"/>
                  </a:cubicBezTo>
                  <a:cubicBezTo>
                    <a:pt x="190" y="76"/>
                    <a:pt x="197" y="80"/>
                    <a:pt x="198" y="80"/>
                  </a:cubicBezTo>
                  <a:cubicBezTo>
                    <a:pt x="200" y="79"/>
                    <a:pt x="203" y="81"/>
                    <a:pt x="204" y="82"/>
                  </a:cubicBezTo>
                  <a:cubicBezTo>
                    <a:pt x="206" y="79"/>
                    <a:pt x="210" y="83"/>
                    <a:pt x="213" y="83"/>
                  </a:cubicBezTo>
                  <a:cubicBezTo>
                    <a:pt x="214" y="83"/>
                    <a:pt x="214" y="83"/>
                    <a:pt x="215" y="83"/>
                  </a:cubicBezTo>
                  <a:cubicBezTo>
                    <a:pt x="216" y="84"/>
                    <a:pt x="216" y="85"/>
                    <a:pt x="217" y="86"/>
                  </a:cubicBezTo>
                  <a:cubicBezTo>
                    <a:pt x="218" y="85"/>
                    <a:pt x="221" y="87"/>
                    <a:pt x="222" y="87"/>
                  </a:cubicBezTo>
                  <a:cubicBezTo>
                    <a:pt x="223" y="87"/>
                    <a:pt x="227" y="88"/>
                    <a:pt x="228" y="89"/>
                  </a:cubicBezTo>
                  <a:cubicBezTo>
                    <a:pt x="229" y="89"/>
                    <a:pt x="231" y="89"/>
                    <a:pt x="232" y="89"/>
                  </a:cubicBezTo>
                  <a:cubicBezTo>
                    <a:pt x="233" y="89"/>
                    <a:pt x="234" y="90"/>
                    <a:pt x="235" y="90"/>
                  </a:cubicBezTo>
                  <a:cubicBezTo>
                    <a:pt x="236" y="90"/>
                    <a:pt x="235" y="90"/>
                    <a:pt x="235" y="90"/>
                  </a:cubicBezTo>
                  <a:cubicBezTo>
                    <a:pt x="239" y="91"/>
                    <a:pt x="253" y="93"/>
                    <a:pt x="255" y="90"/>
                  </a:cubicBezTo>
                  <a:cubicBezTo>
                    <a:pt x="257" y="91"/>
                    <a:pt x="258" y="91"/>
                    <a:pt x="259" y="91"/>
                  </a:cubicBezTo>
                  <a:cubicBezTo>
                    <a:pt x="259" y="90"/>
                    <a:pt x="260" y="89"/>
                    <a:pt x="261" y="88"/>
                  </a:cubicBezTo>
                  <a:cubicBezTo>
                    <a:pt x="263" y="87"/>
                    <a:pt x="268" y="87"/>
                    <a:pt x="270" y="85"/>
                  </a:cubicBezTo>
                  <a:cubicBezTo>
                    <a:pt x="270" y="84"/>
                    <a:pt x="271" y="83"/>
                    <a:pt x="271" y="82"/>
                  </a:cubicBezTo>
                  <a:cubicBezTo>
                    <a:pt x="272" y="81"/>
                    <a:pt x="273" y="81"/>
                    <a:pt x="273" y="80"/>
                  </a:cubicBezTo>
                  <a:cubicBezTo>
                    <a:pt x="275" y="77"/>
                    <a:pt x="271" y="75"/>
                    <a:pt x="271" y="73"/>
                  </a:cubicBezTo>
                  <a:close/>
                  <a:moveTo>
                    <a:pt x="119" y="76"/>
                  </a:moveTo>
                  <a:cubicBezTo>
                    <a:pt x="119" y="76"/>
                    <a:pt x="119" y="76"/>
                    <a:pt x="119" y="77"/>
                  </a:cubicBezTo>
                  <a:cubicBezTo>
                    <a:pt x="118" y="78"/>
                    <a:pt x="117" y="79"/>
                    <a:pt x="115" y="80"/>
                  </a:cubicBezTo>
                  <a:cubicBezTo>
                    <a:pt x="115" y="81"/>
                    <a:pt x="115" y="82"/>
                    <a:pt x="115" y="83"/>
                  </a:cubicBezTo>
                  <a:cubicBezTo>
                    <a:pt x="114" y="84"/>
                    <a:pt x="112" y="84"/>
                    <a:pt x="111" y="85"/>
                  </a:cubicBezTo>
                  <a:cubicBezTo>
                    <a:pt x="110" y="85"/>
                    <a:pt x="110" y="85"/>
                    <a:pt x="109" y="85"/>
                  </a:cubicBezTo>
                  <a:cubicBezTo>
                    <a:pt x="109" y="85"/>
                    <a:pt x="93" y="87"/>
                    <a:pt x="91" y="88"/>
                  </a:cubicBezTo>
                  <a:cubicBezTo>
                    <a:pt x="89" y="89"/>
                    <a:pt x="87" y="88"/>
                    <a:pt x="87" y="88"/>
                  </a:cubicBezTo>
                  <a:cubicBezTo>
                    <a:pt x="85" y="89"/>
                    <a:pt x="83" y="89"/>
                    <a:pt x="81" y="90"/>
                  </a:cubicBezTo>
                  <a:cubicBezTo>
                    <a:pt x="80" y="90"/>
                    <a:pt x="80" y="90"/>
                    <a:pt x="79" y="89"/>
                  </a:cubicBezTo>
                  <a:cubicBezTo>
                    <a:pt x="79" y="88"/>
                    <a:pt x="84" y="82"/>
                    <a:pt x="85" y="80"/>
                  </a:cubicBezTo>
                  <a:cubicBezTo>
                    <a:pt x="90" y="81"/>
                    <a:pt x="95" y="78"/>
                    <a:pt x="98" y="76"/>
                  </a:cubicBezTo>
                  <a:cubicBezTo>
                    <a:pt x="98" y="76"/>
                    <a:pt x="101" y="77"/>
                    <a:pt x="101" y="77"/>
                  </a:cubicBezTo>
                  <a:cubicBezTo>
                    <a:pt x="101" y="76"/>
                    <a:pt x="105" y="75"/>
                    <a:pt x="105" y="75"/>
                  </a:cubicBezTo>
                  <a:cubicBezTo>
                    <a:pt x="108" y="74"/>
                    <a:pt x="113" y="76"/>
                    <a:pt x="114" y="74"/>
                  </a:cubicBezTo>
                  <a:cubicBezTo>
                    <a:pt x="115" y="74"/>
                    <a:pt x="115" y="74"/>
                    <a:pt x="115" y="75"/>
                  </a:cubicBezTo>
                  <a:cubicBezTo>
                    <a:pt x="117" y="74"/>
                    <a:pt x="118" y="75"/>
                    <a:pt x="119" y="75"/>
                  </a:cubicBezTo>
                  <a:cubicBezTo>
                    <a:pt x="119" y="76"/>
                    <a:pt x="119" y="76"/>
                    <a:pt x="119" y="76"/>
                  </a:cubicBezTo>
                  <a:close/>
                  <a:moveTo>
                    <a:pt x="125" y="60"/>
                  </a:moveTo>
                  <a:cubicBezTo>
                    <a:pt x="124" y="61"/>
                    <a:pt x="122" y="63"/>
                    <a:pt x="120" y="63"/>
                  </a:cubicBezTo>
                  <a:cubicBezTo>
                    <a:pt x="120" y="62"/>
                    <a:pt x="120" y="62"/>
                    <a:pt x="120" y="63"/>
                  </a:cubicBezTo>
                  <a:cubicBezTo>
                    <a:pt x="116" y="64"/>
                    <a:pt x="110" y="60"/>
                    <a:pt x="106" y="62"/>
                  </a:cubicBezTo>
                  <a:cubicBezTo>
                    <a:pt x="104" y="63"/>
                    <a:pt x="100" y="64"/>
                    <a:pt x="98" y="63"/>
                  </a:cubicBezTo>
                  <a:cubicBezTo>
                    <a:pt x="97" y="63"/>
                    <a:pt x="97" y="63"/>
                    <a:pt x="97" y="63"/>
                  </a:cubicBezTo>
                  <a:cubicBezTo>
                    <a:pt x="97" y="60"/>
                    <a:pt x="97" y="60"/>
                    <a:pt x="98" y="58"/>
                  </a:cubicBezTo>
                  <a:cubicBezTo>
                    <a:pt x="102" y="56"/>
                    <a:pt x="112" y="51"/>
                    <a:pt x="117" y="53"/>
                  </a:cubicBezTo>
                  <a:cubicBezTo>
                    <a:pt x="118" y="53"/>
                    <a:pt x="118" y="52"/>
                    <a:pt x="118" y="52"/>
                  </a:cubicBezTo>
                  <a:cubicBezTo>
                    <a:pt x="122" y="53"/>
                    <a:pt x="125" y="54"/>
                    <a:pt x="127" y="54"/>
                  </a:cubicBezTo>
                  <a:cubicBezTo>
                    <a:pt x="127" y="54"/>
                    <a:pt x="128" y="55"/>
                    <a:pt x="128" y="55"/>
                  </a:cubicBezTo>
                  <a:cubicBezTo>
                    <a:pt x="128" y="57"/>
                    <a:pt x="127" y="59"/>
                    <a:pt x="125" y="60"/>
                  </a:cubicBezTo>
                  <a:cubicBezTo>
                    <a:pt x="125" y="60"/>
                    <a:pt x="125" y="60"/>
                    <a:pt x="125" y="60"/>
                  </a:cubicBezTo>
                  <a:close/>
                  <a:moveTo>
                    <a:pt x="161" y="75"/>
                  </a:moveTo>
                  <a:cubicBezTo>
                    <a:pt x="159" y="77"/>
                    <a:pt x="158" y="79"/>
                    <a:pt x="157" y="81"/>
                  </a:cubicBezTo>
                  <a:cubicBezTo>
                    <a:pt x="157" y="82"/>
                    <a:pt x="157" y="82"/>
                    <a:pt x="158" y="83"/>
                  </a:cubicBezTo>
                  <a:cubicBezTo>
                    <a:pt x="157" y="86"/>
                    <a:pt x="152" y="85"/>
                    <a:pt x="150" y="84"/>
                  </a:cubicBezTo>
                  <a:cubicBezTo>
                    <a:pt x="149" y="84"/>
                    <a:pt x="148" y="85"/>
                    <a:pt x="147" y="85"/>
                  </a:cubicBezTo>
                  <a:cubicBezTo>
                    <a:pt x="147" y="85"/>
                    <a:pt x="129" y="85"/>
                    <a:pt x="126" y="83"/>
                  </a:cubicBezTo>
                  <a:cubicBezTo>
                    <a:pt x="126" y="81"/>
                    <a:pt x="129" y="79"/>
                    <a:pt x="131" y="78"/>
                  </a:cubicBezTo>
                  <a:cubicBezTo>
                    <a:pt x="132" y="77"/>
                    <a:pt x="131" y="76"/>
                    <a:pt x="132" y="76"/>
                  </a:cubicBezTo>
                  <a:cubicBezTo>
                    <a:pt x="134" y="74"/>
                    <a:pt x="149" y="73"/>
                    <a:pt x="152" y="73"/>
                  </a:cubicBezTo>
                  <a:cubicBezTo>
                    <a:pt x="152" y="73"/>
                    <a:pt x="152" y="73"/>
                    <a:pt x="152" y="73"/>
                  </a:cubicBezTo>
                  <a:cubicBezTo>
                    <a:pt x="156" y="73"/>
                    <a:pt x="158" y="73"/>
                    <a:pt x="161" y="74"/>
                  </a:cubicBezTo>
                  <a:cubicBezTo>
                    <a:pt x="161" y="74"/>
                    <a:pt x="161" y="75"/>
                    <a:pt x="161" y="75"/>
                  </a:cubicBezTo>
                  <a:close/>
                  <a:moveTo>
                    <a:pt x="168" y="56"/>
                  </a:moveTo>
                  <a:cubicBezTo>
                    <a:pt x="169" y="56"/>
                    <a:pt x="166" y="61"/>
                    <a:pt x="165" y="61"/>
                  </a:cubicBezTo>
                  <a:cubicBezTo>
                    <a:pt x="163" y="60"/>
                    <a:pt x="152" y="62"/>
                    <a:pt x="149" y="62"/>
                  </a:cubicBezTo>
                  <a:cubicBezTo>
                    <a:pt x="146" y="63"/>
                    <a:pt x="141" y="60"/>
                    <a:pt x="140" y="61"/>
                  </a:cubicBezTo>
                  <a:cubicBezTo>
                    <a:pt x="139" y="61"/>
                    <a:pt x="139" y="61"/>
                    <a:pt x="138" y="61"/>
                  </a:cubicBezTo>
                  <a:cubicBezTo>
                    <a:pt x="138" y="60"/>
                    <a:pt x="138" y="60"/>
                    <a:pt x="138" y="59"/>
                  </a:cubicBezTo>
                  <a:cubicBezTo>
                    <a:pt x="140" y="57"/>
                    <a:pt x="144" y="56"/>
                    <a:pt x="145" y="53"/>
                  </a:cubicBezTo>
                  <a:cubicBezTo>
                    <a:pt x="150" y="50"/>
                    <a:pt x="162" y="55"/>
                    <a:pt x="167" y="51"/>
                  </a:cubicBezTo>
                  <a:cubicBezTo>
                    <a:pt x="168" y="51"/>
                    <a:pt x="168" y="51"/>
                    <a:pt x="170" y="51"/>
                  </a:cubicBezTo>
                  <a:cubicBezTo>
                    <a:pt x="170" y="52"/>
                    <a:pt x="171" y="52"/>
                    <a:pt x="171" y="52"/>
                  </a:cubicBezTo>
                  <a:cubicBezTo>
                    <a:pt x="171" y="55"/>
                    <a:pt x="170" y="55"/>
                    <a:pt x="16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" name="Freeform 63"/>
            <p:cNvSpPr>
              <a:spLocks noEditPoints="1"/>
            </p:cNvSpPr>
            <p:nvPr/>
          </p:nvSpPr>
          <p:spPr bwMode="auto">
            <a:xfrm>
              <a:off x="7265988" y="3328988"/>
              <a:ext cx="442913" cy="346075"/>
            </a:xfrm>
            <a:custGeom>
              <a:avLst/>
              <a:gdLst>
                <a:gd name="T0" fmla="*/ 142 w 146"/>
                <a:gd name="T1" fmla="*/ 77 h 113"/>
                <a:gd name="T2" fmla="*/ 130 w 146"/>
                <a:gd name="T3" fmla="*/ 78 h 113"/>
                <a:gd name="T4" fmla="*/ 120 w 146"/>
                <a:gd name="T5" fmla="*/ 74 h 113"/>
                <a:gd name="T6" fmla="*/ 108 w 146"/>
                <a:gd name="T7" fmla="*/ 55 h 113"/>
                <a:gd name="T8" fmla="*/ 107 w 146"/>
                <a:gd name="T9" fmla="*/ 38 h 113"/>
                <a:gd name="T10" fmla="*/ 108 w 146"/>
                <a:gd name="T11" fmla="*/ 23 h 113"/>
                <a:gd name="T12" fmla="*/ 113 w 146"/>
                <a:gd name="T13" fmla="*/ 8 h 113"/>
                <a:gd name="T14" fmla="*/ 79 w 146"/>
                <a:gd name="T15" fmla="*/ 2 h 113"/>
                <a:gd name="T16" fmla="*/ 62 w 146"/>
                <a:gd name="T17" fmla="*/ 2 h 113"/>
                <a:gd name="T18" fmla="*/ 41 w 146"/>
                <a:gd name="T19" fmla="*/ 4 h 113"/>
                <a:gd name="T20" fmla="*/ 23 w 146"/>
                <a:gd name="T21" fmla="*/ 7 h 113"/>
                <a:gd name="T22" fmla="*/ 9 w 146"/>
                <a:gd name="T23" fmla="*/ 21 h 113"/>
                <a:gd name="T24" fmla="*/ 12 w 146"/>
                <a:gd name="T25" fmla="*/ 41 h 113"/>
                <a:gd name="T26" fmla="*/ 9 w 146"/>
                <a:gd name="T27" fmla="*/ 68 h 113"/>
                <a:gd name="T28" fmla="*/ 11 w 146"/>
                <a:gd name="T29" fmla="*/ 81 h 113"/>
                <a:gd name="T30" fmla="*/ 20 w 146"/>
                <a:gd name="T31" fmla="*/ 87 h 113"/>
                <a:gd name="T32" fmla="*/ 30 w 146"/>
                <a:gd name="T33" fmla="*/ 87 h 113"/>
                <a:gd name="T34" fmla="*/ 33 w 146"/>
                <a:gd name="T35" fmla="*/ 87 h 113"/>
                <a:gd name="T36" fmla="*/ 43 w 146"/>
                <a:gd name="T37" fmla="*/ 86 h 113"/>
                <a:gd name="T38" fmla="*/ 57 w 146"/>
                <a:gd name="T39" fmla="*/ 85 h 113"/>
                <a:gd name="T40" fmla="*/ 63 w 146"/>
                <a:gd name="T41" fmla="*/ 85 h 113"/>
                <a:gd name="T42" fmla="*/ 71 w 146"/>
                <a:gd name="T43" fmla="*/ 85 h 113"/>
                <a:gd name="T44" fmla="*/ 76 w 146"/>
                <a:gd name="T45" fmla="*/ 84 h 113"/>
                <a:gd name="T46" fmla="*/ 101 w 146"/>
                <a:gd name="T47" fmla="*/ 87 h 113"/>
                <a:gd name="T48" fmla="*/ 107 w 146"/>
                <a:gd name="T49" fmla="*/ 97 h 113"/>
                <a:gd name="T50" fmla="*/ 118 w 146"/>
                <a:gd name="T51" fmla="*/ 112 h 113"/>
                <a:gd name="T52" fmla="*/ 145 w 146"/>
                <a:gd name="T53" fmla="*/ 88 h 113"/>
                <a:gd name="T54" fmla="*/ 48 w 146"/>
                <a:gd name="T55" fmla="*/ 71 h 113"/>
                <a:gd name="T56" fmla="*/ 35 w 146"/>
                <a:gd name="T57" fmla="*/ 73 h 113"/>
                <a:gd name="T58" fmla="*/ 17 w 146"/>
                <a:gd name="T59" fmla="*/ 77 h 113"/>
                <a:gd name="T60" fmla="*/ 46 w 146"/>
                <a:gd name="T61" fmla="*/ 62 h 113"/>
                <a:gd name="T62" fmla="*/ 69 w 146"/>
                <a:gd name="T63" fmla="*/ 61 h 113"/>
                <a:gd name="T64" fmla="*/ 95 w 146"/>
                <a:gd name="T65" fmla="*/ 61 h 113"/>
                <a:gd name="T66" fmla="*/ 57 w 146"/>
                <a:gd name="T67" fmla="*/ 46 h 113"/>
                <a:gd name="T68" fmla="*/ 42 w 146"/>
                <a:gd name="T69" fmla="*/ 48 h 113"/>
                <a:gd name="T70" fmla="*/ 26 w 146"/>
                <a:gd name="T71" fmla="*/ 44 h 113"/>
                <a:gd name="T72" fmla="*/ 43 w 146"/>
                <a:gd name="T73" fmla="*/ 39 h 113"/>
                <a:gd name="T74" fmla="*/ 54 w 146"/>
                <a:gd name="T75" fmla="*/ 39 h 113"/>
                <a:gd name="T76" fmla="*/ 84 w 146"/>
                <a:gd name="T77" fmla="*/ 39 h 113"/>
                <a:gd name="T78" fmla="*/ 92 w 146"/>
                <a:gd name="T79" fmla="*/ 48 h 113"/>
                <a:gd name="T80" fmla="*/ 66 w 146"/>
                <a:gd name="T81" fmla="*/ 25 h 113"/>
                <a:gd name="T82" fmla="*/ 54 w 146"/>
                <a:gd name="T83" fmla="*/ 25 h 113"/>
                <a:gd name="T84" fmla="*/ 30 w 146"/>
                <a:gd name="T85" fmla="*/ 29 h 113"/>
                <a:gd name="T86" fmla="*/ 31 w 146"/>
                <a:gd name="T87" fmla="*/ 21 h 113"/>
                <a:gd name="T88" fmla="*/ 46 w 146"/>
                <a:gd name="T89" fmla="*/ 18 h 113"/>
                <a:gd name="T90" fmla="*/ 67 w 146"/>
                <a:gd name="T91" fmla="*/ 18 h 113"/>
                <a:gd name="T92" fmla="*/ 80 w 146"/>
                <a:gd name="T93" fmla="*/ 16 h 113"/>
                <a:gd name="T94" fmla="*/ 95 w 146"/>
                <a:gd name="T95" fmla="*/ 18 h 113"/>
                <a:gd name="T96" fmla="*/ 97 w 146"/>
                <a:gd name="T97" fmla="*/ 2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6" h="113">
                  <a:moveTo>
                    <a:pt x="145" y="88"/>
                  </a:moveTo>
                  <a:cubicBezTo>
                    <a:pt x="143" y="84"/>
                    <a:pt x="140" y="83"/>
                    <a:pt x="142" y="78"/>
                  </a:cubicBezTo>
                  <a:cubicBezTo>
                    <a:pt x="142" y="77"/>
                    <a:pt x="142" y="78"/>
                    <a:pt x="142" y="77"/>
                  </a:cubicBezTo>
                  <a:cubicBezTo>
                    <a:pt x="139" y="77"/>
                    <a:pt x="138" y="80"/>
                    <a:pt x="137" y="81"/>
                  </a:cubicBezTo>
                  <a:cubicBezTo>
                    <a:pt x="135" y="81"/>
                    <a:pt x="135" y="81"/>
                    <a:pt x="135" y="81"/>
                  </a:cubicBezTo>
                  <a:cubicBezTo>
                    <a:pt x="133" y="81"/>
                    <a:pt x="132" y="79"/>
                    <a:pt x="130" y="78"/>
                  </a:cubicBezTo>
                  <a:cubicBezTo>
                    <a:pt x="128" y="76"/>
                    <a:pt x="126" y="77"/>
                    <a:pt x="123" y="75"/>
                  </a:cubicBezTo>
                  <a:cubicBezTo>
                    <a:pt x="123" y="75"/>
                    <a:pt x="122" y="75"/>
                    <a:pt x="122" y="76"/>
                  </a:cubicBezTo>
                  <a:cubicBezTo>
                    <a:pt x="122" y="76"/>
                    <a:pt x="120" y="74"/>
                    <a:pt x="120" y="74"/>
                  </a:cubicBezTo>
                  <a:cubicBezTo>
                    <a:pt x="118" y="74"/>
                    <a:pt x="115" y="75"/>
                    <a:pt x="114" y="75"/>
                  </a:cubicBezTo>
                  <a:cubicBezTo>
                    <a:pt x="112" y="74"/>
                    <a:pt x="111" y="72"/>
                    <a:pt x="108" y="71"/>
                  </a:cubicBezTo>
                  <a:cubicBezTo>
                    <a:pt x="106" y="68"/>
                    <a:pt x="107" y="59"/>
                    <a:pt x="108" y="55"/>
                  </a:cubicBezTo>
                  <a:cubicBezTo>
                    <a:pt x="107" y="53"/>
                    <a:pt x="107" y="50"/>
                    <a:pt x="107" y="48"/>
                  </a:cubicBezTo>
                  <a:cubicBezTo>
                    <a:pt x="107" y="47"/>
                    <a:pt x="107" y="47"/>
                    <a:pt x="107" y="46"/>
                  </a:cubicBezTo>
                  <a:cubicBezTo>
                    <a:pt x="108" y="45"/>
                    <a:pt x="108" y="39"/>
                    <a:pt x="107" y="38"/>
                  </a:cubicBezTo>
                  <a:cubicBezTo>
                    <a:pt x="108" y="37"/>
                    <a:pt x="108" y="37"/>
                    <a:pt x="109" y="36"/>
                  </a:cubicBezTo>
                  <a:cubicBezTo>
                    <a:pt x="109" y="34"/>
                    <a:pt x="108" y="33"/>
                    <a:pt x="108" y="32"/>
                  </a:cubicBezTo>
                  <a:cubicBezTo>
                    <a:pt x="109" y="31"/>
                    <a:pt x="107" y="24"/>
                    <a:pt x="108" y="23"/>
                  </a:cubicBezTo>
                  <a:cubicBezTo>
                    <a:pt x="108" y="22"/>
                    <a:pt x="110" y="21"/>
                    <a:pt x="110" y="21"/>
                  </a:cubicBezTo>
                  <a:cubicBezTo>
                    <a:pt x="110" y="21"/>
                    <a:pt x="111" y="18"/>
                    <a:pt x="112" y="18"/>
                  </a:cubicBezTo>
                  <a:cubicBezTo>
                    <a:pt x="115" y="15"/>
                    <a:pt x="114" y="11"/>
                    <a:pt x="113" y="8"/>
                  </a:cubicBezTo>
                  <a:cubicBezTo>
                    <a:pt x="112" y="7"/>
                    <a:pt x="111" y="6"/>
                    <a:pt x="110" y="5"/>
                  </a:cubicBezTo>
                  <a:cubicBezTo>
                    <a:pt x="107" y="4"/>
                    <a:pt x="102" y="3"/>
                    <a:pt x="97" y="2"/>
                  </a:cubicBezTo>
                  <a:cubicBezTo>
                    <a:pt x="91" y="0"/>
                    <a:pt x="83" y="5"/>
                    <a:pt x="79" y="2"/>
                  </a:cubicBezTo>
                  <a:cubicBezTo>
                    <a:pt x="77" y="3"/>
                    <a:pt x="74" y="2"/>
                    <a:pt x="74" y="1"/>
                  </a:cubicBezTo>
                  <a:cubicBezTo>
                    <a:pt x="73" y="2"/>
                    <a:pt x="69" y="2"/>
                    <a:pt x="68" y="1"/>
                  </a:cubicBezTo>
                  <a:cubicBezTo>
                    <a:pt x="67" y="3"/>
                    <a:pt x="64" y="1"/>
                    <a:pt x="62" y="2"/>
                  </a:cubicBezTo>
                  <a:cubicBezTo>
                    <a:pt x="60" y="2"/>
                    <a:pt x="58" y="3"/>
                    <a:pt x="56" y="4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5"/>
                    <a:pt x="46" y="3"/>
                    <a:pt x="41" y="4"/>
                  </a:cubicBezTo>
                  <a:cubicBezTo>
                    <a:pt x="41" y="4"/>
                    <a:pt x="38" y="5"/>
                    <a:pt x="36" y="5"/>
                  </a:cubicBezTo>
                  <a:cubicBezTo>
                    <a:pt x="36" y="5"/>
                    <a:pt x="36" y="4"/>
                    <a:pt x="36" y="4"/>
                  </a:cubicBezTo>
                  <a:cubicBezTo>
                    <a:pt x="35" y="6"/>
                    <a:pt x="25" y="6"/>
                    <a:pt x="23" y="7"/>
                  </a:cubicBezTo>
                  <a:cubicBezTo>
                    <a:pt x="17" y="7"/>
                    <a:pt x="10" y="4"/>
                    <a:pt x="7" y="6"/>
                  </a:cubicBezTo>
                  <a:cubicBezTo>
                    <a:pt x="0" y="11"/>
                    <a:pt x="6" y="13"/>
                    <a:pt x="9" y="19"/>
                  </a:cubicBezTo>
                  <a:cubicBezTo>
                    <a:pt x="10" y="20"/>
                    <a:pt x="9" y="21"/>
                    <a:pt x="9" y="21"/>
                  </a:cubicBezTo>
                  <a:cubicBezTo>
                    <a:pt x="10" y="22"/>
                    <a:pt x="11" y="23"/>
                    <a:pt x="11" y="24"/>
                  </a:cubicBezTo>
                  <a:cubicBezTo>
                    <a:pt x="11" y="24"/>
                    <a:pt x="14" y="31"/>
                    <a:pt x="13" y="32"/>
                  </a:cubicBezTo>
                  <a:cubicBezTo>
                    <a:pt x="11" y="35"/>
                    <a:pt x="12" y="36"/>
                    <a:pt x="12" y="41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1" y="46"/>
                    <a:pt x="9" y="56"/>
                    <a:pt x="9" y="56"/>
                  </a:cubicBezTo>
                  <a:cubicBezTo>
                    <a:pt x="10" y="60"/>
                    <a:pt x="10" y="67"/>
                    <a:pt x="9" y="68"/>
                  </a:cubicBezTo>
                  <a:cubicBezTo>
                    <a:pt x="9" y="71"/>
                    <a:pt x="10" y="75"/>
                    <a:pt x="10" y="76"/>
                  </a:cubicBezTo>
                  <a:cubicBezTo>
                    <a:pt x="9" y="77"/>
                    <a:pt x="9" y="79"/>
                    <a:pt x="9" y="81"/>
                  </a:cubicBezTo>
                  <a:cubicBezTo>
                    <a:pt x="10" y="81"/>
                    <a:pt x="11" y="81"/>
                    <a:pt x="11" y="81"/>
                  </a:cubicBezTo>
                  <a:cubicBezTo>
                    <a:pt x="13" y="82"/>
                    <a:pt x="13" y="84"/>
                    <a:pt x="15" y="85"/>
                  </a:cubicBezTo>
                  <a:cubicBezTo>
                    <a:pt x="16" y="87"/>
                    <a:pt x="19" y="86"/>
                    <a:pt x="20" y="87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1" y="87"/>
                    <a:pt x="20" y="87"/>
                    <a:pt x="21" y="87"/>
                  </a:cubicBezTo>
                  <a:cubicBezTo>
                    <a:pt x="24" y="87"/>
                    <a:pt x="25" y="87"/>
                    <a:pt x="27" y="86"/>
                  </a:cubicBezTo>
                  <a:cubicBezTo>
                    <a:pt x="28" y="86"/>
                    <a:pt x="29" y="86"/>
                    <a:pt x="30" y="87"/>
                  </a:cubicBezTo>
                  <a:cubicBezTo>
                    <a:pt x="30" y="86"/>
                    <a:pt x="30" y="86"/>
                    <a:pt x="31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3" y="87"/>
                    <a:pt x="33" y="87"/>
                  </a:cubicBezTo>
                  <a:cubicBezTo>
                    <a:pt x="33" y="87"/>
                    <a:pt x="33" y="87"/>
                    <a:pt x="33" y="87"/>
                  </a:cubicBezTo>
                  <a:cubicBezTo>
                    <a:pt x="36" y="87"/>
                    <a:pt x="40" y="85"/>
                    <a:pt x="43" y="85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5"/>
                    <a:pt x="46" y="84"/>
                    <a:pt x="46" y="84"/>
                  </a:cubicBezTo>
                  <a:cubicBezTo>
                    <a:pt x="46" y="84"/>
                    <a:pt x="49" y="85"/>
                    <a:pt x="50" y="86"/>
                  </a:cubicBezTo>
                  <a:cubicBezTo>
                    <a:pt x="52" y="85"/>
                    <a:pt x="55" y="85"/>
                    <a:pt x="57" y="85"/>
                  </a:cubicBezTo>
                  <a:cubicBezTo>
                    <a:pt x="57" y="85"/>
                    <a:pt x="57" y="86"/>
                    <a:pt x="58" y="86"/>
                  </a:cubicBezTo>
                  <a:cubicBezTo>
                    <a:pt x="59" y="86"/>
                    <a:pt x="61" y="85"/>
                    <a:pt x="62" y="85"/>
                  </a:cubicBezTo>
                  <a:cubicBezTo>
                    <a:pt x="63" y="84"/>
                    <a:pt x="62" y="85"/>
                    <a:pt x="63" y="85"/>
                  </a:cubicBezTo>
                  <a:cubicBezTo>
                    <a:pt x="63" y="85"/>
                    <a:pt x="63" y="85"/>
                    <a:pt x="63" y="85"/>
                  </a:cubicBezTo>
                  <a:cubicBezTo>
                    <a:pt x="65" y="85"/>
                    <a:pt x="69" y="84"/>
                    <a:pt x="70" y="85"/>
                  </a:cubicBezTo>
                  <a:cubicBezTo>
                    <a:pt x="71" y="85"/>
                    <a:pt x="71" y="85"/>
                    <a:pt x="71" y="85"/>
                  </a:cubicBezTo>
                  <a:cubicBezTo>
                    <a:pt x="72" y="85"/>
                    <a:pt x="72" y="84"/>
                    <a:pt x="72" y="84"/>
                  </a:cubicBezTo>
                  <a:cubicBezTo>
                    <a:pt x="72" y="85"/>
                    <a:pt x="72" y="85"/>
                    <a:pt x="72" y="85"/>
                  </a:cubicBezTo>
                  <a:cubicBezTo>
                    <a:pt x="74" y="85"/>
                    <a:pt x="75" y="83"/>
                    <a:pt x="76" y="84"/>
                  </a:cubicBezTo>
                  <a:cubicBezTo>
                    <a:pt x="77" y="85"/>
                    <a:pt x="82" y="84"/>
                    <a:pt x="83" y="84"/>
                  </a:cubicBezTo>
                  <a:cubicBezTo>
                    <a:pt x="89" y="87"/>
                    <a:pt x="97" y="86"/>
                    <a:pt x="99" y="88"/>
                  </a:cubicBezTo>
                  <a:cubicBezTo>
                    <a:pt x="99" y="87"/>
                    <a:pt x="100" y="87"/>
                    <a:pt x="101" y="87"/>
                  </a:cubicBezTo>
                  <a:cubicBezTo>
                    <a:pt x="102" y="88"/>
                    <a:pt x="104" y="91"/>
                    <a:pt x="105" y="91"/>
                  </a:cubicBezTo>
                  <a:cubicBezTo>
                    <a:pt x="105" y="94"/>
                    <a:pt x="105" y="95"/>
                    <a:pt x="106" y="97"/>
                  </a:cubicBezTo>
                  <a:cubicBezTo>
                    <a:pt x="106" y="97"/>
                    <a:pt x="106" y="97"/>
                    <a:pt x="107" y="97"/>
                  </a:cubicBezTo>
                  <a:cubicBezTo>
                    <a:pt x="106" y="99"/>
                    <a:pt x="112" y="108"/>
                    <a:pt x="113" y="110"/>
                  </a:cubicBezTo>
                  <a:cubicBezTo>
                    <a:pt x="114" y="110"/>
                    <a:pt x="116" y="110"/>
                    <a:pt x="117" y="111"/>
                  </a:cubicBezTo>
                  <a:cubicBezTo>
                    <a:pt x="117" y="111"/>
                    <a:pt x="118" y="112"/>
                    <a:pt x="118" y="112"/>
                  </a:cubicBezTo>
                  <a:cubicBezTo>
                    <a:pt x="119" y="112"/>
                    <a:pt x="123" y="113"/>
                    <a:pt x="125" y="112"/>
                  </a:cubicBezTo>
                  <a:cubicBezTo>
                    <a:pt x="130" y="109"/>
                    <a:pt x="145" y="99"/>
                    <a:pt x="146" y="91"/>
                  </a:cubicBezTo>
                  <a:cubicBezTo>
                    <a:pt x="145" y="90"/>
                    <a:pt x="146" y="89"/>
                    <a:pt x="145" y="88"/>
                  </a:cubicBezTo>
                  <a:close/>
                  <a:moveTo>
                    <a:pt x="97" y="69"/>
                  </a:moveTo>
                  <a:cubicBezTo>
                    <a:pt x="96" y="72"/>
                    <a:pt x="88" y="72"/>
                    <a:pt x="85" y="71"/>
                  </a:cubicBezTo>
                  <a:cubicBezTo>
                    <a:pt x="78" y="70"/>
                    <a:pt x="53" y="69"/>
                    <a:pt x="48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36" y="73"/>
                    <a:pt x="35" y="71"/>
                    <a:pt x="35" y="73"/>
                  </a:cubicBezTo>
                  <a:cubicBezTo>
                    <a:pt x="34" y="73"/>
                    <a:pt x="34" y="72"/>
                    <a:pt x="33" y="72"/>
                  </a:cubicBezTo>
                  <a:cubicBezTo>
                    <a:pt x="33" y="72"/>
                    <a:pt x="19" y="78"/>
                    <a:pt x="18" y="78"/>
                  </a:cubicBezTo>
                  <a:cubicBezTo>
                    <a:pt x="18" y="78"/>
                    <a:pt x="17" y="77"/>
                    <a:pt x="17" y="77"/>
                  </a:cubicBezTo>
                  <a:cubicBezTo>
                    <a:pt x="17" y="64"/>
                    <a:pt x="29" y="66"/>
                    <a:pt x="38" y="61"/>
                  </a:cubicBezTo>
                  <a:cubicBezTo>
                    <a:pt x="40" y="62"/>
                    <a:pt x="41" y="62"/>
                    <a:pt x="43" y="62"/>
                  </a:cubicBezTo>
                  <a:cubicBezTo>
                    <a:pt x="43" y="61"/>
                    <a:pt x="46" y="62"/>
                    <a:pt x="46" y="62"/>
                  </a:cubicBezTo>
                  <a:cubicBezTo>
                    <a:pt x="46" y="61"/>
                    <a:pt x="53" y="60"/>
                    <a:pt x="53" y="60"/>
                  </a:cubicBezTo>
                  <a:cubicBezTo>
                    <a:pt x="57" y="58"/>
                    <a:pt x="61" y="62"/>
                    <a:pt x="65" y="60"/>
                  </a:cubicBezTo>
                  <a:cubicBezTo>
                    <a:pt x="65" y="60"/>
                    <a:pt x="68" y="60"/>
                    <a:pt x="69" y="61"/>
                  </a:cubicBezTo>
                  <a:cubicBezTo>
                    <a:pt x="70" y="59"/>
                    <a:pt x="79" y="62"/>
                    <a:pt x="80" y="60"/>
                  </a:cubicBezTo>
                  <a:cubicBezTo>
                    <a:pt x="81" y="60"/>
                    <a:pt x="89" y="60"/>
                    <a:pt x="90" y="60"/>
                  </a:cubicBezTo>
                  <a:cubicBezTo>
                    <a:pt x="91" y="60"/>
                    <a:pt x="93" y="61"/>
                    <a:pt x="95" y="61"/>
                  </a:cubicBezTo>
                  <a:cubicBezTo>
                    <a:pt x="94" y="62"/>
                    <a:pt x="98" y="66"/>
                    <a:pt x="97" y="69"/>
                  </a:cubicBezTo>
                  <a:close/>
                  <a:moveTo>
                    <a:pt x="92" y="48"/>
                  </a:moveTo>
                  <a:cubicBezTo>
                    <a:pt x="84" y="44"/>
                    <a:pt x="59" y="48"/>
                    <a:pt x="57" y="46"/>
                  </a:cubicBezTo>
                  <a:cubicBezTo>
                    <a:pt x="54" y="47"/>
                    <a:pt x="51" y="47"/>
                    <a:pt x="48" y="48"/>
                  </a:cubicBezTo>
                  <a:cubicBezTo>
                    <a:pt x="49" y="47"/>
                    <a:pt x="43" y="49"/>
                    <a:pt x="42" y="48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9" y="50"/>
                    <a:pt x="27" y="53"/>
                    <a:pt x="23" y="51"/>
                  </a:cubicBezTo>
                  <a:cubicBezTo>
                    <a:pt x="23" y="50"/>
                    <a:pt x="23" y="48"/>
                    <a:pt x="23" y="47"/>
                  </a:cubicBezTo>
                  <a:cubicBezTo>
                    <a:pt x="24" y="46"/>
                    <a:pt x="25" y="45"/>
                    <a:pt x="26" y="44"/>
                  </a:cubicBezTo>
                  <a:cubicBezTo>
                    <a:pt x="27" y="44"/>
                    <a:pt x="28" y="44"/>
                    <a:pt x="30" y="44"/>
                  </a:cubicBezTo>
                  <a:cubicBezTo>
                    <a:pt x="31" y="42"/>
                    <a:pt x="33" y="42"/>
                    <a:pt x="35" y="42"/>
                  </a:cubicBezTo>
                  <a:cubicBezTo>
                    <a:pt x="37" y="41"/>
                    <a:pt x="40" y="40"/>
                    <a:pt x="43" y="39"/>
                  </a:cubicBezTo>
                  <a:cubicBezTo>
                    <a:pt x="44" y="39"/>
                    <a:pt x="45" y="39"/>
                    <a:pt x="46" y="40"/>
                  </a:cubicBezTo>
                  <a:cubicBezTo>
                    <a:pt x="48" y="39"/>
                    <a:pt x="51" y="39"/>
                    <a:pt x="52" y="38"/>
                  </a:cubicBezTo>
                  <a:cubicBezTo>
                    <a:pt x="52" y="38"/>
                    <a:pt x="54" y="39"/>
                    <a:pt x="54" y="39"/>
                  </a:cubicBezTo>
                  <a:cubicBezTo>
                    <a:pt x="55" y="39"/>
                    <a:pt x="64" y="38"/>
                    <a:pt x="64" y="37"/>
                  </a:cubicBezTo>
                  <a:cubicBezTo>
                    <a:pt x="67" y="37"/>
                    <a:pt x="77" y="38"/>
                    <a:pt x="78" y="39"/>
                  </a:cubicBezTo>
                  <a:cubicBezTo>
                    <a:pt x="79" y="38"/>
                    <a:pt x="84" y="39"/>
                    <a:pt x="84" y="39"/>
                  </a:cubicBezTo>
                  <a:cubicBezTo>
                    <a:pt x="85" y="39"/>
                    <a:pt x="95" y="39"/>
                    <a:pt x="96" y="40"/>
                  </a:cubicBezTo>
                  <a:cubicBezTo>
                    <a:pt x="98" y="41"/>
                    <a:pt x="96" y="45"/>
                    <a:pt x="97" y="46"/>
                  </a:cubicBezTo>
                  <a:cubicBezTo>
                    <a:pt x="97" y="46"/>
                    <a:pt x="93" y="49"/>
                    <a:pt x="92" y="48"/>
                  </a:cubicBezTo>
                  <a:close/>
                  <a:moveTo>
                    <a:pt x="97" y="25"/>
                  </a:moveTo>
                  <a:cubicBezTo>
                    <a:pt x="91" y="29"/>
                    <a:pt x="82" y="22"/>
                    <a:pt x="78" y="24"/>
                  </a:cubicBezTo>
                  <a:cubicBezTo>
                    <a:pt x="75" y="25"/>
                    <a:pt x="70" y="24"/>
                    <a:pt x="66" y="25"/>
                  </a:cubicBezTo>
                  <a:cubicBezTo>
                    <a:pt x="65" y="25"/>
                    <a:pt x="64" y="25"/>
                    <a:pt x="63" y="25"/>
                  </a:cubicBezTo>
                  <a:cubicBezTo>
                    <a:pt x="62" y="25"/>
                    <a:pt x="57" y="26"/>
                    <a:pt x="56" y="26"/>
                  </a:cubicBezTo>
                  <a:cubicBezTo>
                    <a:pt x="55" y="26"/>
                    <a:pt x="55" y="25"/>
                    <a:pt x="54" y="25"/>
                  </a:cubicBezTo>
                  <a:cubicBezTo>
                    <a:pt x="50" y="26"/>
                    <a:pt x="48" y="27"/>
                    <a:pt x="42" y="27"/>
                  </a:cubicBezTo>
                  <a:cubicBezTo>
                    <a:pt x="41" y="27"/>
                    <a:pt x="41" y="28"/>
                    <a:pt x="40" y="28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28" y="29"/>
                    <a:pt x="26" y="26"/>
                    <a:pt x="25" y="26"/>
                  </a:cubicBezTo>
                  <a:cubicBezTo>
                    <a:pt x="25" y="24"/>
                    <a:pt x="26" y="25"/>
                    <a:pt x="27" y="24"/>
                  </a:cubicBezTo>
                  <a:cubicBezTo>
                    <a:pt x="29" y="23"/>
                    <a:pt x="29" y="22"/>
                    <a:pt x="31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5" y="20"/>
                    <a:pt x="38" y="20"/>
                    <a:pt x="42" y="18"/>
                  </a:cubicBezTo>
                  <a:cubicBezTo>
                    <a:pt x="42" y="17"/>
                    <a:pt x="45" y="18"/>
                    <a:pt x="46" y="18"/>
                  </a:cubicBezTo>
                  <a:cubicBezTo>
                    <a:pt x="46" y="17"/>
                    <a:pt x="50" y="17"/>
                    <a:pt x="51" y="17"/>
                  </a:cubicBezTo>
                  <a:cubicBezTo>
                    <a:pt x="53" y="16"/>
                    <a:pt x="59" y="17"/>
                    <a:pt x="61" y="17"/>
                  </a:cubicBezTo>
                  <a:cubicBezTo>
                    <a:pt x="64" y="16"/>
                    <a:pt x="66" y="17"/>
                    <a:pt x="67" y="18"/>
                  </a:cubicBezTo>
                  <a:cubicBezTo>
                    <a:pt x="70" y="18"/>
                    <a:pt x="74" y="17"/>
                    <a:pt x="75" y="17"/>
                  </a:cubicBezTo>
                  <a:cubicBezTo>
                    <a:pt x="77" y="16"/>
                    <a:pt x="79" y="18"/>
                    <a:pt x="80" y="17"/>
                  </a:cubicBezTo>
                  <a:cubicBezTo>
                    <a:pt x="80" y="17"/>
                    <a:pt x="80" y="17"/>
                    <a:pt x="80" y="16"/>
                  </a:cubicBezTo>
                  <a:cubicBezTo>
                    <a:pt x="81" y="16"/>
                    <a:pt x="83" y="17"/>
                    <a:pt x="83" y="17"/>
                  </a:cubicBezTo>
                  <a:cubicBezTo>
                    <a:pt x="83" y="17"/>
                    <a:pt x="88" y="16"/>
                    <a:pt x="89" y="17"/>
                  </a:cubicBezTo>
                  <a:cubicBezTo>
                    <a:pt x="89" y="17"/>
                    <a:pt x="94" y="18"/>
                    <a:pt x="95" y="18"/>
                  </a:cubicBezTo>
                  <a:cubicBezTo>
                    <a:pt x="96" y="18"/>
                    <a:pt x="96" y="19"/>
                    <a:pt x="96" y="18"/>
                  </a:cubicBezTo>
                  <a:cubicBezTo>
                    <a:pt x="97" y="19"/>
                    <a:pt x="98" y="19"/>
                    <a:pt x="99" y="20"/>
                  </a:cubicBezTo>
                  <a:cubicBezTo>
                    <a:pt x="99" y="22"/>
                    <a:pt x="98" y="23"/>
                    <a:pt x="9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Freeform 64"/>
            <p:cNvSpPr/>
            <p:nvPr/>
          </p:nvSpPr>
          <p:spPr bwMode="auto">
            <a:xfrm>
              <a:off x="7208838" y="3549651"/>
              <a:ext cx="73025" cy="119063"/>
            </a:xfrm>
            <a:custGeom>
              <a:avLst/>
              <a:gdLst>
                <a:gd name="T0" fmla="*/ 6 w 24"/>
                <a:gd name="T1" fmla="*/ 0 h 39"/>
                <a:gd name="T2" fmla="*/ 8 w 24"/>
                <a:gd name="T3" fmla="*/ 0 h 39"/>
                <a:gd name="T4" fmla="*/ 8 w 24"/>
                <a:gd name="T5" fmla="*/ 1 h 39"/>
                <a:gd name="T6" fmla="*/ 13 w 24"/>
                <a:gd name="T7" fmla="*/ 16 h 39"/>
                <a:gd name="T8" fmla="*/ 16 w 24"/>
                <a:gd name="T9" fmla="*/ 18 h 39"/>
                <a:gd name="T10" fmla="*/ 17 w 24"/>
                <a:gd name="T11" fmla="*/ 18 h 39"/>
                <a:gd name="T12" fmla="*/ 23 w 24"/>
                <a:gd name="T13" fmla="*/ 15 h 39"/>
                <a:gd name="T14" fmla="*/ 24 w 24"/>
                <a:gd name="T15" fmla="*/ 25 h 39"/>
                <a:gd name="T16" fmla="*/ 24 w 24"/>
                <a:gd name="T17" fmla="*/ 33 h 39"/>
                <a:gd name="T18" fmla="*/ 21 w 24"/>
                <a:gd name="T19" fmla="*/ 37 h 39"/>
                <a:gd name="T20" fmla="*/ 18 w 24"/>
                <a:gd name="T21" fmla="*/ 39 h 39"/>
                <a:gd name="T22" fmla="*/ 3 w 24"/>
                <a:gd name="T23" fmla="*/ 26 h 39"/>
                <a:gd name="T24" fmla="*/ 3 w 24"/>
                <a:gd name="T25" fmla="*/ 24 h 39"/>
                <a:gd name="T26" fmla="*/ 1 w 24"/>
                <a:gd name="T27" fmla="*/ 20 h 39"/>
                <a:gd name="T28" fmla="*/ 2 w 24"/>
                <a:gd name="T29" fmla="*/ 17 h 39"/>
                <a:gd name="T30" fmla="*/ 0 w 24"/>
                <a:gd name="T31" fmla="*/ 10 h 39"/>
                <a:gd name="T32" fmla="*/ 3 w 24"/>
                <a:gd name="T33" fmla="*/ 5 h 39"/>
                <a:gd name="T34" fmla="*/ 6 w 24"/>
                <a:gd name="T35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39">
                  <a:moveTo>
                    <a:pt x="6" y="0"/>
                  </a:moveTo>
                  <a:cubicBezTo>
                    <a:pt x="7" y="0"/>
                    <a:pt x="7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5"/>
                    <a:pt x="12" y="13"/>
                    <a:pt x="13" y="16"/>
                  </a:cubicBezTo>
                  <a:cubicBezTo>
                    <a:pt x="14" y="17"/>
                    <a:pt x="15" y="16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18" y="16"/>
                    <a:pt x="21" y="15"/>
                    <a:pt x="23" y="15"/>
                  </a:cubicBezTo>
                  <a:cubicBezTo>
                    <a:pt x="24" y="19"/>
                    <a:pt x="20" y="21"/>
                    <a:pt x="24" y="25"/>
                  </a:cubicBezTo>
                  <a:cubicBezTo>
                    <a:pt x="24" y="28"/>
                    <a:pt x="24" y="30"/>
                    <a:pt x="24" y="33"/>
                  </a:cubicBezTo>
                  <a:cubicBezTo>
                    <a:pt x="23" y="34"/>
                    <a:pt x="22" y="36"/>
                    <a:pt x="21" y="37"/>
                  </a:cubicBezTo>
                  <a:cubicBezTo>
                    <a:pt x="20" y="38"/>
                    <a:pt x="19" y="38"/>
                    <a:pt x="18" y="39"/>
                  </a:cubicBezTo>
                  <a:cubicBezTo>
                    <a:pt x="12" y="37"/>
                    <a:pt x="6" y="31"/>
                    <a:pt x="3" y="26"/>
                  </a:cubicBezTo>
                  <a:cubicBezTo>
                    <a:pt x="3" y="26"/>
                    <a:pt x="4" y="25"/>
                    <a:pt x="3" y="24"/>
                  </a:cubicBezTo>
                  <a:cubicBezTo>
                    <a:pt x="3" y="23"/>
                    <a:pt x="2" y="21"/>
                    <a:pt x="1" y="20"/>
                  </a:cubicBezTo>
                  <a:cubicBezTo>
                    <a:pt x="1" y="19"/>
                    <a:pt x="2" y="18"/>
                    <a:pt x="2" y="17"/>
                  </a:cubicBezTo>
                  <a:cubicBezTo>
                    <a:pt x="1" y="15"/>
                    <a:pt x="0" y="13"/>
                    <a:pt x="0" y="10"/>
                  </a:cubicBezTo>
                  <a:cubicBezTo>
                    <a:pt x="1" y="9"/>
                    <a:pt x="2" y="7"/>
                    <a:pt x="3" y="5"/>
                  </a:cubicBezTo>
                  <a:cubicBezTo>
                    <a:pt x="4" y="3"/>
                    <a:pt x="4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229913" y="-57892"/>
            <a:ext cx="189928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</a:t>
            </a:r>
            <a:r>
              <a:rPr kumimoji="1" lang="zh-CN" altLang="en-US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</a:p>
        </p:txBody>
      </p:sp>
      <p:pic>
        <p:nvPicPr>
          <p:cNvPr id="100" name="图片 99"/>
          <p:cNvPicPr/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932430" y="866775"/>
            <a:ext cx="6045200" cy="527558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grpSp>
        <p:nvGrpSpPr>
          <p:cNvPr id="91" name="组合 90"/>
          <p:cNvGrpSpPr/>
          <p:nvPr/>
        </p:nvGrpSpPr>
        <p:grpSpPr>
          <a:xfrm>
            <a:off x="9975273" y="141699"/>
            <a:ext cx="1953203" cy="447936"/>
            <a:chOff x="9595040" y="83506"/>
            <a:chExt cx="2333435" cy="535137"/>
          </a:xfrm>
        </p:grpSpPr>
        <p:grpSp>
          <p:nvGrpSpPr>
            <p:cNvPr id="23" name="Group 4"/>
            <p:cNvGrpSpPr>
              <a:grpSpLocks noChangeAspect="1"/>
            </p:cNvGrpSpPr>
            <p:nvPr/>
          </p:nvGrpSpPr>
          <p:grpSpPr bwMode="auto">
            <a:xfrm>
              <a:off x="10186253" y="142788"/>
              <a:ext cx="1742222" cy="419037"/>
              <a:chOff x="2838" y="1917"/>
              <a:chExt cx="2004" cy="482"/>
            </a:xfrm>
            <a:solidFill>
              <a:srgbClr val="09234F"/>
            </a:solidFill>
          </p:grpSpPr>
          <p:sp>
            <p:nvSpPr>
              <p:cNvPr id="24" name="Freeform 5"/>
              <p:cNvSpPr/>
              <p:nvPr/>
            </p:nvSpPr>
            <p:spPr bwMode="auto">
              <a:xfrm>
                <a:off x="3174" y="1952"/>
                <a:ext cx="191" cy="302"/>
              </a:xfrm>
              <a:custGeom>
                <a:avLst/>
                <a:gdLst>
                  <a:gd name="T0" fmla="*/ 97 w 100"/>
                  <a:gd name="T1" fmla="*/ 25 h 156"/>
                  <a:gd name="T2" fmla="*/ 98 w 100"/>
                  <a:gd name="T3" fmla="*/ 138 h 156"/>
                  <a:gd name="T4" fmla="*/ 85 w 100"/>
                  <a:gd name="T5" fmla="*/ 153 h 156"/>
                  <a:gd name="T6" fmla="*/ 49 w 100"/>
                  <a:gd name="T7" fmla="*/ 117 h 156"/>
                  <a:gd name="T8" fmla="*/ 57 w 100"/>
                  <a:gd name="T9" fmla="*/ 123 h 156"/>
                  <a:gd name="T10" fmla="*/ 57 w 100"/>
                  <a:gd name="T11" fmla="*/ 119 h 156"/>
                  <a:gd name="T12" fmla="*/ 77 w 100"/>
                  <a:gd name="T13" fmla="*/ 134 h 156"/>
                  <a:gd name="T14" fmla="*/ 83 w 100"/>
                  <a:gd name="T15" fmla="*/ 121 h 156"/>
                  <a:gd name="T16" fmla="*/ 76 w 100"/>
                  <a:gd name="T17" fmla="*/ 31 h 156"/>
                  <a:gd name="T18" fmla="*/ 66 w 100"/>
                  <a:gd name="T19" fmla="*/ 7 h 156"/>
                  <a:gd name="T20" fmla="*/ 0 w 100"/>
                  <a:gd name="T21" fmla="*/ 28 h 156"/>
                  <a:gd name="T22" fmla="*/ 1 w 100"/>
                  <a:gd name="T23" fmla="*/ 26 h 156"/>
                  <a:gd name="T24" fmla="*/ 58 w 100"/>
                  <a:gd name="T25" fmla="*/ 4 h 156"/>
                  <a:gd name="T26" fmla="*/ 97 w 100"/>
                  <a:gd name="T27" fmla="*/ 25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0" h="156">
                    <a:moveTo>
                      <a:pt x="97" y="25"/>
                    </a:moveTo>
                    <a:cubicBezTo>
                      <a:pt x="87" y="33"/>
                      <a:pt x="100" y="117"/>
                      <a:pt x="98" y="138"/>
                    </a:cubicBezTo>
                    <a:cubicBezTo>
                      <a:pt x="96" y="153"/>
                      <a:pt x="93" y="156"/>
                      <a:pt x="85" y="153"/>
                    </a:cubicBezTo>
                    <a:cubicBezTo>
                      <a:pt x="75" y="149"/>
                      <a:pt x="51" y="124"/>
                      <a:pt x="49" y="117"/>
                    </a:cubicBezTo>
                    <a:cubicBezTo>
                      <a:pt x="50" y="117"/>
                      <a:pt x="55" y="122"/>
                      <a:pt x="57" y="123"/>
                    </a:cubicBezTo>
                    <a:cubicBezTo>
                      <a:pt x="57" y="121"/>
                      <a:pt x="56" y="121"/>
                      <a:pt x="57" y="119"/>
                    </a:cubicBezTo>
                    <a:cubicBezTo>
                      <a:pt x="61" y="123"/>
                      <a:pt x="74" y="133"/>
                      <a:pt x="77" y="134"/>
                    </a:cubicBezTo>
                    <a:cubicBezTo>
                      <a:pt x="84" y="134"/>
                      <a:pt x="81" y="126"/>
                      <a:pt x="83" y="121"/>
                    </a:cubicBezTo>
                    <a:cubicBezTo>
                      <a:pt x="82" y="103"/>
                      <a:pt x="75" y="47"/>
                      <a:pt x="76" y="31"/>
                    </a:cubicBezTo>
                    <a:cubicBezTo>
                      <a:pt x="75" y="20"/>
                      <a:pt x="75" y="10"/>
                      <a:pt x="66" y="7"/>
                    </a:cubicBezTo>
                    <a:cubicBezTo>
                      <a:pt x="42" y="8"/>
                      <a:pt x="23" y="28"/>
                      <a:pt x="0" y="28"/>
                    </a:cubicBezTo>
                    <a:cubicBezTo>
                      <a:pt x="0" y="27"/>
                      <a:pt x="1" y="27"/>
                      <a:pt x="1" y="26"/>
                    </a:cubicBezTo>
                    <a:cubicBezTo>
                      <a:pt x="8" y="17"/>
                      <a:pt x="58" y="4"/>
                      <a:pt x="58" y="4"/>
                    </a:cubicBezTo>
                    <a:cubicBezTo>
                      <a:pt x="73" y="0"/>
                      <a:pt x="97" y="4"/>
                      <a:pt x="97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Freeform 6"/>
              <p:cNvSpPr/>
              <p:nvPr/>
            </p:nvSpPr>
            <p:spPr bwMode="auto">
              <a:xfrm>
                <a:off x="3254" y="1985"/>
                <a:ext cx="48" cy="39"/>
              </a:xfrm>
              <a:custGeom>
                <a:avLst/>
                <a:gdLst>
                  <a:gd name="T0" fmla="*/ 7 w 25"/>
                  <a:gd name="T1" fmla="*/ 1 h 20"/>
                  <a:gd name="T2" fmla="*/ 24 w 25"/>
                  <a:gd name="T3" fmla="*/ 9 h 20"/>
                  <a:gd name="T4" fmla="*/ 24 w 25"/>
                  <a:gd name="T5" fmla="*/ 16 h 20"/>
                  <a:gd name="T6" fmla="*/ 12 w 25"/>
                  <a:gd name="T7" fmla="*/ 17 h 20"/>
                  <a:gd name="T8" fmla="*/ 1 w 25"/>
                  <a:gd name="T9" fmla="*/ 5 h 20"/>
                  <a:gd name="T10" fmla="*/ 7 w 25"/>
                  <a:gd name="T11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20">
                    <a:moveTo>
                      <a:pt x="7" y="1"/>
                    </a:moveTo>
                    <a:cubicBezTo>
                      <a:pt x="12" y="2"/>
                      <a:pt x="17" y="1"/>
                      <a:pt x="24" y="9"/>
                    </a:cubicBezTo>
                    <a:cubicBezTo>
                      <a:pt x="25" y="11"/>
                      <a:pt x="25" y="13"/>
                      <a:pt x="24" y="16"/>
                    </a:cubicBezTo>
                    <a:cubicBezTo>
                      <a:pt x="23" y="18"/>
                      <a:pt x="15" y="20"/>
                      <a:pt x="12" y="17"/>
                    </a:cubicBezTo>
                    <a:cubicBezTo>
                      <a:pt x="9" y="13"/>
                      <a:pt x="2" y="8"/>
                      <a:pt x="1" y="5"/>
                    </a:cubicBezTo>
                    <a:cubicBezTo>
                      <a:pt x="0" y="2"/>
                      <a:pt x="5" y="0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Freeform 7"/>
              <p:cNvSpPr/>
              <p:nvPr/>
            </p:nvSpPr>
            <p:spPr bwMode="auto">
              <a:xfrm>
                <a:off x="3124" y="2020"/>
                <a:ext cx="27" cy="180"/>
              </a:xfrm>
              <a:custGeom>
                <a:avLst/>
                <a:gdLst>
                  <a:gd name="T0" fmla="*/ 5 w 14"/>
                  <a:gd name="T1" fmla="*/ 0 h 93"/>
                  <a:gd name="T2" fmla="*/ 8 w 14"/>
                  <a:gd name="T3" fmla="*/ 9 h 93"/>
                  <a:gd name="T4" fmla="*/ 14 w 14"/>
                  <a:gd name="T5" fmla="*/ 91 h 93"/>
                  <a:gd name="T6" fmla="*/ 9 w 14"/>
                  <a:gd name="T7" fmla="*/ 93 h 93"/>
                  <a:gd name="T8" fmla="*/ 1 w 14"/>
                  <a:gd name="T9" fmla="*/ 86 h 93"/>
                  <a:gd name="T10" fmla="*/ 3 w 14"/>
                  <a:gd name="T11" fmla="*/ 6 h 93"/>
                  <a:gd name="T12" fmla="*/ 5 w 14"/>
                  <a:gd name="T1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93">
                    <a:moveTo>
                      <a:pt x="5" y="0"/>
                    </a:moveTo>
                    <a:cubicBezTo>
                      <a:pt x="6" y="1"/>
                      <a:pt x="8" y="1"/>
                      <a:pt x="8" y="9"/>
                    </a:cubicBezTo>
                    <a:cubicBezTo>
                      <a:pt x="9" y="10"/>
                      <a:pt x="10" y="90"/>
                      <a:pt x="14" y="91"/>
                    </a:cubicBezTo>
                    <a:cubicBezTo>
                      <a:pt x="11" y="92"/>
                      <a:pt x="12" y="93"/>
                      <a:pt x="9" y="93"/>
                    </a:cubicBezTo>
                    <a:cubicBezTo>
                      <a:pt x="6" y="90"/>
                      <a:pt x="3" y="90"/>
                      <a:pt x="1" y="86"/>
                    </a:cubicBezTo>
                    <a:cubicBezTo>
                      <a:pt x="4" y="67"/>
                      <a:pt x="0" y="31"/>
                      <a:pt x="3" y="6"/>
                    </a:cubicBezTo>
                    <a:cubicBezTo>
                      <a:pt x="3" y="3"/>
                      <a:pt x="3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Freeform 8"/>
              <p:cNvSpPr/>
              <p:nvPr/>
            </p:nvSpPr>
            <p:spPr bwMode="auto">
              <a:xfrm>
                <a:off x="2838" y="2053"/>
                <a:ext cx="99" cy="46"/>
              </a:xfrm>
              <a:custGeom>
                <a:avLst/>
                <a:gdLst>
                  <a:gd name="T0" fmla="*/ 52 w 52"/>
                  <a:gd name="T1" fmla="*/ 24 h 24"/>
                  <a:gd name="T2" fmla="*/ 33 w 52"/>
                  <a:gd name="T3" fmla="*/ 16 h 24"/>
                  <a:gd name="T4" fmla="*/ 17 w 52"/>
                  <a:gd name="T5" fmla="*/ 9 h 24"/>
                  <a:gd name="T6" fmla="*/ 0 w 52"/>
                  <a:gd name="T7" fmla="*/ 0 h 24"/>
                  <a:gd name="T8" fmla="*/ 20 w 52"/>
                  <a:gd name="T9" fmla="*/ 2 h 24"/>
                  <a:gd name="T10" fmla="*/ 44 w 52"/>
                  <a:gd name="T11" fmla="*/ 15 h 24"/>
                  <a:gd name="T12" fmla="*/ 52 w 52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24">
                    <a:moveTo>
                      <a:pt x="52" y="24"/>
                    </a:moveTo>
                    <a:cubicBezTo>
                      <a:pt x="43" y="24"/>
                      <a:pt x="42" y="22"/>
                      <a:pt x="33" y="16"/>
                    </a:cubicBezTo>
                    <a:cubicBezTo>
                      <a:pt x="31" y="14"/>
                      <a:pt x="27" y="11"/>
                      <a:pt x="17" y="9"/>
                    </a:cubicBezTo>
                    <a:cubicBezTo>
                      <a:pt x="14" y="6"/>
                      <a:pt x="3" y="4"/>
                      <a:pt x="0" y="0"/>
                    </a:cubicBezTo>
                    <a:cubicBezTo>
                      <a:pt x="8" y="0"/>
                      <a:pt x="14" y="0"/>
                      <a:pt x="20" y="2"/>
                    </a:cubicBezTo>
                    <a:cubicBezTo>
                      <a:pt x="22" y="4"/>
                      <a:pt x="34" y="6"/>
                      <a:pt x="44" y="15"/>
                    </a:cubicBezTo>
                    <a:cubicBezTo>
                      <a:pt x="48" y="18"/>
                      <a:pt x="51" y="19"/>
                      <a:pt x="5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Freeform 9"/>
              <p:cNvSpPr>
                <a:spLocks noEditPoints="1"/>
              </p:cNvSpPr>
              <p:nvPr/>
            </p:nvSpPr>
            <p:spPr bwMode="auto">
              <a:xfrm>
                <a:off x="2924" y="1917"/>
                <a:ext cx="164" cy="360"/>
              </a:xfrm>
              <a:custGeom>
                <a:avLst/>
                <a:gdLst>
                  <a:gd name="T0" fmla="*/ 39 w 86"/>
                  <a:gd name="T1" fmla="*/ 38 h 186"/>
                  <a:gd name="T2" fmla="*/ 56 w 86"/>
                  <a:gd name="T3" fmla="*/ 34 h 186"/>
                  <a:gd name="T4" fmla="*/ 59 w 86"/>
                  <a:gd name="T5" fmla="*/ 31 h 186"/>
                  <a:gd name="T6" fmla="*/ 85 w 86"/>
                  <a:gd name="T7" fmla="*/ 43 h 186"/>
                  <a:gd name="T8" fmla="*/ 85 w 86"/>
                  <a:gd name="T9" fmla="*/ 48 h 186"/>
                  <a:gd name="T10" fmla="*/ 64 w 86"/>
                  <a:gd name="T11" fmla="*/ 61 h 186"/>
                  <a:gd name="T12" fmla="*/ 55 w 86"/>
                  <a:gd name="T13" fmla="*/ 72 h 186"/>
                  <a:gd name="T14" fmla="*/ 57 w 86"/>
                  <a:gd name="T15" fmla="*/ 81 h 186"/>
                  <a:gd name="T16" fmla="*/ 39 w 86"/>
                  <a:gd name="T17" fmla="*/ 88 h 186"/>
                  <a:gd name="T18" fmla="*/ 39 w 86"/>
                  <a:gd name="T19" fmla="*/ 55 h 186"/>
                  <a:gd name="T20" fmla="*/ 45 w 86"/>
                  <a:gd name="T21" fmla="*/ 48 h 186"/>
                  <a:gd name="T22" fmla="*/ 39 w 86"/>
                  <a:gd name="T23" fmla="*/ 49 h 186"/>
                  <a:gd name="T24" fmla="*/ 39 w 86"/>
                  <a:gd name="T25" fmla="*/ 38 h 186"/>
                  <a:gd name="T26" fmla="*/ 12 w 86"/>
                  <a:gd name="T27" fmla="*/ 1 h 186"/>
                  <a:gd name="T28" fmla="*/ 30 w 86"/>
                  <a:gd name="T29" fmla="*/ 8 h 186"/>
                  <a:gd name="T30" fmla="*/ 34 w 86"/>
                  <a:gd name="T31" fmla="*/ 14 h 186"/>
                  <a:gd name="T32" fmla="*/ 34 w 86"/>
                  <a:gd name="T33" fmla="*/ 39 h 186"/>
                  <a:gd name="T34" fmla="*/ 39 w 86"/>
                  <a:gd name="T35" fmla="*/ 38 h 186"/>
                  <a:gd name="T36" fmla="*/ 39 w 86"/>
                  <a:gd name="T37" fmla="*/ 49 h 186"/>
                  <a:gd name="T38" fmla="*/ 34 w 86"/>
                  <a:gd name="T39" fmla="*/ 50 h 186"/>
                  <a:gd name="T40" fmla="*/ 33 w 86"/>
                  <a:gd name="T41" fmla="*/ 63 h 186"/>
                  <a:gd name="T42" fmla="*/ 39 w 86"/>
                  <a:gd name="T43" fmla="*/ 55 h 186"/>
                  <a:gd name="T44" fmla="*/ 39 w 86"/>
                  <a:gd name="T45" fmla="*/ 88 h 186"/>
                  <a:gd name="T46" fmla="*/ 35 w 86"/>
                  <a:gd name="T47" fmla="*/ 91 h 186"/>
                  <a:gd name="T48" fmla="*/ 26 w 86"/>
                  <a:gd name="T49" fmla="*/ 183 h 186"/>
                  <a:gd name="T50" fmla="*/ 23 w 86"/>
                  <a:gd name="T51" fmla="*/ 186 h 186"/>
                  <a:gd name="T52" fmla="*/ 20 w 86"/>
                  <a:gd name="T53" fmla="*/ 97 h 186"/>
                  <a:gd name="T54" fmla="*/ 16 w 86"/>
                  <a:gd name="T55" fmla="*/ 92 h 186"/>
                  <a:gd name="T56" fmla="*/ 17 w 86"/>
                  <a:gd name="T57" fmla="*/ 81 h 186"/>
                  <a:gd name="T58" fmla="*/ 20 w 86"/>
                  <a:gd name="T59" fmla="*/ 79 h 186"/>
                  <a:gd name="T60" fmla="*/ 19 w 86"/>
                  <a:gd name="T61" fmla="*/ 54 h 186"/>
                  <a:gd name="T62" fmla="*/ 0 w 86"/>
                  <a:gd name="T63" fmla="*/ 53 h 186"/>
                  <a:gd name="T64" fmla="*/ 8 w 86"/>
                  <a:gd name="T65" fmla="*/ 47 h 186"/>
                  <a:gd name="T66" fmla="*/ 18 w 86"/>
                  <a:gd name="T67" fmla="*/ 44 h 186"/>
                  <a:gd name="T68" fmla="*/ 17 w 86"/>
                  <a:gd name="T69" fmla="*/ 17 h 186"/>
                  <a:gd name="T70" fmla="*/ 15 w 86"/>
                  <a:gd name="T71" fmla="*/ 6 h 186"/>
                  <a:gd name="T72" fmla="*/ 12 w 86"/>
                  <a:gd name="T73" fmla="*/ 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6" h="186">
                    <a:moveTo>
                      <a:pt x="39" y="38"/>
                    </a:moveTo>
                    <a:cubicBezTo>
                      <a:pt x="45" y="37"/>
                      <a:pt x="50" y="35"/>
                      <a:pt x="56" y="34"/>
                    </a:cubicBezTo>
                    <a:cubicBezTo>
                      <a:pt x="56" y="33"/>
                      <a:pt x="59" y="32"/>
                      <a:pt x="59" y="31"/>
                    </a:cubicBezTo>
                    <a:cubicBezTo>
                      <a:pt x="75" y="29"/>
                      <a:pt x="85" y="39"/>
                      <a:pt x="85" y="43"/>
                    </a:cubicBezTo>
                    <a:cubicBezTo>
                      <a:pt x="86" y="45"/>
                      <a:pt x="86" y="46"/>
                      <a:pt x="85" y="48"/>
                    </a:cubicBezTo>
                    <a:cubicBezTo>
                      <a:pt x="83" y="52"/>
                      <a:pt x="65" y="60"/>
                      <a:pt x="64" y="61"/>
                    </a:cubicBezTo>
                    <a:cubicBezTo>
                      <a:pt x="57" y="66"/>
                      <a:pt x="55" y="68"/>
                      <a:pt x="55" y="72"/>
                    </a:cubicBezTo>
                    <a:cubicBezTo>
                      <a:pt x="57" y="73"/>
                      <a:pt x="60" y="78"/>
                      <a:pt x="57" y="81"/>
                    </a:cubicBezTo>
                    <a:cubicBezTo>
                      <a:pt x="53" y="82"/>
                      <a:pt x="45" y="85"/>
                      <a:pt x="39" y="88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5" y="48"/>
                      <a:pt x="45" y="48"/>
                      <a:pt x="45" y="48"/>
                    </a:cubicBezTo>
                    <a:cubicBezTo>
                      <a:pt x="39" y="49"/>
                      <a:pt x="39" y="49"/>
                      <a:pt x="39" y="49"/>
                    </a:cubicBezTo>
                    <a:lnTo>
                      <a:pt x="39" y="38"/>
                    </a:lnTo>
                    <a:close/>
                    <a:moveTo>
                      <a:pt x="12" y="1"/>
                    </a:moveTo>
                    <a:cubicBezTo>
                      <a:pt x="19" y="0"/>
                      <a:pt x="26" y="1"/>
                      <a:pt x="30" y="8"/>
                    </a:cubicBezTo>
                    <a:cubicBezTo>
                      <a:pt x="31" y="8"/>
                      <a:pt x="33" y="12"/>
                      <a:pt x="34" y="14"/>
                    </a:cubicBezTo>
                    <a:cubicBezTo>
                      <a:pt x="34" y="22"/>
                      <a:pt x="34" y="30"/>
                      <a:pt x="34" y="39"/>
                    </a:cubicBezTo>
                    <a:cubicBezTo>
                      <a:pt x="36" y="39"/>
                      <a:pt x="37" y="38"/>
                      <a:pt x="39" y="38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34" y="50"/>
                      <a:pt x="34" y="50"/>
                      <a:pt x="34" y="50"/>
                    </a:cubicBezTo>
                    <a:cubicBezTo>
                      <a:pt x="33" y="63"/>
                      <a:pt x="33" y="63"/>
                      <a:pt x="33" y="63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39" y="88"/>
                      <a:pt x="39" y="88"/>
                      <a:pt x="39" y="88"/>
                    </a:cubicBezTo>
                    <a:cubicBezTo>
                      <a:pt x="37" y="89"/>
                      <a:pt x="35" y="90"/>
                      <a:pt x="35" y="91"/>
                    </a:cubicBezTo>
                    <a:cubicBezTo>
                      <a:pt x="32" y="124"/>
                      <a:pt x="31" y="150"/>
                      <a:pt x="26" y="183"/>
                    </a:cubicBezTo>
                    <a:cubicBezTo>
                      <a:pt x="25" y="183"/>
                      <a:pt x="24" y="186"/>
                      <a:pt x="23" y="186"/>
                    </a:cubicBezTo>
                    <a:cubicBezTo>
                      <a:pt x="22" y="157"/>
                      <a:pt x="20" y="127"/>
                      <a:pt x="20" y="97"/>
                    </a:cubicBezTo>
                    <a:cubicBezTo>
                      <a:pt x="19" y="94"/>
                      <a:pt x="17" y="94"/>
                      <a:pt x="16" y="92"/>
                    </a:cubicBezTo>
                    <a:cubicBezTo>
                      <a:pt x="13" y="90"/>
                      <a:pt x="14" y="82"/>
                      <a:pt x="17" y="81"/>
                    </a:cubicBezTo>
                    <a:cubicBezTo>
                      <a:pt x="18" y="81"/>
                      <a:pt x="19" y="79"/>
                      <a:pt x="20" y="79"/>
                    </a:cubicBezTo>
                    <a:cubicBezTo>
                      <a:pt x="20" y="60"/>
                      <a:pt x="19" y="61"/>
                      <a:pt x="19" y="54"/>
                    </a:cubicBezTo>
                    <a:cubicBezTo>
                      <a:pt x="15" y="53"/>
                      <a:pt x="0" y="58"/>
                      <a:pt x="0" y="53"/>
                    </a:cubicBezTo>
                    <a:cubicBezTo>
                      <a:pt x="1" y="51"/>
                      <a:pt x="6" y="49"/>
                      <a:pt x="8" y="47"/>
                    </a:cubicBezTo>
                    <a:cubicBezTo>
                      <a:pt x="12" y="46"/>
                      <a:pt x="15" y="45"/>
                      <a:pt x="18" y="44"/>
                    </a:cubicBezTo>
                    <a:cubicBezTo>
                      <a:pt x="19" y="34"/>
                      <a:pt x="19" y="27"/>
                      <a:pt x="17" y="17"/>
                    </a:cubicBezTo>
                    <a:cubicBezTo>
                      <a:pt x="17" y="15"/>
                      <a:pt x="17" y="6"/>
                      <a:pt x="15" y="6"/>
                    </a:cubicBezTo>
                    <a:cubicBezTo>
                      <a:pt x="14" y="4"/>
                      <a:pt x="12" y="4"/>
                      <a:pt x="1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Freeform 10"/>
              <p:cNvSpPr>
                <a:spLocks noEditPoints="1"/>
              </p:cNvSpPr>
              <p:nvPr/>
            </p:nvSpPr>
            <p:spPr bwMode="auto">
              <a:xfrm>
                <a:off x="3155" y="2012"/>
                <a:ext cx="154" cy="176"/>
              </a:xfrm>
              <a:custGeom>
                <a:avLst/>
                <a:gdLst>
                  <a:gd name="T0" fmla="*/ 62 w 81"/>
                  <a:gd name="T1" fmla="*/ 38 h 91"/>
                  <a:gd name="T2" fmla="*/ 67 w 81"/>
                  <a:gd name="T3" fmla="*/ 28 h 91"/>
                  <a:gd name="T4" fmla="*/ 78 w 81"/>
                  <a:gd name="T5" fmla="*/ 36 h 91"/>
                  <a:gd name="T6" fmla="*/ 70 w 81"/>
                  <a:gd name="T7" fmla="*/ 51 h 91"/>
                  <a:gd name="T8" fmla="*/ 81 w 81"/>
                  <a:gd name="T9" fmla="*/ 79 h 91"/>
                  <a:gd name="T10" fmla="*/ 78 w 81"/>
                  <a:gd name="T11" fmla="*/ 80 h 91"/>
                  <a:gd name="T12" fmla="*/ 65 w 81"/>
                  <a:gd name="T13" fmla="*/ 57 h 91"/>
                  <a:gd name="T14" fmla="*/ 50 w 81"/>
                  <a:gd name="T15" fmla="*/ 72 h 91"/>
                  <a:gd name="T16" fmla="*/ 52 w 81"/>
                  <a:gd name="T17" fmla="*/ 74 h 91"/>
                  <a:gd name="T18" fmla="*/ 59 w 81"/>
                  <a:gd name="T19" fmla="*/ 77 h 91"/>
                  <a:gd name="T20" fmla="*/ 59 w 81"/>
                  <a:gd name="T21" fmla="*/ 83 h 91"/>
                  <a:gd name="T22" fmla="*/ 49 w 81"/>
                  <a:gd name="T23" fmla="*/ 85 h 91"/>
                  <a:gd name="T24" fmla="*/ 46 w 81"/>
                  <a:gd name="T25" fmla="*/ 87 h 91"/>
                  <a:gd name="T26" fmla="*/ 44 w 81"/>
                  <a:gd name="T27" fmla="*/ 89 h 91"/>
                  <a:gd name="T28" fmla="*/ 44 w 81"/>
                  <a:gd name="T29" fmla="*/ 63 h 91"/>
                  <a:gd name="T30" fmla="*/ 58 w 81"/>
                  <a:gd name="T31" fmla="*/ 43 h 91"/>
                  <a:gd name="T32" fmla="*/ 53 w 81"/>
                  <a:gd name="T33" fmla="*/ 40 h 91"/>
                  <a:gd name="T34" fmla="*/ 44 w 81"/>
                  <a:gd name="T35" fmla="*/ 51 h 91"/>
                  <a:gd name="T36" fmla="*/ 44 w 81"/>
                  <a:gd name="T37" fmla="*/ 43 h 91"/>
                  <a:gd name="T38" fmla="*/ 45 w 81"/>
                  <a:gd name="T39" fmla="*/ 40 h 91"/>
                  <a:gd name="T40" fmla="*/ 44 w 81"/>
                  <a:gd name="T41" fmla="*/ 40 h 91"/>
                  <a:gd name="T42" fmla="*/ 44 w 81"/>
                  <a:gd name="T43" fmla="*/ 32 h 91"/>
                  <a:gd name="T44" fmla="*/ 46 w 81"/>
                  <a:gd name="T45" fmla="*/ 35 h 91"/>
                  <a:gd name="T46" fmla="*/ 50 w 81"/>
                  <a:gd name="T47" fmla="*/ 39 h 91"/>
                  <a:gd name="T48" fmla="*/ 51 w 81"/>
                  <a:gd name="T49" fmla="*/ 36 h 91"/>
                  <a:gd name="T50" fmla="*/ 44 w 81"/>
                  <a:gd name="T51" fmla="*/ 27 h 91"/>
                  <a:gd name="T52" fmla="*/ 44 w 81"/>
                  <a:gd name="T53" fmla="*/ 3 h 91"/>
                  <a:gd name="T54" fmla="*/ 48 w 81"/>
                  <a:gd name="T55" fmla="*/ 7 h 91"/>
                  <a:gd name="T56" fmla="*/ 44 w 81"/>
                  <a:gd name="T57" fmla="*/ 19 h 91"/>
                  <a:gd name="T58" fmla="*/ 62 w 81"/>
                  <a:gd name="T59" fmla="*/ 38 h 91"/>
                  <a:gd name="T60" fmla="*/ 44 w 81"/>
                  <a:gd name="T61" fmla="*/ 89 h 91"/>
                  <a:gd name="T62" fmla="*/ 33 w 81"/>
                  <a:gd name="T63" fmla="*/ 91 h 91"/>
                  <a:gd name="T64" fmla="*/ 12 w 81"/>
                  <a:gd name="T65" fmla="*/ 77 h 91"/>
                  <a:gd name="T66" fmla="*/ 13 w 81"/>
                  <a:gd name="T67" fmla="*/ 77 h 91"/>
                  <a:gd name="T68" fmla="*/ 44 w 81"/>
                  <a:gd name="T69" fmla="*/ 63 h 91"/>
                  <a:gd name="T70" fmla="*/ 44 w 81"/>
                  <a:gd name="T71" fmla="*/ 89 h 91"/>
                  <a:gd name="T72" fmla="*/ 44 w 81"/>
                  <a:gd name="T73" fmla="*/ 51 h 91"/>
                  <a:gd name="T74" fmla="*/ 44 w 81"/>
                  <a:gd name="T75" fmla="*/ 43 h 91"/>
                  <a:gd name="T76" fmla="*/ 26 w 81"/>
                  <a:gd name="T77" fmla="*/ 59 h 91"/>
                  <a:gd name="T78" fmla="*/ 18 w 81"/>
                  <a:gd name="T79" fmla="*/ 64 h 91"/>
                  <a:gd name="T80" fmla="*/ 41 w 81"/>
                  <a:gd name="T81" fmla="*/ 38 h 91"/>
                  <a:gd name="T82" fmla="*/ 44 w 81"/>
                  <a:gd name="T83" fmla="*/ 40 h 91"/>
                  <a:gd name="T84" fmla="*/ 44 w 81"/>
                  <a:gd name="T85" fmla="*/ 32 h 91"/>
                  <a:gd name="T86" fmla="*/ 36 w 81"/>
                  <a:gd name="T87" fmla="*/ 25 h 91"/>
                  <a:gd name="T88" fmla="*/ 40 w 81"/>
                  <a:gd name="T89" fmla="*/ 23 h 91"/>
                  <a:gd name="T90" fmla="*/ 44 w 81"/>
                  <a:gd name="T91" fmla="*/ 27 h 91"/>
                  <a:gd name="T92" fmla="*/ 44 w 81"/>
                  <a:gd name="T93" fmla="*/ 3 h 91"/>
                  <a:gd name="T94" fmla="*/ 42 w 81"/>
                  <a:gd name="T95" fmla="*/ 3 h 91"/>
                  <a:gd name="T96" fmla="*/ 21 w 81"/>
                  <a:gd name="T97" fmla="*/ 0 h 91"/>
                  <a:gd name="T98" fmla="*/ 15 w 81"/>
                  <a:gd name="T99" fmla="*/ 7 h 91"/>
                  <a:gd name="T100" fmla="*/ 23 w 81"/>
                  <a:gd name="T101" fmla="*/ 7 h 91"/>
                  <a:gd name="T102" fmla="*/ 22 w 81"/>
                  <a:gd name="T103" fmla="*/ 9 h 91"/>
                  <a:gd name="T104" fmla="*/ 13 w 81"/>
                  <a:gd name="T105" fmla="*/ 9 h 91"/>
                  <a:gd name="T106" fmla="*/ 21 w 81"/>
                  <a:gd name="T107" fmla="*/ 17 h 91"/>
                  <a:gd name="T108" fmla="*/ 5 w 81"/>
                  <a:gd name="T109" fmla="*/ 29 h 91"/>
                  <a:gd name="T110" fmla="*/ 4 w 81"/>
                  <a:gd name="T111" fmla="*/ 30 h 91"/>
                  <a:gd name="T112" fmla="*/ 11 w 81"/>
                  <a:gd name="T113" fmla="*/ 45 h 91"/>
                  <a:gd name="T114" fmla="*/ 32 w 81"/>
                  <a:gd name="T115" fmla="*/ 28 h 91"/>
                  <a:gd name="T116" fmla="*/ 34 w 81"/>
                  <a:gd name="T117" fmla="*/ 34 h 91"/>
                  <a:gd name="T118" fmla="*/ 1 w 81"/>
                  <a:gd name="T119" fmla="*/ 69 h 91"/>
                  <a:gd name="T120" fmla="*/ 7 w 81"/>
                  <a:gd name="T121" fmla="*/ 77 h 91"/>
                  <a:gd name="T122" fmla="*/ 44 w 81"/>
                  <a:gd name="T123" fmla="*/ 5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1" h="91">
                    <a:moveTo>
                      <a:pt x="62" y="38"/>
                    </a:moveTo>
                    <a:cubicBezTo>
                      <a:pt x="64" y="34"/>
                      <a:pt x="67" y="32"/>
                      <a:pt x="67" y="28"/>
                    </a:cubicBezTo>
                    <a:cubicBezTo>
                      <a:pt x="72" y="30"/>
                      <a:pt x="75" y="31"/>
                      <a:pt x="78" y="36"/>
                    </a:cubicBezTo>
                    <a:cubicBezTo>
                      <a:pt x="79" y="45"/>
                      <a:pt x="70" y="48"/>
                      <a:pt x="70" y="51"/>
                    </a:cubicBezTo>
                    <a:cubicBezTo>
                      <a:pt x="72" y="60"/>
                      <a:pt x="80" y="71"/>
                      <a:pt x="81" y="79"/>
                    </a:cubicBezTo>
                    <a:cubicBezTo>
                      <a:pt x="81" y="80"/>
                      <a:pt x="79" y="81"/>
                      <a:pt x="78" y="80"/>
                    </a:cubicBezTo>
                    <a:cubicBezTo>
                      <a:pt x="73" y="76"/>
                      <a:pt x="67" y="64"/>
                      <a:pt x="65" y="57"/>
                    </a:cubicBezTo>
                    <a:cubicBezTo>
                      <a:pt x="62" y="61"/>
                      <a:pt x="57" y="66"/>
                      <a:pt x="50" y="72"/>
                    </a:cubicBezTo>
                    <a:cubicBezTo>
                      <a:pt x="51" y="74"/>
                      <a:pt x="51" y="73"/>
                      <a:pt x="52" y="74"/>
                    </a:cubicBezTo>
                    <a:cubicBezTo>
                      <a:pt x="56" y="75"/>
                      <a:pt x="57" y="75"/>
                      <a:pt x="59" y="77"/>
                    </a:cubicBezTo>
                    <a:cubicBezTo>
                      <a:pt x="60" y="79"/>
                      <a:pt x="59" y="82"/>
                      <a:pt x="59" y="83"/>
                    </a:cubicBezTo>
                    <a:cubicBezTo>
                      <a:pt x="58" y="85"/>
                      <a:pt x="54" y="84"/>
                      <a:pt x="49" y="85"/>
                    </a:cubicBezTo>
                    <a:cubicBezTo>
                      <a:pt x="48" y="86"/>
                      <a:pt x="47" y="87"/>
                      <a:pt x="46" y="87"/>
                    </a:cubicBezTo>
                    <a:cubicBezTo>
                      <a:pt x="45" y="88"/>
                      <a:pt x="45" y="89"/>
                      <a:pt x="44" y="89"/>
                    </a:cubicBezTo>
                    <a:cubicBezTo>
                      <a:pt x="44" y="63"/>
                      <a:pt x="44" y="63"/>
                      <a:pt x="44" y="63"/>
                    </a:cubicBezTo>
                    <a:cubicBezTo>
                      <a:pt x="52" y="55"/>
                      <a:pt x="58" y="45"/>
                      <a:pt x="58" y="43"/>
                    </a:cubicBezTo>
                    <a:cubicBezTo>
                      <a:pt x="56" y="42"/>
                      <a:pt x="56" y="41"/>
                      <a:pt x="53" y="40"/>
                    </a:cubicBezTo>
                    <a:cubicBezTo>
                      <a:pt x="53" y="42"/>
                      <a:pt x="49" y="46"/>
                      <a:pt x="44" y="51"/>
                    </a:cubicBezTo>
                    <a:cubicBezTo>
                      <a:pt x="44" y="43"/>
                      <a:pt x="44" y="43"/>
                      <a:pt x="44" y="43"/>
                    </a:cubicBezTo>
                    <a:cubicBezTo>
                      <a:pt x="44" y="42"/>
                      <a:pt x="45" y="41"/>
                      <a:pt x="45" y="40"/>
                    </a:cubicBezTo>
                    <a:cubicBezTo>
                      <a:pt x="44" y="40"/>
                      <a:pt x="44" y="40"/>
                      <a:pt x="44" y="4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5" y="33"/>
                      <a:pt x="46" y="34"/>
                      <a:pt x="46" y="35"/>
                    </a:cubicBezTo>
                    <a:cubicBezTo>
                      <a:pt x="50" y="37"/>
                      <a:pt x="48" y="36"/>
                      <a:pt x="50" y="39"/>
                    </a:cubicBezTo>
                    <a:cubicBezTo>
                      <a:pt x="52" y="39"/>
                      <a:pt x="51" y="38"/>
                      <a:pt x="51" y="36"/>
                    </a:cubicBezTo>
                    <a:cubicBezTo>
                      <a:pt x="49" y="34"/>
                      <a:pt x="47" y="30"/>
                      <a:pt x="44" y="27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5" y="4"/>
                      <a:pt x="47" y="6"/>
                      <a:pt x="48" y="7"/>
                    </a:cubicBezTo>
                    <a:cubicBezTo>
                      <a:pt x="50" y="14"/>
                      <a:pt x="49" y="16"/>
                      <a:pt x="44" y="19"/>
                    </a:cubicBezTo>
                    <a:cubicBezTo>
                      <a:pt x="50" y="26"/>
                      <a:pt x="52" y="33"/>
                      <a:pt x="62" y="38"/>
                    </a:cubicBezTo>
                    <a:close/>
                    <a:moveTo>
                      <a:pt x="44" y="89"/>
                    </a:moveTo>
                    <a:cubicBezTo>
                      <a:pt x="41" y="91"/>
                      <a:pt x="37" y="91"/>
                      <a:pt x="33" y="91"/>
                    </a:cubicBezTo>
                    <a:cubicBezTo>
                      <a:pt x="29" y="90"/>
                      <a:pt x="13" y="81"/>
                      <a:pt x="12" y="77"/>
                    </a:cubicBezTo>
                    <a:cubicBezTo>
                      <a:pt x="12" y="77"/>
                      <a:pt x="13" y="77"/>
                      <a:pt x="13" y="77"/>
                    </a:cubicBezTo>
                    <a:cubicBezTo>
                      <a:pt x="20" y="84"/>
                      <a:pt x="33" y="74"/>
                      <a:pt x="44" y="63"/>
                    </a:cubicBezTo>
                    <a:cubicBezTo>
                      <a:pt x="44" y="89"/>
                      <a:pt x="44" y="89"/>
                      <a:pt x="44" y="89"/>
                    </a:cubicBezTo>
                    <a:close/>
                    <a:moveTo>
                      <a:pt x="44" y="51"/>
                    </a:moveTo>
                    <a:cubicBezTo>
                      <a:pt x="44" y="43"/>
                      <a:pt x="44" y="43"/>
                      <a:pt x="44" y="43"/>
                    </a:cubicBezTo>
                    <a:cubicBezTo>
                      <a:pt x="41" y="47"/>
                      <a:pt x="33" y="54"/>
                      <a:pt x="26" y="59"/>
                    </a:cubicBezTo>
                    <a:cubicBezTo>
                      <a:pt x="24" y="60"/>
                      <a:pt x="20" y="64"/>
                      <a:pt x="18" y="64"/>
                    </a:cubicBezTo>
                    <a:cubicBezTo>
                      <a:pt x="22" y="58"/>
                      <a:pt x="36" y="48"/>
                      <a:pt x="41" y="38"/>
                    </a:cubicBezTo>
                    <a:cubicBezTo>
                      <a:pt x="42" y="39"/>
                      <a:pt x="43" y="39"/>
                      <a:pt x="44" y="4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2" y="30"/>
                      <a:pt x="40" y="28"/>
                      <a:pt x="36" y="25"/>
                    </a:cubicBezTo>
                    <a:cubicBezTo>
                      <a:pt x="37" y="25"/>
                      <a:pt x="39" y="23"/>
                      <a:pt x="40" y="23"/>
                    </a:cubicBezTo>
                    <a:cubicBezTo>
                      <a:pt x="42" y="24"/>
                      <a:pt x="43" y="25"/>
                      <a:pt x="44" y="27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3" y="3"/>
                      <a:pt x="42" y="3"/>
                      <a:pt x="42" y="3"/>
                    </a:cubicBezTo>
                    <a:cubicBezTo>
                      <a:pt x="41" y="3"/>
                      <a:pt x="25" y="0"/>
                      <a:pt x="21" y="0"/>
                    </a:cubicBezTo>
                    <a:cubicBezTo>
                      <a:pt x="17" y="1"/>
                      <a:pt x="14" y="2"/>
                      <a:pt x="15" y="7"/>
                    </a:cubicBezTo>
                    <a:cubicBezTo>
                      <a:pt x="16" y="8"/>
                      <a:pt x="20" y="8"/>
                      <a:pt x="23" y="7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18" y="10"/>
                      <a:pt x="17" y="9"/>
                      <a:pt x="13" y="9"/>
                    </a:cubicBezTo>
                    <a:cubicBezTo>
                      <a:pt x="9" y="9"/>
                      <a:pt x="18" y="15"/>
                      <a:pt x="21" y="17"/>
                    </a:cubicBezTo>
                    <a:cubicBezTo>
                      <a:pt x="20" y="21"/>
                      <a:pt x="10" y="30"/>
                      <a:pt x="5" y="29"/>
                    </a:cubicBezTo>
                    <a:cubicBezTo>
                      <a:pt x="5" y="30"/>
                      <a:pt x="5" y="29"/>
                      <a:pt x="4" y="30"/>
                    </a:cubicBezTo>
                    <a:cubicBezTo>
                      <a:pt x="4" y="36"/>
                      <a:pt x="4" y="43"/>
                      <a:pt x="11" y="45"/>
                    </a:cubicBezTo>
                    <a:cubicBezTo>
                      <a:pt x="15" y="42"/>
                      <a:pt x="29" y="33"/>
                      <a:pt x="32" y="28"/>
                    </a:cubicBezTo>
                    <a:cubicBezTo>
                      <a:pt x="36" y="31"/>
                      <a:pt x="34" y="33"/>
                      <a:pt x="34" y="34"/>
                    </a:cubicBezTo>
                    <a:cubicBezTo>
                      <a:pt x="26" y="45"/>
                      <a:pt x="10" y="59"/>
                      <a:pt x="1" y="69"/>
                    </a:cubicBezTo>
                    <a:cubicBezTo>
                      <a:pt x="0" y="76"/>
                      <a:pt x="0" y="79"/>
                      <a:pt x="7" y="77"/>
                    </a:cubicBezTo>
                    <a:cubicBezTo>
                      <a:pt x="10" y="78"/>
                      <a:pt x="31" y="62"/>
                      <a:pt x="44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Freeform 11"/>
              <p:cNvSpPr/>
              <p:nvPr/>
            </p:nvSpPr>
            <p:spPr bwMode="auto">
              <a:xfrm>
                <a:off x="4241" y="1931"/>
                <a:ext cx="280" cy="191"/>
              </a:xfrm>
              <a:custGeom>
                <a:avLst/>
                <a:gdLst>
                  <a:gd name="T0" fmla="*/ 29 w 147"/>
                  <a:gd name="T1" fmla="*/ 27 h 99"/>
                  <a:gd name="T2" fmla="*/ 50 w 147"/>
                  <a:gd name="T3" fmla="*/ 67 h 99"/>
                  <a:gd name="T4" fmla="*/ 59 w 147"/>
                  <a:gd name="T5" fmla="*/ 64 h 99"/>
                  <a:gd name="T6" fmla="*/ 44 w 147"/>
                  <a:gd name="T7" fmla="*/ 19 h 99"/>
                  <a:gd name="T8" fmla="*/ 60 w 147"/>
                  <a:gd name="T9" fmla="*/ 35 h 99"/>
                  <a:gd name="T10" fmla="*/ 66 w 147"/>
                  <a:gd name="T11" fmla="*/ 56 h 99"/>
                  <a:gd name="T12" fmla="*/ 69 w 147"/>
                  <a:gd name="T13" fmla="*/ 51 h 99"/>
                  <a:gd name="T14" fmla="*/ 70 w 147"/>
                  <a:gd name="T15" fmla="*/ 45 h 99"/>
                  <a:gd name="T16" fmla="*/ 66 w 147"/>
                  <a:gd name="T17" fmla="*/ 40 h 99"/>
                  <a:gd name="T18" fmla="*/ 72 w 147"/>
                  <a:gd name="T19" fmla="*/ 40 h 99"/>
                  <a:gd name="T20" fmla="*/ 73 w 147"/>
                  <a:gd name="T21" fmla="*/ 30 h 99"/>
                  <a:gd name="T22" fmla="*/ 63 w 147"/>
                  <a:gd name="T23" fmla="*/ 16 h 99"/>
                  <a:gd name="T24" fmla="*/ 66 w 147"/>
                  <a:gd name="T25" fmla="*/ 5 h 99"/>
                  <a:gd name="T26" fmla="*/ 80 w 147"/>
                  <a:gd name="T27" fmla="*/ 15 h 99"/>
                  <a:gd name="T28" fmla="*/ 87 w 147"/>
                  <a:gd name="T29" fmla="*/ 39 h 99"/>
                  <a:gd name="T30" fmla="*/ 82 w 147"/>
                  <a:gd name="T31" fmla="*/ 50 h 99"/>
                  <a:gd name="T32" fmla="*/ 77 w 147"/>
                  <a:gd name="T33" fmla="*/ 58 h 99"/>
                  <a:gd name="T34" fmla="*/ 99 w 147"/>
                  <a:gd name="T35" fmla="*/ 53 h 99"/>
                  <a:gd name="T36" fmla="*/ 94 w 147"/>
                  <a:gd name="T37" fmla="*/ 40 h 99"/>
                  <a:gd name="T38" fmla="*/ 99 w 147"/>
                  <a:gd name="T39" fmla="*/ 38 h 99"/>
                  <a:gd name="T40" fmla="*/ 104 w 147"/>
                  <a:gd name="T41" fmla="*/ 37 h 99"/>
                  <a:gd name="T42" fmla="*/ 98 w 147"/>
                  <a:gd name="T43" fmla="*/ 23 h 99"/>
                  <a:gd name="T44" fmla="*/ 101 w 147"/>
                  <a:gd name="T45" fmla="*/ 19 h 99"/>
                  <a:gd name="T46" fmla="*/ 105 w 147"/>
                  <a:gd name="T47" fmla="*/ 15 h 99"/>
                  <a:gd name="T48" fmla="*/ 96 w 147"/>
                  <a:gd name="T49" fmla="*/ 6 h 99"/>
                  <a:gd name="T50" fmla="*/ 104 w 147"/>
                  <a:gd name="T51" fmla="*/ 3 h 99"/>
                  <a:gd name="T52" fmla="*/ 111 w 147"/>
                  <a:gd name="T53" fmla="*/ 2 h 99"/>
                  <a:gd name="T54" fmla="*/ 120 w 147"/>
                  <a:gd name="T55" fmla="*/ 19 h 99"/>
                  <a:gd name="T56" fmla="*/ 114 w 147"/>
                  <a:gd name="T57" fmla="*/ 32 h 99"/>
                  <a:gd name="T58" fmla="*/ 112 w 147"/>
                  <a:gd name="T59" fmla="*/ 49 h 99"/>
                  <a:gd name="T60" fmla="*/ 143 w 147"/>
                  <a:gd name="T61" fmla="*/ 56 h 99"/>
                  <a:gd name="T62" fmla="*/ 130 w 147"/>
                  <a:gd name="T63" fmla="*/ 63 h 99"/>
                  <a:gd name="T64" fmla="*/ 119 w 147"/>
                  <a:gd name="T65" fmla="*/ 58 h 99"/>
                  <a:gd name="T66" fmla="*/ 127 w 147"/>
                  <a:gd name="T67" fmla="*/ 55 h 99"/>
                  <a:gd name="T68" fmla="*/ 109 w 147"/>
                  <a:gd name="T69" fmla="*/ 59 h 99"/>
                  <a:gd name="T70" fmla="*/ 108 w 147"/>
                  <a:gd name="T71" fmla="*/ 63 h 99"/>
                  <a:gd name="T72" fmla="*/ 98 w 147"/>
                  <a:gd name="T73" fmla="*/ 60 h 99"/>
                  <a:gd name="T74" fmla="*/ 79 w 147"/>
                  <a:gd name="T75" fmla="*/ 64 h 99"/>
                  <a:gd name="T76" fmla="*/ 65 w 147"/>
                  <a:gd name="T77" fmla="*/ 74 h 99"/>
                  <a:gd name="T78" fmla="*/ 58 w 147"/>
                  <a:gd name="T79" fmla="*/ 71 h 99"/>
                  <a:gd name="T80" fmla="*/ 53 w 147"/>
                  <a:gd name="T81" fmla="*/ 80 h 99"/>
                  <a:gd name="T82" fmla="*/ 48 w 147"/>
                  <a:gd name="T83" fmla="*/ 76 h 99"/>
                  <a:gd name="T84" fmla="*/ 25 w 147"/>
                  <a:gd name="T85" fmla="*/ 86 h 99"/>
                  <a:gd name="T86" fmla="*/ 19 w 147"/>
                  <a:gd name="T87" fmla="*/ 94 h 99"/>
                  <a:gd name="T88" fmla="*/ 8 w 147"/>
                  <a:gd name="T89" fmla="*/ 98 h 99"/>
                  <a:gd name="T90" fmla="*/ 4 w 147"/>
                  <a:gd name="T91" fmla="*/ 88 h 99"/>
                  <a:gd name="T92" fmla="*/ 16 w 147"/>
                  <a:gd name="T93" fmla="*/ 74 h 99"/>
                  <a:gd name="T94" fmla="*/ 25 w 147"/>
                  <a:gd name="T95" fmla="*/ 76 h 99"/>
                  <a:gd name="T96" fmla="*/ 48 w 147"/>
                  <a:gd name="T97" fmla="*/ 66 h 99"/>
                  <a:gd name="T98" fmla="*/ 31 w 147"/>
                  <a:gd name="T99" fmla="*/ 33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47" h="99">
                    <a:moveTo>
                      <a:pt x="31" y="33"/>
                    </a:moveTo>
                    <a:cubicBezTo>
                      <a:pt x="31" y="33"/>
                      <a:pt x="18" y="23"/>
                      <a:pt x="29" y="27"/>
                    </a:cubicBezTo>
                    <a:cubicBezTo>
                      <a:pt x="29" y="27"/>
                      <a:pt x="40" y="30"/>
                      <a:pt x="46" y="48"/>
                    </a:cubicBezTo>
                    <a:cubicBezTo>
                      <a:pt x="46" y="48"/>
                      <a:pt x="51" y="60"/>
                      <a:pt x="50" y="67"/>
                    </a:cubicBezTo>
                    <a:cubicBezTo>
                      <a:pt x="50" y="67"/>
                      <a:pt x="50" y="69"/>
                      <a:pt x="53" y="68"/>
                    </a:cubicBezTo>
                    <a:cubicBezTo>
                      <a:pt x="53" y="68"/>
                      <a:pt x="59" y="68"/>
                      <a:pt x="59" y="64"/>
                    </a:cubicBezTo>
                    <a:cubicBezTo>
                      <a:pt x="59" y="64"/>
                      <a:pt x="61" y="50"/>
                      <a:pt x="51" y="28"/>
                    </a:cubicBezTo>
                    <a:cubicBezTo>
                      <a:pt x="51" y="28"/>
                      <a:pt x="48" y="20"/>
                      <a:pt x="44" y="19"/>
                    </a:cubicBezTo>
                    <a:cubicBezTo>
                      <a:pt x="44" y="19"/>
                      <a:pt x="42" y="16"/>
                      <a:pt x="45" y="18"/>
                    </a:cubicBezTo>
                    <a:cubicBezTo>
                      <a:pt x="45" y="18"/>
                      <a:pt x="56" y="20"/>
                      <a:pt x="60" y="35"/>
                    </a:cubicBezTo>
                    <a:cubicBezTo>
                      <a:pt x="60" y="35"/>
                      <a:pt x="63" y="47"/>
                      <a:pt x="64" y="56"/>
                    </a:cubicBezTo>
                    <a:cubicBezTo>
                      <a:pt x="64" y="56"/>
                      <a:pt x="65" y="60"/>
                      <a:pt x="66" y="56"/>
                    </a:cubicBezTo>
                    <a:cubicBezTo>
                      <a:pt x="66" y="56"/>
                      <a:pt x="67" y="54"/>
                      <a:pt x="69" y="53"/>
                    </a:cubicBezTo>
                    <a:cubicBezTo>
                      <a:pt x="69" y="53"/>
                      <a:pt x="70" y="52"/>
                      <a:pt x="69" y="51"/>
                    </a:cubicBezTo>
                    <a:cubicBezTo>
                      <a:pt x="69" y="51"/>
                      <a:pt x="69" y="48"/>
                      <a:pt x="70" y="48"/>
                    </a:cubicBezTo>
                    <a:cubicBezTo>
                      <a:pt x="70" y="48"/>
                      <a:pt x="72" y="47"/>
                      <a:pt x="70" y="45"/>
                    </a:cubicBezTo>
                    <a:cubicBezTo>
                      <a:pt x="70" y="45"/>
                      <a:pt x="69" y="43"/>
                      <a:pt x="67" y="43"/>
                    </a:cubicBezTo>
                    <a:cubicBezTo>
                      <a:pt x="67" y="43"/>
                      <a:pt x="60" y="37"/>
                      <a:pt x="66" y="40"/>
                    </a:cubicBezTo>
                    <a:cubicBezTo>
                      <a:pt x="66" y="40"/>
                      <a:pt x="69" y="41"/>
                      <a:pt x="70" y="42"/>
                    </a:cubicBezTo>
                    <a:cubicBezTo>
                      <a:pt x="70" y="42"/>
                      <a:pt x="72" y="44"/>
                      <a:pt x="72" y="40"/>
                    </a:cubicBezTo>
                    <a:cubicBezTo>
                      <a:pt x="72" y="40"/>
                      <a:pt x="74" y="32"/>
                      <a:pt x="75" y="31"/>
                    </a:cubicBezTo>
                    <a:cubicBezTo>
                      <a:pt x="75" y="31"/>
                      <a:pt x="76" y="27"/>
                      <a:pt x="73" y="30"/>
                    </a:cubicBezTo>
                    <a:cubicBezTo>
                      <a:pt x="73" y="30"/>
                      <a:pt x="69" y="32"/>
                      <a:pt x="67" y="26"/>
                    </a:cubicBezTo>
                    <a:cubicBezTo>
                      <a:pt x="67" y="26"/>
                      <a:pt x="59" y="19"/>
                      <a:pt x="63" y="16"/>
                    </a:cubicBezTo>
                    <a:cubicBezTo>
                      <a:pt x="63" y="16"/>
                      <a:pt x="68" y="11"/>
                      <a:pt x="64" y="7"/>
                    </a:cubicBezTo>
                    <a:cubicBezTo>
                      <a:pt x="64" y="7"/>
                      <a:pt x="60" y="2"/>
                      <a:pt x="66" y="5"/>
                    </a:cubicBezTo>
                    <a:cubicBezTo>
                      <a:pt x="66" y="5"/>
                      <a:pt x="71" y="7"/>
                      <a:pt x="76" y="12"/>
                    </a:cubicBezTo>
                    <a:cubicBezTo>
                      <a:pt x="76" y="12"/>
                      <a:pt x="75" y="14"/>
                      <a:pt x="80" y="15"/>
                    </a:cubicBezTo>
                    <a:cubicBezTo>
                      <a:pt x="80" y="15"/>
                      <a:pt x="97" y="18"/>
                      <a:pt x="94" y="28"/>
                    </a:cubicBezTo>
                    <a:cubicBezTo>
                      <a:pt x="94" y="28"/>
                      <a:pt x="87" y="34"/>
                      <a:pt x="87" y="39"/>
                    </a:cubicBezTo>
                    <a:cubicBezTo>
                      <a:pt x="87" y="39"/>
                      <a:pt x="85" y="44"/>
                      <a:pt x="83" y="45"/>
                    </a:cubicBezTo>
                    <a:cubicBezTo>
                      <a:pt x="83" y="45"/>
                      <a:pt x="82" y="45"/>
                      <a:pt x="82" y="50"/>
                    </a:cubicBezTo>
                    <a:cubicBezTo>
                      <a:pt x="82" y="50"/>
                      <a:pt x="83" y="51"/>
                      <a:pt x="81" y="52"/>
                    </a:cubicBezTo>
                    <a:cubicBezTo>
                      <a:pt x="81" y="52"/>
                      <a:pt x="79" y="55"/>
                      <a:pt x="77" y="58"/>
                    </a:cubicBezTo>
                    <a:cubicBezTo>
                      <a:pt x="77" y="58"/>
                      <a:pt x="72" y="62"/>
                      <a:pt x="76" y="60"/>
                    </a:cubicBezTo>
                    <a:cubicBezTo>
                      <a:pt x="76" y="60"/>
                      <a:pt x="92" y="55"/>
                      <a:pt x="99" y="53"/>
                    </a:cubicBezTo>
                    <a:cubicBezTo>
                      <a:pt x="99" y="53"/>
                      <a:pt x="104" y="51"/>
                      <a:pt x="100" y="48"/>
                    </a:cubicBezTo>
                    <a:cubicBezTo>
                      <a:pt x="100" y="48"/>
                      <a:pt x="95" y="43"/>
                      <a:pt x="94" y="40"/>
                    </a:cubicBezTo>
                    <a:cubicBezTo>
                      <a:pt x="94" y="40"/>
                      <a:pt x="92" y="35"/>
                      <a:pt x="95" y="37"/>
                    </a:cubicBezTo>
                    <a:cubicBezTo>
                      <a:pt x="95" y="37"/>
                      <a:pt x="98" y="40"/>
                      <a:pt x="99" y="38"/>
                    </a:cubicBezTo>
                    <a:cubicBezTo>
                      <a:pt x="99" y="38"/>
                      <a:pt x="98" y="37"/>
                      <a:pt x="101" y="38"/>
                    </a:cubicBezTo>
                    <a:cubicBezTo>
                      <a:pt x="101" y="38"/>
                      <a:pt x="104" y="40"/>
                      <a:pt x="104" y="37"/>
                    </a:cubicBezTo>
                    <a:cubicBezTo>
                      <a:pt x="104" y="37"/>
                      <a:pt x="107" y="31"/>
                      <a:pt x="104" y="32"/>
                    </a:cubicBezTo>
                    <a:cubicBezTo>
                      <a:pt x="104" y="32"/>
                      <a:pt x="98" y="28"/>
                      <a:pt x="98" y="23"/>
                    </a:cubicBezTo>
                    <a:cubicBezTo>
                      <a:pt x="98" y="23"/>
                      <a:pt x="97" y="20"/>
                      <a:pt x="98" y="19"/>
                    </a:cubicBezTo>
                    <a:cubicBezTo>
                      <a:pt x="98" y="19"/>
                      <a:pt x="99" y="17"/>
                      <a:pt x="101" y="19"/>
                    </a:cubicBezTo>
                    <a:cubicBezTo>
                      <a:pt x="101" y="19"/>
                      <a:pt x="105" y="27"/>
                      <a:pt x="105" y="22"/>
                    </a:cubicBezTo>
                    <a:cubicBezTo>
                      <a:pt x="105" y="15"/>
                      <a:pt x="105" y="15"/>
                      <a:pt x="105" y="15"/>
                    </a:cubicBezTo>
                    <a:cubicBezTo>
                      <a:pt x="105" y="15"/>
                      <a:pt x="106" y="12"/>
                      <a:pt x="100" y="12"/>
                    </a:cubicBezTo>
                    <a:cubicBezTo>
                      <a:pt x="100" y="12"/>
                      <a:pt x="90" y="7"/>
                      <a:pt x="96" y="6"/>
                    </a:cubicBezTo>
                    <a:cubicBezTo>
                      <a:pt x="96" y="6"/>
                      <a:pt x="100" y="7"/>
                      <a:pt x="99" y="4"/>
                    </a:cubicBezTo>
                    <a:cubicBezTo>
                      <a:pt x="99" y="4"/>
                      <a:pt x="99" y="3"/>
                      <a:pt x="104" y="3"/>
                    </a:cubicBezTo>
                    <a:cubicBezTo>
                      <a:pt x="104" y="3"/>
                      <a:pt x="105" y="3"/>
                      <a:pt x="106" y="1"/>
                    </a:cubicBezTo>
                    <a:cubicBezTo>
                      <a:pt x="106" y="1"/>
                      <a:pt x="107" y="0"/>
                      <a:pt x="111" y="2"/>
                    </a:cubicBezTo>
                    <a:cubicBezTo>
                      <a:pt x="111" y="2"/>
                      <a:pt x="127" y="6"/>
                      <a:pt x="124" y="14"/>
                    </a:cubicBezTo>
                    <a:cubicBezTo>
                      <a:pt x="124" y="14"/>
                      <a:pt x="123" y="18"/>
                      <a:pt x="120" y="19"/>
                    </a:cubicBezTo>
                    <a:cubicBezTo>
                      <a:pt x="120" y="19"/>
                      <a:pt x="119" y="18"/>
                      <a:pt x="116" y="26"/>
                    </a:cubicBezTo>
                    <a:cubicBezTo>
                      <a:pt x="116" y="26"/>
                      <a:pt x="114" y="29"/>
                      <a:pt x="114" y="32"/>
                    </a:cubicBezTo>
                    <a:cubicBezTo>
                      <a:pt x="114" y="32"/>
                      <a:pt x="115" y="38"/>
                      <a:pt x="113" y="41"/>
                    </a:cubicBezTo>
                    <a:cubicBezTo>
                      <a:pt x="113" y="41"/>
                      <a:pt x="113" y="47"/>
                      <a:pt x="112" y="49"/>
                    </a:cubicBezTo>
                    <a:cubicBezTo>
                      <a:pt x="112" y="49"/>
                      <a:pt x="111" y="52"/>
                      <a:pt x="114" y="51"/>
                    </a:cubicBezTo>
                    <a:cubicBezTo>
                      <a:pt x="114" y="51"/>
                      <a:pt x="136" y="46"/>
                      <a:pt x="143" y="56"/>
                    </a:cubicBezTo>
                    <a:cubicBezTo>
                      <a:pt x="143" y="56"/>
                      <a:pt x="147" y="58"/>
                      <a:pt x="136" y="62"/>
                    </a:cubicBezTo>
                    <a:cubicBezTo>
                      <a:pt x="136" y="62"/>
                      <a:pt x="132" y="64"/>
                      <a:pt x="130" y="63"/>
                    </a:cubicBezTo>
                    <a:cubicBezTo>
                      <a:pt x="118" y="60"/>
                      <a:pt x="118" y="60"/>
                      <a:pt x="118" y="60"/>
                    </a:cubicBezTo>
                    <a:cubicBezTo>
                      <a:pt x="118" y="60"/>
                      <a:pt x="113" y="59"/>
                      <a:pt x="119" y="58"/>
                    </a:cubicBezTo>
                    <a:cubicBezTo>
                      <a:pt x="119" y="58"/>
                      <a:pt x="127" y="58"/>
                      <a:pt x="128" y="56"/>
                    </a:cubicBezTo>
                    <a:cubicBezTo>
                      <a:pt x="128" y="56"/>
                      <a:pt x="131" y="54"/>
                      <a:pt x="127" y="55"/>
                    </a:cubicBezTo>
                    <a:cubicBezTo>
                      <a:pt x="127" y="55"/>
                      <a:pt x="118" y="56"/>
                      <a:pt x="115" y="55"/>
                    </a:cubicBezTo>
                    <a:cubicBezTo>
                      <a:pt x="115" y="55"/>
                      <a:pt x="110" y="55"/>
                      <a:pt x="109" y="59"/>
                    </a:cubicBezTo>
                    <a:cubicBezTo>
                      <a:pt x="109" y="59"/>
                      <a:pt x="110" y="60"/>
                      <a:pt x="108" y="61"/>
                    </a:cubicBezTo>
                    <a:cubicBezTo>
                      <a:pt x="108" y="61"/>
                      <a:pt x="108" y="61"/>
                      <a:pt x="108" y="63"/>
                    </a:cubicBezTo>
                    <a:cubicBezTo>
                      <a:pt x="108" y="63"/>
                      <a:pt x="108" y="70"/>
                      <a:pt x="102" y="66"/>
                    </a:cubicBezTo>
                    <a:cubicBezTo>
                      <a:pt x="102" y="66"/>
                      <a:pt x="97" y="64"/>
                      <a:pt x="98" y="60"/>
                    </a:cubicBezTo>
                    <a:cubicBezTo>
                      <a:pt x="98" y="60"/>
                      <a:pt x="99" y="56"/>
                      <a:pt x="95" y="58"/>
                    </a:cubicBezTo>
                    <a:cubicBezTo>
                      <a:pt x="95" y="58"/>
                      <a:pt x="84" y="63"/>
                      <a:pt x="79" y="64"/>
                    </a:cubicBezTo>
                    <a:cubicBezTo>
                      <a:pt x="79" y="64"/>
                      <a:pt x="65" y="66"/>
                      <a:pt x="66" y="70"/>
                    </a:cubicBezTo>
                    <a:cubicBezTo>
                      <a:pt x="66" y="70"/>
                      <a:pt x="68" y="74"/>
                      <a:pt x="65" y="74"/>
                    </a:cubicBezTo>
                    <a:cubicBezTo>
                      <a:pt x="65" y="74"/>
                      <a:pt x="63" y="73"/>
                      <a:pt x="61" y="70"/>
                    </a:cubicBezTo>
                    <a:cubicBezTo>
                      <a:pt x="61" y="70"/>
                      <a:pt x="61" y="69"/>
                      <a:pt x="58" y="71"/>
                    </a:cubicBezTo>
                    <a:cubicBezTo>
                      <a:pt x="58" y="71"/>
                      <a:pt x="50" y="73"/>
                      <a:pt x="52" y="77"/>
                    </a:cubicBezTo>
                    <a:cubicBezTo>
                      <a:pt x="52" y="77"/>
                      <a:pt x="53" y="78"/>
                      <a:pt x="53" y="80"/>
                    </a:cubicBezTo>
                    <a:cubicBezTo>
                      <a:pt x="53" y="80"/>
                      <a:pt x="56" y="82"/>
                      <a:pt x="53" y="82"/>
                    </a:cubicBezTo>
                    <a:cubicBezTo>
                      <a:pt x="53" y="82"/>
                      <a:pt x="50" y="79"/>
                      <a:pt x="48" y="76"/>
                    </a:cubicBezTo>
                    <a:cubicBezTo>
                      <a:pt x="48" y="76"/>
                      <a:pt x="48" y="73"/>
                      <a:pt x="44" y="76"/>
                    </a:cubicBezTo>
                    <a:cubicBezTo>
                      <a:pt x="44" y="76"/>
                      <a:pt x="31" y="77"/>
                      <a:pt x="25" y="86"/>
                    </a:cubicBezTo>
                    <a:cubicBezTo>
                      <a:pt x="25" y="86"/>
                      <a:pt x="23" y="87"/>
                      <a:pt x="23" y="90"/>
                    </a:cubicBezTo>
                    <a:cubicBezTo>
                      <a:pt x="23" y="90"/>
                      <a:pt x="20" y="93"/>
                      <a:pt x="19" y="94"/>
                    </a:cubicBezTo>
                    <a:cubicBezTo>
                      <a:pt x="19" y="94"/>
                      <a:pt x="15" y="99"/>
                      <a:pt x="13" y="99"/>
                    </a:cubicBezTo>
                    <a:cubicBezTo>
                      <a:pt x="13" y="99"/>
                      <a:pt x="10" y="98"/>
                      <a:pt x="8" y="98"/>
                    </a:cubicBezTo>
                    <a:cubicBezTo>
                      <a:pt x="8" y="98"/>
                      <a:pt x="8" y="98"/>
                      <a:pt x="6" y="96"/>
                    </a:cubicBezTo>
                    <a:cubicBezTo>
                      <a:pt x="6" y="96"/>
                      <a:pt x="0" y="92"/>
                      <a:pt x="4" y="88"/>
                    </a:cubicBezTo>
                    <a:cubicBezTo>
                      <a:pt x="4" y="88"/>
                      <a:pt x="8" y="84"/>
                      <a:pt x="10" y="79"/>
                    </a:cubicBezTo>
                    <a:cubicBezTo>
                      <a:pt x="10" y="79"/>
                      <a:pt x="11" y="73"/>
                      <a:pt x="16" y="74"/>
                    </a:cubicBezTo>
                    <a:cubicBezTo>
                      <a:pt x="16" y="74"/>
                      <a:pt x="21" y="75"/>
                      <a:pt x="22" y="77"/>
                    </a:cubicBezTo>
                    <a:cubicBezTo>
                      <a:pt x="22" y="77"/>
                      <a:pt x="23" y="78"/>
                      <a:pt x="25" y="76"/>
                    </a:cubicBezTo>
                    <a:cubicBezTo>
                      <a:pt x="25" y="76"/>
                      <a:pt x="40" y="74"/>
                      <a:pt x="47" y="70"/>
                    </a:cubicBezTo>
                    <a:cubicBezTo>
                      <a:pt x="47" y="70"/>
                      <a:pt x="48" y="70"/>
                      <a:pt x="48" y="66"/>
                    </a:cubicBezTo>
                    <a:cubicBezTo>
                      <a:pt x="48" y="66"/>
                      <a:pt x="45" y="51"/>
                      <a:pt x="40" y="44"/>
                    </a:cubicBezTo>
                    <a:cubicBezTo>
                      <a:pt x="40" y="44"/>
                      <a:pt x="35" y="35"/>
                      <a:pt x="31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Freeform 12"/>
              <p:cNvSpPr/>
              <p:nvPr/>
            </p:nvSpPr>
            <p:spPr bwMode="auto">
              <a:xfrm>
                <a:off x="4306" y="2062"/>
                <a:ext cx="168" cy="188"/>
              </a:xfrm>
              <a:custGeom>
                <a:avLst/>
                <a:gdLst>
                  <a:gd name="T0" fmla="*/ 26 w 88"/>
                  <a:gd name="T1" fmla="*/ 10 h 97"/>
                  <a:gd name="T2" fmla="*/ 39 w 88"/>
                  <a:gd name="T3" fmla="*/ 7 h 97"/>
                  <a:gd name="T4" fmla="*/ 47 w 88"/>
                  <a:gd name="T5" fmla="*/ 3 h 97"/>
                  <a:gd name="T6" fmla="*/ 53 w 88"/>
                  <a:gd name="T7" fmla="*/ 2 h 97"/>
                  <a:gd name="T8" fmla="*/ 69 w 88"/>
                  <a:gd name="T9" fmla="*/ 9 h 97"/>
                  <a:gd name="T10" fmla="*/ 64 w 88"/>
                  <a:gd name="T11" fmla="*/ 16 h 97"/>
                  <a:gd name="T12" fmla="*/ 61 w 88"/>
                  <a:gd name="T13" fmla="*/ 26 h 97"/>
                  <a:gd name="T14" fmla="*/ 69 w 88"/>
                  <a:gd name="T15" fmla="*/ 33 h 97"/>
                  <a:gd name="T16" fmla="*/ 82 w 88"/>
                  <a:gd name="T17" fmla="*/ 36 h 97"/>
                  <a:gd name="T18" fmla="*/ 84 w 88"/>
                  <a:gd name="T19" fmla="*/ 45 h 97"/>
                  <a:gd name="T20" fmla="*/ 79 w 88"/>
                  <a:gd name="T21" fmla="*/ 48 h 97"/>
                  <a:gd name="T22" fmla="*/ 75 w 88"/>
                  <a:gd name="T23" fmla="*/ 48 h 97"/>
                  <a:gd name="T24" fmla="*/ 69 w 88"/>
                  <a:gd name="T25" fmla="*/ 55 h 97"/>
                  <a:gd name="T26" fmla="*/ 69 w 88"/>
                  <a:gd name="T27" fmla="*/ 70 h 97"/>
                  <a:gd name="T28" fmla="*/ 58 w 88"/>
                  <a:gd name="T29" fmla="*/ 89 h 97"/>
                  <a:gd name="T30" fmla="*/ 53 w 88"/>
                  <a:gd name="T31" fmla="*/ 92 h 97"/>
                  <a:gd name="T32" fmla="*/ 48 w 88"/>
                  <a:gd name="T33" fmla="*/ 96 h 97"/>
                  <a:gd name="T34" fmla="*/ 45 w 88"/>
                  <a:gd name="T35" fmla="*/ 97 h 97"/>
                  <a:gd name="T36" fmla="*/ 24 w 88"/>
                  <a:gd name="T37" fmla="*/ 97 h 97"/>
                  <a:gd name="T38" fmla="*/ 20 w 88"/>
                  <a:gd name="T39" fmla="*/ 97 h 97"/>
                  <a:gd name="T40" fmla="*/ 18 w 88"/>
                  <a:gd name="T41" fmla="*/ 95 h 97"/>
                  <a:gd name="T42" fmla="*/ 17 w 88"/>
                  <a:gd name="T43" fmla="*/ 95 h 97"/>
                  <a:gd name="T44" fmla="*/ 14 w 88"/>
                  <a:gd name="T45" fmla="*/ 94 h 97"/>
                  <a:gd name="T46" fmla="*/ 4 w 88"/>
                  <a:gd name="T47" fmla="*/ 89 h 97"/>
                  <a:gd name="T48" fmla="*/ 6 w 88"/>
                  <a:gd name="T49" fmla="*/ 88 h 97"/>
                  <a:gd name="T50" fmla="*/ 14 w 88"/>
                  <a:gd name="T51" fmla="*/ 89 h 97"/>
                  <a:gd name="T52" fmla="*/ 15 w 88"/>
                  <a:gd name="T53" fmla="*/ 86 h 97"/>
                  <a:gd name="T54" fmla="*/ 40 w 88"/>
                  <a:gd name="T55" fmla="*/ 81 h 97"/>
                  <a:gd name="T56" fmla="*/ 55 w 88"/>
                  <a:gd name="T57" fmla="*/ 54 h 97"/>
                  <a:gd name="T58" fmla="*/ 38 w 88"/>
                  <a:gd name="T59" fmla="*/ 53 h 97"/>
                  <a:gd name="T60" fmla="*/ 25 w 88"/>
                  <a:gd name="T61" fmla="*/ 57 h 97"/>
                  <a:gd name="T62" fmla="*/ 15 w 88"/>
                  <a:gd name="T63" fmla="*/ 44 h 97"/>
                  <a:gd name="T64" fmla="*/ 16 w 88"/>
                  <a:gd name="T65" fmla="*/ 42 h 97"/>
                  <a:gd name="T66" fmla="*/ 23 w 88"/>
                  <a:gd name="T67" fmla="*/ 43 h 97"/>
                  <a:gd name="T68" fmla="*/ 30 w 88"/>
                  <a:gd name="T69" fmla="*/ 42 h 97"/>
                  <a:gd name="T70" fmla="*/ 42 w 88"/>
                  <a:gd name="T71" fmla="*/ 40 h 97"/>
                  <a:gd name="T72" fmla="*/ 51 w 88"/>
                  <a:gd name="T73" fmla="*/ 38 h 97"/>
                  <a:gd name="T74" fmla="*/ 49 w 88"/>
                  <a:gd name="T75" fmla="*/ 35 h 97"/>
                  <a:gd name="T76" fmla="*/ 42 w 88"/>
                  <a:gd name="T77" fmla="*/ 21 h 97"/>
                  <a:gd name="T78" fmla="*/ 45 w 88"/>
                  <a:gd name="T79" fmla="*/ 12 h 97"/>
                  <a:gd name="T80" fmla="*/ 31 w 88"/>
                  <a:gd name="T81" fmla="*/ 15 h 97"/>
                  <a:gd name="T82" fmla="*/ 25 w 88"/>
                  <a:gd name="T83" fmla="*/ 12 h 97"/>
                  <a:gd name="T84" fmla="*/ 26 w 88"/>
                  <a:gd name="T85" fmla="*/ 1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88" h="97">
                    <a:moveTo>
                      <a:pt x="26" y="10"/>
                    </a:moveTo>
                    <a:cubicBezTo>
                      <a:pt x="26" y="10"/>
                      <a:pt x="31" y="11"/>
                      <a:pt x="39" y="7"/>
                    </a:cubicBezTo>
                    <a:cubicBezTo>
                      <a:pt x="39" y="7"/>
                      <a:pt x="46" y="6"/>
                      <a:pt x="47" y="3"/>
                    </a:cubicBezTo>
                    <a:cubicBezTo>
                      <a:pt x="47" y="3"/>
                      <a:pt x="48" y="0"/>
                      <a:pt x="53" y="2"/>
                    </a:cubicBezTo>
                    <a:cubicBezTo>
                      <a:pt x="53" y="2"/>
                      <a:pt x="67" y="1"/>
                      <a:pt x="69" y="9"/>
                    </a:cubicBezTo>
                    <a:cubicBezTo>
                      <a:pt x="69" y="9"/>
                      <a:pt x="70" y="13"/>
                      <a:pt x="64" y="16"/>
                    </a:cubicBezTo>
                    <a:cubicBezTo>
                      <a:pt x="64" y="16"/>
                      <a:pt x="60" y="20"/>
                      <a:pt x="61" y="26"/>
                    </a:cubicBezTo>
                    <a:cubicBezTo>
                      <a:pt x="61" y="26"/>
                      <a:pt x="65" y="35"/>
                      <a:pt x="69" y="33"/>
                    </a:cubicBezTo>
                    <a:cubicBezTo>
                      <a:pt x="69" y="33"/>
                      <a:pt x="81" y="33"/>
                      <a:pt x="82" y="36"/>
                    </a:cubicBezTo>
                    <a:cubicBezTo>
                      <a:pt x="82" y="36"/>
                      <a:pt x="88" y="42"/>
                      <a:pt x="84" y="45"/>
                    </a:cubicBezTo>
                    <a:cubicBezTo>
                      <a:pt x="84" y="45"/>
                      <a:pt x="81" y="46"/>
                      <a:pt x="79" y="48"/>
                    </a:cubicBezTo>
                    <a:cubicBezTo>
                      <a:pt x="79" y="48"/>
                      <a:pt x="78" y="49"/>
                      <a:pt x="75" y="48"/>
                    </a:cubicBezTo>
                    <a:cubicBezTo>
                      <a:pt x="75" y="48"/>
                      <a:pt x="68" y="48"/>
                      <a:pt x="69" y="55"/>
                    </a:cubicBezTo>
                    <a:cubicBezTo>
                      <a:pt x="69" y="70"/>
                      <a:pt x="69" y="70"/>
                      <a:pt x="69" y="70"/>
                    </a:cubicBezTo>
                    <a:cubicBezTo>
                      <a:pt x="69" y="70"/>
                      <a:pt x="65" y="83"/>
                      <a:pt x="58" y="89"/>
                    </a:cubicBezTo>
                    <a:cubicBezTo>
                      <a:pt x="58" y="89"/>
                      <a:pt x="54" y="92"/>
                      <a:pt x="53" y="92"/>
                    </a:cubicBezTo>
                    <a:cubicBezTo>
                      <a:pt x="53" y="92"/>
                      <a:pt x="51" y="93"/>
                      <a:pt x="48" y="96"/>
                    </a:cubicBezTo>
                    <a:cubicBezTo>
                      <a:pt x="48" y="96"/>
                      <a:pt x="47" y="97"/>
                      <a:pt x="45" y="97"/>
                    </a:cubicBezTo>
                    <a:cubicBezTo>
                      <a:pt x="24" y="97"/>
                      <a:pt x="24" y="97"/>
                      <a:pt x="24" y="97"/>
                    </a:cubicBezTo>
                    <a:cubicBezTo>
                      <a:pt x="24" y="97"/>
                      <a:pt x="22" y="96"/>
                      <a:pt x="20" y="97"/>
                    </a:cubicBezTo>
                    <a:cubicBezTo>
                      <a:pt x="20" y="97"/>
                      <a:pt x="18" y="96"/>
                      <a:pt x="18" y="95"/>
                    </a:cubicBezTo>
                    <a:cubicBezTo>
                      <a:pt x="18" y="95"/>
                      <a:pt x="19" y="94"/>
                      <a:pt x="17" y="95"/>
                    </a:cubicBezTo>
                    <a:cubicBezTo>
                      <a:pt x="17" y="95"/>
                      <a:pt x="16" y="93"/>
                      <a:pt x="14" y="94"/>
                    </a:cubicBezTo>
                    <a:cubicBezTo>
                      <a:pt x="4" y="89"/>
                      <a:pt x="4" y="89"/>
                      <a:pt x="4" y="89"/>
                    </a:cubicBezTo>
                    <a:cubicBezTo>
                      <a:pt x="4" y="89"/>
                      <a:pt x="0" y="87"/>
                      <a:pt x="6" y="88"/>
                    </a:cubicBezTo>
                    <a:cubicBezTo>
                      <a:pt x="6" y="88"/>
                      <a:pt x="19" y="93"/>
                      <a:pt x="14" y="89"/>
                    </a:cubicBezTo>
                    <a:cubicBezTo>
                      <a:pt x="14" y="89"/>
                      <a:pt x="11" y="86"/>
                      <a:pt x="15" y="86"/>
                    </a:cubicBezTo>
                    <a:cubicBezTo>
                      <a:pt x="15" y="86"/>
                      <a:pt x="30" y="87"/>
                      <a:pt x="40" y="81"/>
                    </a:cubicBezTo>
                    <a:cubicBezTo>
                      <a:pt x="40" y="81"/>
                      <a:pt x="61" y="73"/>
                      <a:pt x="55" y="54"/>
                    </a:cubicBezTo>
                    <a:cubicBezTo>
                      <a:pt x="55" y="54"/>
                      <a:pt x="48" y="50"/>
                      <a:pt x="38" y="53"/>
                    </a:cubicBezTo>
                    <a:cubicBezTo>
                      <a:pt x="38" y="53"/>
                      <a:pt x="29" y="59"/>
                      <a:pt x="25" y="57"/>
                    </a:cubicBezTo>
                    <a:cubicBezTo>
                      <a:pt x="25" y="57"/>
                      <a:pt x="17" y="51"/>
                      <a:pt x="15" y="44"/>
                    </a:cubicBezTo>
                    <a:cubicBezTo>
                      <a:pt x="15" y="44"/>
                      <a:pt x="12" y="40"/>
                      <a:pt x="16" y="42"/>
                    </a:cubicBezTo>
                    <a:cubicBezTo>
                      <a:pt x="16" y="42"/>
                      <a:pt x="17" y="44"/>
                      <a:pt x="23" y="43"/>
                    </a:cubicBezTo>
                    <a:cubicBezTo>
                      <a:pt x="23" y="43"/>
                      <a:pt x="28" y="44"/>
                      <a:pt x="30" y="42"/>
                    </a:cubicBezTo>
                    <a:cubicBezTo>
                      <a:pt x="30" y="42"/>
                      <a:pt x="35" y="41"/>
                      <a:pt x="42" y="40"/>
                    </a:cubicBezTo>
                    <a:cubicBezTo>
                      <a:pt x="42" y="40"/>
                      <a:pt x="49" y="39"/>
                      <a:pt x="51" y="38"/>
                    </a:cubicBezTo>
                    <a:cubicBezTo>
                      <a:pt x="51" y="38"/>
                      <a:pt x="53" y="35"/>
                      <a:pt x="49" y="35"/>
                    </a:cubicBezTo>
                    <a:cubicBezTo>
                      <a:pt x="49" y="35"/>
                      <a:pt x="39" y="37"/>
                      <a:pt x="42" y="21"/>
                    </a:cubicBezTo>
                    <a:cubicBezTo>
                      <a:pt x="42" y="21"/>
                      <a:pt x="50" y="9"/>
                      <a:pt x="45" y="12"/>
                    </a:cubicBezTo>
                    <a:cubicBezTo>
                      <a:pt x="45" y="12"/>
                      <a:pt x="37" y="17"/>
                      <a:pt x="31" y="15"/>
                    </a:cubicBezTo>
                    <a:cubicBezTo>
                      <a:pt x="31" y="15"/>
                      <a:pt x="27" y="15"/>
                      <a:pt x="25" y="12"/>
                    </a:cubicBezTo>
                    <a:cubicBezTo>
                      <a:pt x="25" y="12"/>
                      <a:pt x="22" y="7"/>
                      <a:pt x="2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Freeform 13"/>
              <p:cNvSpPr/>
              <p:nvPr/>
            </p:nvSpPr>
            <p:spPr bwMode="auto">
              <a:xfrm>
                <a:off x="4023" y="1962"/>
                <a:ext cx="151" cy="247"/>
              </a:xfrm>
              <a:custGeom>
                <a:avLst/>
                <a:gdLst>
                  <a:gd name="T0" fmla="*/ 37 w 79"/>
                  <a:gd name="T1" fmla="*/ 7 h 128"/>
                  <a:gd name="T2" fmla="*/ 39 w 79"/>
                  <a:gd name="T3" fmla="*/ 5 h 128"/>
                  <a:gd name="T4" fmla="*/ 49 w 79"/>
                  <a:gd name="T5" fmla="*/ 8 h 128"/>
                  <a:gd name="T6" fmla="*/ 58 w 79"/>
                  <a:gd name="T7" fmla="*/ 12 h 128"/>
                  <a:gd name="T8" fmla="*/ 60 w 79"/>
                  <a:gd name="T9" fmla="*/ 19 h 128"/>
                  <a:gd name="T10" fmla="*/ 61 w 79"/>
                  <a:gd name="T11" fmla="*/ 26 h 128"/>
                  <a:gd name="T12" fmla="*/ 69 w 79"/>
                  <a:gd name="T13" fmla="*/ 33 h 128"/>
                  <a:gd name="T14" fmla="*/ 70 w 79"/>
                  <a:gd name="T15" fmla="*/ 33 h 128"/>
                  <a:gd name="T16" fmla="*/ 74 w 79"/>
                  <a:gd name="T17" fmla="*/ 38 h 128"/>
                  <a:gd name="T18" fmla="*/ 75 w 79"/>
                  <a:gd name="T19" fmla="*/ 41 h 128"/>
                  <a:gd name="T20" fmla="*/ 77 w 79"/>
                  <a:gd name="T21" fmla="*/ 47 h 128"/>
                  <a:gd name="T22" fmla="*/ 70 w 79"/>
                  <a:gd name="T23" fmla="*/ 58 h 128"/>
                  <a:gd name="T24" fmla="*/ 66 w 79"/>
                  <a:gd name="T25" fmla="*/ 61 h 128"/>
                  <a:gd name="T26" fmla="*/ 62 w 79"/>
                  <a:gd name="T27" fmla="*/ 69 h 128"/>
                  <a:gd name="T28" fmla="*/ 56 w 79"/>
                  <a:gd name="T29" fmla="*/ 77 h 128"/>
                  <a:gd name="T30" fmla="*/ 48 w 79"/>
                  <a:gd name="T31" fmla="*/ 94 h 128"/>
                  <a:gd name="T32" fmla="*/ 44 w 79"/>
                  <a:gd name="T33" fmla="*/ 103 h 128"/>
                  <a:gd name="T34" fmla="*/ 38 w 79"/>
                  <a:gd name="T35" fmla="*/ 107 h 128"/>
                  <a:gd name="T36" fmla="*/ 36 w 79"/>
                  <a:gd name="T37" fmla="*/ 111 h 128"/>
                  <a:gd name="T38" fmla="*/ 33 w 79"/>
                  <a:gd name="T39" fmla="*/ 115 h 128"/>
                  <a:gd name="T40" fmla="*/ 25 w 79"/>
                  <a:gd name="T41" fmla="*/ 119 h 128"/>
                  <a:gd name="T42" fmla="*/ 18 w 79"/>
                  <a:gd name="T43" fmla="*/ 122 h 128"/>
                  <a:gd name="T44" fmla="*/ 13 w 79"/>
                  <a:gd name="T45" fmla="*/ 123 h 128"/>
                  <a:gd name="T46" fmla="*/ 11 w 79"/>
                  <a:gd name="T47" fmla="*/ 125 h 128"/>
                  <a:gd name="T48" fmla="*/ 3 w 79"/>
                  <a:gd name="T49" fmla="*/ 127 h 128"/>
                  <a:gd name="T50" fmla="*/ 9 w 79"/>
                  <a:gd name="T51" fmla="*/ 111 h 128"/>
                  <a:gd name="T52" fmla="*/ 14 w 79"/>
                  <a:gd name="T53" fmla="*/ 103 h 128"/>
                  <a:gd name="T54" fmla="*/ 18 w 79"/>
                  <a:gd name="T55" fmla="*/ 99 h 128"/>
                  <a:gd name="T56" fmla="*/ 20 w 79"/>
                  <a:gd name="T57" fmla="*/ 99 h 128"/>
                  <a:gd name="T58" fmla="*/ 25 w 79"/>
                  <a:gd name="T59" fmla="*/ 93 h 128"/>
                  <a:gd name="T60" fmla="*/ 23 w 79"/>
                  <a:gd name="T61" fmla="*/ 90 h 128"/>
                  <a:gd name="T62" fmla="*/ 23 w 79"/>
                  <a:gd name="T63" fmla="*/ 85 h 128"/>
                  <a:gd name="T64" fmla="*/ 22 w 79"/>
                  <a:gd name="T65" fmla="*/ 83 h 128"/>
                  <a:gd name="T66" fmla="*/ 18 w 79"/>
                  <a:gd name="T67" fmla="*/ 81 h 128"/>
                  <a:gd name="T68" fmla="*/ 15 w 79"/>
                  <a:gd name="T69" fmla="*/ 80 h 128"/>
                  <a:gd name="T70" fmla="*/ 9 w 79"/>
                  <a:gd name="T71" fmla="*/ 69 h 128"/>
                  <a:gd name="T72" fmla="*/ 27 w 79"/>
                  <a:gd name="T73" fmla="*/ 67 h 128"/>
                  <a:gd name="T74" fmla="*/ 36 w 79"/>
                  <a:gd name="T75" fmla="*/ 55 h 128"/>
                  <a:gd name="T76" fmla="*/ 35 w 79"/>
                  <a:gd name="T77" fmla="*/ 52 h 128"/>
                  <a:gd name="T78" fmla="*/ 36 w 79"/>
                  <a:gd name="T79" fmla="*/ 49 h 128"/>
                  <a:gd name="T80" fmla="*/ 36 w 79"/>
                  <a:gd name="T81" fmla="*/ 45 h 128"/>
                  <a:gd name="T82" fmla="*/ 37 w 79"/>
                  <a:gd name="T83" fmla="*/ 42 h 128"/>
                  <a:gd name="T84" fmla="*/ 37 w 79"/>
                  <a:gd name="T85" fmla="*/ 39 h 128"/>
                  <a:gd name="T86" fmla="*/ 38 w 79"/>
                  <a:gd name="T87" fmla="*/ 36 h 128"/>
                  <a:gd name="T88" fmla="*/ 38 w 79"/>
                  <a:gd name="T89" fmla="*/ 33 h 128"/>
                  <a:gd name="T90" fmla="*/ 39 w 79"/>
                  <a:gd name="T91" fmla="*/ 32 h 128"/>
                  <a:gd name="T92" fmla="*/ 40 w 79"/>
                  <a:gd name="T93" fmla="*/ 29 h 128"/>
                  <a:gd name="T94" fmla="*/ 39 w 79"/>
                  <a:gd name="T95" fmla="*/ 25 h 128"/>
                  <a:gd name="T96" fmla="*/ 37 w 79"/>
                  <a:gd name="T97" fmla="*/ 22 h 128"/>
                  <a:gd name="T98" fmla="*/ 37 w 79"/>
                  <a:gd name="T99" fmla="*/ 7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79" h="128">
                    <a:moveTo>
                      <a:pt x="37" y="7"/>
                    </a:moveTo>
                    <a:cubicBezTo>
                      <a:pt x="37" y="7"/>
                      <a:pt x="33" y="0"/>
                      <a:pt x="39" y="5"/>
                    </a:cubicBezTo>
                    <a:cubicBezTo>
                      <a:pt x="39" y="5"/>
                      <a:pt x="46" y="5"/>
                      <a:pt x="49" y="8"/>
                    </a:cubicBezTo>
                    <a:cubicBezTo>
                      <a:pt x="49" y="8"/>
                      <a:pt x="55" y="11"/>
                      <a:pt x="58" y="12"/>
                    </a:cubicBezTo>
                    <a:cubicBezTo>
                      <a:pt x="58" y="12"/>
                      <a:pt x="60" y="12"/>
                      <a:pt x="60" y="19"/>
                    </a:cubicBezTo>
                    <a:cubicBezTo>
                      <a:pt x="60" y="19"/>
                      <a:pt x="59" y="26"/>
                      <a:pt x="61" y="26"/>
                    </a:cubicBezTo>
                    <a:cubicBezTo>
                      <a:pt x="61" y="26"/>
                      <a:pt x="67" y="31"/>
                      <a:pt x="69" y="33"/>
                    </a:cubicBezTo>
                    <a:cubicBezTo>
                      <a:pt x="69" y="33"/>
                      <a:pt x="69" y="34"/>
                      <a:pt x="70" y="33"/>
                    </a:cubicBezTo>
                    <a:cubicBezTo>
                      <a:pt x="70" y="33"/>
                      <a:pt x="74" y="33"/>
                      <a:pt x="74" y="38"/>
                    </a:cubicBezTo>
                    <a:cubicBezTo>
                      <a:pt x="74" y="38"/>
                      <a:pt x="73" y="41"/>
                      <a:pt x="75" y="41"/>
                    </a:cubicBezTo>
                    <a:cubicBezTo>
                      <a:pt x="75" y="41"/>
                      <a:pt x="79" y="42"/>
                      <a:pt x="77" y="47"/>
                    </a:cubicBezTo>
                    <a:cubicBezTo>
                      <a:pt x="77" y="47"/>
                      <a:pt x="77" y="56"/>
                      <a:pt x="70" y="58"/>
                    </a:cubicBezTo>
                    <a:cubicBezTo>
                      <a:pt x="70" y="58"/>
                      <a:pt x="67" y="58"/>
                      <a:pt x="66" y="61"/>
                    </a:cubicBezTo>
                    <a:cubicBezTo>
                      <a:pt x="66" y="61"/>
                      <a:pt x="62" y="66"/>
                      <a:pt x="62" y="69"/>
                    </a:cubicBezTo>
                    <a:cubicBezTo>
                      <a:pt x="62" y="69"/>
                      <a:pt x="60" y="73"/>
                      <a:pt x="56" y="77"/>
                    </a:cubicBezTo>
                    <a:cubicBezTo>
                      <a:pt x="56" y="77"/>
                      <a:pt x="47" y="82"/>
                      <a:pt x="48" y="94"/>
                    </a:cubicBezTo>
                    <a:cubicBezTo>
                      <a:pt x="48" y="94"/>
                      <a:pt x="51" y="100"/>
                      <a:pt x="44" y="103"/>
                    </a:cubicBezTo>
                    <a:cubicBezTo>
                      <a:pt x="44" y="103"/>
                      <a:pt x="42" y="103"/>
                      <a:pt x="38" y="107"/>
                    </a:cubicBezTo>
                    <a:cubicBezTo>
                      <a:pt x="38" y="107"/>
                      <a:pt x="36" y="110"/>
                      <a:pt x="36" y="111"/>
                    </a:cubicBezTo>
                    <a:cubicBezTo>
                      <a:pt x="36" y="111"/>
                      <a:pt x="33" y="114"/>
                      <a:pt x="33" y="115"/>
                    </a:cubicBezTo>
                    <a:cubicBezTo>
                      <a:pt x="33" y="115"/>
                      <a:pt x="31" y="118"/>
                      <a:pt x="25" y="119"/>
                    </a:cubicBezTo>
                    <a:cubicBezTo>
                      <a:pt x="25" y="119"/>
                      <a:pt x="20" y="119"/>
                      <a:pt x="18" y="122"/>
                    </a:cubicBezTo>
                    <a:cubicBezTo>
                      <a:pt x="18" y="122"/>
                      <a:pt x="15" y="124"/>
                      <a:pt x="13" y="123"/>
                    </a:cubicBezTo>
                    <a:cubicBezTo>
                      <a:pt x="13" y="123"/>
                      <a:pt x="12" y="123"/>
                      <a:pt x="11" y="125"/>
                    </a:cubicBezTo>
                    <a:cubicBezTo>
                      <a:pt x="11" y="125"/>
                      <a:pt x="8" y="128"/>
                      <a:pt x="3" y="127"/>
                    </a:cubicBezTo>
                    <a:cubicBezTo>
                      <a:pt x="3" y="127"/>
                      <a:pt x="7" y="116"/>
                      <a:pt x="9" y="111"/>
                    </a:cubicBezTo>
                    <a:cubicBezTo>
                      <a:pt x="9" y="111"/>
                      <a:pt x="11" y="105"/>
                      <a:pt x="14" y="103"/>
                    </a:cubicBezTo>
                    <a:cubicBezTo>
                      <a:pt x="14" y="103"/>
                      <a:pt x="15" y="98"/>
                      <a:pt x="18" y="99"/>
                    </a:cubicBezTo>
                    <a:cubicBezTo>
                      <a:pt x="18" y="99"/>
                      <a:pt x="19" y="101"/>
                      <a:pt x="20" y="99"/>
                    </a:cubicBezTo>
                    <a:cubicBezTo>
                      <a:pt x="20" y="99"/>
                      <a:pt x="24" y="93"/>
                      <a:pt x="25" y="93"/>
                    </a:cubicBezTo>
                    <a:cubicBezTo>
                      <a:pt x="25" y="93"/>
                      <a:pt x="24" y="90"/>
                      <a:pt x="23" y="90"/>
                    </a:cubicBezTo>
                    <a:cubicBezTo>
                      <a:pt x="23" y="90"/>
                      <a:pt x="22" y="87"/>
                      <a:pt x="23" y="85"/>
                    </a:cubicBezTo>
                    <a:cubicBezTo>
                      <a:pt x="23" y="85"/>
                      <a:pt x="24" y="84"/>
                      <a:pt x="22" y="83"/>
                    </a:cubicBezTo>
                    <a:cubicBezTo>
                      <a:pt x="22" y="83"/>
                      <a:pt x="19" y="79"/>
                      <a:pt x="18" y="81"/>
                    </a:cubicBezTo>
                    <a:cubicBezTo>
                      <a:pt x="18" y="81"/>
                      <a:pt x="17" y="81"/>
                      <a:pt x="15" y="80"/>
                    </a:cubicBezTo>
                    <a:cubicBezTo>
                      <a:pt x="15" y="80"/>
                      <a:pt x="0" y="69"/>
                      <a:pt x="9" y="69"/>
                    </a:cubicBezTo>
                    <a:cubicBezTo>
                      <a:pt x="9" y="69"/>
                      <a:pt x="18" y="72"/>
                      <a:pt x="27" y="67"/>
                    </a:cubicBezTo>
                    <a:cubicBezTo>
                      <a:pt x="27" y="67"/>
                      <a:pt x="29" y="66"/>
                      <a:pt x="36" y="55"/>
                    </a:cubicBezTo>
                    <a:cubicBezTo>
                      <a:pt x="36" y="55"/>
                      <a:pt x="37" y="53"/>
                      <a:pt x="35" y="52"/>
                    </a:cubicBezTo>
                    <a:cubicBezTo>
                      <a:pt x="35" y="52"/>
                      <a:pt x="35" y="50"/>
                      <a:pt x="36" y="49"/>
                    </a:cubicBezTo>
                    <a:cubicBezTo>
                      <a:pt x="36" y="49"/>
                      <a:pt x="36" y="48"/>
                      <a:pt x="36" y="45"/>
                    </a:cubicBezTo>
                    <a:cubicBezTo>
                      <a:pt x="36" y="45"/>
                      <a:pt x="36" y="43"/>
                      <a:pt x="37" y="42"/>
                    </a:cubicBezTo>
                    <a:cubicBezTo>
                      <a:pt x="37" y="42"/>
                      <a:pt x="38" y="40"/>
                      <a:pt x="37" y="39"/>
                    </a:cubicBezTo>
                    <a:cubicBezTo>
                      <a:pt x="37" y="39"/>
                      <a:pt x="37" y="37"/>
                      <a:pt x="38" y="36"/>
                    </a:cubicBezTo>
                    <a:cubicBezTo>
                      <a:pt x="38" y="36"/>
                      <a:pt x="38" y="35"/>
                      <a:pt x="38" y="33"/>
                    </a:cubicBezTo>
                    <a:cubicBezTo>
                      <a:pt x="38" y="33"/>
                      <a:pt x="37" y="32"/>
                      <a:pt x="39" y="32"/>
                    </a:cubicBezTo>
                    <a:cubicBezTo>
                      <a:pt x="39" y="32"/>
                      <a:pt x="41" y="33"/>
                      <a:pt x="40" y="29"/>
                    </a:cubicBezTo>
                    <a:cubicBezTo>
                      <a:pt x="40" y="29"/>
                      <a:pt x="39" y="27"/>
                      <a:pt x="39" y="25"/>
                    </a:cubicBezTo>
                    <a:cubicBezTo>
                      <a:pt x="37" y="22"/>
                      <a:pt x="37" y="22"/>
                      <a:pt x="37" y="22"/>
                    </a:cubicBezTo>
                    <a:lnTo>
                      <a:pt x="37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Freeform 14"/>
              <p:cNvSpPr/>
              <p:nvPr/>
            </p:nvSpPr>
            <p:spPr bwMode="auto">
              <a:xfrm>
                <a:off x="4157" y="2138"/>
                <a:ext cx="63" cy="70"/>
              </a:xfrm>
              <a:custGeom>
                <a:avLst/>
                <a:gdLst>
                  <a:gd name="T0" fmla="*/ 3 w 33"/>
                  <a:gd name="T1" fmla="*/ 8 h 36"/>
                  <a:gd name="T2" fmla="*/ 7 w 33"/>
                  <a:gd name="T3" fmla="*/ 3 h 36"/>
                  <a:gd name="T4" fmla="*/ 13 w 33"/>
                  <a:gd name="T5" fmla="*/ 4 h 36"/>
                  <a:gd name="T6" fmla="*/ 23 w 33"/>
                  <a:gd name="T7" fmla="*/ 12 h 36"/>
                  <a:gd name="T8" fmla="*/ 30 w 33"/>
                  <a:gd name="T9" fmla="*/ 18 h 36"/>
                  <a:gd name="T10" fmla="*/ 31 w 33"/>
                  <a:gd name="T11" fmla="*/ 25 h 36"/>
                  <a:gd name="T12" fmla="*/ 30 w 33"/>
                  <a:gd name="T13" fmla="*/ 28 h 36"/>
                  <a:gd name="T14" fmla="*/ 28 w 33"/>
                  <a:gd name="T15" fmla="*/ 31 h 36"/>
                  <a:gd name="T16" fmla="*/ 19 w 33"/>
                  <a:gd name="T17" fmla="*/ 34 h 36"/>
                  <a:gd name="T18" fmla="*/ 12 w 33"/>
                  <a:gd name="T19" fmla="*/ 33 h 36"/>
                  <a:gd name="T20" fmla="*/ 8 w 33"/>
                  <a:gd name="T21" fmla="*/ 30 h 36"/>
                  <a:gd name="T22" fmla="*/ 5 w 33"/>
                  <a:gd name="T23" fmla="*/ 29 h 36"/>
                  <a:gd name="T24" fmla="*/ 2 w 33"/>
                  <a:gd name="T25" fmla="*/ 25 h 36"/>
                  <a:gd name="T26" fmla="*/ 2 w 33"/>
                  <a:gd name="T27" fmla="*/ 19 h 36"/>
                  <a:gd name="T28" fmla="*/ 3 w 33"/>
                  <a:gd name="T29" fmla="*/ 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3" h="36">
                    <a:moveTo>
                      <a:pt x="3" y="8"/>
                    </a:moveTo>
                    <a:cubicBezTo>
                      <a:pt x="3" y="8"/>
                      <a:pt x="4" y="0"/>
                      <a:pt x="7" y="3"/>
                    </a:cubicBezTo>
                    <a:cubicBezTo>
                      <a:pt x="7" y="3"/>
                      <a:pt x="10" y="4"/>
                      <a:pt x="13" y="4"/>
                    </a:cubicBezTo>
                    <a:cubicBezTo>
                      <a:pt x="13" y="4"/>
                      <a:pt x="19" y="7"/>
                      <a:pt x="23" y="12"/>
                    </a:cubicBezTo>
                    <a:cubicBezTo>
                      <a:pt x="23" y="12"/>
                      <a:pt x="28" y="17"/>
                      <a:pt x="30" y="18"/>
                    </a:cubicBezTo>
                    <a:cubicBezTo>
                      <a:pt x="30" y="18"/>
                      <a:pt x="33" y="20"/>
                      <a:pt x="31" y="25"/>
                    </a:cubicBezTo>
                    <a:cubicBezTo>
                      <a:pt x="31" y="25"/>
                      <a:pt x="29" y="27"/>
                      <a:pt x="30" y="28"/>
                    </a:cubicBezTo>
                    <a:cubicBezTo>
                      <a:pt x="30" y="28"/>
                      <a:pt x="29" y="30"/>
                      <a:pt x="28" y="31"/>
                    </a:cubicBezTo>
                    <a:cubicBezTo>
                      <a:pt x="28" y="31"/>
                      <a:pt x="24" y="36"/>
                      <a:pt x="19" y="34"/>
                    </a:cubicBezTo>
                    <a:cubicBezTo>
                      <a:pt x="19" y="34"/>
                      <a:pt x="15" y="34"/>
                      <a:pt x="12" y="33"/>
                    </a:cubicBezTo>
                    <a:cubicBezTo>
                      <a:pt x="12" y="33"/>
                      <a:pt x="9" y="32"/>
                      <a:pt x="8" y="30"/>
                    </a:cubicBezTo>
                    <a:cubicBezTo>
                      <a:pt x="8" y="30"/>
                      <a:pt x="6" y="29"/>
                      <a:pt x="5" y="29"/>
                    </a:cubicBezTo>
                    <a:cubicBezTo>
                      <a:pt x="5" y="29"/>
                      <a:pt x="4" y="29"/>
                      <a:pt x="2" y="25"/>
                    </a:cubicBezTo>
                    <a:cubicBezTo>
                      <a:pt x="2" y="25"/>
                      <a:pt x="0" y="23"/>
                      <a:pt x="2" y="19"/>
                    </a:cubicBezTo>
                    <a:cubicBezTo>
                      <a:pt x="2" y="19"/>
                      <a:pt x="4" y="14"/>
                      <a:pt x="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Freeform 15"/>
              <p:cNvSpPr/>
              <p:nvPr/>
            </p:nvSpPr>
            <p:spPr bwMode="auto">
              <a:xfrm>
                <a:off x="3720" y="2064"/>
                <a:ext cx="36" cy="142"/>
              </a:xfrm>
              <a:custGeom>
                <a:avLst/>
                <a:gdLst>
                  <a:gd name="T0" fmla="*/ 0 w 19"/>
                  <a:gd name="T1" fmla="*/ 48 h 73"/>
                  <a:gd name="T2" fmla="*/ 1 w 19"/>
                  <a:gd name="T3" fmla="*/ 27 h 73"/>
                  <a:gd name="T4" fmla="*/ 1 w 19"/>
                  <a:gd name="T5" fmla="*/ 24 h 73"/>
                  <a:gd name="T6" fmla="*/ 1 w 19"/>
                  <a:gd name="T7" fmla="*/ 12 h 73"/>
                  <a:gd name="T8" fmla="*/ 3 w 19"/>
                  <a:gd name="T9" fmla="*/ 10 h 73"/>
                  <a:gd name="T10" fmla="*/ 3 w 19"/>
                  <a:gd name="T11" fmla="*/ 7 h 73"/>
                  <a:gd name="T12" fmla="*/ 3 w 19"/>
                  <a:gd name="T13" fmla="*/ 5 h 73"/>
                  <a:gd name="T14" fmla="*/ 7 w 19"/>
                  <a:gd name="T15" fmla="*/ 3 h 73"/>
                  <a:gd name="T16" fmla="*/ 6 w 19"/>
                  <a:gd name="T17" fmla="*/ 8 h 73"/>
                  <a:gd name="T18" fmla="*/ 9 w 19"/>
                  <a:gd name="T19" fmla="*/ 26 h 73"/>
                  <a:gd name="T20" fmla="*/ 11 w 19"/>
                  <a:gd name="T21" fmla="*/ 30 h 73"/>
                  <a:gd name="T22" fmla="*/ 14 w 19"/>
                  <a:gd name="T23" fmla="*/ 37 h 73"/>
                  <a:gd name="T24" fmla="*/ 14 w 19"/>
                  <a:gd name="T25" fmla="*/ 42 h 73"/>
                  <a:gd name="T26" fmla="*/ 15 w 19"/>
                  <a:gd name="T27" fmla="*/ 43 h 73"/>
                  <a:gd name="T28" fmla="*/ 17 w 19"/>
                  <a:gd name="T29" fmla="*/ 45 h 73"/>
                  <a:gd name="T30" fmla="*/ 16 w 19"/>
                  <a:gd name="T31" fmla="*/ 54 h 73"/>
                  <a:gd name="T32" fmla="*/ 17 w 19"/>
                  <a:gd name="T33" fmla="*/ 57 h 73"/>
                  <a:gd name="T34" fmla="*/ 18 w 19"/>
                  <a:gd name="T35" fmla="*/ 59 h 73"/>
                  <a:gd name="T36" fmla="*/ 18 w 19"/>
                  <a:gd name="T37" fmla="*/ 61 h 73"/>
                  <a:gd name="T38" fmla="*/ 18 w 19"/>
                  <a:gd name="T39" fmla="*/ 70 h 73"/>
                  <a:gd name="T40" fmla="*/ 13 w 19"/>
                  <a:gd name="T41" fmla="*/ 71 h 73"/>
                  <a:gd name="T42" fmla="*/ 0 w 19"/>
                  <a:gd name="T43" fmla="*/ 48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9" h="73">
                    <a:moveTo>
                      <a:pt x="0" y="48"/>
                    </a:moveTo>
                    <a:cubicBezTo>
                      <a:pt x="0" y="48"/>
                      <a:pt x="0" y="28"/>
                      <a:pt x="1" y="27"/>
                    </a:cubicBezTo>
                    <a:cubicBezTo>
                      <a:pt x="1" y="27"/>
                      <a:pt x="1" y="26"/>
                      <a:pt x="1" y="24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2" y="11"/>
                      <a:pt x="3" y="10"/>
                    </a:cubicBezTo>
                    <a:cubicBezTo>
                      <a:pt x="3" y="10"/>
                      <a:pt x="2" y="7"/>
                      <a:pt x="3" y="7"/>
                    </a:cubicBezTo>
                    <a:cubicBezTo>
                      <a:pt x="3" y="7"/>
                      <a:pt x="3" y="6"/>
                      <a:pt x="3" y="5"/>
                    </a:cubicBezTo>
                    <a:cubicBezTo>
                      <a:pt x="3" y="5"/>
                      <a:pt x="4" y="0"/>
                      <a:pt x="7" y="3"/>
                    </a:cubicBezTo>
                    <a:cubicBezTo>
                      <a:pt x="7" y="3"/>
                      <a:pt x="8" y="5"/>
                      <a:pt x="6" y="8"/>
                    </a:cubicBezTo>
                    <a:cubicBezTo>
                      <a:pt x="6" y="8"/>
                      <a:pt x="3" y="11"/>
                      <a:pt x="9" y="26"/>
                    </a:cubicBezTo>
                    <a:cubicBezTo>
                      <a:pt x="9" y="26"/>
                      <a:pt x="9" y="28"/>
                      <a:pt x="11" y="30"/>
                    </a:cubicBezTo>
                    <a:cubicBezTo>
                      <a:pt x="11" y="30"/>
                      <a:pt x="14" y="32"/>
                      <a:pt x="14" y="37"/>
                    </a:cubicBezTo>
                    <a:cubicBezTo>
                      <a:pt x="14" y="37"/>
                      <a:pt x="14" y="40"/>
                      <a:pt x="14" y="42"/>
                    </a:cubicBezTo>
                    <a:cubicBezTo>
                      <a:pt x="14" y="42"/>
                      <a:pt x="12" y="44"/>
                      <a:pt x="15" y="43"/>
                    </a:cubicBezTo>
                    <a:cubicBezTo>
                      <a:pt x="15" y="43"/>
                      <a:pt x="17" y="43"/>
                      <a:pt x="17" y="45"/>
                    </a:cubicBezTo>
                    <a:cubicBezTo>
                      <a:pt x="17" y="45"/>
                      <a:pt x="16" y="52"/>
                      <a:pt x="16" y="54"/>
                    </a:cubicBezTo>
                    <a:cubicBezTo>
                      <a:pt x="16" y="54"/>
                      <a:pt x="18" y="56"/>
                      <a:pt x="17" y="57"/>
                    </a:cubicBezTo>
                    <a:cubicBezTo>
                      <a:pt x="17" y="57"/>
                      <a:pt x="17" y="58"/>
                      <a:pt x="18" y="59"/>
                    </a:cubicBezTo>
                    <a:cubicBezTo>
                      <a:pt x="18" y="59"/>
                      <a:pt x="18" y="59"/>
                      <a:pt x="18" y="61"/>
                    </a:cubicBezTo>
                    <a:cubicBezTo>
                      <a:pt x="18" y="61"/>
                      <a:pt x="19" y="69"/>
                      <a:pt x="18" y="70"/>
                    </a:cubicBezTo>
                    <a:cubicBezTo>
                      <a:pt x="18" y="70"/>
                      <a:pt x="16" y="73"/>
                      <a:pt x="13" y="71"/>
                    </a:cubicBezTo>
                    <a:cubicBezTo>
                      <a:pt x="13" y="71"/>
                      <a:pt x="3" y="62"/>
                      <a:pt x="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Freeform 16"/>
              <p:cNvSpPr/>
              <p:nvPr/>
            </p:nvSpPr>
            <p:spPr bwMode="auto">
              <a:xfrm>
                <a:off x="3746" y="1985"/>
                <a:ext cx="35" cy="60"/>
              </a:xfrm>
              <a:custGeom>
                <a:avLst/>
                <a:gdLst>
                  <a:gd name="T0" fmla="*/ 7 w 18"/>
                  <a:gd name="T1" fmla="*/ 5 h 31"/>
                  <a:gd name="T2" fmla="*/ 8 w 18"/>
                  <a:gd name="T3" fmla="*/ 2 h 31"/>
                  <a:gd name="T4" fmla="*/ 11 w 18"/>
                  <a:gd name="T5" fmla="*/ 3 h 31"/>
                  <a:gd name="T6" fmla="*/ 18 w 18"/>
                  <a:gd name="T7" fmla="*/ 25 h 31"/>
                  <a:gd name="T8" fmla="*/ 11 w 18"/>
                  <a:gd name="T9" fmla="*/ 28 h 31"/>
                  <a:gd name="T10" fmla="*/ 7 w 18"/>
                  <a:gd name="T11" fmla="*/ 25 h 31"/>
                  <a:gd name="T12" fmla="*/ 2 w 18"/>
                  <a:gd name="T13" fmla="*/ 25 h 31"/>
                  <a:gd name="T14" fmla="*/ 2 w 18"/>
                  <a:gd name="T15" fmla="*/ 22 h 31"/>
                  <a:gd name="T16" fmla="*/ 7 w 18"/>
                  <a:gd name="T17" fmla="*/ 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31">
                    <a:moveTo>
                      <a:pt x="7" y="5"/>
                    </a:moveTo>
                    <a:cubicBezTo>
                      <a:pt x="7" y="5"/>
                      <a:pt x="6" y="4"/>
                      <a:pt x="8" y="2"/>
                    </a:cubicBezTo>
                    <a:cubicBezTo>
                      <a:pt x="8" y="2"/>
                      <a:pt x="10" y="0"/>
                      <a:pt x="11" y="3"/>
                    </a:cubicBezTo>
                    <a:cubicBezTo>
                      <a:pt x="11" y="3"/>
                      <a:pt x="18" y="18"/>
                      <a:pt x="18" y="25"/>
                    </a:cubicBezTo>
                    <a:cubicBezTo>
                      <a:pt x="18" y="25"/>
                      <a:pt x="17" y="31"/>
                      <a:pt x="11" y="28"/>
                    </a:cubicBezTo>
                    <a:cubicBezTo>
                      <a:pt x="11" y="28"/>
                      <a:pt x="9" y="27"/>
                      <a:pt x="7" y="25"/>
                    </a:cubicBezTo>
                    <a:cubicBezTo>
                      <a:pt x="7" y="25"/>
                      <a:pt x="5" y="26"/>
                      <a:pt x="2" y="25"/>
                    </a:cubicBezTo>
                    <a:cubicBezTo>
                      <a:pt x="2" y="25"/>
                      <a:pt x="0" y="24"/>
                      <a:pt x="2" y="22"/>
                    </a:cubicBezTo>
                    <a:cubicBezTo>
                      <a:pt x="2" y="22"/>
                      <a:pt x="7" y="13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Freeform 17"/>
              <p:cNvSpPr>
                <a:spLocks noEditPoints="1"/>
              </p:cNvSpPr>
              <p:nvPr/>
            </p:nvSpPr>
            <p:spPr bwMode="auto">
              <a:xfrm>
                <a:off x="3769" y="1956"/>
                <a:ext cx="218" cy="246"/>
              </a:xfrm>
              <a:custGeom>
                <a:avLst/>
                <a:gdLst>
                  <a:gd name="T0" fmla="*/ 98 w 114"/>
                  <a:gd name="T1" fmla="*/ 50 h 127"/>
                  <a:gd name="T2" fmla="*/ 110 w 114"/>
                  <a:gd name="T3" fmla="*/ 70 h 127"/>
                  <a:gd name="T4" fmla="*/ 98 w 114"/>
                  <a:gd name="T5" fmla="*/ 83 h 127"/>
                  <a:gd name="T6" fmla="*/ 82 w 114"/>
                  <a:gd name="T7" fmla="*/ 103 h 127"/>
                  <a:gd name="T8" fmla="*/ 83 w 114"/>
                  <a:gd name="T9" fmla="*/ 119 h 127"/>
                  <a:gd name="T10" fmla="*/ 79 w 114"/>
                  <a:gd name="T11" fmla="*/ 85 h 127"/>
                  <a:gd name="T12" fmla="*/ 97 w 114"/>
                  <a:gd name="T13" fmla="*/ 64 h 127"/>
                  <a:gd name="T14" fmla="*/ 88 w 114"/>
                  <a:gd name="T15" fmla="*/ 51 h 127"/>
                  <a:gd name="T16" fmla="*/ 79 w 114"/>
                  <a:gd name="T17" fmla="*/ 45 h 127"/>
                  <a:gd name="T18" fmla="*/ 38 w 114"/>
                  <a:gd name="T19" fmla="*/ 47 h 127"/>
                  <a:gd name="T20" fmla="*/ 53 w 114"/>
                  <a:gd name="T21" fmla="*/ 40 h 127"/>
                  <a:gd name="T22" fmla="*/ 54 w 114"/>
                  <a:gd name="T23" fmla="*/ 3 h 127"/>
                  <a:gd name="T24" fmla="*/ 61 w 114"/>
                  <a:gd name="T25" fmla="*/ 3 h 127"/>
                  <a:gd name="T26" fmla="*/ 67 w 114"/>
                  <a:gd name="T27" fmla="*/ 27 h 127"/>
                  <a:gd name="T28" fmla="*/ 69 w 114"/>
                  <a:gd name="T29" fmla="*/ 43 h 127"/>
                  <a:gd name="T30" fmla="*/ 79 w 114"/>
                  <a:gd name="T31" fmla="*/ 49 h 127"/>
                  <a:gd name="T32" fmla="*/ 71 w 114"/>
                  <a:gd name="T33" fmla="*/ 53 h 127"/>
                  <a:gd name="T34" fmla="*/ 76 w 114"/>
                  <a:gd name="T35" fmla="*/ 64 h 127"/>
                  <a:gd name="T36" fmla="*/ 72 w 114"/>
                  <a:gd name="T37" fmla="*/ 73 h 127"/>
                  <a:gd name="T38" fmla="*/ 62 w 114"/>
                  <a:gd name="T39" fmla="*/ 95 h 127"/>
                  <a:gd name="T40" fmla="*/ 77 w 114"/>
                  <a:gd name="T41" fmla="*/ 88 h 127"/>
                  <a:gd name="T42" fmla="*/ 79 w 114"/>
                  <a:gd name="T43" fmla="*/ 120 h 127"/>
                  <a:gd name="T44" fmla="*/ 65 w 114"/>
                  <a:gd name="T45" fmla="*/ 120 h 127"/>
                  <a:gd name="T46" fmla="*/ 54 w 114"/>
                  <a:gd name="T47" fmla="*/ 119 h 127"/>
                  <a:gd name="T48" fmla="*/ 33 w 114"/>
                  <a:gd name="T49" fmla="*/ 115 h 127"/>
                  <a:gd name="T50" fmla="*/ 38 w 114"/>
                  <a:gd name="T51" fmla="*/ 109 h 127"/>
                  <a:gd name="T52" fmla="*/ 49 w 114"/>
                  <a:gd name="T53" fmla="*/ 98 h 127"/>
                  <a:gd name="T54" fmla="*/ 50 w 114"/>
                  <a:gd name="T55" fmla="*/ 84 h 127"/>
                  <a:gd name="T56" fmla="*/ 43 w 114"/>
                  <a:gd name="T57" fmla="*/ 67 h 127"/>
                  <a:gd name="T58" fmla="*/ 51 w 114"/>
                  <a:gd name="T59" fmla="*/ 61 h 127"/>
                  <a:gd name="T60" fmla="*/ 53 w 114"/>
                  <a:gd name="T61" fmla="*/ 50 h 127"/>
                  <a:gd name="T62" fmla="*/ 35 w 114"/>
                  <a:gd name="T63" fmla="*/ 59 h 127"/>
                  <a:gd name="T64" fmla="*/ 33 w 114"/>
                  <a:gd name="T65" fmla="*/ 51 h 127"/>
                  <a:gd name="T66" fmla="*/ 0 w 114"/>
                  <a:gd name="T67" fmla="*/ 78 h 127"/>
                  <a:gd name="T68" fmla="*/ 0 w 114"/>
                  <a:gd name="T69" fmla="*/ 76 h 127"/>
                  <a:gd name="T70" fmla="*/ 13 w 114"/>
                  <a:gd name="T71" fmla="*/ 63 h 127"/>
                  <a:gd name="T72" fmla="*/ 33 w 114"/>
                  <a:gd name="T73" fmla="*/ 51 h 127"/>
                  <a:gd name="T74" fmla="*/ 30 w 114"/>
                  <a:gd name="T75" fmla="*/ 63 h 127"/>
                  <a:gd name="T76" fmla="*/ 18 w 114"/>
                  <a:gd name="T77" fmla="*/ 69 h 127"/>
                  <a:gd name="T78" fmla="*/ 12 w 114"/>
                  <a:gd name="T79" fmla="*/ 86 h 127"/>
                  <a:gd name="T80" fmla="*/ 26 w 114"/>
                  <a:gd name="T81" fmla="*/ 106 h 127"/>
                  <a:gd name="T82" fmla="*/ 33 w 114"/>
                  <a:gd name="T83" fmla="*/ 115 h 127"/>
                  <a:gd name="T84" fmla="*/ 13 w 114"/>
                  <a:gd name="T85" fmla="*/ 98 h 127"/>
                  <a:gd name="T86" fmla="*/ 3 w 114"/>
                  <a:gd name="T87" fmla="*/ 8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14" h="127">
                    <a:moveTo>
                      <a:pt x="79" y="45"/>
                    </a:moveTo>
                    <a:cubicBezTo>
                      <a:pt x="86" y="47"/>
                      <a:pt x="95" y="49"/>
                      <a:pt x="98" y="50"/>
                    </a:cubicBezTo>
                    <a:cubicBezTo>
                      <a:pt x="98" y="50"/>
                      <a:pt x="106" y="52"/>
                      <a:pt x="112" y="63"/>
                    </a:cubicBezTo>
                    <a:cubicBezTo>
                      <a:pt x="112" y="63"/>
                      <a:pt x="114" y="64"/>
                      <a:pt x="110" y="70"/>
                    </a:cubicBezTo>
                    <a:cubicBezTo>
                      <a:pt x="110" y="70"/>
                      <a:pt x="106" y="75"/>
                      <a:pt x="101" y="77"/>
                    </a:cubicBezTo>
                    <a:cubicBezTo>
                      <a:pt x="101" y="77"/>
                      <a:pt x="99" y="78"/>
                      <a:pt x="98" y="83"/>
                    </a:cubicBezTo>
                    <a:cubicBezTo>
                      <a:pt x="98" y="83"/>
                      <a:pt x="91" y="93"/>
                      <a:pt x="87" y="95"/>
                    </a:cubicBezTo>
                    <a:cubicBezTo>
                      <a:pt x="87" y="95"/>
                      <a:pt x="81" y="97"/>
                      <a:pt x="82" y="103"/>
                    </a:cubicBezTo>
                    <a:cubicBezTo>
                      <a:pt x="82" y="103"/>
                      <a:pt x="88" y="109"/>
                      <a:pt x="86" y="117"/>
                    </a:cubicBezTo>
                    <a:cubicBezTo>
                      <a:pt x="86" y="117"/>
                      <a:pt x="86" y="119"/>
                      <a:pt x="83" y="119"/>
                    </a:cubicBezTo>
                    <a:cubicBezTo>
                      <a:pt x="83" y="119"/>
                      <a:pt x="82" y="119"/>
                      <a:pt x="79" y="120"/>
                    </a:cubicBezTo>
                    <a:cubicBezTo>
                      <a:pt x="79" y="85"/>
                      <a:pt x="79" y="85"/>
                      <a:pt x="79" y="85"/>
                    </a:cubicBezTo>
                    <a:cubicBezTo>
                      <a:pt x="83" y="81"/>
                      <a:pt x="89" y="76"/>
                      <a:pt x="89" y="76"/>
                    </a:cubicBezTo>
                    <a:cubicBezTo>
                      <a:pt x="90" y="73"/>
                      <a:pt x="97" y="64"/>
                      <a:pt x="97" y="64"/>
                    </a:cubicBezTo>
                    <a:cubicBezTo>
                      <a:pt x="98" y="63"/>
                      <a:pt x="97" y="59"/>
                      <a:pt x="97" y="59"/>
                    </a:cubicBezTo>
                    <a:cubicBezTo>
                      <a:pt x="97" y="57"/>
                      <a:pt x="88" y="51"/>
                      <a:pt x="88" y="51"/>
                    </a:cubicBezTo>
                    <a:cubicBezTo>
                      <a:pt x="87" y="50"/>
                      <a:pt x="83" y="50"/>
                      <a:pt x="79" y="49"/>
                    </a:cubicBezTo>
                    <a:lnTo>
                      <a:pt x="79" y="45"/>
                    </a:lnTo>
                    <a:close/>
                    <a:moveTo>
                      <a:pt x="33" y="51"/>
                    </a:moveTo>
                    <a:cubicBezTo>
                      <a:pt x="35" y="50"/>
                      <a:pt x="37" y="48"/>
                      <a:pt x="38" y="47"/>
                    </a:cubicBezTo>
                    <a:cubicBezTo>
                      <a:pt x="38" y="47"/>
                      <a:pt x="42" y="44"/>
                      <a:pt x="46" y="43"/>
                    </a:cubicBezTo>
                    <a:cubicBezTo>
                      <a:pt x="46" y="43"/>
                      <a:pt x="53" y="42"/>
                      <a:pt x="53" y="40"/>
                    </a:cubicBezTo>
                    <a:cubicBezTo>
                      <a:pt x="53" y="40"/>
                      <a:pt x="54" y="34"/>
                      <a:pt x="54" y="32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3"/>
                      <a:pt x="54" y="0"/>
                      <a:pt x="57" y="2"/>
                    </a:cubicBezTo>
                    <a:cubicBezTo>
                      <a:pt x="57" y="2"/>
                      <a:pt x="58" y="4"/>
                      <a:pt x="61" y="3"/>
                    </a:cubicBezTo>
                    <a:cubicBezTo>
                      <a:pt x="61" y="3"/>
                      <a:pt x="64" y="3"/>
                      <a:pt x="65" y="10"/>
                    </a:cubicBezTo>
                    <a:cubicBezTo>
                      <a:pt x="65" y="10"/>
                      <a:pt x="67" y="19"/>
                      <a:pt x="67" y="27"/>
                    </a:cubicBezTo>
                    <a:cubicBezTo>
                      <a:pt x="67" y="27"/>
                      <a:pt x="67" y="37"/>
                      <a:pt x="67" y="39"/>
                    </a:cubicBezTo>
                    <a:cubicBezTo>
                      <a:pt x="67" y="39"/>
                      <a:pt x="66" y="42"/>
                      <a:pt x="69" y="43"/>
                    </a:cubicBezTo>
                    <a:cubicBezTo>
                      <a:pt x="69" y="43"/>
                      <a:pt x="74" y="44"/>
                      <a:pt x="79" y="45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76" y="48"/>
                      <a:pt x="73" y="48"/>
                      <a:pt x="73" y="48"/>
                    </a:cubicBezTo>
                    <a:cubicBezTo>
                      <a:pt x="67" y="47"/>
                      <a:pt x="71" y="53"/>
                      <a:pt x="71" y="53"/>
                    </a:cubicBezTo>
                    <a:cubicBezTo>
                      <a:pt x="72" y="55"/>
                      <a:pt x="74" y="60"/>
                      <a:pt x="74" y="60"/>
                    </a:cubicBezTo>
                    <a:cubicBezTo>
                      <a:pt x="74" y="63"/>
                      <a:pt x="76" y="64"/>
                      <a:pt x="76" y="64"/>
                    </a:cubicBezTo>
                    <a:cubicBezTo>
                      <a:pt x="78" y="67"/>
                      <a:pt x="75" y="70"/>
                      <a:pt x="75" y="70"/>
                    </a:cubicBezTo>
                    <a:cubicBezTo>
                      <a:pt x="74" y="71"/>
                      <a:pt x="72" y="73"/>
                      <a:pt x="72" y="73"/>
                    </a:cubicBezTo>
                    <a:cubicBezTo>
                      <a:pt x="70" y="79"/>
                      <a:pt x="64" y="83"/>
                      <a:pt x="64" y="83"/>
                    </a:cubicBezTo>
                    <a:cubicBezTo>
                      <a:pt x="59" y="86"/>
                      <a:pt x="62" y="95"/>
                      <a:pt x="62" y="95"/>
                    </a:cubicBezTo>
                    <a:cubicBezTo>
                      <a:pt x="64" y="101"/>
                      <a:pt x="73" y="91"/>
                      <a:pt x="73" y="91"/>
                    </a:cubicBezTo>
                    <a:cubicBezTo>
                      <a:pt x="75" y="89"/>
                      <a:pt x="77" y="88"/>
                      <a:pt x="77" y="88"/>
                    </a:cubicBezTo>
                    <a:cubicBezTo>
                      <a:pt x="77" y="88"/>
                      <a:pt x="78" y="86"/>
                      <a:pt x="79" y="85"/>
                    </a:cubicBezTo>
                    <a:cubicBezTo>
                      <a:pt x="79" y="120"/>
                      <a:pt x="79" y="120"/>
                      <a:pt x="79" y="120"/>
                    </a:cubicBezTo>
                    <a:cubicBezTo>
                      <a:pt x="79" y="120"/>
                      <a:pt x="77" y="120"/>
                      <a:pt x="76" y="120"/>
                    </a:cubicBezTo>
                    <a:cubicBezTo>
                      <a:pt x="76" y="120"/>
                      <a:pt x="70" y="121"/>
                      <a:pt x="65" y="120"/>
                    </a:cubicBezTo>
                    <a:cubicBezTo>
                      <a:pt x="65" y="120"/>
                      <a:pt x="61" y="120"/>
                      <a:pt x="57" y="119"/>
                    </a:cubicBezTo>
                    <a:cubicBezTo>
                      <a:pt x="57" y="119"/>
                      <a:pt x="56" y="118"/>
                      <a:pt x="54" y="119"/>
                    </a:cubicBezTo>
                    <a:cubicBezTo>
                      <a:pt x="54" y="119"/>
                      <a:pt x="44" y="127"/>
                      <a:pt x="36" y="118"/>
                    </a:cubicBezTo>
                    <a:cubicBezTo>
                      <a:pt x="36" y="118"/>
                      <a:pt x="34" y="116"/>
                      <a:pt x="33" y="115"/>
                    </a:cubicBezTo>
                    <a:cubicBezTo>
                      <a:pt x="33" y="108"/>
                      <a:pt x="33" y="108"/>
                      <a:pt x="33" y="108"/>
                    </a:cubicBezTo>
                    <a:cubicBezTo>
                      <a:pt x="34" y="109"/>
                      <a:pt x="36" y="109"/>
                      <a:pt x="38" y="109"/>
                    </a:cubicBezTo>
                    <a:cubicBezTo>
                      <a:pt x="45" y="109"/>
                      <a:pt x="46" y="103"/>
                      <a:pt x="46" y="103"/>
                    </a:cubicBezTo>
                    <a:cubicBezTo>
                      <a:pt x="45" y="101"/>
                      <a:pt x="49" y="98"/>
                      <a:pt x="49" y="98"/>
                    </a:cubicBezTo>
                    <a:cubicBezTo>
                      <a:pt x="51" y="96"/>
                      <a:pt x="51" y="94"/>
                      <a:pt x="51" y="94"/>
                    </a:cubicBezTo>
                    <a:cubicBezTo>
                      <a:pt x="50" y="91"/>
                      <a:pt x="50" y="84"/>
                      <a:pt x="50" y="84"/>
                    </a:cubicBezTo>
                    <a:cubicBezTo>
                      <a:pt x="47" y="82"/>
                      <a:pt x="41" y="75"/>
                      <a:pt x="41" y="75"/>
                    </a:cubicBezTo>
                    <a:cubicBezTo>
                      <a:pt x="37" y="67"/>
                      <a:pt x="43" y="67"/>
                      <a:pt x="43" y="67"/>
                    </a:cubicBezTo>
                    <a:cubicBezTo>
                      <a:pt x="46" y="68"/>
                      <a:pt x="47" y="67"/>
                      <a:pt x="47" y="67"/>
                    </a:cubicBezTo>
                    <a:cubicBezTo>
                      <a:pt x="51" y="67"/>
                      <a:pt x="51" y="61"/>
                      <a:pt x="51" y="61"/>
                    </a:cubicBezTo>
                    <a:cubicBezTo>
                      <a:pt x="51" y="58"/>
                      <a:pt x="52" y="56"/>
                      <a:pt x="52" y="56"/>
                    </a:cubicBezTo>
                    <a:cubicBezTo>
                      <a:pt x="54" y="50"/>
                      <a:pt x="53" y="50"/>
                      <a:pt x="53" y="50"/>
                    </a:cubicBezTo>
                    <a:cubicBezTo>
                      <a:pt x="50" y="45"/>
                      <a:pt x="47" y="50"/>
                      <a:pt x="47" y="50"/>
                    </a:cubicBezTo>
                    <a:cubicBezTo>
                      <a:pt x="45" y="53"/>
                      <a:pt x="35" y="59"/>
                      <a:pt x="35" y="59"/>
                    </a:cubicBezTo>
                    <a:cubicBezTo>
                      <a:pt x="34" y="59"/>
                      <a:pt x="33" y="60"/>
                      <a:pt x="33" y="60"/>
                    </a:cubicBezTo>
                    <a:lnTo>
                      <a:pt x="33" y="51"/>
                    </a:lnTo>
                    <a:close/>
                    <a:moveTo>
                      <a:pt x="3" y="82"/>
                    </a:moveTo>
                    <a:cubicBezTo>
                      <a:pt x="3" y="82"/>
                      <a:pt x="0" y="81"/>
                      <a:pt x="0" y="78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77"/>
                      <a:pt x="0" y="77"/>
                      <a:pt x="0" y="76"/>
                    </a:cubicBezTo>
                    <a:cubicBezTo>
                      <a:pt x="0" y="76"/>
                      <a:pt x="0" y="74"/>
                      <a:pt x="5" y="69"/>
                    </a:cubicBezTo>
                    <a:cubicBezTo>
                      <a:pt x="5" y="69"/>
                      <a:pt x="9" y="65"/>
                      <a:pt x="13" y="63"/>
                    </a:cubicBezTo>
                    <a:cubicBezTo>
                      <a:pt x="13" y="63"/>
                      <a:pt x="22" y="57"/>
                      <a:pt x="28" y="55"/>
                    </a:cubicBezTo>
                    <a:cubicBezTo>
                      <a:pt x="28" y="55"/>
                      <a:pt x="30" y="53"/>
                      <a:pt x="33" y="51"/>
                    </a:cubicBezTo>
                    <a:cubicBezTo>
                      <a:pt x="33" y="60"/>
                      <a:pt x="33" y="60"/>
                      <a:pt x="33" y="60"/>
                    </a:cubicBezTo>
                    <a:cubicBezTo>
                      <a:pt x="31" y="62"/>
                      <a:pt x="30" y="63"/>
                      <a:pt x="30" y="63"/>
                    </a:cubicBezTo>
                    <a:cubicBezTo>
                      <a:pt x="26" y="62"/>
                      <a:pt x="22" y="65"/>
                      <a:pt x="22" y="65"/>
                    </a:cubicBezTo>
                    <a:cubicBezTo>
                      <a:pt x="17" y="67"/>
                      <a:pt x="18" y="69"/>
                      <a:pt x="18" y="69"/>
                    </a:cubicBezTo>
                    <a:cubicBezTo>
                      <a:pt x="17" y="72"/>
                      <a:pt x="14" y="78"/>
                      <a:pt x="14" y="78"/>
                    </a:cubicBezTo>
                    <a:cubicBezTo>
                      <a:pt x="13" y="79"/>
                      <a:pt x="12" y="84"/>
                      <a:pt x="12" y="86"/>
                    </a:cubicBezTo>
                    <a:cubicBezTo>
                      <a:pt x="12" y="86"/>
                      <a:pt x="14" y="92"/>
                      <a:pt x="14" y="92"/>
                    </a:cubicBezTo>
                    <a:cubicBezTo>
                      <a:pt x="16" y="97"/>
                      <a:pt x="26" y="106"/>
                      <a:pt x="26" y="106"/>
                    </a:cubicBezTo>
                    <a:cubicBezTo>
                      <a:pt x="28" y="107"/>
                      <a:pt x="30" y="108"/>
                      <a:pt x="33" y="108"/>
                    </a:cubicBezTo>
                    <a:cubicBezTo>
                      <a:pt x="33" y="115"/>
                      <a:pt x="33" y="115"/>
                      <a:pt x="33" y="115"/>
                    </a:cubicBezTo>
                    <a:cubicBezTo>
                      <a:pt x="31" y="113"/>
                      <a:pt x="29" y="111"/>
                      <a:pt x="27" y="111"/>
                    </a:cubicBezTo>
                    <a:cubicBezTo>
                      <a:pt x="27" y="111"/>
                      <a:pt x="17" y="102"/>
                      <a:pt x="13" y="98"/>
                    </a:cubicBezTo>
                    <a:cubicBezTo>
                      <a:pt x="13" y="98"/>
                      <a:pt x="7" y="92"/>
                      <a:pt x="7" y="87"/>
                    </a:cubicBezTo>
                    <a:cubicBezTo>
                      <a:pt x="7" y="87"/>
                      <a:pt x="6" y="82"/>
                      <a:pt x="3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7" name="Freeform 18"/>
              <p:cNvSpPr/>
              <p:nvPr/>
            </p:nvSpPr>
            <p:spPr bwMode="auto">
              <a:xfrm>
                <a:off x="3397" y="1954"/>
                <a:ext cx="212" cy="261"/>
              </a:xfrm>
              <a:custGeom>
                <a:avLst/>
                <a:gdLst>
                  <a:gd name="T0" fmla="*/ 92 w 111"/>
                  <a:gd name="T1" fmla="*/ 4 h 135"/>
                  <a:gd name="T2" fmla="*/ 108 w 111"/>
                  <a:gd name="T3" fmla="*/ 13 h 135"/>
                  <a:gd name="T4" fmla="*/ 106 w 111"/>
                  <a:gd name="T5" fmla="*/ 20 h 135"/>
                  <a:gd name="T6" fmla="*/ 98 w 111"/>
                  <a:gd name="T7" fmla="*/ 25 h 135"/>
                  <a:gd name="T8" fmla="*/ 93 w 111"/>
                  <a:gd name="T9" fmla="*/ 28 h 135"/>
                  <a:gd name="T10" fmla="*/ 68 w 111"/>
                  <a:gd name="T11" fmla="*/ 65 h 135"/>
                  <a:gd name="T12" fmla="*/ 48 w 111"/>
                  <a:gd name="T13" fmla="*/ 97 h 135"/>
                  <a:gd name="T14" fmla="*/ 27 w 111"/>
                  <a:gd name="T15" fmla="*/ 124 h 135"/>
                  <a:gd name="T16" fmla="*/ 23 w 111"/>
                  <a:gd name="T17" fmla="*/ 128 h 135"/>
                  <a:gd name="T18" fmla="*/ 20 w 111"/>
                  <a:gd name="T19" fmla="*/ 132 h 135"/>
                  <a:gd name="T20" fmla="*/ 13 w 111"/>
                  <a:gd name="T21" fmla="*/ 135 h 135"/>
                  <a:gd name="T22" fmla="*/ 8 w 111"/>
                  <a:gd name="T23" fmla="*/ 134 h 135"/>
                  <a:gd name="T24" fmla="*/ 3 w 111"/>
                  <a:gd name="T25" fmla="*/ 134 h 135"/>
                  <a:gd name="T26" fmla="*/ 4 w 111"/>
                  <a:gd name="T27" fmla="*/ 132 h 135"/>
                  <a:gd name="T28" fmla="*/ 6 w 111"/>
                  <a:gd name="T29" fmla="*/ 130 h 135"/>
                  <a:gd name="T30" fmla="*/ 8 w 111"/>
                  <a:gd name="T31" fmla="*/ 129 h 135"/>
                  <a:gd name="T32" fmla="*/ 9 w 111"/>
                  <a:gd name="T33" fmla="*/ 128 h 135"/>
                  <a:gd name="T34" fmla="*/ 11 w 111"/>
                  <a:gd name="T35" fmla="*/ 125 h 135"/>
                  <a:gd name="T36" fmla="*/ 13 w 111"/>
                  <a:gd name="T37" fmla="*/ 123 h 135"/>
                  <a:gd name="T38" fmla="*/ 31 w 111"/>
                  <a:gd name="T39" fmla="*/ 102 h 135"/>
                  <a:gd name="T40" fmla="*/ 48 w 111"/>
                  <a:gd name="T41" fmla="*/ 77 h 135"/>
                  <a:gd name="T42" fmla="*/ 58 w 111"/>
                  <a:gd name="T43" fmla="*/ 61 h 135"/>
                  <a:gd name="T44" fmla="*/ 78 w 111"/>
                  <a:gd name="T45" fmla="*/ 28 h 135"/>
                  <a:gd name="T46" fmla="*/ 58 w 111"/>
                  <a:gd name="T47" fmla="*/ 17 h 135"/>
                  <a:gd name="T48" fmla="*/ 61 w 111"/>
                  <a:gd name="T49" fmla="*/ 16 h 135"/>
                  <a:gd name="T50" fmla="*/ 81 w 111"/>
                  <a:gd name="T51" fmla="*/ 13 h 135"/>
                  <a:gd name="T52" fmla="*/ 92 w 111"/>
                  <a:gd name="T53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1" h="135">
                    <a:moveTo>
                      <a:pt x="92" y="4"/>
                    </a:moveTo>
                    <a:cubicBezTo>
                      <a:pt x="92" y="4"/>
                      <a:pt x="100" y="0"/>
                      <a:pt x="108" y="13"/>
                    </a:cubicBezTo>
                    <a:cubicBezTo>
                      <a:pt x="108" y="13"/>
                      <a:pt x="111" y="20"/>
                      <a:pt x="106" y="20"/>
                    </a:cubicBezTo>
                    <a:cubicBezTo>
                      <a:pt x="106" y="20"/>
                      <a:pt x="102" y="21"/>
                      <a:pt x="98" y="25"/>
                    </a:cubicBezTo>
                    <a:cubicBezTo>
                      <a:pt x="97" y="25"/>
                      <a:pt x="94" y="25"/>
                      <a:pt x="93" y="28"/>
                    </a:cubicBezTo>
                    <a:cubicBezTo>
                      <a:pt x="93" y="28"/>
                      <a:pt x="85" y="42"/>
                      <a:pt x="68" y="65"/>
                    </a:cubicBezTo>
                    <a:cubicBezTo>
                      <a:pt x="68" y="65"/>
                      <a:pt x="59" y="77"/>
                      <a:pt x="48" y="97"/>
                    </a:cubicBezTo>
                    <a:cubicBezTo>
                      <a:pt x="48" y="97"/>
                      <a:pt x="40" y="113"/>
                      <a:pt x="27" y="124"/>
                    </a:cubicBezTo>
                    <a:cubicBezTo>
                      <a:pt x="27" y="124"/>
                      <a:pt x="23" y="127"/>
                      <a:pt x="23" y="128"/>
                    </a:cubicBezTo>
                    <a:cubicBezTo>
                      <a:pt x="23" y="128"/>
                      <a:pt x="22" y="130"/>
                      <a:pt x="20" y="132"/>
                    </a:cubicBezTo>
                    <a:cubicBezTo>
                      <a:pt x="20" y="132"/>
                      <a:pt x="17" y="135"/>
                      <a:pt x="13" y="135"/>
                    </a:cubicBezTo>
                    <a:cubicBezTo>
                      <a:pt x="13" y="135"/>
                      <a:pt x="10" y="134"/>
                      <a:pt x="8" y="134"/>
                    </a:cubicBezTo>
                    <a:cubicBezTo>
                      <a:pt x="8" y="134"/>
                      <a:pt x="5" y="134"/>
                      <a:pt x="3" y="134"/>
                    </a:cubicBezTo>
                    <a:cubicBezTo>
                      <a:pt x="3" y="134"/>
                      <a:pt x="0" y="135"/>
                      <a:pt x="4" y="132"/>
                    </a:cubicBezTo>
                    <a:cubicBezTo>
                      <a:pt x="4" y="132"/>
                      <a:pt x="4" y="131"/>
                      <a:pt x="6" y="130"/>
                    </a:cubicBezTo>
                    <a:cubicBezTo>
                      <a:pt x="6" y="130"/>
                      <a:pt x="7" y="130"/>
                      <a:pt x="8" y="129"/>
                    </a:cubicBezTo>
                    <a:cubicBezTo>
                      <a:pt x="8" y="129"/>
                      <a:pt x="7" y="128"/>
                      <a:pt x="9" y="128"/>
                    </a:cubicBezTo>
                    <a:cubicBezTo>
                      <a:pt x="9" y="128"/>
                      <a:pt x="11" y="129"/>
                      <a:pt x="11" y="125"/>
                    </a:cubicBezTo>
                    <a:cubicBezTo>
                      <a:pt x="11" y="125"/>
                      <a:pt x="11" y="124"/>
                      <a:pt x="13" y="123"/>
                    </a:cubicBezTo>
                    <a:cubicBezTo>
                      <a:pt x="13" y="123"/>
                      <a:pt x="19" y="118"/>
                      <a:pt x="31" y="102"/>
                    </a:cubicBezTo>
                    <a:cubicBezTo>
                      <a:pt x="31" y="102"/>
                      <a:pt x="42" y="89"/>
                      <a:pt x="48" y="77"/>
                    </a:cubicBezTo>
                    <a:cubicBezTo>
                      <a:pt x="48" y="77"/>
                      <a:pt x="53" y="69"/>
                      <a:pt x="58" y="61"/>
                    </a:cubicBezTo>
                    <a:cubicBezTo>
                      <a:pt x="58" y="61"/>
                      <a:pt x="75" y="34"/>
                      <a:pt x="78" y="28"/>
                    </a:cubicBezTo>
                    <a:cubicBezTo>
                      <a:pt x="78" y="28"/>
                      <a:pt x="59" y="25"/>
                      <a:pt x="58" y="17"/>
                    </a:cubicBezTo>
                    <a:cubicBezTo>
                      <a:pt x="58" y="17"/>
                      <a:pt x="58" y="14"/>
                      <a:pt x="61" y="16"/>
                    </a:cubicBezTo>
                    <a:cubicBezTo>
                      <a:pt x="61" y="16"/>
                      <a:pt x="70" y="20"/>
                      <a:pt x="81" y="13"/>
                    </a:cubicBezTo>
                    <a:cubicBezTo>
                      <a:pt x="81" y="13"/>
                      <a:pt x="87" y="11"/>
                      <a:pt x="9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" name="Freeform 19"/>
              <p:cNvSpPr/>
              <p:nvPr/>
            </p:nvSpPr>
            <p:spPr bwMode="auto">
              <a:xfrm>
                <a:off x="3508" y="2093"/>
                <a:ext cx="158" cy="118"/>
              </a:xfrm>
              <a:custGeom>
                <a:avLst/>
                <a:gdLst>
                  <a:gd name="T0" fmla="*/ 11 w 83"/>
                  <a:gd name="T1" fmla="*/ 29 h 61"/>
                  <a:gd name="T2" fmla="*/ 4 w 83"/>
                  <a:gd name="T3" fmla="*/ 21 h 61"/>
                  <a:gd name="T4" fmla="*/ 20 w 83"/>
                  <a:gd name="T5" fmla="*/ 27 h 61"/>
                  <a:gd name="T6" fmla="*/ 23 w 83"/>
                  <a:gd name="T7" fmla="*/ 33 h 61"/>
                  <a:gd name="T8" fmla="*/ 33 w 83"/>
                  <a:gd name="T9" fmla="*/ 46 h 61"/>
                  <a:gd name="T10" fmla="*/ 34 w 83"/>
                  <a:gd name="T11" fmla="*/ 44 h 61"/>
                  <a:gd name="T12" fmla="*/ 34 w 83"/>
                  <a:gd name="T13" fmla="*/ 39 h 61"/>
                  <a:gd name="T14" fmla="*/ 38 w 83"/>
                  <a:gd name="T15" fmla="*/ 36 h 61"/>
                  <a:gd name="T16" fmla="*/ 40 w 83"/>
                  <a:gd name="T17" fmla="*/ 35 h 61"/>
                  <a:gd name="T18" fmla="*/ 47 w 83"/>
                  <a:gd name="T19" fmla="*/ 26 h 61"/>
                  <a:gd name="T20" fmla="*/ 47 w 83"/>
                  <a:gd name="T21" fmla="*/ 19 h 61"/>
                  <a:gd name="T22" fmla="*/ 37 w 83"/>
                  <a:gd name="T23" fmla="*/ 13 h 61"/>
                  <a:gd name="T24" fmla="*/ 35 w 83"/>
                  <a:gd name="T25" fmla="*/ 11 h 61"/>
                  <a:gd name="T26" fmla="*/ 42 w 83"/>
                  <a:gd name="T27" fmla="*/ 10 h 61"/>
                  <a:gd name="T28" fmla="*/ 55 w 83"/>
                  <a:gd name="T29" fmla="*/ 4 h 61"/>
                  <a:gd name="T30" fmla="*/ 59 w 83"/>
                  <a:gd name="T31" fmla="*/ 1 h 61"/>
                  <a:gd name="T32" fmla="*/ 68 w 83"/>
                  <a:gd name="T33" fmla="*/ 3 h 61"/>
                  <a:gd name="T34" fmla="*/ 81 w 83"/>
                  <a:gd name="T35" fmla="*/ 15 h 61"/>
                  <a:gd name="T36" fmla="*/ 82 w 83"/>
                  <a:gd name="T37" fmla="*/ 18 h 61"/>
                  <a:gd name="T38" fmla="*/ 78 w 83"/>
                  <a:gd name="T39" fmla="*/ 23 h 61"/>
                  <a:gd name="T40" fmla="*/ 66 w 83"/>
                  <a:gd name="T41" fmla="*/ 34 h 61"/>
                  <a:gd name="T42" fmla="*/ 64 w 83"/>
                  <a:gd name="T43" fmla="*/ 46 h 61"/>
                  <a:gd name="T44" fmla="*/ 62 w 83"/>
                  <a:gd name="T45" fmla="*/ 53 h 61"/>
                  <a:gd name="T46" fmla="*/ 55 w 83"/>
                  <a:gd name="T47" fmla="*/ 55 h 61"/>
                  <a:gd name="T48" fmla="*/ 46 w 83"/>
                  <a:gd name="T49" fmla="*/ 59 h 61"/>
                  <a:gd name="T50" fmla="*/ 43 w 83"/>
                  <a:gd name="T51" fmla="*/ 59 h 61"/>
                  <a:gd name="T52" fmla="*/ 40 w 83"/>
                  <a:gd name="T53" fmla="*/ 58 h 61"/>
                  <a:gd name="T54" fmla="*/ 38 w 83"/>
                  <a:gd name="T55" fmla="*/ 55 h 61"/>
                  <a:gd name="T56" fmla="*/ 33 w 83"/>
                  <a:gd name="T57" fmla="*/ 51 h 61"/>
                  <a:gd name="T58" fmla="*/ 29 w 83"/>
                  <a:gd name="T59" fmla="*/ 49 h 61"/>
                  <a:gd name="T60" fmla="*/ 20 w 83"/>
                  <a:gd name="T61" fmla="*/ 35 h 61"/>
                  <a:gd name="T62" fmla="*/ 11 w 83"/>
                  <a:gd name="T63" fmla="*/ 2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3" h="61">
                    <a:moveTo>
                      <a:pt x="11" y="29"/>
                    </a:moveTo>
                    <a:cubicBezTo>
                      <a:pt x="11" y="29"/>
                      <a:pt x="0" y="23"/>
                      <a:pt x="4" y="21"/>
                    </a:cubicBezTo>
                    <a:cubicBezTo>
                      <a:pt x="4" y="21"/>
                      <a:pt x="12" y="18"/>
                      <a:pt x="20" y="27"/>
                    </a:cubicBezTo>
                    <a:cubicBezTo>
                      <a:pt x="20" y="27"/>
                      <a:pt x="21" y="30"/>
                      <a:pt x="23" y="33"/>
                    </a:cubicBezTo>
                    <a:cubicBezTo>
                      <a:pt x="23" y="33"/>
                      <a:pt x="24" y="36"/>
                      <a:pt x="33" y="46"/>
                    </a:cubicBezTo>
                    <a:cubicBezTo>
                      <a:pt x="33" y="46"/>
                      <a:pt x="34" y="47"/>
                      <a:pt x="34" y="44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6" y="35"/>
                      <a:pt x="38" y="36"/>
                    </a:cubicBezTo>
                    <a:cubicBezTo>
                      <a:pt x="38" y="36"/>
                      <a:pt x="39" y="37"/>
                      <a:pt x="40" y="35"/>
                    </a:cubicBezTo>
                    <a:cubicBezTo>
                      <a:pt x="40" y="35"/>
                      <a:pt x="45" y="31"/>
                      <a:pt x="47" y="26"/>
                    </a:cubicBezTo>
                    <a:cubicBezTo>
                      <a:pt x="47" y="26"/>
                      <a:pt x="50" y="21"/>
                      <a:pt x="47" y="19"/>
                    </a:cubicBezTo>
                    <a:cubicBezTo>
                      <a:pt x="47" y="19"/>
                      <a:pt x="40" y="15"/>
                      <a:pt x="37" y="13"/>
                    </a:cubicBezTo>
                    <a:cubicBezTo>
                      <a:pt x="37" y="13"/>
                      <a:pt x="33" y="12"/>
                      <a:pt x="35" y="11"/>
                    </a:cubicBezTo>
                    <a:cubicBezTo>
                      <a:pt x="35" y="11"/>
                      <a:pt x="37" y="10"/>
                      <a:pt x="42" y="10"/>
                    </a:cubicBezTo>
                    <a:cubicBezTo>
                      <a:pt x="42" y="10"/>
                      <a:pt x="53" y="8"/>
                      <a:pt x="55" y="4"/>
                    </a:cubicBezTo>
                    <a:cubicBezTo>
                      <a:pt x="55" y="4"/>
                      <a:pt x="56" y="0"/>
                      <a:pt x="59" y="1"/>
                    </a:cubicBezTo>
                    <a:cubicBezTo>
                      <a:pt x="59" y="1"/>
                      <a:pt x="65" y="4"/>
                      <a:pt x="68" y="3"/>
                    </a:cubicBezTo>
                    <a:cubicBezTo>
                      <a:pt x="68" y="3"/>
                      <a:pt x="79" y="3"/>
                      <a:pt x="81" y="15"/>
                    </a:cubicBezTo>
                    <a:cubicBezTo>
                      <a:pt x="81" y="15"/>
                      <a:pt x="81" y="17"/>
                      <a:pt x="82" y="18"/>
                    </a:cubicBezTo>
                    <a:cubicBezTo>
                      <a:pt x="82" y="18"/>
                      <a:pt x="83" y="22"/>
                      <a:pt x="78" y="23"/>
                    </a:cubicBezTo>
                    <a:cubicBezTo>
                      <a:pt x="78" y="23"/>
                      <a:pt x="68" y="30"/>
                      <a:pt x="66" y="34"/>
                    </a:cubicBezTo>
                    <a:cubicBezTo>
                      <a:pt x="66" y="34"/>
                      <a:pt x="62" y="42"/>
                      <a:pt x="64" y="46"/>
                    </a:cubicBezTo>
                    <a:cubicBezTo>
                      <a:pt x="64" y="46"/>
                      <a:pt x="66" y="51"/>
                      <a:pt x="62" y="53"/>
                    </a:cubicBezTo>
                    <a:cubicBezTo>
                      <a:pt x="62" y="53"/>
                      <a:pt x="59" y="55"/>
                      <a:pt x="55" y="55"/>
                    </a:cubicBezTo>
                    <a:cubicBezTo>
                      <a:pt x="55" y="55"/>
                      <a:pt x="50" y="54"/>
                      <a:pt x="46" y="59"/>
                    </a:cubicBezTo>
                    <a:cubicBezTo>
                      <a:pt x="46" y="59"/>
                      <a:pt x="46" y="61"/>
                      <a:pt x="43" y="59"/>
                    </a:cubicBezTo>
                    <a:cubicBezTo>
                      <a:pt x="43" y="59"/>
                      <a:pt x="43" y="58"/>
                      <a:pt x="40" y="58"/>
                    </a:cubicBezTo>
                    <a:cubicBezTo>
                      <a:pt x="40" y="58"/>
                      <a:pt x="38" y="58"/>
                      <a:pt x="38" y="55"/>
                    </a:cubicBezTo>
                    <a:cubicBezTo>
                      <a:pt x="38" y="55"/>
                      <a:pt x="37" y="52"/>
                      <a:pt x="33" y="51"/>
                    </a:cubicBezTo>
                    <a:cubicBezTo>
                      <a:pt x="33" y="51"/>
                      <a:pt x="31" y="52"/>
                      <a:pt x="29" y="49"/>
                    </a:cubicBezTo>
                    <a:cubicBezTo>
                      <a:pt x="29" y="49"/>
                      <a:pt x="23" y="39"/>
                      <a:pt x="20" y="35"/>
                    </a:cubicBezTo>
                    <a:cubicBezTo>
                      <a:pt x="20" y="35"/>
                      <a:pt x="16" y="30"/>
                      <a:pt x="11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Freeform 20"/>
              <p:cNvSpPr/>
              <p:nvPr/>
            </p:nvSpPr>
            <p:spPr bwMode="auto">
              <a:xfrm>
                <a:off x="4556" y="2116"/>
                <a:ext cx="19" cy="97"/>
              </a:xfrm>
              <a:custGeom>
                <a:avLst/>
                <a:gdLst>
                  <a:gd name="T0" fmla="*/ 10 w 10"/>
                  <a:gd name="T1" fmla="*/ 50 h 50"/>
                  <a:gd name="T2" fmla="*/ 6 w 10"/>
                  <a:gd name="T3" fmla="*/ 50 h 50"/>
                  <a:gd name="T4" fmla="*/ 0 w 10"/>
                  <a:gd name="T5" fmla="*/ 25 h 50"/>
                  <a:gd name="T6" fmla="*/ 6 w 10"/>
                  <a:gd name="T7" fmla="*/ 0 h 50"/>
                  <a:gd name="T8" fmla="*/ 10 w 10"/>
                  <a:gd name="T9" fmla="*/ 0 h 50"/>
                  <a:gd name="T10" fmla="*/ 4 w 10"/>
                  <a:gd name="T11" fmla="*/ 25 h 50"/>
                  <a:gd name="T12" fmla="*/ 10 w 10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0">
                    <a:moveTo>
                      <a:pt x="10" y="50"/>
                    </a:moveTo>
                    <a:cubicBezTo>
                      <a:pt x="6" y="50"/>
                      <a:pt x="6" y="50"/>
                      <a:pt x="6" y="50"/>
                    </a:cubicBezTo>
                    <a:cubicBezTo>
                      <a:pt x="2" y="43"/>
                      <a:pt x="0" y="35"/>
                      <a:pt x="0" y="25"/>
                    </a:cubicBezTo>
                    <a:cubicBezTo>
                      <a:pt x="0" y="15"/>
                      <a:pt x="2" y="7"/>
                      <a:pt x="6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6" y="8"/>
                      <a:pt x="4" y="16"/>
                      <a:pt x="4" y="25"/>
                    </a:cubicBezTo>
                    <a:cubicBezTo>
                      <a:pt x="4" y="35"/>
                      <a:pt x="6" y="43"/>
                      <a:pt x="10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Freeform 21"/>
              <p:cNvSpPr>
                <a:spLocks noEditPoints="1"/>
              </p:cNvSpPr>
              <p:nvPr/>
            </p:nvSpPr>
            <p:spPr bwMode="auto">
              <a:xfrm>
                <a:off x="4594" y="2116"/>
                <a:ext cx="95" cy="99"/>
              </a:xfrm>
              <a:custGeom>
                <a:avLst/>
                <a:gdLst>
                  <a:gd name="T0" fmla="*/ 15 w 50"/>
                  <a:gd name="T1" fmla="*/ 0 h 51"/>
                  <a:gd name="T2" fmla="*/ 19 w 50"/>
                  <a:gd name="T3" fmla="*/ 3 h 51"/>
                  <a:gd name="T4" fmla="*/ 16 w 50"/>
                  <a:gd name="T5" fmla="*/ 5 h 51"/>
                  <a:gd name="T6" fmla="*/ 14 w 50"/>
                  <a:gd name="T7" fmla="*/ 26 h 51"/>
                  <a:gd name="T8" fmla="*/ 14 w 50"/>
                  <a:gd name="T9" fmla="*/ 30 h 51"/>
                  <a:gd name="T10" fmla="*/ 11 w 50"/>
                  <a:gd name="T11" fmla="*/ 26 h 51"/>
                  <a:gd name="T12" fmla="*/ 8 w 50"/>
                  <a:gd name="T13" fmla="*/ 16 h 51"/>
                  <a:gd name="T14" fmla="*/ 0 w 50"/>
                  <a:gd name="T15" fmla="*/ 18 h 51"/>
                  <a:gd name="T16" fmla="*/ 25 w 50"/>
                  <a:gd name="T17" fmla="*/ 35 h 51"/>
                  <a:gd name="T18" fmla="*/ 24 w 50"/>
                  <a:gd name="T19" fmla="*/ 29 h 51"/>
                  <a:gd name="T20" fmla="*/ 29 w 50"/>
                  <a:gd name="T21" fmla="*/ 29 h 51"/>
                  <a:gd name="T22" fmla="*/ 28 w 50"/>
                  <a:gd name="T23" fmla="*/ 34 h 51"/>
                  <a:gd name="T24" fmla="*/ 46 w 50"/>
                  <a:gd name="T25" fmla="*/ 35 h 51"/>
                  <a:gd name="T26" fmla="*/ 50 w 50"/>
                  <a:gd name="T27" fmla="*/ 38 h 51"/>
                  <a:gd name="T28" fmla="*/ 46 w 50"/>
                  <a:gd name="T29" fmla="*/ 38 h 51"/>
                  <a:gd name="T30" fmla="*/ 28 w 50"/>
                  <a:gd name="T31" fmla="*/ 46 h 51"/>
                  <a:gd name="T32" fmla="*/ 28 w 50"/>
                  <a:gd name="T33" fmla="*/ 51 h 51"/>
                  <a:gd name="T34" fmla="*/ 25 w 50"/>
                  <a:gd name="T35" fmla="*/ 46 h 51"/>
                  <a:gd name="T36" fmla="*/ 6 w 50"/>
                  <a:gd name="T37" fmla="*/ 38 h 51"/>
                  <a:gd name="T38" fmla="*/ 2 w 50"/>
                  <a:gd name="T39" fmla="*/ 35 h 51"/>
                  <a:gd name="T40" fmla="*/ 27 w 50"/>
                  <a:gd name="T41" fmla="*/ 13 h 51"/>
                  <a:gd name="T42" fmla="*/ 27 w 50"/>
                  <a:gd name="T43" fmla="*/ 0 h 51"/>
                  <a:gd name="T44" fmla="*/ 32 w 50"/>
                  <a:gd name="T45" fmla="*/ 1 h 51"/>
                  <a:gd name="T46" fmla="*/ 31 w 50"/>
                  <a:gd name="T47" fmla="*/ 6 h 51"/>
                  <a:gd name="T48" fmla="*/ 44 w 50"/>
                  <a:gd name="T49" fmla="*/ 3 h 51"/>
                  <a:gd name="T50" fmla="*/ 47 w 50"/>
                  <a:gd name="T51" fmla="*/ 7 h 51"/>
                  <a:gd name="T52" fmla="*/ 41 w 50"/>
                  <a:gd name="T53" fmla="*/ 9 h 51"/>
                  <a:gd name="T54" fmla="*/ 31 w 50"/>
                  <a:gd name="T55" fmla="*/ 22 h 51"/>
                  <a:gd name="T56" fmla="*/ 46 w 50"/>
                  <a:gd name="T57" fmla="*/ 22 h 51"/>
                  <a:gd name="T58" fmla="*/ 50 w 50"/>
                  <a:gd name="T59" fmla="*/ 20 h 51"/>
                  <a:gd name="T60" fmla="*/ 49 w 50"/>
                  <a:gd name="T61" fmla="*/ 24 h 51"/>
                  <a:gd name="T62" fmla="*/ 32 w 50"/>
                  <a:gd name="T63" fmla="*/ 29 h 51"/>
                  <a:gd name="T64" fmla="*/ 27 w 50"/>
                  <a:gd name="T65" fmla="*/ 16 h 51"/>
                  <a:gd name="T66" fmla="*/ 18 w 50"/>
                  <a:gd name="T67" fmla="*/ 17 h 51"/>
                  <a:gd name="T68" fmla="*/ 27 w 50"/>
                  <a:gd name="T69" fmla="*/ 1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0" h="51">
                    <a:moveTo>
                      <a:pt x="0" y="18"/>
                    </a:moveTo>
                    <a:cubicBezTo>
                      <a:pt x="8" y="13"/>
                      <a:pt x="13" y="6"/>
                      <a:pt x="15" y="0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0" y="2"/>
                      <a:pt x="20" y="3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3"/>
                      <a:pt x="17" y="4"/>
                      <a:pt x="16" y="5"/>
                    </a:cubicBezTo>
                    <a:cubicBezTo>
                      <a:pt x="15" y="7"/>
                      <a:pt x="15" y="9"/>
                      <a:pt x="14" y="10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6"/>
                      <a:pt x="14" y="27"/>
                      <a:pt x="14" y="29"/>
                    </a:cubicBezTo>
                    <a:cubicBezTo>
                      <a:pt x="14" y="29"/>
                      <a:pt x="14" y="30"/>
                      <a:pt x="14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28"/>
                      <a:pt x="11" y="27"/>
                      <a:pt x="11" y="26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0" y="14"/>
                      <a:pt x="9" y="15"/>
                      <a:pt x="8" y="16"/>
                    </a:cubicBezTo>
                    <a:cubicBezTo>
                      <a:pt x="7" y="17"/>
                      <a:pt x="6" y="18"/>
                      <a:pt x="3" y="21"/>
                    </a:cubicBezTo>
                    <a:cubicBezTo>
                      <a:pt x="2" y="19"/>
                      <a:pt x="1" y="19"/>
                      <a:pt x="0" y="18"/>
                    </a:cubicBezTo>
                    <a:close/>
                    <a:moveTo>
                      <a:pt x="6" y="35"/>
                    </a:move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4"/>
                      <a:pt x="25" y="34"/>
                      <a:pt x="25" y="34"/>
                    </a:cubicBezTo>
                    <a:cubicBezTo>
                      <a:pt x="25" y="33"/>
                      <a:pt x="24" y="31"/>
                      <a:pt x="24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29" y="30"/>
                      <a:pt x="29" y="30"/>
                      <a:pt x="29" y="30"/>
                    </a:cubicBezTo>
                    <a:cubicBezTo>
                      <a:pt x="28" y="30"/>
                      <a:pt x="28" y="32"/>
                      <a:pt x="28" y="34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46" y="35"/>
                      <a:pt x="46" y="35"/>
                      <a:pt x="46" y="35"/>
                    </a:cubicBezTo>
                    <a:cubicBezTo>
                      <a:pt x="47" y="35"/>
                      <a:pt x="48" y="35"/>
                      <a:pt x="50" y="35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50" y="38"/>
                      <a:pt x="49" y="38"/>
                      <a:pt x="48" y="38"/>
                    </a:cubicBezTo>
                    <a:cubicBezTo>
                      <a:pt x="48" y="38"/>
                      <a:pt x="47" y="38"/>
                      <a:pt x="46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28" y="47"/>
                      <a:pt x="28" y="48"/>
                      <a:pt x="28" y="49"/>
                    </a:cubicBezTo>
                    <a:cubicBezTo>
                      <a:pt x="28" y="50"/>
                      <a:pt x="28" y="50"/>
                      <a:pt x="28" y="51"/>
                    </a:cubicBezTo>
                    <a:cubicBezTo>
                      <a:pt x="24" y="51"/>
                      <a:pt x="24" y="51"/>
                      <a:pt x="24" y="51"/>
                    </a:cubicBezTo>
                    <a:cubicBezTo>
                      <a:pt x="24" y="48"/>
                      <a:pt x="25" y="47"/>
                      <a:pt x="25" y="46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5" y="38"/>
                      <a:pt x="3" y="38"/>
                      <a:pt x="2" y="38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3" y="35"/>
                      <a:pt x="4" y="35"/>
                      <a:pt x="6" y="35"/>
                    </a:cubicBezTo>
                    <a:close/>
                    <a:moveTo>
                      <a:pt x="27" y="13"/>
                    </a:moveTo>
                    <a:cubicBezTo>
                      <a:pt x="27" y="5"/>
                      <a:pt x="27" y="5"/>
                      <a:pt x="27" y="5"/>
                    </a:cubicBezTo>
                    <a:cubicBezTo>
                      <a:pt x="27" y="5"/>
                      <a:pt x="27" y="3"/>
                      <a:pt x="27" y="0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1" y="2"/>
                      <a:pt x="31" y="3"/>
                      <a:pt x="31" y="6"/>
                    </a:cubicBezTo>
                    <a:cubicBezTo>
                      <a:pt x="31" y="12"/>
                      <a:pt x="31" y="12"/>
                      <a:pt x="31" y="12"/>
                    </a:cubicBezTo>
                    <a:cubicBezTo>
                      <a:pt x="36" y="9"/>
                      <a:pt x="40" y="6"/>
                      <a:pt x="44" y="3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8"/>
                      <a:pt x="46" y="8"/>
                      <a:pt x="46" y="8"/>
                    </a:cubicBezTo>
                    <a:cubicBezTo>
                      <a:pt x="44" y="8"/>
                      <a:pt x="42" y="9"/>
                      <a:pt x="41" y="9"/>
                    </a:cubicBezTo>
                    <a:cubicBezTo>
                      <a:pt x="39" y="11"/>
                      <a:pt x="36" y="13"/>
                      <a:pt x="31" y="15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32" y="26"/>
                      <a:pt x="38" y="26"/>
                    </a:cubicBezTo>
                    <a:cubicBezTo>
                      <a:pt x="43" y="26"/>
                      <a:pt x="46" y="25"/>
                      <a:pt x="46" y="22"/>
                    </a:cubicBezTo>
                    <a:cubicBezTo>
                      <a:pt x="46" y="21"/>
                      <a:pt x="46" y="20"/>
                      <a:pt x="46" y="19"/>
                    </a:cubicBezTo>
                    <a:cubicBezTo>
                      <a:pt x="48" y="20"/>
                      <a:pt x="49" y="20"/>
                      <a:pt x="50" y="20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50" y="22"/>
                      <a:pt x="50" y="23"/>
                      <a:pt x="49" y="24"/>
                    </a:cubicBezTo>
                    <a:cubicBezTo>
                      <a:pt x="48" y="27"/>
                      <a:pt x="45" y="29"/>
                      <a:pt x="40" y="29"/>
                    </a:cubicBezTo>
                    <a:cubicBezTo>
                      <a:pt x="35" y="29"/>
                      <a:pt x="33" y="29"/>
                      <a:pt x="32" y="29"/>
                    </a:cubicBezTo>
                    <a:cubicBezTo>
                      <a:pt x="29" y="28"/>
                      <a:pt x="27" y="27"/>
                      <a:pt x="27" y="24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5" y="17"/>
                      <a:pt x="22" y="18"/>
                      <a:pt x="20" y="19"/>
                    </a:cubicBezTo>
                    <a:cubicBezTo>
                      <a:pt x="19" y="19"/>
                      <a:pt x="18" y="18"/>
                      <a:pt x="18" y="17"/>
                    </a:cubicBezTo>
                    <a:cubicBezTo>
                      <a:pt x="17" y="17"/>
                      <a:pt x="17" y="16"/>
                      <a:pt x="17" y="16"/>
                    </a:cubicBezTo>
                    <a:cubicBezTo>
                      <a:pt x="20" y="16"/>
                      <a:pt x="23" y="15"/>
                      <a:pt x="2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Freeform 22"/>
              <p:cNvSpPr>
                <a:spLocks noEditPoints="1"/>
              </p:cNvSpPr>
              <p:nvPr/>
            </p:nvSpPr>
            <p:spPr bwMode="auto">
              <a:xfrm>
                <a:off x="4703" y="2115"/>
                <a:ext cx="93" cy="100"/>
              </a:xfrm>
              <a:custGeom>
                <a:avLst/>
                <a:gdLst>
                  <a:gd name="T0" fmla="*/ 19 w 49"/>
                  <a:gd name="T1" fmla="*/ 0 h 52"/>
                  <a:gd name="T2" fmla="*/ 22 w 49"/>
                  <a:gd name="T3" fmla="*/ 1 h 52"/>
                  <a:gd name="T4" fmla="*/ 23 w 49"/>
                  <a:gd name="T5" fmla="*/ 1 h 52"/>
                  <a:gd name="T6" fmla="*/ 22 w 49"/>
                  <a:gd name="T7" fmla="*/ 2 h 52"/>
                  <a:gd name="T8" fmla="*/ 21 w 49"/>
                  <a:gd name="T9" fmla="*/ 4 h 52"/>
                  <a:gd name="T10" fmla="*/ 20 w 49"/>
                  <a:gd name="T11" fmla="*/ 6 h 52"/>
                  <a:gd name="T12" fmla="*/ 19 w 49"/>
                  <a:gd name="T13" fmla="*/ 9 h 52"/>
                  <a:gd name="T14" fmla="*/ 44 w 49"/>
                  <a:gd name="T15" fmla="*/ 9 h 52"/>
                  <a:gd name="T16" fmla="*/ 47 w 49"/>
                  <a:gd name="T17" fmla="*/ 8 h 52"/>
                  <a:gd name="T18" fmla="*/ 49 w 49"/>
                  <a:gd name="T19" fmla="*/ 8 h 52"/>
                  <a:gd name="T20" fmla="*/ 49 w 49"/>
                  <a:gd name="T21" fmla="*/ 12 h 52"/>
                  <a:gd name="T22" fmla="*/ 47 w 49"/>
                  <a:gd name="T23" fmla="*/ 11 h 52"/>
                  <a:gd name="T24" fmla="*/ 44 w 49"/>
                  <a:gd name="T25" fmla="*/ 11 h 52"/>
                  <a:gd name="T26" fmla="*/ 18 w 49"/>
                  <a:gd name="T27" fmla="*/ 11 h 52"/>
                  <a:gd name="T28" fmla="*/ 11 w 49"/>
                  <a:gd name="T29" fmla="*/ 25 h 52"/>
                  <a:gd name="T30" fmla="*/ 24 w 49"/>
                  <a:gd name="T31" fmla="*/ 25 h 52"/>
                  <a:gd name="T32" fmla="*/ 24 w 49"/>
                  <a:gd name="T33" fmla="*/ 21 h 52"/>
                  <a:gd name="T34" fmla="*/ 24 w 49"/>
                  <a:gd name="T35" fmla="*/ 16 h 52"/>
                  <a:gd name="T36" fmla="*/ 28 w 49"/>
                  <a:gd name="T37" fmla="*/ 16 h 52"/>
                  <a:gd name="T38" fmla="*/ 28 w 49"/>
                  <a:gd name="T39" fmla="*/ 17 h 52"/>
                  <a:gd name="T40" fmla="*/ 28 w 49"/>
                  <a:gd name="T41" fmla="*/ 17 h 52"/>
                  <a:gd name="T42" fmla="*/ 27 w 49"/>
                  <a:gd name="T43" fmla="*/ 21 h 52"/>
                  <a:gd name="T44" fmla="*/ 27 w 49"/>
                  <a:gd name="T45" fmla="*/ 25 h 52"/>
                  <a:gd name="T46" fmla="*/ 39 w 49"/>
                  <a:gd name="T47" fmla="*/ 25 h 52"/>
                  <a:gd name="T48" fmla="*/ 44 w 49"/>
                  <a:gd name="T49" fmla="*/ 25 h 52"/>
                  <a:gd name="T50" fmla="*/ 44 w 49"/>
                  <a:gd name="T51" fmla="*/ 28 h 52"/>
                  <a:gd name="T52" fmla="*/ 39 w 49"/>
                  <a:gd name="T53" fmla="*/ 28 h 52"/>
                  <a:gd name="T54" fmla="*/ 27 w 49"/>
                  <a:gd name="T55" fmla="*/ 28 h 52"/>
                  <a:gd name="T56" fmla="*/ 27 w 49"/>
                  <a:gd name="T57" fmla="*/ 47 h 52"/>
                  <a:gd name="T58" fmla="*/ 19 w 49"/>
                  <a:gd name="T59" fmla="*/ 52 h 52"/>
                  <a:gd name="T60" fmla="*/ 17 w 49"/>
                  <a:gd name="T61" fmla="*/ 47 h 52"/>
                  <a:gd name="T62" fmla="*/ 24 w 49"/>
                  <a:gd name="T63" fmla="*/ 46 h 52"/>
                  <a:gd name="T64" fmla="*/ 24 w 49"/>
                  <a:gd name="T65" fmla="*/ 28 h 52"/>
                  <a:gd name="T66" fmla="*/ 11 w 49"/>
                  <a:gd name="T67" fmla="*/ 28 h 52"/>
                  <a:gd name="T68" fmla="*/ 8 w 49"/>
                  <a:gd name="T69" fmla="*/ 29 h 52"/>
                  <a:gd name="T70" fmla="*/ 6 w 49"/>
                  <a:gd name="T71" fmla="*/ 25 h 52"/>
                  <a:gd name="T72" fmla="*/ 9 w 49"/>
                  <a:gd name="T73" fmla="*/ 22 h 52"/>
                  <a:gd name="T74" fmla="*/ 14 w 49"/>
                  <a:gd name="T75" fmla="*/ 11 h 52"/>
                  <a:gd name="T76" fmla="*/ 4 w 49"/>
                  <a:gd name="T77" fmla="*/ 11 h 52"/>
                  <a:gd name="T78" fmla="*/ 1 w 49"/>
                  <a:gd name="T79" fmla="*/ 11 h 52"/>
                  <a:gd name="T80" fmla="*/ 0 w 49"/>
                  <a:gd name="T81" fmla="*/ 12 h 52"/>
                  <a:gd name="T82" fmla="*/ 0 w 49"/>
                  <a:gd name="T83" fmla="*/ 8 h 52"/>
                  <a:gd name="T84" fmla="*/ 2 w 49"/>
                  <a:gd name="T85" fmla="*/ 8 h 52"/>
                  <a:gd name="T86" fmla="*/ 4 w 49"/>
                  <a:gd name="T87" fmla="*/ 9 h 52"/>
                  <a:gd name="T88" fmla="*/ 15 w 49"/>
                  <a:gd name="T89" fmla="*/ 9 h 52"/>
                  <a:gd name="T90" fmla="*/ 19 w 49"/>
                  <a:gd name="T91" fmla="*/ 0 h 52"/>
                  <a:gd name="T92" fmla="*/ 0 w 49"/>
                  <a:gd name="T93" fmla="*/ 46 h 52"/>
                  <a:gd name="T94" fmla="*/ 14 w 49"/>
                  <a:gd name="T95" fmla="*/ 33 h 52"/>
                  <a:gd name="T96" fmla="*/ 18 w 49"/>
                  <a:gd name="T97" fmla="*/ 36 h 52"/>
                  <a:gd name="T98" fmla="*/ 19 w 49"/>
                  <a:gd name="T99" fmla="*/ 36 h 52"/>
                  <a:gd name="T100" fmla="*/ 18 w 49"/>
                  <a:gd name="T101" fmla="*/ 37 h 52"/>
                  <a:gd name="T102" fmla="*/ 15 w 49"/>
                  <a:gd name="T103" fmla="*/ 39 h 52"/>
                  <a:gd name="T104" fmla="*/ 4 w 49"/>
                  <a:gd name="T105" fmla="*/ 49 h 52"/>
                  <a:gd name="T106" fmla="*/ 0 w 49"/>
                  <a:gd name="T107" fmla="*/ 46 h 52"/>
                  <a:gd name="T108" fmla="*/ 32 w 49"/>
                  <a:gd name="T109" fmla="*/ 37 h 52"/>
                  <a:gd name="T110" fmla="*/ 34 w 49"/>
                  <a:gd name="T111" fmla="*/ 34 h 52"/>
                  <a:gd name="T112" fmla="*/ 48 w 49"/>
                  <a:gd name="T113" fmla="*/ 45 h 52"/>
                  <a:gd name="T114" fmla="*/ 46 w 49"/>
                  <a:gd name="T115" fmla="*/ 48 h 52"/>
                  <a:gd name="T116" fmla="*/ 32 w 49"/>
                  <a:gd name="T117" fmla="*/ 3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9" h="52">
                    <a:moveTo>
                      <a:pt x="19" y="0"/>
                    </a:moveTo>
                    <a:cubicBezTo>
                      <a:pt x="22" y="1"/>
                      <a:pt x="22" y="1"/>
                      <a:pt x="22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2"/>
                      <a:pt x="22" y="2"/>
                    </a:cubicBezTo>
                    <a:cubicBezTo>
                      <a:pt x="22" y="2"/>
                      <a:pt x="21" y="3"/>
                      <a:pt x="21" y="4"/>
                    </a:cubicBezTo>
                    <a:cubicBezTo>
                      <a:pt x="21" y="4"/>
                      <a:pt x="20" y="5"/>
                      <a:pt x="20" y="6"/>
                    </a:cubicBezTo>
                    <a:cubicBezTo>
                      <a:pt x="20" y="7"/>
                      <a:pt x="19" y="8"/>
                      <a:pt x="19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9"/>
                      <a:pt x="46" y="8"/>
                      <a:pt x="47" y="8"/>
                    </a:cubicBezTo>
                    <a:cubicBezTo>
                      <a:pt x="48" y="8"/>
                      <a:pt x="49" y="8"/>
                      <a:pt x="49" y="8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8" y="12"/>
                      <a:pt x="47" y="11"/>
                    </a:cubicBezTo>
                    <a:cubicBezTo>
                      <a:pt x="46" y="11"/>
                      <a:pt x="45" y="11"/>
                      <a:pt x="44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6" y="15"/>
                      <a:pt x="14" y="19"/>
                      <a:pt x="11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19"/>
                      <a:pt x="24" y="17"/>
                      <a:pt x="24" y="16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28" y="16"/>
                      <a:pt x="28" y="16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7" y="17"/>
                      <a:pt x="27" y="19"/>
                      <a:pt x="27" y="21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39" y="25"/>
                      <a:pt x="39" y="25"/>
                      <a:pt x="39" y="25"/>
                    </a:cubicBezTo>
                    <a:cubicBezTo>
                      <a:pt x="40" y="25"/>
                      <a:pt x="42" y="25"/>
                      <a:pt x="44" y="25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2" y="28"/>
                      <a:pt x="41" y="28"/>
                      <a:pt x="39" y="2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47"/>
                      <a:pt x="27" y="47"/>
                      <a:pt x="27" y="47"/>
                    </a:cubicBezTo>
                    <a:cubicBezTo>
                      <a:pt x="28" y="50"/>
                      <a:pt x="25" y="51"/>
                      <a:pt x="19" y="52"/>
                    </a:cubicBezTo>
                    <a:cubicBezTo>
                      <a:pt x="18" y="50"/>
                      <a:pt x="18" y="49"/>
                      <a:pt x="17" y="47"/>
                    </a:cubicBezTo>
                    <a:cubicBezTo>
                      <a:pt x="22" y="48"/>
                      <a:pt x="25" y="48"/>
                      <a:pt x="24" y="46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0" y="28"/>
                      <a:pt x="9" y="28"/>
                      <a:pt x="8" y="29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7" y="25"/>
                      <a:pt x="8" y="24"/>
                      <a:pt x="9" y="22"/>
                    </a:cubicBezTo>
                    <a:cubicBezTo>
                      <a:pt x="11" y="19"/>
                      <a:pt x="12" y="16"/>
                      <a:pt x="1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3" y="11"/>
                      <a:pt x="1" y="11"/>
                    </a:cubicBezTo>
                    <a:cubicBezTo>
                      <a:pt x="1" y="12"/>
                      <a:pt x="0" y="12"/>
                      <a:pt x="0" y="12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8"/>
                      <a:pt x="2" y="8"/>
                    </a:cubicBezTo>
                    <a:cubicBezTo>
                      <a:pt x="3" y="8"/>
                      <a:pt x="4" y="9"/>
                      <a:pt x="4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7" y="6"/>
                      <a:pt x="18" y="3"/>
                      <a:pt x="19" y="0"/>
                    </a:cubicBezTo>
                    <a:close/>
                    <a:moveTo>
                      <a:pt x="0" y="46"/>
                    </a:moveTo>
                    <a:cubicBezTo>
                      <a:pt x="6" y="43"/>
                      <a:pt x="11" y="39"/>
                      <a:pt x="14" y="33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6"/>
                      <a:pt x="18" y="36"/>
                      <a:pt x="18" y="37"/>
                    </a:cubicBezTo>
                    <a:cubicBezTo>
                      <a:pt x="17" y="37"/>
                      <a:pt x="16" y="38"/>
                      <a:pt x="15" y="39"/>
                    </a:cubicBezTo>
                    <a:cubicBezTo>
                      <a:pt x="12" y="42"/>
                      <a:pt x="8" y="46"/>
                      <a:pt x="4" y="49"/>
                    </a:cubicBezTo>
                    <a:cubicBezTo>
                      <a:pt x="3" y="47"/>
                      <a:pt x="2" y="46"/>
                      <a:pt x="0" y="46"/>
                    </a:cubicBezTo>
                    <a:close/>
                    <a:moveTo>
                      <a:pt x="32" y="37"/>
                    </a:moveTo>
                    <a:cubicBezTo>
                      <a:pt x="34" y="34"/>
                      <a:pt x="34" y="34"/>
                      <a:pt x="34" y="34"/>
                    </a:cubicBezTo>
                    <a:cubicBezTo>
                      <a:pt x="39" y="37"/>
                      <a:pt x="44" y="41"/>
                      <a:pt x="48" y="45"/>
                    </a:cubicBezTo>
                    <a:cubicBezTo>
                      <a:pt x="46" y="48"/>
                      <a:pt x="46" y="48"/>
                      <a:pt x="46" y="48"/>
                    </a:cubicBezTo>
                    <a:cubicBezTo>
                      <a:pt x="41" y="44"/>
                      <a:pt x="37" y="40"/>
                      <a:pt x="32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Freeform 23"/>
              <p:cNvSpPr/>
              <p:nvPr/>
            </p:nvSpPr>
            <p:spPr bwMode="auto">
              <a:xfrm>
                <a:off x="4821" y="2116"/>
                <a:ext cx="19" cy="97"/>
              </a:xfrm>
              <a:custGeom>
                <a:avLst/>
                <a:gdLst>
                  <a:gd name="T0" fmla="*/ 0 w 10"/>
                  <a:gd name="T1" fmla="*/ 0 h 50"/>
                  <a:gd name="T2" fmla="*/ 4 w 10"/>
                  <a:gd name="T3" fmla="*/ 0 h 50"/>
                  <a:gd name="T4" fmla="*/ 10 w 10"/>
                  <a:gd name="T5" fmla="*/ 25 h 50"/>
                  <a:gd name="T6" fmla="*/ 4 w 10"/>
                  <a:gd name="T7" fmla="*/ 50 h 50"/>
                  <a:gd name="T8" fmla="*/ 0 w 10"/>
                  <a:gd name="T9" fmla="*/ 50 h 50"/>
                  <a:gd name="T10" fmla="*/ 6 w 10"/>
                  <a:gd name="T11" fmla="*/ 25 h 50"/>
                  <a:gd name="T12" fmla="*/ 0 w 10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0">
                    <a:moveTo>
                      <a:pt x="0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8" y="7"/>
                      <a:pt x="10" y="15"/>
                      <a:pt x="10" y="25"/>
                    </a:cubicBezTo>
                    <a:cubicBezTo>
                      <a:pt x="10" y="35"/>
                      <a:pt x="8" y="43"/>
                      <a:pt x="4" y="5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4" y="43"/>
                      <a:pt x="6" y="35"/>
                      <a:pt x="6" y="25"/>
                    </a:cubicBezTo>
                    <a:cubicBezTo>
                      <a:pt x="6" y="16"/>
                      <a:pt x="4" y="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3" name="Freeform 24"/>
              <p:cNvSpPr/>
              <p:nvPr/>
            </p:nvSpPr>
            <p:spPr bwMode="auto">
              <a:xfrm>
                <a:off x="2857" y="2324"/>
                <a:ext cx="71" cy="75"/>
              </a:xfrm>
              <a:custGeom>
                <a:avLst/>
                <a:gdLst>
                  <a:gd name="T0" fmla="*/ 35 w 37"/>
                  <a:gd name="T1" fmla="*/ 0 h 39"/>
                  <a:gd name="T2" fmla="*/ 36 w 37"/>
                  <a:gd name="T3" fmla="*/ 13 h 39"/>
                  <a:gd name="T4" fmla="*/ 35 w 37"/>
                  <a:gd name="T5" fmla="*/ 13 h 39"/>
                  <a:gd name="T6" fmla="*/ 30 w 37"/>
                  <a:gd name="T7" fmla="*/ 5 h 39"/>
                  <a:gd name="T8" fmla="*/ 21 w 37"/>
                  <a:gd name="T9" fmla="*/ 2 h 39"/>
                  <a:gd name="T10" fmla="*/ 14 w 37"/>
                  <a:gd name="T11" fmla="*/ 4 h 39"/>
                  <a:gd name="T12" fmla="*/ 9 w 37"/>
                  <a:gd name="T13" fmla="*/ 10 h 39"/>
                  <a:gd name="T14" fmla="*/ 7 w 37"/>
                  <a:gd name="T15" fmla="*/ 20 h 39"/>
                  <a:gd name="T16" fmla="*/ 9 w 37"/>
                  <a:gd name="T17" fmla="*/ 29 h 39"/>
                  <a:gd name="T18" fmla="*/ 14 w 37"/>
                  <a:gd name="T19" fmla="*/ 35 h 39"/>
                  <a:gd name="T20" fmla="*/ 22 w 37"/>
                  <a:gd name="T21" fmla="*/ 37 h 39"/>
                  <a:gd name="T22" fmla="*/ 29 w 37"/>
                  <a:gd name="T23" fmla="*/ 35 h 39"/>
                  <a:gd name="T24" fmla="*/ 36 w 37"/>
                  <a:gd name="T25" fmla="*/ 29 h 39"/>
                  <a:gd name="T26" fmla="*/ 37 w 37"/>
                  <a:gd name="T27" fmla="*/ 30 h 39"/>
                  <a:gd name="T28" fmla="*/ 30 w 37"/>
                  <a:gd name="T29" fmla="*/ 37 h 39"/>
                  <a:gd name="T30" fmla="*/ 20 w 37"/>
                  <a:gd name="T31" fmla="*/ 39 h 39"/>
                  <a:gd name="T32" fmla="*/ 4 w 37"/>
                  <a:gd name="T33" fmla="*/ 32 h 39"/>
                  <a:gd name="T34" fmla="*/ 0 w 37"/>
                  <a:gd name="T35" fmla="*/ 20 h 39"/>
                  <a:gd name="T36" fmla="*/ 3 w 37"/>
                  <a:gd name="T37" fmla="*/ 10 h 39"/>
                  <a:gd name="T38" fmla="*/ 10 w 37"/>
                  <a:gd name="T39" fmla="*/ 3 h 39"/>
                  <a:gd name="T40" fmla="*/ 21 w 37"/>
                  <a:gd name="T41" fmla="*/ 0 h 39"/>
                  <a:gd name="T42" fmla="*/ 30 w 37"/>
                  <a:gd name="T43" fmla="*/ 2 h 39"/>
                  <a:gd name="T44" fmla="*/ 31 w 37"/>
                  <a:gd name="T45" fmla="*/ 3 h 39"/>
                  <a:gd name="T46" fmla="*/ 33 w 37"/>
                  <a:gd name="T47" fmla="*/ 2 h 39"/>
                  <a:gd name="T48" fmla="*/ 34 w 37"/>
                  <a:gd name="T49" fmla="*/ 0 h 39"/>
                  <a:gd name="T50" fmla="*/ 35 w 37"/>
                  <a:gd name="T5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7" h="39">
                    <a:moveTo>
                      <a:pt x="35" y="0"/>
                    </a:moveTo>
                    <a:cubicBezTo>
                      <a:pt x="36" y="13"/>
                      <a:pt x="36" y="13"/>
                      <a:pt x="36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4" y="9"/>
                      <a:pt x="32" y="6"/>
                      <a:pt x="30" y="5"/>
                    </a:cubicBezTo>
                    <a:cubicBezTo>
                      <a:pt x="27" y="3"/>
                      <a:pt x="25" y="2"/>
                      <a:pt x="21" y="2"/>
                    </a:cubicBezTo>
                    <a:cubicBezTo>
                      <a:pt x="19" y="2"/>
                      <a:pt x="16" y="3"/>
                      <a:pt x="14" y="4"/>
                    </a:cubicBezTo>
                    <a:cubicBezTo>
                      <a:pt x="12" y="5"/>
                      <a:pt x="10" y="7"/>
                      <a:pt x="9" y="10"/>
                    </a:cubicBezTo>
                    <a:cubicBezTo>
                      <a:pt x="7" y="13"/>
                      <a:pt x="7" y="16"/>
                      <a:pt x="7" y="20"/>
                    </a:cubicBezTo>
                    <a:cubicBezTo>
                      <a:pt x="7" y="24"/>
                      <a:pt x="7" y="27"/>
                      <a:pt x="9" y="29"/>
                    </a:cubicBezTo>
                    <a:cubicBezTo>
                      <a:pt x="10" y="32"/>
                      <a:pt x="12" y="33"/>
                      <a:pt x="14" y="35"/>
                    </a:cubicBezTo>
                    <a:cubicBezTo>
                      <a:pt x="16" y="36"/>
                      <a:pt x="19" y="37"/>
                      <a:pt x="22" y="37"/>
                    </a:cubicBezTo>
                    <a:cubicBezTo>
                      <a:pt x="25" y="37"/>
                      <a:pt x="27" y="36"/>
                      <a:pt x="29" y="35"/>
                    </a:cubicBezTo>
                    <a:cubicBezTo>
                      <a:pt x="31" y="34"/>
                      <a:pt x="34" y="32"/>
                      <a:pt x="36" y="29"/>
                    </a:cubicBezTo>
                    <a:cubicBezTo>
                      <a:pt x="37" y="30"/>
                      <a:pt x="37" y="30"/>
                      <a:pt x="37" y="30"/>
                    </a:cubicBezTo>
                    <a:cubicBezTo>
                      <a:pt x="35" y="33"/>
                      <a:pt x="32" y="35"/>
                      <a:pt x="30" y="37"/>
                    </a:cubicBezTo>
                    <a:cubicBezTo>
                      <a:pt x="27" y="38"/>
                      <a:pt x="24" y="39"/>
                      <a:pt x="20" y="39"/>
                    </a:cubicBezTo>
                    <a:cubicBezTo>
                      <a:pt x="13" y="39"/>
                      <a:pt x="8" y="37"/>
                      <a:pt x="4" y="32"/>
                    </a:cubicBezTo>
                    <a:cubicBezTo>
                      <a:pt x="1" y="29"/>
                      <a:pt x="0" y="25"/>
                      <a:pt x="0" y="20"/>
                    </a:cubicBezTo>
                    <a:cubicBezTo>
                      <a:pt x="0" y="17"/>
                      <a:pt x="1" y="13"/>
                      <a:pt x="3" y="10"/>
                    </a:cubicBezTo>
                    <a:cubicBezTo>
                      <a:pt x="4" y="7"/>
                      <a:pt x="7" y="5"/>
                      <a:pt x="10" y="3"/>
                    </a:cubicBezTo>
                    <a:cubicBezTo>
                      <a:pt x="13" y="1"/>
                      <a:pt x="17" y="0"/>
                      <a:pt x="21" y="0"/>
                    </a:cubicBezTo>
                    <a:cubicBezTo>
                      <a:pt x="24" y="0"/>
                      <a:pt x="27" y="1"/>
                      <a:pt x="30" y="2"/>
                    </a:cubicBezTo>
                    <a:cubicBezTo>
                      <a:pt x="30" y="3"/>
                      <a:pt x="31" y="3"/>
                      <a:pt x="31" y="3"/>
                    </a:cubicBezTo>
                    <a:cubicBezTo>
                      <a:pt x="32" y="3"/>
                      <a:pt x="32" y="3"/>
                      <a:pt x="33" y="2"/>
                    </a:cubicBezTo>
                    <a:cubicBezTo>
                      <a:pt x="33" y="2"/>
                      <a:pt x="34" y="1"/>
                      <a:pt x="34" y="0"/>
                    </a:cubicBezTo>
                    <a:lnTo>
                      <a:pt x="3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Freeform 25"/>
              <p:cNvSpPr/>
              <p:nvPr/>
            </p:nvSpPr>
            <p:spPr bwMode="auto">
              <a:xfrm>
                <a:off x="2932" y="2326"/>
                <a:ext cx="82" cy="71"/>
              </a:xfrm>
              <a:custGeom>
                <a:avLst/>
                <a:gdLst>
                  <a:gd name="T0" fmla="*/ 12 w 43"/>
                  <a:gd name="T1" fmla="*/ 17 h 37"/>
                  <a:gd name="T2" fmla="*/ 31 w 43"/>
                  <a:gd name="T3" fmla="*/ 17 h 37"/>
                  <a:gd name="T4" fmla="*/ 31 w 43"/>
                  <a:gd name="T5" fmla="*/ 7 h 37"/>
                  <a:gd name="T6" fmla="*/ 31 w 43"/>
                  <a:gd name="T7" fmla="*/ 3 h 37"/>
                  <a:gd name="T8" fmla="*/ 30 w 43"/>
                  <a:gd name="T9" fmla="*/ 2 h 37"/>
                  <a:gd name="T10" fmla="*/ 27 w 43"/>
                  <a:gd name="T11" fmla="*/ 1 h 37"/>
                  <a:gd name="T12" fmla="*/ 25 w 43"/>
                  <a:gd name="T13" fmla="*/ 1 h 37"/>
                  <a:gd name="T14" fmla="*/ 25 w 43"/>
                  <a:gd name="T15" fmla="*/ 0 h 37"/>
                  <a:gd name="T16" fmla="*/ 43 w 43"/>
                  <a:gd name="T17" fmla="*/ 0 h 37"/>
                  <a:gd name="T18" fmla="*/ 43 w 43"/>
                  <a:gd name="T19" fmla="*/ 1 h 37"/>
                  <a:gd name="T20" fmla="*/ 42 w 43"/>
                  <a:gd name="T21" fmla="*/ 1 h 37"/>
                  <a:gd name="T22" fmla="*/ 39 w 43"/>
                  <a:gd name="T23" fmla="*/ 2 h 37"/>
                  <a:gd name="T24" fmla="*/ 37 w 43"/>
                  <a:gd name="T25" fmla="*/ 3 h 37"/>
                  <a:gd name="T26" fmla="*/ 37 w 43"/>
                  <a:gd name="T27" fmla="*/ 7 h 37"/>
                  <a:gd name="T28" fmla="*/ 37 w 43"/>
                  <a:gd name="T29" fmla="*/ 31 h 37"/>
                  <a:gd name="T30" fmla="*/ 37 w 43"/>
                  <a:gd name="T31" fmla="*/ 34 h 37"/>
                  <a:gd name="T32" fmla="*/ 39 w 43"/>
                  <a:gd name="T33" fmla="*/ 36 h 37"/>
                  <a:gd name="T34" fmla="*/ 42 w 43"/>
                  <a:gd name="T35" fmla="*/ 36 h 37"/>
                  <a:gd name="T36" fmla="*/ 43 w 43"/>
                  <a:gd name="T37" fmla="*/ 36 h 37"/>
                  <a:gd name="T38" fmla="*/ 43 w 43"/>
                  <a:gd name="T39" fmla="*/ 37 h 37"/>
                  <a:gd name="T40" fmla="*/ 25 w 43"/>
                  <a:gd name="T41" fmla="*/ 37 h 37"/>
                  <a:gd name="T42" fmla="*/ 25 w 43"/>
                  <a:gd name="T43" fmla="*/ 36 h 37"/>
                  <a:gd name="T44" fmla="*/ 27 w 43"/>
                  <a:gd name="T45" fmla="*/ 36 h 37"/>
                  <a:gd name="T46" fmla="*/ 31 w 43"/>
                  <a:gd name="T47" fmla="*/ 35 h 37"/>
                  <a:gd name="T48" fmla="*/ 31 w 43"/>
                  <a:gd name="T49" fmla="*/ 31 h 37"/>
                  <a:gd name="T50" fmla="*/ 31 w 43"/>
                  <a:gd name="T51" fmla="*/ 19 h 37"/>
                  <a:gd name="T52" fmla="*/ 12 w 43"/>
                  <a:gd name="T53" fmla="*/ 19 h 37"/>
                  <a:gd name="T54" fmla="*/ 12 w 43"/>
                  <a:gd name="T55" fmla="*/ 31 h 37"/>
                  <a:gd name="T56" fmla="*/ 13 w 43"/>
                  <a:gd name="T57" fmla="*/ 34 h 37"/>
                  <a:gd name="T58" fmla="*/ 14 w 43"/>
                  <a:gd name="T59" fmla="*/ 36 h 37"/>
                  <a:gd name="T60" fmla="*/ 17 w 43"/>
                  <a:gd name="T61" fmla="*/ 36 h 37"/>
                  <a:gd name="T62" fmla="*/ 18 w 43"/>
                  <a:gd name="T63" fmla="*/ 36 h 37"/>
                  <a:gd name="T64" fmla="*/ 18 w 43"/>
                  <a:gd name="T65" fmla="*/ 37 h 37"/>
                  <a:gd name="T66" fmla="*/ 0 w 43"/>
                  <a:gd name="T67" fmla="*/ 37 h 37"/>
                  <a:gd name="T68" fmla="*/ 0 w 43"/>
                  <a:gd name="T69" fmla="*/ 36 h 37"/>
                  <a:gd name="T70" fmla="*/ 2 w 43"/>
                  <a:gd name="T71" fmla="*/ 36 h 37"/>
                  <a:gd name="T72" fmla="*/ 6 w 43"/>
                  <a:gd name="T73" fmla="*/ 35 h 37"/>
                  <a:gd name="T74" fmla="*/ 6 w 43"/>
                  <a:gd name="T75" fmla="*/ 31 h 37"/>
                  <a:gd name="T76" fmla="*/ 6 w 43"/>
                  <a:gd name="T77" fmla="*/ 7 h 37"/>
                  <a:gd name="T78" fmla="*/ 6 w 43"/>
                  <a:gd name="T79" fmla="*/ 3 h 37"/>
                  <a:gd name="T80" fmla="*/ 5 w 43"/>
                  <a:gd name="T81" fmla="*/ 2 h 37"/>
                  <a:gd name="T82" fmla="*/ 2 w 43"/>
                  <a:gd name="T83" fmla="*/ 1 h 37"/>
                  <a:gd name="T84" fmla="*/ 0 w 43"/>
                  <a:gd name="T85" fmla="*/ 1 h 37"/>
                  <a:gd name="T86" fmla="*/ 0 w 43"/>
                  <a:gd name="T87" fmla="*/ 0 h 37"/>
                  <a:gd name="T88" fmla="*/ 18 w 43"/>
                  <a:gd name="T89" fmla="*/ 0 h 37"/>
                  <a:gd name="T90" fmla="*/ 18 w 43"/>
                  <a:gd name="T91" fmla="*/ 1 h 37"/>
                  <a:gd name="T92" fmla="*/ 17 w 43"/>
                  <a:gd name="T93" fmla="*/ 1 h 37"/>
                  <a:gd name="T94" fmla="*/ 14 w 43"/>
                  <a:gd name="T95" fmla="*/ 2 h 37"/>
                  <a:gd name="T96" fmla="*/ 13 w 43"/>
                  <a:gd name="T97" fmla="*/ 3 h 37"/>
                  <a:gd name="T98" fmla="*/ 12 w 43"/>
                  <a:gd name="T99" fmla="*/ 7 h 37"/>
                  <a:gd name="T100" fmla="*/ 12 w 43"/>
                  <a:gd name="T101" fmla="*/ 1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3" h="37">
                    <a:moveTo>
                      <a:pt x="12" y="17"/>
                    </a:moveTo>
                    <a:cubicBezTo>
                      <a:pt x="31" y="17"/>
                      <a:pt x="31" y="17"/>
                      <a:pt x="31" y="1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1" y="5"/>
                      <a:pt x="31" y="3"/>
                      <a:pt x="31" y="3"/>
                    </a:cubicBezTo>
                    <a:cubicBezTo>
                      <a:pt x="31" y="2"/>
                      <a:pt x="30" y="2"/>
                      <a:pt x="30" y="2"/>
                    </a:cubicBezTo>
                    <a:cubicBezTo>
                      <a:pt x="29" y="1"/>
                      <a:pt x="28" y="1"/>
                      <a:pt x="27" y="1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1"/>
                      <a:pt x="40" y="1"/>
                      <a:pt x="39" y="2"/>
                    </a:cubicBezTo>
                    <a:cubicBezTo>
                      <a:pt x="38" y="2"/>
                      <a:pt x="38" y="2"/>
                      <a:pt x="37" y="3"/>
                    </a:cubicBezTo>
                    <a:cubicBezTo>
                      <a:pt x="37" y="4"/>
                      <a:pt x="37" y="5"/>
                      <a:pt x="37" y="7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7" y="33"/>
                      <a:pt x="37" y="34"/>
                      <a:pt x="37" y="34"/>
                    </a:cubicBezTo>
                    <a:cubicBezTo>
                      <a:pt x="38" y="35"/>
                      <a:pt x="38" y="35"/>
                      <a:pt x="39" y="36"/>
                    </a:cubicBezTo>
                    <a:cubicBezTo>
                      <a:pt x="40" y="36"/>
                      <a:pt x="41" y="36"/>
                      <a:pt x="42" y="36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43" y="37"/>
                      <a:pt x="43" y="37"/>
                      <a:pt x="43" y="37"/>
                    </a:cubicBezTo>
                    <a:cubicBezTo>
                      <a:pt x="25" y="37"/>
                      <a:pt x="25" y="37"/>
                      <a:pt x="25" y="37"/>
                    </a:cubicBezTo>
                    <a:cubicBezTo>
                      <a:pt x="25" y="36"/>
                      <a:pt x="25" y="36"/>
                      <a:pt x="25" y="36"/>
                    </a:cubicBezTo>
                    <a:cubicBezTo>
                      <a:pt x="27" y="36"/>
                      <a:pt x="27" y="36"/>
                      <a:pt x="27" y="36"/>
                    </a:cubicBezTo>
                    <a:cubicBezTo>
                      <a:pt x="29" y="36"/>
                      <a:pt x="30" y="36"/>
                      <a:pt x="31" y="35"/>
                    </a:cubicBezTo>
                    <a:cubicBezTo>
                      <a:pt x="31" y="34"/>
                      <a:pt x="31" y="33"/>
                      <a:pt x="31" y="31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3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6" y="36"/>
                      <a:pt x="17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3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5" y="1"/>
                      <a:pt x="14" y="2"/>
                    </a:cubicBezTo>
                    <a:cubicBezTo>
                      <a:pt x="13" y="2"/>
                      <a:pt x="13" y="2"/>
                      <a:pt x="13" y="3"/>
                    </a:cubicBezTo>
                    <a:cubicBezTo>
                      <a:pt x="12" y="4"/>
                      <a:pt x="12" y="5"/>
                      <a:pt x="12" y="7"/>
                    </a:cubicBezTo>
                    <a:lnTo>
                      <a:pt x="1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Freeform 26"/>
              <p:cNvSpPr/>
              <p:nvPr/>
            </p:nvSpPr>
            <p:spPr bwMode="auto">
              <a:xfrm>
                <a:off x="3017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5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4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3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3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5"/>
                      <a:pt x="13" y="35"/>
                      <a:pt x="13" y="36"/>
                    </a:cubicBezTo>
                    <a:cubicBezTo>
                      <a:pt x="14" y="36"/>
                      <a:pt x="15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6" name="Freeform 27"/>
              <p:cNvSpPr/>
              <p:nvPr/>
            </p:nvSpPr>
            <p:spPr bwMode="auto">
              <a:xfrm>
                <a:off x="3052" y="2326"/>
                <a:ext cx="86" cy="73"/>
              </a:xfrm>
              <a:custGeom>
                <a:avLst/>
                <a:gdLst>
                  <a:gd name="T0" fmla="*/ 0 w 45"/>
                  <a:gd name="T1" fmla="*/ 0 h 38"/>
                  <a:gd name="T2" fmla="*/ 11 w 45"/>
                  <a:gd name="T3" fmla="*/ 0 h 38"/>
                  <a:gd name="T4" fmla="*/ 36 w 45"/>
                  <a:gd name="T5" fmla="*/ 28 h 38"/>
                  <a:gd name="T6" fmla="*/ 36 w 45"/>
                  <a:gd name="T7" fmla="*/ 6 h 38"/>
                  <a:gd name="T8" fmla="*/ 35 w 45"/>
                  <a:gd name="T9" fmla="*/ 2 h 38"/>
                  <a:gd name="T10" fmla="*/ 32 w 45"/>
                  <a:gd name="T11" fmla="*/ 1 h 38"/>
                  <a:gd name="T12" fmla="*/ 30 w 45"/>
                  <a:gd name="T13" fmla="*/ 1 h 38"/>
                  <a:gd name="T14" fmla="*/ 30 w 45"/>
                  <a:gd name="T15" fmla="*/ 0 h 38"/>
                  <a:gd name="T16" fmla="*/ 45 w 45"/>
                  <a:gd name="T17" fmla="*/ 0 h 38"/>
                  <a:gd name="T18" fmla="*/ 45 w 45"/>
                  <a:gd name="T19" fmla="*/ 1 h 38"/>
                  <a:gd name="T20" fmla="*/ 43 w 45"/>
                  <a:gd name="T21" fmla="*/ 1 h 38"/>
                  <a:gd name="T22" fmla="*/ 39 w 45"/>
                  <a:gd name="T23" fmla="*/ 2 h 38"/>
                  <a:gd name="T24" fmla="*/ 39 w 45"/>
                  <a:gd name="T25" fmla="*/ 6 h 38"/>
                  <a:gd name="T26" fmla="*/ 39 w 45"/>
                  <a:gd name="T27" fmla="*/ 38 h 38"/>
                  <a:gd name="T28" fmla="*/ 38 w 45"/>
                  <a:gd name="T29" fmla="*/ 38 h 38"/>
                  <a:gd name="T30" fmla="*/ 11 w 45"/>
                  <a:gd name="T31" fmla="*/ 8 h 38"/>
                  <a:gd name="T32" fmla="*/ 11 w 45"/>
                  <a:gd name="T33" fmla="*/ 31 h 38"/>
                  <a:gd name="T34" fmla="*/ 11 w 45"/>
                  <a:gd name="T35" fmla="*/ 35 h 38"/>
                  <a:gd name="T36" fmla="*/ 15 w 45"/>
                  <a:gd name="T37" fmla="*/ 36 h 38"/>
                  <a:gd name="T38" fmla="*/ 16 w 45"/>
                  <a:gd name="T39" fmla="*/ 36 h 38"/>
                  <a:gd name="T40" fmla="*/ 16 w 45"/>
                  <a:gd name="T41" fmla="*/ 37 h 38"/>
                  <a:gd name="T42" fmla="*/ 2 w 45"/>
                  <a:gd name="T43" fmla="*/ 37 h 38"/>
                  <a:gd name="T44" fmla="*/ 2 w 45"/>
                  <a:gd name="T45" fmla="*/ 36 h 38"/>
                  <a:gd name="T46" fmla="*/ 3 w 45"/>
                  <a:gd name="T47" fmla="*/ 36 h 38"/>
                  <a:gd name="T48" fmla="*/ 7 w 45"/>
                  <a:gd name="T49" fmla="*/ 35 h 38"/>
                  <a:gd name="T50" fmla="*/ 8 w 45"/>
                  <a:gd name="T51" fmla="*/ 31 h 38"/>
                  <a:gd name="T52" fmla="*/ 8 w 45"/>
                  <a:gd name="T53" fmla="*/ 5 h 38"/>
                  <a:gd name="T54" fmla="*/ 5 w 45"/>
                  <a:gd name="T55" fmla="*/ 2 h 38"/>
                  <a:gd name="T56" fmla="*/ 2 w 45"/>
                  <a:gd name="T57" fmla="*/ 1 h 38"/>
                  <a:gd name="T58" fmla="*/ 0 w 45"/>
                  <a:gd name="T59" fmla="*/ 1 h 38"/>
                  <a:gd name="T60" fmla="*/ 0 w 45"/>
                  <a:gd name="T6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38">
                    <a:moveTo>
                      <a:pt x="0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4"/>
                      <a:pt x="36" y="3"/>
                      <a:pt x="35" y="2"/>
                    </a:cubicBezTo>
                    <a:cubicBezTo>
                      <a:pt x="34" y="1"/>
                      <a:pt x="33" y="1"/>
                      <a:pt x="32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1" y="1"/>
                      <a:pt x="40" y="2"/>
                      <a:pt x="39" y="2"/>
                    </a:cubicBezTo>
                    <a:cubicBezTo>
                      <a:pt x="39" y="3"/>
                      <a:pt x="39" y="4"/>
                      <a:pt x="39" y="6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1" y="35"/>
                      <a:pt x="11" y="35"/>
                    </a:cubicBezTo>
                    <a:cubicBezTo>
                      <a:pt x="12" y="36"/>
                      <a:pt x="13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5" y="36"/>
                      <a:pt x="6" y="36"/>
                      <a:pt x="7" y="35"/>
                    </a:cubicBezTo>
                    <a:cubicBezTo>
                      <a:pt x="8" y="34"/>
                      <a:pt x="8" y="33"/>
                      <a:pt x="8" y="31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2"/>
                    </a:cubicBezTo>
                    <a:cubicBezTo>
                      <a:pt x="4" y="2"/>
                      <a:pt x="4" y="2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Freeform 28"/>
              <p:cNvSpPr>
                <a:spLocks noEditPoints="1"/>
              </p:cNvSpPr>
              <p:nvPr/>
            </p:nvSpPr>
            <p:spPr bwMode="auto">
              <a:xfrm>
                <a:off x="3138" y="2324"/>
                <a:ext cx="84" cy="73"/>
              </a:xfrm>
              <a:custGeom>
                <a:avLst/>
                <a:gdLst>
                  <a:gd name="T0" fmla="*/ 28 w 44"/>
                  <a:gd name="T1" fmla="*/ 26 h 38"/>
                  <a:gd name="T2" fmla="*/ 12 w 44"/>
                  <a:gd name="T3" fmla="*/ 26 h 38"/>
                  <a:gd name="T4" fmla="*/ 9 w 44"/>
                  <a:gd name="T5" fmla="*/ 32 h 38"/>
                  <a:gd name="T6" fmla="*/ 8 w 44"/>
                  <a:gd name="T7" fmla="*/ 35 h 38"/>
                  <a:gd name="T8" fmla="*/ 9 w 44"/>
                  <a:gd name="T9" fmla="*/ 37 h 38"/>
                  <a:gd name="T10" fmla="*/ 13 w 44"/>
                  <a:gd name="T11" fmla="*/ 37 h 38"/>
                  <a:gd name="T12" fmla="*/ 13 w 44"/>
                  <a:gd name="T13" fmla="*/ 38 h 38"/>
                  <a:gd name="T14" fmla="*/ 0 w 44"/>
                  <a:gd name="T15" fmla="*/ 38 h 38"/>
                  <a:gd name="T16" fmla="*/ 0 w 44"/>
                  <a:gd name="T17" fmla="*/ 37 h 38"/>
                  <a:gd name="T18" fmla="*/ 4 w 44"/>
                  <a:gd name="T19" fmla="*/ 36 h 38"/>
                  <a:gd name="T20" fmla="*/ 7 w 44"/>
                  <a:gd name="T21" fmla="*/ 31 h 38"/>
                  <a:gd name="T22" fmla="*/ 22 w 44"/>
                  <a:gd name="T23" fmla="*/ 0 h 38"/>
                  <a:gd name="T24" fmla="*/ 23 w 44"/>
                  <a:gd name="T25" fmla="*/ 0 h 38"/>
                  <a:gd name="T26" fmla="*/ 37 w 44"/>
                  <a:gd name="T27" fmla="*/ 31 h 38"/>
                  <a:gd name="T28" fmla="*/ 40 w 44"/>
                  <a:gd name="T29" fmla="*/ 36 h 38"/>
                  <a:gd name="T30" fmla="*/ 44 w 44"/>
                  <a:gd name="T31" fmla="*/ 37 h 38"/>
                  <a:gd name="T32" fmla="*/ 44 w 44"/>
                  <a:gd name="T33" fmla="*/ 38 h 38"/>
                  <a:gd name="T34" fmla="*/ 28 w 44"/>
                  <a:gd name="T35" fmla="*/ 38 h 38"/>
                  <a:gd name="T36" fmla="*/ 28 w 44"/>
                  <a:gd name="T37" fmla="*/ 37 h 38"/>
                  <a:gd name="T38" fmla="*/ 31 w 44"/>
                  <a:gd name="T39" fmla="*/ 37 h 38"/>
                  <a:gd name="T40" fmla="*/ 32 w 44"/>
                  <a:gd name="T41" fmla="*/ 35 h 38"/>
                  <a:gd name="T42" fmla="*/ 31 w 44"/>
                  <a:gd name="T43" fmla="*/ 31 h 38"/>
                  <a:gd name="T44" fmla="*/ 28 w 44"/>
                  <a:gd name="T45" fmla="*/ 26 h 38"/>
                  <a:gd name="T46" fmla="*/ 27 w 44"/>
                  <a:gd name="T47" fmla="*/ 24 h 38"/>
                  <a:gd name="T48" fmla="*/ 20 w 44"/>
                  <a:gd name="T49" fmla="*/ 9 h 38"/>
                  <a:gd name="T50" fmla="*/ 13 w 44"/>
                  <a:gd name="T51" fmla="*/ 24 h 38"/>
                  <a:gd name="T52" fmla="*/ 27 w 44"/>
                  <a:gd name="T53" fmla="*/ 2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38">
                    <a:moveTo>
                      <a:pt x="28" y="26"/>
                    </a:moveTo>
                    <a:cubicBezTo>
                      <a:pt x="12" y="26"/>
                      <a:pt x="12" y="26"/>
                      <a:pt x="12" y="26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9" y="33"/>
                      <a:pt x="8" y="34"/>
                      <a:pt x="8" y="35"/>
                    </a:cubicBezTo>
                    <a:cubicBezTo>
                      <a:pt x="8" y="36"/>
                      <a:pt x="9" y="36"/>
                      <a:pt x="9" y="37"/>
                    </a:cubicBezTo>
                    <a:cubicBezTo>
                      <a:pt x="10" y="37"/>
                      <a:pt x="11" y="37"/>
                      <a:pt x="13" y="37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2" y="37"/>
                      <a:pt x="3" y="37"/>
                      <a:pt x="4" y="36"/>
                    </a:cubicBezTo>
                    <a:cubicBezTo>
                      <a:pt x="5" y="35"/>
                      <a:pt x="6" y="34"/>
                      <a:pt x="7" y="31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8" y="34"/>
                      <a:pt x="39" y="35"/>
                      <a:pt x="40" y="36"/>
                    </a:cubicBezTo>
                    <a:cubicBezTo>
                      <a:pt x="41" y="37"/>
                      <a:pt x="42" y="37"/>
                      <a:pt x="44" y="37"/>
                    </a:cubicBezTo>
                    <a:cubicBezTo>
                      <a:pt x="44" y="38"/>
                      <a:pt x="44" y="38"/>
                      <a:pt x="44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31" y="37"/>
                      <a:pt x="31" y="37"/>
                    </a:cubicBezTo>
                    <a:cubicBezTo>
                      <a:pt x="32" y="36"/>
                      <a:pt x="32" y="36"/>
                      <a:pt x="32" y="35"/>
                    </a:cubicBezTo>
                    <a:cubicBezTo>
                      <a:pt x="32" y="34"/>
                      <a:pt x="32" y="33"/>
                      <a:pt x="31" y="31"/>
                    </a:cubicBezTo>
                    <a:lnTo>
                      <a:pt x="28" y="26"/>
                    </a:lnTo>
                    <a:close/>
                    <a:moveTo>
                      <a:pt x="27" y="24"/>
                    </a:moveTo>
                    <a:cubicBezTo>
                      <a:pt x="20" y="9"/>
                      <a:pt x="20" y="9"/>
                      <a:pt x="20" y="9"/>
                    </a:cubicBezTo>
                    <a:cubicBezTo>
                      <a:pt x="13" y="24"/>
                      <a:pt x="13" y="24"/>
                      <a:pt x="13" y="24"/>
                    </a:cubicBezTo>
                    <a:lnTo>
                      <a:pt x="27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8" name="Freeform 29"/>
              <p:cNvSpPr/>
              <p:nvPr/>
            </p:nvSpPr>
            <p:spPr bwMode="auto">
              <a:xfrm>
                <a:off x="3245" y="2326"/>
                <a:ext cx="84" cy="73"/>
              </a:xfrm>
              <a:custGeom>
                <a:avLst/>
                <a:gdLst>
                  <a:gd name="T0" fmla="*/ 29 w 44"/>
                  <a:gd name="T1" fmla="*/ 1 h 38"/>
                  <a:gd name="T2" fmla="*/ 29 w 44"/>
                  <a:gd name="T3" fmla="*/ 0 h 38"/>
                  <a:gd name="T4" fmla="*/ 44 w 44"/>
                  <a:gd name="T5" fmla="*/ 0 h 38"/>
                  <a:gd name="T6" fmla="*/ 44 w 44"/>
                  <a:gd name="T7" fmla="*/ 1 h 38"/>
                  <a:gd name="T8" fmla="*/ 42 w 44"/>
                  <a:gd name="T9" fmla="*/ 1 h 38"/>
                  <a:gd name="T10" fmla="*/ 38 w 44"/>
                  <a:gd name="T11" fmla="*/ 3 h 38"/>
                  <a:gd name="T12" fmla="*/ 38 w 44"/>
                  <a:gd name="T13" fmla="*/ 7 h 38"/>
                  <a:gd name="T14" fmla="*/ 38 w 44"/>
                  <a:gd name="T15" fmla="*/ 22 h 38"/>
                  <a:gd name="T16" fmla="*/ 36 w 44"/>
                  <a:gd name="T17" fmla="*/ 31 h 38"/>
                  <a:gd name="T18" fmla="*/ 32 w 44"/>
                  <a:gd name="T19" fmla="*/ 36 h 38"/>
                  <a:gd name="T20" fmla="*/ 22 w 44"/>
                  <a:gd name="T21" fmla="*/ 38 h 38"/>
                  <a:gd name="T22" fmla="*/ 12 w 44"/>
                  <a:gd name="T23" fmla="*/ 36 h 38"/>
                  <a:gd name="T24" fmla="*/ 7 w 44"/>
                  <a:gd name="T25" fmla="*/ 30 h 38"/>
                  <a:gd name="T26" fmla="*/ 6 w 44"/>
                  <a:gd name="T27" fmla="*/ 21 h 38"/>
                  <a:gd name="T28" fmla="*/ 6 w 44"/>
                  <a:gd name="T29" fmla="*/ 7 h 38"/>
                  <a:gd name="T30" fmla="*/ 5 w 44"/>
                  <a:gd name="T31" fmla="*/ 2 h 38"/>
                  <a:gd name="T32" fmla="*/ 1 w 44"/>
                  <a:gd name="T33" fmla="*/ 1 h 38"/>
                  <a:gd name="T34" fmla="*/ 0 w 44"/>
                  <a:gd name="T35" fmla="*/ 1 h 38"/>
                  <a:gd name="T36" fmla="*/ 0 w 44"/>
                  <a:gd name="T37" fmla="*/ 0 h 38"/>
                  <a:gd name="T38" fmla="*/ 18 w 44"/>
                  <a:gd name="T39" fmla="*/ 0 h 38"/>
                  <a:gd name="T40" fmla="*/ 18 w 44"/>
                  <a:gd name="T41" fmla="*/ 1 h 38"/>
                  <a:gd name="T42" fmla="*/ 16 w 44"/>
                  <a:gd name="T43" fmla="*/ 1 h 38"/>
                  <a:gd name="T44" fmla="*/ 12 w 44"/>
                  <a:gd name="T45" fmla="*/ 3 h 38"/>
                  <a:gd name="T46" fmla="*/ 12 w 44"/>
                  <a:gd name="T47" fmla="*/ 7 h 38"/>
                  <a:gd name="T48" fmla="*/ 12 w 44"/>
                  <a:gd name="T49" fmla="*/ 23 h 38"/>
                  <a:gd name="T50" fmla="*/ 12 w 44"/>
                  <a:gd name="T51" fmla="*/ 28 h 38"/>
                  <a:gd name="T52" fmla="*/ 14 w 44"/>
                  <a:gd name="T53" fmla="*/ 32 h 38"/>
                  <a:gd name="T54" fmla="*/ 17 w 44"/>
                  <a:gd name="T55" fmla="*/ 35 h 38"/>
                  <a:gd name="T56" fmla="*/ 22 w 44"/>
                  <a:gd name="T57" fmla="*/ 36 h 38"/>
                  <a:gd name="T58" fmla="*/ 29 w 44"/>
                  <a:gd name="T59" fmla="*/ 34 h 38"/>
                  <a:gd name="T60" fmla="*/ 34 w 44"/>
                  <a:gd name="T61" fmla="*/ 30 h 38"/>
                  <a:gd name="T62" fmla="*/ 35 w 44"/>
                  <a:gd name="T63" fmla="*/ 22 h 38"/>
                  <a:gd name="T64" fmla="*/ 35 w 44"/>
                  <a:gd name="T65" fmla="*/ 7 h 38"/>
                  <a:gd name="T66" fmla="*/ 34 w 44"/>
                  <a:gd name="T67" fmla="*/ 2 h 38"/>
                  <a:gd name="T68" fmla="*/ 31 w 44"/>
                  <a:gd name="T69" fmla="*/ 1 h 38"/>
                  <a:gd name="T70" fmla="*/ 29 w 44"/>
                  <a:gd name="T7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" h="38">
                    <a:moveTo>
                      <a:pt x="29" y="1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0" y="1"/>
                      <a:pt x="39" y="2"/>
                      <a:pt x="38" y="3"/>
                    </a:cubicBezTo>
                    <a:cubicBezTo>
                      <a:pt x="38" y="3"/>
                      <a:pt x="38" y="5"/>
                      <a:pt x="38" y="7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6"/>
                      <a:pt x="37" y="29"/>
                      <a:pt x="36" y="31"/>
                    </a:cubicBezTo>
                    <a:cubicBezTo>
                      <a:pt x="36" y="33"/>
                      <a:pt x="34" y="34"/>
                      <a:pt x="32" y="36"/>
                    </a:cubicBezTo>
                    <a:cubicBezTo>
                      <a:pt x="29" y="37"/>
                      <a:pt x="26" y="38"/>
                      <a:pt x="22" y="38"/>
                    </a:cubicBezTo>
                    <a:cubicBezTo>
                      <a:pt x="17" y="38"/>
                      <a:pt x="14" y="37"/>
                      <a:pt x="12" y="36"/>
                    </a:cubicBezTo>
                    <a:cubicBezTo>
                      <a:pt x="9" y="35"/>
                      <a:pt x="8" y="33"/>
                      <a:pt x="7" y="30"/>
                    </a:cubicBezTo>
                    <a:cubicBezTo>
                      <a:pt x="6" y="29"/>
                      <a:pt x="6" y="26"/>
                      <a:pt x="6" y="2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1"/>
                      <a:pt x="13" y="2"/>
                      <a:pt x="12" y="3"/>
                    </a:cubicBezTo>
                    <a:cubicBezTo>
                      <a:pt x="12" y="3"/>
                      <a:pt x="12" y="5"/>
                      <a:pt x="12" y="7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4"/>
                      <a:pt x="12" y="26"/>
                      <a:pt x="12" y="28"/>
                    </a:cubicBezTo>
                    <a:cubicBezTo>
                      <a:pt x="12" y="30"/>
                      <a:pt x="13" y="31"/>
                      <a:pt x="14" y="32"/>
                    </a:cubicBezTo>
                    <a:cubicBezTo>
                      <a:pt x="14" y="33"/>
                      <a:pt x="15" y="34"/>
                      <a:pt x="17" y="35"/>
                    </a:cubicBezTo>
                    <a:cubicBezTo>
                      <a:pt x="18" y="35"/>
                      <a:pt x="20" y="36"/>
                      <a:pt x="22" y="36"/>
                    </a:cubicBezTo>
                    <a:cubicBezTo>
                      <a:pt x="25" y="36"/>
                      <a:pt x="27" y="35"/>
                      <a:pt x="29" y="34"/>
                    </a:cubicBezTo>
                    <a:cubicBezTo>
                      <a:pt x="32" y="33"/>
                      <a:pt x="33" y="32"/>
                      <a:pt x="34" y="30"/>
                    </a:cubicBezTo>
                    <a:cubicBezTo>
                      <a:pt x="35" y="28"/>
                      <a:pt x="35" y="26"/>
                      <a:pt x="35" y="22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5" y="4"/>
                      <a:pt x="35" y="3"/>
                      <a:pt x="34" y="2"/>
                    </a:cubicBezTo>
                    <a:cubicBezTo>
                      <a:pt x="33" y="1"/>
                      <a:pt x="32" y="1"/>
                      <a:pt x="31" y="1"/>
                    </a:cubicBezTo>
                    <a:lnTo>
                      <a:pt x="2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9" name="Freeform 30"/>
              <p:cNvSpPr/>
              <p:nvPr/>
            </p:nvSpPr>
            <p:spPr bwMode="auto">
              <a:xfrm>
                <a:off x="3327" y="2326"/>
                <a:ext cx="85" cy="73"/>
              </a:xfrm>
              <a:custGeom>
                <a:avLst/>
                <a:gdLst>
                  <a:gd name="T0" fmla="*/ 0 w 45"/>
                  <a:gd name="T1" fmla="*/ 0 h 38"/>
                  <a:gd name="T2" fmla="*/ 11 w 45"/>
                  <a:gd name="T3" fmla="*/ 0 h 38"/>
                  <a:gd name="T4" fmla="*/ 36 w 45"/>
                  <a:gd name="T5" fmla="*/ 28 h 38"/>
                  <a:gd name="T6" fmla="*/ 36 w 45"/>
                  <a:gd name="T7" fmla="*/ 6 h 38"/>
                  <a:gd name="T8" fmla="*/ 35 w 45"/>
                  <a:gd name="T9" fmla="*/ 2 h 38"/>
                  <a:gd name="T10" fmla="*/ 32 w 45"/>
                  <a:gd name="T11" fmla="*/ 1 h 38"/>
                  <a:gd name="T12" fmla="*/ 30 w 45"/>
                  <a:gd name="T13" fmla="*/ 1 h 38"/>
                  <a:gd name="T14" fmla="*/ 30 w 45"/>
                  <a:gd name="T15" fmla="*/ 0 h 38"/>
                  <a:gd name="T16" fmla="*/ 45 w 45"/>
                  <a:gd name="T17" fmla="*/ 0 h 38"/>
                  <a:gd name="T18" fmla="*/ 45 w 45"/>
                  <a:gd name="T19" fmla="*/ 1 h 38"/>
                  <a:gd name="T20" fmla="*/ 43 w 45"/>
                  <a:gd name="T21" fmla="*/ 1 h 38"/>
                  <a:gd name="T22" fmla="*/ 39 w 45"/>
                  <a:gd name="T23" fmla="*/ 2 h 38"/>
                  <a:gd name="T24" fmla="*/ 39 w 45"/>
                  <a:gd name="T25" fmla="*/ 6 h 38"/>
                  <a:gd name="T26" fmla="*/ 39 w 45"/>
                  <a:gd name="T27" fmla="*/ 38 h 38"/>
                  <a:gd name="T28" fmla="*/ 38 w 45"/>
                  <a:gd name="T29" fmla="*/ 38 h 38"/>
                  <a:gd name="T30" fmla="*/ 10 w 45"/>
                  <a:gd name="T31" fmla="*/ 8 h 38"/>
                  <a:gd name="T32" fmla="*/ 10 w 45"/>
                  <a:gd name="T33" fmla="*/ 31 h 38"/>
                  <a:gd name="T34" fmla="*/ 11 w 45"/>
                  <a:gd name="T35" fmla="*/ 35 h 38"/>
                  <a:gd name="T36" fmla="*/ 15 w 45"/>
                  <a:gd name="T37" fmla="*/ 36 h 38"/>
                  <a:gd name="T38" fmla="*/ 16 w 45"/>
                  <a:gd name="T39" fmla="*/ 36 h 38"/>
                  <a:gd name="T40" fmla="*/ 16 w 45"/>
                  <a:gd name="T41" fmla="*/ 37 h 38"/>
                  <a:gd name="T42" fmla="*/ 2 w 45"/>
                  <a:gd name="T43" fmla="*/ 37 h 38"/>
                  <a:gd name="T44" fmla="*/ 2 w 45"/>
                  <a:gd name="T45" fmla="*/ 36 h 38"/>
                  <a:gd name="T46" fmla="*/ 3 w 45"/>
                  <a:gd name="T47" fmla="*/ 36 h 38"/>
                  <a:gd name="T48" fmla="*/ 7 w 45"/>
                  <a:gd name="T49" fmla="*/ 35 h 38"/>
                  <a:gd name="T50" fmla="*/ 8 w 45"/>
                  <a:gd name="T51" fmla="*/ 31 h 38"/>
                  <a:gd name="T52" fmla="*/ 8 w 45"/>
                  <a:gd name="T53" fmla="*/ 5 h 38"/>
                  <a:gd name="T54" fmla="*/ 5 w 45"/>
                  <a:gd name="T55" fmla="*/ 2 h 38"/>
                  <a:gd name="T56" fmla="*/ 2 w 45"/>
                  <a:gd name="T57" fmla="*/ 1 h 38"/>
                  <a:gd name="T58" fmla="*/ 0 w 45"/>
                  <a:gd name="T59" fmla="*/ 1 h 38"/>
                  <a:gd name="T60" fmla="*/ 0 w 45"/>
                  <a:gd name="T6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38">
                    <a:moveTo>
                      <a:pt x="0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4"/>
                      <a:pt x="36" y="3"/>
                      <a:pt x="35" y="2"/>
                    </a:cubicBezTo>
                    <a:cubicBezTo>
                      <a:pt x="34" y="1"/>
                      <a:pt x="33" y="1"/>
                      <a:pt x="32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1" y="1"/>
                      <a:pt x="40" y="2"/>
                      <a:pt x="39" y="2"/>
                    </a:cubicBezTo>
                    <a:cubicBezTo>
                      <a:pt x="39" y="3"/>
                      <a:pt x="39" y="4"/>
                      <a:pt x="39" y="6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0" y="33"/>
                      <a:pt x="11" y="35"/>
                      <a:pt x="11" y="35"/>
                    </a:cubicBezTo>
                    <a:cubicBezTo>
                      <a:pt x="12" y="36"/>
                      <a:pt x="13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5" y="36"/>
                      <a:pt x="6" y="36"/>
                      <a:pt x="7" y="35"/>
                    </a:cubicBezTo>
                    <a:cubicBezTo>
                      <a:pt x="8" y="34"/>
                      <a:pt x="8" y="33"/>
                      <a:pt x="8" y="31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2"/>
                    </a:cubicBezTo>
                    <a:cubicBezTo>
                      <a:pt x="4" y="2"/>
                      <a:pt x="4" y="2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Freeform 31"/>
              <p:cNvSpPr/>
              <p:nvPr/>
            </p:nvSpPr>
            <p:spPr bwMode="auto">
              <a:xfrm>
                <a:off x="3414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5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5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4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5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1" name="Freeform 32"/>
              <p:cNvSpPr/>
              <p:nvPr/>
            </p:nvSpPr>
            <p:spPr bwMode="auto">
              <a:xfrm>
                <a:off x="3451" y="2326"/>
                <a:ext cx="84" cy="73"/>
              </a:xfrm>
              <a:custGeom>
                <a:avLst/>
                <a:gdLst>
                  <a:gd name="T0" fmla="*/ 44 w 44"/>
                  <a:gd name="T1" fmla="*/ 0 h 38"/>
                  <a:gd name="T2" fmla="*/ 44 w 44"/>
                  <a:gd name="T3" fmla="*/ 1 h 38"/>
                  <a:gd name="T4" fmla="*/ 41 w 44"/>
                  <a:gd name="T5" fmla="*/ 2 h 38"/>
                  <a:gd name="T6" fmla="*/ 38 w 44"/>
                  <a:gd name="T7" fmla="*/ 6 h 38"/>
                  <a:gd name="T8" fmla="*/ 23 w 44"/>
                  <a:gd name="T9" fmla="*/ 38 h 38"/>
                  <a:gd name="T10" fmla="*/ 22 w 44"/>
                  <a:gd name="T11" fmla="*/ 38 h 38"/>
                  <a:gd name="T12" fmla="*/ 7 w 44"/>
                  <a:gd name="T13" fmla="*/ 6 h 38"/>
                  <a:gd name="T14" fmla="*/ 5 w 44"/>
                  <a:gd name="T15" fmla="*/ 3 h 38"/>
                  <a:gd name="T16" fmla="*/ 3 w 44"/>
                  <a:gd name="T17" fmla="*/ 2 h 38"/>
                  <a:gd name="T18" fmla="*/ 0 w 44"/>
                  <a:gd name="T19" fmla="*/ 1 h 38"/>
                  <a:gd name="T20" fmla="*/ 0 w 44"/>
                  <a:gd name="T21" fmla="*/ 0 h 38"/>
                  <a:gd name="T22" fmla="*/ 17 w 44"/>
                  <a:gd name="T23" fmla="*/ 0 h 38"/>
                  <a:gd name="T24" fmla="*/ 17 w 44"/>
                  <a:gd name="T25" fmla="*/ 1 h 38"/>
                  <a:gd name="T26" fmla="*/ 13 w 44"/>
                  <a:gd name="T27" fmla="*/ 2 h 38"/>
                  <a:gd name="T28" fmla="*/ 13 w 44"/>
                  <a:gd name="T29" fmla="*/ 4 h 38"/>
                  <a:gd name="T30" fmla="*/ 14 w 44"/>
                  <a:gd name="T31" fmla="*/ 8 h 38"/>
                  <a:gd name="T32" fmla="*/ 24 w 44"/>
                  <a:gd name="T33" fmla="*/ 30 h 38"/>
                  <a:gd name="T34" fmla="*/ 34 w 44"/>
                  <a:gd name="T35" fmla="*/ 8 h 38"/>
                  <a:gd name="T36" fmla="*/ 36 w 44"/>
                  <a:gd name="T37" fmla="*/ 4 h 38"/>
                  <a:gd name="T38" fmla="*/ 35 w 44"/>
                  <a:gd name="T39" fmla="*/ 2 h 38"/>
                  <a:gd name="T40" fmla="*/ 32 w 44"/>
                  <a:gd name="T41" fmla="*/ 1 h 38"/>
                  <a:gd name="T42" fmla="*/ 31 w 44"/>
                  <a:gd name="T43" fmla="*/ 1 h 38"/>
                  <a:gd name="T44" fmla="*/ 31 w 44"/>
                  <a:gd name="T45" fmla="*/ 0 h 38"/>
                  <a:gd name="T46" fmla="*/ 44 w 44"/>
                  <a:gd name="T4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4" h="38">
                    <a:moveTo>
                      <a:pt x="44" y="0"/>
                    </a:move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1" y="2"/>
                      <a:pt x="41" y="2"/>
                    </a:cubicBezTo>
                    <a:cubicBezTo>
                      <a:pt x="39" y="3"/>
                      <a:pt x="39" y="5"/>
                      <a:pt x="38" y="6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2" y="38"/>
                      <a:pt x="22" y="38"/>
                      <a:pt x="22" y="38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4"/>
                      <a:pt x="5" y="3"/>
                      <a:pt x="5" y="3"/>
                    </a:cubicBezTo>
                    <a:cubicBezTo>
                      <a:pt x="5" y="2"/>
                      <a:pt x="4" y="2"/>
                      <a:pt x="3" y="2"/>
                    </a:cubicBezTo>
                    <a:cubicBezTo>
                      <a:pt x="3" y="1"/>
                      <a:pt x="2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3" y="2"/>
                      <a:pt x="13" y="3"/>
                      <a:pt x="13" y="4"/>
                    </a:cubicBezTo>
                    <a:cubicBezTo>
                      <a:pt x="13" y="4"/>
                      <a:pt x="13" y="6"/>
                      <a:pt x="14" y="8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5" y="6"/>
                      <a:pt x="36" y="5"/>
                      <a:pt x="36" y="4"/>
                    </a:cubicBezTo>
                    <a:cubicBezTo>
                      <a:pt x="36" y="3"/>
                      <a:pt x="35" y="3"/>
                      <a:pt x="35" y="2"/>
                    </a:cubicBezTo>
                    <a:cubicBezTo>
                      <a:pt x="34" y="2"/>
                      <a:pt x="33" y="1"/>
                      <a:pt x="32" y="1"/>
                    </a:cubicBezTo>
                    <a:cubicBezTo>
                      <a:pt x="32" y="1"/>
                      <a:pt x="31" y="1"/>
                      <a:pt x="31" y="1"/>
                    </a:cubicBezTo>
                    <a:cubicBezTo>
                      <a:pt x="31" y="0"/>
                      <a:pt x="31" y="0"/>
                      <a:pt x="31" y="0"/>
                    </a:cubicBez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2" name="Freeform 33"/>
              <p:cNvSpPr/>
              <p:nvPr/>
            </p:nvSpPr>
            <p:spPr bwMode="auto">
              <a:xfrm>
                <a:off x="3537" y="2326"/>
                <a:ext cx="66" cy="71"/>
              </a:xfrm>
              <a:custGeom>
                <a:avLst/>
                <a:gdLst>
                  <a:gd name="T0" fmla="*/ 12 w 35"/>
                  <a:gd name="T1" fmla="*/ 2 h 37"/>
                  <a:gd name="T2" fmla="*/ 12 w 35"/>
                  <a:gd name="T3" fmla="*/ 17 h 37"/>
                  <a:gd name="T4" fmla="*/ 21 w 35"/>
                  <a:gd name="T5" fmla="*/ 17 h 37"/>
                  <a:gd name="T6" fmla="*/ 26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7 w 35"/>
                  <a:gd name="T17" fmla="*/ 21 h 37"/>
                  <a:gd name="T18" fmla="*/ 25 w 35"/>
                  <a:gd name="T19" fmla="*/ 19 h 37"/>
                  <a:gd name="T20" fmla="*/ 21 w 35"/>
                  <a:gd name="T21" fmla="*/ 19 h 37"/>
                  <a:gd name="T22" fmla="*/ 12 w 35"/>
                  <a:gd name="T23" fmla="*/ 19 h 37"/>
                  <a:gd name="T24" fmla="*/ 12 w 35"/>
                  <a:gd name="T25" fmla="*/ 31 h 37"/>
                  <a:gd name="T26" fmla="*/ 12 w 35"/>
                  <a:gd name="T27" fmla="*/ 34 h 37"/>
                  <a:gd name="T28" fmla="*/ 13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2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2 w 35"/>
                  <a:gd name="T49" fmla="*/ 36 h 37"/>
                  <a:gd name="T50" fmla="*/ 4 w 35"/>
                  <a:gd name="T51" fmla="*/ 36 h 37"/>
                  <a:gd name="T52" fmla="*/ 6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2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2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30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2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3" y="17"/>
                      <a:pt x="25" y="16"/>
                      <a:pt x="26" y="16"/>
                    </a:cubicBezTo>
                    <a:cubicBezTo>
                      <a:pt x="27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3"/>
                      <a:pt x="27" y="21"/>
                      <a:pt x="27" y="21"/>
                    </a:cubicBezTo>
                    <a:cubicBezTo>
                      <a:pt x="26" y="20"/>
                      <a:pt x="26" y="20"/>
                      <a:pt x="25" y="19"/>
                    </a:cubicBezTo>
                    <a:cubicBezTo>
                      <a:pt x="24" y="19"/>
                      <a:pt x="23" y="19"/>
                      <a:pt x="2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4"/>
                      <a:pt x="13" y="35"/>
                      <a:pt x="13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5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2" y="32"/>
                      <a:pt x="33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4" y="36"/>
                      <a:pt x="4" y="36"/>
                    </a:cubicBezTo>
                    <a:cubicBezTo>
                      <a:pt x="5" y="35"/>
                      <a:pt x="6" y="35"/>
                      <a:pt x="6" y="34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6"/>
                      <a:pt x="30" y="5"/>
                      <a:pt x="30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7" y="2"/>
                      <a:pt x="25" y="2"/>
                      <a:pt x="23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3" name="Freeform 34"/>
              <p:cNvSpPr>
                <a:spLocks noEditPoints="1"/>
              </p:cNvSpPr>
              <p:nvPr/>
            </p:nvSpPr>
            <p:spPr bwMode="auto">
              <a:xfrm>
                <a:off x="3607" y="2326"/>
                <a:ext cx="78" cy="71"/>
              </a:xfrm>
              <a:custGeom>
                <a:avLst/>
                <a:gdLst>
                  <a:gd name="T0" fmla="*/ 41 w 41"/>
                  <a:gd name="T1" fmla="*/ 37 h 37"/>
                  <a:gd name="T2" fmla="*/ 30 w 41"/>
                  <a:gd name="T3" fmla="*/ 37 h 37"/>
                  <a:gd name="T4" fmla="*/ 16 w 41"/>
                  <a:gd name="T5" fmla="*/ 20 h 37"/>
                  <a:gd name="T6" fmla="*/ 14 w 41"/>
                  <a:gd name="T7" fmla="*/ 20 h 37"/>
                  <a:gd name="T8" fmla="*/ 13 w 41"/>
                  <a:gd name="T9" fmla="*/ 20 h 37"/>
                  <a:gd name="T10" fmla="*/ 12 w 41"/>
                  <a:gd name="T11" fmla="*/ 20 h 37"/>
                  <a:gd name="T12" fmla="*/ 12 w 41"/>
                  <a:gd name="T13" fmla="*/ 31 h 37"/>
                  <a:gd name="T14" fmla="*/ 13 w 41"/>
                  <a:gd name="T15" fmla="*/ 35 h 37"/>
                  <a:gd name="T16" fmla="*/ 16 w 41"/>
                  <a:gd name="T17" fmla="*/ 36 h 37"/>
                  <a:gd name="T18" fmla="*/ 18 w 41"/>
                  <a:gd name="T19" fmla="*/ 36 h 37"/>
                  <a:gd name="T20" fmla="*/ 18 w 41"/>
                  <a:gd name="T21" fmla="*/ 37 h 37"/>
                  <a:gd name="T22" fmla="*/ 0 w 41"/>
                  <a:gd name="T23" fmla="*/ 37 h 37"/>
                  <a:gd name="T24" fmla="*/ 0 w 41"/>
                  <a:gd name="T25" fmla="*/ 36 h 37"/>
                  <a:gd name="T26" fmla="*/ 2 w 41"/>
                  <a:gd name="T27" fmla="*/ 36 h 37"/>
                  <a:gd name="T28" fmla="*/ 6 w 41"/>
                  <a:gd name="T29" fmla="*/ 35 h 37"/>
                  <a:gd name="T30" fmla="*/ 6 w 41"/>
                  <a:gd name="T31" fmla="*/ 31 h 37"/>
                  <a:gd name="T32" fmla="*/ 6 w 41"/>
                  <a:gd name="T33" fmla="*/ 7 h 37"/>
                  <a:gd name="T34" fmla="*/ 5 w 41"/>
                  <a:gd name="T35" fmla="*/ 2 h 37"/>
                  <a:gd name="T36" fmla="*/ 2 w 41"/>
                  <a:gd name="T37" fmla="*/ 1 h 37"/>
                  <a:gd name="T38" fmla="*/ 0 w 41"/>
                  <a:gd name="T39" fmla="*/ 1 h 37"/>
                  <a:gd name="T40" fmla="*/ 0 w 41"/>
                  <a:gd name="T41" fmla="*/ 0 h 37"/>
                  <a:gd name="T42" fmla="*/ 15 w 41"/>
                  <a:gd name="T43" fmla="*/ 0 h 37"/>
                  <a:gd name="T44" fmla="*/ 25 w 41"/>
                  <a:gd name="T45" fmla="*/ 1 h 37"/>
                  <a:gd name="T46" fmla="*/ 30 w 41"/>
                  <a:gd name="T47" fmla="*/ 4 h 37"/>
                  <a:gd name="T48" fmla="*/ 32 w 41"/>
                  <a:gd name="T49" fmla="*/ 10 h 37"/>
                  <a:gd name="T50" fmla="*/ 30 w 41"/>
                  <a:gd name="T51" fmla="*/ 16 h 37"/>
                  <a:gd name="T52" fmla="*/ 22 w 41"/>
                  <a:gd name="T53" fmla="*/ 19 h 37"/>
                  <a:gd name="T54" fmla="*/ 31 w 41"/>
                  <a:gd name="T55" fmla="*/ 30 h 37"/>
                  <a:gd name="T56" fmla="*/ 36 w 41"/>
                  <a:gd name="T57" fmla="*/ 35 h 37"/>
                  <a:gd name="T58" fmla="*/ 41 w 41"/>
                  <a:gd name="T59" fmla="*/ 36 h 37"/>
                  <a:gd name="T60" fmla="*/ 41 w 41"/>
                  <a:gd name="T61" fmla="*/ 37 h 37"/>
                  <a:gd name="T62" fmla="*/ 12 w 41"/>
                  <a:gd name="T63" fmla="*/ 18 h 37"/>
                  <a:gd name="T64" fmla="*/ 13 w 41"/>
                  <a:gd name="T65" fmla="*/ 18 h 37"/>
                  <a:gd name="T66" fmla="*/ 14 w 41"/>
                  <a:gd name="T67" fmla="*/ 18 h 37"/>
                  <a:gd name="T68" fmla="*/ 23 w 41"/>
                  <a:gd name="T69" fmla="*/ 16 h 37"/>
                  <a:gd name="T70" fmla="*/ 26 w 41"/>
                  <a:gd name="T71" fmla="*/ 10 h 37"/>
                  <a:gd name="T72" fmla="*/ 23 w 41"/>
                  <a:gd name="T73" fmla="*/ 4 h 37"/>
                  <a:gd name="T74" fmla="*/ 17 w 41"/>
                  <a:gd name="T75" fmla="*/ 2 h 37"/>
                  <a:gd name="T76" fmla="*/ 12 w 41"/>
                  <a:gd name="T77" fmla="*/ 3 h 37"/>
                  <a:gd name="T78" fmla="*/ 12 w 41"/>
                  <a:gd name="T7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37">
                    <a:moveTo>
                      <a:pt x="41" y="37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20"/>
                      <a:pt x="14" y="20"/>
                      <a:pt x="14" y="20"/>
                    </a:cubicBezTo>
                    <a:cubicBezTo>
                      <a:pt x="14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5"/>
                      <a:pt x="13" y="35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0" y="0"/>
                      <a:pt x="23" y="0"/>
                      <a:pt x="25" y="1"/>
                    </a:cubicBezTo>
                    <a:cubicBezTo>
                      <a:pt x="27" y="1"/>
                      <a:pt x="29" y="3"/>
                      <a:pt x="30" y="4"/>
                    </a:cubicBezTo>
                    <a:cubicBezTo>
                      <a:pt x="32" y="6"/>
                      <a:pt x="32" y="7"/>
                      <a:pt x="32" y="10"/>
                    </a:cubicBezTo>
                    <a:cubicBezTo>
                      <a:pt x="32" y="12"/>
                      <a:pt x="32" y="14"/>
                      <a:pt x="30" y="16"/>
                    </a:cubicBezTo>
                    <a:cubicBezTo>
                      <a:pt x="28" y="17"/>
                      <a:pt x="26" y="18"/>
                      <a:pt x="22" y="19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3" y="32"/>
                      <a:pt x="34" y="34"/>
                      <a:pt x="36" y="35"/>
                    </a:cubicBezTo>
                    <a:cubicBezTo>
                      <a:pt x="37" y="36"/>
                      <a:pt x="39" y="36"/>
                      <a:pt x="41" y="36"/>
                    </a:cubicBezTo>
                    <a:lnTo>
                      <a:pt x="41" y="37"/>
                    </a:lnTo>
                    <a:close/>
                    <a:moveTo>
                      <a:pt x="12" y="18"/>
                    </a:moveTo>
                    <a:cubicBezTo>
                      <a:pt x="12" y="18"/>
                      <a:pt x="13" y="18"/>
                      <a:pt x="13" y="18"/>
                    </a:cubicBezTo>
                    <a:cubicBezTo>
                      <a:pt x="13" y="18"/>
                      <a:pt x="14" y="18"/>
                      <a:pt x="14" y="18"/>
                    </a:cubicBezTo>
                    <a:cubicBezTo>
                      <a:pt x="18" y="18"/>
                      <a:pt x="21" y="17"/>
                      <a:pt x="23" y="16"/>
                    </a:cubicBezTo>
                    <a:cubicBezTo>
                      <a:pt x="25" y="14"/>
                      <a:pt x="26" y="12"/>
                      <a:pt x="26" y="10"/>
                    </a:cubicBezTo>
                    <a:cubicBezTo>
                      <a:pt x="26" y="8"/>
                      <a:pt x="25" y="6"/>
                      <a:pt x="23" y="4"/>
                    </a:cubicBezTo>
                    <a:cubicBezTo>
                      <a:pt x="22" y="3"/>
                      <a:pt x="19" y="2"/>
                      <a:pt x="17" y="2"/>
                    </a:cubicBezTo>
                    <a:cubicBezTo>
                      <a:pt x="16" y="2"/>
                      <a:pt x="14" y="2"/>
                      <a:pt x="12" y="3"/>
                    </a:cubicBezTo>
                    <a:lnTo>
                      <a:pt x="1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" name="Freeform 35"/>
              <p:cNvSpPr/>
              <p:nvPr/>
            </p:nvSpPr>
            <p:spPr bwMode="auto">
              <a:xfrm>
                <a:off x="3691" y="2324"/>
                <a:ext cx="52" cy="75"/>
              </a:xfrm>
              <a:custGeom>
                <a:avLst/>
                <a:gdLst>
                  <a:gd name="T0" fmla="*/ 24 w 27"/>
                  <a:gd name="T1" fmla="*/ 0 h 39"/>
                  <a:gd name="T2" fmla="*/ 24 w 27"/>
                  <a:gd name="T3" fmla="*/ 13 h 39"/>
                  <a:gd name="T4" fmla="*/ 23 w 27"/>
                  <a:gd name="T5" fmla="*/ 13 h 39"/>
                  <a:gd name="T6" fmla="*/ 21 w 27"/>
                  <a:gd name="T7" fmla="*/ 7 h 39"/>
                  <a:gd name="T8" fmla="*/ 17 w 27"/>
                  <a:gd name="T9" fmla="*/ 4 h 39"/>
                  <a:gd name="T10" fmla="*/ 12 w 27"/>
                  <a:gd name="T11" fmla="*/ 2 h 39"/>
                  <a:gd name="T12" fmla="*/ 7 w 27"/>
                  <a:gd name="T13" fmla="*/ 4 h 39"/>
                  <a:gd name="T14" fmla="*/ 5 w 27"/>
                  <a:gd name="T15" fmla="*/ 8 h 39"/>
                  <a:gd name="T16" fmla="*/ 6 w 27"/>
                  <a:gd name="T17" fmla="*/ 11 h 39"/>
                  <a:gd name="T18" fmla="*/ 15 w 27"/>
                  <a:gd name="T19" fmla="*/ 17 h 39"/>
                  <a:gd name="T20" fmla="*/ 23 w 27"/>
                  <a:gd name="T21" fmla="*/ 21 h 39"/>
                  <a:gd name="T22" fmla="*/ 26 w 27"/>
                  <a:gd name="T23" fmla="*/ 25 h 39"/>
                  <a:gd name="T24" fmla="*/ 27 w 27"/>
                  <a:gd name="T25" fmla="*/ 29 h 39"/>
                  <a:gd name="T26" fmla="*/ 24 w 27"/>
                  <a:gd name="T27" fmla="*/ 36 h 39"/>
                  <a:gd name="T28" fmla="*/ 14 w 27"/>
                  <a:gd name="T29" fmla="*/ 39 h 39"/>
                  <a:gd name="T30" fmla="*/ 11 w 27"/>
                  <a:gd name="T31" fmla="*/ 39 h 39"/>
                  <a:gd name="T32" fmla="*/ 7 w 27"/>
                  <a:gd name="T33" fmla="*/ 38 h 39"/>
                  <a:gd name="T34" fmla="*/ 3 w 27"/>
                  <a:gd name="T35" fmla="*/ 37 h 39"/>
                  <a:gd name="T36" fmla="*/ 2 w 27"/>
                  <a:gd name="T37" fmla="*/ 37 h 39"/>
                  <a:gd name="T38" fmla="*/ 1 w 27"/>
                  <a:gd name="T39" fmla="*/ 39 h 39"/>
                  <a:gd name="T40" fmla="*/ 0 w 27"/>
                  <a:gd name="T41" fmla="*/ 39 h 39"/>
                  <a:gd name="T42" fmla="*/ 0 w 27"/>
                  <a:gd name="T43" fmla="*/ 26 h 39"/>
                  <a:gd name="T44" fmla="*/ 1 w 27"/>
                  <a:gd name="T45" fmla="*/ 26 h 39"/>
                  <a:gd name="T46" fmla="*/ 3 w 27"/>
                  <a:gd name="T47" fmla="*/ 32 h 39"/>
                  <a:gd name="T48" fmla="*/ 8 w 27"/>
                  <a:gd name="T49" fmla="*/ 36 h 39"/>
                  <a:gd name="T50" fmla="*/ 14 w 27"/>
                  <a:gd name="T51" fmla="*/ 37 h 39"/>
                  <a:gd name="T52" fmla="*/ 20 w 27"/>
                  <a:gd name="T53" fmla="*/ 35 h 39"/>
                  <a:gd name="T54" fmla="*/ 22 w 27"/>
                  <a:gd name="T55" fmla="*/ 31 h 39"/>
                  <a:gd name="T56" fmla="*/ 21 w 27"/>
                  <a:gd name="T57" fmla="*/ 28 h 39"/>
                  <a:gd name="T58" fmla="*/ 18 w 27"/>
                  <a:gd name="T59" fmla="*/ 26 h 39"/>
                  <a:gd name="T60" fmla="*/ 12 w 27"/>
                  <a:gd name="T61" fmla="*/ 22 h 39"/>
                  <a:gd name="T62" fmla="*/ 4 w 27"/>
                  <a:gd name="T63" fmla="*/ 18 h 39"/>
                  <a:gd name="T64" fmla="*/ 1 w 27"/>
                  <a:gd name="T65" fmla="*/ 14 h 39"/>
                  <a:gd name="T66" fmla="*/ 0 w 27"/>
                  <a:gd name="T67" fmla="*/ 10 h 39"/>
                  <a:gd name="T68" fmla="*/ 3 w 27"/>
                  <a:gd name="T69" fmla="*/ 3 h 39"/>
                  <a:gd name="T70" fmla="*/ 12 w 27"/>
                  <a:gd name="T71" fmla="*/ 0 h 39"/>
                  <a:gd name="T72" fmla="*/ 19 w 27"/>
                  <a:gd name="T73" fmla="*/ 2 h 39"/>
                  <a:gd name="T74" fmla="*/ 21 w 27"/>
                  <a:gd name="T75" fmla="*/ 2 h 39"/>
                  <a:gd name="T76" fmla="*/ 23 w 27"/>
                  <a:gd name="T77" fmla="*/ 2 h 39"/>
                  <a:gd name="T78" fmla="*/ 23 w 27"/>
                  <a:gd name="T79" fmla="*/ 0 h 39"/>
                  <a:gd name="T80" fmla="*/ 24 w 27"/>
                  <a:gd name="T8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7" h="39">
                    <a:moveTo>
                      <a:pt x="24" y="0"/>
                    </a:moveTo>
                    <a:cubicBezTo>
                      <a:pt x="24" y="13"/>
                      <a:pt x="24" y="13"/>
                      <a:pt x="2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1"/>
                      <a:pt x="22" y="9"/>
                      <a:pt x="21" y="7"/>
                    </a:cubicBezTo>
                    <a:cubicBezTo>
                      <a:pt x="20" y="6"/>
                      <a:pt x="19" y="5"/>
                      <a:pt x="17" y="4"/>
                    </a:cubicBezTo>
                    <a:cubicBezTo>
                      <a:pt x="16" y="3"/>
                      <a:pt x="14" y="2"/>
                      <a:pt x="12" y="2"/>
                    </a:cubicBezTo>
                    <a:cubicBezTo>
                      <a:pt x="10" y="2"/>
                      <a:pt x="8" y="3"/>
                      <a:pt x="7" y="4"/>
                    </a:cubicBezTo>
                    <a:cubicBezTo>
                      <a:pt x="5" y="5"/>
                      <a:pt x="5" y="7"/>
                      <a:pt x="5" y="8"/>
                    </a:cubicBezTo>
                    <a:cubicBezTo>
                      <a:pt x="5" y="9"/>
                      <a:pt x="5" y="10"/>
                      <a:pt x="6" y="11"/>
                    </a:cubicBezTo>
                    <a:cubicBezTo>
                      <a:pt x="7" y="13"/>
                      <a:pt x="10" y="14"/>
                      <a:pt x="15" y="17"/>
                    </a:cubicBezTo>
                    <a:cubicBezTo>
                      <a:pt x="19" y="19"/>
                      <a:pt x="21" y="20"/>
                      <a:pt x="23" y="21"/>
                    </a:cubicBezTo>
                    <a:cubicBezTo>
                      <a:pt x="24" y="22"/>
                      <a:pt x="25" y="23"/>
                      <a:pt x="26" y="25"/>
                    </a:cubicBezTo>
                    <a:cubicBezTo>
                      <a:pt x="27" y="26"/>
                      <a:pt x="27" y="27"/>
                      <a:pt x="27" y="29"/>
                    </a:cubicBezTo>
                    <a:cubicBezTo>
                      <a:pt x="27" y="32"/>
                      <a:pt x="26" y="34"/>
                      <a:pt x="24" y="36"/>
                    </a:cubicBezTo>
                    <a:cubicBezTo>
                      <a:pt x="21" y="38"/>
                      <a:pt x="18" y="39"/>
                      <a:pt x="14" y="39"/>
                    </a:cubicBezTo>
                    <a:cubicBezTo>
                      <a:pt x="13" y="39"/>
                      <a:pt x="12" y="39"/>
                      <a:pt x="11" y="39"/>
                    </a:cubicBezTo>
                    <a:cubicBezTo>
                      <a:pt x="10" y="39"/>
                      <a:pt x="9" y="38"/>
                      <a:pt x="7" y="38"/>
                    </a:cubicBezTo>
                    <a:cubicBezTo>
                      <a:pt x="5" y="37"/>
                      <a:pt x="4" y="37"/>
                      <a:pt x="3" y="37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2" y="38"/>
                      <a:pt x="1" y="38"/>
                      <a:pt x="1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9"/>
                      <a:pt x="3" y="31"/>
                      <a:pt x="3" y="32"/>
                    </a:cubicBezTo>
                    <a:cubicBezTo>
                      <a:pt x="4" y="34"/>
                      <a:pt x="6" y="35"/>
                      <a:pt x="8" y="36"/>
                    </a:cubicBezTo>
                    <a:cubicBezTo>
                      <a:pt x="9" y="37"/>
                      <a:pt x="11" y="37"/>
                      <a:pt x="14" y="37"/>
                    </a:cubicBezTo>
                    <a:cubicBezTo>
                      <a:pt x="16" y="37"/>
                      <a:pt x="18" y="36"/>
                      <a:pt x="20" y="35"/>
                    </a:cubicBezTo>
                    <a:cubicBezTo>
                      <a:pt x="21" y="34"/>
                      <a:pt x="22" y="33"/>
                      <a:pt x="22" y="31"/>
                    </a:cubicBezTo>
                    <a:cubicBezTo>
                      <a:pt x="22" y="30"/>
                      <a:pt x="21" y="29"/>
                      <a:pt x="21" y="28"/>
                    </a:cubicBezTo>
                    <a:cubicBezTo>
                      <a:pt x="20" y="27"/>
                      <a:pt x="20" y="26"/>
                      <a:pt x="18" y="26"/>
                    </a:cubicBezTo>
                    <a:cubicBezTo>
                      <a:pt x="18" y="25"/>
                      <a:pt x="15" y="24"/>
                      <a:pt x="12" y="22"/>
                    </a:cubicBezTo>
                    <a:cubicBezTo>
                      <a:pt x="8" y="20"/>
                      <a:pt x="6" y="19"/>
                      <a:pt x="4" y="18"/>
                    </a:cubicBezTo>
                    <a:cubicBezTo>
                      <a:pt x="3" y="17"/>
                      <a:pt x="2" y="16"/>
                      <a:pt x="1" y="14"/>
                    </a:cubicBezTo>
                    <a:cubicBezTo>
                      <a:pt x="0" y="13"/>
                      <a:pt x="0" y="12"/>
                      <a:pt x="0" y="10"/>
                    </a:cubicBezTo>
                    <a:cubicBezTo>
                      <a:pt x="0" y="7"/>
                      <a:pt x="1" y="5"/>
                      <a:pt x="3" y="3"/>
                    </a:cubicBezTo>
                    <a:cubicBezTo>
                      <a:pt x="5" y="1"/>
                      <a:pt x="8" y="0"/>
                      <a:pt x="12" y="0"/>
                    </a:cubicBezTo>
                    <a:cubicBezTo>
                      <a:pt x="14" y="0"/>
                      <a:pt x="16" y="1"/>
                      <a:pt x="19" y="2"/>
                    </a:cubicBezTo>
                    <a:cubicBezTo>
                      <a:pt x="20" y="2"/>
                      <a:pt x="21" y="2"/>
                      <a:pt x="21" y="2"/>
                    </a:cubicBezTo>
                    <a:cubicBezTo>
                      <a:pt x="22" y="2"/>
                      <a:pt x="22" y="2"/>
                      <a:pt x="23" y="2"/>
                    </a:cubicBezTo>
                    <a:cubicBezTo>
                      <a:pt x="23" y="2"/>
                      <a:pt x="23" y="1"/>
                      <a:pt x="23" y="0"/>
                    </a:cubicBez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5" name="Freeform 36"/>
              <p:cNvSpPr/>
              <p:nvPr/>
            </p:nvSpPr>
            <p:spPr bwMode="auto">
              <a:xfrm>
                <a:off x="3750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6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5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4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6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Freeform 37"/>
              <p:cNvSpPr/>
              <p:nvPr/>
            </p:nvSpPr>
            <p:spPr bwMode="auto">
              <a:xfrm>
                <a:off x="3790" y="2326"/>
                <a:ext cx="65" cy="71"/>
              </a:xfrm>
              <a:custGeom>
                <a:avLst/>
                <a:gdLst>
                  <a:gd name="T0" fmla="*/ 34 w 34"/>
                  <a:gd name="T1" fmla="*/ 0 h 37"/>
                  <a:gd name="T2" fmla="*/ 34 w 34"/>
                  <a:gd name="T3" fmla="*/ 9 h 37"/>
                  <a:gd name="T4" fmla="*/ 33 w 34"/>
                  <a:gd name="T5" fmla="*/ 9 h 37"/>
                  <a:gd name="T6" fmla="*/ 32 w 34"/>
                  <a:gd name="T7" fmla="*/ 5 h 37"/>
                  <a:gd name="T8" fmla="*/ 30 w 34"/>
                  <a:gd name="T9" fmla="*/ 3 h 37"/>
                  <a:gd name="T10" fmla="*/ 26 w 34"/>
                  <a:gd name="T11" fmla="*/ 2 h 37"/>
                  <a:gd name="T12" fmla="*/ 20 w 34"/>
                  <a:gd name="T13" fmla="*/ 2 h 37"/>
                  <a:gd name="T14" fmla="*/ 20 w 34"/>
                  <a:gd name="T15" fmla="*/ 31 h 37"/>
                  <a:gd name="T16" fmla="*/ 21 w 34"/>
                  <a:gd name="T17" fmla="*/ 35 h 37"/>
                  <a:gd name="T18" fmla="*/ 24 w 34"/>
                  <a:gd name="T19" fmla="*/ 36 h 37"/>
                  <a:gd name="T20" fmla="*/ 26 w 34"/>
                  <a:gd name="T21" fmla="*/ 36 h 37"/>
                  <a:gd name="T22" fmla="*/ 26 w 34"/>
                  <a:gd name="T23" fmla="*/ 37 h 37"/>
                  <a:gd name="T24" fmla="*/ 8 w 34"/>
                  <a:gd name="T25" fmla="*/ 37 h 37"/>
                  <a:gd name="T26" fmla="*/ 8 w 34"/>
                  <a:gd name="T27" fmla="*/ 36 h 37"/>
                  <a:gd name="T28" fmla="*/ 10 w 34"/>
                  <a:gd name="T29" fmla="*/ 36 h 37"/>
                  <a:gd name="T30" fmla="*/ 13 w 34"/>
                  <a:gd name="T31" fmla="*/ 35 h 37"/>
                  <a:gd name="T32" fmla="*/ 14 w 34"/>
                  <a:gd name="T33" fmla="*/ 31 h 37"/>
                  <a:gd name="T34" fmla="*/ 14 w 34"/>
                  <a:gd name="T35" fmla="*/ 2 h 37"/>
                  <a:gd name="T36" fmla="*/ 9 w 34"/>
                  <a:gd name="T37" fmla="*/ 2 h 37"/>
                  <a:gd name="T38" fmla="*/ 5 w 34"/>
                  <a:gd name="T39" fmla="*/ 3 h 37"/>
                  <a:gd name="T40" fmla="*/ 2 w 34"/>
                  <a:gd name="T41" fmla="*/ 5 h 37"/>
                  <a:gd name="T42" fmla="*/ 1 w 34"/>
                  <a:gd name="T43" fmla="*/ 9 h 37"/>
                  <a:gd name="T44" fmla="*/ 0 w 34"/>
                  <a:gd name="T45" fmla="*/ 9 h 37"/>
                  <a:gd name="T46" fmla="*/ 0 w 34"/>
                  <a:gd name="T47" fmla="*/ 0 h 37"/>
                  <a:gd name="T48" fmla="*/ 34 w 34"/>
                  <a:gd name="T4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37">
                    <a:moveTo>
                      <a:pt x="34" y="0"/>
                    </a:move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7"/>
                      <a:pt x="33" y="6"/>
                      <a:pt x="32" y="5"/>
                    </a:cubicBezTo>
                    <a:cubicBezTo>
                      <a:pt x="32" y="4"/>
                      <a:pt x="31" y="4"/>
                      <a:pt x="30" y="3"/>
                    </a:cubicBezTo>
                    <a:cubicBezTo>
                      <a:pt x="29" y="3"/>
                      <a:pt x="27" y="2"/>
                      <a:pt x="26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3"/>
                      <a:pt x="20" y="35"/>
                      <a:pt x="21" y="35"/>
                    </a:cubicBezTo>
                    <a:cubicBezTo>
                      <a:pt x="21" y="36"/>
                      <a:pt x="23" y="36"/>
                      <a:pt x="24" y="36"/>
                    </a:cubicBezTo>
                    <a:cubicBezTo>
                      <a:pt x="26" y="36"/>
                      <a:pt x="26" y="36"/>
                      <a:pt x="26" y="36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1" y="36"/>
                      <a:pt x="13" y="36"/>
                      <a:pt x="13" y="35"/>
                    </a:cubicBezTo>
                    <a:cubicBezTo>
                      <a:pt x="14" y="34"/>
                      <a:pt x="14" y="33"/>
                      <a:pt x="14" y="3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2"/>
                      <a:pt x="6" y="2"/>
                      <a:pt x="5" y="3"/>
                    </a:cubicBezTo>
                    <a:cubicBezTo>
                      <a:pt x="4" y="3"/>
                      <a:pt x="3" y="4"/>
                      <a:pt x="2" y="5"/>
                    </a:cubicBezTo>
                    <a:cubicBezTo>
                      <a:pt x="1" y="6"/>
                      <a:pt x="1" y="7"/>
                      <a:pt x="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" name="Freeform 38"/>
              <p:cNvSpPr/>
              <p:nvPr/>
            </p:nvSpPr>
            <p:spPr bwMode="auto">
              <a:xfrm>
                <a:off x="3859" y="2326"/>
                <a:ext cx="82" cy="71"/>
              </a:xfrm>
              <a:custGeom>
                <a:avLst/>
                <a:gdLst>
                  <a:gd name="T0" fmla="*/ 29 w 43"/>
                  <a:gd name="T1" fmla="*/ 0 h 37"/>
                  <a:gd name="T2" fmla="*/ 43 w 43"/>
                  <a:gd name="T3" fmla="*/ 0 h 37"/>
                  <a:gd name="T4" fmla="*/ 43 w 43"/>
                  <a:gd name="T5" fmla="*/ 1 h 37"/>
                  <a:gd name="T6" fmla="*/ 42 w 43"/>
                  <a:gd name="T7" fmla="*/ 1 h 37"/>
                  <a:gd name="T8" fmla="*/ 40 w 43"/>
                  <a:gd name="T9" fmla="*/ 2 h 37"/>
                  <a:gd name="T10" fmla="*/ 37 w 43"/>
                  <a:gd name="T11" fmla="*/ 3 h 37"/>
                  <a:gd name="T12" fmla="*/ 34 w 43"/>
                  <a:gd name="T13" fmla="*/ 7 h 37"/>
                  <a:gd name="T14" fmla="*/ 24 w 43"/>
                  <a:gd name="T15" fmla="*/ 21 h 37"/>
                  <a:gd name="T16" fmla="*/ 24 w 43"/>
                  <a:gd name="T17" fmla="*/ 31 h 37"/>
                  <a:gd name="T18" fmla="*/ 25 w 43"/>
                  <a:gd name="T19" fmla="*/ 35 h 37"/>
                  <a:gd name="T20" fmla="*/ 29 w 43"/>
                  <a:gd name="T21" fmla="*/ 36 h 37"/>
                  <a:gd name="T22" fmla="*/ 30 w 43"/>
                  <a:gd name="T23" fmla="*/ 36 h 37"/>
                  <a:gd name="T24" fmla="*/ 30 w 43"/>
                  <a:gd name="T25" fmla="*/ 37 h 37"/>
                  <a:gd name="T26" fmla="*/ 13 w 43"/>
                  <a:gd name="T27" fmla="*/ 37 h 37"/>
                  <a:gd name="T28" fmla="*/ 13 w 43"/>
                  <a:gd name="T29" fmla="*/ 36 h 37"/>
                  <a:gd name="T30" fmla="*/ 14 w 43"/>
                  <a:gd name="T31" fmla="*/ 36 h 37"/>
                  <a:gd name="T32" fmla="*/ 18 w 43"/>
                  <a:gd name="T33" fmla="*/ 35 h 37"/>
                  <a:gd name="T34" fmla="*/ 18 w 43"/>
                  <a:gd name="T35" fmla="*/ 31 h 37"/>
                  <a:gd name="T36" fmla="*/ 18 w 43"/>
                  <a:gd name="T37" fmla="*/ 22 h 37"/>
                  <a:gd name="T38" fmla="*/ 7 w 43"/>
                  <a:gd name="T39" fmla="*/ 6 h 37"/>
                  <a:gd name="T40" fmla="*/ 4 w 43"/>
                  <a:gd name="T41" fmla="*/ 3 h 37"/>
                  <a:gd name="T42" fmla="*/ 1 w 43"/>
                  <a:gd name="T43" fmla="*/ 1 h 37"/>
                  <a:gd name="T44" fmla="*/ 0 w 43"/>
                  <a:gd name="T45" fmla="*/ 1 h 37"/>
                  <a:gd name="T46" fmla="*/ 0 w 43"/>
                  <a:gd name="T47" fmla="*/ 0 h 37"/>
                  <a:gd name="T48" fmla="*/ 17 w 43"/>
                  <a:gd name="T49" fmla="*/ 0 h 37"/>
                  <a:gd name="T50" fmla="*/ 17 w 43"/>
                  <a:gd name="T51" fmla="*/ 1 h 37"/>
                  <a:gd name="T52" fmla="*/ 16 w 43"/>
                  <a:gd name="T53" fmla="*/ 1 h 37"/>
                  <a:gd name="T54" fmla="*/ 14 w 43"/>
                  <a:gd name="T55" fmla="*/ 2 h 37"/>
                  <a:gd name="T56" fmla="*/ 13 w 43"/>
                  <a:gd name="T57" fmla="*/ 3 h 37"/>
                  <a:gd name="T58" fmla="*/ 14 w 43"/>
                  <a:gd name="T59" fmla="*/ 7 h 37"/>
                  <a:gd name="T60" fmla="*/ 23 w 43"/>
                  <a:gd name="T61" fmla="*/ 19 h 37"/>
                  <a:gd name="T62" fmla="*/ 31 w 43"/>
                  <a:gd name="T63" fmla="*/ 8 h 37"/>
                  <a:gd name="T64" fmla="*/ 33 w 43"/>
                  <a:gd name="T65" fmla="*/ 4 h 37"/>
                  <a:gd name="T66" fmla="*/ 32 w 43"/>
                  <a:gd name="T67" fmla="*/ 2 h 37"/>
                  <a:gd name="T68" fmla="*/ 31 w 43"/>
                  <a:gd name="T69" fmla="*/ 1 h 37"/>
                  <a:gd name="T70" fmla="*/ 29 w 43"/>
                  <a:gd name="T71" fmla="*/ 1 h 37"/>
                  <a:gd name="T72" fmla="*/ 29 w 43"/>
                  <a:gd name="T7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3" h="37">
                    <a:moveTo>
                      <a:pt x="29" y="0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1" y="1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6" y="4"/>
                      <a:pt x="35" y="6"/>
                      <a:pt x="34" y="7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3"/>
                      <a:pt x="24" y="35"/>
                      <a:pt x="25" y="35"/>
                    </a:cubicBezTo>
                    <a:cubicBezTo>
                      <a:pt x="26" y="36"/>
                      <a:pt x="27" y="36"/>
                      <a:pt x="29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6" y="36"/>
                      <a:pt x="17" y="36"/>
                      <a:pt x="18" y="35"/>
                    </a:cubicBezTo>
                    <a:cubicBezTo>
                      <a:pt x="18" y="34"/>
                      <a:pt x="18" y="33"/>
                      <a:pt x="18" y="31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5"/>
                      <a:pt x="5" y="3"/>
                      <a:pt x="4" y="3"/>
                    </a:cubicBezTo>
                    <a:cubicBezTo>
                      <a:pt x="4" y="3"/>
                      <a:pt x="3" y="2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5" y="1"/>
                      <a:pt x="14" y="2"/>
                    </a:cubicBezTo>
                    <a:cubicBezTo>
                      <a:pt x="13" y="2"/>
                      <a:pt x="13" y="3"/>
                      <a:pt x="13" y="3"/>
                    </a:cubicBezTo>
                    <a:cubicBezTo>
                      <a:pt x="13" y="4"/>
                      <a:pt x="13" y="5"/>
                      <a:pt x="14" y="7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2" y="6"/>
                      <a:pt x="33" y="5"/>
                      <a:pt x="33" y="4"/>
                    </a:cubicBezTo>
                    <a:cubicBezTo>
                      <a:pt x="33" y="3"/>
                      <a:pt x="33" y="3"/>
                      <a:pt x="32" y="2"/>
                    </a:cubicBezTo>
                    <a:cubicBezTo>
                      <a:pt x="32" y="2"/>
                      <a:pt x="32" y="2"/>
                      <a:pt x="31" y="1"/>
                    </a:cubicBezTo>
                    <a:cubicBezTo>
                      <a:pt x="31" y="1"/>
                      <a:pt x="30" y="1"/>
                      <a:pt x="29" y="1"/>
                    </a:cubicBez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8" name="Freeform 39"/>
              <p:cNvSpPr>
                <a:spLocks noEditPoints="1"/>
              </p:cNvSpPr>
              <p:nvPr/>
            </p:nvSpPr>
            <p:spPr bwMode="auto">
              <a:xfrm>
                <a:off x="3970" y="2324"/>
                <a:ext cx="76" cy="75"/>
              </a:xfrm>
              <a:custGeom>
                <a:avLst/>
                <a:gdLst>
                  <a:gd name="T0" fmla="*/ 21 w 40"/>
                  <a:gd name="T1" fmla="*/ 0 h 39"/>
                  <a:gd name="T2" fmla="*/ 34 w 40"/>
                  <a:gd name="T3" fmla="*/ 6 h 39"/>
                  <a:gd name="T4" fmla="*/ 40 w 40"/>
                  <a:gd name="T5" fmla="*/ 19 h 39"/>
                  <a:gd name="T6" fmla="*/ 34 w 40"/>
                  <a:gd name="T7" fmla="*/ 34 h 39"/>
                  <a:gd name="T8" fmla="*/ 20 w 40"/>
                  <a:gd name="T9" fmla="*/ 39 h 39"/>
                  <a:gd name="T10" fmla="*/ 6 w 40"/>
                  <a:gd name="T11" fmla="*/ 34 h 39"/>
                  <a:gd name="T12" fmla="*/ 0 w 40"/>
                  <a:gd name="T13" fmla="*/ 20 h 39"/>
                  <a:gd name="T14" fmla="*/ 7 w 40"/>
                  <a:gd name="T15" fmla="*/ 5 h 39"/>
                  <a:gd name="T16" fmla="*/ 21 w 40"/>
                  <a:gd name="T17" fmla="*/ 0 h 39"/>
                  <a:gd name="T18" fmla="*/ 20 w 40"/>
                  <a:gd name="T19" fmla="*/ 2 h 39"/>
                  <a:gd name="T20" fmla="*/ 11 w 40"/>
                  <a:gd name="T21" fmla="*/ 6 h 39"/>
                  <a:gd name="T22" fmla="*/ 7 w 40"/>
                  <a:gd name="T23" fmla="*/ 19 h 39"/>
                  <a:gd name="T24" fmla="*/ 11 w 40"/>
                  <a:gd name="T25" fmla="*/ 33 h 39"/>
                  <a:gd name="T26" fmla="*/ 20 w 40"/>
                  <a:gd name="T27" fmla="*/ 37 h 39"/>
                  <a:gd name="T28" fmla="*/ 30 w 40"/>
                  <a:gd name="T29" fmla="*/ 33 h 39"/>
                  <a:gd name="T30" fmla="*/ 33 w 40"/>
                  <a:gd name="T31" fmla="*/ 20 h 39"/>
                  <a:gd name="T32" fmla="*/ 29 w 40"/>
                  <a:gd name="T33" fmla="*/ 6 h 39"/>
                  <a:gd name="T34" fmla="*/ 20 w 40"/>
                  <a:gd name="T35" fmla="*/ 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39">
                    <a:moveTo>
                      <a:pt x="21" y="0"/>
                    </a:moveTo>
                    <a:cubicBezTo>
                      <a:pt x="26" y="0"/>
                      <a:pt x="31" y="2"/>
                      <a:pt x="34" y="6"/>
                    </a:cubicBezTo>
                    <a:cubicBezTo>
                      <a:pt x="38" y="9"/>
                      <a:pt x="40" y="14"/>
                      <a:pt x="40" y="19"/>
                    </a:cubicBezTo>
                    <a:cubicBezTo>
                      <a:pt x="40" y="25"/>
                      <a:pt x="38" y="30"/>
                      <a:pt x="34" y="34"/>
                    </a:cubicBezTo>
                    <a:cubicBezTo>
                      <a:pt x="30" y="37"/>
                      <a:pt x="26" y="39"/>
                      <a:pt x="20" y="39"/>
                    </a:cubicBezTo>
                    <a:cubicBezTo>
                      <a:pt x="14" y="39"/>
                      <a:pt x="10" y="37"/>
                      <a:pt x="6" y="34"/>
                    </a:cubicBezTo>
                    <a:cubicBezTo>
                      <a:pt x="2" y="30"/>
                      <a:pt x="0" y="25"/>
                      <a:pt x="0" y="20"/>
                    </a:cubicBezTo>
                    <a:cubicBezTo>
                      <a:pt x="0" y="14"/>
                      <a:pt x="2" y="9"/>
                      <a:pt x="7" y="5"/>
                    </a:cubicBezTo>
                    <a:cubicBezTo>
                      <a:pt x="11" y="2"/>
                      <a:pt x="15" y="0"/>
                      <a:pt x="21" y="0"/>
                    </a:cubicBezTo>
                    <a:close/>
                    <a:moveTo>
                      <a:pt x="20" y="2"/>
                    </a:moveTo>
                    <a:cubicBezTo>
                      <a:pt x="16" y="2"/>
                      <a:pt x="13" y="3"/>
                      <a:pt x="11" y="6"/>
                    </a:cubicBezTo>
                    <a:cubicBezTo>
                      <a:pt x="8" y="9"/>
                      <a:pt x="7" y="13"/>
                      <a:pt x="7" y="19"/>
                    </a:cubicBezTo>
                    <a:cubicBezTo>
                      <a:pt x="7" y="26"/>
                      <a:pt x="8" y="30"/>
                      <a:pt x="11" y="33"/>
                    </a:cubicBezTo>
                    <a:cubicBezTo>
                      <a:pt x="13" y="36"/>
                      <a:pt x="16" y="37"/>
                      <a:pt x="20" y="37"/>
                    </a:cubicBezTo>
                    <a:cubicBezTo>
                      <a:pt x="24" y="37"/>
                      <a:pt x="27" y="36"/>
                      <a:pt x="30" y="33"/>
                    </a:cubicBezTo>
                    <a:cubicBezTo>
                      <a:pt x="32" y="30"/>
                      <a:pt x="33" y="26"/>
                      <a:pt x="33" y="20"/>
                    </a:cubicBezTo>
                    <a:cubicBezTo>
                      <a:pt x="33" y="14"/>
                      <a:pt x="32" y="9"/>
                      <a:pt x="29" y="6"/>
                    </a:cubicBezTo>
                    <a:cubicBezTo>
                      <a:pt x="27" y="3"/>
                      <a:pt x="24" y="2"/>
                      <a:pt x="2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Freeform 40"/>
              <p:cNvSpPr/>
              <p:nvPr/>
            </p:nvSpPr>
            <p:spPr bwMode="auto">
              <a:xfrm>
                <a:off x="4052" y="2326"/>
                <a:ext cx="59" cy="71"/>
              </a:xfrm>
              <a:custGeom>
                <a:avLst/>
                <a:gdLst>
                  <a:gd name="T0" fmla="*/ 12 w 31"/>
                  <a:gd name="T1" fmla="*/ 2 h 37"/>
                  <a:gd name="T2" fmla="*/ 12 w 31"/>
                  <a:gd name="T3" fmla="*/ 17 h 37"/>
                  <a:gd name="T4" fmla="*/ 19 w 31"/>
                  <a:gd name="T5" fmla="*/ 17 h 37"/>
                  <a:gd name="T6" fmla="*/ 23 w 31"/>
                  <a:gd name="T7" fmla="*/ 16 h 37"/>
                  <a:gd name="T8" fmla="*/ 25 w 31"/>
                  <a:gd name="T9" fmla="*/ 12 h 37"/>
                  <a:gd name="T10" fmla="*/ 26 w 31"/>
                  <a:gd name="T11" fmla="*/ 12 h 37"/>
                  <a:gd name="T12" fmla="*/ 26 w 31"/>
                  <a:gd name="T13" fmla="*/ 24 h 37"/>
                  <a:gd name="T14" fmla="*/ 25 w 31"/>
                  <a:gd name="T15" fmla="*/ 24 h 37"/>
                  <a:gd name="T16" fmla="*/ 24 w 31"/>
                  <a:gd name="T17" fmla="*/ 21 h 37"/>
                  <a:gd name="T18" fmla="*/ 22 w 31"/>
                  <a:gd name="T19" fmla="*/ 20 h 37"/>
                  <a:gd name="T20" fmla="*/ 19 w 31"/>
                  <a:gd name="T21" fmla="*/ 19 h 37"/>
                  <a:gd name="T22" fmla="*/ 12 w 31"/>
                  <a:gd name="T23" fmla="*/ 19 h 37"/>
                  <a:gd name="T24" fmla="*/ 12 w 31"/>
                  <a:gd name="T25" fmla="*/ 31 h 37"/>
                  <a:gd name="T26" fmla="*/ 12 w 31"/>
                  <a:gd name="T27" fmla="*/ 34 h 37"/>
                  <a:gd name="T28" fmla="*/ 13 w 31"/>
                  <a:gd name="T29" fmla="*/ 36 h 37"/>
                  <a:gd name="T30" fmla="*/ 16 w 31"/>
                  <a:gd name="T31" fmla="*/ 36 h 37"/>
                  <a:gd name="T32" fmla="*/ 18 w 31"/>
                  <a:gd name="T33" fmla="*/ 36 h 37"/>
                  <a:gd name="T34" fmla="*/ 18 w 31"/>
                  <a:gd name="T35" fmla="*/ 37 h 37"/>
                  <a:gd name="T36" fmla="*/ 0 w 31"/>
                  <a:gd name="T37" fmla="*/ 37 h 37"/>
                  <a:gd name="T38" fmla="*/ 0 w 31"/>
                  <a:gd name="T39" fmla="*/ 36 h 37"/>
                  <a:gd name="T40" fmla="*/ 1 w 31"/>
                  <a:gd name="T41" fmla="*/ 36 h 37"/>
                  <a:gd name="T42" fmla="*/ 5 w 31"/>
                  <a:gd name="T43" fmla="*/ 35 h 37"/>
                  <a:gd name="T44" fmla="*/ 6 w 31"/>
                  <a:gd name="T45" fmla="*/ 31 h 37"/>
                  <a:gd name="T46" fmla="*/ 6 w 31"/>
                  <a:gd name="T47" fmla="*/ 7 h 37"/>
                  <a:gd name="T48" fmla="*/ 5 w 31"/>
                  <a:gd name="T49" fmla="*/ 3 h 37"/>
                  <a:gd name="T50" fmla="*/ 4 w 31"/>
                  <a:gd name="T51" fmla="*/ 2 h 37"/>
                  <a:gd name="T52" fmla="*/ 1 w 31"/>
                  <a:gd name="T53" fmla="*/ 1 h 37"/>
                  <a:gd name="T54" fmla="*/ 0 w 31"/>
                  <a:gd name="T55" fmla="*/ 1 h 37"/>
                  <a:gd name="T56" fmla="*/ 0 w 31"/>
                  <a:gd name="T57" fmla="*/ 0 h 37"/>
                  <a:gd name="T58" fmla="*/ 31 w 31"/>
                  <a:gd name="T59" fmla="*/ 0 h 37"/>
                  <a:gd name="T60" fmla="*/ 31 w 31"/>
                  <a:gd name="T61" fmla="*/ 8 h 37"/>
                  <a:gd name="T62" fmla="*/ 30 w 31"/>
                  <a:gd name="T63" fmla="*/ 8 h 37"/>
                  <a:gd name="T64" fmla="*/ 28 w 31"/>
                  <a:gd name="T65" fmla="*/ 4 h 37"/>
                  <a:gd name="T66" fmla="*/ 26 w 31"/>
                  <a:gd name="T67" fmla="*/ 3 h 37"/>
                  <a:gd name="T68" fmla="*/ 21 w 31"/>
                  <a:gd name="T69" fmla="*/ 2 h 37"/>
                  <a:gd name="T70" fmla="*/ 12 w 31"/>
                  <a:gd name="T71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1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21" y="17"/>
                      <a:pt x="22" y="16"/>
                      <a:pt x="23" y="16"/>
                    </a:cubicBezTo>
                    <a:cubicBezTo>
                      <a:pt x="24" y="15"/>
                      <a:pt x="24" y="14"/>
                      <a:pt x="25" y="1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3"/>
                      <a:pt x="24" y="22"/>
                      <a:pt x="24" y="21"/>
                    </a:cubicBezTo>
                    <a:cubicBezTo>
                      <a:pt x="24" y="20"/>
                      <a:pt x="23" y="20"/>
                      <a:pt x="22" y="20"/>
                    </a:cubicBezTo>
                    <a:cubicBezTo>
                      <a:pt x="22" y="19"/>
                      <a:pt x="21" y="19"/>
                      <a:pt x="19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5"/>
                      <a:pt x="13" y="35"/>
                      <a:pt x="13" y="36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5" y="3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3" y="1"/>
                      <a:pt x="2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29" y="6"/>
                      <a:pt x="29" y="5"/>
                      <a:pt x="28" y="4"/>
                    </a:cubicBezTo>
                    <a:cubicBezTo>
                      <a:pt x="27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1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" name="Freeform 41"/>
              <p:cNvSpPr>
                <a:spLocks noEditPoints="1"/>
              </p:cNvSpPr>
              <p:nvPr/>
            </p:nvSpPr>
            <p:spPr bwMode="auto">
              <a:xfrm>
                <a:off x="4145" y="2326"/>
                <a:ext cx="59" cy="71"/>
              </a:xfrm>
              <a:custGeom>
                <a:avLst/>
                <a:gdLst>
                  <a:gd name="T0" fmla="*/ 11 w 31"/>
                  <a:gd name="T1" fmla="*/ 20 h 37"/>
                  <a:gd name="T2" fmla="*/ 11 w 31"/>
                  <a:gd name="T3" fmla="*/ 31 h 37"/>
                  <a:gd name="T4" fmla="*/ 12 w 31"/>
                  <a:gd name="T5" fmla="*/ 35 h 37"/>
                  <a:gd name="T6" fmla="*/ 16 w 31"/>
                  <a:gd name="T7" fmla="*/ 36 h 37"/>
                  <a:gd name="T8" fmla="*/ 17 w 31"/>
                  <a:gd name="T9" fmla="*/ 36 h 37"/>
                  <a:gd name="T10" fmla="*/ 17 w 31"/>
                  <a:gd name="T11" fmla="*/ 37 h 37"/>
                  <a:gd name="T12" fmla="*/ 0 w 31"/>
                  <a:gd name="T13" fmla="*/ 37 h 37"/>
                  <a:gd name="T14" fmla="*/ 0 w 31"/>
                  <a:gd name="T15" fmla="*/ 36 h 37"/>
                  <a:gd name="T16" fmla="*/ 1 w 31"/>
                  <a:gd name="T17" fmla="*/ 36 h 37"/>
                  <a:gd name="T18" fmla="*/ 5 w 31"/>
                  <a:gd name="T19" fmla="*/ 35 h 37"/>
                  <a:gd name="T20" fmla="*/ 6 w 31"/>
                  <a:gd name="T21" fmla="*/ 31 h 37"/>
                  <a:gd name="T22" fmla="*/ 6 w 31"/>
                  <a:gd name="T23" fmla="*/ 7 h 37"/>
                  <a:gd name="T24" fmla="*/ 5 w 31"/>
                  <a:gd name="T25" fmla="*/ 2 h 37"/>
                  <a:gd name="T26" fmla="*/ 1 w 31"/>
                  <a:gd name="T27" fmla="*/ 1 h 37"/>
                  <a:gd name="T28" fmla="*/ 0 w 31"/>
                  <a:gd name="T29" fmla="*/ 1 h 37"/>
                  <a:gd name="T30" fmla="*/ 0 w 31"/>
                  <a:gd name="T31" fmla="*/ 0 h 37"/>
                  <a:gd name="T32" fmla="*/ 15 w 31"/>
                  <a:gd name="T33" fmla="*/ 0 h 37"/>
                  <a:gd name="T34" fmla="*/ 24 w 31"/>
                  <a:gd name="T35" fmla="*/ 1 h 37"/>
                  <a:gd name="T36" fmla="*/ 29 w 31"/>
                  <a:gd name="T37" fmla="*/ 5 h 37"/>
                  <a:gd name="T38" fmla="*/ 31 w 31"/>
                  <a:gd name="T39" fmla="*/ 10 h 37"/>
                  <a:gd name="T40" fmla="*/ 28 w 31"/>
                  <a:gd name="T41" fmla="*/ 18 h 37"/>
                  <a:gd name="T42" fmla="*/ 18 w 31"/>
                  <a:gd name="T43" fmla="*/ 21 h 37"/>
                  <a:gd name="T44" fmla="*/ 15 w 31"/>
                  <a:gd name="T45" fmla="*/ 20 h 37"/>
                  <a:gd name="T46" fmla="*/ 11 w 31"/>
                  <a:gd name="T47" fmla="*/ 20 h 37"/>
                  <a:gd name="T48" fmla="*/ 11 w 31"/>
                  <a:gd name="T49" fmla="*/ 18 h 37"/>
                  <a:gd name="T50" fmla="*/ 14 w 31"/>
                  <a:gd name="T51" fmla="*/ 19 h 37"/>
                  <a:gd name="T52" fmla="*/ 16 w 31"/>
                  <a:gd name="T53" fmla="*/ 19 h 37"/>
                  <a:gd name="T54" fmla="*/ 22 w 31"/>
                  <a:gd name="T55" fmla="*/ 17 h 37"/>
                  <a:gd name="T56" fmla="*/ 24 w 31"/>
                  <a:gd name="T57" fmla="*/ 11 h 37"/>
                  <a:gd name="T58" fmla="*/ 23 w 31"/>
                  <a:gd name="T59" fmla="*/ 6 h 37"/>
                  <a:gd name="T60" fmla="*/ 20 w 31"/>
                  <a:gd name="T61" fmla="*/ 3 h 37"/>
                  <a:gd name="T62" fmla="*/ 15 w 31"/>
                  <a:gd name="T63" fmla="*/ 2 h 37"/>
                  <a:gd name="T64" fmla="*/ 11 w 31"/>
                  <a:gd name="T65" fmla="*/ 3 h 37"/>
                  <a:gd name="T66" fmla="*/ 11 w 31"/>
                  <a:gd name="T67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" h="37">
                    <a:moveTo>
                      <a:pt x="11" y="20"/>
                    </a:move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2" y="35"/>
                      <a:pt x="12" y="35"/>
                    </a:cubicBezTo>
                    <a:cubicBezTo>
                      <a:pt x="13" y="36"/>
                      <a:pt x="14" y="36"/>
                      <a:pt x="16" y="36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7" y="37"/>
                      <a:pt x="17" y="37"/>
                      <a:pt x="17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9" y="0"/>
                      <a:pt x="21" y="0"/>
                      <a:pt x="24" y="1"/>
                    </a:cubicBezTo>
                    <a:cubicBezTo>
                      <a:pt x="26" y="2"/>
                      <a:pt x="27" y="3"/>
                      <a:pt x="29" y="5"/>
                    </a:cubicBezTo>
                    <a:cubicBezTo>
                      <a:pt x="30" y="6"/>
                      <a:pt x="31" y="8"/>
                      <a:pt x="31" y="10"/>
                    </a:cubicBezTo>
                    <a:cubicBezTo>
                      <a:pt x="31" y="13"/>
                      <a:pt x="30" y="16"/>
                      <a:pt x="28" y="18"/>
                    </a:cubicBezTo>
                    <a:cubicBezTo>
                      <a:pt x="26" y="20"/>
                      <a:pt x="22" y="21"/>
                      <a:pt x="18" y="21"/>
                    </a:cubicBezTo>
                    <a:cubicBezTo>
                      <a:pt x="17" y="21"/>
                      <a:pt x="16" y="21"/>
                      <a:pt x="15" y="20"/>
                    </a:cubicBezTo>
                    <a:cubicBezTo>
                      <a:pt x="14" y="20"/>
                      <a:pt x="13" y="20"/>
                      <a:pt x="11" y="20"/>
                    </a:cubicBezTo>
                    <a:close/>
                    <a:moveTo>
                      <a:pt x="11" y="18"/>
                    </a:moveTo>
                    <a:cubicBezTo>
                      <a:pt x="13" y="18"/>
                      <a:pt x="13" y="19"/>
                      <a:pt x="14" y="19"/>
                    </a:cubicBezTo>
                    <a:cubicBezTo>
                      <a:pt x="15" y="19"/>
                      <a:pt x="16" y="19"/>
                      <a:pt x="16" y="19"/>
                    </a:cubicBezTo>
                    <a:cubicBezTo>
                      <a:pt x="19" y="19"/>
                      <a:pt x="20" y="18"/>
                      <a:pt x="22" y="17"/>
                    </a:cubicBezTo>
                    <a:cubicBezTo>
                      <a:pt x="23" y="15"/>
                      <a:pt x="24" y="13"/>
                      <a:pt x="24" y="11"/>
                    </a:cubicBezTo>
                    <a:cubicBezTo>
                      <a:pt x="24" y="9"/>
                      <a:pt x="24" y="8"/>
                      <a:pt x="23" y="6"/>
                    </a:cubicBezTo>
                    <a:cubicBezTo>
                      <a:pt x="22" y="5"/>
                      <a:pt x="21" y="4"/>
                      <a:pt x="20" y="3"/>
                    </a:cubicBezTo>
                    <a:cubicBezTo>
                      <a:pt x="19" y="3"/>
                      <a:pt x="17" y="2"/>
                      <a:pt x="15" y="2"/>
                    </a:cubicBezTo>
                    <a:cubicBezTo>
                      <a:pt x="14" y="2"/>
                      <a:pt x="13" y="2"/>
                      <a:pt x="11" y="3"/>
                    </a:cubicBezTo>
                    <a:lnTo>
                      <a:pt x="11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" name="Freeform 42"/>
              <p:cNvSpPr/>
              <p:nvPr/>
            </p:nvSpPr>
            <p:spPr bwMode="auto">
              <a:xfrm>
                <a:off x="4210" y="2326"/>
                <a:ext cx="67" cy="71"/>
              </a:xfrm>
              <a:custGeom>
                <a:avLst/>
                <a:gdLst>
                  <a:gd name="T0" fmla="*/ 12 w 35"/>
                  <a:gd name="T1" fmla="*/ 2 h 37"/>
                  <a:gd name="T2" fmla="*/ 12 w 35"/>
                  <a:gd name="T3" fmla="*/ 17 h 37"/>
                  <a:gd name="T4" fmla="*/ 21 w 35"/>
                  <a:gd name="T5" fmla="*/ 17 h 37"/>
                  <a:gd name="T6" fmla="*/ 25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6 w 35"/>
                  <a:gd name="T17" fmla="*/ 21 h 37"/>
                  <a:gd name="T18" fmla="*/ 24 w 35"/>
                  <a:gd name="T19" fmla="*/ 19 h 37"/>
                  <a:gd name="T20" fmla="*/ 21 w 35"/>
                  <a:gd name="T21" fmla="*/ 19 h 37"/>
                  <a:gd name="T22" fmla="*/ 12 w 35"/>
                  <a:gd name="T23" fmla="*/ 19 h 37"/>
                  <a:gd name="T24" fmla="*/ 12 w 35"/>
                  <a:gd name="T25" fmla="*/ 31 h 37"/>
                  <a:gd name="T26" fmla="*/ 12 w 35"/>
                  <a:gd name="T27" fmla="*/ 34 h 37"/>
                  <a:gd name="T28" fmla="*/ 13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2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1 w 35"/>
                  <a:gd name="T49" fmla="*/ 36 h 37"/>
                  <a:gd name="T50" fmla="*/ 4 w 35"/>
                  <a:gd name="T51" fmla="*/ 36 h 37"/>
                  <a:gd name="T52" fmla="*/ 5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1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2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29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2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3" y="17"/>
                      <a:pt x="24" y="16"/>
                      <a:pt x="25" y="16"/>
                    </a:cubicBezTo>
                    <a:cubicBezTo>
                      <a:pt x="26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3"/>
                      <a:pt x="26" y="21"/>
                      <a:pt x="26" y="21"/>
                    </a:cubicBezTo>
                    <a:cubicBezTo>
                      <a:pt x="26" y="20"/>
                      <a:pt x="25" y="20"/>
                      <a:pt x="24" y="19"/>
                    </a:cubicBezTo>
                    <a:cubicBezTo>
                      <a:pt x="24" y="19"/>
                      <a:pt x="22" y="19"/>
                      <a:pt x="2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4"/>
                      <a:pt x="12" y="35"/>
                      <a:pt x="13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1" y="32"/>
                      <a:pt x="33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3" y="36"/>
                      <a:pt x="4" y="36"/>
                    </a:cubicBezTo>
                    <a:cubicBezTo>
                      <a:pt x="5" y="35"/>
                      <a:pt x="5" y="35"/>
                      <a:pt x="5" y="34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6"/>
                      <a:pt x="30" y="5"/>
                      <a:pt x="29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6" y="2"/>
                      <a:pt x="25" y="2"/>
                      <a:pt x="23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" name="Freeform 43"/>
              <p:cNvSpPr/>
              <p:nvPr/>
            </p:nvSpPr>
            <p:spPr bwMode="auto">
              <a:xfrm>
                <a:off x="4283" y="2326"/>
                <a:ext cx="65" cy="71"/>
              </a:xfrm>
              <a:custGeom>
                <a:avLst/>
                <a:gdLst>
                  <a:gd name="T0" fmla="*/ 34 w 34"/>
                  <a:gd name="T1" fmla="*/ 0 h 37"/>
                  <a:gd name="T2" fmla="*/ 34 w 34"/>
                  <a:gd name="T3" fmla="*/ 9 h 37"/>
                  <a:gd name="T4" fmla="*/ 33 w 34"/>
                  <a:gd name="T5" fmla="*/ 9 h 37"/>
                  <a:gd name="T6" fmla="*/ 32 w 34"/>
                  <a:gd name="T7" fmla="*/ 5 h 37"/>
                  <a:gd name="T8" fmla="*/ 30 w 34"/>
                  <a:gd name="T9" fmla="*/ 3 h 37"/>
                  <a:gd name="T10" fmla="*/ 26 w 34"/>
                  <a:gd name="T11" fmla="*/ 2 h 37"/>
                  <a:gd name="T12" fmla="*/ 20 w 34"/>
                  <a:gd name="T13" fmla="*/ 2 h 37"/>
                  <a:gd name="T14" fmla="*/ 20 w 34"/>
                  <a:gd name="T15" fmla="*/ 31 h 37"/>
                  <a:gd name="T16" fmla="*/ 21 w 34"/>
                  <a:gd name="T17" fmla="*/ 35 h 37"/>
                  <a:gd name="T18" fmla="*/ 24 w 34"/>
                  <a:gd name="T19" fmla="*/ 36 h 37"/>
                  <a:gd name="T20" fmla="*/ 26 w 34"/>
                  <a:gd name="T21" fmla="*/ 36 h 37"/>
                  <a:gd name="T22" fmla="*/ 26 w 34"/>
                  <a:gd name="T23" fmla="*/ 37 h 37"/>
                  <a:gd name="T24" fmla="*/ 8 w 34"/>
                  <a:gd name="T25" fmla="*/ 37 h 37"/>
                  <a:gd name="T26" fmla="*/ 8 w 34"/>
                  <a:gd name="T27" fmla="*/ 36 h 37"/>
                  <a:gd name="T28" fmla="*/ 10 w 34"/>
                  <a:gd name="T29" fmla="*/ 36 h 37"/>
                  <a:gd name="T30" fmla="*/ 13 w 34"/>
                  <a:gd name="T31" fmla="*/ 35 h 37"/>
                  <a:gd name="T32" fmla="*/ 14 w 34"/>
                  <a:gd name="T33" fmla="*/ 31 h 37"/>
                  <a:gd name="T34" fmla="*/ 14 w 34"/>
                  <a:gd name="T35" fmla="*/ 2 h 37"/>
                  <a:gd name="T36" fmla="*/ 9 w 34"/>
                  <a:gd name="T37" fmla="*/ 2 h 37"/>
                  <a:gd name="T38" fmla="*/ 5 w 34"/>
                  <a:gd name="T39" fmla="*/ 3 h 37"/>
                  <a:gd name="T40" fmla="*/ 2 w 34"/>
                  <a:gd name="T41" fmla="*/ 5 h 37"/>
                  <a:gd name="T42" fmla="*/ 1 w 34"/>
                  <a:gd name="T43" fmla="*/ 9 h 37"/>
                  <a:gd name="T44" fmla="*/ 0 w 34"/>
                  <a:gd name="T45" fmla="*/ 9 h 37"/>
                  <a:gd name="T46" fmla="*/ 0 w 34"/>
                  <a:gd name="T47" fmla="*/ 0 h 37"/>
                  <a:gd name="T48" fmla="*/ 34 w 34"/>
                  <a:gd name="T4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37">
                    <a:moveTo>
                      <a:pt x="34" y="0"/>
                    </a:move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7"/>
                      <a:pt x="33" y="6"/>
                      <a:pt x="32" y="5"/>
                    </a:cubicBezTo>
                    <a:cubicBezTo>
                      <a:pt x="32" y="4"/>
                      <a:pt x="31" y="4"/>
                      <a:pt x="30" y="3"/>
                    </a:cubicBezTo>
                    <a:cubicBezTo>
                      <a:pt x="29" y="3"/>
                      <a:pt x="27" y="2"/>
                      <a:pt x="26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3"/>
                      <a:pt x="20" y="35"/>
                      <a:pt x="21" y="35"/>
                    </a:cubicBezTo>
                    <a:cubicBezTo>
                      <a:pt x="21" y="36"/>
                      <a:pt x="23" y="36"/>
                      <a:pt x="24" y="36"/>
                    </a:cubicBezTo>
                    <a:cubicBezTo>
                      <a:pt x="26" y="36"/>
                      <a:pt x="26" y="36"/>
                      <a:pt x="26" y="36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1" y="36"/>
                      <a:pt x="13" y="36"/>
                      <a:pt x="13" y="35"/>
                    </a:cubicBezTo>
                    <a:cubicBezTo>
                      <a:pt x="14" y="34"/>
                      <a:pt x="14" y="33"/>
                      <a:pt x="14" y="3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2"/>
                      <a:pt x="6" y="2"/>
                      <a:pt x="5" y="3"/>
                    </a:cubicBezTo>
                    <a:cubicBezTo>
                      <a:pt x="4" y="3"/>
                      <a:pt x="3" y="4"/>
                      <a:pt x="2" y="5"/>
                    </a:cubicBezTo>
                    <a:cubicBezTo>
                      <a:pt x="1" y="6"/>
                      <a:pt x="1" y="7"/>
                      <a:pt x="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3" name="Freeform 44"/>
              <p:cNvSpPr>
                <a:spLocks noEditPoints="1"/>
              </p:cNvSpPr>
              <p:nvPr/>
            </p:nvSpPr>
            <p:spPr bwMode="auto">
              <a:xfrm>
                <a:off x="4351" y="2326"/>
                <a:ext cx="79" cy="71"/>
              </a:xfrm>
              <a:custGeom>
                <a:avLst/>
                <a:gdLst>
                  <a:gd name="T0" fmla="*/ 41 w 41"/>
                  <a:gd name="T1" fmla="*/ 37 h 37"/>
                  <a:gd name="T2" fmla="*/ 30 w 41"/>
                  <a:gd name="T3" fmla="*/ 37 h 37"/>
                  <a:gd name="T4" fmla="*/ 16 w 41"/>
                  <a:gd name="T5" fmla="*/ 20 h 37"/>
                  <a:gd name="T6" fmla="*/ 14 w 41"/>
                  <a:gd name="T7" fmla="*/ 20 h 37"/>
                  <a:gd name="T8" fmla="*/ 13 w 41"/>
                  <a:gd name="T9" fmla="*/ 20 h 37"/>
                  <a:gd name="T10" fmla="*/ 12 w 41"/>
                  <a:gd name="T11" fmla="*/ 20 h 37"/>
                  <a:gd name="T12" fmla="*/ 12 w 41"/>
                  <a:gd name="T13" fmla="*/ 31 h 37"/>
                  <a:gd name="T14" fmla="*/ 13 w 41"/>
                  <a:gd name="T15" fmla="*/ 35 h 37"/>
                  <a:gd name="T16" fmla="*/ 16 w 41"/>
                  <a:gd name="T17" fmla="*/ 36 h 37"/>
                  <a:gd name="T18" fmla="*/ 18 w 41"/>
                  <a:gd name="T19" fmla="*/ 36 h 37"/>
                  <a:gd name="T20" fmla="*/ 18 w 41"/>
                  <a:gd name="T21" fmla="*/ 37 h 37"/>
                  <a:gd name="T22" fmla="*/ 0 w 41"/>
                  <a:gd name="T23" fmla="*/ 37 h 37"/>
                  <a:gd name="T24" fmla="*/ 0 w 41"/>
                  <a:gd name="T25" fmla="*/ 36 h 37"/>
                  <a:gd name="T26" fmla="*/ 2 w 41"/>
                  <a:gd name="T27" fmla="*/ 36 h 37"/>
                  <a:gd name="T28" fmla="*/ 5 w 41"/>
                  <a:gd name="T29" fmla="*/ 35 h 37"/>
                  <a:gd name="T30" fmla="*/ 6 w 41"/>
                  <a:gd name="T31" fmla="*/ 31 h 37"/>
                  <a:gd name="T32" fmla="*/ 6 w 41"/>
                  <a:gd name="T33" fmla="*/ 7 h 37"/>
                  <a:gd name="T34" fmla="*/ 5 w 41"/>
                  <a:gd name="T35" fmla="*/ 2 h 37"/>
                  <a:gd name="T36" fmla="*/ 2 w 41"/>
                  <a:gd name="T37" fmla="*/ 1 h 37"/>
                  <a:gd name="T38" fmla="*/ 0 w 41"/>
                  <a:gd name="T39" fmla="*/ 1 h 37"/>
                  <a:gd name="T40" fmla="*/ 0 w 41"/>
                  <a:gd name="T41" fmla="*/ 0 h 37"/>
                  <a:gd name="T42" fmla="*/ 15 w 41"/>
                  <a:gd name="T43" fmla="*/ 0 h 37"/>
                  <a:gd name="T44" fmla="*/ 25 w 41"/>
                  <a:gd name="T45" fmla="*/ 1 h 37"/>
                  <a:gd name="T46" fmla="*/ 30 w 41"/>
                  <a:gd name="T47" fmla="*/ 4 h 37"/>
                  <a:gd name="T48" fmla="*/ 32 w 41"/>
                  <a:gd name="T49" fmla="*/ 10 h 37"/>
                  <a:gd name="T50" fmla="*/ 30 w 41"/>
                  <a:gd name="T51" fmla="*/ 16 h 37"/>
                  <a:gd name="T52" fmla="*/ 22 w 41"/>
                  <a:gd name="T53" fmla="*/ 19 h 37"/>
                  <a:gd name="T54" fmla="*/ 31 w 41"/>
                  <a:gd name="T55" fmla="*/ 30 h 37"/>
                  <a:gd name="T56" fmla="*/ 36 w 41"/>
                  <a:gd name="T57" fmla="*/ 35 h 37"/>
                  <a:gd name="T58" fmla="*/ 41 w 41"/>
                  <a:gd name="T59" fmla="*/ 36 h 37"/>
                  <a:gd name="T60" fmla="*/ 41 w 41"/>
                  <a:gd name="T61" fmla="*/ 37 h 37"/>
                  <a:gd name="T62" fmla="*/ 12 w 41"/>
                  <a:gd name="T63" fmla="*/ 18 h 37"/>
                  <a:gd name="T64" fmla="*/ 13 w 41"/>
                  <a:gd name="T65" fmla="*/ 18 h 37"/>
                  <a:gd name="T66" fmla="*/ 14 w 41"/>
                  <a:gd name="T67" fmla="*/ 18 h 37"/>
                  <a:gd name="T68" fmla="*/ 22 w 41"/>
                  <a:gd name="T69" fmla="*/ 16 h 37"/>
                  <a:gd name="T70" fmla="*/ 25 w 41"/>
                  <a:gd name="T71" fmla="*/ 10 h 37"/>
                  <a:gd name="T72" fmla="*/ 23 w 41"/>
                  <a:gd name="T73" fmla="*/ 4 h 37"/>
                  <a:gd name="T74" fmla="*/ 17 w 41"/>
                  <a:gd name="T75" fmla="*/ 2 h 37"/>
                  <a:gd name="T76" fmla="*/ 12 w 41"/>
                  <a:gd name="T77" fmla="*/ 3 h 37"/>
                  <a:gd name="T78" fmla="*/ 12 w 41"/>
                  <a:gd name="T7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37">
                    <a:moveTo>
                      <a:pt x="41" y="37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20"/>
                      <a:pt x="14" y="20"/>
                      <a:pt x="14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5"/>
                      <a:pt x="13" y="35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0" y="0"/>
                      <a:pt x="23" y="0"/>
                      <a:pt x="25" y="1"/>
                    </a:cubicBezTo>
                    <a:cubicBezTo>
                      <a:pt x="27" y="1"/>
                      <a:pt x="29" y="3"/>
                      <a:pt x="30" y="4"/>
                    </a:cubicBezTo>
                    <a:cubicBezTo>
                      <a:pt x="32" y="6"/>
                      <a:pt x="32" y="7"/>
                      <a:pt x="32" y="10"/>
                    </a:cubicBezTo>
                    <a:cubicBezTo>
                      <a:pt x="32" y="12"/>
                      <a:pt x="31" y="14"/>
                      <a:pt x="30" y="16"/>
                    </a:cubicBezTo>
                    <a:cubicBezTo>
                      <a:pt x="28" y="17"/>
                      <a:pt x="26" y="18"/>
                      <a:pt x="22" y="19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3" y="32"/>
                      <a:pt x="34" y="34"/>
                      <a:pt x="36" y="35"/>
                    </a:cubicBezTo>
                    <a:cubicBezTo>
                      <a:pt x="37" y="36"/>
                      <a:pt x="39" y="36"/>
                      <a:pt x="41" y="36"/>
                    </a:cubicBezTo>
                    <a:lnTo>
                      <a:pt x="41" y="37"/>
                    </a:lnTo>
                    <a:close/>
                    <a:moveTo>
                      <a:pt x="12" y="18"/>
                    </a:moveTo>
                    <a:cubicBezTo>
                      <a:pt x="12" y="18"/>
                      <a:pt x="13" y="18"/>
                      <a:pt x="13" y="18"/>
                    </a:cubicBezTo>
                    <a:cubicBezTo>
                      <a:pt x="13" y="18"/>
                      <a:pt x="13" y="18"/>
                      <a:pt x="14" y="18"/>
                    </a:cubicBezTo>
                    <a:cubicBezTo>
                      <a:pt x="18" y="18"/>
                      <a:pt x="20" y="17"/>
                      <a:pt x="22" y="16"/>
                    </a:cubicBezTo>
                    <a:cubicBezTo>
                      <a:pt x="24" y="14"/>
                      <a:pt x="25" y="12"/>
                      <a:pt x="25" y="10"/>
                    </a:cubicBezTo>
                    <a:cubicBezTo>
                      <a:pt x="25" y="8"/>
                      <a:pt x="25" y="6"/>
                      <a:pt x="23" y="4"/>
                    </a:cubicBezTo>
                    <a:cubicBezTo>
                      <a:pt x="21" y="3"/>
                      <a:pt x="19" y="2"/>
                      <a:pt x="17" y="2"/>
                    </a:cubicBezTo>
                    <a:cubicBezTo>
                      <a:pt x="16" y="2"/>
                      <a:pt x="14" y="2"/>
                      <a:pt x="12" y="3"/>
                    </a:cubicBezTo>
                    <a:lnTo>
                      <a:pt x="1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4" name="Freeform 45"/>
              <p:cNvSpPr>
                <a:spLocks noEditPoints="1"/>
              </p:cNvSpPr>
              <p:nvPr/>
            </p:nvSpPr>
            <p:spPr bwMode="auto">
              <a:xfrm>
                <a:off x="4432" y="2324"/>
                <a:ext cx="76" cy="75"/>
              </a:xfrm>
              <a:custGeom>
                <a:avLst/>
                <a:gdLst>
                  <a:gd name="T0" fmla="*/ 21 w 40"/>
                  <a:gd name="T1" fmla="*/ 0 h 39"/>
                  <a:gd name="T2" fmla="*/ 35 w 40"/>
                  <a:gd name="T3" fmla="*/ 6 h 39"/>
                  <a:gd name="T4" fmla="*/ 40 w 40"/>
                  <a:gd name="T5" fmla="*/ 19 h 39"/>
                  <a:gd name="T6" fmla="*/ 34 w 40"/>
                  <a:gd name="T7" fmla="*/ 34 h 39"/>
                  <a:gd name="T8" fmla="*/ 20 w 40"/>
                  <a:gd name="T9" fmla="*/ 39 h 39"/>
                  <a:gd name="T10" fmla="*/ 6 w 40"/>
                  <a:gd name="T11" fmla="*/ 34 h 39"/>
                  <a:gd name="T12" fmla="*/ 0 w 40"/>
                  <a:gd name="T13" fmla="*/ 20 h 39"/>
                  <a:gd name="T14" fmla="*/ 7 w 40"/>
                  <a:gd name="T15" fmla="*/ 5 h 39"/>
                  <a:gd name="T16" fmla="*/ 21 w 40"/>
                  <a:gd name="T17" fmla="*/ 0 h 39"/>
                  <a:gd name="T18" fmla="*/ 20 w 40"/>
                  <a:gd name="T19" fmla="*/ 2 h 39"/>
                  <a:gd name="T20" fmla="*/ 11 w 40"/>
                  <a:gd name="T21" fmla="*/ 6 h 39"/>
                  <a:gd name="T22" fmla="*/ 7 w 40"/>
                  <a:gd name="T23" fmla="*/ 19 h 39"/>
                  <a:gd name="T24" fmla="*/ 11 w 40"/>
                  <a:gd name="T25" fmla="*/ 33 h 39"/>
                  <a:gd name="T26" fmla="*/ 20 w 40"/>
                  <a:gd name="T27" fmla="*/ 37 h 39"/>
                  <a:gd name="T28" fmla="*/ 30 w 40"/>
                  <a:gd name="T29" fmla="*/ 33 h 39"/>
                  <a:gd name="T30" fmla="*/ 33 w 40"/>
                  <a:gd name="T31" fmla="*/ 20 h 39"/>
                  <a:gd name="T32" fmla="*/ 29 w 40"/>
                  <a:gd name="T33" fmla="*/ 6 h 39"/>
                  <a:gd name="T34" fmla="*/ 20 w 40"/>
                  <a:gd name="T35" fmla="*/ 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39">
                    <a:moveTo>
                      <a:pt x="21" y="0"/>
                    </a:moveTo>
                    <a:cubicBezTo>
                      <a:pt x="26" y="0"/>
                      <a:pt x="31" y="2"/>
                      <a:pt x="35" y="6"/>
                    </a:cubicBezTo>
                    <a:cubicBezTo>
                      <a:pt x="38" y="9"/>
                      <a:pt x="40" y="14"/>
                      <a:pt x="40" y="19"/>
                    </a:cubicBezTo>
                    <a:cubicBezTo>
                      <a:pt x="40" y="25"/>
                      <a:pt x="38" y="30"/>
                      <a:pt x="34" y="34"/>
                    </a:cubicBezTo>
                    <a:cubicBezTo>
                      <a:pt x="31" y="37"/>
                      <a:pt x="26" y="39"/>
                      <a:pt x="20" y="39"/>
                    </a:cubicBezTo>
                    <a:cubicBezTo>
                      <a:pt x="14" y="39"/>
                      <a:pt x="10" y="37"/>
                      <a:pt x="6" y="34"/>
                    </a:cubicBezTo>
                    <a:cubicBezTo>
                      <a:pt x="2" y="30"/>
                      <a:pt x="0" y="25"/>
                      <a:pt x="0" y="20"/>
                    </a:cubicBezTo>
                    <a:cubicBezTo>
                      <a:pt x="0" y="14"/>
                      <a:pt x="2" y="9"/>
                      <a:pt x="7" y="5"/>
                    </a:cubicBezTo>
                    <a:cubicBezTo>
                      <a:pt x="11" y="2"/>
                      <a:pt x="15" y="0"/>
                      <a:pt x="21" y="0"/>
                    </a:cubicBezTo>
                    <a:close/>
                    <a:moveTo>
                      <a:pt x="20" y="2"/>
                    </a:moveTo>
                    <a:cubicBezTo>
                      <a:pt x="16" y="2"/>
                      <a:pt x="13" y="3"/>
                      <a:pt x="11" y="6"/>
                    </a:cubicBezTo>
                    <a:cubicBezTo>
                      <a:pt x="8" y="9"/>
                      <a:pt x="7" y="13"/>
                      <a:pt x="7" y="19"/>
                    </a:cubicBezTo>
                    <a:cubicBezTo>
                      <a:pt x="7" y="26"/>
                      <a:pt x="8" y="30"/>
                      <a:pt x="11" y="33"/>
                    </a:cubicBezTo>
                    <a:cubicBezTo>
                      <a:pt x="14" y="36"/>
                      <a:pt x="16" y="37"/>
                      <a:pt x="20" y="37"/>
                    </a:cubicBezTo>
                    <a:cubicBezTo>
                      <a:pt x="24" y="37"/>
                      <a:pt x="27" y="36"/>
                      <a:pt x="30" y="33"/>
                    </a:cubicBezTo>
                    <a:cubicBezTo>
                      <a:pt x="32" y="30"/>
                      <a:pt x="33" y="26"/>
                      <a:pt x="33" y="20"/>
                    </a:cubicBezTo>
                    <a:cubicBezTo>
                      <a:pt x="33" y="14"/>
                      <a:pt x="32" y="9"/>
                      <a:pt x="29" y="6"/>
                    </a:cubicBezTo>
                    <a:cubicBezTo>
                      <a:pt x="27" y="3"/>
                      <a:pt x="24" y="2"/>
                      <a:pt x="2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5" name="Freeform 46"/>
              <p:cNvSpPr/>
              <p:nvPr/>
            </p:nvSpPr>
            <p:spPr bwMode="auto">
              <a:xfrm>
                <a:off x="4514" y="2326"/>
                <a:ext cx="68" cy="71"/>
              </a:xfrm>
              <a:custGeom>
                <a:avLst/>
                <a:gdLst>
                  <a:gd name="T0" fmla="*/ 35 w 36"/>
                  <a:gd name="T1" fmla="*/ 27 h 37"/>
                  <a:gd name="T2" fmla="*/ 36 w 36"/>
                  <a:gd name="T3" fmla="*/ 27 h 37"/>
                  <a:gd name="T4" fmla="*/ 32 w 36"/>
                  <a:gd name="T5" fmla="*/ 37 h 37"/>
                  <a:gd name="T6" fmla="*/ 0 w 36"/>
                  <a:gd name="T7" fmla="*/ 37 h 37"/>
                  <a:gd name="T8" fmla="*/ 0 w 36"/>
                  <a:gd name="T9" fmla="*/ 36 h 37"/>
                  <a:gd name="T10" fmla="*/ 2 w 36"/>
                  <a:gd name="T11" fmla="*/ 36 h 37"/>
                  <a:gd name="T12" fmla="*/ 6 w 36"/>
                  <a:gd name="T13" fmla="*/ 35 h 37"/>
                  <a:gd name="T14" fmla="*/ 6 w 36"/>
                  <a:gd name="T15" fmla="*/ 31 h 37"/>
                  <a:gd name="T16" fmla="*/ 6 w 36"/>
                  <a:gd name="T17" fmla="*/ 7 h 37"/>
                  <a:gd name="T18" fmla="*/ 5 w 36"/>
                  <a:gd name="T19" fmla="*/ 2 h 37"/>
                  <a:gd name="T20" fmla="*/ 2 w 36"/>
                  <a:gd name="T21" fmla="*/ 1 h 37"/>
                  <a:gd name="T22" fmla="*/ 0 w 36"/>
                  <a:gd name="T23" fmla="*/ 1 h 37"/>
                  <a:gd name="T24" fmla="*/ 0 w 36"/>
                  <a:gd name="T25" fmla="*/ 0 h 37"/>
                  <a:gd name="T26" fmla="*/ 19 w 36"/>
                  <a:gd name="T27" fmla="*/ 0 h 37"/>
                  <a:gd name="T28" fmla="*/ 19 w 36"/>
                  <a:gd name="T29" fmla="*/ 1 h 37"/>
                  <a:gd name="T30" fmla="*/ 14 w 36"/>
                  <a:gd name="T31" fmla="*/ 2 h 37"/>
                  <a:gd name="T32" fmla="*/ 13 w 36"/>
                  <a:gd name="T33" fmla="*/ 3 h 37"/>
                  <a:gd name="T34" fmla="*/ 12 w 36"/>
                  <a:gd name="T35" fmla="*/ 7 h 37"/>
                  <a:gd name="T36" fmla="*/ 12 w 36"/>
                  <a:gd name="T37" fmla="*/ 31 h 37"/>
                  <a:gd name="T38" fmla="*/ 13 w 36"/>
                  <a:gd name="T39" fmla="*/ 34 h 37"/>
                  <a:gd name="T40" fmla="*/ 14 w 36"/>
                  <a:gd name="T41" fmla="*/ 35 h 37"/>
                  <a:gd name="T42" fmla="*/ 18 w 36"/>
                  <a:gd name="T43" fmla="*/ 35 h 37"/>
                  <a:gd name="T44" fmla="*/ 21 w 36"/>
                  <a:gd name="T45" fmla="*/ 35 h 37"/>
                  <a:gd name="T46" fmla="*/ 28 w 36"/>
                  <a:gd name="T47" fmla="*/ 34 h 37"/>
                  <a:gd name="T48" fmla="*/ 32 w 36"/>
                  <a:gd name="T49" fmla="*/ 32 h 37"/>
                  <a:gd name="T50" fmla="*/ 35 w 36"/>
                  <a:gd name="T51" fmla="*/ 2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6" h="37">
                    <a:moveTo>
                      <a:pt x="35" y="27"/>
                    </a:moveTo>
                    <a:cubicBezTo>
                      <a:pt x="36" y="27"/>
                      <a:pt x="36" y="27"/>
                      <a:pt x="36" y="2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7" y="1"/>
                      <a:pt x="15" y="1"/>
                      <a:pt x="14" y="2"/>
                    </a:cubicBezTo>
                    <a:cubicBezTo>
                      <a:pt x="13" y="2"/>
                      <a:pt x="13" y="2"/>
                      <a:pt x="13" y="3"/>
                    </a:cubicBezTo>
                    <a:cubicBezTo>
                      <a:pt x="12" y="4"/>
                      <a:pt x="12" y="5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2"/>
                      <a:pt x="12" y="33"/>
                      <a:pt x="13" y="34"/>
                    </a:cubicBezTo>
                    <a:cubicBezTo>
                      <a:pt x="13" y="34"/>
                      <a:pt x="13" y="35"/>
                      <a:pt x="14" y="35"/>
                    </a:cubicBezTo>
                    <a:cubicBezTo>
                      <a:pt x="14" y="35"/>
                      <a:pt x="16" y="35"/>
                      <a:pt x="18" y="35"/>
                    </a:cubicBezTo>
                    <a:cubicBezTo>
                      <a:pt x="21" y="35"/>
                      <a:pt x="21" y="35"/>
                      <a:pt x="21" y="35"/>
                    </a:cubicBezTo>
                    <a:cubicBezTo>
                      <a:pt x="25" y="35"/>
                      <a:pt x="27" y="35"/>
                      <a:pt x="28" y="34"/>
                    </a:cubicBezTo>
                    <a:cubicBezTo>
                      <a:pt x="29" y="34"/>
                      <a:pt x="30" y="33"/>
                      <a:pt x="32" y="32"/>
                    </a:cubicBezTo>
                    <a:cubicBezTo>
                      <a:pt x="33" y="31"/>
                      <a:pt x="34" y="29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6" name="Freeform 47"/>
              <p:cNvSpPr/>
              <p:nvPr/>
            </p:nvSpPr>
            <p:spPr bwMode="auto">
              <a:xfrm>
                <a:off x="4586" y="2326"/>
                <a:ext cx="67" cy="71"/>
              </a:xfrm>
              <a:custGeom>
                <a:avLst/>
                <a:gdLst>
                  <a:gd name="T0" fmla="*/ 11 w 35"/>
                  <a:gd name="T1" fmla="*/ 2 h 37"/>
                  <a:gd name="T2" fmla="*/ 11 w 35"/>
                  <a:gd name="T3" fmla="*/ 17 h 37"/>
                  <a:gd name="T4" fmla="*/ 20 w 35"/>
                  <a:gd name="T5" fmla="*/ 17 h 37"/>
                  <a:gd name="T6" fmla="*/ 25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6 w 35"/>
                  <a:gd name="T17" fmla="*/ 21 h 37"/>
                  <a:gd name="T18" fmla="*/ 24 w 35"/>
                  <a:gd name="T19" fmla="*/ 19 h 37"/>
                  <a:gd name="T20" fmla="*/ 20 w 35"/>
                  <a:gd name="T21" fmla="*/ 19 h 37"/>
                  <a:gd name="T22" fmla="*/ 11 w 35"/>
                  <a:gd name="T23" fmla="*/ 19 h 37"/>
                  <a:gd name="T24" fmla="*/ 11 w 35"/>
                  <a:gd name="T25" fmla="*/ 31 h 37"/>
                  <a:gd name="T26" fmla="*/ 12 w 35"/>
                  <a:gd name="T27" fmla="*/ 34 h 37"/>
                  <a:gd name="T28" fmla="*/ 12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1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1 w 35"/>
                  <a:gd name="T49" fmla="*/ 36 h 37"/>
                  <a:gd name="T50" fmla="*/ 4 w 35"/>
                  <a:gd name="T51" fmla="*/ 36 h 37"/>
                  <a:gd name="T52" fmla="*/ 5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1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1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29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1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1" y="2"/>
                    </a:moveTo>
                    <a:cubicBezTo>
                      <a:pt x="11" y="17"/>
                      <a:pt x="11" y="17"/>
                      <a:pt x="11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3" y="17"/>
                      <a:pt x="24" y="16"/>
                      <a:pt x="25" y="16"/>
                    </a:cubicBezTo>
                    <a:cubicBezTo>
                      <a:pt x="26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6" y="23"/>
                      <a:pt x="26" y="21"/>
                      <a:pt x="26" y="21"/>
                    </a:cubicBezTo>
                    <a:cubicBezTo>
                      <a:pt x="26" y="20"/>
                      <a:pt x="25" y="20"/>
                      <a:pt x="24" y="19"/>
                    </a:cubicBezTo>
                    <a:cubicBezTo>
                      <a:pt x="23" y="19"/>
                      <a:pt x="22" y="19"/>
                      <a:pt x="20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1" y="34"/>
                      <a:pt x="12" y="34"/>
                    </a:cubicBezTo>
                    <a:cubicBezTo>
                      <a:pt x="12" y="34"/>
                      <a:pt x="12" y="35"/>
                      <a:pt x="12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1" y="32"/>
                      <a:pt x="32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3" y="36"/>
                      <a:pt x="4" y="36"/>
                    </a:cubicBezTo>
                    <a:cubicBezTo>
                      <a:pt x="4" y="35"/>
                      <a:pt x="5" y="35"/>
                      <a:pt x="5" y="34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6"/>
                      <a:pt x="30" y="5"/>
                      <a:pt x="29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6" y="2"/>
                      <a:pt x="25" y="2"/>
                      <a:pt x="23" y="2"/>
                    </a:cubicBezTo>
                    <a:lnTo>
                      <a:pt x="1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7" name="Freeform 48"/>
              <p:cNvSpPr/>
              <p:nvPr/>
            </p:nvSpPr>
            <p:spPr bwMode="auto">
              <a:xfrm>
                <a:off x="4655" y="2326"/>
                <a:ext cx="84" cy="73"/>
              </a:xfrm>
              <a:custGeom>
                <a:avLst/>
                <a:gdLst>
                  <a:gd name="T0" fmla="*/ 29 w 44"/>
                  <a:gd name="T1" fmla="*/ 1 h 38"/>
                  <a:gd name="T2" fmla="*/ 29 w 44"/>
                  <a:gd name="T3" fmla="*/ 0 h 38"/>
                  <a:gd name="T4" fmla="*/ 44 w 44"/>
                  <a:gd name="T5" fmla="*/ 0 h 38"/>
                  <a:gd name="T6" fmla="*/ 44 w 44"/>
                  <a:gd name="T7" fmla="*/ 1 h 38"/>
                  <a:gd name="T8" fmla="*/ 42 w 44"/>
                  <a:gd name="T9" fmla="*/ 1 h 38"/>
                  <a:gd name="T10" fmla="*/ 39 w 44"/>
                  <a:gd name="T11" fmla="*/ 3 h 38"/>
                  <a:gd name="T12" fmla="*/ 38 w 44"/>
                  <a:gd name="T13" fmla="*/ 7 h 38"/>
                  <a:gd name="T14" fmla="*/ 38 w 44"/>
                  <a:gd name="T15" fmla="*/ 22 h 38"/>
                  <a:gd name="T16" fmla="*/ 37 w 44"/>
                  <a:gd name="T17" fmla="*/ 31 h 38"/>
                  <a:gd name="T18" fmla="*/ 32 w 44"/>
                  <a:gd name="T19" fmla="*/ 36 h 38"/>
                  <a:gd name="T20" fmla="*/ 22 w 44"/>
                  <a:gd name="T21" fmla="*/ 38 h 38"/>
                  <a:gd name="T22" fmla="*/ 12 w 44"/>
                  <a:gd name="T23" fmla="*/ 36 h 38"/>
                  <a:gd name="T24" fmla="*/ 7 w 44"/>
                  <a:gd name="T25" fmla="*/ 30 h 38"/>
                  <a:gd name="T26" fmla="*/ 6 w 44"/>
                  <a:gd name="T27" fmla="*/ 21 h 38"/>
                  <a:gd name="T28" fmla="*/ 6 w 44"/>
                  <a:gd name="T29" fmla="*/ 7 h 38"/>
                  <a:gd name="T30" fmla="*/ 5 w 44"/>
                  <a:gd name="T31" fmla="*/ 2 h 38"/>
                  <a:gd name="T32" fmla="*/ 1 w 44"/>
                  <a:gd name="T33" fmla="*/ 1 h 38"/>
                  <a:gd name="T34" fmla="*/ 0 w 44"/>
                  <a:gd name="T35" fmla="*/ 1 h 38"/>
                  <a:gd name="T36" fmla="*/ 0 w 44"/>
                  <a:gd name="T37" fmla="*/ 0 h 38"/>
                  <a:gd name="T38" fmla="*/ 18 w 44"/>
                  <a:gd name="T39" fmla="*/ 0 h 38"/>
                  <a:gd name="T40" fmla="*/ 18 w 44"/>
                  <a:gd name="T41" fmla="*/ 1 h 38"/>
                  <a:gd name="T42" fmla="*/ 16 w 44"/>
                  <a:gd name="T43" fmla="*/ 1 h 38"/>
                  <a:gd name="T44" fmla="*/ 12 w 44"/>
                  <a:gd name="T45" fmla="*/ 3 h 38"/>
                  <a:gd name="T46" fmla="*/ 12 w 44"/>
                  <a:gd name="T47" fmla="*/ 7 h 38"/>
                  <a:gd name="T48" fmla="*/ 12 w 44"/>
                  <a:gd name="T49" fmla="*/ 23 h 38"/>
                  <a:gd name="T50" fmla="*/ 12 w 44"/>
                  <a:gd name="T51" fmla="*/ 28 h 38"/>
                  <a:gd name="T52" fmla="*/ 14 w 44"/>
                  <a:gd name="T53" fmla="*/ 32 h 38"/>
                  <a:gd name="T54" fmla="*/ 17 w 44"/>
                  <a:gd name="T55" fmla="*/ 35 h 38"/>
                  <a:gd name="T56" fmla="*/ 22 w 44"/>
                  <a:gd name="T57" fmla="*/ 36 h 38"/>
                  <a:gd name="T58" fmla="*/ 30 w 44"/>
                  <a:gd name="T59" fmla="*/ 34 h 38"/>
                  <a:gd name="T60" fmla="*/ 34 w 44"/>
                  <a:gd name="T61" fmla="*/ 30 h 38"/>
                  <a:gd name="T62" fmla="*/ 35 w 44"/>
                  <a:gd name="T63" fmla="*/ 22 h 38"/>
                  <a:gd name="T64" fmla="*/ 35 w 44"/>
                  <a:gd name="T65" fmla="*/ 7 h 38"/>
                  <a:gd name="T66" fmla="*/ 34 w 44"/>
                  <a:gd name="T67" fmla="*/ 2 h 38"/>
                  <a:gd name="T68" fmla="*/ 31 w 44"/>
                  <a:gd name="T69" fmla="*/ 1 h 38"/>
                  <a:gd name="T70" fmla="*/ 29 w 44"/>
                  <a:gd name="T7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" h="38">
                    <a:moveTo>
                      <a:pt x="29" y="1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1"/>
                      <a:pt x="39" y="2"/>
                      <a:pt x="39" y="3"/>
                    </a:cubicBezTo>
                    <a:cubicBezTo>
                      <a:pt x="38" y="3"/>
                      <a:pt x="38" y="5"/>
                      <a:pt x="38" y="7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6"/>
                      <a:pt x="38" y="29"/>
                      <a:pt x="37" y="31"/>
                    </a:cubicBezTo>
                    <a:cubicBezTo>
                      <a:pt x="36" y="33"/>
                      <a:pt x="34" y="34"/>
                      <a:pt x="32" y="36"/>
                    </a:cubicBezTo>
                    <a:cubicBezTo>
                      <a:pt x="29" y="37"/>
                      <a:pt x="26" y="38"/>
                      <a:pt x="22" y="38"/>
                    </a:cubicBezTo>
                    <a:cubicBezTo>
                      <a:pt x="18" y="38"/>
                      <a:pt x="14" y="37"/>
                      <a:pt x="12" y="36"/>
                    </a:cubicBezTo>
                    <a:cubicBezTo>
                      <a:pt x="10" y="35"/>
                      <a:pt x="8" y="33"/>
                      <a:pt x="7" y="30"/>
                    </a:cubicBezTo>
                    <a:cubicBezTo>
                      <a:pt x="6" y="29"/>
                      <a:pt x="6" y="26"/>
                      <a:pt x="6" y="2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1"/>
                      <a:pt x="13" y="2"/>
                      <a:pt x="12" y="3"/>
                    </a:cubicBezTo>
                    <a:cubicBezTo>
                      <a:pt x="12" y="3"/>
                      <a:pt x="12" y="5"/>
                      <a:pt x="12" y="7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4"/>
                      <a:pt x="12" y="26"/>
                      <a:pt x="12" y="28"/>
                    </a:cubicBezTo>
                    <a:cubicBezTo>
                      <a:pt x="12" y="30"/>
                      <a:pt x="13" y="31"/>
                      <a:pt x="14" y="32"/>
                    </a:cubicBezTo>
                    <a:cubicBezTo>
                      <a:pt x="15" y="33"/>
                      <a:pt x="16" y="34"/>
                      <a:pt x="17" y="35"/>
                    </a:cubicBezTo>
                    <a:cubicBezTo>
                      <a:pt x="19" y="35"/>
                      <a:pt x="20" y="36"/>
                      <a:pt x="22" y="36"/>
                    </a:cubicBezTo>
                    <a:cubicBezTo>
                      <a:pt x="25" y="36"/>
                      <a:pt x="28" y="35"/>
                      <a:pt x="30" y="34"/>
                    </a:cubicBezTo>
                    <a:cubicBezTo>
                      <a:pt x="32" y="33"/>
                      <a:pt x="33" y="32"/>
                      <a:pt x="34" y="30"/>
                    </a:cubicBezTo>
                    <a:cubicBezTo>
                      <a:pt x="35" y="28"/>
                      <a:pt x="35" y="26"/>
                      <a:pt x="35" y="22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5" y="4"/>
                      <a:pt x="35" y="3"/>
                      <a:pt x="34" y="2"/>
                    </a:cubicBezTo>
                    <a:cubicBezTo>
                      <a:pt x="34" y="1"/>
                      <a:pt x="32" y="1"/>
                      <a:pt x="31" y="1"/>
                    </a:cubicBezTo>
                    <a:lnTo>
                      <a:pt x="2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8" name="Freeform 49"/>
              <p:cNvSpPr/>
              <p:nvPr/>
            </p:nvSpPr>
            <p:spPr bwMode="auto">
              <a:xfrm>
                <a:off x="4741" y="2326"/>
                <a:ext cx="101" cy="71"/>
              </a:xfrm>
              <a:custGeom>
                <a:avLst/>
                <a:gdLst>
                  <a:gd name="T0" fmla="*/ 24 w 53"/>
                  <a:gd name="T1" fmla="*/ 37 h 37"/>
                  <a:gd name="T2" fmla="*/ 8 w 53"/>
                  <a:gd name="T3" fmla="*/ 6 h 37"/>
                  <a:gd name="T4" fmla="*/ 8 w 53"/>
                  <a:gd name="T5" fmla="*/ 31 h 37"/>
                  <a:gd name="T6" fmla="*/ 9 w 53"/>
                  <a:gd name="T7" fmla="*/ 35 h 37"/>
                  <a:gd name="T8" fmla="*/ 13 w 53"/>
                  <a:gd name="T9" fmla="*/ 36 h 37"/>
                  <a:gd name="T10" fmla="*/ 14 w 53"/>
                  <a:gd name="T11" fmla="*/ 36 h 37"/>
                  <a:gd name="T12" fmla="*/ 14 w 53"/>
                  <a:gd name="T13" fmla="*/ 37 h 37"/>
                  <a:gd name="T14" fmla="*/ 0 w 53"/>
                  <a:gd name="T15" fmla="*/ 37 h 37"/>
                  <a:gd name="T16" fmla="*/ 0 w 53"/>
                  <a:gd name="T17" fmla="*/ 36 h 37"/>
                  <a:gd name="T18" fmla="*/ 1 w 53"/>
                  <a:gd name="T19" fmla="*/ 36 h 37"/>
                  <a:gd name="T20" fmla="*/ 5 w 53"/>
                  <a:gd name="T21" fmla="*/ 35 h 37"/>
                  <a:gd name="T22" fmla="*/ 6 w 53"/>
                  <a:gd name="T23" fmla="*/ 31 h 37"/>
                  <a:gd name="T24" fmla="*/ 6 w 53"/>
                  <a:gd name="T25" fmla="*/ 6 h 37"/>
                  <a:gd name="T26" fmla="*/ 5 w 53"/>
                  <a:gd name="T27" fmla="*/ 3 h 37"/>
                  <a:gd name="T28" fmla="*/ 3 w 53"/>
                  <a:gd name="T29" fmla="*/ 2 h 37"/>
                  <a:gd name="T30" fmla="*/ 0 w 53"/>
                  <a:gd name="T31" fmla="*/ 1 h 37"/>
                  <a:gd name="T32" fmla="*/ 0 w 53"/>
                  <a:gd name="T33" fmla="*/ 0 h 37"/>
                  <a:gd name="T34" fmla="*/ 12 w 53"/>
                  <a:gd name="T35" fmla="*/ 0 h 37"/>
                  <a:gd name="T36" fmla="*/ 26 w 53"/>
                  <a:gd name="T37" fmla="*/ 29 h 37"/>
                  <a:gd name="T38" fmla="*/ 41 w 53"/>
                  <a:gd name="T39" fmla="*/ 0 h 37"/>
                  <a:gd name="T40" fmla="*/ 53 w 53"/>
                  <a:gd name="T41" fmla="*/ 0 h 37"/>
                  <a:gd name="T42" fmla="*/ 53 w 53"/>
                  <a:gd name="T43" fmla="*/ 1 h 37"/>
                  <a:gd name="T44" fmla="*/ 51 w 53"/>
                  <a:gd name="T45" fmla="*/ 1 h 37"/>
                  <a:gd name="T46" fmla="*/ 48 w 53"/>
                  <a:gd name="T47" fmla="*/ 2 h 37"/>
                  <a:gd name="T48" fmla="*/ 47 w 53"/>
                  <a:gd name="T49" fmla="*/ 6 h 37"/>
                  <a:gd name="T50" fmla="*/ 47 w 53"/>
                  <a:gd name="T51" fmla="*/ 31 h 37"/>
                  <a:gd name="T52" fmla="*/ 48 w 53"/>
                  <a:gd name="T53" fmla="*/ 35 h 37"/>
                  <a:gd name="T54" fmla="*/ 51 w 53"/>
                  <a:gd name="T55" fmla="*/ 36 h 37"/>
                  <a:gd name="T56" fmla="*/ 53 w 53"/>
                  <a:gd name="T57" fmla="*/ 36 h 37"/>
                  <a:gd name="T58" fmla="*/ 53 w 53"/>
                  <a:gd name="T59" fmla="*/ 37 h 37"/>
                  <a:gd name="T60" fmla="*/ 35 w 53"/>
                  <a:gd name="T61" fmla="*/ 37 h 37"/>
                  <a:gd name="T62" fmla="*/ 35 w 53"/>
                  <a:gd name="T63" fmla="*/ 36 h 37"/>
                  <a:gd name="T64" fmla="*/ 37 w 53"/>
                  <a:gd name="T65" fmla="*/ 36 h 37"/>
                  <a:gd name="T66" fmla="*/ 40 w 53"/>
                  <a:gd name="T67" fmla="*/ 35 h 37"/>
                  <a:gd name="T68" fmla="*/ 41 w 53"/>
                  <a:gd name="T69" fmla="*/ 31 h 37"/>
                  <a:gd name="T70" fmla="*/ 41 w 53"/>
                  <a:gd name="T71" fmla="*/ 6 h 37"/>
                  <a:gd name="T72" fmla="*/ 25 w 53"/>
                  <a:gd name="T73" fmla="*/ 37 h 37"/>
                  <a:gd name="T74" fmla="*/ 24 w 53"/>
                  <a:gd name="T7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3" h="37">
                    <a:moveTo>
                      <a:pt x="24" y="37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8" y="33"/>
                      <a:pt x="9" y="35"/>
                      <a:pt x="9" y="35"/>
                    </a:cubicBezTo>
                    <a:cubicBezTo>
                      <a:pt x="10" y="36"/>
                      <a:pt x="11" y="36"/>
                      <a:pt x="13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5" y="4"/>
                      <a:pt x="5" y="3"/>
                    </a:cubicBezTo>
                    <a:cubicBezTo>
                      <a:pt x="5" y="2"/>
                      <a:pt x="4" y="2"/>
                      <a:pt x="3" y="2"/>
                    </a:cubicBezTo>
                    <a:cubicBezTo>
                      <a:pt x="3" y="1"/>
                      <a:pt x="1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26" y="29"/>
                      <a:pt x="26" y="29"/>
                      <a:pt x="26" y="29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50" y="1"/>
                      <a:pt x="48" y="2"/>
                      <a:pt x="48" y="2"/>
                    </a:cubicBezTo>
                    <a:cubicBezTo>
                      <a:pt x="47" y="3"/>
                      <a:pt x="47" y="4"/>
                      <a:pt x="47" y="6"/>
                    </a:cubicBezTo>
                    <a:cubicBezTo>
                      <a:pt x="47" y="31"/>
                      <a:pt x="47" y="31"/>
                      <a:pt x="47" y="31"/>
                    </a:cubicBezTo>
                    <a:cubicBezTo>
                      <a:pt x="47" y="33"/>
                      <a:pt x="47" y="35"/>
                      <a:pt x="48" y="35"/>
                    </a:cubicBezTo>
                    <a:cubicBezTo>
                      <a:pt x="49" y="36"/>
                      <a:pt x="50" y="36"/>
                      <a:pt x="51" y="36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53" y="37"/>
                      <a:pt x="53" y="37"/>
                      <a:pt x="53" y="37"/>
                    </a:cubicBezTo>
                    <a:cubicBezTo>
                      <a:pt x="35" y="37"/>
                      <a:pt x="35" y="37"/>
                      <a:pt x="35" y="37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7" y="36"/>
                      <a:pt x="37" y="36"/>
                      <a:pt x="37" y="36"/>
                    </a:cubicBezTo>
                    <a:cubicBezTo>
                      <a:pt x="38" y="36"/>
                      <a:pt x="40" y="36"/>
                      <a:pt x="40" y="35"/>
                    </a:cubicBezTo>
                    <a:cubicBezTo>
                      <a:pt x="41" y="34"/>
                      <a:pt x="41" y="33"/>
                      <a:pt x="41" y="31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25" y="37"/>
                      <a:pt x="25" y="37"/>
                      <a:pt x="25" y="37"/>
                    </a:cubicBezTo>
                    <a:lnTo>
                      <a:pt x="24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69" name="Group 67"/>
            <p:cNvGrpSpPr>
              <a:grpSpLocks noChangeAspect="1"/>
            </p:cNvGrpSpPr>
            <p:nvPr/>
          </p:nvGrpSpPr>
          <p:grpSpPr bwMode="auto">
            <a:xfrm>
              <a:off x="9595040" y="83506"/>
              <a:ext cx="533403" cy="535137"/>
              <a:chOff x="594" y="467"/>
              <a:chExt cx="1846" cy="1852"/>
            </a:xfrm>
            <a:solidFill>
              <a:srgbClr val="09234F"/>
            </a:solidFill>
          </p:grpSpPr>
          <p:sp>
            <p:nvSpPr>
              <p:cNvPr id="70" name="Rectangle 68"/>
              <p:cNvSpPr>
                <a:spLocks noChangeArrowheads="1"/>
              </p:cNvSpPr>
              <p:nvPr/>
            </p:nvSpPr>
            <p:spPr bwMode="auto">
              <a:xfrm>
                <a:off x="1779" y="1208"/>
                <a:ext cx="10" cy="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1" name="Freeform 69"/>
              <p:cNvSpPr>
                <a:spLocks noEditPoints="1"/>
              </p:cNvSpPr>
              <p:nvPr/>
            </p:nvSpPr>
            <p:spPr bwMode="auto">
              <a:xfrm>
                <a:off x="1020" y="843"/>
                <a:ext cx="945" cy="1112"/>
              </a:xfrm>
              <a:custGeom>
                <a:avLst/>
                <a:gdLst>
                  <a:gd name="T0" fmla="*/ 342 w 495"/>
                  <a:gd name="T1" fmla="*/ 490 h 581"/>
                  <a:gd name="T2" fmla="*/ 266 w 495"/>
                  <a:gd name="T3" fmla="*/ 393 h 581"/>
                  <a:gd name="T4" fmla="*/ 155 w 495"/>
                  <a:gd name="T5" fmla="*/ 426 h 581"/>
                  <a:gd name="T6" fmla="*/ 158 w 495"/>
                  <a:gd name="T7" fmla="*/ 351 h 581"/>
                  <a:gd name="T8" fmla="*/ 108 w 495"/>
                  <a:gd name="T9" fmla="*/ 266 h 581"/>
                  <a:gd name="T10" fmla="*/ 117 w 495"/>
                  <a:gd name="T11" fmla="*/ 114 h 581"/>
                  <a:gd name="T12" fmla="*/ 157 w 495"/>
                  <a:gd name="T13" fmla="*/ 119 h 581"/>
                  <a:gd name="T14" fmla="*/ 167 w 495"/>
                  <a:gd name="T15" fmla="*/ 129 h 581"/>
                  <a:gd name="T16" fmla="*/ 172 w 495"/>
                  <a:gd name="T17" fmla="*/ 169 h 581"/>
                  <a:gd name="T18" fmla="*/ 67 w 495"/>
                  <a:gd name="T19" fmla="*/ 266 h 581"/>
                  <a:gd name="T20" fmla="*/ 152 w 495"/>
                  <a:gd name="T21" fmla="*/ 111 h 581"/>
                  <a:gd name="T22" fmla="*/ 142 w 495"/>
                  <a:gd name="T23" fmla="*/ 149 h 581"/>
                  <a:gd name="T24" fmla="*/ 180 w 495"/>
                  <a:gd name="T25" fmla="*/ 133 h 581"/>
                  <a:gd name="T26" fmla="*/ 181 w 495"/>
                  <a:gd name="T27" fmla="*/ 47 h 581"/>
                  <a:gd name="T28" fmla="*/ 196 w 495"/>
                  <a:gd name="T29" fmla="*/ 283 h 581"/>
                  <a:gd name="T30" fmla="*/ 198 w 495"/>
                  <a:gd name="T31" fmla="*/ 136 h 581"/>
                  <a:gd name="T32" fmla="*/ 201 w 495"/>
                  <a:gd name="T33" fmla="*/ 5 h 581"/>
                  <a:gd name="T34" fmla="*/ 211 w 495"/>
                  <a:gd name="T35" fmla="*/ 61 h 581"/>
                  <a:gd name="T36" fmla="*/ 255 w 495"/>
                  <a:gd name="T37" fmla="*/ 145 h 581"/>
                  <a:gd name="T38" fmla="*/ 278 w 495"/>
                  <a:gd name="T39" fmla="*/ 84 h 581"/>
                  <a:gd name="T40" fmla="*/ 357 w 495"/>
                  <a:gd name="T41" fmla="*/ 54 h 581"/>
                  <a:gd name="T42" fmla="*/ 411 w 495"/>
                  <a:gd name="T43" fmla="*/ 93 h 581"/>
                  <a:gd name="T44" fmla="*/ 430 w 495"/>
                  <a:gd name="T45" fmla="*/ 95 h 581"/>
                  <a:gd name="T46" fmla="*/ 463 w 495"/>
                  <a:gd name="T47" fmla="*/ 155 h 581"/>
                  <a:gd name="T48" fmla="*/ 221 w 495"/>
                  <a:gd name="T49" fmla="*/ 279 h 581"/>
                  <a:gd name="T50" fmla="*/ 349 w 495"/>
                  <a:gd name="T51" fmla="*/ 257 h 581"/>
                  <a:gd name="T52" fmla="*/ 398 w 495"/>
                  <a:gd name="T53" fmla="*/ 210 h 581"/>
                  <a:gd name="T54" fmla="*/ 406 w 495"/>
                  <a:gd name="T55" fmla="*/ 220 h 581"/>
                  <a:gd name="T56" fmla="*/ 411 w 495"/>
                  <a:gd name="T57" fmla="*/ 451 h 581"/>
                  <a:gd name="T58" fmla="*/ 406 w 495"/>
                  <a:gd name="T59" fmla="*/ 321 h 581"/>
                  <a:gd name="T60" fmla="*/ 468 w 495"/>
                  <a:gd name="T61" fmla="*/ 184 h 581"/>
                  <a:gd name="T62" fmla="*/ 460 w 495"/>
                  <a:gd name="T63" fmla="*/ 233 h 581"/>
                  <a:gd name="T64" fmla="*/ 384 w 495"/>
                  <a:gd name="T65" fmla="*/ 222 h 581"/>
                  <a:gd name="T66" fmla="*/ 420 w 495"/>
                  <a:gd name="T67" fmla="*/ 188 h 581"/>
                  <a:gd name="T68" fmla="*/ 364 w 495"/>
                  <a:gd name="T69" fmla="*/ 225 h 581"/>
                  <a:gd name="T70" fmla="*/ 360 w 495"/>
                  <a:gd name="T71" fmla="*/ 188 h 581"/>
                  <a:gd name="T72" fmla="*/ 386 w 495"/>
                  <a:gd name="T73" fmla="*/ 356 h 581"/>
                  <a:gd name="T74" fmla="*/ 220 w 495"/>
                  <a:gd name="T75" fmla="*/ 351 h 581"/>
                  <a:gd name="T76" fmla="*/ 235 w 495"/>
                  <a:gd name="T77" fmla="*/ 315 h 581"/>
                  <a:gd name="T78" fmla="*/ 206 w 495"/>
                  <a:gd name="T79" fmla="*/ 172 h 581"/>
                  <a:gd name="T80" fmla="*/ 238 w 495"/>
                  <a:gd name="T81" fmla="*/ 167 h 581"/>
                  <a:gd name="T82" fmla="*/ 251 w 495"/>
                  <a:gd name="T83" fmla="*/ 158 h 581"/>
                  <a:gd name="T84" fmla="*/ 269 w 495"/>
                  <a:gd name="T85" fmla="*/ 131 h 581"/>
                  <a:gd name="T86" fmla="*/ 278 w 495"/>
                  <a:gd name="T87" fmla="*/ 100 h 581"/>
                  <a:gd name="T88" fmla="*/ 393 w 495"/>
                  <a:gd name="T89" fmla="*/ 130 h 581"/>
                  <a:gd name="T90" fmla="*/ 438 w 495"/>
                  <a:gd name="T91" fmla="*/ 100 h 581"/>
                  <a:gd name="T92" fmla="*/ 438 w 495"/>
                  <a:gd name="T93" fmla="*/ 154 h 581"/>
                  <a:gd name="T94" fmla="*/ 456 w 495"/>
                  <a:gd name="T95" fmla="*/ 159 h 581"/>
                  <a:gd name="T96" fmla="*/ 474 w 495"/>
                  <a:gd name="T97" fmla="*/ 100 h 581"/>
                  <a:gd name="T98" fmla="*/ 455 w 495"/>
                  <a:gd name="T99" fmla="*/ 80 h 581"/>
                  <a:gd name="T100" fmla="*/ 343 w 495"/>
                  <a:gd name="T101" fmla="*/ 34 h 581"/>
                  <a:gd name="T102" fmla="*/ 206 w 495"/>
                  <a:gd name="T103" fmla="*/ 0 h 581"/>
                  <a:gd name="T104" fmla="*/ 173 w 495"/>
                  <a:gd name="T105" fmla="*/ 7 h 581"/>
                  <a:gd name="T106" fmla="*/ 143 w 495"/>
                  <a:gd name="T107" fmla="*/ 23 h 581"/>
                  <a:gd name="T108" fmla="*/ 121 w 495"/>
                  <a:gd name="T109" fmla="*/ 51 h 581"/>
                  <a:gd name="T110" fmla="*/ 148 w 495"/>
                  <a:gd name="T111" fmla="*/ 83 h 581"/>
                  <a:gd name="T112" fmla="*/ 59 w 495"/>
                  <a:gd name="T113" fmla="*/ 98 h 581"/>
                  <a:gd name="T114" fmla="*/ 108 w 495"/>
                  <a:gd name="T115" fmla="*/ 286 h 581"/>
                  <a:gd name="T116" fmla="*/ 152 w 495"/>
                  <a:gd name="T117" fmla="*/ 307 h 581"/>
                  <a:gd name="T118" fmla="*/ 102 w 495"/>
                  <a:gd name="T119" fmla="*/ 418 h 581"/>
                  <a:gd name="T120" fmla="*/ 495 w 495"/>
                  <a:gd name="T121" fmla="*/ 512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95" h="581">
                    <a:moveTo>
                      <a:pt x="369" y="368"/>
                    </a:moveTo>
                    <a:cubicBezTo>
                      <a:pt x="334" y="361"/>
                      <a:pt x="334" y="361"/>
                      <a:pt x="334" y="361"/>
                    </a:cubicBezTo>
                    <a:cubicBezTo>
                      <a:pt x="289" y="371"/>
                      <a:pt x="289" y="371"/>
                      <a:pt x="289" y="371"/>
                    </a:cubicBezTo>
                    <a:cubicBezTo>
                      <a:pt x="298" y="361"/>
                      <a:pt x="298" y="361"/>
                      <a:pt x="298" y="361"/>
                    </a:cubicBezTo>
                    <a:cubicBezTo>
                      <a:pt x="337" y="349"/>
                      <a:pt x="337" y="349"/>
                      <a:pt x="337" y="349"/>
                    </a:cubicBezTo>
                    <a:cubicBezTo>
                      <a:pt x="376" y="362"/>
                      <a:pt x="376" y="362"/>
                      <a:pt x="376" y="362"/>
                    </a:cubicBezTo>
                    <a:lnTo>
                      <a:pt x="369" y="368"/>
                    </a:lnTo>
                    <a:close/>
                    <a:moveTo>
                      <a:pt x="342" y="490"/>
                    </a:moveTo>
                    <a:cubicBezTo>
                      <a:pt x="337" y="470"/>
                      <a:pt x="337" y="470"/>
                      <a:pt x="337" y="470"/>
                    </a:cubicBezTo>
                    <a:cubicBezTo>
                      <a:pt x="349" y="422"/>
                      <a:pt x="349" y="422"/>
                      <a:pt x="349" y="422"/>
                    </a:cubicBezTo>
                    <a:cubicBezTo>
                      <a:pt x="350" y="422"/>
                      <a:pt x="350" y="422"/>
                      <a:pt x="350" y="422"/>
                    </a:cubicBezTo>
                    <a:cubicBezTo>
                      <a:pt x="350" y="422"/>
                      <a:pt x="350" y="422"/>
                      <a:pt x="350" y="422"/>
                    </a:cubicBezTo>
                    <a:cubicBezTo>
                      <a:pt x="364" y="420"/>
                      <a:pt x="364" y="420"/>
                      <a:pt x="364" y="420"/>
                    </a:cubicBezTo>
                    <a:cubicBezTo>
                      <a:pt x="375" y="493"/>
                      <a:pt x="375" y="493"/>
                      <a:pt x="375" y="493"/>
                    </a:cubicBezTo>
                    <a:cubicBezTo>
                      <a:pt x="364" y="492"/>
                      <a:pt x="353" y="491"/>
                      <a:pt x="342" y="490"/>
                    </a:cubicBezTo>
                    <a:close/>
                    <a:moveTo>
                      <a:pt x="266" y="393"/>
                    </a:moveTo>
                    <a:cubicBezTo>
                      <a:pt x="299" y="401"/>
                      <a:pt x="299" y="401"/>
                      <a:pt x="299" y="401"/>
                    </a:cubicBezTo>
                    <a:cubicBezTo>
                      <a:pt x="344" y="384"/>
                      <a:pt x="344" y="384"/>
                      <a:pt x="344" y="384"/>
                    </a:cubicBezTo>
                    <a:cubicBezTo>
                      <a:pt x="369" y="396"/>
                      <a:pt x="369" y="396"/>
                      <a:pt x="369" y="396"/>
                    </a:cubicBezTo>
                    <a:cubicBezTo>
                      <a:pt x="344" y="392"/>
                      <a:pt x="344" y="392"/>
                      <a:pt x="344" y="392"/>
                    </a:cubicBezTo>
                    <a:cubicBezTo>
                      <a:pt x="298" y="409"/>
                      <a:pt x="298" y="409"/>
                      <a:pt x="298" y="409"/>
                    </a:cubicBezTo>
                    <a:lnTo>
                      <a:pt x="266" y="393"/>
                    </a:lnTo>
                    <a:close/>
                    <a:moveTo>
                      <a:pt x="171" y="472"/>
                    </a:moveTo>
                    <a:cubicBezTo>
                      <a:pt x="155" y="426"/>
                      <a:pt x="155" y="426"/>
                      <a:pt x="155" y="426"/>
                    </a:cubicBezTo>
                    <a:cubicBezTo>
                      <a:pt x="132" y="419"/>
                      <a:pt x="132" y="419"/>
                      <a:pt x="132" y="419"/>
                    </a:cubicBezTo>
                    <a:cubicBezTo>
                      <a:pt x="170" y="407"/>
                      <a:pt x="170" y="407"/>
                      <a:pt x="170" y="407"/>
                    </a:cubicBezTo>
                    <a:cubicBezTo>
                      <a:pt x="185" y="457"/>
                      <a:pt x="185" y="457"/>
                      <a:pt x="185" y="457"/>
                    </a:cubicBezTo>
                    <a:cubicBezTo>
                      <a:pt x="278" y="443"/>
                      <a:pt x="278" y="443"/>
                      <a:pt x="278" y="443"/>
                    </a:cubicBezTo>
                    <a:lnTo>
                      <a:pt x="171" y="472"/>
                    </a:lnTo>
                    <a:close/>
                    <a:moveTo>
                      <a:pt x="154" y="326"/>
                    </a:moveTo>
                    <a:cubicBezTo>
                      <a:pt x="158" y="326"/>
                      <a:pt x="158" y="326"/>
                      <a:pt x="158" y="326"/>
                    </a:cubicBezTo>
                    <a:cubicBezTo>
                      <a:pt x="158" y="351"/>
                      <a:pt x="158" y="351"/>
                      <a:pt x="158" y="351"/>
                    </a:cubicBezTo>
                    <a:cubicBezTo>
                      <a:pt x="154" y="351"/>
                      <a:pt x="154" y="351"/>
                      <a:pt x="154" y="351"/>
                    </a:cubicBezTo>
                    <a:lnTo>
                      <a:pt x="154" y="326"/>
                    </a:lnTo>
                    <a:close/>
                    <a:moveTo>
                      <a:pt x="164" y="326"/>
                    </a:moveTo>
                    <a:cubicBezTo>
                      <a:pt x="187" y="326"/>
                      <a:pt x="187" y="326"/>
                      <a:pt x="187" y="326"/>
                    </a:cubicBezTo>
                    <a:cubicBezTo>
                      <a:pt x="187" y="351"/>
                      <a:pt x="187" y="351"/>
                      <a:pt x="187" y="351"/>
                    </a:cubicBezTo>
                    <a:cubicBezTo>
                      <a:pt x="164" y="351"/>
                      <a:pt x="164" y="351"/>
                      <a:pt x="164" y="351"/>
                    </a:cubicBezTo>
                    <a:lnTo>
                      <a:pt x="164" y="326"/>
                    </a:lnTo>
                    <a:close/>
                    <a:moveTo>
                      <a:pt x="108" y="266"/>
                    </a:moveTo>
                    <a:cubicBezTo>
                      <a:pt x="108" y="266"/>
                      <a:pt x="108" y="266"/>
                      <a:pt x="108" y="266"/>
                    </a:cubicBezTo>
                    <a:cubicBezTo>
                      <a:pt x="78" y="266"/>
                      <a:pt x="78" y="266"/>
                      <a:pt x="78" y="266"/>
                    </a:cubicBezTo>
                    <a:cubicBezTo>
                      <a:pt x="78" y="100"/>
                      <a:pt x="78" y="100"/>
                      <a:pt x="78" y="100"/>
                    </a:cubicBezTo>
                    <a:cubicBezTo>
                      <a:pt x="109" y="100"/>
                      <a:pt x="109" y="100"/>
                      <a:pt x="109" y="100"/>
                    </a:cubicBezTo>
                    <a:cubicBezTo>
                      <a:pt x="109" y="98"/>
                      <a:pt x="109" y="98"/>
                      <a:pt x="109" y="98"/>
                    </a:cubicBezTo>
                    <a:cubicBezTo>
                      <a:pt x="148" y="98"/>
                      <a:pt x="148" y="98"/>
                      <a:pt x="148" y="98"/>
                    </a:cubicBezTo>
                    <a:cubicBezTo>
                      <a:pt x="149" y="99"/>
                      <a:pt x="149" y="100"/>
                      <a:pt x="149" y="101"/>
                    </a:cubicBezTo>
                    <a:cubicBezTo>
                      <a:pt x="117" y="114"/>
                      <a:pt x="117" y="114"/>
                      <a:pt x="117" y="114"/>
                    </a:cubicBezTo>
                    <a:cubicBezTo>
                      <a:pt x="116" y="112"/>
                      <a:pt x="116" y="112"/>
                      <a:pt x="116" y="112"/>
                    </a:cubicBezTo>
                    <a:cubicBezTo>
                      <a:pt x="116" y="112"/>
                      <a:pt x="116" y="112"/>
                      <a:pt x="116" y="112"/>
                    </a:cubicBezTo>
                    <a:cubicBezTo>
                      <a:pt x="112" y="114"/>
                      <a:pt x="112" y="114"/>
                      <a:pt x="112" y="114"/>
                    </a:cubicBezTo>
                    <a:cubicBezTo>
                      <a:pt x="120" y="132"/>
                      <a:pt x="120" y="132"/>
                      <a:pt x="120" y="132"/>
                    </a:cubicBezTo>
                    <a:cubicBezTo>
                      <a:pt x="124" y="131"/>
                      <a:pt x="124" y="131"/>
                      <a:pt x="124" y="131"/>
                    </a:cubicBezTo>
                    <a:cubicBezTo>
                      <a:pt x="123" y="128"/>
                      <a:pt x="123" y="128"/>
                      <a:pt x="123" y="128"/>
                    </a:cubicBezTo>
                    <a:cubicBezTo>
                      <a:pt x="155" y="115"/>
                      <a:pt x="155" y="115"/>
                      <a:pt x="155" y="115"/>
                    </a:cubicBezTo>
                    <a:cubicBezTo>
                      <a:pt x="155" y="116"/>
                      <a:pt x="156" y="118"/>
                      <a:pt x="157" y="119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1"/>
                      <a:pt x="132" y="141"/>
                      <a:pt x="132" y="141"/>
                    </a:cubicBezTo>
                    <a:cubicBezTo>
                      <a:pt x="132" y="141"/>
                      <a:pt x="132" y="141"/>
                      <a:pt x="132" y="141"/>
                    </a:cubicBezTo>
                    <a:cubicBezTo>
                      <a:pt x="128" y="144"/>
                      <a:pt x="128" y="144"/>
                      <a:pt x="128" y="144"/>
                    </a:cubicBezTo>
                    <a:cubicBezTo>
                      <a:pt x="142" y="158"/>
                      <a:pt x="142" y="158"/>
                      <a:pt x="142" y="158"/>
                    </a:cubicBezTo>
                    <a:cubicBezTo>
                      <a:pt x="146" y="155"/>
                      <a:pt x="146" y="155"/>
                      <a:pt x="146" y="155"/>
                    </a:cubicBezTo>
                    <a:cubicBezTo>
                      <a:pt x="144" y="153"/>
                      <a:pt x="144" y="153"/>
                      <a:pt x="144" y="153"/>
                    </a:cubicBezTo>
                    <a:cubicBezTo>
                      <a:pt x="167" y="129"/>
                      <a:pt x="167" y="129"/>
                      <a:pt x="167" y="129"/>
                    </a:cubicBezTo>
                    <a:cubicBezTo>
                      <a:pt x="169" y="130"/>
                      <a:pt x="170" y="131"/>
                      <a:pt x="171" y="131"/>
                    </a:cubicBezTo>
                    <a:cubicBezTo>
                      <a:pt x="158" y="163"/>
                      <a:pt x="158" y="163"/>
                      <a:pt x="158" y="163"/>
                    </a:cubicBezTo>
                    <a:cubicBezTo>
                      <a:pt x="156" y="162"/>
                      <a:pt x="156" y="162"/>
                      <a:pt x="156" y="162"/>
                    </a:cubicBezTo>
                    <a:cubicBezTo>
                      <a:pt x="156" y="162"/>
                      <a:pt x="156" y="162"/>
                      <a:pt x="156" y="162"/>
                    </a:cubicBezTo>
                    <a:cubicBezTo>
                      <a:pt x="154" y="166"/>
                      <a:pt x="154" y="166"/>
                      <a:pt x="154" y="166"/>
                    </a:cubicBezTo>
                    <a:cubicBezTo>
                      <a:pt x="173" y="173"/>
                      <a:pt x="173" y="173"/>
                      <a:pt x="173" y="173"/>
                    </a:cubicBezTo>
                    <a:cubicBezTo>
                      <a:pt x="174" y="169"/>
                      <a:pt x="174" y="169"/>
                      <a:pt x="174" y="169"/>
                    </a:cubicBezTo>
                    <a:cubicBezTo>
                      <a:pt x="172" y="169"/>
                      <a:pt x="172" y="169"/>
                      <a:pt x="172" y="169"/>
                    </a:cubicBezTo>
                    <a:cubicBezTo>
                      <a:pt x="185" y="137"/>
                      <a:pt x="185" y="137"/>
                      <a:pt x="185" y="137"/>
                    </a:cubicBezTo>
                    <a:cubicBezTo>
                      <a:pt x="186" y="138"/>
                      <a:pt x="187" y="138"/>
                      <a:pt x="189" y="138"/>
                    </a:cubicBezTo>
                    <a:cubicBezTo>
                      <a:pt x="189" y="172"/>
                      <a:pt x="189" y="172"/>
                      <a:pt x="189" y="172"/>
                    </a:cubicBezTo>
                    <a:cubicBezTo>
                      <a:pt x="187" y="172"/>
                      <a:pt x="187" y="172"/>
                      <a:pt x="187" y="172"/>
                    </a:cubicBezTo>
                    <a:cubicBezTo>
                      <a:pt x="187" y="266"/>
                      <a:pt x="187" y="266"/>
                      <a:pt x="187" y="266"/>
                    </a:cubicBezTo>
                    <a:lnTo>
                      <a:pt x="108" y="266"/>
                    </a:lnTo>
                    <a:close/>
                    <a:moveTo>
                      <a:pt x="73" y="266"/>
                    </a:moveTo>
                    <a:cubicBezTo>
                      <a:pt x="67" y="266"/>
                      <a:pt x="67" y="266"/>
                      <a:pt x="67" y="266"/>
                    </a:cubicBezTo>
                    <a:cubicBezTo>
                      <a:pt x="67" y="100"/>
                      <a:pt x="67" y="100"/>
                      <a:pt x="67" y="100"/>
                    </a:cubicBezTo>
                    <a:cubicBezTo>
                      <a:pt x="73" y="100"/>
                      <a:pt x="73" y="100"/>
                      <a:pt x="73" y="100"/>
                    </a:cubicBezTo>
                    <a:lnTo>
                      <a:pt x="73" y="266"/>
                    </a:lnTo>
                    <a:close/>
                    <a:moveTo>
                      <a:pt x="152" y="111"/>
                    </a:moveTo>
                    <a:cubicBezTo>
                      <a:pt x="153" y="112"/>
                      <a:pt x="153" y="112"/>
                      <a:pt x="153" y="113"/>
                    </a:cubicBezTo>
                    <a:cubicBezTo>
                      <a:pt x="124" y="125"/>
                      <a:pt x="124" y="125"/>
                      <a:pt x="124" y="125"/>
                    </a:cubicBezTo>
                    <a:cubicBezTo>
                      <a:pt x="123" y="123"/>
                      <a:pt x="123" y="123"/>
                      <a:pt x="123" y="123"/>
                    </a:cubicBezTo>
                    <a:lnTo>
                      <a:pt x="152" y="111"/>
                    </a:lnTo>
                    <a:close/>
                    <a:moveTo>
                      <a:pt x="122" y="57"/>
                    </a:moveTo>
                    <a:cubicBezTo>
                      <a:pt x="122" y="55"/>
                      <a:pt x="122" y="55"/>
                      <a:pt x="122" y="55"/>
                    </a:cubicBezTo>
                    <a:cubicBezTo>
                      <a:pt x="155" y="69"/>
                      <a:pt x="155" y="69"/>
                      <a:pt x="155" y="69"/>
                    </a:cubicBezTo>
                    <a:cubicBezTo>
                      <a:pt x="154" y="71"/>
                      <a:pt x="154" y="71"/>
                      <a:pt x="154" y="71"/>
                    </a:cubicBezTo>
                    <a:lnTo>
                      <a:pt x="122" y="57"/>
                    </a:lnTo>
                    <a:close/>
                    <a:moveTo>
                      <a:pt x="165" y="124"/>
                    </a:moveTo>
                    <a:cubicBezTo>
                      <a:pt x="166" y="125"/>
                      <a:pt x="166" y="125"/>
                      <a:pt x="167" y="126"/>
                    </a:cubicBezTo>
                    <a:cubicBezTo>
                      <a:pt x="142" y="149"/>
                      <a:pt x="142" y="149"/>
                      <a:pt x="142" y="149"/>
                    </a:cubicBezTo>
                    <a:cubicBezTo>
                      <a:pt x="141" y="148"/>
                      <a:pt x="141" y="148"/>
                      <a:pt x="141" y="148"/>
                    </a:cubicBezTo>
                    <a:lnTo>
                      <a:pt x="165" y="124"/>
                    </a:lnTo>
                    <a:close/>
                    <a:moveTo>
                      <a:pt x="139" y="29"/>
                    </a:moveTo>
                    <a:cubicBezTo>
                      <a:pt x="143" y="30"/>
                      <a:pt x="143" y="30"/>
                      <a:pt x="143" y="30"/>
                    </a:cubicBezTo>
                    <a:cubicBezTo>
                      <a:pt x="168" y="54"/>
                      <a:pt x="168" y="54"/>
                      <a:pt x="168" y="54"/>
                    </a:cubicBezTo>
                    <a:cubicBezTo>
                      <a:pt x="165" y="57"/>
                      <a:pt x="165" y="57"/>
                      <a:pt x="165" y="57"/>
                    </a:cubicBezTo>
                    <a:lnTo>
                      <a:pt x="139" y="29"/>
                    </a:lnTo>
                    <a:close/>
                    <a:moveTo>
                      <a:pt x="180" y="133"/>
                    </a:moveTo>
                    <a:cubicBezTo>
                      <a:pt x="181" y="134"/>
                      <a:pt x="182" y="134"/>
                      <a:pt x="183" y="134"/>
                    </a:cubicBezTo>
                    <a:cubicBezTo>
                      <a:pt x="169" y="166"/>
                      <a:pt x="169" y="166"/>
                      <a:pt x="169" y="166"/>
                    </a:cubicBezTo>
                    <a:cubicBezTo>
                      <a:pt x="167" y="166"/>
                      <a:pt x="167" y="166"/>
                      <a:pt x="167" y="166"/>
                    </a:cubicBezTo>
                    <a:lnTo>
                      <a:pt x="180" y="133"/>
                    </a:lnTo>
                    <a:close/>
                    <a:moveTo>
                      <a:pt x="166" y="11"/>
                    </a:moveTo>
                    <a:cubicBezTo>
                      <a:pt x="170" y="18"/>
                      <a:pt x="170" y="18"/>
                      <a:pt x="170" y="18"/>
                    </a:cubicBezTo>
                    <a:cubicBezTo>
                      <a:pt x="184" y="46"/>
                      <a:pt x="184" y="46"/>
                      <a:pt x="184" y="46"/>
                    </a:cubicBezTo>
                    <a:cubicBezTo>
                      <a:pt x="183" y="46"/>
                      <a:pt x="182" y="47"/>
                      <a:pt x="181" y="47"/>
                    </a:cubicBezTo>
                    <a:lnTo>
                      <a:pt x="166" y="11"/>
                    </a:lnTo>
                    <a:close/>
                    <a:moveTo>
                      <a:pt x="196" y="324"/>
                    </a:moveTo>
                    <a:cubicBezTo>
                      <a:pt x="196" y="324"/>
                      <a:pt x="196" y="324"/>
                      <a:pt x="196" y="324"/>
                    </a:cubicBezTo>
                    <a:cubicBezTo>
                      <a:pt x="201" y="328"/>
                      <a:pt x="201" y="328"/>
                      <a:pt x="201" y="328"/>
                    </a:cubicBezTo>
                    <a:cubicBezTo>
                      <a:pt x="201" y="351"/>
                      <a:pt x="201" y="351"/>
                      <a:pt x="201" y="351"/>
                    </a:cubicBezTo>
                    <a:cubicBezTo>
                      <a:pt x="196" y="351"/>
                      <a:pt x="196" y="351"/>
                      <a:pt x="196" y="351"/>
                    </a:cubicBezTo>
                    <a:lnTo>
                      <a:pt x="196" y="324"/>
                    </a:lnTo>
                    <a:close/>
                    <a:moveTo>
                      <a:pt x="196" y="283"/>
                    </a:moveTo>
                    <a:cubicBezTo>
                      <a:pt x="196" y="283"/>
                      <a:pt x="196" y="283"/>
                      <a:pt x="196" y="283"/>
                    </a:cubicBezTo>
                    <a:cubicBezTo>
                      <a:pt x="201" y="287"/>
                      <a:pt x="201" y="287"/>
                      <a:pt x="201" y="287"/>
                    </a:cubicBezTo>
                    <a:cubicBezTo>
                      <a:pt x="201" y="307"/>
                      <a:pt x="201" y="307"/>
                      <a:pt x="201" y="307"/>
                    </a:cubicBezTo>
                    <a:cubicBezTo>
                      <a:pt x="196" y="307"/>
                      <a:pt x="196" y="307"/>
                      <a:pt x="196" y="307"/>
                    </a:cubicBezTo>
                    <a:lnTo>
                      <a:pt x="196" y="283"/>
                    </a:lnTo>
                    <a:close/>
                    <a:moveTo>
                      <a:pt x="196" y="172"/>
                    </a:moveTo>
                    <a:cubicBezTo>
                      <a:pt x="198" y="172"/>
                      <a:pt x="198" y="172"/>
                      <a:pt x="198" y="172"/>
                    </a:cubicBezTo>
                    <a:cubicBezTo>
                      <a:pt x="198" y="136"/>
                      <a:pt x="198" y="136"/>
                      <a:pt x="198" y="136"/>
                    </a:cubicBezTo>
                    <a:cubicBezTo>
                      <a:pt x="199" y="136"/>
                      <a:pt x="200" y="136"/>
                      <a:pt x="201" y="136"/>
                    </a:cubicBezTo>
                    <a:cubicBezTo>
                      <a:pt x="201" y="172"/>
                      <a:pt x="201" y="172"/>
                      <a:pt x="201" y="172"/>
                    </a:cubicBezTo>
                    <a:cubicBezTo>
                      <a:pt x="201" y="172"/>
                      <a:pt x="201" y="172"/>
                      <a:pt x="201" y="172"/>
                    </a:cubicBezTo>
                    <a:cubicBezTo>
                      <a:pt x="201" y="267"/>
                      <a:pt x="201" y="267"/>
                      <a:pt x="201" y="267"/>
                    </a:cubicBezTo>
                    <a:cubicBezTo>
                      <a:pt x="196" y="267"/>
                      <a:pt x="196" y="267"/>
                      <a:pt x="196" y="267"/>
                    </a:cubicBezTo>
                    <a:lnTo>
                      <a:pt x="196" y="172"/>
                    </a:lnTo>
                    <a:close/>
                    <a:moveTo>
                      <a:pt x="199" y="5"/>
                    </a:moveTo>
                    <a:cubicBezTo>
                      <a:pt x="201" y="5"/>
                      <a:pt x="201" y="5"/>
                      <a:pt x="201" y="5"/>
                    </a:cubicBezTo>
                    <a:cubicBezTo>
                      <a:pt x="201" y="45"/>
                      <a:pt x="201" y="45"/>
                      <a:pt x="201" y="45"/>
                    </a:cubicBezTo>
                    <a:cubicBezTo>
                      <a:pt x="200" y="45"/>
                      <a:pt x="199" y="45"/>
                      <a:pt x="199" y="45"/>
                    </a:cubicBezTo>
                    <a:lnTo>
                      <a:pt x="199" y="5"/>
                    </a:lnTo>
                    <a:close/>
                    <a:moveTo>
                      <a:pt x="211" y="61"/>
                    </a:moveTo>
                    <a:cubicBezTo>
                      <a:pt x="217" y="61"/>
                      <a:pt x="221" y="66"/>
                      <a:pt x="221" y="72"/>
                    </a:cubicBezTo>
                    <a:cubicBezTo>
                      <a:pt x="221" y="77"/>
                      <a:pt x="217" y="82"/>
                      <a:pt x="211" y="82"/>
                    </a:cubicBezTo>
                    <a:cubicBezTo>
                      <a:pt x="206" y="82"/>
                      <a:pt x="201" y="77"/>
                      <a:pt x="201" y="72"/>
                    </a:cubicBezTo>
                    <a:cubicBezTo>
                      <a:pt x="201" y="66"/>
                      <a:pt x="206" y="61"/>
                      <a:pt x="211" y="61"/>
                    </a:cubicBezTo>
                    <a:close/>
                    <a:moveTo>
                      <a:pt x="231" y="164"/>
                    </a:moveTo>
                    <a:cubicBezTo>
                      <a:pt x="229" y="164"/>
                      <a:pt x="229" y="164"/>
                      <a:pt x="229" y="164"/>
                    </a:cubicBezTo>
                    <a:cubicBezTo>
                      <a:pt x="216" y="132"/>
                      <a:pt x="216" y="132"/>
                      <a:pt x="216" y="132"/>
                    </a:cubicBezTo>
                    <a:cubicBezTo>
                      <a:pt x="219" y="130"/>
                      <a:pt x="219" y="130"/>
                      <a:pt x="219" y="130"/>
                    </a:cubicBezTo>
                    <a:lnTo>
                      <a:pt x="231" y="164"/>
                    </a:lnTo>
                    <a:close/>
                    <a:moveTo>
                      <a:pt x="232" y="119"/>
                    </a:moveTo>
                    <a:cubicBezTo>
                      <a:pt x="257" y="144"/>
                      <a:pt x="257" y="144"/>
                      <a:pt x="257" y="144"/>
                    </a:cubicBezTo>
                    <a:cubicBezTo>
                      <a:pt x="255" y="145"/>
                      <a:pt x="255" y="145"/>
                      <a:pt x="255" y="145"/>
                    </a:cubicBezTo>
                    <a:cubicBezTo>
                      <a:pt x="231" y="121"/>
                      <a:pt x="231" y="121"/>
                      <a:pt x="231" y="121"/>
                    </a:cubicBezTo>
                    <a:cubicBezTo>
                      <a:pt x="231" y="120"/>
                      <a:pt x="232" y="119"/>
                      <a:pt x="232" y="119"/>
                    </a:cubicBezTo>
                    <a:close/>
                    <a:moveTo>
                      <a:pt x="240" y="103"/>
                    </a:moveTo>
                    <a:cubicBezTo>
                      <a:pt x="272" y="116"/>
                      <a:pt x="272" y="116"/>
                      <a:pt x="272" y="116"/>
                    </a:cubicBezTo>
                    <a:cubicBezTo>
                      <a:pt x="271" y="118"/>
                      <a:pt x="271" y="118"/>
                      <a:pt x="271" y="118"/>
                    </a:cubicBezTo>
                    <a:cubicBezTo>
                      <a:pt x="240" y="105"/>
                      <a:pt x="240" y="105"/>
                      <a:pt x="240" y="105"/>
                    </a:cubicBezTo>
                    <a:cubicBezTo>
                      <a:pt x="240" y="104"/>
                      <a:pt x="240" y="103"/>
                      <a:pt x="240" y="103"/>
                    </a:cubicBezTo>
                    <a:close/>
                    <a:moveTo>
                      <a:pt x="278" y="84"/>
                    </a:moveTo>
                    <a:cubicBezTo>
                      <a:pt x="374" y="84"/>
                      <a:pt x="374" y="84"/>
                      <a:pt x="374" y="84"/>
                    </a:cubicBezTo>
                    <a:cubicBezTo>
                      <a:pt x="374" y="88"/>
                      <a:pt x="374" y="88"/>
                      <a:pt x="374" y="88"/>
                    </a:cubicBezTo>
                    <a:cubicBezTo>
                      <a:pt x="278" y="88"/>
                      <a:pt x="278" y="88"/>
                      <a:pt x="278" y="88"/>
                    </a:cubicBezTo>
                    <a:lnTo>
                      <a:pt x="278" y="84"/>
                    </a:lnTo>
                    <a:close/>
                    <a:moveTo>
                      <a:pt x="359" y="56"/>
                    </a:moveTo>
                    <a:cubicBezTo>
                      <a:pt x="361" y="80"/>
                      <a:pt x="361" y="80"/>
                      <a:pt x="361" y="80"/>
                    </a:cubicBezTo>
                    <a:cubicBezTo>
                      <a:pt x="359" y="80"/>
                      <a:pt x="359" y="80"/>
                      <a:pt x="359" y="80"/>
                    </a:cubicBezTo>
                    <a:cubicBezTo>
                      <a:pt x="357" y="54"/>
                      <a:pt x="357" y="54"/>
                      <a:pt x="357" y="54"/>
                    </a:cubicBezTo>
                    <a:lnTo>
                      <a:pt x="359" y="56"/>
                    </a:lnTo>
                    <a:close/>
                    <a:moveTo>
                      <a:pt x="370" y="68"/>
                    </a:moveTo>
                    <a:cubicBezTo>
                      <a:pt x="397" y="84"/>
                      <a:pt x="397" y="84"/>
                      <a:pt x="397" y="84"/>
                    </a:cubicBezTo>
                    <a:cubicBezTo>
                      <a:pt x="397" y="85"/>
                      <a:pt x="397" y="85"/>
                      <a:pt x="397" y="85"/>
                    </a:cubicBezTo>
                    <a:cubicBezTo>
                      <a:pt x="370" y="72"/>
                      <a:pt x="370" y="72"/>
                      <a:pt x="370" y="72"/>
                    </a:cubicBezTo>
                    <a:lnTo>
                      <a:pt x="370" y="68"/>
                    </a:lnTo>
                    <a:close/>
                    <a:moveTo>
                      <a:pt x="411" y="89"/>
                    </a:moveTo>
                    <a:cubicBezTo>
                      <a:pt x="411" y="93"/>
                      <a:pt x="411" y="93"/>
                      <a:pt x="411" y="93"/>
                    </a:cubicBezTo>
                    <a:cubicBezTo>
                      <a:pt x="381" y="99"/>
                      <a:pt x="381" y="99"/>
                      <a:pt x="381" y="99"/>
                    </a:cubicBezTo>
                    <a:cubicBezTo>
                      <a:pt x="377" y="97"/>
                      <a:pt x="377" y="97"/>
                      <a:pt x="377" y="97"/>
                    </a:cubicBezTo>
                    <a:lnTo>
                      <a:pt x="411" y="89"/>
                    </a:lnTo>
                    <a:close/>
                    <a:moveTo>
                      <a:pt x="430" y="95"/>
                    </a:moveTo>
                    <a:cubicBezTo>
                      <a:pt x="402" y="131"/>
                      <a:pt x="402" y="131"/>
                      <a:pt x="402" y="131"/>
                    </a:cubicBezTo>
                    <a:cubicBezTo>
                      <a:pt x="399" y="127"/>
                      <a:pt x="399" y="127"/>
                      <a:pt x="399" y="127"/>
                    </a:cubicBezTo>
                    <a:cubicBezTo>
                      <a:pt x="427" y="91"/>
                      <a:pt x="427" y="91"/>
                      <a:pt x="427" y="91"/>
                    </a:cubicBezTo>
                    <a:lnTo>
                      <a:pt x="430" y="95"/>
                    </a:lnTo>
                    <a:close/>
                    <a:moveTo>
                      <a:pt x="446" y="98"/>
                    </a:moveTo>
                    <a:cubicBezTo>
                      <a:pt x="431" y="144"/>
                      <a:pt x="431" y="144"/>
                      <a:pt x="431" y="144"/>
                    </a:cubicBezTo>
                    <a:cubicBezTo>
                      <a:pt x="429" y="143"/>
                      <a:pt x="429" y="143"/>
                      <a:pt x="429" y="143"/>
                    </a:cubicBezTo>
                    <a:cubicBezTo>
                      <a:pt x="444" y="96"/>
                      <a:pt x="444" y="96"/>
                      <a:pt x="444" y="96"/>
                    </a:cubicBezTo>
                    <a:lnTo>
                      <a:pt x="446" y="98"/>
                    </a:lnTo>
                    <a:close/>
                    <a:moveTo>
                      <a:pt x="460" y="96"/>
                    </a:moveTo>
                    <a:cubicBezTo>
                      <a:pt x="463" y="96"/>
                      <a:pt x="463" y="96"/>
                      <a:pt x="463" y="96"/>
                    </a:cubicBezTo>
                    <a:cubicBezTo>
                      <a:pt x="463" y="155"/>
                      <a:pt x="463" y="155"/>
                      <a:pt x="463" y="155"/>
                    </a:cubicBezTo>
                    <a:cubicBezTo>
                      <a:pt x="460" y="155"/>
                      <a:pt x="460" y="155"/>
                      <a:pt x="460" y="155"/>
                    </a:cubicBezTo>
                    <a:lnTo>
                      <a:pt x="460" y="96"/>
                    </a:lnTo>
                    <a:close/>
                    <a:moveTo>
                      <a:pt x="206" y="286"/>
                    </a:moveTo>
                    <a:cubicBezTo>
                      <a:pt x="216" y="286"/>
                      <a:pt x="216" y="286"/>
                      <a:pt x="216" y="286"/>
                    </a:cubicBezTo>
                    <a:cubicBezTo>
                      <a:pt x="216" y="307"/>
                      <a:pt x="216" y="307"/>
                      <a:pt x="216" y="307"/>
                    </a:cubicBezTo>
                    <a:cubicBezTo>
                      <a:pt x="206" y="307"/>
                      <a:pt x="206" y="307"/>
                      <a:pt x="206" y="307"/>
                    </a:cubicBezTo>
                    <a:lnTo>
                      <a:pt x="206" y="286"/>
                    </a:lnTo>
                    <a:close/>
                    <a:moveTo>
                      <a:pt x="221" y="279"/>
                    </a:moveTo>
                    <a:cubicBezTo>
                      <a:pt x="226" y="276"/>
                      <a:pt x="226" y="276"/>
                      <a:pt x="226" y="276"/>
                    </a:cubicBezTo>
                    <a:cubicBezTo>
                      <a:pt x="226" y="312"/>
                      <a:pt x="226" y="312"/>
                      <a:pt x="226" y="312"/>
                    </a:cubicBezTo>
                    <a:cubicBezTo>
                      <a:pt x="221" y="309"/>
                      <a:pt x="221" y="309"/>
                      <a:pt x="221" y="309"/>
                    </a:cubicBezTo>
                    <a:lnTo>
                      <a:pt x="221" y="279"/>
                    </a:lnTo>
                    <a:close/>
                    <a:moveTo>
                      <a:pt x="345" y="260"/>
                    </a:moveTo>
                    <a:cubicBezTo>
                      <a:pt x="345" y="236"/>
                      <a:pt x="345" y="236"/>
                      <a:pt x="345" y="236"/>
                    </a:cubicBezTo>
                    <a:cubicBezTo>
                      <a:pt x="348" y="236"/>
                      <a:pt x="348" y="236"/>
                      <a:pt x="348" y="236"/>
                    </a:cubicBezTo>
                    <a:cubicBezTo>
                      <a:pt x="349" y="257"/>
                      <a:pt x="349" y="257"/>
                      <a:pt x="349" y="257"/>
                    </a:cubicBezTo>
                    <a:cubicBezTo>
                      <a:pt x="364" y="285"/>
                      <a:pt x="364" y="285"/>
                      <a:pt x="364" y="285"/>
                    </a:cubicBezTo>
                    <a:lnTo>
                      <a:pt x="345" y="260"/>
                    </a:lnTo>
                    <a:close/>
                    <a:moveTo>
                      <a:pt x="397" y="192"/>
                    </a:moveTo>
                    <a:cubicBezTo>
                      <a:pt x="397" y="182"/>
                      <a:pt x="397" y="182"/>
                      <a:pt x="397" y="182"/>
                    </a:cubicBezTo>
                    <a:cubicBezTo>
                      <a:pt x="400" y="182"/>
                      <a:pt x="400" y="182"/>
                      <a:pt x="400" y="182"/>
                    </a:cubicBezTo>
                    <a:cubicBezTo>
                      <a:pt x="409" y="190"/>
                      <a:pt x="409" y="190"/>
                      <a:pt x="409" y="190"/>
                    </a:cubicBezTo>
                    <a:cubicBezTo>
                      <a:pt x="407" y="204"/>
                      <a:pt x="407" y="204"/>
                      <a:pt x="407" y="204"/>
                    </a:cubicBezTo>
                    <a:cubicBezTo>
                      <a:pt x="398" y="210"/>
                      <a:pt x="398" y="210"/>
                      <a:pt x="398" y="210"/>
                    </a:cubicBezTo>
                    <a:cubicBezTo>
                      <a:pt x="394" y="210"/>
                      <a:pt x="394" y="210"/>
                      <a:pt x="394" y="210"/>
                    </a:cubicBezTo>
                    <a:cubicBezTo>
                      <a:pt x="394" y="204"/>
                      <a:pt x="394" y="204"/>
                      <a:pt x="394" y="204"/>
                    </a:cubicBezTo>
                    <a:cubicBezTo>
                      <a:pt x="399" y="204"/>
                      <a:pt x="399" y="204"/>
                      <a:pt x="399" y="204"/>
                    </a:cubicBezTo>
                    <a:cubicBezTo>
                      <a:pt x="399" y="202"/>
                      <a:pt x="399" y="202"/>
                      <a:pt x="399" y="202"/>
                    </a:cubicBezTo>
                    <a:cubicBezTo>
                      <a:pt x="394" y="202"/>
                      <a:pt x="394" y="202"/>
                      <a:pt x="394" y="202"/>
                    </a:cubicBezTo>
                    <a:cubicBezTo>
                      <a:pt x="394" y="192"/>
                      <a:pt x="394" y="192"/>
                      <a:pt x="394" y="192"/>
                    </a:cubicBezTo>
                    <a:lnTo>
                      <a:pt x="397" y="192"/>
                    </a:lnTo>
                    <a:close/>
                    <a:moveTo>
                      <a:pt x="406" y="220"/>
                    </a:moveTo>
                    <a:cubicBezTo>
                      <a:pt x="400" y="220"/>
                      <a:pt x="400" y="220"/>
                      <a:pt x="400" y="220"/>
                    </a:cubicBezTo>
                    <a:cubicBezTo>
                      <a:pt x="400" y="212"/>
                      <a:pt x="400" y="212"/>
                      <a:pt x="400" y="212"/>
                    </a:cubicBezTo>
                    <a:cubicBezTo>
                      <a:pt x="412" y="206"/>
                      <a:pt x="412" y="206"/>
                      <a:pt x="412" y="206"/>
                    </a:cubicBezTo>
                    <a:lnTo>
                      <a:pt x="406" y="220"/>
                    </a:lnTo>
                    <a:close/>
                    <a:moveTo>
                      <a:pt x="413" y="497"/>
                    </a:moveTo>
                    <a:cubicBezTo>
                      <a:pt x="426" y="429"/>
                      <a:pt x="426" y="429"/>
                      <a:pt x="426" y="429"/>
                    </a:cubicBezTo>
                    <a:cubicBezTo>
                      <a:pt x="422" y="403"/>
                      <a:pt x="422" y="403"/>
                      <a:pt x="422" y="403"/>
                    </a:cubicBezTo>
                    <a:cubicBezTo>
                      <a:pt x="411" y="451"/>
                      <a:pt x="411" y="451"/>
                      <a:pt x="411" y="451"/>
                    </a:cubicBezTo>
                    <a:cubicBezTo>
                      <a:pt x="405" y="451"/>
                      <a:pt x="405" y="451"/>
                      <a:pt x="405" y="451"/>
                    </a:cubicBezTo>
                    <a:cubicBezTo>
                      <a:pt x="405" y="408"/>
                      <a:pt x="405" y="408"/>
                      <a:pt x="405" y="408"/>
                    </a:cubicBezTo>
                    <a:cubicBezTo>
                      <a:pt x="423" y="395"/>
                      <a:pt x="423" y="395"/>
                      <a:pt x="423" y="395"/>
                    </a:cubicBezTo>
                    <a:cubicBezTo>
                      <a:pt x="432" y="320"/>
                      <a:pt x="432" y="320"/>
                      <a:pt x="432" y="320"/>
                    </a:cubicBezTo>
                    <a:cubicBezTo>
                      <a:pt x="397" y="401"/>
                      <a:pt x="397" y="401"/>
                      <a:pt x="397" y="401"/>
                    </a:cubicBezTo>
                    <a:cubicBezTo>
                      <a:pt x="395" y="401"/>
                      <a:pt x="395" y="401"/>
                      <a:pt x="395" y="401"/>
                    </a:cubicBezTo>
                    <a:cubicBezTo>
                      <a:pt x="394" y="351"/>
                      <a:pt x="394" y="351"/>
                      <a:pt x="394" y="351"/>
                    </a:cubicBezTo>
                    <a:cubicBezTo>
                      <a:pt x="406" y="321"/>
                      <a:pt x="406" y="321"/>
                      <a:pt x="406" y="321"/>
                    </a:cubicBezTo>
                    <a:cubicBezTo>
                      <a:pt x="385" y="302"/>
                      <a:pt x="385" y="302"/>
                      <a:pt x="385" y="302"/>
                    </a:cubicBezTo>
                    <a:cubicBezTo>
                      <a:pt x="405" y="281"/>
                      <a:pt x="405" y="281"/>
                      <a:pt x="405" y="281"/>
                    </a:cubicBezTo>
                    <a:cubicBezTo>
                      <a:pt x="412" y="284"/>
                      <a:pt x="412" y="284"/>
                      <a:pt x="412" y="284"/>
                    </a:cubicBezTo>
                    <a:cubicBezTo>
                      <a:pt x="403" y="302"/>
                      <a:pt x="403" y="302"/>
                      <a:pt x="403" y="302"/>
                    </a:cubicBezTo>
                    <a:cubicBezTo>
                      <a:pt x="425" y="319"/>
                      <a:pt x="425" y="319"/>
                      <a:pt x="425" y="319"/>
                    </a:cubicBezTo>
                    <a:cubicBezTo>
                      <a:pt x="455" y="296"/>
                      <a:pt x="455" y="296"/>
                      <a:pt x="455" y="296"/>
                    </a:cubicBezTo>
                    <a:cubicBezTo>
                      <a:pt x="478" y="218"/>
                      <a:pt x="478" y="218"/>
                      <a:pt x="478" y="218"/>
                    </a:cubicBezTo>
                    <a:cubicBezTo>
                      <a:pt x="468" y="184"/>
                      <a:pt x="468" y="184"/>
                      <a:pt x="468" y="184"/>
                    </a:cubicBezTo>
                    <a:cubicBezTo>
                      <a:pt x="481" y="173"/>
                      <a:pt x="481" y="173"/>
                      <a:pt x="481" y="173"/>
                    </a:cubicBezTo>
                    <a:cubicBezTo>
                      <a:pt x="485" y="167"/>
                      <a:pt x="485" y="167"/>
                      <a:pt x="485" y="167"/>
                    </a:cubicBezTo>
                    <a:cubicBezTo>
                      <a:pt x="484" y="167"/>
                      <a:pt x="484" y="167"/>
                      <a:pt x="484" y="167"/>
                    </a:cubicBezTo>
                    <a:cubicBezTo>
                      <a:pt x="484" y="167"/>
                      <a:pt x="484" y="167"/>
                      <a:pt x="484" y="167"/>
                    </a:cubicBezTo>
                    <a:cubicBezTo>
                      <a:pt x="461" y="176"/>
                      <a:pt x="461" y="176"/>
                      <a:pt x="461" y="176"/>
                    </a:cubicBezTo>
                    <a:cubicBezTo>
                      <a:pt x="457" y="226"/>
                      <a:pt x="457" y="226"/>
                      <a:pt x="457" y="226"/>
                    </a:cubicBezTo>
                    <a:cubicBezTo>
                      <a:pt x="416" y="228"/>
                      <a:pt x="416" y="228"/>
                      <a:pt x="416" y="228"/>
                    </a:cubicBezTo>
                    <a:cubicBezTo>
                      <a:pt x="460" y="233"/>
                      <a:pt x="460" y="233"/>
                      <a:pt x="460" y="233"/>
                    </a:cubicBezTo>
                    <a:cubicBezTo>
                      <a:pt x="415" y="240"/>
                      <a:pt x="415" y="240"/>
                      <a:pt x="415" y="240"/>
                    </a:cubicBezTo>
                    <a:cubicBezTo>
                      <a:pt x="421" y="255"/>
                      <a:pt x="421" y="255"/>
                      <a:pt x="421" y="255"/>
                    </a:cubicBezTo>
                    <a:cubicBezTo>
                      <a:pt x="412" y="265"/>
                      <a:pt x="412" y="265"/>
                      <a:pt x="412" y="265"/>
                    </a:cubicBezTo>
                    <a:cubicBezTo>
                      <a:pt x="393" y="258"/>
                      <a:pt x="393" y="258"/>
                      <a:pt x="393" y="258"/>
                    </a:cubicBezTo>
                    <a:cubicBezTo>
                      <a:pt x="376" y="267"/>
                      <a:pt x="376" y="267"/>
                      <a:pt x="376" y="267"/>
                    </a:cubicBezTo>
                    <a:cubicBezTo>
                      <a:pt x="367" y="256"/>
                      <a:pt x="367" y="256"/>
                      <a:pt x="367" y="256"/>
                    </a:cubicBezTo>
                    <a:cubicBezTo>
                      <a:pt x="379" y="222"/>
                      <a:pt x="379" y="222"/>
                      <a:pt x="379" y="222"/>
                    </a:cubicBezTo>
                    <a:cubicBezTo>
                      <a:pt x="384" y="222"/>
                      <a:pt x="384" y="222"/>
                      <a:pt x="384" y="222"/>
                    </a:cubicBezTo>
                    <a:cubicBezTo>
                      <a:pt x="386" y="251"/>
                      <a:pt x="386" y="251"/>
                      <a:pt x="386" y="251"/>
                    </a:cubicBezTo>
                    <a:cubicBezTo>
                      <a:pt x="393" y="230"/>
                      <a:pt x="393" y="230"/>
                      <a:pt x="393" y="230"/>
                    </a:cubicBezTo>
                    <a:cubicBezTo>
                      <a:pt x="410" y="232"/>
                      <a:pt x="410" y="232"/>
                      <a:pt x="410" y="232"/>
                    </a:cubicBezTo>
                    <a:cubicBezTo>
                      <a:pt x="403" y="228"/>
                      <a:pt x="403" y="228"/>
                      <a:pt x="403" y="228"/>
                    </a:cubicBezTo>
                    <a:cubicBezTo>
                      <a:pt x="414" y="228"/>
                      <a:pt x="414" y="228"/>
                      <a:pt x="414" y="228"/>
                    </a:cubicBezTo>
                    <a:cubicBezTo>
                      <a:pt x="411" y="220"/>
                      <a:pt x="411" y="220"/>
                      <a:pt x="411" y="220"/>
                    </a:cubicBezTo>
                    <a:cubicBezTo>
                      <a:pt x="418" y="210"/>
                      <a:pt x="418" y="210"/>
                      <a:pt x="418" y="210"/>
                    </a:cubicBezTo>
                    <a:cubicBezTo>
                      <a:pt x="420" y="188"/>
                      <a:pt x="420" y="188"/>
                      <a:pt x="420" y="188"/>
                    </a:cubicBezTo>
                    <a:cubicBezTo>
                      <a:pt x="405" y="176"/>
                      <a:pt x="405" y="176"/>
                      <a:pt x="405" y="176"/>
                    </a:cubicBezTo>
                    <a:cubicBezTo>
                      <a:pt x="393" y="176"/>
                      <a:pt x="393" y="176"/>
                      <a:pt x="393" y="176"/>
                    </a:cubicBezTo>
                    <a:cubicBezTo>
                      <a:pt x="383" y="184"/>
                      <a:pt x="383" y="184"/>
                      <a:pt x="383" y="184"/>
                    </a:cubicBezTo>
                    <a:cubicBezTo>
                      <a:pt x="380" y="122"/>
                      <a:pt x="380" y="122"/>
                      <a:pt x="380" y="122"/>
                    </a:cubicBezTo>
                    <a:cubicBezTo>
                      <a:pt x="377" y="118"/>
                      <a:pt x="377" y="118"/>
                      <a:pt x="377" y="118"/>
                    </a:cubicBezTo>
                    <a:cubicBezTo>
                      <a:pt x="374" y="221"/>
                      <a:pt x="374" y="221"/>
                      <a:pt x="374" y="221"/>
                    </a:cubicBezTo>
                    <a:cubicBezTo>
                      <a:pt x="367" y="234"/>
                      <a:pt x="367" y="234"/>
                      <a:pt x="367" y="234"/>
                    </a:cubicBezTo>
                    <a:cubicBezTo>
                      <a:pt x="367" y="234"/>
                      <a:pt x="366" y="232"/>
                      <a:pt x="364" y="225"/>
                    </a:cubicBezTo>
                    <a:cubicBezTo>
                      <a:pt x="362" y="219"/>
                      <a:pt x="365" y="200"/>
                      <a:pt x="365" y="200"/>
                    </a:cubicBezTo>
                    <a:cubicBezTo>
                      <a:pt x="372" y="120"/>
                      <a:pt x="372" y="120"/>
                      <a:pt x="372" y="120"/>
                    </a:cubicBezTo>
                    <a:cubicBezTo>
                      <a:pt x="366" y="127"/>
                      <a:pt x="366" y="127"/>
                      <a:pt x="366" y="127"/>
                    </a:cubicBezTo>
                    <a:cubicBezTo>
                      <a:pt x="362" y="176"/>
                      <a:pt x="362" y="176"/>
                      <a:pt x="362" y="176"/>
                    </a:cubicBezTo>
                    <a:cubicBezTo>
                      <a:pt x="344" y="189"/>
                      <a:pt x="344" y="189"/>
                      <a:pt x="344" y="189"/>
                    </a:cubicBezTo>
                    <a:cubicBezTo>
                      <a:pt x="339" y="216"/>
                      <a:pt x="339" y="216"/>
                      <a:pt x="339" y="216"/>
                    </a:cubicBezTo>
                    <a:cubicBezTo>
                      <a:pt x="347" y="195"/>
                      <a:pt x="347" y="195"/>
                      <a:pt x="347" y="195"/>
                    </a:cubicBezTo>
                    <a:cubicBezTo>
                      <a:pt x="360" y="188"/>
                      <a:pt x="360" y="188"/>
                      <a:pt x="360" y="188"/>
                    </a:cubicBezTo>
                    <a:cubicBezTo>
                      <a:pt x="359" y="201"/>
                      <a:pt x="359" y="201"/>
                      <a:pt x="359" y="201"/>
                    </a:cubicBezTo>
                    <a:cubicBezTo>
                      <a:pt x="349" y="207"/>
                      <a:pt x="349" y="207"/>
                      <a:pt x="349" y="207"/>
                    </a:cubicBezTo>
                    <a:cubicBezTo>
                      <a:pt x="331" y="230"/>
                      <a:pt x="331" y="230"/>
                      <a:pt x="331" y="230"/>
                    </a:cubicBezTo>
                    <a:cubicBezTo>
                      <a:pt x="329" y="270"/>
                      <a:pt x="329" y="270"/>
                      <a:pt x="329" y="270"/>
                    </a:cubicBezTo>
                    <a:cubicBezTo>
                      <a:pt x="369" y="305"/>
                      <a:pt x="369" y="305"/>
                      <a:pt x="369" y="305"/>
                    </a:cubicBezTo>
                    <a:cubicBezTo>
                      <a:pt x="361" y="327"/>
                      <a:pt x="361" y="327"/>
                      <a:pt x="361" y="327"/>
                    </a:cubicBezTo>
                    <a:cubicBezTo>
                      <a:pt x="394" y="351"/>
                      <a:pt x="394" y="351"/>
                      <a:pt x="394" y="351"/>
                    </a:cubicBezTo>
                    <a:cubicBezTo>
                      <a:pt x="386" y="356"/>
                      <a:pt x="386" y="356"/>
                      <a:pt x="386" y="356"/>
                    </a:cubicBezTo>
                    <a:cubicBezTo>
                      <a:pt x="349" y="337"/>
                      <a:pt x="349" y="337"/>
                      <a:pt x="349" y="337"/>
                    </a:cubicBezTo>
                    <a:cubicBezTo>
                      <a:pt x="361" y="327"/>
                      <a:pt x="361" y="327"/>
                      <a:pt x="361" y="327"/>
                    </a:cubicBezTo>
                    <a:cubicBezTo>
                      <a:pt x="289" y="318"/>
                      <a:pt x="289" y="318"/>
                      <a:pt x="289" y="318"/>
                    </a:cubicBezTo>
                    <a:cubicBezTo>
                      <a:pt x="252" y="337"/>
                      <a:pt x="252" y="337"/>
                      <a:pt x="252" y="337"/>
                    </a:cubicBezTo>
                    <a:cubicBezTo>
                      <a:pt x="252" y="350"/>
                      <a:pt x="252" y="350"/>
                      <a:pt x="252" y="350"/>
                    </a:cubicBezTo>
                    <a:cubicBezTo>
                      <a:pt x="252" y="367"/>
                      <a:pt x="252" y="367"/>
                      <a:pt x="252" y="367"/>
                    </a:cubicBezTo>
                    <a:cubicBezTo>
                      <a:pt x="229" y="367"/>
                      <a:pt x="229" y="367"/>
                      <a:pt x="229" y="367"/>
                    </a:cubicBezTo>
                    <a:cubicBezTo>
                      <a:pt x="220" y="351"/>
                      <a:pt x="220" y="351"/>
                      <a:pt x="220" y="351"/>
                    </a:cubicBezTo>
                    <a:cubicBezTo>
                      <a:pt x="206" y="351"/>
                      <a:pt x="206" y="351"/>
                      <a:pt x="206" y="351"/>
                    </a:cubicBezTo>
                    <a:cubicBezTo>
                      <a:pt x="206" y="326"/>
                      <a:pt x="206" y="326"/>
                      <a:pt x="206" y="326"/>
                    </a:cubicBezTo>
                    <a:cubicBezTo>
                      <a:pt x="226" y="326"/>
                      <a:pt x="226" y="326"/>
                      <a:pt x="226" y="326"/>
                    </a:cubicBezTo>
                    <a:cubicBezTo>
                      <a:pt x="226" y="326"/>
                      <a:pt x="226" y="326"/>
                      <a:pt x="227" y="326"/>
                    </a:cubicBezTo>
                    <a:cubicBezTo>
                      <a:pt x="231" y="326"/>
                      <a:pt x="235" y="323"/>
                      <a:pt x="235" y="318"/>
                    </a:cubicBezTo>
                    <a:cubicBezTo>
                      <a:pt x="235" y="318"/>
                      <a:pt x="235" y="318"/>
                      <a:pt x="235" y="318"/>
                    </a:cubicBezTo>
                    <a:cubicBezTo>
                      <a:pt x="235" y="315"/>
                      <a:pt x="235" y="315"/>
                      <a:pt x="235" y="315"/>
                    </a:cubicBezTo>
                    <a:cubicBezTo>
                      <a:pt x="235" y="315"/>
                      <a:pt x="235" y="315"/>
                      <a:pt x="235" y="315"/>
                    </a:cubicBezTo>
                    <a:cubicBezTo>
                      <a:pt x="235" y="286"/>
                      <a:pt x="235" y="286"/>
                      <a:pt x="235" y="286"/>
                    </a:cubicBezTo>
                    <a:cubicBezTo>
                      <a:pt x="235" y="286"/>
                      <a:pt x="235" y="286"/>
                      <a:pt x="235" y="286"/>
                    </a:cubicBezTo>
                    <a:cubicBezTo>
                      <a:pt x="235" y="275"/>
                      <a:pt x="235" y="275"/>
                      <a:pt x="235" y="275"/>
                    </a:cubicBezTo>
                    <a:cubicBezTo>
                      <a:pt x="235" y="275"/>
                      <a:pt x="235" y="275"/>
                      <a:pt x="235" y="275"/>
                    </a:cubicBezTo>
                    <a:cubicBezTo>
                      <a:pt x="235" y="270"/>
                      <a:pt x="231" y="266"/>
                      <a:pt x="227" y="266"/>
                    </a:cubicBezTo>
                    <a:cubicBezTo>
                      <a:pt x="227" y="266"/>
                      <a:pt x="226" y="266"/>
                      <a:pt x="226" y="266"/>
                    </a:cubicBezTo>
                    <a:cubicBezTo>
                      <a:pt x="206" y="266"/>
                      <a:pt x="206" y="266"/>
                      <a:pt x="206" y="266"/>
                    </a:cubicBezTo>
                    <a:cubicBezTo>
                      <a:pt x="206" y="172"/>
                      <a:pt x="206" y="172"/>
                      <a:pt x="206" y="172"/>
                    </a:cubicBezTo>
                    <a:cubicBezTo>
                      <a:pt x="204" y="172"/>
                      <a:pt x="204" y="172"/>
                      <a:pt x="204" y="172"/>
                    </a:cubicBezTo>
                    <a:cubicBezTo>
                      <a:pt x="204" y="138"/>
                      <a:pt x="204" y="138"/>
                      <a:pt x="204" y="138"/>
                    </a:cubicBezTo>
                    <a:cubicBezTo>
                      <a:pt x="206" y="138"/>
                      <a:pt x="207" y="137"/>
                      <a:pt x="208" y="137"/>
                    </a:cubicBezTo>
                    <a:cubicBezTo>
                      <a:pt x="220" y="169"/>
                      <a:pt x="220" y="169"/>
                      <a:pt x="220" y="169"/>
                    </a:cubicBezTo>
                    <a:cubicBezTo>
                      <a:pt x="218" y="170"/>
                      <a:pt x="218" y="170"/>
                      <a:pt x="218" y="170"/>
                    </a:cubicBezTo>
                    <a:cubicBezTo>
                      <a:pt x="218" y="170"/>
                      <a:pt x="218" y="170"/>
                      <a:pt x="218" y="170"/>
                    </a:cubicBezTo>
                    <a:cubicBezTo>
                      <a:pt x="220" y="174"/>
                      <a:pt x="220" y="174"/>
                      <a:pt x="220" y="174"/>
                    </a:cubicBezTo>
                    <a:cubicBezTo>
                      <a:pt x="238" y="167"/>
                      <a:pt x="238" y="167"/>
                      <a:pt x="238" y="167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5" y="163"/>
                      <a:pt x="235" y="163"/>
                      <a:pt x="235" y="163"/>
                    </a:cubicBezTo>
                    <a:cubicBezTo>
                      <a:pt x="222" y="131"/>
                      <a:pt x="222" y="131"/>
                      <a:pt x="222" y="131"/>
                    </a:cubicBezTo>
                    <a:cubicBezTo>
                      <a:pt x="223" y="130"/>
                      <a:pt x="224" y="130"/>
                      <a:pt x="225" y="129"/>
                    </a:cubicBezTo>
                    <a:cubicBezTo>
                      <a:pt x="250" y="153"/>
                      <a:pt x="250" y="153"/>
                      <a:pt x="250" y="153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51" y="158"/>
                      <a:pt x="251" y="158"/>
                      <a:pt x="251" y="158"/>
                    </a:cubicBezTo>
                    <a:cubicBezTo>
                      <a:pt x="265" y="144"/>
                      <a:pt x="265" y="144"/>
                      <a:pt x="265" y="144"/>
                    </a:cubicBezTo>
                    <a:cubicBezTo>
                      <a:pt x="262" y="141"/>
                      <a:pt x="262" y="141"/>
                      <a:pt x="262" y="141"/>
                    </a:cubicBezTo>
                    <a:cubicBezTo>
                      <a:pt x="260" y="142"/>
                      <a:pt x="260" y="142"/>
                      <a:pt x="260" y="142"/>
                    </a:cubicBezTo>
                    <a:cubicBezTo>
                      <a:pt x="235" y="118"/>
                      <a:pt x="235" y="118"/>
                      <a:pt x="235" y="118"/>
                    </a:cubicBezTo>
                    <a:cubicBezTo>
                      <a:pt x="236" y="117"/>
                      <a:pt x="237" y="116"/>
                      <a:pt x="237" y="115"/>
                    </a:cubicBezTo>
                    <a:cubicBezTo>
                      <a:pt x="270" y="128"/>
                      <a:pt x="270" y="128"/>
                      <a:pt x="270" y="128"/>
                    </a:cubicBezTo>
                    <a:cubicBezTo>
                      <a:pt x="269" y="131"/>
                      <a:pt x="269" y="131"/>
                      <a:pt x="269" y="131"/>
                    </a:cubicBezTo>
                    <a:cubicBezTo>
                      <a:pt x="269" y="131"/>
                      <a:pt x="269" y="131"/>
                      <a:pt x="269" y="131"/>
                    </a:cubicBezTo>
                    <a:cubicBezTo>
                      <a:pt x="273" y="132"/>
                      <a:pt x="273" y="132"/>
                      <a:pt x="273" y="132"/>
                    </a:cubicBezTo>
                    <a:cubicBezTo>
                      <a:pt x="281" y="114"/>
                      <a:pt x="281" y="114"/>
                      <a:pt x="281" y="114"/>
                    </a:cubicBezTo>
                    <a:cubicBezTo>
                      <a:pt x="277" y="112"/>
                      <a:pt x="277" y="112"/>
                      <a:pt x="277" y="112"/>
                    </a:cubicBezTo>
                    <a:cubicBezTo>
                      <a:pt x="276" y="114"/>
                      <a:pt x="276" y="114"/>
                      <a:pt x="276" y="114"/>
                    </a:cubicBezTo>
                    <a:cubicBezTo>
                      <a:pt x="243" y="101"/>
                      <a:pt x="243" y="101"/>
                      <a:pt x="243" y="101"/>
                    </a:cubicBezTo>
                    <a:cubicBezTo>
                      <a:pt x="243" y="100"/>
                      <a:pt x="243" y="99"/>
                      <a:pt x="243" y="98"/>
                    </a:cubicBezTo>
                    <a:cubicBezTo>
                      <a:pt x="278" y="98"/>
                      <a:pt x="278" y="98"/>
                      <a:pt x="278" y="98"/>
                    </a:cubicBezTo>
                    <a:cubicBezTo>
                      <a:pt x="278" y="100"/>
                      <a:pt x="278" y="100"/>
                      <a:pt x="278" y="100"/>
                    </a:cubicBezTo>
                    <a:cubicBezTo>
                      <a:pt x="368" y="100"/>
                      <a:pt x="368" y="100"/>
                      <a:pt x="368" y="100"/>
                    </a:cubicBezTo>
                    <a:cubicBezTo>
                      <a:pt x="368" y="101"/>
                      <a:pt x="368" y="103"/>
                      <a:pt x="369" y="105"/>
                    </a:cubicBezTo>
                    <a:cubicBezTo>
                      <a:pt x="371" y="109"/>
                      <a:pt x="373" y="112"/>
                      <a:pt x="374" y="112"/>
                    </a:cubicBezTo>
                    <a:cubicBezTo>
                      <a:pt x="374" y="112"/>
                      <a:pt x="374" y="112"/>
                      <a:pt x="374" y="112"/>
                    </a:cubicBezTo>
                    <a:cubicBezTo>
                      <a:pt x="374" y="112"/>
                      <a:pt x="374" y="112"/>
                      <a:pt x="374" y="112"/>
                    </a:cubicBezTo>
                    <a:cubicBezTo>
                      <a:pt x="406" y="100"/>
                      <a:pt x="406" y="100"/>
                      <a:pt x="406" y="100"/>
                    </a:cubicBezTo>
                    <a:cubicBezTo>
                      <a:pt x="415" y="100"/>
                      <a:pt x="415" y="100"/>
                      <a:pt x="415" y="10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1"/>
                      <a:pt x="395" y="134"/>
                      <a:pt x="398" y="137"/>
                    </a:cubicBezTo>
                    <a:cubicBezTo>
                      <a:pt x="402" y="139"/>
                      <a:pt x="405" y="140"/>
                      <a:pt x="406" y="139"/>
                    </a:cubicBezTo>
                    <a:cubicBezTo>
                      <a:pt x="406" y="139"/>
                      <a:pt x="406" y="139"/>
                      <a:pt x="406" y="139"/>
                    </a:cubicBezTo>
                    <a:cubicBezTo>
                      <a:pt x="438" y="100"/>
                      <a:pt x="438" y="100"/>
                      <a:pt x="438" y="100"/>
                    </a:cubicBezTo>
                    <a:cubicBezTo>
                      <a:pt x="438" y="100"/>
                      <a:pt x="438" y="100"/>
                      <a:pt x="438" y="100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9"/>
                      <a:pt x="425" y="151"/>
                      <a:pt x="429" y="153"/>
                    </a:cubicBezTo>
                    <a:cubicBezTo>
                      <a:pt x="434" y="154"/>
                      <a:pt x="437" y="155"/>
                      <a:pt x="438" y="154"/>
                    </a:cubicBezTo>
                    <a:cubicBezTo>
                      <a:pt x="438" y="154"/>
                      <a:pt x="438" y="154"/>
                      <a:pt x="438" y="154"/>
                    </a:cubicBezTo>
                    <a:cubicBezTo>
                      <a:pt x="438" y="154"/>
                      <a:pt x="438" y="154"/>
                      <a:pt x="438" y="154"/>
                    </a:cubicBezTo>
                    <a:cubicBezTo>
                      <a:pt x="438" y="154"/>
                      <a:pt x="438" y="153"/>
                      <a:pt x="438" y="153"/>
                    </a:cubicBezTo>
                    <a:cubicBezTo>
                      <a:pt x="438" y="153"/>
                      <a:pt x="438" y="153"/>
                      <a:pt x="438" y="153"/>
                    </a:cubicBezTo>
                    <a:cubicBezTo>
                      <a:pt x="456" y="100"/>
                      <a:pt x="456" y="100"/>
                      <a:pt x="456" y="100"/>
                    </a:cubicBezTo>
                    <a:cubicBezTo>
                      <a:pt x="456" y="100"/>
                      <a:pt x="456" y="100"/>
                      <a:pt x="456" y="100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7" y="160"/>
                      <a:pt x="461" y="161"/>
                      <a:pt x="465" y="161"/>
                    </a:cubicBezTo>
                    <a:cubicBezTo>
                      <a:pt x="470" y="161"/>
                      <a:pt x="474" y="160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00"/>
                      <a:pt x="474" y="100"/>
                      <a:pt x="474" y="100"/>
                    </a:cubicBezTo>
                    <a:cubicBezTo>
                      <a:pt x="481" y="100"/>
                      <a:pt x="481" y="100"/>
                      <a:pt x="481" y="100"/>
                    </a:cubicBezTo>
                    <a:cubicBezTo>
                      <a:pt x="481" y="88"/>
                      <a:pt x="481" y="88"/>
                      <a:pt x="481" y="88"/>
                    </a:cubicBezTo>
                    <a:cubicBezTo>
                      <a:pt x="412" y="88"/>
                      <a:pt x="412" y="88"/>
                      <a:pt x="412" y="88"/>
                    </a:cubicBezTo>
                    <a:cubicBezTo>
                      <a:pt x="412" y="84"/>
                      <a:pt x="412" y="84"/>
                      <a:pt x="412" y="84"/>
                    </a:cubicBezTo>
                    <a:cubicBezTo>
                      <a:pt x="481" y="84"/>
                      <a:pt x="481" y="84"/>
                      <a:pt x="481" y="84"/>
                    </a:cubicBezTo>
                    <a:cubicBezTo>
                      <a:pt x="481" y="80"/>
                      <a:pt x="481" y="80"/>
                      <a:pt x="481" y="80"/>
                    </a:cubicBezTo>
                    <a:cubicBezTo>
                      <a:pt x="455" y="80"/>
                      <a:pt x="455" y="80"/>
                      <a:pt x="455" y="80"/>
                    </a:cubicBezTo>
                    <a:cubicBezTo>
                      <a:pt x="455" y="80"/>
                      <a:pt x="455" y="80"/>
                      <a:pt x="455" y="80"/>
                    </a:cubicBezTo>
                    <a:cubicBezTo>
                      <a:pt x="411" y="80"/>
                      <a:pt x="411" y="80"/>
                      <a:pt x="411" y="80"/>
                    </a:cubicBezTo>
                    <a:cubicBezTo>
                      <a:pt x="404" y="79"/>
                      <a:pt x="385" y="75"/>
                      <a:pt x="373" y="63"/>
                    </a:cubicBezTo>
                    <a:cubicBezTo>
                      <a:pt x="357" y="46"/>
                      <a:pt x="356" y="34"/>
                      <a:pt x="356" y="34"/>
                    </a:cubicBezTo>
                    <a:cubicBezTo>
                      <a:pt x="353" y="34"/>
                      <a:pt x="353" y="34"/>
                      <a:pt x="353" y="34"/>
                    </a:cubicBezTo>
                    <a:cubicBezTo>
                      <a:pt x="353" y="80"/>
                      <a:pt x="353" y="80"/>
                      <a:pt x="353" y="80"/>
                    </a:cubicBezTo>
                    <a:cubicBezTo>
                      <a:pt x="350" y="80"/>
                      <a:pt x="350" y="80"/>
                      <a:pt x="350" y="80"/>
                    </a:cubicBezTo>
                    <a:cubicBezTo>
                      <a:pt x="350" y="34"/>
                      <a:pt x="350" y="34"/>
                      <a:pt x="350" y="34"/>
                    </a:cubicBezTo>
                    <a:cubicBezTo>
                      <a:pt x="343" y="34"/>
                      <a:pt x="343" y="34"/>
                      <a:pt x="343" y="34"/>
                    </a:cubicBezTo>
                    <a:cubicBezTo>
                      <a:pt x="343" y="80"/>
                      <a:pt x="343" y="80"/>
                      <a:pt x="343" y="80"/>
                    </a:cubicBezTo>
                    <a:cubicBezTo>
                      <a:pt x="278" y="80"/>
                      <a:pt x="278" y="80"/>
                      <a:pt x="278" y="80"/>
                    </a:cubicBezTo>
                    <a:cubicBezTo>
                      <a:pt x="278" y="83"/>
                      <a:pt x="278" y="83"/>
                      <a:pt x="278" y="83"/>
                    </a:cubicBezTo>
                    <a:cubicBezTo>
                      <a:pt x="243" y="83"/>
                      <a:pt x="243" y="83"/>
                      <a:pt x="243" y="83"/>
                    </a:cubicBezTo>
                    <a:cubicBezTo>
                      <a:pt x="240" y="62"/>
                      <a:pt x="224" y="46"/>
                      <a:pt x="204" y="43"/>
                    </a:cubicBezTo>
                    <a:cubicBezTo>
                      <a:pt x="204" y="4"/>
                      <a:pt x="204" y="4"/>
                      <a:pt x="204" y="4"/>
                    </a:cubicBezTo>
                    <a:cubicBezTo>
                      <a:pt x="206" y="4"/>
                      <a:pt x="206" y="4"/>
                      <a:pt x="206" y="4"/>
                    </a:cubicBezTo>
                    <a:cubicBezTo>
                      <a:pt x="206" y="0"/>
                      <a:pt x="206" y="0"/>
                      <a:pt x="206" y="0"/>
                    </a:cubicBezTo>
                    <a:cubicBezTo>
                      <a:pt x="186" y="0"/>
                      <a:pt x="186" y="0"/>
                      <a:pt x="186" y="0"/>
                    </a:cubicBezTo>
                    <a:cubicBezTo>
                      <a:pt x="186" y="4"/>
                      <a:pt x="186" y="4"/>
                      <a:pt x="186" y="4"/>
                    </a:cubicBezTo>
                    <a:cubicBezTo>
                      <a:pt x="189" y="4"/>
                      <a:pt x="189" y="4"/>
                      <a:pt x="189" y="4"/>
                    </a:cubicBezTo>
                    <a:cubicBezTo>
                      <a:pt x="189" y="43"/>
                      <a:pt x="189" y="43"/>
                      <a:pt x="189" y="43"/>
                    </a:cubicBezTo>
                    <a:cubicBezTo>
                      <a:pt x="188" y="43"/>
                      <a:pt x="186" y="43"/>
                      <a:pt x="185" y="44"/>
                    </a:cubicBezTo>
                    <a:cubicBezTo>
                      <a:pt x="171" y="8"/>
                      <a:pt x="171" y="8"/>
                      <a:pt x="171" y="8"/>
                    </a:cubicBezTo>
                    <a:cubicBezTo>
                      <a:pt x="173" y="7"/>
                      <a:pt x="173" y="7"/>
                      <a:pt x="173" y="7"/>
                    </a:cubicBezTo>
                    <a:cubicBezTo>
                      <a:pt x="173" y="7"/>
                      <a:pt x="173" y="7"/>
                      <a:pt x="173" y="7"/>
                    </a:cubicBezTo>
                    <a:cubicBezTo>
                      <a:pt x="171" y="3"/>
                      <a:pt x="171" y="3"/>
                      <a:pt x="171" y="3"/>
                    </a:cubicBezTo>
                    <a:cubicBezTo>
                      <a:pt x="153" y="11"/>
                      <a:pt x="153" y="11"/>
                      <a:pt x="153" y="11"/>
                    </a:cubicBezTo>
                    <a:cubicBezTo>
                      <a:pt x="155" y="15"/>
                      <a:pt x="155" y="15"/>
                      <a:pt x="155" y="15"/>
                    </a:cubicBezTo>
                    <a:cubicBezTo>
                      <a:pt x="157" y="14"/>
                      <a:pt x="157" y="14"/>
                      <a:pt x="157" y="14"/>
                    </a:cubicBezTo>
                    <a:cubicBezTo>
                      <a:pt x="171" y="49"/>
                      <a:pt x="171" y="49"/>
                      <a:pt x="171" y="49"/>
                    </a:cubicBezTo>
                    <a:cubicBezTo>
                      <a:pt x="170" y="50"/>
                      <a:pt x="169" y="50"/>
                      <a:pt x="168" y="51"/>
                    </a:cubicBezTo>
                    <a:cubicBezTo>
                      <a:pt x="142" y="25"/>
                      <a:pt x="142" y="25"/>
                      <a:pt x="142" y="25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0" y="20"/>
                      <a:pt x="140" y="20"/>
                      <a:pt x="140" y="20"/>
                    </a:cubicBezTo>
                    <a:cubicBezTo>
                      <a:pt x="126" y="34"/>
                      <a:pt x="126" y="34"/>
                      <a:pt x="126" y="34"/>
                    </a:cubicBezTo>
                    <a:cubicBezTo>
                      <a:pt x="129" y="37"/>
                      <a:pt x="129" y="37"/>
                      <a:pt x="129" y="37"/>
                    </a:cubicBezTo>
                    <a:cubicBezTo>
                      <a:pt x="131" y="35"/>
                      <a:pt x="131" y="35"/>
                      <a:pt x="131" y="35"/>
                    </a:cubicBezTo>
                    <a:cubicBezTo>
                      <a:pt x="157" y="61"/>
                      <a:pt x="157" y="61"/>
                      <a:pt x="157" y="61"/>
                    </a:cubicBezTo>
                    <a:cubicBezTo>
                      <a:pt x="157" y="62"/>
                      <a:pt x="156" y="63"/>
                      <a:pt x="155" y="64"/>
                    </a:cubicBezTo>
                    <a:cubicBezTo>
                      <a:pt x="121" y="51"/>
                      <a:pt x="121" y="51"/>
                      <a:pt x="121" y="51"/>
                    </a:cubicBezTo>
                    <a:cubicBezTo>
                      <a:pt x="122" y="49"/>
                      <a:pt x="122" y="49"/>
                      <a:pt x="122" y="49"/>
                    </a:cubicBezTo>
                    <a:cubicBezTo>
                      <a:pt x="122" y="48"/>
                      <a:pt x="122" y="48"/>
                      <a:pt x="122" y="48"/>
                    </a:cubicBezTo>
                    <a:cubicBezTo>
                      <a:pt x="118" y="47"/>
                      <a:pt x="118" y="47"/>
                      <a:pt x="118" y="47"/>
                    </a:cubicBezTo>
                    <a:cubicBezTo>
                      <a:pt x="111" y="65"/>
                      <a:pt x="111" y="65"/>
                      <a:pt x="111" y="65"/>
                    </a:cubicBezTo>
                    <a:cubicBezTo>
                      <a:pt x="115" y="67"/>
                      <a:pt x="115" y="67"/>
                      <a:pt x="115" y="67"/>
                    </a:cubicBezTo>
                    <a:cubicBezTo>
                      <a:pt x="116" y="65"/>
                      <a:pt x="116" y="65"/>
                      <a:pt x="116" y="65"/>
                    </a:cubicBez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80"/>
                      <a:pt x="149" y="81"/>
                      <a:pt x="148" y="83"/>
                    </a:cubicBezTo>
                    <a:cubicBezTo>
                      <a:pt x="109" y="83"/>
                      <a:pt x="109" y="83"/>
                      <a:pt x="109" y="83"/>
                    </a:cubicBezTo>
                    <a:cubicBezTo>
                      <a:pt x="109" y="81"/>
                      <a:pt x="109" y="81"/>
                      <a:pt x="109" y="81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2" y="81"/>
                      <a:pt x="59" y="84"/>
                      <a:pt x="59" y="89"/>
                    </a:cubicBezTo>
                    <a:cubicBezTo>
                      <a:pt x="59" y="89"/>
                      <a:pt x="59" y="89"/>
                      <a:pt x="59" y="89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59" y="266"/>
                      <a:pt x="59" y="266"/>
                      <a:pt x="59" y="266"/>
                    </a:cubicBezTo>
                    <a:cubicBezTo>
                      <a:pt x="59" y="266"/>
                      <a:pt x="59" y="266"/>
                      <a:pt x="59" y="266"/>
                    </a:cubicBezTo>
                    <a:cubicBezTo>
                      <a:pt x="59" y="277"/>
                      <a:pt x="59" y="277"/>
                      <a:pt x="59" y="277"/>
                    </a:cubicBezTo>
                    <a:cubicBezTo>
                      <a:pt x="59" y="277"/>
                      <a:pt x="59" y="278"/>
                      <a:pt x="59" y="278"/>
                    </a:cubicBezTo>
                    <a:cubicBezTo>
                      <a:pt x="59" y="282"/>
                      <a:pt x="62" y="286"/>
                      <a:pt x="67" y="286"/>
                    </a:cubicBezTo>
                    <a:cubicBezTo>
                      <a:pt x="67" y="286"/>
                      <a:pt x="67" y="286"/>
                      <a:pt x="67" y="286"/>
                    </a:cubicBezTo>
                    <a:cubicBezTo>
                      <a:pt x="108" y="286"/>
                      <a:pt x="108" y="286"/>
                      <a:pt x="108" y="286"/>
                    </a:cubicBezTo>
                    <a:cubicBezTo>
                      <a:pt x="108" y="286"/>
                      <a:pt x="108" y="286"/>
                      <a:pt x="108" y="286"/>
                    </a:cubicBezTo>
                    <a:cubicBezTo>
                      <a:pt x="184" y="286"/>
                      <a:pt x="184" y="286"/>
                      <a:pt x="184" y="286"/>
                    </a:cubicBezTo>
                    <a:cubicBezTo>
                      <a:pt x="184" y="286"/>
                      <a:pt x="184" y="286"/>
                      <a:pt x="184" y="286"/>
                    </a:cubicBezTo>
                    <a:cubicBezTo>
                      <a:pt x="187" y="286"/>
                      <a:pt x="187" y="286"/>
                      <a:pt x="187" y="286"/>
                    </a:cubicBezTo>
                    <a:cubicBezTo>
                      <a:pt x="187" y="307"/>
                      <a:pt x="187" y="307"/>
                      <a:pt x="187" y="307"/>
                    </a:cubicBezTo>
                    <a:cubicBezTo>
                      <a:pt x="184" y="307"/>
                      <a:pt x="184" y="307"/>
                      <a:pt x="184" y="307"/>
                    </a:cubicBezTo>
                    <a:cubicBezTo>
                      <a:pt x="184" y="307"/>
                      <a:pt x="184" y="307"/>
                      <a:pt x="184" y="307"/>
                    </a:cubicBezTo>
                    <a:cubicBezTo>
                      <a:pt x="153" y="307"/>
                      <a:pt x="153" y="307"/>
                      <a:pt x="153" y="307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47" y="307"/>
                      <a:pt x="144" y="311"/>
                      <a:pt x="144" y="315"/>
                    </a:cubicBezTo>
                    <a:cubicBezTo>
                      <a:pt x="144" y="315"/>
                      <a:pt x="144" y="315"/>
                      <a:pt x="144" y="315"/>
                    </a:cubicBezTo>
                    <a:cubicBezTo>
                      <a:pt x="144" y="326"/>
                      <a:pt x="144" y="326"/>
                      <a:pt x="144" y="326"/>
                    </a:cubicBezTo>
                    <a:cubicBezTo>
                      <a:pt x="144" y="326"/>
                      <a:pt x="144" y="326"/>
                      <a:pt x="144" y="326"/>
                    </a:cubicBezTo>
                    <a:cubicBezTo>
                      <a:pt x="144" y="351"/>
                      <a:pt x="144" y="351"/>
                      <a:pt x="144" y="351"/>
                    </a:cubicBezTo>
                    <a:cubicBezTo>
                      <a:pt x="86" y="351"/>
                      <a:pt x="86" y="351"/>
                      <a:pt x="86" y="351"/>
                    </a:cubicBezTo>
                    <a:cubicBezTo>
                      <a:pt x="86" y="400"/>
                      <a:pt x="86" y="400"/>
                      <a:pt x="86" y="400"/>
                    </a:cubicBezTo>
                    <a:cubicBezTo>
                      <a:pt x="102" y="418"/>
                      <a:pt x="102" y="418"/>
                      <a:pt x="102" y="418"/>
                    </a:cubicBezTo>
                    <a:cubicBezTo>
                      <a:pt x="102" y="451"/>
                      <a:pt x="102" y="451"/>
                      <a:pt x="102" y="451"/>
                    </a:cubicBezTo>
                    <a:cubicBezTo>
                      <a:pt x="121" y="459"/>
                      <a:pt x="121" y="459"/>
                      <a:pt x="121" y="459"/>
                    </a:cubicBezTo>
                    <a:cubicBezTo>
                      <a:pt x="121" y="505"/>
                      <a:pt x="121" y="505"/>
                      <a:pt x="121" y="505"/>
                    </a:cubicBezTo>
                    <a:cubicBezTo>
                      <a:pt x="38" y="520"/>
                      <a:pt x="7" y="539"/>
                      <a:pt x="4" y="540"/>
                    </a:cubicBezTo>
                    <a:cubicBezTo>
                      <a:pt x="0" y="541"/>
                      <a:pt x="19" y="544"/>
                      <a:pt x="46" y="556"/>
                    </a:cubicBezTo>
                    <a:cubicBezTo>
                      <a:pt x="80" y="572"/>
                      <a:pt x="75" y="581"/>
                      <a:pt x="75" y="581"/>
                    </a:cubicBezTo>
                    <a:cubicBezTo>
                      <a:pt x="75" y="581"/>
                      <a:pt x="135" y="543"/>
                      <a:pt x="263" y="520"/>
                    </a:cubicBezTo>
                    <a:cubicBezTo>
                      <a:pt x="329" y="509"/>
                      <a:pt x="450" y="504"/>
                      <a:pt x="495" y="512"/>
                    </a:cubicBezTo>
                    <a:cubicBezTo>
                      <a:pt x="495" y="512"/>
                      <a:pt x="460" y="504"/>
                      <a:pt x="413" y="4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2" name="Freeform 70"/>
              <p:cNvSpPr>
                <a:spLocks noEditPoints="1"/>
              </p:cNvSpPr>
              <p:nvPr/>
            </p:nvSpPr>
            <p:spPr bwMode="auto">
              <a:xfrm>
                <a:off x="594" y="467"/>
                <a:ext cx="1846" cy="1852"/>
              </a:xfrm>
              <a:custGeom>
                <a:avLst/>
                <a:gdLst>
                  <a:gd name="T0" fmla="*/ 483 w 967"/>
                  <a:gd name="T1" fmla="*/ 953 h 967"/>
                  <a:gd name="T2" fmla="*/ 13 w 967"/>
                  <a:gd name="T3" fmla="*/ 483 h 967"/>
                  <a:gd name="T4" fmla="*/ 483 w 967"/>
                  <a:gd name="T5" fmla="*/ 12 h 967"/>
                  <a:gd name="T6" fmla="*/ 954 w 967"/>
                  <a:gd name="T7" fmla="*/ 483 h 967"/>
                  <a:gd name="T8" fmla="*/ 483 w 967"/>
                  <a:gd name="T9" fmla="*/ 953 h 967"/>
                  <a:gd name="T10" fmla="*/ 483 w 967"/>
                  <a:gd name="T11" fmla="*/ 0 h 967"/>
                  <a:gd name="T12" fmla="*/ 0 w 967"/>
                  <a:gd name="T13" fmla="*/ 483 h 967"/>
                  <a:gd name="T14" fmla="*/ 483 w 967"/>
                  <a:gd name="T15" fmla="*/ 967 h 967"/>
                  <a:gd name="T16" fmla="*/ 967 w 967"/>
                  <a:gd name="T17" fmla="*/ 483 h 967"/>
                  <a:gd name="T18" fmla="*/ 483 w 967"/>
                  <a:gd name="T19" fmla="*/ 0 h 9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67" h="967">
                    <a:moveTo>
                      <a:pt x="483" y="953"/>
                    </a:moveTo>
                    <a:cubicBezTo>
                      <a:pt x="224" y="953"/>
                      <a:pt x="13" y="742"/>
                      <a:pt x="13" y="483"/>
                    </a:cubicBezTo>
                    <a:cubicBezTo>
                      <a:pt x="13" y="223"/>
                      <a:pt x="224" y="12"/>
                      <a:pt x="483" y="12"/>
                    </a:cubicBezTo>
                    <a:cubicBezTo>
                      <a:pt x="743" y="12"/>
                      <a:pt x="954" y="223"/>
                      <a:pt x="954" y="483"/>
                    </a:cubicBezTo>
                    <a:cubicBezTo>
                      <a:pt x="954" y="742"/>
                      <a:pt x="743" y="953"/>
                      <a:pt x="483" y="953"/>
                    </a:cubicBezTo>
                    <a:close/>
                    <a:moveTo>
                      <a:pt x="483" y="0"/>
                    </a:moveTo>
                    <a:cubicBezTo>
                      <a:pt x="216" y="0"/>
                      <a:pt x="0" y="216"/>
                      <a:pt x="0" y="483"/>
                    </a:cubicBezTo>
                    <a:cubicBezTo>
                      <a:pt x="0" y="751"/>
                      <a:pt x="216" y="967"/>
                      <a:pt x="483" y="967"/>
                    </a:cubicBezTo>
                    <a:cubicBezTo>
                      <a:pt x="750" y="967"/>
                      <a:pt x="967" y="751"/>
                      <a:pt x="967" y="483"/>
                    </a:cubicBezTo>
                    <a:cubicBezTo>
                      <a:pt x="967" y="216"/>
                      <a:pt x="750" y="0"/>
                      <a:pt x="48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3" name="Freeform 71"/>
              <p:cNvSpPr/>
              <p:nvPr/>
            </p:nvSpPr>
            <p:spPr bwMode="auto">
              <a:xfrm>
                <a:off x="802" y="1063"/>
                <a:ext cx="67" cy="61"/>
              </a:xfrm>
              <a:custGeom>
                <a:avLst/>
                <a:gdLst>
                  <a:gd name="T0" fmla="*/ 23 w 35"/>
                  <a:gd name="T1" fmla="*/ 3 h 32"/>
                  <a:gd name="T2" fmla="*/ 10 w 35"/>
                  <a:gd name="T3" fmla="*/ 1 h 32"/>
                  <a:gd name="T4" fmla="*/ 2 w 35"/>
                  <a:gd name="T5" fmla="*/ 9 h 32"/>
                  <a:gd name="T6" fmla="*/ 2 w 35"/>
                  <a:gd name="T7" fmla="*/ 21 h 32"/>
                  <a:gd name="T8" fmla="*/ 12 w 35"/>
                  <a:gd name="T9" fmla="*/ 29 h 32"/>
                  <a:gd name="T10" fmla="*/ 25 w 35"/>
                  <a:gd name="T11" fmla="*/ 31 h 32"/>
                  <a:gd name="T12" fmla="*/ 33 w 35"/>
                  <a:gd name="T13" fmla="*/ 23 h 32"/>
                  <a:gd name="T14" fmla="*/ 33 w 35"/>
                  <a:gd name="T15" fmla="*/ 12 h 32"/>
                  <a:gd name="T16" fmla="*/ 23 w 35"/>
                  <a:gd name="T17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23" y="3"/>
                    </a:moveTo>
                    <a:cubicBezTo>
                      <a:pt x="18" y="0"/>
                      <a:pt x="13" y="0"/>
                      <a:pt x="10" y="1"/>
                    </a:cubicBezTo>
                    <a:cubicBezTo>
                      <a:pt x="6" y="3"/>
                      <a:pt x="4" y="5"/>
                      <a:pt x="2" y="9"/>
                    </a:cubicBezTo>
                    <a:cubicBezTo>
                      <a:pt x="0" y="13"/>
                      <a:pt x="0" y="17"/>
                      <a:pt x="2" y="21"/>
                    </a:cubicBezTo>
                    <a:cubicBezTo>
                      <a:pt x="3" y="24"/>
                      <a:pt x="6" y="27"/>
                      <a:pt x="12" y="29"/>
                    </a:cubicBezTo>
                    <a:cubicBezTo>
                      <a:pt x="17" y="32"/>
                      <a:pt x="21" y="32"/>
                      <a:pt x="25" y="31"/>
                    </a:cubicBezTo>
                    <a:cubicBezTo>
                      <a:pt x="29" y="29"/>
                      <a:pt x="32" y="27"/>
                      <a:pt x="33" y="23"/>
                    </a:cubicBezTo>
                    <a:cubicBezTo>
                      <a:pt x="35" y="19"/>
                      <a:pt x="35" y="15"/>
                      <a:pt x="33" y="12"/>
                    </a:cubicBezTo>
                    <a:cubicBezTo>
                      <a:pt x="32" y="8"/>
                      <a:pt x="28" y="5"/>
                      <a:pt x="2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4" name="Freeform 72"/>
              <p:cNvSpPr/>
              <p:nvPr/>
            </p:nvSpPr>
            <p:spPr bwMode="auto">
              <a:xfrm>
                <a:off x="1392" y="1886"/>
                <a:ext cx="42" cy="77"/>
              </a:xfrm>
              <a:custGeom>
                <a:avLst/>
                <a:gdLst>
                  <a:gd name="T0" fmla="*/ 22 w 22"/>
                  <a:gd name="T1" fmla="*/ 0 h 40"/>
                  <a:gd name="T2" fmla="*/ 22 w 22"/>
                  <a:gd name="T3" fmla="*/ 40 h 40"/>
                  <a:gd name="T4" fmla="*/ 12 w 22"/>
                  <a:gd name="T5" fmla="*/ 40 h 40"/>
                  <a:gd name="T6" fmla="*/ 12 w 22"/>
                  <a:gd name="T7" fmla="*/ 14 h 40"/>
                  <a:gd name="T8" fmla="*/ 6 w 22"/>
                  <a:gd name="T9" fmla="*/ 17 h 40"/>
                  <a:gd name="T10" fmla="*/ 0 w 22"/>
                  <a:gd name="T11" fmla="*/ 20 h 40"/>
                  <a:gd name="T12" fmla="*/ 0 w 22"/>
                  <a:gd name="T13" fmla="*/ 11 h 40"/>
                  <a:gd name="T14" fmla="*/ 9 w 22"/>
                  <a:gd name="T15" fmla="*/ 7 h 40"/>
                  <a:gd name="T16" fmla="*/ 14 w 22"/>
                  <a:gd name="T17" fmla="*/ 0 h 40"/>
                  <a:gd name="T18" fmla="*/ 22 w 22"/>
                  <a:gd name="T1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40">
                    <a:moveTo>
                      <a:pt x="22" y="0"/>
                    </a:moveTo>
                    <a:cubicBezTo>
                      <a:pt x="22" y="40"/>
                      <a:pt x="22" y="40"/>
                      <a:pt x="22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5"/>
                      <a:pt x="8" y="17"/>
                      <a:pt x="6" y="17"/>
                    </a:cubicBezTo>
                    <a:cubicBezTo>
                      <a:pt x="5" y="18"/>
                      <a:pt x="3" y="19"/>
                      <a:pt x="0" y="2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4" y="10"/>
                      <a:pt x="7" y="8"/>
                      <a:pt x="9" y="7"/>
                    </a:cubicBezTo>
                    <a:cubicBezTo>
                      <a:pt x="11" y="5"/>
                      <a:pt x="12" y="3"/>
                      <a:pt x="14" y="0"/>
                    </a:cubicBez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5" name="Freeform 73"/>
              <p:cNvSpPr>
                <a:spLocks noEditPoints="1"/>
              </p:cNvSpPr>
              <p:nvPr/>
            </p:nvSpPr>
            <p:spPr bwMode="auto">
              <a:xfrm>
                <a:off x="1453" y="1886"/>
                <a:ext cx="61" cy="77"/>
              </a:xfrm>
              <a:custGeom>
                <a:avLst/>
                <a:gdLst>
                  <a:gd name="T0" fmla="*/ 21 w 32"/>
                  <a:gd name="T1" fmla="*/ 14 h 40"/>
                  <a:gd name="T2" fmla="*/ 19 w 32"/>
                  <a:gd name="T3" fmla="*/ 9 h 40"/>
                  <a:gd name="T4" fmla="*/ 16 w 32"/>
                  <a:gd name="T5" fmla="*/ 7 h 40"/>
                  <a:gd name="T6" fmla="*/ 12 w 32"/>
                  <a:gd name="T7" fmla="*/ 9 h 40"/>
                  <a:gd name="T8" fmla="*/ 11 w 32"/>
                  <a:gd name="T9" fmla="*/ 14 h 40"/>
                  <a:gd name="T10" fmla="*/ 12 w 32"/>
                  <a:gd name="T11" fmla="*/ 19 h 40"/>
                  <a:gd name="T12" fmla="*/ 16 w 32"/>
                  <a:gd name="T13" fmla="*/ 20 h 40"/>
                  <a:gd name="T14" fmla="*/ 20 w 32"/>
                  <a:gd name="T15" fmla="*/ 19 h 40"/>
                  <a:gd name="T16" fmla="*/ 21 w 32"/>
                  <a:gd name="T17" fmla="*/ 14 h 40"/>
                  <a:gd name="T18" fmla="*/ 1 w 32"/>
                  <a:gd name="T19" fmla="*/ 31 h 40"/>
                  <a:gd name="T20" fmla="*/ 12 w 32"/>
                  <a:gd name="T21" fmla="*/ 30 h 40"/>
                  <a:gd name="T22" fmla="*/ 13 w 32"/>
                  <a:gd name="T23" fmla="*/ 33 h 40"/>
                  <a:gd name="T24" fmla="*/ 16 w 32"/>
                  <a:gd name="T25" fmla="*/ 34 h 40"/>
                  <a:gd name="T26" fmla="*/ 20 w 32"/>
                  <a:gd name="T27" fmla="*/ 31 h 40"/>
                  <a:gd name="T28" fmla="*/ 21 w 32"/>
                  <a:gd name="T29" fmla="*/ 23 h 40"/>
                  <a:gd name="T30" fmla="*/ 18 w 32"/>
                  <a:gd name="T31" fmla="*/ 26 h 40"/>
                  <a:gd name="T32" fmla="*/ 13 w 32"/>
                  <a:gd name="T33" fmla="*/ 27 h 40"/>
                  <a:gd name="T34" fmla="*/ 4 w 32"/>
                  <a:gd name="T35" fmla="*/ 23 h 40"/>
                  <a:gd name="T36" fmla="*/ 0 w 32"/>
                  <a:gd name="T37" fmla="*/ 14 h 40"/>
                  <a:gd name="T38" fmla="*/ 2 w 32"/>
                  <a:gd name="T39" fmla="*/ 7 h 40"/>
                  <a:gd name="T40" fmla="*/ 7 w 32"/>
                  <a:gd name="T41" fmla="*/ 2 h 40"/>
                  <a:gd name="T42" fmla="*/ 15 w 32"/>
                  <a:gd name="T43" fmla="*/ 0 h 40"/>
                  <a:gd name="T44" fmla="*/ 25 w 32"/>
                  <a:gd name="T45" fmla="*/ 2 h 40"/>
                  <a:gd name="T46" fmla="*/ 30 w 32"/>
                  <a:gd name="T47" fmla="*/ 9 h 40"/>
                  <a:gd name="T48" fmla="*/ 32 w 32"/>
                  <a:gd name="T49" fmla="*/ 20 h 40"/>
                  <a:gd name="T50" fmla="*/ 28 w 32"/>
                  <a:gd name="T51" fmla="*/ 36 h 40"/>
                  <a:gd name="T52" fmla="*/ 16 w 32"/>
                  <a:gd name="T53" fmla="*/ 40 h 40"/>
                  <a:gd name="T54" fmla="*/ 8 w 32"/>
                  <a:gd name="T55" fmla="*/ 39 h 40"/>
                  <a:gd name="T56" fmla="*/ 4 w 32"/>
                  <a:gd name="T57" fmla="*/ 36 h 40"/>
                  <a:gd name="T58" fmla="*/ 1 w 32"/>
                  <a:gd name="T59" fmla="*/ 3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2" h="40">
                    <a:moveTo>
                      <a:pt x="21" y="14"/>
                    </a:moveTo>
                    <a:cubicBezTo>
                      <a:pt x="21" y="12"/>
                      <a:pt x="21" y="10"/>
                      <a:pt x="19" y="9"/>
                    </a:cubicBezTo>
                    <a:cubicBezTo>
                      <a:pt x="18" y="8"/>
                      <a:pt x="17" y="7"/>
                      <a:pt x="16" y="7"/>
                    </a:cubicBezTo>
                    <a:cubicBezTo>
                      <a:pt x="14" y="7"/>
                      <a:pt x="13" y="8"/>
                      <a:pt x="12" y="9"/>
                    </a:cubicBezTo>
                    <a:cubicBezTo>
                      <a:pt x="11" y="10"/>
                      <a:pt x="11" y="11"/>
                      <a:pt x="11" y="14"/>
                    </a:cubicBezTo>
                    <a:cubicBezTo>
                      <a:pt x="11" y="16"/>
                      <a:pt x="11" y="17"/>
                      <a:pt x="12" y="19"/>
                    </a:cubicBezTo>
                    <a:cubicBezTo>
                      <a:pt x="13" y="20"/>
                      <a:pt x="14" y="20"/>
                      <a:pt x="16" y="20"/>
                    </a:cubicBezTo>
                    <a:cubicBezTo>
                      <a:pt x="17" y="20"/>
                      <a:pt x="19" y="20"/>
                      <a:pt x="20" y="19"/>
                    </a:cubicBezTo>
                    <a:cubicBezTo>
                      <a:pt x="21" y="18"/>
                      <a:pt x="21" y="16"/>
                      <a:pt x="21" y="14"/>
                    </a:cubicBezTo>
                    <a:close/>
                    <a:moveTo>
                      <a:pt x="1" y="31"/>
                    </a:moveTo>
                    <a:cubicBezTo>
                      <a:pt x="12" y="30"/>
                      <a:pt x="12" y="30"/>
                      <a:pt x="12" y="30"/>
                    </a:cubicBezTo>
                    <a:cubicBezTo>
                      <a:pt x="12" y="31"/>
                      <a:pt x="13" y="32"/>
                      <a:pt x="13" y="33"/>
                    </a:cubicBezTo>
                    <a:cubicBezTo>
                      <a:pt x="14" y="34"/>
                      <a:pt x="15" y="34"/>
                      <a:pt x="16" y="34"/>
                    </a:cubicBezTo>
                    <a:cubicBezTo>
                      <a:pt x="18" y="34"/>
                      <a:pt x="19" y="33"/>
                      <a:pt x="20" y="31"/>
                    </a:cubicBezTo>
                    <a:cubicBezTo>
                      <a:pt x="21" y="30"/>
                      <a:pt x="21" y="27"/>
                      <a:pt x="21" y="23"/>
                    </a:cubicBezTo>
                    <a:cubicBezTo>
                      <a:pt x="20" y="24"/>
                      <a:pt x="19" y="25"/>
                      <a:pt x="18" y="26"/>
                    </a:cubicBezTo>
                    <a:cubicBezTo>
                      <a:pt x="16" y="27"/>
                      <a:pt x="15" y="27"/>
                      <a:pt x="13" y="27"/>
                    </a:cubicBezTo>
                    <a:cubicBezTo>
                      <a:pt x="9" y="27"/>
                      <a:pt x="6" y="26"/>
                      <a:pt x="4" y="23"/>
                    </a:cubicBezTo>
                    <a:cubicBezTo>
                      <a:pt x="2" y="21"/>
                      <a:pt x="0" y="18"/>
                      <a:pt x="0" y="14"/>
                    </a:cubicBezTo>
                    <a:cubicBezTo>
                      <a:pt x="0" y="11"/>
                      <a:pt x="1" y="9"/>
                      <a:pt x="2" y="7"/>
                    </a:cubicBezTo>
                    <a:cubicBezTo>
                      <a:pt x="3" y="5"/>
                      <a:pt x="5" y="3"/>
                      <a:pt x="7" y="2"/>
                    </a:cubicBezTo>
                    <a:cubicBezTo>
                      <a:pt x="9" y="1"/>
                      <a:pt x="12" y="0"/>
                      <a:pt x="15" y="0"/>
                    </a:cubicBezTo>
                    <a:cubicBezTo>
                      <a:pt x="19" y="0"/>
                      <a:pt x="22" y="1"/>
                      <a:pt x="25" y="2"/>
                    </a:cubicBezTo>
                    <a:cubicBezTo>
                      <a:pt x="27" y="4"/>
                      <a:pt x="29" y="6"/>
                      <a:pt x="30" y="9"/>
                    </a:cubicBezTo>
                    <a:cubicBezTo>
                      <a:pt x="32" y="12"/>
                      <a:pt x="32" y="16"/>
                      <a:pt x="32" y="20"/>
                    </a:cubicBezTo>
                    <a:cubicBezTo>
                      <a:pt x="32" y="27"/>
                      <a:pt x="31" y="32"/>
                      <a:pt x="28" y="36"/>
                    </a:cubicBezTo>
                    <a:cubicBezTo>
                      <a:pt x="25" y="39"/>
                      <a:pt x="21" y="40"/>
                      <a:pt x="16" y="40"/>
                    </a:cubicBezTo>
                    <a:cubicBezTo>
                      <a:pt x="13" y="40"/>
                      <a:pt x="10" y="40"/>
                      <a:pt x="8" y="39"/>
                    </a:cubicBezTo>
                    <a:cubicBezTo>
                      <a:pt x="7" y="39"/>
                      <a:pt x="5" y="38"/>
                      <a:pt x="4" y="36"/>
                    </a:cubicBezTo>
                    <a:cubicBezTo>
                      <a:pt x="3" y="35"/>
                      <a:pt x="2" y="33"/>
                      <a:pt x="1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6" name="Freeform 74"/>
              <p:cNvSpPr/>
              <p:nvPr/>
            </p:nvSpPr>
            <p:spPr bwMode="auto">
              <a:xfrm>
                <a:off x="1520" y="1888"/>
                <a:ext cx="61" cy="75"/>
              </a:xfrm>
              <a:custGeom>
                <a:avLst/>
                <a:gdLst>
                  <a:gd name="T0" fmla="*/ 5 w 32"/>
                  <a:gd name="T1" fmla="*/ 0 h 39"/>
                  <a:gd name="T2" fmla="*/ 30 w 32"/>
                  <a:gd name="T3" fmla="*/ 0 h 39"/>
                  <a:gd name="T4" fmla="*/ 30 w 32"/>
                  <a:gd name="T5" fmla="*/ 9 h 39"/>
                  <a:gd name="T6" fmla="*/ 13 w 32"/>
                  <a:gd name="T7" fmla="*/ 9 h 39"/>
                  <a:gd name="T8" fmla="*/ 12 w 32"/>
                  <a:gd name="T9" fmla="*/ 15 h 39"/>
                  <a:gd name="T10" fmla="*/ 16 w 32"/>
                  <a:gd name="T11" fmla="*/ 13 h 39"/>
                  <a:gd name="T12" fmla="*/ 19 w 32"/>
                  <a:gd name="T13" fmla="*/ 13 h 39"/>
                  <a:gd name="T14" fmla="*/ 29 w 32"/>
                  <a:gd name="T15" fmla="*/ 16 h 39"/>
                  <a:gd name="T16" fmla="*/ 32 w 32"/>
                  <a:gd name="T17" fmla="*/ 25 h 39"/>
                  <a:gd name="T18" fmla="*/ 30 w 32"/>
                  <a:gd name="T19" fmla="*/ 32 h 39"/>
                  <a:gd name="T20" fmla="*/ 25 w 32"/>
                  <a:gd name="T21" fmla="*/ 38 h 39"/>
                  <a:gd name="T22" fmla="*/ 16 w 32"/>
                  <a:gd name="T23" fmla="*/ 39 h 39"/>
                  <a:gd name="T24" fmla="*/ 10 w 32"/>
                  <a:gd name="T25" fmla="*/ 39 h 39"/>
                  <a:gd name="T26" fmla="*/ 5 w 32"/>
                  <a:gd name="T27" fmla="*/ 37 h 39"/>
                  <a:gd name="T28" fmla="*/ 2 w 32"/>
                  <a:gd name="T29" fmla="*/ 33 h 39"/>
                  <a:gd name="T30" fmla="*/ 0 w 32"/>
                  <a:gd name="T31" fmla="*/ 29 h 39"/>
                  <a:gd name="T32" fmla="*/ 11 w 32"/>
                  <a:gd name="T33" fmla="*/ 28 h 39"/>
                  <a:gd name="T34" fmla="*/ 13 w 32"/>
                  <a:gd name="T35" fmla="*/ 32 h 39"/>
                  <a:gd name="T36" fmla="*/ 16 w 32"/>
                  <a:gd name="T37" fmla="*/ 33 h 39"/>
                  <a:gd name="T38" fmla="*/ 20 w 32"/>
                  <a:gd name="T39" fmla="*/ 31 h 39"/>
                  <a:gd name="T40" fmla="*/ 21 w 32"/>
                  <a:gd name="T41" fmla="*/ 26 h 39"/>
                  <a:gd name="T42" fmla="*/ 20 w 32"/>
                  <a:gd name="T43" fmla="*/ 21 h 39"/>
                  <a:gd name="T44" fmla="*/ 16 w 32"/>
                  <a:gd name="T45" fmla="*/ 19 h 39"/>
                  <a:gd name="T46" fmla="*/ 13 w 32"/>
                  <a:gd name="T47" fmla="*/ 20 h 39"/>
                  <a:gd name="T48" fmla="*/ 11 w 32"/>
                  <a:gd name="T49" fmla="*/ 22 h 39"/>
                  <a:gd name="T50" fmla="*/ 1 w 32"/>
                  <a:gd name="T51" fmla="*/ 21 h 39"/>
                  <a:gd name="T52" fmla="*/ 5 w 32"/>
                  <a:gd name="T53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" h="39">
                    <a:moveTo>
                      <a:pt x="5" y="0"/>
                    </a:moveTo>
                    <a:cubicBezTo>
                      <a:pt x="30" y="0"/>
                      <a:pt x="30" y="0"/>
                      <a:pt x="30" y="0"/>
                    </a:cubicBezTo>
                    <a:cubicBezTo>
                      <a:pt x="30" y="9"/>
                      <a:pt x="30" y="9"/>
                      <a:pt x="30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4"/>
                      <a:pt x="14" y="14"/>
                      <a:pt x="16" y="13"/>
                    </a:cubicBezTo>
                    <a:cubicBezTo>
                      <a:pt x="17" y="13"/>
                      <a:pt x="18" y="13"/>
                      <a:pt x="19" y="13"/>
                    </a:cubicBezTo>
                    <a:cubicBezTo>
                      <a:pt x="23" y="13"/>
                      <a:pt x="26" y="14"/>
                      <a:pt x="29" y="16"/>
                    </a:cubicBezTo>
                    <a:cubicBezTo>
                      <a:pt x="31" y="19"/>
                      <a:pt x="32" y="22"/>
                      <a:pt x="32" y="25"/>
                    </a:cubicBezTo>
                    <a:cubicBezTo>
                      <a:pt x="32" y="28"/>
                      <a:pt x="32" y="30"/>
                      <a:pt x="30" y="32"/>
                    </a:cubicBezTo>
                    <a:cubicBezTo>
                      <a:pt x="29" y="35"/>
                      <a:pt x="27" y="36"/>
                      <a:pt x="25" y="38"/>
                    </a:cubicBezTo>
                    <a:cubicBezTo>
                      <a:pt x="23" y="39"/>
                      <a:pt x="20" y="39"/>
                      <a:pt x="16" y="39"/>
                    </a:cubicBezTo>
                    <a:cubicBezTo>
                      <a:pt x="14" y="39"/>
                      <a:pt x="12" y="39"/>
                      <a:pt x="10" y="39"/>
                    </a:cubicBezTo>
                    <a:cubicBezTo>
                      <a:pt x="8" y="38"/>
                      <a:pt x="6" y="38"/>
                      <a:pt x="5" y="37"/>
                    </a:cubicBezTo>
                    <a:cubicBezTo>
                      <a:pt x="4" y="36"/>
                      <a:pt x="3" y="35"/>
                      <a:pt x="2" y="33"/>
                    </a:cubicBezTo>
                    <a:cubicBezTo>
                      <a:pt x="1" y="32"/>
                      <a:pt x="1" y="31"/>
                      <a:pt x="0" y="29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9"/>
                      <a:pt x="12" y="31"/>
                      <a:pt x="13" y="32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8" y="33"/>
                      <a:pt x="19" y="32"/>
                      <a:pt x="20" y="31"/>
                    </a:cubicBezTo>
                    <a:cubicBezTo>
                      <a:pt x="21" y="30"/>
                      <a:pt x="21" y="28"/>
                      <a:pt x="21" y="26"/>
                    </a:cubicBezTo>
                    <a:cubicBezTo>
                      <a:pt x="21" y="24"/>
                      <a:pt x="21" y="22"/>
                      <a:pt x="20" y="21"/>
                    </a:cubicBezTo>
                    <a:cubicBezTo>
                      <a:pt x="19" y="20"/>
                      <a:pt x="18" y="19"/>
                      <a:pt x="16" y="19"/>
                    </a:cubicBezTo>
                    <a:cubicBezTo>
                      <a:pt x="15" y="19"/>
                      <a:pt x="14" y="20"/>
                      <a:pt x="13" y="20"/>
                    </a:cubicBezTo>
                    <a:cubicBezTo>
                      <a:pt x="12" y="21"/>
                      <a:pt x="11" y="21"/>
                      <a:pt x="11" y="22"/>
                    </a:cubicBezTo>
                    <a:cubicBezTo>
                      <a:pt x="1" y="21"/>
                      <a:pt x="1" y="21"/>
                      <a:pt x="1" y="21"/>
                    </a:cubicBez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7" name="Freeform 75"/>
              <p:cNvSpPr/>
              <p:nvPr/>
            </p:nvSpPr>
            <p:spPr bwMode="auto">
              <a:xfrm>
                <a:off x="1587" y="1886"/>
                <a:ext cx="61" cy="77"/>
              </a:xfrm>
              <a:custGeom>
                <a:avLst/>
                <a:gdLst>
                  <a:gd name="T0" fmla="*/ 11 w 32"/>
                  <a:gd name="T1" fmla="*/ 12 h 40"/>
                  <a:gd name="T2" fmla="*/ 0 w 32"/>
                  <a:gd name="T3" fmla="*/ 11 h 40"/>
                  <a:gd name="T4" fmla="*/ 5 w 32"/>
                  <a:gd name="T5" fmla="*/ 3 h 40"/>
                  <a:gd name="T6" fmla="*/ 16 w 32"/>
                  <a:gd name="T7" fmla="*/ 0 h 40"/>
                  <a:gd name="T8" fmla="*/ 26 w 32"/>
                  <a:gd name="T9" fmla="*/ 3 h 40"/>
                  <a:gd name="T10" fmla="*/ 30 w 32"/>
                  <a:gd name="T11" fmla="*/ 10 h 40"/>
                  <a:gd name="T12" fmla="*/ 28 w 32"/>
                  <a:gd name="T13" fmla="*/ 15 h 40"/>
                  <a:gd name="T14" fmla="*/ 24 w 32"/>
                  <a:gd name="T15" fmla="*/ 19 h 40"/>
                  <a:gd name="T16" fmla="*/ 28 w 32"/>
                  <a:gd name="T17" fmla="*/ 20 h 40"/>
                  <a:gd name="T18" fmla="*/ 31 w 32"/>
                  <a:gd name="T19" fmla="*/ 23 h 40"/>
                  <a:gd name="T20" fmla="*/ 32 w 32"/>
                  <a:gd name="T21" fmla="*/ 28 h 40"/>
                  <a:gd name="T22" fmla="*/ 30 w 32"/>
                  <a:gd name="T23" fmla="*/ 34 h 40"/>
                  <a:gd name="T24" fmla="*/ 25 w 32"/>
                  <a:gd name="T25" fmla="*/ 39 h 40"/>
                  <a:gd name="T26" fmla="*/ 16 w 32"/>
                  <a:gd name="T27" fmla="*/ 40 h 40"/>
                  <a:gd name="T28" fmla="*/ 8 w 32"/>
                  <a:gd name="T29" fmla="*/ 39 h 40"/>
                  <a:gd name="T30" fmla="*/ 3 w 32"/>
                  <a:gd name="T31" fmla="*/ 36 h 40"/>
                  <a:gd name="T32" fmla="*/ 0 w 32"/>
                  <a:gd name="T33" fmla="*/ 30 h 40"/>
                  <a:gd name="T34" fmla="*/ 11 w 32"/>
                  <a:gd name="T35" fmla="*/ 28 h 40"/>
                  <a:gd name="T36" fmla="*/ 13 w 32"/>
                  <a:gd name="T37" fmla="*/ 33 h 40"/>
                  <a:gd name="T38" fmla="*/ 16 w 32"/>
                  <a:gd name="T39" fmla="*/ 34 h 40"/>
                  <a:gd name="T40" fmla="*/ 20 w 32"/>
                  <a:gd name="T41" fmla="*/ 32 h 40"/>
                  <a:gd name="T42" fmla="*/ 21 w 32"/>
                  <a:gd name="T43" fmla="*/ 28 h 40"/>
                  <a:gd name="T44" fmla="*/ 20 w 32"/>
                  <a:gd name="T45" fmla="*/ 24 h 40"/>
                  <a:gd name="T46" fmla="*/ 16 w 32"/>
                  <a:gd name="T47" fmla="*/ 23 h 40"/>
                  <a:gd name="T48" fmla="*/ 12 w 32"/>
                  <a:gd name="T49" fmla="*/ 23 h 40"/>
                  <a:gd name="T50" fmla="*/ 13 w 32"/>
                  <a:gd name="T51" fmla="*/ 15 h 40"/>
                  <a:gd name="T52" fmla="*/ 14 w 32"/>
                  <a:gd name="T53" fmla="*/ 16 h 40"/>
                  <a:gd name="T54" fmla="*/ 18 w 32"/>
                  <a:gd name="T55" fmla="*/ 14 h 40"/>
                  <a:gd name="T56" fmla="*/ 19 w 32"/>
                  <a:gd name="T57" fmla="*/ 11 h 40"/>
                  <a:gd name="T58" fmla="*/ 18 w 32"/>
                  <a:gd name="T59" fmla="*/ 8 h 40"/>
                  <a:gd name="T60" fmla="*/ 15 w 32"/>
                  <a:gd name="T61" fmla="*/ 7 h 40"/>
                  <a:gd name="T62" fmla="*/ 12 w 32"/>
                  <a:gd name="T63" fmla="*/ 8 h 40"/>
                  <a:gd name="T64" fmla="*/ 11 w 32"/>
                  <a:gd name="T65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40">
                    <a:moveTo>
                      <a:pt x="11" y="12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7"/>
                      <a:pt x="3" y="5"/>
                      <a:pt x="5" y="3"/>
                    </a:cubicBezTo>
                    <a:cubicBezTo>
                      <a:pt x="8" y="1"/>
                      <a:pt x="11" y="0"/>
                      <a:pt x="16" y="0"/>
                    </a:cubicBezTo>
                    <a:cubicBezTo>
                      <a:pt x="21" y="0"/>
                      <a:pt x="24" y="1"/>
                      <a:pt x="26" y="3"/>
                    </a:cubicBezTo>
                    <a:cubicBezTo>
                      <a:pt x="29" y="5"/>
                      <a:pt x="30" y="8"/>
                      <a:pt x="30" y="10"/>
                    </a:cubicBezTo>
                    <a:cubicBezTo>
                      <a:pt x="30" y="12"/>
                      <a:pt x="29" y="14"/>
                      <a:pt x="28" y="15"/>
                    </a:cubicBezTo>
                    <a:cubicBezTo>
                      <a:pt x="27" y="16"/>
                      <a:pt x="26" y="18"/>
                      <a:pt x="24" y="19"/>
                    </a:cubicBezTo>
                    <a:cubicBezTo>
                      <a:pt x="26" y="19"/>
                      <a:pt x="27" y="19"/>
                      <a:pt x="28" y="20"/>
                    </a:cubicBezTo>
                    <a:cubicBezTo>
                      <a:pt x="29" y="21"/>
                      <a:pt x="30" y="22"/>
                      <a:pt x="31" y="23"/>
                    </a:cubicBezTo>
                    <a:cubicBezTo>
                      <a:pt x="31" y="24"/>
                      <a:pt x="32" y="26"/>
                      <a:pt x="32" y="28"/>
                    </a:cubicBezTo>
                    <a:cubicBezTo>
                      <a:pt x="32" y="30"/>
                      <a:pt x="31" y="32"/>
                      <a:pt x="30" y="34"/>
                    </a:cubicBezTo>
                    <a:cubicBezTo>
                      <a:pt x="29" y="36"/>
                      <a:pt x="27" y="38"/>
                      <a:pt x="25" y="39"/>
                    </a:cubicBezTo>
                    <a:cubicBezTo>
                      <a:pt x="23" y="40"/>
                      <a:pt x="20" y="40"/>
                      <a:pt x="16" y="40"/>
                    </a:cubicBezTo>
                    <a:cubicBezTo>
                      <a:pt x="13" y="40"/>
                      <a:pt x="10" y="40"/>
                      <a:pt x="8" y="39"/>
                    </a:cubicBezTo>
                    <a:cubicBezTo>
                      <a:pt x="6" y="38"/>
                      <a:pt x="4" y="37"/>
                      <a:pt x="3" y="36"/>
                    </a:cubicBezTo>
                    <a:cubicBezTo>
                      <a:pt x="2" y="34"/>
                      <a:pt x="1" y="32"/>
                      <a:pt x="0" y="30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30"/>
                      <a:pt x="12" y="32"/>
                      <a:pt x="13" y="33"/>
                    </a:cubicBezTo>
                    <a:cubicBezTo>
                      <a:pt x="13" y="34"/>
                      <a:pt x="15" y="34"/>
                      <a:pt x="16" y="34"/>
                    </a:cubicBezTo>
                    <a:cubicBezTo>
                      <a:pt x="17" y="34"/>
                      <a:pt x="19" y="33"/>
                      <a:pt x="20" y="32"/>
                    </a:cubicBezTo>
                    <a:cubicBezTo>
                      <a:pt x="20" y="31"/>
                      <a:pt x="21" y="30"/>
                      <a:pt x="21" y="28"/>
                    </a:cubicBezTo>
                    <a:cubicBezTo>
                      <a:pt x="21" y="26"/>
                      <a:pt x="20" y="25"/>
                      <a:pt x="20" y="24"/>
                    </a:cubicBezTo>
                    <a:cubicBezTo>
                      <a:pt x="19" y="23"/>
                      <a:pt x="17" y="23"/>
                      <a:pt x="16" y="23"/>
                    </a:cubicBezTo>
                    <a:cubicBezTo>
                      <a:pt x="15" y="23"/>
                      <a:pt x="14" y="23"/>
                      <a:pt x="12" y="23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9" y="13"/>
                      <a:pt x="19" y="12"/>
                      <a:pt x="19" y="11"/>
                    </a:cubicBezTo>
                    <a:cubicBezTo>
                      <a:pt x="19" y="10"/>
                      <a:pt x="19" y="9"/>
                      <a:pt x="18" y="8"/>
                    </a:cubicBezTo>
                    <a:cubicBezTo>
                      <a:pt x="17" y="8"/>
                      <a:pt x="16" y="7"/>
                      <a:pt x="15" y="7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1" y="9"/>
                      <a:pt x="11" y="10"/>
                      <a:pt x="1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8" name="Freeform 76"/>
              <p:cNvSpPr/>
              <p:nvPr/>
            </p:nvSpPr>
            <p:spPr bwMode="auto">
              <a:xfrm>
                <a:off x="1079" y="1957"/>
                <a:ext cx="19" cy="10"/>
              </a:xfrm>
              <a:custGeom>
                <a:avLst/>
                <a:gdLst>
                  <a:gd name="T0" fmla="*/ 0 w 19"/>
                  <a:gd name="T1" fmla="*/ 10 h 10"/>
                  <a:gd name="T2" fmla="*/ 9 w 19"/>
                  <a:gd name="T3" fmla="*/ 8 h 10"/>
                  <a:gd name="T4" fmla="*/ 19 w 19"/>
                  <a:gd name="T5" fmla="*/ 6 h 10"/>
                  <a:gd name="T6" fmla="*/ 13 w 19"/>
                  <a:gd name="T7" fmla="*/ 2 h 10"/>
                  <a:gd name="T8" fmla="*/ 7 w 19"/>
                  <a:gd name="T9" fmla="*/ 0 h 10"/>
                  <a:gd name="T10" fmla="*/ 0 w 19"/>
                  <a:gd name="T1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" h="10">
                    <a:moveTo>
                      <a:pt x="0" y="10"/>
                    </a:moveTo>
                    <a:lnTo>
                      <a:pt x="9" y="8"/>
                    </a:lnTo>
                    <a:lnTo>
                      <a:pt x="19" y="6"/>
                    </a:lnTo>
                    <a:lnTo>
                      <a:pt x="13" y="2"/>
                    </a:lnTo>
                    <a:lnTo>
                      <a:pt x="7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9" name="Freeform 77"/>
              <p:cNvSpPr/>
              <p:nvPr/>
            </p:nvSpPr>
            <p:spPr bwMode="auto">
              <a:xfrm>
                <a:off x="1182" y="684"/>
                <a:ext cx="48" cy="36"/>
              </a:xfrm>
              <a:custGeom>
                <a:avLst/>
                <a:gdLst>
                  <a:gd name="T0" fmla="*/ 22 w 25"/>
                  <a:gd name="T1" fmla="*/ 11 h 19"/>
                  <a:gd name="T2" fmla="*/ 24 w 25"/>
                  <a:gd name="T3" fmla="*/ 8 h 19"/>
                  <a:gd name="T4" fmla="*/ 24 w 25"/>
                  <a:gd name="T5" fmla="*/ 4 h 19"/>
                  <a:gd name="T6" fmla="*/ 21 w 25"/>
                  <a:gd name="T7" fmla="*/ 1 h 19"/>
                  <a:gd name="T8" fmla="*/ 16 w 25"/>
                  <a:gd name="T9" fmla="*/ 1 h 19"/>
                  <a:gd name="T10" fmla="*/ 8 w 25"/>
                  <a:gd name="T11" fmla="*/ 4 h 19"/>
                  <a:gd name="T12" fmla="*/ 0 w 25"/>
                  <a:gd name="T13" fmla="*/ 7 h 19"/>
                  <a:gd name="T14" fmla="*/ 5 w 25"/>
                  <a:gd name="T15" fmla="*/ 19 h 19"/>
                  <a:gd name="T16" fmla="*/ 13 w 25"/>
                  <a:gd name="T17" fmla="*/ 16 h 19"/>
                  <a:gd name="T18" fmla="*/ 22 w 25"/>
                  <a:gd name="T19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19">
                    <a:moveTo>
                      <a:pt x="22" y="11"/>
                    </a:moveTo>
                    <a:cubicBezTo>
                      <a:pt x="23" y="10"/>
                      <a:pt x="24" y="9"/>
                      <a:pt x="24" y="8"/>
                    </a:cubicBezTo>
                    <a:cubicBezTo>
                      <a:pt x="25" y="7"/>
                      <a:pt x="25" y="5"/>
                      <a:pt x="24" y="4"/>
                    </a:cubicBezTo>
                    <a:cubicBezTo>
                      <a:pt x="23" y="2"/>
                      <a:pt x="22" y="1"/>
                      <a:pt x="21" y="1"/>
                    </a:cubicBezTo>
                    <a:cubicBezTo>
                      <a:pt x="19" y="0"/>
                      <a:pt x="18" y="0"/>
                      <a:pt x="16" y="1"/>
                    </a:cubicBezTo>
                    <a:cubicBezTo>
                      <a:pt x="15" y="1"/>
                      <a:pt x="13" y="2"/>
                      <a:pt x="8" y="4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8" y="14"/>
                      <a:pt x="21" y="12"/>
                      <a:pt x="22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0" name="Freeform 78"/>
              <p:cNvSpPr/>
              <p:nvPr/>
            </p:nvSpPr>
            <p:spPr bwMode="auto">
              <a:xfrm>
                <a:off x="2129" y="971"/>
                <a:ext cx="40" cy="46"/>
              </a:xfrm>
              <a:custGeom>
                <a:avLst/>
                <a:gdLst>
                  <a:gd name="T0" fmla="*/ 10 w 21"/>
                  <a:gd name="T1" fmla="*/ 22 h 24"/>
                  <a:gd name="T2" fmla="*/ 14 w 21"/>
                  <a:gd name="T3" fmla="*/ 24 h 24"/>
                  <a:gd name="T4" fmla="*/ 18 w 21"/>
                  <a:gd name="T5" fmla="*/ 23 h 24"/>
                  <a:gd name="T6" fmla="*/ 20 w 21"/>
                  <a:gd name="T7" fmla="*/ 19 h 24"/>
                  <a:gd name="T8" fmla="*/ 20 w 21"/>
                  <a:gd name="T9" fmla="*/ 14 h 24"/>
                  <a:gd name="T10" fmla="*/ 16 w 21"/>
                  <a:gd name="T11" fmla="*/ 7 h 24"/>
                  <a:gd name="T12" fmla="*/ 11 w 21"/>
                  <a:gd name="T13" fmla="*/ 0 h 24"/>
                  <a:gd name="T14" fmla="*/ 0 w 21"/>
                  <a:gd name="T15" fmla="*/ 6 h 24"/>
                  <a:gd name="T16" fmla="*/ 4 w 21"/>
                  <a:gd name="T17" fmla="*/ 14 h 24"/>
                  <a:gd name="T18" fmla="*/ 10 w 21"/>
                  <a:gd name="T1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24">
                    <a:moveTo>
                      <a:pt x="10" y="22"/>
                    </a:moveTo>
                    <a:cubicBezTo>
                      <a:pt x="11" y="23"/>
                      <a:pt x="12" y="24"/>
                      <a:pt x="14" y="24"/>
                    </a:cubicBezTo>
                    <a:cubicBezTo>
                      <a:pt x="15" y="24"/>
                      <a:pt x="16" y="24"/>
                      <a:pt x="18" y="23"/>
                    </a:cubicBezTo>
                    <a:cubicBezTo>
                      <a:pt x="19" y="22"/>
                      <a:pt x="20" y="21"/>
                      <a:pt x="20" y="19"/>
                    </a:cubicBezTo>
                    <a:cubicBezTo>
                      <a:pt x="21" y="18"/>
                      <a:pt x="21" y="16"/>
                      <a:pt x="20" y="14"/>
                    </a:cubicBezTo>
                    <a:cubicBezTo>
                      <a:pt x="19" y="14"/>
                      <a:pt x="18" y="11"/>
                      <a:pt x="16" y="7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7" y="18"/>
                      <a:pt x="9" y="21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1" name="Freeform 79"/>
              <p:cNvSpPr/>
              <p:nvPr/>
            </p:nvSpPr>
            <p:spPr bwMode="auto">
              <a:xfrm>
                <a:off x="789" y="1157"/>
                <a:ext cx="40" cy="28"/>
              </a:xfrm>
              <a:custGeom>
                <a:avLst/>
                <a:gdLst>
                  <a:gd name="T0" fmla="*/ 40 w 40"/>
                  <a:gd name="T1" fmla="*/ 0 h 28"/>
                  <a:gd name="T2" fmla="*/ 0 w 40"/>
                  <a:gd name="T3" fmla="*/ 3 h 28"/>
                  <a:gd name="T4" fmla="*/ 30 w 40"/>
                  <a:gd name="T5" fmla="*/ 28 h 28"/>
                  <a:gd name="T6" fmla="*/ 40 w 40"/>
                  <a:gd name="T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8">
                    <a:moveTo>
                      <a:pt x="40" y="0"/>
                    </a:moveTo>
                    <a:lnTo>
                      <a:pt x="0" y="3"/>
                    </a:lnTo>
                    <a:lnTo>
                      <a:pt x="30" y="28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2" name="Freeform 80"/>
              <p:cNvSpPr/>
              <p:nvPr/>
            </p:nvSpPr>
            <p:spPr bwMode="auto">
              <a:xfrm>
                <a:off x="1590" y="2112"/>
                <a:ext cx="41" cy="63"/>
              </a:xfrm>
              <a:custGeom>
                <a:avLst/>
                <a:gdLst>
                  <a:gd name="T0" fmla="*/ 8 w 21"/>
                  <a:gd name="T1" fmla="*/ 10 h 33"/>
                  <a:gd name="T2" fmla="*/ 4 w 21"/>
                  <a:gd name="T3" fmla="*/ 12 h 33"/>
                  <a:gd name="T4" fmla="*/ 2 w 21"/>
                  <a:gd name="T5" fmla="*/ 15 h 33"/>
                  <a:gd name="T6" fmla="*/ 1 w 21"/>
                  <a:gd name="T7" fmla="*/ 20 h 33"/>
                  <a:gd name="T8" fmla="*/ 1 w 21"/>
                  <a:gd name="T9" fmla="*/ 23 h 33"/>
                  <a:gd name="T10" fmla="*/ 2 w 21"/>
                  <a:gd name="T11" fmla="*/ 27 h 33"/>
                  <a:gd name="T12" fmla="*/ 9 w 21"/>
                  <a:gd name="T13" fmla="*/ 32 h 33"/>
                  <a:gd name="T14" fmla="*/ 13 w 21"/>
                  <a:gd name="T15" fmla="*/ 33 h 33"/>
                  <a:gd name="T16" fmla="*/ 16 w 21"/>
                  <a:gd name="T17" fmla="*/ 33 h 33"/>
                  <a:gd name="T18" fmla="*/ 19 w 21"/>
                  <a:gd name="T19" fmla="*/ 30 h 33"/>
                  <a:gd name="T20" fmla="*/ 20 w 21"/>
                  <a:gd name="T21" fmla="*/ 27 h 33"/>
                  <a:gd name="T22" fmla="*/ 21 w 21"/>
                  <a:gd name="T23" fmla="*/ 25 h 33"/>
                  <a:gd name="T24" fmla="*/ 20 w 21"/>
                  <a:gd name="T25" fmla="*/ 20 h 33"/>
                  <a:gd name="T26" fmla="*/ 14 w 21"/>
                  <a:gd name="T27" fmla="*/ 16 h 33"/>
                  <a:gd name="T28" fmla="*/ 15 w 21"/>
                  <a:gd name="T29" fmla="*/ 12 h 33"/>
                  <a:gd name="T30" fmla="*/ 17 w 21"/>
                  <a:gd name="T31" fmla="*/ 11 h 33"/>
                  <a:gd name="T32" fmla="*/ 18 w 21"/>
                  <a:gd name="T33" fmla="*/ 8 h 33"/>
                  <a:gd name="T34" fmla="*/ 18 w 21"/>
                  <a:gd name="T35" fmla="*/ 5 h 33"/>
                  <a:gd name="T36" fmla="*/ 18 w 21"/>
                  <a:gd name="T37" fmla="*/ 2 h 33"/>
                  <a:gd name="T38" fmla="*/ 15 w 21"/>
                  <a:gd name="T39" fmla="*/ 3 h 33"/>
                  <a:gd name="T40" fmla="*/ 10 w 21"/>
                  <a:gd name="T41" fmla="*/ 8 h 33"/>
                  <a:gd name="T42" fmla="*/ 9 w 21"/>
                  <a:gd name="T43" fmla="*/ 9 h 33"/>
                  <a:gd name="T44" fmla="*/ 8 w 21"/>
                  <a:gd name="T45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33">
                    <a:moveTo>
                      <a:pt x="8" y="10"/>
                    </a:moveTo>
                    <a:cubicBezTo>
                      <a:pt x="6" y="10"/>
                      <a:pt x="4" y="12"/>
                      <a:pt x="4" y="12"/>
                    </a:cubicBezTo>
                    <a:cubicBezTo>
                      <a:pt x="2" y="14"/>
                      <a:pt x="2" y="15"/>
                      <a:pt x="2" y="15"/>
                    </a:cubicBezTo>
                    <a:cubicBezTo>
                      <a:pt x="2" y="16"/>
                      <a:pt x="1" y="20"/>
                      <a:pt x="1" y="20"/>
                    </a:cubicBezTo>
                    <a:cubicBezTo>
                      <a:pt x="1" y="20"/>
                      <a:pt x="0" y="23"/>
                      <a:pt x="1" y="23"/>
                    </a:cubicBezTo>
                    <a:cubicBezTo>
                      <a:pt x="1" y="24"/>
                      <a:pt x="2" y="26"/>
                      <a:pt x="2" y="27"/>
                    </a:cubicBezTo>
                    <a:cubicBezTo>
                      <a:pt x="4" y="29"/>
                      <a:pt x="9" y="32"/>
                      <a:pt x="9" y="32"/>
                    </a:cubicBezTo>
                    <a:cubicBezTo>
                      <a:pt x="10" y="33"/>
                      <a:pt x="12" y="33"/>
                      <a:pt x="13" y="33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9" y="33"/>
                      <a:pt x="19" y="30"/>
                      <a:pt x="19" y="30"/>
                    </a:cubicBezTo>
                    <a:cubicBezTo>
                      <a:pt x="19" y="28"/>
                      <a:pt x="20" y="27"/>
                      <a:pt x="20" y="27"/>
                    </a:cubicBezTo>
                    <a:cubicBezTo>
                      <a:pt x="21" y="26"/>
                      <a:pt x="21" y="25"/>
                      <a:pt x="21" y="25"/>
                    </a:cubicBezTo>
                    <a:cubicBezTo>
                      <a:pt x="20" y="23"/>
                      <a:pt x="20" y="20"/>
                      <a:pt x="20" y="20"/>
                    </a:cubicBezTo>
                    <a:cubicBezTo>
                      <a:pt x="18" y="19"/>
                      <a:pt x="14" y="16"/>
                      <a:pt x="14" y="16"/>
                    </a:cubicBezTo>
                    <a:cubicBezTo>
                      <a:pt x="12" y="12"/>
                      <a:pt x="15" y="12"/>
                      <a:pt x="15" y="12"/>
                    </a:cubicBezTo>
                    <a:cubicBezTo>
                      <a:pt x="16" y="12"/>
                      <a:pt x="17" y="11"/>
                      <a:pt x="17" y="11"/>
                    </a:cubicBezTo>
                    <a:cubicBezTo>
                      <a:pt x="19" y="11"/>
                      <a:pt x="18" y="8"/>
                      <a:pt x="18" y="8"/>
                    </a:cubicBezTo>
                    <a:cubicBezTo>
                      <a:pt x="18" y="6"/>
                      <a:pt x="18" y="5"/>
                      <a:pt x="18" y="5"/>
                    </a:cubicBezTo>
                    <a:cubicBezTo>
                      <a:pt x="19" y="2"/>
                      <a:pt x="18" y="2"/>
                      <a:pt x="18" y="2"/>
                    </a:cubicBezTo>
                    <a:cubicBezTo>
                      <a:pt x="17" y="0"/>
                      <a:pt x="15" y="3"/>
                      <a:pt x="15" y="3"/>
                    </a:cubicBezTo>
                    <a:cubicBezTo>
                      <a:pt x="14" y="4"/>
                      <a:pt x="10" y="8"/>
                      <a:pt x="10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8" y="10"/>
                      <a:pt x="8" y="10"/>
                      <a:pt x="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3" name="Freeform 81"/>
              <p:cNvSpPr/>
              <p:nvPr/>
            </p:nvSpPr>
            <p:spPr bwMode="auto">
              <a:xfrm>
                <a:off x="1224" y="2049"/>
                <a:ext cx="9" cy="21"/>
              </a:xfrm>
              <a:custGeom>
                <a:avLst/>
                <a:gdLst>
                  <a:gd name="T0" fmla="*/ 0 w 5"/>
                  <a:gd name="T1" fmla="*/ 0 h 11"/>
                  <a:gd name="T2" fmla="*/ 2 w 5"/>
                  <a:gd name="T3" fmla="*/ 5 h 11"/>
                  <a:gd name="T4" fmla="*/ 3 w 5"/>
                  <a:gd name="T5" fmla="*/ 7 h 11"/>
                  <a:gd name="T6" fmla="*/ 3 w 5"/>
                  <a:gd name="T7" fmla="*/ 10 h 11"/>
                  <a:gd name="T8" fmla="*/ 5 w 5"/>
                  <a:gd name="T9" fmla="*/ 9 h 11"/>
                  <a:gd name="T10" fmla="*/ 4 w 5"/>
                  <a:gd name="T11" fmla="*/ 3 h 11"/>
                  <a:gd name="T12" fmla="*/ 3 w 5"/>
                  <a:gd name="T13" fmla="*/ 0 h 11"/>
                  <a:gd name="T14" fmla="*/ 0 w 5"/>
                  <a:gd name="T1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11">
                    <a:moveTo>
                      <a:pt x="0" y="0"/>
                    </a:moveTo>
                    <a:cubicBezTo>
                      <a:pt x="1" y="3"/>
                      <a:pt x="2" y="4"/>
                      <a:pt x="2" y="5"/>
                    </a:cubicBezTo>
                    <a:cubicBezTo>
                      <a:pt x="3" y="6"/>
                      <a:pt x="3" y="7"/>
                      <a:pt x="3" y="7"/>
                    </a:cubicBezTo>
                    <a:cubicBezTo>
                      <a:pt x="4" y="9"/>
                      <a:pt x="3" y="8"/>
                      <a:pt x="3" y="10"/>
                    </a:cubicBezTo>
                    <a:cubicBezTo>
                      <a:pt x="4" y="11"/>
                      <a:pt x="4" y="10"/>
                      <a:pt x="5" y="9"/>
                    </a:cubicBezTo>
                    <a:cubicBezTo>
                      <a:pt x="4" y="8"/>
                      <a:pt x="4" y="5"/>
                      <a:pt x="4" y="3"/>
                    </a:cubicBezTo>
                    <a:cubicBezTo>
                      <a:pt x="3" y="2"/>
                      <a:pt x="3" y="1"/>
                      <a:pt x="3" y="0"/>
                    </a:cubicBezTo>
                    <a:cubicBezTo>
                      <a:pt x="2" y="0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4" name="Freeform 82"/>
              <p:cNvSpPr/>
              <p:nvPr/>
            </p:nvSpPr>
            <p:spPr bwMode="auto">
              <a:xfrm>
                <a:off x="1190" y="2064"/>
                <a:ext cx="34" cy="12"/>
              </a:xfrm>
              <a:custGeom>
                <a:avLst/>
                <a:gdLst>
                  <a:gd name="T0" fmla="*/ 0 w 18"/>
                  <a:gd name="T1" fmla="*/ 6 h 6"/>
                  <a:gd name="T2" fmla="*/ 5 w 18"/>
                  <a:gd name="T3" fmla="*/ 5 h 6"/>
                  <a:gd name="T4" fmla="*/ 17 w 18"/>
                  <a:gd name="T5" fmla="*/ 3 h 6"/>
                  <a:gd name="T6" fmla="*/ 18 w 18"/>
                  <a:gd name="T7" fmla="*/ 2 h 6"/>
                  <a:gd name="T8" fmla="*/ 18 w 18"/>
                  <a:gd name="T9" fmla="*/ 1 h 6"/>
                  <a:gd name="T10" fmla="*/ 17 w 18"/>
                  <a:gd name="T11" fmla="*/ 0 h 6"/>
                  <a:gd name="T12" fmla="*/ 0 w 18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6">
                    <a:moveTo>
                      <a:pt x="0" y="6"/>
                    </a:moveTo>
                    <a:cubicBezTo>
                      <a:pt x="1" y="6"/>
                      <a:pt x="4" y="5"/>
                      <a:pt x="5" y="5"/>
                    </a:cubicBezTo>
                    <a:cubicBezTo>
                      <a:pt x="9" y="5"/>
                      <a:pt x="15" y="4"/>
                      <a:pt x="17" y="3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8" y="1"/>
                      <a:pt x="18" y="0"/>
                      <a:pt x="17" y="0"/>
                    </a:cubicBezTo>
                    <a:cubicBezTo>
                      <a:pt x="13" y="3"/>
                      <a:pt x="3" y="4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5" name="Freeform 83"/>
              <p:cNvSpPr/>
              <p:nvPr/>
            </p:nvSpPr>
            <p:spPr bwMode="auto">
              <a:xfrm>
                <a:off x="1671" y="647"/>
                <a:ext cx="63" cy="71"/>
              </a:xfrm>
              <a:custGeom>
                <a:avLst/>
                <a:gdLst>
                  <a:gd name="T0" fmla="*/ 12 w 33"/>
                  <a:gd name="T1" fmla="*/ 35 h 37"/>
                  <a:gd name="T2" fmla="*/ 24 w 33"/>
                  <a:gd name="T3" fmla="*/ 34 h 37"/>
                  <a:gd name="T4" fmla="*/ 32 w 33"/>
                  <a:gd name="T5" fmla="*/ 22 h 37"/>
                  <a:gd name="T6" fmla="*/ 31 w 33"/>
                  <a:gd name="T7" fmla="*/ 8 h 37"/>
                  <a:gd name="T8" fmla="*/ 21 w 33"/>
                  <a:gd name="T9" fmla="*/ 1 h 37"/>
                  <a:gd name="T10" fmla="*/ 9 w 33"/>
                  <a:gd name="T11" fmla="*/ 2 h 37"/>
                  <a:gd name="T12" fmla="*/ 1 w 33"/>
                  <a:gd name="T13" fmla="*/ 14 h 37"/>
                  <a:gd name="T14" fmla="*/ 2 w 33"/>
                  <a:gd name="T15" fmla="*/ 28 h 37"/>
                  <a:gd name="T16" fmla="*/ 12 w 33"/>
                  <a:gd name="T17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37">
                    <a:moveTo>
                      <a:pt x="12" y="35"/>
                    </a:moveTo>
                    <a:cubicBezTo>
                      <a:pt x="16" y="37"/>
                      <a:pt x="20" y="36"/>
                      <a:pt x="24" y="34"/>
                    </a:cubicBezTo>
                    <a:cubicBezTo>
                      <a:pt x="27" y="32"/>
                      <a:pt x="30" y="28"/>
                      <a:pt x="32" y="22"/>
                    </a:cubicBezTo>
                    <a:cubicBezTo>
                      <a:pt x="33" y="16"/>
                      <a:pt x="33" y="12"/>
                      <a:pt x="31" y="8"/>
                    </a:cubicBezTo>
                    <a:cubicBezTo>
                      <a:pt x="29" y="4"/>
                      <a:pt x="26" y="2"/>
                      <a:pt x="21" y="1"/>
                    </a:cubicBezTo>
                    <a:cubicBezTo>
                      <a:pt x="17" y="0"/>
                      <a:pt x="13" y="0"/>
                      <a:pt x="9" y="2"/>
                    </a:cubicBezTo>
                    <a:cubicBezTo>
                      <a:pt x="5" y="4"/>
                      <a:pt x="3" y="8"/>
                      <a:pt x="1" y="14"/>
                    </a:cubicBezTo>
                    <a:cubicBezTo>
                      <a:pt x="0" y="20"/>
                      <a:pt x="0" y="24"/>
                      <a:pt x="2" y="28"/>
                    </a:cubicBezTo>
                    <a:cubicBezTo>
                      <a:pt x="4" y="32"/>
                      <a:pt x="7" y="34"/>
                      <a:pt x="1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6" name="Freeform 84"/>
              <p:cNvSpPr>
                <a:spLocks noEditPoints="1"/>
              </p:cNvSpPr>
              <p:nvPr/>
            </p:nvSpPr>
            <p:spPr bwMode="auto">
              <a:xfrm>
                <a:off x="653" y="521"/>
                <a:ext cx="1726" cy="1733"/>
              </a:xfrm>
              <a:custGeom>
                <a:avLst/>
                <a:gdLst>
                  <a:gd name="T0" fmla="*/ 811 w 904"/>
                  <a:gd name="T1" fmla="*/ 404 h 905"/>
                  <a:gd name="T2" fmla="*/ 773 w 904"/>
                  <a:gd name="T3" fmla="*/ 280 h 905"/>
                  <a:gd name="T4" fmla="*/ 778 w 904"/>
                  <a:gd name="T5" fmla="*/ 210 h 905"/>
                  <a:gd name="T6" fmla="*/ 721 w 904"/>
                  <a:gd name="T7" fmla="*/ 187 h 905"/>
                  <a:gd name="T8" fmla="*/ 685 w 904"/>
                  <a:gd name="T9" fmla="*/ 149 h 905"/>
                  <a:gd name="T10" fmla="*/ 616 w 904"/>
                  <a:gd name="T11" fmla="*/ 113 h 905"/>
                  <a:gd name="T12" fmla="*/ 564 w 904"/>
                  <a:gd name="T13" fmla="*/ 108 h 905"/>
                  <a:gd name="T14" fmla="*/ 460 w 904"/>
                  <a:gd name="T15" fmla="*/ 45 h 905"/>
                  <a:gd name="T16" fmla="*/ 374 w 904"/>
                  <a:gd name="T17" fmla="*/ 52 h 905"/>
                  <a:gd name="T18" fmla="*/ 347 w 904"/>
                  <a:gd name="T19" fmla="*/ 78 h 905"/>
                  <a:gd name="T20" fmla="*/ 361 w 904"/>
                  <a:gd name="T21" fmla="*/ 92 h 905"/>
                  <a:gd name="T22" fmla="*/ 311 w 904"/>
                  <a:gd name="T23" fmla="*/ 104 h 905"/>
                  <a:gd name="T24" fmla="*/ 249 w 904"/>
                  <a:gd name="T25" fmla="*/ 97 h 905"/>
                  <a:gd name="T26" fmla="*/ 174 w 904"/>
                  <a:gd name="T27" fmla="*/ 151 h 905"/>
                  <a:gd name="T28" fmla="*/ 120 w 904"/>
                  <a:gd name="T29" fmla="*/ 211 h 905"/>
                  <a:gd name="T30" fmla="*/ 120 w 904"/>
                  <a:gd name="T31" fmla="*/ 282 h 905"/>
                  <a:gd name="T32" fmla="*/ 131 w 904"/>
                  <a:gd name="T33" fmla="*/ 289 h 905"/>
                  <a:gd name="T34" fmla="*/ 95 w 904"/>
                  <a:gd name="T35" fmla="*/ 411 h 905"/>
                  <a:gd name="T36" fmla="*/ 40 w 904"/>
                  <a:gd name="T37" fmla="*/ 454 h 905"/>
                  <a:gd name="T38" fmla="*/ 50 w 904"/>
                  <a:gd name="T39" fmla="*/ 519 h 905"/>
                  <a:gd name="T40" fmla="*/ 101 w 904"/>
                  <a:gd name="T41" fmla="*/ 526 h 905"/>
                  <a:gd name="T42" fmla="*/ 237 w 904"/>
                  <a:gd name="T43" fmla="*/ 764 h 905"/>
                  <a:gd name="T44" fmla="*/ 217 w 904"/>
                  <a:gd name="T45" fmla="*/ 741 h 905"/>
                  <a:gd name="T46" fmla="*/ 195 w 904"/>
                  <a:gd name="T47" fmla="*/ 742 h 905"/>
                  <a:gd name="T48" fmla="*/ 288 w 904"/>
                  <a:gd name="T49" fmla="*/ 830 h 905"/>
                  <a:gd name="T50" fmla="*/ 283 w 904"/>
                  <a:gd name="T51" fmla="*/ 801 h 905"/>
                  <a:gd name="T52" fmla="*/ 308 w 904"/>
                  <a:gd name="T53" fmla="*/ 811 h 905"/>
                  <a:gd name="T54" fmla="*/ 316 w 904"/>
                  <a:gd name="T55" fmla="*/ 787 h 905"/>
                  <a:gd name="T56" fmla="*/ 309 w 904"/>
                  <a:gd name="T57" fmla="*/ 843 h 905"/>
                  <a:gd name="T58" fmla="*/ 351 w 904"/>
                  <a:gd name="T59" fmla="*/ 858 h 905"/>
                  <a:gd name="T60" fmla="*/ 420 w 904"/>
                  <a:gd name="T61" fmla="*/ 807 h 905"/>
                  <a:gd name="T62" fmla="*/ 412 w 904"/>
                  <a:gd name="T63" fmla="*/ 875 h 905"/>
                  <a:gd name="T64" fmla="*/ 399 w 904"/>
                  <a:gd name="T65" fmla="*/ 866 h 905"/>
                  <a:gd name="T66" fmla="*/ 429 w 904"/>
                  <a:gd name="T67" fmla="*/ 859 h 905"/>
                  <a:gd name="T68" fmla="*/ 478 w 904"/>
                  <a:gd name="T69" fmla="*/ 857 h 905"/>
                  <a:gd name="T70" fmla="*/ 476 w 904"/>
                  <a:gd name="T71" fmla="*/ 832 h 905"/>
                  <a:gd name="T72" fmla="*/ 528 w 904"/>
                  <a:gd name="T73" fmla="*/ 866 h 905"/>
                  <a:gd name="T74" fmla="*/ 485 w 904"/>
                  <a:gd name="T75" fmla="*/ 851 h 905"/>
                  <a:gd name="T76" fmla="*/ 515 w 904"/>
                  <a:gd name="T77" fmla="*/ 820 h 905"/>
                  <a:gd name="T78" fmla="*/ 598 w 904"/>
                  <a:gd name="T79" fmla="*/ 840 h 905"/>
                  <a:gd name="T80" fmla="*/ 587 w 904"/>
                  <a:gd name="T81" fmla="*/ 835 h 905"/>
                  <a:gd name="T82" fmla="*/ 583 w 904"/>
                  <a:gd name="T83" fmla="*/ 805 h 905"/>
                  <a:gd name="T84" fmla="*/ 599 w 904"/>
                  <a:gd name="T85" fmla="*/ 797 h 905"/>
                  <a:gd name="T86" fmla="*/ 615 w 904"/>
                  <a:gd name="T87" fmla="*/ 825 h 905"/>
                  <a:gd name="T88" fmla="*/ 655 w 904"/>
                  <a:gd name="T89" fmla="*/ 793 h 905"/>
                  <a:gd name="T90" fmla="*/ 653 w 904"/>
                  <a:gd name="T91" fmla="*/ 761 h 905"/>
                  <a:gd name="T92" fmla="*/ 663 w 904"/>
                  <a:gd name="T93" fmla="*/ 752 h 905"/>
                  <a:gd name="T94" fmla="*/ 667 w 904"/>
                  <a:gd name="T95" fmla="*/ 737 h 905"/>
                  <a:gd name="T96" fmla="*/ 675 w 904"/>
                  <a:gd name="T97" fmla="*/ 737 h 905"/>
                  <a:gd name="T98" fmla="*/ 676 w 904"/>
                  <a:gd name="T99" fmla="*/ 722 h 905"/>
                  <a:gd name="T100" fmla="*/ 690 w 904"/>
                  <a:gd name="T101" fmla="*/ 738 h 905"/>
                  <a:gd name="T102" fmla="*/ 665 w 904"/>
                  <a:gd name="T103" fmla="*/ 771 h 905"/>
                  <a:gd name="T104" fmla="*/ 688 w 904"/>
                  <a:gd name="T105" fmla="*/ 807 h 905"/>
                  <a:gd name="T106" fmla="*/ 679 w 904"/>
                  <a:gd name="T107" fmla="*/ 769 h 905"/>
                  <a:gd name="T108" fmla="*/ 705 w 904"/>
                  <a:gd name="T109" fmla="*/ 766 h 905"/>
                  <a:gd name="T110" fmla="*/ 777 w 904"/>
                  <a:gd name="T111" fmla="*/ 296 h 905"/>
                  <a:gd name="T112" fmla="*/ 809 w 904"/>
                  <a:gd name="T113" fmla="*/ 386 h 905"/>
                  <a:gd name="T114" fmla="*/ 842 w 904"/>
                  <a:gd name="T115" fmla="*/ 517 h 905"/>
                  <a:gd name="T116" fmla="*/ 806 w 904"/>
                  <a:gd name="T117" fmla="*/ 478 h 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04" h="905">
                    <a:moveTo>
                      <a:pt x="452" y="0"/>
                    </a:moveTo>
                    <a:cubicBezTo>
                      <a:pt x="202" y="0"/>
                      <a:pt x="0" y="203"/>
                      <a:pt x="0" y="453"/>
                    </a:cubicBezTo>
                    <a:cubicBezTo>
                      <a:pt x="0" y="703"/>
                      <a:pt x="202" y="905"/>
                      <a:pt x="452" y="905"/>
                    </a:cubicBezTo>
                    <a:cubicBezTo>
                      <a:pt x="702" y="905"/>
                      <a:pt x="904" y="703"/>
                      <a:pt x="904" y="453"/>
                    </a:cubicBezTo>
                    <a:cubicBezTo>
                      <a:pt x="904" y="203"/>
                      <a:pt x="702" y="0"/>
                      <a:pt x="452" y="0"/>
                    </a:cubicBezTo>
                    <a:close/>
                    <a:moveTo>
                      <a:pt x="857" y="430"/>
                    </a:moveTo>
                    <a:cubicBezTo>
                      <a:pt x="849" y="431"/>
                      <a:pt x="849" y="431"/>
                      <a:pt x="849" y="431"/>
                    </a:cubicBezTo>
                    <a:cubicBezTo>
                      <a:pt x="845" y="400"/>
                      <a:pt x="845" y="400"/>
                      <a:pt x="845" y="400"/>
                    </a:cubicBezTo>
                    <a:cubicBezTo>
                      <a:pt x="834" y="402"/>
                      <a:pt x="834" y="402"/>
                      <a:pt x="834" y="402"/>
                    </a:cubicBezTo>
                    <a:cubicBezTo>
                      <a:pt x="837" y="430"/>
                      <a:pt x="837" y="430"/>
                      <a:pt x="837" y="430"/>
                    </a:cubicBezTo>
                    <a:cubicBezTo>
                      <a:pt x="828" y="431"/>
                      <a:pt x="828" y="431"/>
                      <a:pt x="828" y="431"/>
                    </a:cubicBezTo>
                    <a:cubicBezTo>
                      <a:pt x="825" y="403"/>
                      <a:pt x="825" y="403"/>
                      <a:pt x="825" y="403"/>
                    </a:cubicBezTo>
                    <a:cubicBezTo>
                      <a:pt x="811" y="404"/>
                      <a:pt x="811" y="404"/>
                      <a:pt x="811" y="404"/>
                    </a:cubicBezTo>
                    <a:cubicBezTo>
                      <a:pt x="815" y="436"/>
                      <a:pt x="815" y="436"/>
                      <a:pt x="815" y="436"/>
                    </a:cubicBezTo>
                    <a:cubicBezTo>
                      <a:pt x="806" y="437"/>
                      <a:pt x="806" y="437"/>
                      <a:pt x="806" y="437"/>
                    </a:cubicBezTo>
                    <a:cubicBezTo>
                      <a:pt x="802" y="394"/>
                      <a:pt x="802" y="394"/>
                      <a:pt x="802" y="394"/>
                    </a:cubicBezTo>
                    <a:cubicBezTo>
                      <a:pt x="853" y="388"/>
                      <a:pt x="853" y="388"/>
                      <a:pt x="853" y="388"/>
                    </a:cubicBezTo>
                    <a:lnTo>
                      <a:pt x="857" y="430"/>
                    </a:lnTo>
                    <a:close/>
                    <a:moveTo>
                      <a:pt x="798" y="241"/>
                    </a:moveTo>
                    <a:cubicBezTo>
                      <a:pt x="801" y="246"/>
                      <a:pt x="803" y="250"/>
                      <a:pt x="804" y="253"/>
                    </a:cubicBezTo>
                    <a:cubicBezTo>
                      <a:pt x="804" y="256"/>
                      <a:pt x="804" y="258"/>
                      <a:pt x="803" y="261"/>
                    </a:cubicBezTo>
                    <a:cubicBezTo>
                      <a:pt x="802" y="264"/>
                      <a:pt x="800" y="266"/>
                      <a:pt x="797" y="267"/>
                    </a:cubicBezTo>
                    <a:cubicBezTo>
                      <a:pt x="794" y="270"/>
                      <a:pt x="791" y="270"/>
                      <a:pt x="787" y="269"/>
                    </a:cubicBezTo>
                    <a:cubicBezTo>
                      <a:pt x="784" y="268"/>
                      <a:pt x="780" y="266"/>
                      <a:pt x="777" y="262"/>
                    </a:cubicBezTo>
                    <a:cubicBezTo>
                      <a:pt x="777" y="265"/>
                      <a:pt x="777" y="267"/>
                      <a:pt x="777" y="270"/>
                    </a:cubicBezTo>
                    <a:cubicBezTo>
                      <a:pt x="776" y="272"/>
                      <a:pt x="775" y="275"/>
                      <a:pt x="773" y="280"/>
                    </a:cubicBezTo>
                    <a:cubicBezTo>
                      <a:pt x="768" y="291"/>
                      <a:pt x="768" y="291"/>
                      <a:pt x="768" y="291"/>
                    </a:cubicBezTo>
                    <a:cubicBezTo>
                      <a:pt x="761" y="279"/>
                      <a:pt x="761" y="279"/>
                      <a:pt x="761" y="279"/>
                    </a:cubicBezTo>
                    <a:cubicBezTo>
                      <a:pt x="766" y="266"/>
                      <a:pt x="766" y="266"/>
                      <a:pt x="766" y="266"/>
                    </a:cubicBezTo>
                    <a:cubicBezTo>
                      <a:pt x="768" y="262"/>
                      <a:pt x="769" y="259"/>
                      <a:pt x="769" y="257"/>
                    </a:cubicBezTo>
                    <a:cubicBezTo>
                      <a:pt x="770" y="256"/>
                      <a:pt x="770" y="254"/>
                      <a:pt x="770" y="253"/>
                    </a:cubicBezTo>
                    <a:cubicBezTo>
                      <a:pt x="769" y="252"/>
                      <a:pt x="768" y="250"/>
                      <a:pt x="767" y="248"/>
                    </a:cubicBezTo>
                    <a:cubicBezTo>
                      <a:pt x="766" y="246"/>
                      <a:pt x="766" y="246"/>
                      <a:pt x="766" y="246"/>
                    </a:cubicBezTo>
                    <a:cubicBezTo>
                      <a:pt x="747" y="257"/>
                      <a:pt x="747" y="257"/>
                      <a:pt x="747" y="257"/>
                    </a:cubicBezTo>
                    <a:cubicBezTo>
                      <a:pt x="741" y="247"/>
                      <a:pt x="741" y="247"/>
                      <a:pt x="741" y="247"/>
                    </a:cubicBezTo>
                    <a:cubicBezTo>
                      <a:pt x="785" y="220"/>
                      <a:pt x="785" y="220"/>
                      <a:pt x="785" y="220"/>
                    </a:cubicBezTo>
                    <a:lnTo>
                      <a:pt x="798" y="241"/>
                    </a:lnTo>
                    <a:close/>
                    <a:moveTo>
                      <a:pt x="750" y="176"/>
                    </a:moveTo>
                    <a:cubicBezTo>
                      <a:pt x="778" y="210"/>
                      <a:pt x="778" y="210"/>
                      <a:pt x="778" y="210"/>
                    </a:cubicBezTo>
                    <a:cubicBezTo>
                      <a:pt x="771" y="216"/>
                      <a:pt x="771" y="216"/>
                      <a:pt x="771" y="216"/>
                    </a:cubicBezTo>
                    <a:cubicBezTo>
                      <a:pt x="761" y="203"/>
                      <a:pt x="761" y="203"/>
                      <a:pt x="761" y="203"/>
                    </a:cubicBezTo>
                    <a:cubicBezTo>
                      <a:pt x="728" y="230"/>
                      <a:pt x="728" y="230"/>
                      <a:pt x="728" y="230"/>
                    </a:cubicBezTo>
                    <a:cubicBezTo>
                      <a:pt x="720" y="222"/>
                      <a:pt x="720" y="222"/>
                      <a:pt x="720" y="222"/>
                    </a:cubicBezTo>
                    <a:cubicBezTo>
                      <a:pt x="754" y="194"/>
                      <a:pt x="754" y="194"/>
                      <a:pt x="754" y="194"/>
                    </a:cubicBezTo>
                    <a:cubicBezTo>
                      <a:pt x="743" y="181"/>
                      <a:pt x="743" y="181"/>
                      <a:pt x="743" y="181"/>
                    </a:cubicBezTo>
                    <a:lnTo>
                      <a:pt x="750" y="176"/>
                    </a:lnTo>
                    <a:close/>
                    <a:moveTo>
                      <a:pt x="742" y="168"/>
                    </a:moveTo>
                    <a:cubicBezTo>
                      <a:pt x="736" y="174"/>
                      <a:pt x="736" y="174"/>
                      <a:pt x="736" y="174"/>
                    </a:cubicBezTo>
                    <a:cubicBezTo>
                      <a:pt x="713" y="153"/>
                      <a:pt x="713" y="153"/>
                      <a:pt x="713" y="153"/>
                    </a:cubicBezTo>
                    <a:cubicBezTo>
                      <a:pt x="706" y="162"/>
                      <a:pt x="706" y="162"/>
                      <a:pt x="706" y="162"/>
                    </a:cubicBezTo>
                    <a:cubicBezTo>
                      <a:pt x="726" y="181"/>
                      <a:pt x="726" y="181"/>
                      <a:pt x="726" y="181"/>
                    </a:cubicBezTo>
                    <a:cubicBezTo>
                      <a:pt x="721" y="187"/>
                      <a:pt x="721" y="187"/>
                      <a:pt x="721" y="187"/>
                    </a:cubicBezTo>
                    <a:cubicBezTo>
                      <a:pt x="700" y="168"/>
                      <a:pt x="700" y="168"/>
                      <a:pt x="700" y="168"/>
                    </a:cubicBezTo>
                    <a:cubicBezTo>
                      <a:pt x="690" y="178"/>
                      <a:pt x="690" y="178"/>
                      <a:pt x="690" y="178"/>
                    </a:cubicBezTo>
                    <a:cubicBezTo>
                      <a:pt x="713" y="200"/>
                      <a:pt x="713" y="200"/>
                      <a:pt x="713" y="200"/>
                    </a:cubicBezTo>
                    <a:cubicBezTo>
                      <a:pt x="708" y="206"/>
                      <a:pt x="708" y="206"/>
                      <a:pt x="708" y="206"/>
                    </a:cubicBezTo>
                    <a:cubicBezTo>
                      <a:pt x="676" y="177"/>
                      <a:pt x="676" y="177"/>
                      <a:pt x="676" y="177"/>
                    </a:cubicBezTo>
                    <a:cubicBezTo>
                      <a:pt x="711" y="139"/>
                      <a:pt x="711" y="139"/>
                      <a:pt x="711" y="139"/>
                    </a:cubicBezTo>
                    <a:lnTo>
                      <a:pt x="742" y="168"/>
                    </a:lnTo>
                    <a:close/>
                    <a:moveTo>
                      <a:pt x="664" y="106"/>
                    </a:moveTo>
                    <a:cubicBezTo>
                      <a:pt x="679" y="116"/>
                      <a:pt x="679" y="116"/>
                      <a:pt x="679" y="116"/>
                    </a:cubicBezTo>
                    <a:cubicBezTo>
                      <a:pt x="685" y="120"/>
                      <a:pt x="689" y="123"/>
                      <a:pt x="690" y="124"/>
                    </a:cubicBezTo>
                    <a:cubicBezTo>
                      <a:pt x="692" y="127"/>
                      <a:pt x="693" y="130"/>
                      <a:pt x="694" y="133"/>
                    </a:cubicBezTo>
                    <a:cubicBezTo>
                      <a:pt x="694" y="137"/>
                      <a:pt x="693" y="140"/>
                      <a:pt x="691" y="143"/>
                    </a:cubicBezTo>
                    <a:cubicBezTo>
                      <a:pt x="689" y="146"/>
                      <a:pt x="687" y="148"/>
                      <a:pt x="685" y="149"/>
                    </a:cubicBezTo>
                    <a:cubicBezTo>
                      <a:pt x="682" y="150"/>
                      <a:pt x="680" y="150"/>
                      <a:pt x="678" y="150"/>
                    </a:cubicBezTo>
                    <a:cubicBezTo>
                      <a:pt x="676" y="150"/>
                      <a:pt x="673" y="150"/>
                      <a:pt x="672" y="149"/>
                    </a:cubicBezTo>
                    <a:cubicBezTo>
                      <a:pt x="669" y="148"/>
                      <a:pt x="666" y="146"/>
                      <a:pt x="661" y="143"/>
                    </a:cubicBezTo>
                    <a:cubicBezTo>
                      <a:pt x="655" y="138"/>
                      <a:pt x="655" y="138"/>
                      <a:pt x="655" y="138"/>
                    </a:cubicBezTo>
                    <a:cubicBezTo>
                      <a:pt x="644" y="154"/>
                      <a:pt x="644" y="154"/>
                      <a:pt x="644" y="154"/>
                    </a:cubicBezTo>
                    <a:cubicBezTo>
                      <a:pt x="635" y="148"/>
                      <a:pt x="635" y="148"/>
                      <a:pt x="635" y="148"/>
                    </a:cubicBezTo>
                    <a:lnTo>
                      <a:pt x="664" y="106"/>
                    </a:lnTo>
                    <a:close/>
                    <a:moveTo>
                      <a:pt x="631" y="87"/>
                    </a:moveTo>
                    <a:cubicBezTo>
                      <a:pt x="628" y="95"/>
                      <a:pt x="628" y="95"/>
                      <a:pt x="628" y="95"/>
                    </a:cubicBezTo>
                    <a:cubicBezTo>
                      <a:pt x="603" y="84"/>
                      <a:pt x="603" y="84"/>
                      <a:pt x="603" y="84"/>
                    </a:cubicBezTo>
                    <a:cubicBezTo>
                      <a:pt x="598" y="95"/>
                      <a:pt x="598" y="95"/>
                      <a:pt x="598" y="95"/>
                    </a:cubicBezTo>
                    <a:cubicBezTo>
                      <a:pt x="620" y="105"/>
                      <a:pt x="620" y="105"/>
                      <a:pt x="620" y="105"/>
                    </a:cubicBezTo>
                    <a:cubicBezTo>
                      <a:pt x="616" y="113"/>
                      <a:pt x="616" y="113"/>
                      <a:pt x="616" y="113"/>
                    </a:cubicBezTo>
                    <a:cubicBezTo>
                      <a:pt x="594" y="103"/>
                      <a:pt x="594" y="103"/>
                      <a:pt x="594" y="103"/>
                    </a:cubicBezTo>
                    <a:cubicBezTo>
                      <a:pt x="585" y="124"/>
                      <a:pt x="585" y="124"/>
                      <a:pt x="585" y="124"/>
                    </a:cubicBezTo>
                    <a:cubicBezTo>
                      <a:pt x="575" y="119"/>
                      <a:pt x="575" y="119"/>
                      <a:pt x="575" y="119"/>
                    </a:cubicBezTo>
                    <a:cubicBezTo>
                      <a:pt x="596" y="72"/>
                      <a:pt x="596" y="72"/>
                      <a:pt x="596" y="72"/>
                    </a:cubicBezTo>
                    <a:lnTo>
                      <a:pt x="631" y="87"/>
                    </a:lnTo>
                    <a:close/>
                    <a:moveTo>
                      <a:pt x="523" y="77"/>
                    </a:moveTo>
                    <a:cubicBezTo>
                      <a:pt x="524" y="72"/>
                      <a:pt x="526" y="68"/>
                      <a:pt x="529" y="65"/>
                    </a:cubicBezTo>
                    <a:cubicBezTo>
                      <a:pt x="531" y="63"/>
                      <a:pt x="533" y="61"/>
                      <a:pt x="536" y="60"/>
                    </a:cubicBezTo>
                    <a:cubicBezTo>
                      <a:pt x="538" y="58"/>
                      <a:pt x="541" y="57"/>
                      <a:pt x="544" y="57"/>
                    </a:cubicBezTo>
                    <a:cubicBezTo>
                      <a:pt x="548" y="57"/>
                      <a:pt x="552" y="57"/>
                      <a:pt x="556" y="58"/>
                    </a:cubicBezTo>
                    <a:cubicBezTo>
                      <a:pt x="564" y="60"/>
                      <a:pt x="570" y="64"/>
                      <a:pt x="574" y="70"/>
                    </a:cubicBezTo>
                    <a:cubicBezTo>
                      <a:pt x="578" y="76"/>
                      <a:pt x="578" y="83"/>
                      <a:pt x="576" y="91"/>
                    </a:cubicBezTo>
                    <a:cubicBezTo>
                      <a:pt x="574" y="99"/>
                      <a:pt x="570" y="105"/>
                      <a:pt x="564" y="108"/>
                    </a:cubicBezTo>
                    <a:cubicBezTo>
                      <a:pt x="558" y="112"/>
                      <a:pt x="551" y="112"/>
                      <a:pt x="542" y="110"/>
                    </a:cubicBezTo>
                    <a:cubicBezTo>
                      <a:pt x="534" y="108"/>
                      <a:pt x="528" y="104"/>
                      <a:pt x="525" y="98"/>
                    </a:cubicBezTo>
                    <a:cubicBezTo>
                      <a:pt x="521" y="92"/>
                      <a:pt x="521" y="85"/>
                      <a:pt x="523" y="77"/>
                    </a:cubicBezTo>
                    <a:close/>
                    <a:moveTo>
                      <a:pt x="460" y="45"/>
                    </a:moveTo>
                    <a:cubicBezTo>
                      <a:pt x="472" y="66"/>
                      <a:pt x="472" y="66"/>
                      <a:pt x="472" y="66"/>
                    </a:cubicBezTo>
                    <a:cubicBezTo>
                      <a:pt x="486" y="46"/>
                      <a:pt x="486" y="46"/>
                      <a:pt x="486" y="46"/>
                    </a:cubicBezTo>
                    <a:cubicBezTo>
                      <a:pt x="499" y="47"/>
                      <a:pt x="499" y="47"/>
                      <a:pt x="499" y="47"/>
                    </a:cubicBezTo>
                    <a:cubicBezTo>
                      <a:pt x="477" y="76"/>
                      <a:pt x="477" y="76"/>
                      <a:pt x="477" y="76"/>
                    </a:cubicBezTo>
                    <a:cubicBezTo>
                      <a:pt x="475" y="97"/>
                      <a:pt x="475" y="97"/>
                      <a:pt x="475" y="97"/>
                    </a:cubicBezTo>
                    <a:cubicBezTo>
                      <a:pt x="464" y="97"/>
                      <a:pt x="464" y="97"/>
                      <a:pt x="464" y="97"/>
                    </a:cubicBezTo>
                    <a:cubicBezTo>
                      <a:pt x="465" y="75"/>
                      <a:pt x="465" y="75"/>
                      <a:pt x="465" y="75"/>
                    </a:cubicBezTo>
                    <a:cubicBezTo>
                      <a:pt x="446" y="44"/>
                      <a:pt x="446" y="44"/>
                      <a:pt x="446" y="44"/>
                    </a:cubicBezTo>
                    <a:lnTo>
                      <a:pt x="460" y="45"/>
                    </a:lnTo>
                    <a:close/>
                    <a:moveTo>
                      <a:pt x="440" y="44"/>
                    </a:moveTo>
                    <a:cubicBezTo>
                      <a:pt x="441" y="53"/>
                      <a:pt x="441" y="53"/>
                      <a:pt x="441" y="53"/>
                    </a:cubicBezTo>
                    <a:cubicBezTo>
                      <a:pt x="424" y="54"/>
                      <a:pt x="424" y="54"/>
                      <a:pt x="424" y="54"/>
                    </a:cubicBezTo>
                    <a:cubicBezTo>
                      <a:pt x="427" y="97"/>
                      <a:pt x="427" y="97"/>
                      <a:pt x="427" y="97"/>
                    </a:cubicBezTo>
                    <a:cubicBezTo>
                      <a:pt x="416" y="98"/>
                      <a:pt x="416" y="98"/>
                      <a:pt x="416" y="98"/>
                    </a:cubicBezTo>
                    <a:cubicBezTo>
                      <a:pt x="413" y="55"/>
                      <a:pt x="413" y="55"/>
                      <a:pt x="413" y="55"/>
                    </a:cubicBezTo>
                    <a:cubicBezTo>
                      <a:pt x="396" y="57"/>
                      <a:pt x="396" y="57"/>
                      <a:pt x="396" y="57"/>
                    </a:cubicBezTo>
                    <a:cubicBezTo>
                      <a:pt x="395" y="48"/>
                      <a:pt x="395" y="48"/>
                      <a:pt x="395" y="48"/>
                    </a:cubicBezTo>
                    <a:lnTo>
                      <a:pt x="440" y="44"/>
                    </a:lnTo>
                    <a:close/>
                    <a:moveTo>
                      <a:pt x="386" y="50"/>
                    </a:moveTo>
                    <a:cubicBezTo>
                      <a:pt x="394" y="101"/>
                      <a:pt x="394" y="101"/>
                      <a:pt x="394" y="101"/>
                    </a:cubicBezTo>
                    <a:cubicBezTo>
                      <a:pt x="383" y="103"/>
                      <a:pt x="383" y="103"/>
                      <a:pt x="383" y="103"/>
                    </a:cubicBezTo>
                    <a:cubicBezTo>
                      <a:pt x="374" y="52"/>
                      <a:pt x="374" y="52"/>
                      <a:pt x="374" y="52"/>
                    </a:cubicBezTo>
                    <a:lnTo>
                      <a:pt x="386" y="50"/>
                    </a:lnTo>
                    <a:close/>
                    <a:moveTo>
                      <a:pt x="324" y="71"/>
                    </a:moveTo>
                    <a:cubicBezTo>
                      <a:pt x="325" y="68"/>
                      <a:pt x="327" y="66"/>
                      <a:pt x="329" y="64"/>
                    </a:cubicBezTo>
                    <a:cubicBezTo>
                      <a:pt x="332" y="62"/>
                      <a:pt x="335" y="60"/>
                      <a:pt x="339" y="59"/>
                    </a:cubicBezTo>
                    <a:cubicBezTo>
                      <a:pt x="346" y="57"/>
                      <a:pt x="352" y="57"/>
                      <a:pt x="356" y="59"/>
                    </a:cubicBezTo>
                    <a:cubicBezTo>
                      <a:pt x="360" y="61"/>
                      <a:pt x="363" y="64"/>
                      <a:pt x="365" y="68"/>
                    </a:cubicBezTo>
                    <a:cubicBezTo>
                      <a:pt x="354" y="72"/>
                      <a:pt x="354" y="72"/>
                      <a:pt x="354" y="72"/>
                    </a:cubicBezTo>
                    <a:cubicBezTo>
                      <a:pt x="353" y="69"/>
                      <a:pt x="351" y="68"/>
                      <a:pt x="349" y="67"/>
                    </a:cubicBezTo>
                    <a:cubicBezTo>
                      <a:pt x="347" y="66"/>
                      <a:pt x="345" y="66"/>
                      <a:pt x="342" y="67"/>
                    </a:cubicBezTo>
                    <a:cubicBezTo>
                      <a:pt x="338" y="68"/>
                      <a:pt x="336" y="69"/>
                      <a:pt x="335" y="71"/>
                    </a:cubicBezTo>
                    <a:cubicBezTo>
                      <a:pt x="334" y="72"/>
                      <a:pt x="333" y="73"/>
                      <a:pt x="334" y="75"/>
                    </a:cubicBezTo>
                    <a:cubicBezTo>
                      <a:pt x="334" y="76"/>
                      <a:pt x="335" y="77"/>
                      <a:pt x="336" y="77"/>
                    </a:cubicBezTo>
                    <a:cubicBezTo>
                      <a:pt x="338" y="78"/>
                      <a:pt x="342" y="78"/>
                      <a:pt x="347" y="78"/>
                    </a:cubicBezTo>
                    <a:cubicBezTo>
                      <a:pt x="353" y="78"/>
                      <a:pt x="357" y="78"/>
                      <a:pt x="360" y="78"/>
                    </a:cubicBezTo>
                    <a:cubicBezTo>
                      <a:pt x="363" y="79"/>
                      <a:pt x="366" y="80"/>
                      <a:pt x="368" y="82"/>
                    </a:cubicBezTo>
                    <a:cubicBezTo>
                      <a:pt x="370" y="83"/>
                      <a:pt x="371" y="86"/>
                      <a:pt x="372" y="89"/>
                    </a:cubicBezTo>
                    <a:cubicBezTo>
                      <a:pt x="373" y="92"/>
                      <a:pt x="373" y="95"/>
                      <a:pt x="372" y="98"/>
                    </a:cubicBezTo>
                    <a:cubicBezTo>
                      <a:pt x="370" y="101"/>
                      <a:pt x="369" y="103"/>
                      <a:pt x="366" y="105"/>
                    </a:cubicBezTo>
                    <a:cubicBezTo>
                      <a:pt x="363" y="107"/>
                      <a:pt x="359" y="109"/>
                      <a:pt x="354" y="110"/>
                    </a:cubicBezTo>
                    <a:cubicBezTo>
                      <a:pt x="347" y="112"/>
                      <a:pt x="342" y="112"/>
                      <a:pt x="337" y="111"/>
                    </a:cubicBezTo>
                    <a:cubicBezTo>
                      <a:pt x="333" y="109"/>
                      <a:pt x="329" y="105"/>
                      <a:pt x="327" y="100"/>
                    </a:cubicBezTo>
                    <a:cubicBezTo>
                      <a:pt x="337" y="96"/>
                      <a:pt x="337" y="96"/>
                      <a:pt x="337" y="96"/>
                    </a:cubicBezTo>
                    <a:cubicBezTo>
                      <a:pt x="339" y="99"/>
                      <a:pt x="341" y="101"/>
                      <a:pt x="343" y="102"/>
                    </a:cubicBezTo>
                    <a:cubicBezTo>
                      <a:pt x="346" y="103"/>
                      <a:pt x="349" y="103"/>
                      <a:pt x="352" y="102"/>
                    </a:cubicBezTo>
                    <a:cubicBezTo>
                      <a:pt x="356" y="101"/>
                      <a:pt x="358" y="99"/>
                      <a:pt x="360" y="98"/>
                    </a:cubicBezTo>
                    <a:cubicBezTo>
                      <a:pt x="361" y="96"/>
                      <a:pt x="361" y="94"/>
                      <a:pt x="361" y="92"/>
                    </a:cubicBezTo>
                    <a:cubicBezTo>
                      <a:pt x="361" y="91"/>
                      <a:pt x="360" y="90"/>
                      <a:pt x="359" y="89"/>
                    </a:cubicBezTo>
                    <a:cubicBezTo>
                      <a:pt x="358" y="89"/>
                      <a:pt x="356" y="89"/>
                      <a:pt x="354" y="88"/>
                    </a:cubicBezTo>
                    <a:cubicBezTo>
                      <a:pt x="353" y="88"/>
                      <a:pt x="350" y="88"/>
                      <a:pt x="345" y="89"/>
                    </a:cubicBezTo>
                    <a:cubicBezTo>
                      <a:pt x="339" y="89"/>
                      <a:pt x="334" y="88"/>
                      <a:pt x="331" y="87"/>
                    </a:cubicBezTo>
                    <a:cubicBezTo>
                      <a:pt x="327" y="85"/>
                      <a:pt x="324" y="82"/>
                      <a:pt x="323" y="78"/>
                    </a:cubicBezTo>
                    <a:cubicBezTo>
                      <a:pt x="323" y="76"/>
                      <a:pt x="323" y="73"/>
                      <a:pt x="324" y="71"/>
                    </a:cubicBezTo>
                    <a:close/>
                    <a:moveTo>
                      <a:pt x="285" y="79"/>
                    </a:moveTo>
                    <a:cubicBezTo>
                      <a:pt x="291" y="77"/>
                      <a:pt x="295" y="75"/>
                      <a:pt x="298" y="75"/>
                    </a:cubicBezTo>
                    <a:cubicBezTo>
                      <a:pt x="301" y="75"/>
                      <a:pt x="304" y="76"/>
                      <a:pt x="306" y="77"/>
                    </a:cubicBezTo>
                    <a:cubicBezTo>
                      <a:pt x="308" y="79"/>
                      <a:pt x="310" y="81"/>
                      <a:pt x="312" y="83"/>
                    </a:cubicBezTo>
                    <a:cubicBezTo>
                      <a:pt x="313" y="87"/>
                      <a:pt x="313" y="90"/>
                      <a:pt x="312" y="94"/>
                    </a:cubicBezTo>
                    <a:cubicBezTo>
                      <a:pt x="311" y="97"/>
                      <a:pt x="308" y="100"/>
                      <a:pt x="304" y="103"/>
                    </a:cubicBezTo>
                    <a:cubicBezTo>
                      <a:pt x="306" y="103"/>
                      <a:pt x="309" y="103"/>
                      <a:pt x="311" y="104"/>
                    </a:cubicBezTo>
                    <a:cubicBezTo>
                      <a:pt x="313" y="105"/>
                      <a:pt x="316" y="107"/>
                      <a:pt x="320" y="109"/>
                    </a:cubicBezTo>
                    <a:cubicBezTo>
                      <a:pt x="331" y="116"/>
                      <a:pt x="331" y="116"/>
                      <a:pt x="331" y="116"/>
                    </a:cubicBezTo>
                    <a:cubicBezTo>
                      <a:pt x="318" y="121"/>
                      <a:pt x="318" y="121"/>
                      <a:pt x="318" y="121"/>
                    </a:cubicBezTo>
                    <a:cubicBezTo>
                      <a:pt x="306" y="114"/>
                      <a:pt x="306" y="114"/>
                      <a:pt x="306" y="114"/>
                    </a:cubicBezTo>
                    <a:cubicBezTo>
                      <a:pt x="302" y="112"/>
                      <a:pt x="299" y="110"/>
                      <a:pt x="297" y="110"/>
                    </a:cubicBezTo>
                    <a:cubicBezTo>
                      <a:pt x="296" y="109"/>
                      <a:pt x="295" y="109"/>
                      <a:pt x="293" y="109"/>
                    </a:cubicBezTo>
                    <a:cubicBezTo>
                      <a:pt x="292" y="109"/>
                      <a:pt x="290" y="110"/>
                      <a:pt x="288" y="111"/>
                    </a:cubicBezTo>
                    <a:cubicBezTo>
                      <a:pt x="286" y="112"/>
                      <a:pt x="286" y="112"/>
                      <a:pt x="286" y="112"/>
                    </a:cubicBezTo>
                    <a:cubicBezTo>
                      <a:pt x="295" y="132"/>
                      <a:pt x="295" y="132"/>
                      <a:pt x="295" y="132"/>
                    </a:cubicBezTo>
                    <a:cubicBezTo>
                      <a:pt x="284" y="136"/>
                      <a:pt x="284" y="136"/>
                      <a:pt x="284" y="136"/>
                    </a:cubicBezTo>
                    <a:cubicBezTo>
                      <a:pt x="263" y="89"/>
                      <a:pt x="263" y="89"/>
                      <a:pt x="263" y="89"/>
                    </a:cubicBezTo>
                    <a:lnTo>
                      <a:pt x="285" y="79"/>
                    </a:lnTo>
                    <a:close/>
                    <a:moveTo>
                      <a:pt x="249" y="97"/>
                    </a:moveTo>
                    <a:cubicBezTo>
                      <a:pt x="254" y="104"/>
                      <a:pt x="254" y="104"/>
                      <a:pt x="254" y="104"/>
                    </a:cubicBezTo>
                    <a:cubicBezTo>
                      <a:pt x="228" y="120"/>
                      <a:pt x="228" y="120"/>
                      <a:pt x="228" y="120"/>
                    </a:cubicBezTo>
                    <a:cubicBezTo>
                      <a:pt x="234" y="130"/>
                      <a:pt x="234" y="130"/>
                      <a:pt x="234" y="130"/>
                    </a:cubicBezTo>
                    <a:cubicBezTo>
                      <a:pt x="258" y="115"/>
                      <a:pt x="258" y="115"/>
                      <a:pt x="258" y="115"/>
                    </a:cubicBezTo>
                    <a:cubicBezTo>
                      <a:pt x="263" y="122"/>
                      <a:pt x="263" y="122"/>
                      <a:pt x="263" y="122"/>
                    </a:cubicBezTo>
                    <a:cubicBezTo>
                      <a:pt x="239" y="137"/>
                      <a:pt x="239" y="137"/>
                      <a:pt x="239" y="137"/>
                    </a:cubicBezTo>
                    <a:cubicBezTo>
                      <a:pt x="246" y="149"/>
                      <a:pt x="246" y="149"/>
                      <a:pt x="246" y="149"/>
                    </a:cubicBezTo>
                    <a:cubicBezTo>
                      <a:pt x="273" y="132"/>
                      <a:pt x="273" y="132"/>
                      <a:pt x="273" y="132"/>
                    </a:cubicBezTo>
                    <a:cubicBezTo>
                      <a:pt x="278" y="140"/>
                      <a:pt x="278" y="140"/>
                      <a:pt x="278" y="140"/>
                    </a:cubicBezTo>
                    <a:cubicBezTo>
                      <a:pt x="241" y="163"/>
                      <a:pt x="241" y="163"/>
                      <a:pt x="241" y="163"/>
                    </a:cubicBezTo>
                    <a:cubicBezTo>
                      <a:pt x="214" y="119"/>
                      <a:pt x="214" y="119"/>
                      <a:pt x="214" y="119"/>
                    </a:cubicBezTo>
                    <a:lnTo>
                      <a:pt x="249" y="97"/>
                    </a:lnTo>
                    <a:close/>
                    <a:moveTo>
                      <a:pt x="174" y="151"/>
                    </a:moveTo>
                    <a:cubicBezTo>
                      <a:pt x="210" y="171"/>
                      <a:pt x="210" y="171"/>
                      <a:pt x="210" y="171"/>
                    </a:cubicBezTo>
                    <a:cubicBezTo>
                      <a:pt x="196" y="133"/>
                      <a:pt x="196" y="133"/>
                      <a:pt x="196" y="133"/>
                    </a:cubicBezTo>
                    <a:cubicBezTo>
                      <a:pt x="205" y="125"/>
                      <a:pt x="205" y="125"/>
                      <a:pt x="205" y="125"/>
                    </a:cubicBezTo>
                    <a:cubicBezTo>
                      <a:pt x="223" y="178"/>
                      <a:pt x="223" y="178"/>
                      <a:pt x="223" y="178"/>
                    </a:cubicBezTo>
                    <a:cubicBezTo>
                      <a:pt x="213" y="186"/>
                      <a:pt x="213" y="186"/>
                      <a:pt x="213" y="186"/>
                    </a:cubicBezTo>
                    <a:cubicBezTo>
                      <a:pt x="165" y="159"/>
                      <a:pt x="165" y="159"/>
                      <a:pt x="165" y="159"/>
                    </a:cubicBezTo>
                    <a:lnTo>
                      <a:pt x="174" y="151"/>
                    </a:lnTo>
                    <a:close/>
                    <a:moveTo>
                      <a:pt x="159" y="166"/>
                    </a:moveTo>
                    <a:cubicBezTo>
                      <a:pt x="197" y="201"/>
                      <a:pt x="197" y="201"/>
                      <a:pt x="197" y="201"/>
                    </a:cubicBezTo>
                    <a:cubicBezTo>
                      <a:pt x="189" y="210"/>
                      <a:pt x="189" y="210"/>
                      <a:pt x="189" y="210"/>
                    </a:cubicBezTo>
                    <a:cubicBezTo>
                      <a:pt x="151" y="174"/>
                      <a:pt x="151" y="174"/>
                      <a:pt x="151" y="174"/>
                    </a:cubicBezTo>
                    <a:lnTo>
                      <a:pt x="159" y="166"/>
                    </a:lnTo>
                    <a:close/>
                    <a:moveTo>
                      <a:pt x="120" y="211"/>
                    </a:moveTo>
                    <a:cubicBezTo>
                      <a:pt x="162" y="214"/>
                      <a:pt x="162" y="214"/>
                      <a:pt x="162" y="214"/>
                    </a:cubicBezTo>
                    <a:cubicBezTo>
                      <a:pt x="134" y="193"/>
                      <a:pt x="134" y="193"/>
                      <a:pt x="134" y="193"/>
                    </a:cubicBezTo>
                    <a:cubicBezTo>
                      <a:pt x="141" y="185"/>
                      <a:pt x="141" y="185"/>
                      <a:pt x="141" y="185"/>
                    </a:cubicBezTo>
                    <a:cubicBezTo>
                      <a:pt x="182" y="216"/>
                      <a:pt x="182" y="216"/>
                      <a:pt x="182" y="216"/>
                    </a:cubicBezTo>
                    <a:cubicBezTo>
                      <a:pt x="175" y="225"/>
                      <a:pt x="175" y="225"/>
                      <a:pt x="175" y="225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60" y="244"/>
                      <a:pt x="160" y="244"/>
                      <a:pt x="160" y="244"/>
                    </a:cubicBezTo>
                    <a:cubicBezTo>
                      <a:pt x="154" y="252"/>
                      <a:pt x="154" y="252"/>
                      <a:pt x="154" y="252"/>
                    </a:cubicBezTo>
                    <a:cubicBezTo>
                      <a:pt x="113" y="220"/>
                      <a:pt x="113" y="220"/>
                      <a:pt x="113" y="220"/>
                    </a:cubicBezTo>
                    <a:lnTo>
                      <a:pt x="120" y="211"/>
                    </a:lnTo>
                    <a:close/>
                    <a:moveTo>
                      <a:pt x="87" y="264"/>
                    </a:moveTo>
                    <a:cubicBezTo>
                      <a:pt x="112" y="278"/>
                      <a:pt x="112" y="278"/>
                      <a:pt x="112" y="278"/>
                    </a:cubicBezTo>
                    <a:cubicBezTo>
                      <a:pt x="116" y="280"/>
                      <a:pt x="118" y="281"/>
                      <a:pt x="120" y="282"/>
                    </a:cubicBezTo>
                    <a:cubicBezTo>
                      <a:pt x="122" y="282"/>
                      <a:pt x="124" y="282"/>
                      <a:pt x="126" y="281"/>
                    </a:cubicBezTo>
                    <a:cubicBezTo>
                      <a:pt x="128" y="280"/>
                      <a:pt x="130" y="278"/>
                      <a:pt x="131" y="275"/>
                    </a:cubicBezTo>
                    <a:cubicBezTo>
                      <a:pt x="133" y="273"/>
                      <a:pt x="133" y="270"/>
                      <a:pt x="133" y="268"/>
                    </a:cubicBezTo>
                    <a:cubicBezTo>
                      <a:pt x="133" y="266"/>
                      <a:pt x="132" y="264"/>
                      <a:pt x="131" y="263"/>
                    </a:cubicBezTo>
                    <a:cubicBezTo>
                      <a:pt x="129" y="262"/>
                      <a:pt x="127" y="260"/>
                      <a:pt x="123" y="258"/>
                    </a:cubicBezTo>
                    <a:cubicBezTo>
                      <a:pt x="98" y="244"/>
                      <a:pt x="98" y="244"/>
                      <a:pt x="98" y="244"/>
                    </a:cubicBezTo>
                    <a:cubicBezTo>
                      <a:pt x="104" y="234"/>
                      <a:pt x="104" y="234"/>
                      <a:pt x="104" y="234"/>
                    </a:cubicBezTo>
                    <a:cubicBezTo>
                      <a:pt x="127" y="248"/>
                      <a:pt x="127" y="248"/>
                      <a:pt x="127" y="248"/>
                    </a:cubicBezTo>
                    <a:cubicBezTo>
                      <a:pt x="133" y="251"/>
                      <a:pt x="137" y="253"/>
                      <a:pt x="138" y="255"/>
                    </a:cubicBezTo>
                    <a:cubicBezTo>
                      <a:pt x="140" y="257"/>
                      <a:pt x="142" y="259"/>
                      <a:pt x="142" y="261"/>
                    </a:cubicBezTo>
                    <a:cubicBezTo>
                      <a:pt x="143" y="263"/>
                      <a:pt x="143" y="266"/>
                      <a:pt x="143" y="269"/>
                    </a:cubicBezTo>
                    <a:cubicBezTo>
                      <a:pt x="142" y="272"/>
                      <a:pt x="141" y="275"/>
                      <a:pt x="139" y="279"/>
                    </a:cubicBezTo>
                    <a:cubicBezTo>
                      <a:pt x="136" y="284"/>
                      <a:pt x="134" y="287"/>
                      <a:pt x="131" y="289"/>
                    </a:cubicBezTo>
                    <a:cubicBezTo>
                      <a:pt x="129" y="291"/>
                      <a:pt x="127" y="292"/>
                      <a:pt x="124" y="293"/>
                    </a:cubicBezTo>
                    <a:cubicBezTo>
                      <a:pt x="122" y="293"/>
                      <a:pt x="120" y="293"/>
                      <a:pt x="118" y="293"/>
                    </a:cubicBezTo>
                    <a:cubicBezTo>
                      <a:pt x="115" y="292"/>
                      <a:pt x="111" y="290"/>
                      <a:pt x="106" y="287"/>
                    </a:cubicBezTo>
                    <a:cubicBezTo>
                      <a:pt x="82" y="274"/>
                      <a:pt x="82" y="274"/>
                      <a:pt x="82" y="274"/>
                    </a:cubicBezTo>
                    <a:lnTo>
                      <a:pt x="87" y="264"/>
                    </a:lnTo>
                    <a:close/>
                    <a:moveTo>
                      <a:pt x="44" y="402"/>
                    </a:moveTo>
                    <a:cubicBezTo>
                      <a:pt x="82" y="384"/>
                      <a:pt x="82" y="384"/>
                      <a:pt x="82" y="384"/>
                    </a:cubicBezTo>
                    <a:cubicBezTo>
                      <a:pt x="47" y="379"/>
                      <a:pt x="47" y="379"/>
                      <a:pt x="47" y="379"/>
                    </a:cubicBezTo>
                    <a:cubicBezTo>
                      <a:pt x="49" y="368"/>
                      <a:pt x="49" y="368"/>
                      <a:pt x="49" y="368"/>
                    </a:cubicBezTo>
                    <a:cubicBezTo>
                      <a:pt x="100" y="376"/>
                      <a:pt x="100" y="376"/>
                      <a:pt x="100" y="376"/>
                    </a:cubicBezTo>
                    <a:cubicBezTo>
                      <a:pt x="98" y="388"/>
                      <a:pt x="98" y="388"/>
                      <a:pt x="98" y="388"/>
                    </a:cubicBezTo>
                    <a:cubicBezTo>
                      <a:pt x="61" y="405"/>
                      <a:pt x="61" y="405"/>
                      <a:pt x="61" y="405"/>
                    </a:cubicBezTo>
                    <a:cubicBezTo>
                      <a:pt x="95" y="411"/>
                      <a:pt x="95" y="411"/>
                      <a:pt x="95" y="411"/>
                    </a:cubicBezTo>
                    <a:cubicBezTo>
                      <a:pt x="93" y="421"/>
                      <a:pt x="93" y="421"/>
                      <a:pt x="93" y="421"/>
                    </a:cubicBezTo>
                    <a:cubicBezTo>
                      <a:pt x="42" y="413"/>
                      <a:pt x="42" y="413"/>
                      <a:pt x="42" y="413"/>
                    </a:cubicBezTo>
                    <a:lnTo>
                      <a:pt x="44" y="402"/>
                    </a:lnTo>
                    <a:close/>
                    <a:moveTo>
                      <a:pt x="42" y="427"/>
                    </a:moveTo>
                    <a:cubicBezTo>
                      <a:pt x="93" y="430"/>
                      <a:pt x="93" y="430"/>
                      <a:pt x="93" y="430"/>
                    </a:cubicBezTo>
                    <a:cubicBezTo>
                      <a:pt x="93" y="441"/>
                      <a:pt x="93" y="441"/>
                      <a:pt x="93" y="441"/>
                    </a:cubicBezTo>
                    <a:cubicBezTo>
                      <a:pt x="41" y="439"/>
                      <a:pt x="41" y="439"/>
                      <a:pt x="41" y="439"/>
                    </a:cubicBezTo>
                    <a:lnTo>
                      <a:pt x="42" y="427"/>
                    </a:lnTo>
                    <a:close/>
                    <a:moveTo>
                      <a:pt x="42" y="488"/>
                    </a:moveTo>
                    <a:cubicBezTo>
                      <a:pt x="62" y="486"/>
                      <a:pt x="62" y="486"/>
                      <a:pt x="62" y="486"/>
                    </a:cubicBezTo>
                    <a:cubicBezTo>
                      <a:pt x="61" y="464"/>
                      <a:pt x="61" y="464"/>
                      <a:pt x="61" y="464"/>
                    </a:cubicBezTo>
                    <a:cubicBezTo>
                      <a:pt x="41" y="465"/>
                      <a:pt x="41" y="465"/>
                      <a:pt x="41" y="465"/>
                    </a:cubicBezTo>
                    <a:cubicBezTo>
                      <a:pt x="40" y="454"/>
                      <a:pt x="40" y="454"/>
                      <a:pt x="40" y="454"/>
                    </a:cubicBezTo>
                    <a:cubicBezTo>
                      <a:pt x="92" y="451"/>
                      <a:pt x="92" y="451"/>
                      <a:pt x="92" y="451"/>
                    </a:cubicBezTo>
                    <a:cubicBezTo>
                      <a:pt x="92" y="462"/>
                      <a:pt x="92" y="462"/>
                      <a:pt x="92" y="462"/>
                    </a:cubicBezTo>
                    <a:cubicBezTo>
                      <a:pt x="70" y="463"/>
                      <a:pt x="70" y="463"/>
                      <a:pt x="70" y="463"/>
                    </a:cubicBezTo>
                    <a:cubicBezTo>
                      <a:pt x="71" y="486"/>
                      <a:pt x="71" y="486"/>
                      <a:pt x="71" y="486"/>
                    </a:cubicBezTo>
                    <a:cubicBezTo>
                      <a:pt x="94" y="485"/>
                      <a:pt x="94" y="485"/>
                      <a:pt x="94" y="485"/>
                    </a:cubicBezTo>
                    <a:cubicBezTo>
                      <a:pt x="94" y="496"/>
                      <a:pt x="94" y="496"/>
                      <a:pt x="94" y="496"/>
                    </a:cubicBezTo>
                    <a:cubicBezTo>
                      <a:pt x="43" y="499"/>
                      <a:pt x="43" y="499"/>
                      <a:pt x="43" y="499"/>
                    </a:cubicBezTo>
                    <a:lnTo>
                      <a:pt x="42" y="488"/>
                    </a:lnTo>
                    <a:close/>
                    <a:moveTo>
                      <a:pt x="98" y="546"/>
                    </a:moveTo>
                    <a:cubicBezTo>
                      <a:pt x="94" y="552"/>
                      <a:pt x="88" y="555"/>
                      <a:pt x="80" y="557"/>
                    </a:cubicBezTo>
                    <a:cubicBezTo>
                      <a:pt x="72" y="559"/>
                      <a:pt x="65" y="558"/>
                      <a:pt x="59" y="554"/>
                    </a:cubicBezTo>
                    <a:cubicBezTo>
                      <a:pt x="54" y="550"/>
                      <a:pt x="50" y="544"/>
                      <a:pt x="48" y="536"/>
                    </a:cubicBezTo>
                    <a:cubicBezTo>
                      <a:pt x="47" y="530"/>
                      <a:pt x="48" y="524"/>
                      <a:pt x="50" y="519"/>
                    </a:cubicBezTo>
                    <a:cubicBezTo>
                      <a:pt x="52" y="516"/>
                      <a:pt x="55" y="513"/>
                      <a:pt x="58" y="511"/>
                    </a:cubicBezTo>
                    <a:cubicBezTo>
                      <a:pt x="63" y="522"/>
                      <a:pt x="63" y="522"/>
                      <a:pt x="63" y="522"/>
                    </a:cubicBezTo>
                    <a:cubicBezTo>
                      <a:pt x="61" y="523"/>
                      <a:pt x="59" y="525"/>
                      <a:pt x="58" y="527"/>
                    </a:cubicBezTo>
                    <a:cubicBezTo>
                      <a:pt x="57" y="529"/>
                      <a:pt x="56" y="532"/>
                      <a:pt x="57" y="535"/>
                    </a:cubicBezTo>
                    <a:cubicBezTo>
                      <a:pt x="58" y="539"/>
                      <a:pt x="60" y="542"/>
                      <a:pt x="63" y="544"/>
                    </a:cubicBezTo>
                    <a:cubicBezTo>
                      <a:pt x="67" y="546"/>
                      <a:pt x="71" y="547"/>
                      <a:pt x="77" y="546"/>
                    </a:cubicBezTo>
                    <a:cubicBezTo>
                      <a:pt x="84" y="544"/>
                      <a:pt x="88" y="542"/>
                      <a:pt x="90" y="539"/>
                    </a:cubicBezTo>
                    <a:cubicBezTo>
                      <a:pt x="92" y="536"/>
                      <a:pt x="93" y="532"/>
                      <a:pt x="92" y="528"/>
                    </a:cubicBezTo>
                    <a:cubicBezTo>
                      <a:pt x="91" y="525"/>
                      <a:pt x="90" y="523"/>
                      <a:pt x="88" y="521"/>
                    </a:cubicBezTo>
                    <a:cubicBezTo>
                      <a:pt x="86" y="519"/>
                      <a:pt x="83" y="518"/>
                      <a:pt x="79" y="518"/>
                    </a:cubicBezTo>
                    <a:cubicBezTo>
                      <a:pt x="80" y="506"/>
                      <a:pt x="80" y="506"/>
                      <a:pt x="80" y="506"/>
                    </a:cubicBezTo>
                    <a:cubicBezTo>
                      <a:pt x="85" y="507"/>
                      <a:pt x="90" y="509"/>
                      <a:pt x="94" y="512"/>
                    </a:cubicBezTo>
                    <a:cubicBezTo>
                      <a:pt x="97" y="515"/>
                      <a:pt x="100" y="520"/>
                      <a:pt x="101" y="526"/>
                    </a:cubicBezTo>
                    <a:cubicBezTo>
                      <a:pt x="102" y="534"/>
                      <a:pt x="101" y="540"/>
                      <a:pt x="98" y="546"/>
                    </a:cubicBezTo>
                    <a:close/>
                    <a:moveTo>
                      <a:pt x="114" y="330"/>
                    </a:moveTo>
                    <a:cubicBezTo>
                      <a:pt x="101" y="331"/>
                      <a:pt x="101" y="331"/>
                      <a:pt x="101" y="331"/>
                    </a:cubicBezTo>
                    <a:cubicBezTo>
                      <a:pt x="94" y="353"/>
                      <a:pt x="94" y="353"/>
                      <a:pt x="94" y="353"/>
                    </a:cubicBezTo>
                    <a:cubicBezTo>
                      <a:pt x="104" y="361"/>
                      <a:pt x="104" y="361"/>
                      <a:pt x="104" y="361"/>
                    </a:cubicBezTo>
                    <a:cubicBezTo>
                      <a:pt x="100" y="373"/>
                      <a:pt x="100" y="373"/>
                      <a:pt x="100" y="373"/>
                    </a:cubicBezTo>
                    <a:cubicBezTo>
                      <a:pt x="58" y="336"/>
                      <a:pt x="58" y="336"/>
                      <a:pt x="58" y="336"/>
                    </a:cubicBezTo>
                    <a:cubicBezTo>
                      <a:pt x="62" y="325"/>
                      <a:pt x="62" y="325"/>
                      <a:pt x="62" y="325"/>
                    </a:cubicBezTo>
                    <a:cubicBezTo>
                      <a:pt x="118" y="318"/>
                      <a:pt x="118" y="318"/>
                      <a:pt x="118" y="318"/>
                    </a:cubicBezTo>
                    <a:lnTo>
                      <a:pt x="114" y="330"/>
                    </a:lnTo>
                    <a:close/>
                    <a:moveTo>
                      <a:pt x="252" y="762"/>
                    </a:moveTo>
                    <a:cubicBezTo>
                      <a:pt x="251" y="763"/>
                      <a:pt x="251" y="764"/>
                      <a:pt x="250" y="764"/>
                    </a:cubicBezTo>
                    <a:cubicBezTo>
                      <a:pt x="248" y="766"/>
                      <a:pt x="238" y="764"/>
                      <a:pt x="237" y="764"/>
                    </a:cubicBezTo>
                    <a:cubicBezTo>
                      <a:pt x="233" y="764"/>
                      <a:pt x="231" y="764"/>
                      <a:pt x="230" y="766"/>
                    </a:cubicBezTo>
                    <a:cubicBezTo>
                      <a:pt x="231" y="767"/>
                      <a:pt x="230" y="770"/>
                      <a:pt x="228" y="770"/>
                    </a:cubicBezTo>
                    <a:cubicBezTo>
                      <a:pt x="226" y="770"/>
                      <a:pt x="222" y="768"/>
                      <a:pt x="218" y="768"/>
                    </a:cubicBezTo>
                    <a:cubicBezTo>
                      <a:pt x="217" y="768"/>
                      <a:pt x="216" y="768"/>
                      <a:pt x="215" y="768"/>
                    </a:cubicBezTo>
                    <a:cubicBezTo>
                      <a:pt x="205" y="781"/>
                      <a:pt x="196" y="792"/>
                      <a:pt x="185" y="805"/>
                    </a:cubicBezTo>
                    <a:cubicBezTo>
                      <a:pt x="184" y="804"/>
                      <a:pt x="183" y="805"/>
                      <a:pt x="182" y="805"/>
                    </a:cubicBezTo>
                    <a:cubicBezTo>
                      <a:pt x="191" y="793"/>
                      <a:pt x="199" y="779"/>
                      <a:pt x="208" y="766"/>
                    </a:cubicBezTo>
                    <a:cubicBezTo>
                      <a:pt x="208" y="765"/>
                      <a:pt x="207" y="764"/>
                      <a:pt x="207" y="763"/>
                    </a:cubicBezTo>
                    <a:cubicBezTo>
                      <a:pt x="207" y="761"/>
                      <a:pt x="209" y="758"/>
                      <a:pt x="211" y="758"/>
                    </a:cubicBezTo>
                    <a:cubicBezTo>
                      <a:pt x="211" y="758"/>
                      <a:pt x="212" y="758"/>
                      <a:pt x="213" y="758"/>
                    </a:cubicBezTo>
                    <a:cubicBezTo>
                      <a:pt x="218" y="750"/>
                      <a:pt x="218" y="750"/>
                      <a:pt x="220" y="748"/>
                    </a:cubicBezTo>
                    <a:cubicBezTo>
                      <a:pt x="219" y="746"/>
                      <a:pt x="210" y="743"/>
                      <a:pt x="212" y="741"/>
                    </a:cubicBezTo>
                    <a:cubicBezTo>
                      <a:pt x="213" y="741"/>
                      <a:pt x="216" y="741"/>
                      <a:pt x="217" y="741"/>
                    </a:cubicBezTo>
                    <a:cubicBezTo>
                      <a:pt x="219" y="742"/>
                      <a:pt x="221" y="742"/>
                      <a:pt x="223" y="743"/>
                    </a:cubicBezTo>
                    <a:cubicBezTo>
                      <a:pt x="226" y="739"/>
                      <a:pt x="228" y="736"/>
                      <a:pt x="230" y="731"/>
                    </a:cubicBezTo>
                    <a:cubicBezTo>
                      <a:pt x="230" y="730"/>
                      <a:pt x="233" y="726"/>
                      <a:pt x="232" y="726"/>
                    </a:cubicBezTo>
                    <a:cubicBezTo>
                      <a:pt x="232" y="725"/>
                      <a:pt x="232" y="724"/>
                      <a:pt x="232" y="723"/>
                    </a:cubicBezTo>
                    <a:cubicBezTo>
                      <a:pt x="236" y="725"/>
                      <a:pt x="238" y="727"/>
                      <a:pt x="238" y="731"/>
                    </a:cubicBezTo>
                    <a:cubicBezTo>
                      <a:pt x="239" y="731"/>
                      <a:pt x="239" y="734"/>
                      <a:pt x="238" y="735"/>
                    </a:cubicBezTo>
                    <a:cubicBezTo>
                      <a:pt x="236" y="738"/>
                      <a:pt x="233" y="742"/>
                      <a:pt x="231" y="745"/>
                    </a:cubicBezTo>
                    <a:cubicBezTo>
                      <a:pt x="232" y="746"/>
                      <a:pt x="232" y="746"/>
                      <a:pt x="233" y="747"/>
                    </a:cubicBezTo>
                    <a:cubicBezTo>
                      <a:pt x="236" y="748"/>
                      <a:pt x="239" y="748"/>
                      <a:pt x="242" y="750"/>
                    </a:cubicBezTo>
                    <a:cubicBezTo>
                      <a:pt x="242" y="750"/>
                      <a:pt x="243" y="750"/>
                      <a:pt x="244" y="749"/>
                    </a:cubicBezTo>
                    <a:cubicBezTo>
                      <a:pt x="251" y="753"/>
                      <a:pt x="253" y="761"/>
                      <a:pt x="252" y="762"/>
                    </a:cubicBezTo>
                    <a:close/>
                    <a:moveTo>
                      <a:pt x="188" y="735"/>
                    </a:moveTo>
                    <a:cubicBezTo>
                      <a:pt x="191" y="738"/>
                      <a:pt x="194" y="740"/>
                      <a:pt x="195" y="742"/>
                    </a:cubicBezTo>
                    <a:cubicBezTo>
                      <a:pt x="196" y="743"/>
                      <a:pt x="200" y="748"/>
                      <a:pt x="202" y="755"/>
                    </a:cubicBezTo>
                    <a:cubicBezTo>
                      <a:pt x="203" y="757"/>
                      <a:pt x="204" y="758"/>
                      <a:pt x="203" y="761"/>
                    </a:cubicBezTo>
                    <a:cubicBezTo>
                      <a:pt x="199" y="758"/>
                      <a:pt x="199" y="757"/>
                      <a:pt x="197" y="752"/>
                    </a:cubicBezTo>
                    <a:cubicBezTo>
                      <a:pt x="197" y="750"/>
                      <a:pt x="196" y="748"/>
                      <a:pt x="193" y="744"/>
                    </a:cubicBezTo>
                    <a:cubicBezTo>
                      <a:pt x="192" y="742"/>
                      <a:pt x="188" y="738"/>
                      <a:pt x="188" y="735"/>
                    </a:cubicBezTo>
                    <a:close/>
                    <a:moveTo>
                      <a:pt x="261" y="821"/>
                    </a:moveTo>
                    <a:cubicBezTo>
                      <a:pt x="261" y="819"/>
                      <a:pt x="259" y="818"/>
                      <a:pt x="260" y="815"/>
                    </a:cubicBezTo>
                    <a:cubicBezTo>
                      <a:pt x="265" y="807"/>
                      <a:pt x="273" y="790"/>
                      <a:pt x="281" y="779"/>
                    </a:cubicBezTo>
                    <a:cubicBezTo>
                      <a:pt x="281" y="778"/>
                      <a:pt x="282" y="776"/>
                      <a:pt x="283" y="777"/>
                    </a:cubicBezTo>
                    <a:cubicBezTo>
                      <a:pt x="283" y="778"/>
                      <a:pt x="284" y="778"/>
                      <a:pt x="282" y="782"/>
                    </a:cubicBezTo>
                    <a:cubicBezTo>
                      <a:pt x="282" y="783"/>
                      <a:pt x="262" y="820"/>
                      <a:pt x="264" y="821"/>
                    </a:cubicBezTo>
                    <a:cubicBezTo>
                      <a:pt x="262" y="821"/>
                      <a:pt x="263" y="821"/>
                      <a:pt x="261" y="821"/>
                    </a:cubicBezTo>
                    <a:close/>
                    <a:moveTo>
                      <a:pt x="288" y="830"/>
                    </a:moveTo>
                    <a:cubicBezTo>
                      <a:pt x="288" y="830"/>
                      <a:pt x="287" y="830"/>
                      <a:pt x="287" y="830"/>
                    </a:cubicBezTo>
                    <a:cubicBezTo>
                      <a:pt x="285" y="830"/>
                      <a:pt x="283" y="829"/>
                      <a:pt x="281" y="828"/>
                    </a:cubicBezTo>
                    <a:cubicBezTo>
                      <a:pt x="280" y="826"/>
                      <a:pt x="275" y="818"/>
                      <a:pt x="275" y="816"/>
                    </a:cubicBezTo>
                    <a:cubicBezTo>
                      <a:pt x="275" y="816"/>
                      <a:pt x="275" y="816"/>
                      <a:pt x="276" y="816"/>
                    </a:cubicBezTo>
                    <a:cubicBezTo>
                      <a:pt x="277" y="822"/>
                      <a:pt x="286" y="820"/>
                      <a:pt x="293" y="818"/>
                    </a:cubicBezTo>
                    <a:cubicBezTo>
                      <a:pt x="299" y="816"/>
                      <a:pt x="304" y="813"/>
                      <a:pt x="305" y="812"/>
                    </a:cubicBezTo>
                    <a:cubicBezTo>
                      <a:pt x="304" y="811"/>
                      <a:pt x="305" y="811"/>
                      <a:pt x="303" y="809"/>
                    </a:cubicBezTo>
                    <a:cubicBezTo>
                      <a:pt x="303" y="810"/>
                      <a:pt x="300" y="811"/>
                      <a:pt x="296" y="812"/>
                    </a:cubicBezTo>
                    <a:cubicBezTo>
                      <a:pt x="288" y="814"/>
                      <a:pt x="274" y="816"/>
                      <a:pt x="273" y="815"/>
                    </a:cubicBezTo>
                    <a:cubicBezTo>
                      <a:pt x="269" y="814"/>
                      <a:pt x="270" y="813"/>
                      <a:pt x="272" y="809"/>
                    </a:cubicBezTo>
                    <a:cubicBezTo>
                      <a:pt x="279" y="807"/>
                      <a:pt x="290" y="805"/>
                      <a:pt x="296" y="802"/>
                    </a:cubicBezTo>
                    <a:cubicBezTo>
                      <a:pt x="297" y="802"/>
                      <a:pt x="298" y="801"/>
                      <a:pt x="297" y="799"/>
                    </a:cubicBezTo>
                    <a:cubicBezTo>
                      <a:pt x="294" y="801"/>
                      <a:pt x="286" y="801"/>
                      <a:pt x="283" y="801"/>
                    </a:cubicBezTo>
                    <a:cubicBezTo>
                      <a:pt x="280" y="798"/>
                      <a:pt x="282" y="795"/>
                      <a:pt x="284" y="792"/>
                    </a:cubicBezTo>
                    <a:cubicBezTo>
                      <a:pt x="284" y="792"/>
                      <a:pt x="284" y="792"/>
                      <a:pt x="284" y="792"/>
                    </a:cubicBezTo>
                    <a:cubicBezTo>
                      <a:pt x="286" y="794"/>
                      <a:pt x="293" y="793"/>
                      <a:pt x="295" y="791"/>
                    </a:cubicBezTo>
                    <a:cubicBezTo>
                      <a:pt x="294" y="789"/>
                      <a:pt x="291" y="784"/>
                      <a:pt x="293" y="785"/>
                    </a:cubicBezTo>
                    <a:cubicBezTo>
                      <a:pt x="295" y="786"/>
                      <a:pt x="295" y="787"/>
                      <a:pt x="297" y="788"/>
                    </a:cubicBezTo>
                    <a:cubicBezTo>
                      <a:pt x="298" y="788"/>
                      <a:pt x="298" y="787"/>
                      <a:pt x="298" y="787"/>
                    </a:cubicBezTo>
                    <a:cubicBezTo>
                      <a:pt x="296" y="786"/>
                      <a:pt x="295" y="785"/>
                      <a:pt x="294" y="785"/>
                    </a:cubicBezTo>
                    <a:cubicBezTo>
                      <a:pt x="295" y="782"/>
                      <a:pt x="297" y="782"/>
                      <a:pt x="299" y="783"/>
                    </a:cubicBezTo>
                    <a:cubicBezTo>
                      <a:pt x="301" y="784"/>
                      <a:pt x="307" y="790"/>
                      <a:pt x="308" y="790"/>
                    </a:cubicBezTo>
                    <a:cubicBezTo>
                      <a:pt x="308" y="790"/>
                      <a:pt x="308" y="790"/>
                      <a:pt x="308" y="790"/>
                    </a:cubicBezTo>
                    <a:cubicBezTo>
                      <a:pt x="309" y="791"/>
                      <a:pt x="309" y="792"/>
                      <a:pt x="310" y="793"/>
                    </a:cubicBezTo>
                    <a:cubicBezTo>
                      <a:pt x="309" y="797"/>
                      <a:pt x="307" y="798"/>
                      <a:pt x="305" y="798"/>
                    </a:cubicBezTo>
                    <a:cubicBezTo>
                      <a:pt x="305" y="802"/>
                      <a:pt x="305" y="806"/>
                      <a:pt x="308" y="811"/>
                    </a:cubicBezTo>
                    <a:cubicBezTo>
                      <a:pt x="310" y="810"/>
                      <a:pt x="312" y="809"/>
                      <a:pt x="313" y="808"/>
                    </a:cubicBezTo>
                    <a:cubicBezTo>
                      <a:pt x="315" y="810"/>
                      <a:pt x="316" y="811"/>
                      <a:pt x="316" y="814"/>
                    </a:cubicBezTo>
                    <a:cubicBezTo>
                      <a:pt x="314" y="818"/>
                      <a:pt x="309" y="817"/>
                      <a:pt x="309" y="819"/>
                    </a:cubicBezTo>
                    <a:cubicBezTo>
                      <a:pt x="307" y="824"/>
                      <a:pt x="308" y="831"/>
                      <a:pt x="307" y="835"/>
                    </a:cubicBezTo>
                    <a:cubicBezTo>
                      <a:pt x="306" y="835"/>
                      <a:pt x="305" y="835"/>
                      <a:pt x="305" y="835"/>
                    </a:cubicBezTo>
                    <a:cubicBezTo>
                      <a:pt x="304" y="831"/>
                      <a:pt x="304" y="824"/>
                      <a:pt x="305" y="821"/>
                    </a:cubicBezTo>
                    <a:cubicBezTo>
                      <a:pt x="302" y="821"/>
                      <a:pt x="299" y="823"/>
                      <a:pt x="294" y="824"/>
                    </a:cubicBezTo>
                    <a:cubicBezTo>
                      <a:pt x="294" y="825"/>
                      <a:pt x="294" y="824"/>
                      <a:pt x="294" y="825"/>
                    </a:cubicBezTo>
                    <a:cubicBezTo>
                      <a:pt x="296" y="826"/>
                      <a:pt x="297" y="827"/>
                      <a:pt x="297" y="828"/>
                    </a:cubicBezTo>
                    <a:cubicBezTo>
                      <a:pt x="297" y="829"/>
                      <a:pt x="296" y="831"/>
                      <a:pt x="295" y="831"/>
                    </a:cubicBezTo>
                    <a:cubicBezTo>
                      <a:pt x="294" y="831"/>
                      <a:pt x="293" y="830"/>
                      <a:pt x="290" y="829"/>
                    </a:cubicBezTo>
                    <a:cubicBezTo>
                      <a:pt x="289" y="829"/>
                      <a:pt x="289" y="829"/>
                      <a:pt x="288" y="830"/>
                    </a:cubicBezTo>
                    <a:close/>
                    <a:moveTo>
                      <a:pt x="316" y="787"/>
                    </a:moveTo>
                    <a:cubicBezTo>
                      <a:pt x="316" y="785"/>
                      <a:pt x="319" y="786"/>
                      <a:pt x="320" y="787"/>
                    </a:cubicBezTo>
                    <a:cubicBezTo>
                      <a:pt x="322" y="788"/>
                      <a:pt x="324" y="789"/>
                      <a:pt x="326" y="794"/>
                    </a:cubicBezTo>
                    <a:cubicBezTo>
                      <a:pt x="325" y="796"/>
                      <a:pt x="325" y="797"/>
                      <a:pt x="324" y="798"/>
                    </a:cubicBezTo>
                    <a:cubicBezTo>
                      <a:pt x="323" y="799"/>
                      <a:pt x="318" y="798"/>
                      <a:pt x="318" y="795"/>
                    </a:cubicBezTo>
                    <a:cubicBezTo>
                      <a:pt x="317" y="793"/>
                      <a:pt x="316" y="788"/>
                      <a:pt x="316" y="787"/>
                    </a:cubicBezTo>
                    <a:close/>
                    <a:moveTo>
                      <a:pt x="340" y="802"/>
                    </a:moveTo>
                    <a:cubicBezTo>
                      <a:pt x="333" y="803"/>
                      <a:pt x="318" y="845"/>
                      <a:pt x="312" y="854"/>
                    </a:cubicBezTo>
                    <a:cubicBezTo>
                      <a:pt x="307" y="861"/>
                      <a:pt x="305" y="861"/>
                      <a:pt x="302" y="858"/>
                    </a:cubicBezTo>
                    <a:cubicBezTo>
                      <a:pt x="298" y="854"/>
                      <a:pt x="293" y="836"/>
                      <a:pt x="294" y="832"/>
                    </a:cubicBezTo>
                    <a:cubicBezTo>
                      <a:pt x="295" y="833"/>
                      <a:pt x="296" y="836"/>
                      <a:pt x="297" y="837"/>
                    </a:cubicBezTo>
                    <a:cubicBezTo>
                      <a:pt x="297" y="836"/>
                      <a:pt x="297" y="836"/>
                      <a:pt x="297" y="835"/>
                    </a:cubicBezTo>
                    <a:cubicBezTo>
                      <a:pt x="298" y="838"/>
                      <a:pt x="302" y="846"/>
                      <a:pt x="303" y="847"/>
                    </a:cubicBezTo>
                    <a:cubicBezTo>
                      <a:pt x="306" y="849"/>
                      <a:pt x="307" y="845"/>
                      <a:pt x="309" y="843"/>
                    </a:cubicBezTo>
                    <a:cubicBezTo>
                      <a:pt x="313" y="834"/>
                      <a:pt x="324" y="807"/>
                      <a:pt x="329" y="799"/>
                    </a:cubicBezTo>
                    <a:cubicBezTo>
                      <a:pt x="331" y="794"/>
                      <a:pt x="334" y="789"/>
                      <a:pt x="330" y="786"/>
                    </a:cubicBezTo>
                    <a:cubicBezTo>
                      <a:pt x="319" y="780"/>
                      <a:pt x="305" y="785"/>
                      <a:pt x="295" y="779"/>
                    </a:cubicBezTo>
                    <a:cubicBezTo>
                      <a:pt x="295" y="778"/>
                      <a:pt x="295" y="778"/>
                      <a:pt x="296" y="778"/>
                    </a:cubicBezTo>
                    <a:cubicBezTo>
                      <a:pt x="301" y="776"/>
                      <a:pt x="327" y="782"/>
                      <a:pt x="327" y="782"/>
                    </a:cubicBezTo>
                    <a:cubicBezTo>
                      <a:pt x="335" y="784"/>
                      <a:pt x="345" y="793"/>
                      <a:pt x="340" y="802"/>
                    </a:cubicBezTo>
                    <a:close/>
                    <a:moveTo>
                      <a:pt x="364" y="858"/>
                    </a:moveTo>
                    <a:cubicBezTo>
                      <a:pt x="364" y="858"/>
                      <a:pt x="362" y="859"/>
                      <a:pt x="362" y="860"/>
                    </a:cubicBezTo>
                    <a:cubicBezTo>
                      <a:pt x="362" y="860"/>
                      <a:pt x="361" y="861"/>
                      <a:pt x="360" y="861"/>
                    </a:cubicBezTo>
                    <a:cubicBezTo>
                      <a:pt x="360" y="861"/>
                      <a:pt x="357" y="862"/>
                      <a:pt x="355" y="861"/>
                    </a:cubicBezTo>
                    <a:cubicBezTo>
                      <a:pt x="355" y="861"/>
                      <a:pt x="354" y="860"/>
                      <a:pt x="353" y="860"/>
                    </a:cubicBezTo>
                    <a:cubicBezTo>
                      <a:pt x="353" y="860"/>
                      <a:pt x="351" y="859"/>
                      <a:pt x="350" y="859"/>
                    </a:cubicBezTo>
                    <a:cubicBezTo>
                      <a:pt x="350" y="859"/>
                      <a:pt x="349" y="859"/>
                      <a:pt x="351" y="858"/>
                    </a:cubicBezTo>
                    <a:cubicBezTo>
                      <a:pt x="351" y="858"/>
                      <a:pt x="351" y="858"/>
                      <a:pt x="353" y="858"/>
                    </a:cubicBezTo>
                    <a:cubicBezTo>
                      <a:pt x="353" y="858"/>
                      <a:pt x="353" y="858"/>
                      <a:pt x="354" y="857"/>
                    </a:cubicBezTo>
                    <a:cubicBezTo>
                      <a:pt x="354" y="857"/>
                      <a:pt x="354" y="857"/>
                      <a:pt x="354" y="857"/>
                    </a:cubicBezTo>
                    <a:cubicBezTo>
                      <a:pt x="354" y="857"/>
                      <a:pt x="355" y="858"/>
                      <a:pt x="356" y="856"/>
                    </a:cubicBezTo>
                    <a:cubicBezTo>
                      <a:pt x="356" y="856"/>
                      <a:pt x="356" y="855"/>
                      <a:pt x="357" y="855"/>
                    </a:cubicBezTo>
                    <a:cubicBezTo>
                      <a:pt x="357" y="855"/>
                      <a:pt x="361" y="853"/>
                      <a:pt x="370" y="848"/>
                    </a:cubicBezTo>
                    <a:cubicBezTo>
                      <a:pt x="370" y="848"/>
                      <a:pt x="378" y="843"/>
                      <a:pt x="384" y="837"/>
                    </a:cubicBezTo>
                    <a:cubicBezTo>
                      <a:pt x="384" y="837"/>
                      <a:pt x="388" y="834"/>
                      <a:pt x="392" y="831"/>
                    </a:cubicBezTo>
                    <a:cubicBezTo>
                      <a:pt x="392" y="831"/>
                      <a:pt x="405" y="820"/>
                      <a:pt x="408" y="817"/>
                    </a:cubicBezTo>
                    <a:cubicBezTo>
                      <a:pt x="408" y="817"/>
                      <a:pt x="398" y="813"/>
                      <a:pt x="400" y="808"/>
                    </a:cubicBezTo>
                    <a:cubicBezTo>
                      <a:pt x="400" y="808"/>
                      <a:pt x="400" y="806"/>
                      <a:pt x="401" y="808"/>
                    </a:cubicBezTo>
                    <a:cubicBezTo>
                      <a:pt x="401" y="808"/>
                      <a:pt x="405" y="812"/>
                      <a:pt x="412" y="810"/>
                    </a:cubicBezTo>
                    <a:cubicBezTo>
                      <a:pt x="412" y="810"/>
                      <a:pt x="416" y="810"/>
                      <a:pt x="420" y="807"/>
                    </a:cubicBezTo>
                    <a:cubicBezTo>
                      <a:pt x="420" y="807"/>
                      <a:pt x="424" y="807"/>
                      <a:pt x="426" y="815"/>
                    </a:cubicBezTo>
                    <a:cubicBezTo>
                      <a:pt x="426" y="815"/>
                      <a:pt x="427" y="819"/>
                      <a:pt x="424" y="818"/>
                    </a:cubicBezTo>
                    <a:cubicBezTo>
                      <a:pt x="424" y="818"/>
                      <a:pt x="421" y="818"/>
                      <a:pt x="419" y="819"/>
                    </a:cubicBezTo>
                    <a:cubicBezTo>
                      <a:pt x="418" y="819"/>
                      <a:pt x="417" y="819"/>
                      <a:pt x="416" y="820"/>
                    </a:cubicBezTo>
                    <a:cubicBezTo>
                      <a:pt x="416" y="820"/>
                      <a:pt x="409" y="826"/>
                      <a:pt x="396" y="835"/>
                    </a:cubicBezTo>
                    <a:cubicBezTo>
                      <a:pt x="396" y="835"/>
                      <a:pt x="390" y="839"/>
                      <a:pt x="380" y="848"/>
                    </a:cubicBezTo>
                    <a:cubicBezTo>
                      <a:pt x="380" y="848"/>
                      <a:pt x="373" y="855"/>
                      <a:pt x="364" y="858"/>
                    </a:cubicBezTo>
                    <a:close/>
                    <a:moveTo>
                      <a:pt x="429" y="859"/>
                    </a:moveTo>
                    <a:cubicBezTo>
                      <a:pt x="429" y="859"/>
                      <a:pt x="429" y="860"/>
                      <a:pt x="429" y="861"/>
                    </a:cubicBezTo>
                    <a:cubicBezTo>
                      <a:pt x="429" y="861"/>
                      <a:pt x="429" y="863"/>
                      <a:pt x="427" y="862"/>
                    </a:cubicBezTo>
                    <a:cubicBezTo>
                      <a:pt x="427" y="862"/>
                      <a:pt x="420" y="864"/>
                      <a:pt x="418" y="866"/>
                    </a:cubicBezTo>
                    <a:cubicBezTo>
                      <a:pt x="418" y="866"/>
                      <a:pt x="415" y="870"/>
                      <a:pt x="415" y="872"/>
                    </a:cubicBezTo>
                    <a:cubicBezTo>
                      <a:pt x="415" y="872"/>
                      <a:pt x="415" y="875"/>
                      <a:pt x="412" y="875"/>
                    </a:cubicBezTo>
                    <a:cubicBezTo>
                      <a:pt x="412" y="875"/>
                      <a:pt x="411" y="876"/>
                      <a:pt x="409" y="875"/>
                    </a:cubicBezTo>
                    <a:cubicBezTo>
                      <a:pt x="409" y="875"/>
                      <a:pt x="406" y="873"/>
                      <a:pt x="403" y="876"/>
                    </a:cubicBezTo>
                    <a:cubicBezTo>
                      <a:pt x="403" y="876"/>
                      <a:pt x="403" y="877"/>
                      <a:pt x="402" y="875"/>
                    </a:cubicBezTo>
                    <a:cubicBezTo>
                      <a:pt x="402" y="875"/>
                      <a:pt x="402" y="874"/>
                      <a:pt x="400" y="874"/>
                    </a:cubicBezTo>
                    <a:cubicBezTo>
                      <a:pt x="400" y="874"/>
                      <a:pt x="400" y="873"/>
                      <a:pt x="400" y="872"/>
                    </a:cubicBezTo>
                    <a:cubicBezTo>
                      <a:pt x="400" y="872"/>
                      <a:pt x="400" y="870"/>
                      <a:pt x="398" y="869"/>
                    </a:cubicBezTo>
                    <a:cubicBezTo>
                      <a:pt x="398" y="869"/>
                      <a:pt x="397" y="869"/>
                      <a:pt x="396" y="867"/>
                    </a:cubicBezTo>
                    <a:cubicBezTo>
                      <a:pt x="396" y="867"/>
                      <a:pt x="395" y="861"/>
                      <a:pt x="394" y="858"/>
                    </a:cubicBezTo>
                    <a:cubicBezTo>
                      <a:pt x="394" y="858"/>
                      <a:pt x="393" y="855"/>
                      <a:pt x="390" y="854"/>
                    </a:cubicBezTo>
                    <a:cubicBezTo>
                      <a:pt x="390" y="854"/>
                      <a:pt x="386" y="848"/>
                      <a:pt x="388" y="848"/>
                    </a:cubicBezTo>
                    <a:cubicBezTo>
                      <a:pt x="388" y="848"/>
                      <a:pt x="393" y="848"/>
                      <a:pt x="395" y="854"/>
                    </a:cubicBezTo>
                    <a:cubicBezTo>
                      <a:pt x="395" y="854"/>
                      <a:pt x="395" y="856"/>
                      <a:pt x="396" y="858"/>
                    </a:cubicBezTo>
                    <a:cubicBezTo>
                      <a:pt x="396" y="858"/>
                      <a:pt x="396" y="860"/>
                      <a:pt x="399" y="866"/>
                    </a:cubicBezTo>
                    <a:cubicBezTo>
                      <a:pt x="399" y="866"/>
                      <a:pt x="399" y="867"/>
                      <a:pt x="400" y="865"/>
                    </a:cubicBezTo>
                    <a:cubicBezTo>
                      <a:pt x="401" y="863"/>
                      <a:pt x="401" y="863"/>
                      <a:pt x="401" y="863"/>
                    </a:cubicBezTo>
                    <a:cubicBezTo>
                      <a:pt x="401" y="863"/>
                      <a:pt x="402" y="861"/>
                      <a:pt x="403" y="862"/>
                    </a:cubicBezTo>
                    <a:cubicBezTo>
                      <a:pt x="403" y="862"/>
                      <a:pt x="404" y="863"/>
                      <a:pt x="404" y="862"/>
                    </a:cubicBezTo>
                    <a:cubicBezTo>
                      <a:pt x="404" y="862"/>
                      <a:pt x="407" y="861"/>
                      <a:pt x="409" y="858"/>
                    </a:cubicBezTo>
                    <a:cubicBezTo>
                      <a:pt x="409" y="858"/>
                      <a:pt x="412" y="856"/>
                      <a:pt x="411" y="855"/>
                    </a:cubicBezTo>
                    <a:cubicBezTo>
                      <a:pt x="411" y="855"/>
                      <a:pt x="408" y="852"/>
                      <a:pt x="407" y="850"/>
                    </a:cubicBezTo>
                    <a:cubicBezTo>
                      <a:pt x="407" y="850"/>
                      <a:pt x="405" y="849"/>
                      <a:pt x="406" y="848"/>
                    </a:cubicBezTo>
                    <a:cubicBezTo>
                      <a:pt x="406" y="848"/>
                      <a:pt x="407" y="848"/>
                      <a:pt x="410" y="849"/>
                    </a:cubicBezTo>
                    <a:cubicBezTo>
                      <a:pt x="410" y="849"/>
                      <a:pt x="416" y="850"/>
                      <a:pt x="418" y="848"/>
                    </a:cubicBezTo>
                    <a:cubicBezTo>
                      <a:pt x="418" y="848"/>
                      <a:pt x="419" y="846"/>
                      <a:pt x="420" y="847"/>
                    </a:cubicBezTo>
                    <a:cubicBezTo>
                      <a:pt x="420" y="847"/>
                      <a:pt x="423" y="850"/>
                      <a:pt x="424" y="850"/>
                    </a:cubicBezTo>
                    <a:cubicBezTo>
                      <a:pt x="424" y="850"/>
                      <a:pt x="430" y="852"/>
                      <a:pt x="429" y="859"/>
                    </a:cubicBezTo>
                    <a:close/>
                    <a:moveTo>
                      <a:pt x="485" y="876"/>
                    </a:moveTo>
                    <a:cubicBezTo>
                      <a:pt x="485" y="876"/>
                      <a:pt x="484" y="878"/>
                      <a:pt x="482" y="877"/>
                    </a:cubicBezTo>
                    <a:cubicBezTo>
                      <a:pt x="482" y="877"/>
                      <a:pt x="476" y="874"/>
                      <a:pt x="474" y="867"/>
                    </a:cubicBezTo>
                    <a:cubicBezTo>
                      <a:pt x="474" y="867"/>
                      <a:pt x="472" y="857"/>
                      <a:pt x="472" y="856"/>
                    </a:cubicBezTo>
                    <a:cubicBezTo>
                      <a:pt x="472" y="856"/>
                      <a:pt x="473" y="856"/>
                      <a:pt x="472" y="855"/>
                    </a:cubicBezTo>
                    <a:cubicBezTo>
                      <a:pt x="472" y="849"/>
                      <a:pt x="472" y="849"/>
                      <a:pt x="472" y="849"/>
                    </a:cubicBezTo>
                    <a:cubicBezTo>
                      <a:pt x="472" y="849"/>
                      <a:pt x="472" y="848"/>
                      <a:pt x="472" y="847"/>
                    </a:cubicBezTo>
                    <a:cubicBezTo>
                      <a:pt x="472" y="847"/>
                      <a:pt x="472" y="846"/>
                      <a:pt x="472" y="846"/>
                    </a:cubicBezTo>
                    <a:cubicBezTo>
                      <a:pt x="472" y="846"/>
                      <a:pt x="472" y="845"/>
                      <a:pt x="472" y="845"/>
                    </a:cubicBezTo>
                    <a:cubicBezTo>
                      <a:pt x="472" y="845"/>
                      <a:pt x="472" y="842"/>
                      <a:pt x="474" y="844"/>
                    </a:cubicBezTo>
                    <a:cubicBezTo>
                      <a:pt x="474" y="844"/>
                      <a:pt x="475" y="845"/>
                      <a:pt x="474" y="846"/>
                    </a:cubicBezTo>
                    <a:cubicBezTo>
                      <a:pt x="474" y="846"/>
                      <a:pt x="473" y="848"/>
                      <a:pt x="477" y="855"/>
                    </a:cubicBezTo>
                    <a:cubicBezTo>
                      <a:pt x="477" y="855"/>
                      <a:pt x="477" y="856"/>
                      <a:pt x="478" y="857"/>
                    </a:cubicBezTo>
                    <a:cubicBezTo>
                      <a:pt x="478" y="857"/>
                      <a:pt x="480" y="857"/>
                      <a:pt x="480" y="860"/>
                    </a:cubicBezTo>
                    <a:cubicBezTo>
                      <a:pt x="480" y="860"/>
                      <a:pt x="480" y="862"/>
                      <a:pt x="480" y="862"/>
                    </a:cubicBezTo>
                    <a:cubicBezTo>
                      <a:pt x="480" y="862"/>
                      <a:pt x="480" y="864"/>
                      <a:pt x="481" y="863"/>
                    </a:cubicBezTo>
                    <a:cubicBezTo>
                      <a:pt x="481" y="863"/>
                      <a:pt x="482" y="863"/>
                      <a:pt x="482" y="864"/>
                    </a:cubicBezTo>
                    <a:cubicBezTo>
                      <a:pt x="482" y="864"/>
                      <a:pt x="482" y="868"/>
                      <a:pt x="483" y="869"/>
                    </a:cubicBezTo>
                    <a:cubicBezTo>
                      <a:pt x="483" y="869"/>
                      <a:pt x="483" y="870"/>
                      <a:pt x="483" y="870"/>
                    </a:cubicBezTo>
                    <a:cubicBezTo>
                      <a:pt x="483" y="870"/>
                      <a:pt x="483" y="871"/>
                      <a:pt x="484" y="871"/>
                    </a:cubicBezTo>
                    <a:cubicBezTo>
                      <a:pt x="484" y="871"/>
                      <a:pt x="484" y="871"/>
                      <a:pt x="484" y="872"/>
                    </a:cubicBezTo>
                    <a:cubicBezTo>
                      <a:pt x="484" y="872"/>
                      <a:pt x="485" y="876"/>
                      <a:pt x="485" y="876"/>
                    </a:cubicBezTo>
                    <a:close/>
                    <a:moveTo>
                      <a:pt x="482" y="834"/>
                    </a:moveTo>
                    <a:cubicBezTo>
                      <a:pt x="482" y="834"/>
                      <a:pt x="480" y="833"/>
                      <a:pt x="480" y="833"/>
                    </a:cubicBezTo>
                    <a:cubicBezTo>
                      <a:pt x="480" y="833"/>
                      <a:pt x="479" y="833"/>
                      <a:pt x="477" y="833"/>
                    </a:cubicBezTo>
                    <a:cubicBezTo>
                      <a:pt x="477" y="833"/>
                      <a:pt x="476" y="833"/>
                      <a:pt x="476" y="832"/>
                    </a:cubicBezTo>
                    <a:cubicBezTo>
                      <a:pt x="476" y="832"/>
                      <a:pt x="479" y="827"/>
                      <a:pt x="478" y="823"/>
                    </a:cubicBezTo>
                    <a:cubicBezTo>
                      <a:pt x="478" y="823"/>
                      <a:pt x="477" y="822"/>
                      <a:pt x="478" y="821"/>
                    </a:cubicBezTo>
                    <a:cubicBezTo>
                      <a:pt x="478" y="821"/>
                      <a:pt x="479" y="820"/>
                      <a:pt x="480" y="821"/>
                    </a:cubicBezTo>
                    <a:cubicBezTo>
                      <a:pt x="480" y="821"/>
                      <a:pt x="484" y="829"/>
                      <a:pt x="485" y="832"/>
                    </a:cubicBezTo>
                    <a:cubicBezTo>
                      <a:pt x="485" y="832"/>
                      <a:pt x="485" y="835"/>
                      <a:pt x="482" y="834"/>
                    </a:cubicBezTo>
                    <a:close/>
                    <a:moveTo>
                      <a:pt x="540" y="839"/>
                    </a:moveTo>
                    <a:cubicBezTo>
                      <a:pt x="540" y="839"/>
                      <a:pt x="538" y="842"/>
                      <a:pt x="536" y="843"/>
                    </a:cubicBezTo>
                    <a:cubicBezTo>
                      <a:pt x="536" y="843"/>
                      <a:pt x="535" y="844"/>
                      <a:pt x="535" y="846"/>
                    </a:cubicBezTo>
                    <a:cubicBezTo>
                      <a:pt x="535" y="846"/>
                      <a:pt x="532" y="852"/>
                      <a:pt x="530" y="853"/>
                    </a:cubicBezTo>
                    <a:cubicBezTo>
                      <a:pt x="530" y="853"/>
                      <a:pt x="527" y="855"/>
                      <a:pt x="528" y="858"/>
                    </a:cubicBezTo>
                    <a:cubicBezTo>
                      <a:pt x="528" y="858"/>
                      <a:pt x="532" y="860"/>
                      <a:pt x="531" y="864"/>
                    </a:cubicBezTo>
                    <a:cubicBezTo>
                      <a:pt x="531" y="864"/>
                      <a:pt x="532" y="866"/>
                      <a:pt x="530" y="866"/>
                    </a:cubicBezTo>
                    <a:cubicBezTo>
                      <a:pt x="530" y="866"/>
                      <a:pt x="529" y="866"/>
                      <a:pt x="528" y="866"/>
                    </a:cubicBezTo>
                    <a:cubicBezTo>
                      <a:pt x="528" y="866"/>
                      <a:pt x="527" y="867"/>
                      <a:pt x="527" y="867"/>
                    </a:cubicBezTo>
                    <a:cubicBezTo>
                      <a:pt x="527" y="867"/>
                      <a:pt x="524" y="868"/>
                      <a:pt x="521" y="868"/>
                    </a:cubicBezTo>
                    <a:cubicBezTo>
                      <a:pt x="521" y="868"/>
                      <a:pt x="519" y="868"/>
                      <a:pt x="517" y="868"/>
                    </a:cubicBezTo>
                    <a:cubicBezTo>
                      <a:pt x="517" y="868"/>
                      <a:pt x="516" y="867"/>
                      <a:pt x="516" y="868"/>
                    </a:cubicBezTo>
                    <a:cubicBezTo>
                      <a:pt x="516" y="868"/>
                      <a:pt x="511" y="873"/>
                      <a:pt x="506" y="869"/>
                    </a:cubicBezTo>
                    <a:cubicBezTo>
                      <a:pt x="506" y="869"/>
                      <a:pt x="505" y="868"/>
                      <a:pt x="504" y="868"/>
                    </a:cubicBezTo>
                    <a:cubicBezTo>
                      <a:pt x="503" y="867"/>
                      <a:pt x="502" y="866"/>
                      <a:pt x="501" y="866"/>
                    </a:cubicBezTo>
                    <a:cubicBezTo>
                      <a:pt x="501" y="866"/>
                      <a:pt x="496" y="862"/>
                      <a:pt x="493" y="861"/>
                    </a:cubicBezTo>
                    <a:cubicBezTo>
                      <a:pt x="493" y="861"/>
                      <a:pt x="490" y="858"/>
                      <a:pt x="489" y="856"/>
                    </a:cubicBezTo>
                    <a:cubicBezTo>
                      <a:pt x="489" y="856"/>
                      <a:pt x="488" y="853"/>
                      <a:pt x="487" y="853"/>
                    </a:cubicBezTo>
                    <a:cubicBezTo>
                      <a:pt x="487" y="853"/>
                      <a:pt x="485" y="853"/>
                      <a:pt x="485" y="852"/>
                    </a:cubicBezTo>
                    <a:cubicBezTo>
                      <a:pt x="485" y="851"/>
                      <a:pt x="485" y="851"/>
                      <a:pt x="485" y="851"/>
                    </a:cubicBezTo>
                    <a:cubicBezTo>
                      <a:pt x="485" y="851"/>
                      <a:pt x="485" y="851"/>
                      <a:pt x="485" y="851"/>
                    </a:cubicBezTo>
                    <a:cubicBezTo>
                      <a:pt x="485" y="851"/>
                      <a:pt x="485" y="849"/>
                      <a:pt x="487" y="846"/>
                    </a:cubicBezTo>
                    <a:cubicBezTo>
                      <a:pt x="487" y="846"/>
                      <a:pt x="489" y="844"/>
                      <a:pt x="490" y="843"/>
                    </a:cubicBezTo>
                    <a:cubicBezTo>
                      <a:pt x="490" y="843"/>
                      <a:pt x="494" y="839"/>
                      <a:pt x="497" y="838"/>
                    </a:cubicBezTo>
                    <a:cubicBezTo>
                      <a:pt x="497" y="838"/>
                      <a:pt x="498" y="836"/>
                      <a:pt x="499" y="835"/>
                    </a:cubicBezTo>
                    <a:cubicBezTo>
                      <a:pt x="500" y="834"/>
                      <a:pt x="501" y="833"/>
                      <a:pt x="502" y="833"/>
                    </a:cubicBezTo>
                    <a:cubicBezTo>
                      <a:pt x="502" y="833"/>
                      <a:pt x="503" y="831"/>
                      <a:pt x="505" y="830"/>
                    </a:cubicBezTo>
                    <a:cubicBezTo>
                      <a:pt x="505" y="830"/>
                      <a:pt x="509" y="829"/>
                      <a:pt x="509" y="828"/>
                    </a:cubicBezTo>
                    <a:cubicBezTo>
                      <a:pt x="509" y="828"/>
                      <a:pt x="508" y="825"/>
                      <a:pt x="508" y="824"/>
                    </a:cubicBezTo>
                    <a:cubicBezTo>
                      <a:pt x="506" y="809"/>
                      <a:pt x="506" y="809"/>
                      <a:pt x="506" y="809"/>
                    </a:cubicBezTo>
                    <a:cubicBezTo>
                      <a:pt x="506" y="809"/>
                      <a:pt x="506" y="808"/>
                      <a:pt x="507" y="809"/>
                    </a:cubicBezTo>
                    <a:cubicBezTo>
                      <a:pt x="507" y="809"/>
                      <a:pt x="508" y="809"/>
                      <a:pt x="510" y="809"/>
                    </a:cubicBezTo>
                    <a:cubicBezTo>
                      <a:pt x="510" y="809"/>
                      <a:pt x="511" y="809"/>
                      <a:pt x="512" y="812"/>
                    </a:cubicBezTo>
                    <a:cubicBezTo>
                      <a:pt x="512" y="812"/>
                      <a:pt x="514" y="816"/>
                      <a:pt x="515" y="820"/>
                    </a:cubicBezTo>
                    <a:cubicBezTo>
                      <a:pt x="515" y="820"/>
                      <a:pt x="516" y="826"/>
                      <a:pt x="516" y="827"/>
                    </a:cubicBezTo>
                    <a:cubicBezTo>
                      <a:pt x="516" y="827"/>
                      <a:pt x="515" y="828"/>
                      <a:pt x="517" y="828"/>
                    </a:cubicBezTo>
                    <a:cubicBezTo>
                      <a:pt x="517" y="828"/>
                      <a:pt x="520" y="828"/>
                      <a:pt x="522" y="829"/>
                    </a:cubicBezTo>
                    <a:cubicBezTo>
                      <a:pt x="526" y="829"/>
                      <a:pt x="531" y="829"/>
                      <a:pt x="532" y="829"/>
                    </a:cubicBezTo>
                    <a:cubicBezTo>
                      <a:pt x="532" y="829"/>
                      <a:pt x="537" y="830"/>
                      <a:pt x="540" y="835"/>
                    </a:cubicBezTo>
                    <a:cubicBezTo>
                      <a:pt x="540" y="835"/>
                      <a:pt x="541" y="835"/>
                      <a:pt x="540" y="839"/>
                    </a:cubicBezTo>
                    <a:close/>
                    <a:moveTo>
                      <a:pt x="604" y="809"/>
                    </a:moveTo>
                    <a:cubicBezTo>
                      <a:pt x="604" y="809"/>
                      <a:pt x="603" y="810"/>
                      <a:pt x="603" y="811"/>
                    </a:cubicBezTo>
                    <a:cubicBezTo>
                      <a:pt x="603" y="811"/>
                      <a:pt x="602" y="815"/>
                      <a:pt x="602" y="816"/>
                    </a:cubicBezTo>
                    <a:cubicBezTo>
                      <a:pt x="602" y="816"/>
                      <a:pt x="602" y="819"/>
                      <a:pt x="601" y="821"/>
                    </a:cubicBezTo>
                    <a:cubicBezTo>
                      <a:pt x="601" y="821"/>
                      <a:pt x="597" y="826"/>
                      <a:pt x="601" y="831"/>
                    </a:cubicBezTo>
                    <a:cubicBezTo>
                      <a:pt x="601" y="831"/>
                      <a:pt x="604" y="834"/>
                      <a:pt x="601" y="837"/>
                    </a:cubicBezTo>
                    <a:cubicBezTo>
                      <a:pt x="601" y="837"/>
                      <a:pt x="599" y="837"/>
                      <a:pt x="598" y="840"/>
                    </a:cubicBezTo>
                    <a:cubicBezTo>
                      <a:pt x="598" y="840"/>
                      <a:pt x="598" y="842"/>
                      <a:pt x="598" y="842"/>
                    </a:cubicBezTo>
                    <a:cubicBezTo>
                      <a:pt x="598" y="842"/>
                      <a:pt x="598" y="844"/>
                      <a:pt x="598" y="845"/>
                    </a:cubicBezTo>
                    <a:cubicBezTo>
                      <a:pt x="598" y="845"/>
                      <a:pt x="597" y="847"/>
                      <a:pt x="595" y="848"/>
                    </a:cubicBezTo>
                    <a:cubicBezTo>
                      <a:pt x="595" y="848"/>
                      <a:pt x="592" y="850"/>
                      <a:pt x="592" y="851"/>
                    </a:cubicBezTo>
                    <a:cubicBezTo>
                      <a:pt x="592" y="851"/>
                      <a:pt x="590" y="853"/>
                      <a:pt x="590" y="853"/>
                    </a:cubicBezTo>
                    <a:cubicBezTo>
                      <a:pt x="590" y="853"/>
                      <a:pt x="589" y="853"/>
                      <a:pt x="589" y="854"/>
                    </a:cubicBezTo>
                    <a:cubicBezTo>
                      <a:pt x="589" y="854"/>
                      <a:pt x="588" y="856"/>
                      <a:pt x="585" y="857"/>
                    </a:cubicBezTo>
                    <a:cubicBezTo>
                      <a:pt x="585" y="857"/>
                      <a:pt x="585" y="851"/>
                      <a:pt x="585" y="848"/>
                    </a:cubicBezTo>
                    <a:cubicBezTo>
                      <a:pt x="585" y="848"/>
                      <a:pt x="585" y="845"/>
                      <a:pt x="586" y="843"/>
                    </a:cubicBezTo>
                    <a:cubicBezTo>
                      <a:pt x="586" y="843"/>
                      <a:pt x="585" y="840"/>
                      <a:pt x="587" y="840"/>
                    </a:cubicBezTo>
                    <a:cubicBezTo>
                      <a:pt x="587" y="840"/>
                      <a:pt x="588" y="841"/>
                      <a:pt x="588" y="840"/>
                    </a:cubicBezTo>
                    <a:cubicBezTo>
                      <a:pt x="588" y="840"/>
                      <a:pt x="589" y="836"/>
                      <a:pt x="589" y="836"/>
                    </a:cubicBezTo>
                    <a:cubicBezTo>
                      <a:pt x="589" y="836"/>
                      <a:pt x="588" y="835"/>
                      <a:pt x="587" y="835"/>
                    </a:cubicBezTo>
                    <a:cubicBezTo>
                      <a:pt x="587" y="835"/>
                      <a:pt x="586" y="834"/>
                      <a:pt x="587" y="832"/>
                    </a:cubicBezTo>
                    <a:cubicBezTo>
                      <a:pt x="587" y="832"/>
                      <a:pt x="587" y="832"/>
                      <a:pt x="585" y="831"/>
                    </a:cubicBezTo>
                    <a:cubicBezTo>
                      <a:pt x="585" y="831"/>
                      <a:pt x="583" y="830"/>
                      <a:pt x="583" y="831"/>
                    </a:cubicBezTo>
                    <a:cubicBezTo>
                      <a:pt x="583" y="831"/>
                      <a:pt x="583" y="832"/>
                      <a:pt x="581" y="831"/>
                    </a:cubicBezTo>
                    <a:cubicBezTo>
                      <a:pt x="581" y="831"/>
                      <a:pt x="572" y="829"/>
                      <a:pt x="576" y="827"/>
                    </a:cubicBezTo>
                    <a:cubicBezTo>
                      <a:pt x="576" y="827"/>
                      <a:pt x="581" y="827"/>
                      <a:pt x="584" y="823"/>
                    </a:cubicBezTo>
                    <a:cubicBezTo>
                      <a:pt x="584" y="823"/>
                      <a:pt x="586" y="822"/>
                      <a:pt x="586" y="815"/>
                    </a:cubicBezTo>
                    <a:cubicBezTo>
                      <a:pt x="586" y="815"/>
                      <a:pt x="586" y="814"/>
                      <a:pt x="585" y="813"/>
                    </a:cubicBezTo>
                    <a:cubicBezTo>
                      <a:pt x="585" y="813"/>
                      <a:pt x="585" y="813"/>
                      <a:pt x="585" y="812"/>
                    </a:cubicBezTo>
                    <a:cubicBezTo>
                      <a:pt x="585" y="812"/>
                      <a:pt x="585" y="811"/>
                      <a:pt x="584" y="810"/>
                    </a:cubicBezTo>
                    <a:cubicBezTo>
                      <a:pt x="584" y="810"/>
                      <a:pt x="584" y="809"/>
                      <a:pt x="584" y="808"/>
                    </a:cubicBezTo>
                    <a:cubicBezTo>
                      <a:pt x="584" y="808"/>
                      <a:pt x="584" y="807"/>
                      <a:pt x="583" y="807"/>
                    </a:cubicBezTo>
                    <a:cubicBezTo>
                      <a:pt x="583" y="807"/>
                      <a:pt x="583" y="806"/>
                      <a:pt x="583" y="805"/>
                    </a:cubicBezTo>
                    <a:cubicBezTo>
                      <a:pt x="583" y="805"/>
                      <a:pt x="583" y="805"/>
                      <a:pt x="583" y="804"/>
                    </a:cubicBezTo>
                    <a:cubicBezTo>
                      <a:pt x="583" y="804"/>
                      <a:pt x="582" y="803"/>
                      <a:pt x="583" y="803"/>
                    </a:cubicBezTo>
                    <a:cubicBezTo>
                      <a:pt x="583" y="803"/>
                      <a:pt x="584" y="803"/>
                      <a:pt x="583" y="801"/>
                    </a:cubicBezTo>
                    <a:cubicBezTo>
                      <a:pt x="583" y="801"/>
                      <a:pt x="582" y="800"/>
                      <a:pt x="581" y="799"/>
                    </a:cubicBezTo>
                    <a:cubicBezTo>
                      <a:pt x="580" y="798"/>
                      <a:pt x="580" y="798"/>
                      <a:pt x="580" y="798"/>
                    </a:cubicBezTo>
                    <a:cubicBezTo>
                      <a:pt x="577" y="791"/>
                      <a:pt x="577" y="791"/>
                      <a:pt x="577" y="791"/>
                    </a:cubicBezTo>
                    <a:cubicBezTo>
                      <a:pt x="577" y="791"/>
                      <a:pt x="573" y="788"/>
                      <a:pt x="577" y="789"/>
                    </a:cubicBezTo>
                    <a:cubicBezTo>
                      <a:pt x="577" y="789"/>
                      <a:pt x="581" y="788"/>
                      <a:pt x="583" y="789"/>
                    </a:cubicBezTo>
                    <a:cubicBezTo>
                      <a:pt x="583" y="789"/>
                      <a:pt x="587" y="789"/>
                      <a:pt x="588" y="789"/>
                    </a:cubicBezTo>
                    <a:cubicBezTo>
                      <a:pt x="588" y="789"/>
                      <a:pt x="589" y="789"/>
                      <a:pt x="591" y="792"/>
                    </a:cubicBezTo>
                    <a:cubicBezTo>
                      <a:pt x="591" y="792"/>
                      <a:pt x="592" y="796"/>
                      <a:pt x="593" y="796"/>
                    </a:cubicBezTo>
                    <a:cubicBezTo>
                      <a:pt x="593" y="796"/>
                      <a:pt x="597" y="797"/>
                      <a:pt x="598" y="797"/>
                    </a:cubicBezTo>
                    <a:cubicBezTo>
                      <a:pt x="598" y="797"/>
                      <a:pt x="598" y="797"/>
                      <a:pt x="599" y="797"/>
                    </a:cubicBezTo>
                    <a:cubicBezTo>
                      <a:pt x="599" y="797"/>
                      <a:pt x="601" y="796"/>
                      <a:pt x="602" y="798"/>
                    </a:cubicBezTo>
                    <a:cubicBezTo>
                      <a:pt x="602" y="798"/>
                      <a:pt x="602" y="800"/>
                      <a:pt x="603" y="799"/>
                    </a:cubicBezTo>
                    <a:cubicBezTo>
                      <a:pt x="603" y="799"/>
                      <a:pt x="605" y="799"/>
                      <a:pt x="605" y="802"/>
                    </a:cubicBezTo>
                    <a:cubicBezTo>
                      <a:pt x="605" y="802"/>
                      <a:pt x="607" y="807"/>
                      <a:pt x="604" y="809"/>
                    </a:cubicBezTo>
                    <a:close/>
                    <a:moveTo>
                      <a:pt x="631" y="834"/>
                    </a:moveTo>
                    <a:cubicBezTo>
                      <a:pt x="631" y="834"/>
                      <a:pt x="630" y="838"/>
                      <a:pt x="627" y="838"/>
                    </a:cubicBezTo>
                    <a:cubicBezTo>
                      <a:pt x="627" y="838"/>
                      <a:pt x="625" y="839"/>
                      <a:pt x="624" y="839"/>
                    </a:cubicBezTo>
                    <a:cubicBezTo>
                      <a:pt x="624" y="839"/>
                      <a:pt x="622" y="839"/>
                      <a:pt x="621" y="838"/>
                    </a:cubicBezTo>
                    <a:cubicBezTo>
                      <a:pt x="621" y="838"/>
                      <a:pt x="620" y="838"/>
                      <a:pt x="619" y="839"/>
                    </a:cubicBezTo>
                    <a:cubicBezTo>
                      <a:pt x="619" y="839"/>
                      <a:pt x="619" y="839"/>
                      <a:pt x="617" y="837"/>
                    </a:cubicBezTo>
                    <a:cubicBezTo>
                      <a:pt x="617" y="837"/>
                      <a:pt x="616" y="836"/>
                      <a:pt x="616" y="834"/>
                    </a:cubicBezTo>
                    <a:cubicBezTo>
                      <a:pt x="616" y="834"/>
                      <a:pt x="616" y="832"/>
                      <a:pt x="614" y="829"/>
                    </a:cubicBezTo>
                    <a:cubicBezTo>
                      <a:pt x="614" y="829"/>
                      <a:pt x="613" y="825"/>
                      <a:pt x="615" y="825"/>
                    </a:cubicBezTo>
                    <a:cubicBezTo>
                      <a:pt x="615" y="825"/>
                      <a:pt x="617" y="825"/>
                      <a:pt x="618" y="825"/>
                    </a:cubicBezTo>
                    <a:cubicBezTo>
                      <a:pt x="618" y="825"/>
                      <a:pt x="621" y="825"/>
                      <a:pt x="625" y="826"/>
                    </a:cubicBezTo>
                    <a:cubicBezTo>
                      <a:pt x="625" y="826"/>
                      <a:pt x="628" y="828"/>
                      <a:pt x="629" y="828"/>
                    </a:cubicBezTo>
                    <a:cubicBezTo>
                      <a:pt x="629" y="828"/>
                      <a:pt x="631" y="828"/>
                      <a:pt x="631" y="831"/>
                    </a:cubicBezTo>
                    <a:cubicBezTo>
                      <a:pt x="631" y="831"/>
                      <a:pt x="631" y="832"/>
                      <a:pt x="631" y="833"/>
                    </a:cubicBezTo>
                    <a:cubicBezTo>
                      <a:pt x="631" y="833"/>
                      <a:pt x="631" y="834"/>
                      <a:pt x="631" y="834"/>
                    </a:cubicBezTo>
                    <a:close/>
                    <a:moveTo>
                      <a:pt x="667" y="773"/>
                    </a:moveTo>
                    <a:cubicBezTo>
                      <a:pt x="667" y="773"/>
                      <a:pt x="664" y="773"/>
                      <a:pt x="663" y="772"/>
                    </a:cubicBezTo>
                    <a:cubicBezTo>
                      <a:pt x="663" y="772"/>
                      <a:pt x="662" y="771"/>
                      <a:pt x="661" y="773"/>
                    </a:cubicBezTo>
                    <a:cubicBezTo>
                      <a:pt x="661" y="773"/>
                      <a:pt x="655" y="778"/>
                      <a:pt x="656" y="783"/>
                    </a:cubicBezTo>
                    <a:cubicBezTo>
                      <a:pt x="656" y="783"/>
                      <a:pt x="655" y="784"/>
                      <a:pt x="656" y="786"/>
                    </a:cubicBezTo>
                    <a:cubicBezTo>
                      <a:pt x="656" y="786"/>
                      <a:pt x="656" y="788"/>
                      <a:pt x="656" y="789"/>
                    </a:cubicBezTo>
                    <a:cubicBezTo>
                      <a:pt x="656" y="789"/>
                      <a:pt x="656" y="792"/>
                      <a:pt x="655" y="793"/>
                    </a:cubicBezTo>
                    <a:cubicBezTo>
                      <a:pt x="655" y="793"/>
                      <a:pt x="653" y="793"/>
                      <a:pt x="652" y="794"/>
                    </a:cubicBezTo>
                    <a:cubicBezTo>
                      <a:pt x="652" y="794"/>
                      <a:pt x="652" y="794"/>
                      <a:pt x="651" y="794"/>
                    </a:cubicBezTo>
                    <a:cubicBezTo>
                      <a:pt x="651" y="794"/>
                      <a:pt x="647" y="794"/>
                      <a:pt x="647" y="791"/>
                    </a:cubicBezTo>
                    <a:cubicBezTo>
                      <a:pt x="647" y="791"/>
                      <a:pt x="648" y="788"/>
                      <a:pt x="647" y="785"/>
                    </a:cubicBezTo>
                    <a:cubicBezTo>
                      <a:pt x="647" y="785"/>
                      <a:pt x="646" y="782"/>
                      <a:pt x="648" y="781"/>
                    </a:cubicBezTo>
                    <a:cubicBezTo>
                      <a:pt x="648" y="781"/>
                      <a:pt x="651" y="780"/>
                      <a:pt x="652" y="780"/>
                    </a:cubicBezTo>
                    <a:cubicBezTo>
                      <a:pt x="652" y="780"/>
                      <a:pt x="653" y="780"/>
                      <a:pt x="653" y="779"/>
                    </a:cubicBezTo>
                    <a:cubicBezTo>
                      <a:pt x="653" y="779"/>
                      <a:pt x="658" y="773"/>
                      <a:pt x="660" y="770"/>
                    </a:cubicBezTo>
                    <a:cubicBezTo>
                      <a:pt x="660" y="770"/>
                      <a:pt x="661" y="770"/>
                      <a:pt x="659" y="768"/>
                    </a:cubicBezTo>
                    <a:cubicBezTo>
                      <a:pt x="659" y="768"/>
                      <a:pt x="654" y="762"/>
                      <a:pt x="649" y="761"/>
                    </a:cubicBezTo>
                    <a:cubicBezTo>
                      <a:pt x="649" y="761"/>
                      <a:pt x="644" y="758"/>
                      <a:pt x="642" y="759"/>
                    </a:cubicBezTo>
                    <a:cubicBezTo>
                      <a:pt x="642" y="759"/>
                      <a:pt x="633" y="758"/>
                      <a:pt x="639" y="757"/>
                    </a:cubicBezTo>
                    <a:cubicBezTo>
                      <a:pt x="639" y="757"/>
                      <a:pt x="645" y="755"/>
                      <a:pt x="653" y="761"/>
                    </a:cubicBezTo>
                    <a:cubicBezTo>
                      <a:pt x="653" y="761"/>
                      <a:pt x="659" y="764"/>
                      <a:pt x="661" y="767"/>
                    </a:cubicBezTo>
                    <a:cubicBezTo>
                      <a:pt x="661" y="767"/>
                      <a:pt x="661" y="769"/>
                      <a:pt x="662" y="767"/>
                    </a:cubicBezTo>
                    <a:cubicBezTo>
                      <a:pt x="662" y="767"/>
                      <a:pt x="665" y="765"/>
                      <a:pt x="663" y="763"/>
                    </a:cubicBezTo>
                    <a:cubicBezTo>
                      <a:pt x="663" y="763"/>
                      <a:pt x="660" y="757"/>
                      <a:pt x="649" y="750"/>
                    </a:cubicBezTo>
                    <a:cubicBezTo>
                      <a:pt x="649" y="750"/>
                      <a:pt x="645" y="748"/>
                      <a:pt x="643" y="748"/>
                    </a:cubicBezTo>
                    <a:cubicBezTo>
                      <a:pt x="643" y="748"/>
                      <a:pt x="641" y="748"/>
                      <a:pt x="643" y="747"/>
                    </a:cubicBezTo>
                    <a:cubicBezTo>
                      <a:pt x="643" y="747"/>
                      <a:pt x="649" y="745"/>
                      <a:pt x="655" y="750"/>
                    </a:cubicBezTo>
                    <a:cubicBezTo>
                      <a:pt x="655" y="750"/>
                      <a:pt x="660" y="755"/>
                      <a:pt x="664" y="758"/>
                    </a:cubicBezTo>
                    <a:cubicBezTo>
                      <a:pt x="664" y="758"/>
                      <a:pt x="665" y="760"/>
                      <a:pt x="664" y="758"/>
                    </a:cubicBezTo>
                    <a:cubicBezTo>
                      <a:pt x="664" y="758"/>
                      <a:pt x="664" y="756"/>
                      <a:pt x="665" y="756"/>
                    </a:cubicBezTo>
                    <a:cubicBezTo>
                      <a:pt x="665" y="756"/>
                      <a:pt x="665" y="755"/>
                      <a:pt x="664" y="755"/>
                    </a:cubicBezTo>
                    <a:cubicBezTo>
                      <a:pt x="664" y="755"/>
                      <a:pt x="663" y="753"/>
                      <a:pt x="664" y="753"/>
                    </a:cubicBezTo>
                    <a:cubicBezTo>
                      <a:pt x="664" y="753"/>
                      <a:pt x="664" y="752"/>
                      <a:pt x="663" y="752"/>
                    </a:cubicBezTo>
                    <a:cubicBezTo>
                      <a:pt x="663" y="752"/>
                      <a:pt x="662" y="751"/>
                      <a:pt x="661" y="751"/>
                    </a:cubicBezTo>
                    <a:cubicBezTo>
                      <a:pt x="661" y="751"/>
                      <a:pt x="656" y="751"/>
                      <a:pt x="659" y="750"/>
                    </a:cubicBezTo>
                    <a:cubicBezTo>
                      <a:pt x="659" y="750"/>
                      <a:pt x="661" y="750"/>
                      <a:pt x="662" y="750"/>
                    </a:cubicBezTo>
                    <a:cubicBezTo>
                      <a:pt x="662" y="750"/>
                      <a:pt x="663" y="750"/>
                      <a:pt x="662" y="749"/>
                    </a:cubicBezTo>
                    <a:cubicBezTo>
                      <a:pt x="662" y="749"/>
                      <a:pt x="660" y="745"/>
                      <a:pt x="660" y="744"/>
                    </a:cubicBezTo>
                    <a:cubicBezTo>
                      <a:pt x="660" y="744"/>
                      <a:pt x="659" y="742"/>
                      <a:pt x="659" y="744"/>
                    </a:cubicBezTo>
                    <a:cubicBezTo>
                      <a:pt x="659" y="744"/>
                      <a:pt x="658" y="746"/>
                      <a:pt x="655" y="745"/>
                    </a:cubicBezTo>
                    <a:cubicBezTo>
                      <a:pt x="655" y="745"/>
                      <a:pt x="650" y="744"/>
                      <a:pt x="650" y="741"/>
                    </a:cubicBezTo>
                    <a:cubicBezTo>
                      <a:pt x="650" y="741"/>
                      <a:pt x="651" y="737"/>
                      <a:pt x="648" y="737"/>
                    </a:cubicBezTo>
                    <a:cubicBezTo>
                      <a:pt x="648" y="737"/>
                      <a:pt x="645" y="736"/>
                      <a:pt x="648" y="735"/>
                    </a:cubicBezTo>
                    <a:cubicBezTo>
                      <a:pt x="648" y="735"/>
                      <a:pt x="651" y="735"/>
                      <a:pt x="655" y="736"/>
                    </a:cubicBezTo>
                    <a:cubicBezTo>
                      <a:pt x="655" y="736"/>
                      <a:pt x="655" y="737"/>
                      <a:pt x="657" y="735"/>
                    </a:cubicBezTo>
                    <a:cubicBezTo>
                      <a:pt x="657" y="735"/>
                      <a:pt x="666" y="732"/>
                      <a:pt x="667" y="737"/>
                    </a:cubicBezTo>
                    <a:cubicBezTo>
                      <a:pt x="667" y="737"/>
                      <a:pt x="667" y="742"/>
                      <a:pt x="668" y="744"/>
                    </a:cubicBezTo>
                    <a:cubicBezTo>
                      <a:pt x="668" y="744"/>
                      <a:pt x="669" y="746"/>
                      <a:pt x="668" y="747"/>
                    </a:cubicBezTo>
                    <a:cubicBezTo>
                      <a:pt x="668" y="747"/>
                      <a:pt x="668" y="748"/>
                      <a:pt x="669" y="750"/>
                    </a:cubicBezTo>
                    <a:cubicBezTo>
                      <a:pt x="669" y="750"/>
                      <a:pt x="670" y="751"/>
                      <a:pt x="669" y="751"/>
                    </a:cubicBezTo>
                    <a:cubicBezTo>
                      <a:pt x="669" y="751"/>
                      <a:pt x="669" y="753"/>
                      <a:pt x="670" y="755"/>
                    </a:cubicBezTo>
                    <a:cubicBezTo>
                      <a:pt x="670" y="755"/>
                      <a:pt x="668" y="758"/>
                      <a:pt x="670" y="756"/>
                    </a:cubicBezTo>
                    <a:cubicBezTo>
                      <a:pt x="670" y="756"/>
                      <a:pt x="675" y="749"/>
                      <a:pt x="678" y="746"/>
                    </a:cubicBezTo>
                    <a:cubicBezTo>
                      <a:pt x="678" y="746"/>
                      <a:pt x="679" y="744"/>
                      <a:pt x="677" y="744"/>
                    </a:cubicBezTo>
                    <a:cubicBezTo>
                      <a:pt x="677" y="744"/>
                      <a:pt x="673" y="743"/>
                      <a:pt x="671" y="742"/>
                    </a:cubicBezTo>
                    <a:cubicBezTo>
                      <a:pt x="671" y="742"/>
                      <a:pt x="669" y="741"/>
                      <a:pt x="671" y="741"/>
                    </a:cubicBezTo>
                    <a:cubicBezTo>
                      <a:pt x="671" y="741"/>
                      <a:pt x="673" y="741"/>
                      <a:pt x="673" y="740"/>
                    </a:cubicBezTo>
                    <a:cubicBezTo>
                      <a:pt x="673" y="740"/>
                      <a:pt x="672" y="739"/>
                      <a:pt x="674" y="739"/>
                    </a:cubicBezTo>
                    <a:cubicBezTo>
                      <a:pt x="674" y="739"/>
                      <a:pt x="676" y="739"/>
                      <a:pt x="675" y="737"/>
                    </a:cubicBezTo>
                    <a:cubicBezTo>
                      <a:pt x="675" y="737"/>
                      <a:pt x="674" y="734"/>
                      <a:pt x="673" y="735"/>
                    </a:cubicBezTo>
                    <a:cubicBezTo>
                      <a:pt x="673" y="735"/>
                      <a:pt x="670" y="735"/>
                      <a:pt x="668" y="733"/>
                    </a:cubicBezTo>
                    <a:cubicBezTo>
                      <a:pt x="668" y="733"/>
                      <a:pt x="666" y="732"/>
                      <a:pt x="667" y="732"/>
                    </a:cubicBezTo>
                    <a:cubicBezTo>
                      <a:pt x="667" y="732"/>
                      <a:pt x="666" y="730"/>
                      <a:pt x="668" y="731"/>
                    </a:cubicBezTo>
                    <a:cubicBezTo>
                      <a:pt x="668" y="731"/>
                      <a:pt x="672" y="733"/>
                      <a:pt x="671" y="731"/>
                    </a:cubicBezTo>
                    <a:cubicBezTo>
                      <a:pt x="669" y="728"/>
                      <a:pt x="669" y="728"/>
                      <a:pt x="669" y="728"/>
                    </a:cubicBezTo>
                    <a:cubicBezTo>
                      <a:pt x="669" y="728"/>
                      <a:pt x="668" y="726"/>
                      <a:pt x="665" y="728"/>
                    </a:cubicBezTo>
                    <a:cubicBezTo>
                      <a:pt x="665" y="728"/>
                      <a:pt x="660" y="729"/>
                      <a:pt x="662" y="727"/>
                    </a:cubicBezTo>
                    <a:cubicBezTo>
                      <a:pt x="662" y="727"/>
                      <a:pt x="664" y="726"/>
                      <a:pt x="663" y="725"/>
                    </a:cubicBezTo>
                    <a:cubicBezTo>
                      <a:pt x="663" y="725"/>
                      <a:pt x="662" y="725"/>
                      <a:pt x="664" y="723"/>
                    </a:cubicBezTo>
                    <a:cubicBezTo>
                      <a:pt x="664" y="723"/>
                      <a:pt x="665" y="723"/>
                      <a:pt x="664" y="722"/>
                    </a:cubicBezTo>
                    <a:cubicBezTo>
                      <a:pt x="664" y="722"/>
                      <a:pt x="665" y="721"/>
                      <a:pt x="667" y="720"/>
                    </a:cubicBezTo>
                    <a:cubicBezTo>
                      <a:pt x="667" y="720"/>
                      <a:pt x="675" y="717"/>
                      <a:pt x="676" y="722"/>
                    </a:cubicBezTo>
                    <a:cubicBezTo>
                      <a:pt x="676" y="722"/>
                      <a:pt x="677" y="724"/>
                      <a:pt x="676" y="725"/>
                    </a:cubicBezTo>
                    <a:cubicBezTo>
                      <a:pt x="676" y="725"/>
                      <a:pt x="676" y="725"/>
                      <a:pt x="677" y="729"/>
                    </a:cubicBezTo>
                    <a:cubicBezTo>
                      <a:pt x="677" y="729"/>
                      <a:pt x="676" y="731"/>
                      <a:pt x="678" y="732"/>
                    </a:cubicBezTo>
                    <a:cubicBezTo>
                      <a:pt x="678" y="732"/>
                      <a:pt x="680" y="735"/>
                      <a:pt x="680" y="737"/>
                    </a:cubicBezTo>
                    <a:cubicBezTo>
                      <a:pt x="680" y="737"/>
                      <a:pt x="682" y="739"/>
                      <a:pt x="682" y="740"/>
                    </a:cubicBezTo>
                    <a:cubicBezTo>
                      <a:pt x="682" y="740"/>
                      <a:pt x="682" y="742"/>
                      <a:pt x="683" y="741"/>
                    </a:cubicBezTo>
                    <a:cubicBezTo>
                      <a:pt x="683" y="741"/>
                      <a:pt x="691" y="731"/>
                      <a:pt x="697" y="734"/>
                    </a:cubicBezTo>
                    <a:cubicBezTo>
                      <a:pt x="697" y="734"/>
                      <a:pt x="700" y="733"/>
                      <a:pt x="697" y="739"/>
                    </a:cubicBezTo>
                    <a:cubicBezTo>
                      <a:pt x="697" y="739"/>
                      <a:pt x="695" y="740"/>
                      <a:pt x="694" y="741"/>
                    </a:cubicBezTo>
                    <a:cubicBezTo>
                      <a:pt x="688" y="743"/>
                      <a:pt x="688" y="743"/>
                      <a:pt x="688" y="743"/>
                    </a:cubicBezTo>
                    <a:cubicBezTo>
                      <a:pt x="688" y="743"/>
                      <a:pt x="686" y="744"/>
                      <a:pt x="688" y="742"/>
                    </a:cubicBezTo>
                    <a:cubicBezTo>
                      <a:pt x="688" y="742"/>
                      <a:pt x="691" y="740"/>
                      <a:pt x="691" y="738"/>
                    </a:cubicBezTo>
                    <a:cubicBezTo>
                      <a:pt x="691" y="738"/>
                      <a:pt x="692" y="736"/>
                      <a:pt x="690" y="738"/>
                    </a:cubicBezTo>
                    <a:cubicBezTo>
                      <a:pt x="690" y="738"/>
                      <a:pt x="687" y="742"/>
                      <a:pt x="685" y="742"/>
                    </a:cubicBezTo>
                    <a:cubicBezTo>
                      <a:pt x="685" y="742"/>
                      <a:pt x="683" y="744"/>
                      <a:pt x="684" y="746"/>
                    </a:cubicBezTo>
                    <a:cubicBezTo>
                      <a:pt x="684" y="746"/>
                      <a:pt x="685" y="746"/>
                      <a:pt x="684" y="747"/>
                    </a:cubicBezTo>
                    <a:cubicBezTo>
                      <a:pt x="684" y="747"/>
                      <a:pt x="684" y="747"/>
                      <a:pt x="685" y="748"/>
                    </a:cubicBezTo>
                    <a:cubicBezTo>
                      <a:pt x="685" y="748"/>
                      <a:pt x="687" y="751"/>
                      <a:pt x="683" y="751"/>
                    </a:cubicBezTo>
                    <a:cubicBezTo>
                      <a:pt x="683" y="751"/>
                      <a:pt x="680" y="751"/>
                      <a:pt x="679" y="750"/>
                    </a:cubicBezTo>
                    <a:cubicBezTo>
                      <a:pt x="679" y="750"/>
                      <a:pt x="679" y="747"/>
                      <a:pt x="677" y="750"/>
                    </a:cubicBezTo>
                    <a:cubicBezTo>
                      <a:pt x="677" y="750"/>
                      <a:pt x="674" y="755"/>
                      <a:pt x="672" y="757"/>
                    </a:cubicBezTo>
                    <a:cubicBezTo>
                      <a:pt x="672" y="757"/>
                      <a:pt x="667" y="762"/>
                      <a:pt x="668" y="764"/>
                    </a:cubicBezTo>
                    <a:cubicBezTo>
                      <a:pt x="668" y="764"/>
                      <a:pt x="671" y="765"/>
                      <a:pt x="669" y="766"/>
                    </a:cubicBezTo>
                    <a:cubicBezTo>
                      <a:pt x="669" y="766"/>
                      <a:pt x="668" y="766"/>
                      <a:pt x="667" y="765"/>
                    </a:cubicBezTo>
                    <a:cubicBezTo>
                      <a:pt x="667" y="765"/>
                      <a:pt x="666" y="765"/>
                      <a:pt x="665" y="767"/>
                    </a:cubicBezTo>
                    <a:cubicBezTo>
                      <a:pt x="665" y="767"/>
                      <a:pt x="662" y="770"/>
                      <a:pt x="665" y="771"/>
                    </a:cubicBezTo>
                    <a:cubicBezTo>
                      <a:pt x="665" y="771"/>
                      <a:pt x="665" y="771"/>
                      <a:pt x="666" y="772"/>
                    </a:cubicBezTo>
                    <a:cubicBezTo>
                      <a:pt x="666" y="772"/>
                      <a:pt x="668" y="772"/>
                      <a:pt x="667" y="773"/>
                    </a:cubicBezTo>
                    <a:close/>
                    <a:moveTo>
                      <a:pt x="706" y="796"/>
                    </a:moveTo>
                    <a:cubicBezTo>
                      <a:pt x="706" y="796"/>
                      <a:pt x="705" y="797"/>
                      <a:pt x="705" y="800"/>
                    </a:cubicBezTo>
                    <a:cubicBezTo>
                      <a:pt x="705" y="800"/>
                      <a:pt x="705" y="800"/>
                      <a:pt x="704" y="801"/>
                    </a:cubicBezTo>
                    <a:cubicBezTo>
                      <a:pt x="695" y="808"/>
                      <a:pt x="695" y="808"/>
                      <a:pt x="695" y="808"/>
                    </a:cubicBezTo>
                    <a:cubicBezTo>
                      <a:pt x="695" y="808"/>
                      <a:pt x="694" y="807"/>
                      <a:pt x="693" y="809"/>
                    </a:cubicBezTo>
                    <a:cubicBezTo>
                      <a:pt x="693" y="809"/>
                      <a:pt x="692" y="809"/>
                      <a:pt x="692" y="808"/>
                    </a:cubicBezTo>
                    <a:cubicBezTo>
                      <a:pt x="692" y="808"/>
                      <a:pt x="692" y="808"/>
                      <a:pt x="691" y="809"/>
                    </a:cubicBezTo>
                    <a:cubicBezTo>
                      <a:pt x="691" y="809"/>
                      <a:pt x="690" y="808"/>
                      <a:pt x="689" y="809"/>
                    </a:cubicBezTo>
                    <a:cubicBezTo>
                      <a:pt x="683" y="810"/>
                      <a:pt x="683" y="810"/>
                      <a:pt x="683" y="810"/>
                    </a:cubicBezTo>
                    <a:cubicBezTo>
                      <a:pt x="683" y="810"/>
                      <a:pt x="681" y="811"/>
                      <a:pt x="684" y="809"/>
                    </a:cubicBezTo>
                    <a:cubicBezTo>
                      <a:pt x="684" y="809"/>
                      <a:pt x="691" y="807"/>
                      <a:pt x="688" y="807"/>
                    </a:cubicBezTo>
                    <a:cubicBezTo>
                      <a:pt x="688" y="807"/>
                      <a:pt x="685" y="807"/>
                      <a:pt x="687" y="806"/>
                    </a:cubicBezTo>
                    <a:cubicBezTo>
                      <a:pt x="687" y="806"/>
                      <a:pt x="694" y="801"/>
                      <a:pt x="697" y="796"/>
                    </a:cubicBezTo>
                    <a:cubicBezTo>
                      <a:pt x="697" y="796"/>
                      <a:pt x="703" y="786"/>
                      <a:pt x="695" y="779"/>
                    </a:cubicBezTo>
                    <a:cubicBezTo>
                      <a:pt x="695" y="779"/>
                      <a:pt x="691" y="780"/>
                      <a:pt x="687" y="784"/>
                    </a:cubicBezTo>
                    <a:cubicBezTo>
                      <a:pt x="687" y="784"/>
                      <a:pt x="685" y="790"/>
                      <a:pt x="683" y="790"/>
                    </a:cubicBezTo>
                    <a:cubicBezTo>
                      <a:pt x="683" y="790"/>
                      <a:pt x="677" y="790"/>
                      <a:pt x="675" y="787"/>
                    </a:cubicBezTo>
                    <a:cubicBezTo>
                      <a:pt x="675" y="787"/>
                      <a:pt x="672" y="786"/>
                      <a:pt x="674" y="786"/>
                    </a:cubicBezTo>
                    <a:cubicBezTo>
                      <a:pt x="674" y="786"/>
                      <a:pt x="675" y="787"/>
                      <a:pt x="677" y="784"/>
                    </a:cubicBezTo>
                    <a:cubicBezTo>
                      <a:pt x="677" y="784"/>
                      <a:pt x="680" y="783"/>
                      <a:pt x="680" y="782"/>
                    </a:cubicBezTo>
                    <a:cubicBezTo>
                      <a:pt x="680" y="782"/>
                      <a:pt x="682" y="779"/>
                      <a:pt x="685" y="777"/>
                    </a:cubicBezTo>
                    <a:cubicBezTo>
                      <a:pt x="685" y="777"/>
                      <a:pt x="687" y="775"/>
                      <a:pt x="688" y="774"/>
                    </a:cubicBezTo>
                    <a:cubicBezTo>
                      <a:pt x="688" y="774"/>
                      <a:pt x="688" y="772"/>
                      <a:pt x="686" y="772"/>
                    </a:cubicBezTo>
                    <a:cubicBezTo>
                      <a:pt x="686" y="772"/>
                      <a:pt x="682" y="777"/>
                      <a:pt x="679" y="769"/>
                    </a:cubicBezTo>
                    <a:cubicBezTo>
                      <a:pt x="679" y="769"/>
                      <a:pt x="679" y="761"/>
                      <a:pt x="677" y="764"/>
                    </a:cubicBezTo>
                    <a:cubicBezTo>
                      <a:pt x="677" y="764"/>
                      <a:pt x="676" y="769"/>
                      <a:pt x="672" y="770"/>
                    </a:cubicBezTo>
                    <a:cubicBezTo>
                      <a:pt x="672" y="770"/>
                      <a:pt x="670" y="771"/>
                      <a:pt x="668" y="770"/>
                    </a:cubicBezTo>
                    <a:cubicBezTo>
                      <a:pt x="668" y="770"/>
                      <a:pt x="666" y="769"/>
                      <a:pt x="668" y="769"/>
                    </a:cubicBezTo>
                    <a:cubicBezTo>
                      <a:pt x="668" y="769"/>
                      <a:pt x="671" y="768"/>
                      <a:pt x="673" y="764"/>
                    </a:cubicBezTo>
                    <a:cubicBezTo>
                      <a:pt x="673" y="764"/>
                      <a:pt x="676" y="761"/>
                      <a:pt x="675" y="759"/>
                    </a:cubicBezTo>
                    <a:cubicBezTo>
                      <a:pt x="675" y="759"/>
                      <a:pt x="675" y="758"/>
                      <a:pt x="678" y="757"/>
                    </a:cubicBezTo>
                    <a:cubicBezTo>
                      <a:pt x="678" y="757"/>
                      <a:pt x="684" y="752"/>
                      <a:pt x="687" y="755"/>
                    </a:cubicBezTo>
                    <a:cubicBezTo>
                      <a:pt x="687" y="755"/>
                      <a:pt x="689" y="757"/>
                      <a:pt x="687" y="760"/>
                    </a:cubicBezTo>
                    <a:cubicBezTo>
                      <a:pt x="687" y="760"/>
                      <a:pt x="686" y="763"/>
                      <a:pt x="689" y="765"/>
                    </a:cubicBezTo>
                    <a:cubicBezTo>
                      <a:pt x="689" y="765"/>
                      <a:pt x="693" y="768"/>
                      <a:pt x="694" y="766"/>
                    </a:cubicBezTo>
                    <a:cubicBezTo>
                      <a:pt x="694" y="766"/>
                      <a:pt x="699" y="762"/>
                      <a:pt x="701" y="763"/>
                    </a:cubicBezTo>
                    <a:cubicBezTo>
                      <a:pt x="701" y="763"/>
                      <a:pt x="705" y="764"/>
                      <a:pt x="705" y="766"/>
                    </a:cubicBezTo>
                    <a:cubicBezTo>
                      <a:pt x="705" y="766"/>
                      <a:pt x="704" y="768"/>
                      <a:pt x="703" y="769"/>
                    </a:cubicBezTo>
                    <a:cubicBezTo>
                      <a:pt x="703" y="769"/>
                      <a:pt x="703" y="770"/>
                      <a:pt x="702" y="771"/>
                    </a:cubicBezTo>
                    <a:cubicBezTo>
                      <a:pt x="702" y="771"/>
                      <a:pt x="699" y="772"/>
                      <a:pt x="701" y="775"/>
                    </a:cubicBezTo>
                    <a:cubicBezTo>
                      <a:pt x="706" y="782"/>
                      <a:pt x="706" y="782"/>
                      <a:pt x="706" y="782"/>
                    </a:cubicBezTo>
                    <a:cubicBezTo>
                      <a:pt x="706" y="782"/>
                      <a:pt x="708" y="789"/>
                      <a:pt x="707" y="793"/>
                    </a:cubicBezTo>
                    <a:cubicBezTo>
                      <a:pt x="707" y="794"/>
                      <a:pt x="706" y="796"/>
                      <a:pt x="706" y="796"/>
                    </a:cubicBezTo>
                    <a:close/>
                    <a:moveTo>
                      <a:pt x="451" y="788"/>
                    </a:moveTo>
                    <a:cubicBezTo>
                      <a:pt x="267" y="788"/>
                      <a:pt x="118" y="639"/>
                      <a:pt x="118" y="455"/>
                    </a:cubicBezTo>
                    <a:cubicBezTo>
                      <a:pt x="118" y="271"/>
                      <a:pt x="267" y="121"/>
                      <a:pt x="451" y="121"/>
                    </a:cubicBezTo>
                    <a:cubicBezTo>
                      <a:pt x="635" y="121"/>
                      <a:pt x="784" y="271"/>
                      <a:pt x="784" y="455"/>
                    </a:cubicBezTo>
                    <a:cubicBezTo>
                      <a:pt x="784" y="639"/>
                      <a:pt x="635" y="788"/>
                      <a:pt x="451" y="788"/>
                    </a:cubicBezTo>
                    <a:close/>
                    <a:moveTo>
                      <a:pt x="778" y="318"/>
                    </a:moveTo>
                    <a:cubicBezTo>
                      <a:pt x="775" y="310"/>
                      <a:pt x="775" y="303"/>
                      <a:pt x="777" y="296"/>
                    </a:cubicBezTo>
                    <a:cubicBezTo>
                      <a:pt x="779" y="290"/>
                      <a:pt x="784" y="285"/>
                      <a:pt x="792" y="282"/>
                    </a:cubicBezTo>
                    <a:cubicBezTo>
                      <a:pt x="797" y="280"/>
                      <a:pt x="801" y="279"/>
                      <a:pt x="805" y="279"/>
                    </a:cubicBezTo>
                    <a:cubicBezTo>
                      <a:pt x="808" y="280"/>
                      <a:pt x="811" y="280"/>
                      <a:pt x="814" y="282"/>
                    </a:cubicBezTo>
                    <a:cubicBezTo>
                      <a:pt x="817" y="283"/>
                      <a:pt x="819" y="285"/>
                      <a:pt x="821" y="287"/>
                    </a:cubicBezTo>
                    <a:cubicBezTo>
                      <a:pt x="824" y="289"/>
                      <a:pt x="826" y="293"/>
                      <a:pt x="828" y="297"/>
                    </a:cubicBezTo>
                    <a:cubicBezTo>
                      <a:pt x="831" y="305"/>
                      <a:pt x="831" y="312"/>
                      <a:pt x="829" y="318"/>
                    </a:cubicBezTo>
                    <a:cubicBezTo>
                      <a:pt x="826" y="325"/>
                      <a:pt x="821" y="330"/>
                      <a:pt x="813" y="333"/>
                    </a:cubicBezTo>
                    <a:cubicBezTo>
                      <a:pt x="806" y="336"/>
                      <a:pt x="799" y="336"/>
                      <a:pt x="792" y="334"/>
                    </a:cubicBezTo>
                    <a:cubicBezTo>
                      <a:pt x="786" y="331"/>
                      <a:pt x="781" y="325"/>
                      <a:pt x="778" y="318"/>
                    </a:cubicBezTo>
                    <a:close/>
                    <a:moveTo>
                      <a:pt x="841" y="337"/>
                    </a:moveTo>
                    <a:cubicBezTo>
                      <a:pt x="843" y="348"/>
                      <a:pt x="843" y="348"/>
                      <a:pt x="843" y="348"/>
                    </a:cubicBezTo>
                    <a:cubicBezTo>
                      <a:pt x="802" y="358"/>
                      <a:pt x="802" y="358"/>
                      <a:pt x="802" y="358"/>
                    </a:cubicBezTo>
                    <a:cubicBezTo>
                      <a:pt x="809" y="386"/>
                      <a:pt x="809" y="386"/>
                      <a:pt x="809" y="386"/>
                    </a:cubicBezTo>
                    <a:cubicBezTo>
                      <a:pt x="801" y="388"/>
                      <a:pt x="801" y="388"/>
                      <a:pt x="801" y="388"/>
                    </a:cubicBezTo>
                    <a:cubicBezTo>
                      <a:pt x="791" y="349"/>
                      <a:pt x="791" y="349"/>
                      <a:pt x="791" y="349"/>
                    </a:cubicBezTo>
                    <a:lnTo>
                      <a:pt x="841" y="337"/>
                    </a:lnTo>
                    <a:close/>
                    <a:moveTo>
                      <a:pt x="851" y="525"/>
                    </a:moveTo>
                    <a:cubicBezTo>
                      <a:pt x="815" y="528"/>
                      <a:pt x="815" y="528"/>
                      <a:pt x="815" y="528"/>
                    </a:cubicBezTo>
                    <a:cubicBezTo>
                      <a:pt x="847" y="545"/>
                      <a:pt x="847" y="545"/>
                      <a:pt x="847" y="545"/>
                    </a:cubicBezTo>
                    <a:cubicBezTo>
                      <a:pt x="844" y="562"/>
                      <a:pt x="844" y="562"/>
                      <a:pt x="844" y="562"/>
                    </a:cubicBezTo>
                    <a:cubicBezTo>
                      <a:pt x="793" y="552"/>
                      <a:pt x="793" y="552"/>
                      <a:pt x="793" y="552"/>
                    </a:cubicBezTo>
                    <a:cubicBezTo>
                      <a:pt x="795" y="541"/>
                      <a:pt x="795" y="541"/>
                      <a:pt x="795" y="541"/>
                    </a:cubicBezTo>
                    <a:cubicBezTo>
                      <a:pt x="835" y="549"/>
                      <a:pt x="835" y="549"/>
                      <a:pt x="835" y="549"/>
                    </a:cubicBezTo>
                    <a:cubicBezTo>
                      <a:pt x="798" y="530"/>
                      <a:pt x="798" y="530"/>
                      <a:pt x="798" y="530"/>
                    </a:cubicBezTo>
                    <a:cubicBezTo>
                      <a:pt x="800" y="519"/>
                      <a:pt x="800" y="519"/>
                      <a:pt x="800" y="519"/>
                    </a:cubicBezTo>
                    <a:cubicBezTo>
                      <a:pt x="842" y="517"/>
                      <a:pt x="842" y="517"/>
                      <a:pt x="842" y="517"/>
                    </a:cubicBezTo>
                    <a:cubicBezTo>
                      <a:pt x="802" y="508"/>
                      <a:pt x="802" y="508"/>
                      <a:pt x="802" y="508"/>
                    </a:cubicBezTo>
                    <a:cubicBezTo>
                      <a:pt x="804" y="498"/>
                      <a:pt x="804" y="498"/>
                      <a:pt x="804" y="498"/>
                    </a:cubicBezTo>
                    <a:cubicBezTo>
                      <a:pt x="855" y="508"/>
                      <a:pt x="855" y="508"/>
                      <a:pt x="855" y="508"/>
                    </a:cubicBezTo>
                    <a:lnTo>
                      <a:pt x="851" y="525"/>
                    </a:lnTo>
                    <a:close/>
                    <a:moveTo>
                      <a:pt x="815" y="474"/>
                    </a:moveTo>
                    <a:cubicBezTo>
                      <a:pt x="816" y="476"/>
                      <a:pt x="818" y="477"/>
                      <a:pt x="819" y="478"/>
                    </a:cubicBezTo>
                    <a:cubicBezTo>
                      <a:pt x="821" y="478"/>
                      <a:pt x="824" y="478"/>
                      <a:pt x="828" y="478"/>
                    </a:cubicBezTo>
                    <a:cubicBezTo>
                      <a:pt x="857" y="479"/>
                      <a:pt x="857" y="479"/>
                      <a:pt x="857" y="479"/>
                    </a:cubicBezTo>
                    <a:cubicBezTo>
                      <a:pt x="856" y="491"/>
                      <a:pt x="856" y="491"/>
                      <a:pt x="856" y="491"/>
                    </a:cubicBezTo>
                    <a:cubicBezTo>
                      <a:pt x="829" y="490"/>
                      <a:pt x="829" y="490"/>
                      <a:pt x="829" y="490"/>
                    </a:cubicBezTo>
                    <a:cubicBezTo>
                      <a:pt x="823" y="490"/>
                      <a:pt x="819" y="489"/>
                      <a:pt x="816" y="489"/>
                    </a:cubicBezTo>
                    <a:cubicBezTo>
                      <a:pt x="814" y="488"/>
                      <a:pt x="812" y="487"/>
                      <a:pt x="810" y="485"/>
                    </a:cubicBezTo>
                    <a:cubicBezTo>
                      <a:pt x="808" y="483"/>
                      <a:pt x="807" y="481"/>
                      <a:pt x="806" y="478"/>
                    </a:cubicBezTo>
                    <a:cubicBezTo>
                      <a:pt x="805" y="475"/>
                      <a:pt x="805" y="472"/>
                      <a:pt x="805" y="467"/>
                    </a:cubicBezTo>
                    <a:cubicBezTo>
                      <a:pt x="805" y="462"/>
                      <a:pt x="806" y="458"/>
                      <a:pt x="807" y="455"/>
                    </a:cubicBezTo>
                    <a:cubicBezTo>
                      <a:pt x="808" y="452"/>
                      <a:pt x="810" y="450"/>
                      <a:pt x="812" y="448"/>
                    </a:cubicBezTo>
                    <a:cubicBezTo>
                      <a:pt x="813" y="447"/>
                      <a:pt x="815" y="446"/>
                      <a:pt x="817" y="445"/>
                    </a:cubicBezTo>
                    <a:cubicBezTo>
                      <a:pt x="820" y="445"/>
                      <a:pt x="825" y="444"/>
                      <a:pt x="831" y="445"/>
                    </a:cubicBezTo>
                    <a:cubicBezTo>
                      <a:pt x="858" y="446"/>
                      <a:pt x="858" y="446"/>
                      <a:pt x="858" y="446"/>
                    </a:cubicBezTo>
                    <a:cubicBezTo>
                      <a:pt x="858" y="457"/>
                      <a:pt x="858" y="457"/>
                      <a:pt x="858" y="457"/>
                    </a:cubicBezTo>
                    <a:cubicBezTo>
                      <a:pt x="830" y="456"/>
                      <a:pt x="830" y="456"/>
                      <a:pt x="830" y="456"/>
                    </a:cubicBezTo>
                    <a:cubicBezTo>
                      <a:pt x="825" y="456"/>
                      <a:pt x="822" y="456"/>
                      <a:pt x="821" y="456"/>
                    </a:cubicBezTo>
                    <a:cubicBezTo>
                      <a:pt x="819" y="457"/>
                      <a:pt x="817" y="458"/>
                      <a:pt x="816" y="459"/>
                    </a:cubicBezTo>
                    <a:cubicBezTo>
                      <a:pt x="814" y="461"/>
                      <a:pt x="814" y="464"/>
                      <a:pt x="813" y="467"/>
                    </a:cubicBezTo>
                    <a:cubicBezTo>
                      <a:pt x="813" y="470"/>
                      <a:pt x="814" y="473"/>
                      <a:pt x="815" y="4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7" name="Freeform 85"/>
              <p:cNvSpPr/>
              <p:nvPr/>
            </p:nvSpPr>
            <p:spPr bwMode="auto">
              <a:xfrm>
                <a:off x="1913" y="749"/>
                <a:ext cx="42" cy="40"/>
              </a:xfrm>
              <a:custGeom>
                <a:avLst/>
                <a:gdLst>
                  <a:gd name="T0" fmla="*/ 13 w 22"/>
                  <a:gd name="T1" fmla="*/ 20 h 21"/>
                  <a:gd name="T2" fmla="*/ 18 w 22"/>
                  <a:gd name="T3" fmla="*/ 20 h 21"/>
                  <a:gd name="T4" fmla="*/ 21 w 22"/>
                  <a:gd name="T5" fmla="*/ 18 h 21"/>
                  <a:gd name="T6" fmla="*/ 22 w 22"/>
                  <a:gd name="T7" fmla="*/ 13 h 21"/>
                  <a:gd name="T8" fmla="*/ 20 w 22"/>
                  <a:gd name="T9" fmla="*/ 8 h 21"/>
                  <a:gd name="T10" fmla="*/ 13 w 22"/>
                  <a:gd name="T11" fmla="*/ 3 h 21"/>
                  <a:gd name="T12" fmla="*/ 9 w 22"/>
                  <a:gd name="T13" fmla="*/ 0 h 21"/>
                  <a:gd name="T14" fmla="*/ 0 w 22"/>
                  <a:gd name="T15" fmla="*/ 12 h 21"/>
                  <a:gd name="T16" fmla="*/ 5 w 22"/>
                  <a:gd name="T17" fmla="*/ 16 h 21"/>
                  <a:gd name="T18" fmla="*/ 13 w 22"/>
                  <a:gd name="T19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1">
                    <a:moveTo>
                      <a:pt x="13" y="20"/>
                    </a:moveTo>
                    <a:cubicBezTo>
                      <a:pt x="15" y="21"/>
                      <a:pt x="16" y="21"/>
                      <a:pt x="18" y="20"/>
                    </a:cubicBezTo>
                    <a:cubicBezTo>
                      <a:pt x="19" y="20"/>
                      <a:pt x="20" y="19"/>
                      <a:pt x="21" y="18"/>
                    </a:cubicBezTo>
                    <a:cubicBezTo>
                      <a:pt x="22" y="16"/>
                      <a:pt x="22" y="14"/>
                      <a:pt x="22" y="13"/>
                    </a:cubicBezTo>
                    <a:cubicBezTo>
                      <a:pt x="22" y="11"/>
                      <a:pt x="21" y="10"/>
                      <a:pt x="20" y="8"/>
                    </a:cubicBezTo>
                    <a:cubicBezTo>
                      <a:pt x="19" y="7"/>
                      <a:pt x="16" y="6"/>
                      <a:pt x="13" y="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9" y="18"/>
                      <a:pt x="12" y="20"/>
                      <a:pt x="13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8" name="Freeform 86"/>
              <p:cNvSpPr/>
              <p:nvPr/>
            </p:nvSpPr>
            <p:spPr bwMode="auto">
              <a:xfrm>
                <a:off x="1636" y="2110"/>
                <a:ext cx="35" cy="54"/>
              </a:xfrm>
              <a:custGeom>
                <a:avLst/>
                <a:gdLst>
                  <a:gd name="T0" fmla="*/ 4 w 18"/>
                  <a:gd name="T1" fmla="*/ 3 h 28"/>
                  <a:gd name="T2" fmla="*/ 6 w 18"/>
                  <a:gd name="T3" fmla="*/ 6 h 28"/>
                  <a:gd name="T4" fmla="*/ 7 w 18"/>
                  <a:gd name="T5" fmla="*/ 9 h 28"/>
                  <a:gd name="T6" fmla="*/ 7 w 18"/>
                  <a:gd name="T7" fmla="*/ 12 h 28"/>
                  <a:gd name="T8" fmla="*/ 6 w 18"/>
                  <a:gd name="T9" fmla="*/ 13 h 28"/>
                  <a:gd name="T10" fmla="*/ 3 w 18"/>
                  <a:gd name="T11" fmla="*/ 19 h 28"/>
                  <a:gd name="T12" fmla="*/ 3 w 18"/>
                  <a:gd name="T13" fmla="*/ 25 h 28"/>
                  <a:gd name="T14" fmla="*/ 8 w 18"/>
                  <a:gd name="T15" fmla="*/ 22 h 28"/>
                  <a:gd name="T16" fmla="*/ 10 w 18"/>
                  <a:gd name="T17" fmla="*/ 21 h 28"/>
                  <a:gd name="T18" fmla="*/ 11 w 18"/>
                  <a:gd name="T19" fmla="*/ 19 h 28"/>
                  <a:gd name="T20" fmla="*/ 15 w 18"/>
                  <a:gd name="T21" fmla="*/ 13 h 28"/>
                  <a:gd name="T22" fmla="*/ 18 w 18"/>
                  <a:gd name="T23" fmla="*/ 7 h 28"/>
                  <a:gd name="T24" fmla="*/ 18 w 18"/>
                  <a:gd name="T25" fmla="*/ 4 h 28"/>
                  <a:gd name="T26" fmla="*/ 12 w 18"/>
                  <a:gd name="T27" fmla="*/ 1 h 28"/>
                  <a:gd name="T28" fmla="*/ 8 w 18"/>
                  <a:gd name="T29" fmla="*/ 0 h 28"/>
                  <a:gd name="T30" fmla="*/ 4 w 18"/>
                  <a:gd name="T31" fmla="*/ 0 h 28"/>
                  <a:gd name="T32" fmla="*/ 4 w 18"/>
                  <a:gd name="T33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" h="28">
                    <a:moveTo>
                      <a:pt x="4" y="3"/>
                    </a:moveTo>
                    <a:cubicBezTo>
                      <a:pt x="4" y="4"/>
                      <a:pt x="6" y="6"/>
                      <a:pt x="6" y="6"/>
                    </a:cubicBezTo>
                    <a:cubicBezTo>
                      <a:pt x="6" y="8"/>
                      <a:pt x="7" y="9"/>
                      <a:pt x="7" y="9"/>
                    </a:cubicBezTo>
                    <a:cubicBezTo>
                      <a:pt x="8" y="10"/>
                      <a:pt x="7" y="12"/>
                      <a:pt x="7" y="12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6" y="16"/>
                      <a:pt x="3" y="19"/>
                      <a:pt x="3" y="19"/>
                    </a:cubicBezTo>
                    <a:cubicBezTo>
                      <a:pt x="0" y="21"/>
                      <a:pt x="3" y="25"/>
                      <a:pt x="3" y="25"/>
                    </a:cubicBezTo>
                    <a:cubicBezTo>
                      <a:pt x="4" y="28"/>
                      <a:pt x="8" y="22"/>
                      <a:pt x="8" y="22"/>
                    </a:cubicBezTo>
                    <a:cubicBezTo>
                      <a:pt x="9" y="21"/>
                      <a:pt x="10" y="21"/>
                      <a:pt x="10" y="21"/>
                    </a:cubicBezTo>
                    <a:cubicBezTo>
                      <a:pt x="10" y="20"/>
                      <a:pt x="10" y="20"/>
                      <a:pt x="11" y="19"/>
                    </a:cubicBezTo>
                    <a:cubicBezTo>
                      <a:pt x="12" y="16"/>
                      <a:pt x="15" y="13"/>
                      <a:pt x="15" y="13"/>
                    </a:cubicBezTo>
                    <a:cubicBezTo>
                      <a:pt x="15" y="12"/>
                      <a:pt x="18" y="7"/>
                      <a:pt x="18" y="7"/>
                    </a:cubicBezTo>
                    <a:cubicBezTo>
                      <a:pt x="18" y="6"/>
                      <a:pt x="18" y="4"/>
                      <a:pt x="18" y="4"/>
                    </a:cubicBezTo>
                    <a:cubicBezTo>
                      <a:pt x="17" y="3"/>
                      <a:pt x="12" y="1"/>
                      <a:pt x="12" y="1"/>
                    </a:cubicBezTo>
                    <a:cubicBezTo>
                      <a:pt x="12" y="1"/>
                      <a:pt x="10" y="1"/>
                      <a:pt x="8" y="0"/>
                    </a:cubicBezTo>
                    <a:cubicBezTo>
                      <a:pt x="6" y="0"/>
                      <a:pt x="4" y="0"/>
                      <a:pt x="4" y="0"/>
                    </a:cubicBezTo>
                    <a:cubicBezTo>
                      <a:pt x="1" y="1"/>
                      <a:pt x="4" y="3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9" name="Freeform 87"/>
              <p:cNvSpPr/>
              <p:nvPr/>
            </p:nvSpPr>
            <p:spPr bwMode="auto">
              <a:xfrm>
                <a:off x="2152" y="1076"/>
                <a:ext cx="68" cy="67"/>
              </a:xfrm>
              <a:custGeom>
                <a:avLst/>
                <a:gdLst>
                  <a:gd name="T0" fmla="*/ 24 w 36"/>
                  <a:gd name="T1" fmla="*/ 32 h 35"/>
                  <a:gd name="T2" fmla="*/ 35 w 36"/>
                  <a:gd name="T3" fmla="*/ 23 h 35"/>
                  <a:gd name="T4" fmla="*/ 35 w 36"/>
                  <a:gd name="T5" fmla="*/ 11 h 35"/>
                  <a:gd name="T6" fmla="*/ 26 w 36"/>
                  <a:gd name="T7" fmla="*/ 2 h 35"/>
                  <a:gd name="T8" fmla="*/ 12 w 36"/>
                  <a:gd name="T9" fmla="*/ 3 h 35"/>
                  <a:gd name="T10" fmla="*/ 1 w 36"/>
                  <a:gd name="T11" fmla="*/ 12 h 35"/>
                  <a:gd name="T12" fmla="*/ 1 w 36"/>
                  <a:gd name="T13" fmla="*/ 24 h 35"/>
                  <a:gd name="T14" fmla="*/ 10 w 36"/>
                  <a:gd name="T15" fmla="*/ 33 h 35"/>
                  <a:gd name="T16" fmla="*/ 24 w 36"/>
                  <a:gd name="T17" fmla="*/ 3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5">
                    <a:moveTo>
                      <a:pt x="24" y="32"/>
                    </a:moveTo>
                    <a:cubicBezTo>
                      <a:pt x="30" y="30"/>
                      <a:pt x="33" y="27"/>
                      <a:pt x="35" y="23"/>
                    </a:cubicBezTo>
                    <a:cubicBezTo>
                      <a:pt x="36" y="19"/>
                      <a:pt x="36" y="15"/>
                      <a:pt x="35" y="11"/>
                    </a:cubicBezTo>
                    <a:cubicBezTo>
                      <a:pt x="33" y="6"/>
                      <a:pt x="30" y="3"/>
                      <a:pt x="26" y="2"/>
                    </a:cubicBezTo>
                    <a:cubicBezTo>
                      <a:pt x="22" y="0"/>
                      <a:pt x="17" y="1"/>
                      <a:pt x="12" y="3"/>
                    </a:cubicBezTo>
                    <a:cubicBezTo>
                      <a:pt x="7" y="5"/>
                      <a:pt x="3" y="8"/>
                      <a:pt x="1" y="12"/>
                    </a:cubicBezTo>
                    <a:cubicBezTo>
                      <a:pt x="0" y="16"/>
                      <a:pt x="0" y="20"/>
                      <a:pt x="1" y="24"/>
                    </a:cubicBezTo>
                    <a:cubicBezTo>
                      <a:pt x="3" y="29"/>
                      <a:pt x="6" y="31"/>
                      <a:pt x="10" y="33"/>
                    </a:cubicBezTo>
                    <a:cubicBezTo>
                      <a:pt x="14" y="35"/>
                      <a:pt x="18" y="34"/>
                      <a:pt x="24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10899831" y="6542060"/>
            <a:ext cx="1028644" cy="189883"/>
            <a:chOff x="4206876" y="3000376"/>
            <a:chExt cx="3689350" cy="681038"/>
          </a:xfrm>
          <a:solidFill>
            <a:schemeClr val="bg1"/>
          </a:solidFill>
        </p:grpSpPr>
        <p:sp>
          <p:nvSpPr>
            <p:cNvPr id="10" name="Freeform 54"/>
            <p:cNvSpPr/>
            <p:nvPr/>
          </p:nvSpPr>
          <p:spPr bwMode="auto">
            <a:xfrm>
              <a:off x="5246688" y="3021013"/>
              <a:ext cx="647700" cy="141288"/>
            </a:xfrm>
            <a:custGeom>
              <a:avLst/>
              <a:gdLst>
                <a:gd name="T0" fmla="*/ 98 w 214"/>
                <a:gd name="T1" fmla="*/ 0 h 46"/>
                <a:gd name="T2" fmla="*/ 108 w 214"/>
                <a:gd name="T3" fmla="*/ 3 h 46"/>
                <a:gd name="T4" fmla="*/ 127 w 214"/>
                <a:gd name="T5" fmla="*/ 17 h 46"/>
                <a:gd name="T6" fmla="*/ 137 w 214"/>
                <a:gd name="T7" fmla="*/ 19 h 46"/>
                <a:gd name="T8" fmla="*/ 139 w 214"/>
                <a:gd name="T9" fmla="*/ 19 h 46"/>
                <a:gd name="T10" fmla="*/ 162 w 214"/>
                <a:gd name="T11" fmla="*/ 19 h 46"/>
                <a:gd name="T12" fmla="*/ 176 w 214"/>
                <a:gd name="T13" fmla="*/ 19 h 46"/>
                <a:gd name="T14" fmla="*/ 188 w 214"/>
                <a:gd name="T15" fmla="*/ 19 h 46"/>
                <a:gd name="T16" fmla="*/ 202 w 214"/>
                <a:gd name="T17" fmla="*/ 18 h 46"/>
                <a:gd name="T18" fmla="*/ 210 w 214"/>
                <a:gd name="T19" fmla="*/ 31 h 46"/>
                <a:gd name="T20" fmla="*/ 200 w 214"/>
                <a:gd name="T21" fmla="*/ 34 h 46"/>
                <a:gd name="T22" fmla="*/ 193 w 214"/>
                <a:gd name="T23" fmla="*/ 35 h 46"/>
                <a:gd name="T24" fmla="*/ 183 w 214"/>
                <a:gd name="T25" fmla="*/ 35 h 46"/>
                <a:gd name="T26" fmla="*/ 165 w 214"/>
                <a:gd name="T27" fmla="*/ 36 h 46"/>
                <a:gd name="T28" fmla="*/ 129 w 214"/>
                <a:gd name="T29" fmla="*/ 36 h 46"/>
                <a:gd name="T30" fmla="*/ 121 w 214"/>
                <a:gd name="T31" fmla="*/ 36 h 46"/>
                <a:gd name="T32" fmla="*/ 118 w 214"/>
                <a:gd name="T33" fmla="*/ 38 h 46"/>
                <a:gd name="T34" fmla="*/ 114 w 214"/>
                <a:gd name="T35" fmla="*/ 38 h 46"/>
                <a:gd name="T36" fmla="*/ 94 w 214"/>
                <a:gd name="T37" fmla="*/ 36 h 46"/>
                <a:gd name="T38" fmla="*/ 80 w 214"/>
                <a:gd name="T39" fmla="*/ 36 h 46"/>
                <a:gd name="T40" fmla="*/ 71 w 214"/>
                <a:gd name="T41" fmla="*/ 37 h 46"/>
                <a:gd name="T42" fmla="*/ 41 w 214"/>
                <a:gd name="T43" fmla="*/ 39 h 46"/>
                <a:gd name="T44" fmla="*/ 34 w 214"/>
                <a:gd name="T45" fmla="*/ 39 h 46"/>
                <a:gd name="T46" fmla="*/ 3 w 214"/>
                <a:gd name="T47" fmla="*/ 39 h 46"/>
                <a:gd name="T48" fmla="*/ 0 w 214"/>
                <a:gd name="T49" fmla="*/ 30 h 46"/>
                <a:gd name="T50" fmla="*/ 5 w 214"/>
                <a:gd name="T51" fmla="*/ 25 h 46"/>
                <a:gd name="T52" fmla="*/ 17 w 214"/>
                <a:gd name="T53" fmla="*/ 23 h 46"/>
                <a:gd name="T54" fmla="*/ 46 w 214"/>
                <a:gd name="T55" fmla="*/ 25 h 46"/>
                <a:gd name="T56" fmla="*/ 61 w 214"/>
                <a:gd name="T57" fmla="*/ 23 h 46"/>
                <a:gd name="T58" fmla="*/ 74 w 214"/>
                <a:gd name="T59" fmla="*/ 21 h 46"/>
                <a:gd name="T60" fmla="*/ 84 w 214"/>
                <a:gd name="T61" fmla="*/ 20 h 46"/>
                <a:gd name="T62" fmla="*/ 88 w 214"/>
                <a:gd name="T63" fmla="*/ 19 h 46"/>
                <a:gd name="T64" fmla="*/ 88 w 214"/>
                <a:gd name="T65" fmla="*/ 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4" h="46">
                  <a:moveTo>
                    <a:pt x="93" y="0"/>
                  </a:moveTo>
                  <a:cubicBezTo>
                    <a:pt x="94" y="1"/>
                    <a:pt x="96" y="0"/>
                    <a:pt x="98" y="0"/>
                  </a:cubicBezTo>
                  <a:cubicBezTo>
                    <a:pt x="101" y="1"/>
                    <a:pt x="101" y="2"/>
                    <a:pt x="104" y="3"/>
                  </a:cubicBezTo>
                  <a:cubicBezTo>
                    <a:pt x="105" y="1"/>
                    <a:pt x="108" y="4"/>
                    <a:pt x="108" y="3"/>
                  </a:cubicBezTo>
                  <a:cubicBezTo>
                    <a:pt x="113" y="5"/>
                    <a:pt x="118" y="8"/>
                    <a:pt x="122" y="11"/>
                  </a:cubicBezTo>
                  <a:cubicBezTo>
                    <a:pt x="124" y="12"/>
                    <a:pt x="125" y="16"/>
                    <a:pt x="127" y="17"/>
                  </a:cubicBezTo>
                  <a:cubicBezTo>
                    <a:pt x="129" y="18"/>
                    <a:pt x="133" y="18"/>
                    <a:pt x="135" y="20"/>
                  </a:cubicBezTo>
                  <a:cubicBezTo>
                    <a:pt x="135" y="20"/>
                    <a:pt x="136" y="19"/>
                    <a:pt x="137" y="19"/>
                  </a:cubicBezTo>
                  <a:cubicBezTo>
                    <a:pt x="137" y="19"/>
                    <a:pt x="137" y="19"/>
                    <a:pt x="137" y="20"/>
                  </a:cubicBezTo>
                  <a:cubicBezTo>
                    <a:pt x="138" y="19"/>
                    <a:pt x="138" y="19"/>
                    <a:pt x="139" y="19"/>
                  </a:cubicBezTo>
                  <a:cubicBezTo>
                    <a:pt x="139" y="18"/>
                    <a:pt x="146" y="21"/>
                    <a:pt x="148" y="19"/>
                  </a:cubicBezTo>
                  <a:cubicBezTo>
                    <a:pt x="151" y="21"/>
                    <a:pt x="156" y="18"/>
                    <a:pt x="162" y="19"/>
                  </a:cubicBezTo>
                  <a:cubicBezTo>
                    <a:pt x="164" y="20"/>
                    <a:pt x="171" y="20"/>
                    <a:pt x="174" y="18"/>
                  </a:cubicBezTo>
                  <a:cubicBezTo>
                    <a:pt x="175" y="19"/>
                    <a:pt x="176" y="19"/>
                    <a:pt x="176" y="19"/>
                  </a:cubicBezTo>
                  <a:cubicBezTo>
                    <a:pt x="177" y="19"/>
                    <a:pt x="180" y="18"/>
                    <a:pt x="182" y="19"/>
                  </a:cubicBezTo>
                  <a:cubicBezTo>
                    <a:pt x="182" y="20"/>
                    <a:pt x="186" y="19"/>
                    <a:pt x="188" y="19"/>
                  </a:cubicBezTo>
                  <a:cubicBezTo>
                    <a:pt x="190" y="19"/>
                    <a:pt x="192" y="18"/>
                    <a:pt x="195" y="18"/>
                  </a:cubicBezTo>
                  <a:cubicBezTo>
                    <a:pt x="196" y="18"/>
                    <a:pt x="201" y="19"/>
                    <a:pt x="202" y="18"/>
                  </a:cubicBezTo>
                  <a:cubicBezTo>
                    <a:pt x="206" y="20"/>
                    <a:pt x="212" y="21"/>
                    <a:pt x="214" y="23"/>
                  </a:cubicBezTo>
                  <a:cubicBezTo>
                    <a:pt x="214" y="26"/>
                    <a:pt x="213" y="30"/>
                    <a:pt x="210" y="31"/>
                  </a:cubicBezTo>
                  <a:cubicBezTo>
                    <a:pt x="209" y="32"/>
                    <a:pt x="206" y="31"/>
                    <a:pt x="205" y="31"/>
                  </a:cubicBezTo>
                  <a:cubicBezTo>
                    <a:pt x="204" y="32"/>
                    <a:pt x="202" y="34"/>
                    <a:pt x="200" y="34"/>
                  </a:cubicBezTo>
                  <a:cubicBezTo>
                    <a:pt x="198" y="35"/>
                    <a:pt x="195" y="34"/>
                    <a:pt x="194" y="36"/>
                  </a:cubicBezTo>
                  <a:cubicBezTo>
                    <a:pt x="194" y="36"/>
                    <a:pt x="193" y="35"/>
                    <a:pt x="193" y="35"/>
                  </a:cubicBezTo>
                  <a:cubicBezTo>
                    <a:pt x="192" y="35"/>
                    <a:pt x="184" y="35"/>
                    <a:pt x="184" y="35"/>
                  </a:cubicBezTo>
                  <a:cubicBezTo>
                    <a:pt x="183" y="35"/>
                    <a:pt x="183" y="35"/>
                    <a:pt x="183" y="35"/>
                  </a:cubicBezTo>
                  <a:cubicBezTo>
                    <a:pt x="183" y="35"/>
                    <a:pt x="171" y="36"/>
                    <a:pt x="169" y="35"/>
                  </a:cubicBezTo>
                  <a:cubicBezTo>
                    <a:pt x="167" y="35"/>
                    <a:pt x="166" y="35"/>
                    <a:pt x="165" y="36"/>
                  </a:cubicBezTo>
                  <a:cubicBezTo>
                    <a:pt x="159" y="33"/>
                    <a:pt x="147" y="34"/>
                    <a:pt x="141" y="36"/>
                  </a:cubicBezTo>
                  <a:cubicBezTo>
                    <a:pt x="138" y="36"/>
                    <a:pt x="129" y="36"/>
                    <a:pt x="129" y="36"/>
                  </a:cubicBezTo>
                  <a:cubicBezTo>
                    <a:pt x="129" y="36"/>
                    <a:pt x="128" y="37"/>
                    <a:pt x="128" y="37"/>
                  </a:cubicBezTo>
                  <a:cubicBezTo>
                    <a:pt x="125" y="36"/>
                    <a:pt x="123" y="36"/>
                    <a:pt x="121" y="36"/>
                  </a:cubicBezTo>
                  <a:cubicBezTo>
                    <a:pt x="119" y="36"/>
                    <a:pt x="119" y="37"/>
                    <a:pt x="118" y="38"/>
                  </a:cubicBezTo>
                  <a:cubicBezTo>
                    <a:pt x="118" y="38"/>
                    <a:pt x="118" y="38"/>
                    <a:pt x="118" y="38"/>
                  </a:cubicBezTo>
                  <a:cubicBezTo>
                    <a:pt x="117" y="37"/>
                    <a:pt x="116" y="37"/>
                    <a:pt x="115" y="37"/>
                  </a:cubicBezTo>
                  <a:cubicBezTo>
                    <a:pt x="115" y="38"/>
                    <a:pt x="114" y="38"/>
                    <a:pt x="114" y="38"/>
                  </a:cubicBezTo>
                  <a:cubicBezTo>
                    <a:pt x="112" y="38"/>
                    <a:pt x="109" y="37"/>
                    <a:pt x="107" y="36"/>
                  </a:cubicBezTo>
                  <a:cubicBezTo>
                    <a:pt x="104" y="37"/>
                    <a:pt x="98" y="37"/>
                    <a:pt x="94" y="36"/>
                  </a:cubicBezTo>
                  <a:cubicBezTo>
                    <a:pt x="93" y="36"/>
                    <a:pt x="87" y="37"/>
                    <a:pt x="86" y="38"/>
                  </a:cubicBezTo>
                  <a:cubicBezTo>
                    <a:pt x="85" y="38"/>
                    <a:pt x="81" y="37"/>
                    <a:pt x="80" y="36"/>
                  </a:cubicBezTo>
                  <a:cubicBezTo>
                    <a:pt x="78" y="37"/>
                    <a:pt x="77" y="37"/>
                    <a:pt x="75" y="38"/>
                  </a:cubicBezTo>
                  <a:cubicBezTo>
                    <a:pt x="73" y="38"/>
                    <a:pt x="72" y="37"/>
                    <a:pt x="71" y="37"/>
                  </a:cubicBezTo>
                  <a:cubicBezTo>
                    <a:pt x="66" y="39"/>
                    <a:pt x="55" y="36"/>
                    <a:pt x="51" y="39"/>
                  </a:cubicBezTo>
                  <a:cubicBezTo>
                    <a:pt x="49" y="40"/>
                    <a:pt x="44" y="38"/>
                    <a:pt x="41" y="39"/>
                  </a:cubicBezTo>
                  <a:cubicBezTo>
                    <a:pt x="40" y="39"/>
                    <a:pt x="38" y="39"/>
                    <a:pt x="36" y="40"/>
                  </a:cubicBezTo>
                  <a:cubicBezTo>
                    <a:pt x="36" y="40"/>
                    <a:pt x="35" y="39"/>
                    <a:pt x="34" y="39"/>
                  </a:cubicBezTo>
                  <a:cubicBezTo>
                    <a:pt x="30" y="41"/>
                    <a:pt x="20" y="42"/>
                    <a:pt x="18" y="46"/>
                  </a:cubicBezTo>
                  <a:cubicBezTo>
                    <a:pt x="14" y="45"/>
                    <a:pt x="6" y="43"/>
                    <a:pt x="3" y="39"/>
                  </a:cubicBezTo>
                  <a:cubicBezTo>
                    <a:pt x="2" y="38"/>
                    <a:pt x="3" y="35"/>
                    <a:pt x="2" y="34"/>
                  </a:cubicBezTo>
                  <a:cubicBezTo>
                    <a:pt x="1" y="32"/>
                    <a:pt x="0" y="33"/>
                    <a:pt x="0" y="30"/>
                  </a:cubicBezTo>
                  <a:cubicBezTo>
                    <a:pt x="1" y="28"/>
                    <a:pt x="2" y="27"/>
                    <a:pt x="3" y="25"/>
                  </a:cubicBezTo>
                  <a:cubicBezTo>
                    <a:pt x="4" y="25"/>
                    <a:pt x="4" y="26"/>
                    <a:pt x="5" y="25"/>
                  </a:cubicBezTo>
                  <a:cubicBezTo>
                    <a:pt x="8" y="25"/>
                    <a:pt x="10" y="24"/>
                    <a:pt x="13" y="23"/>
                  </a:cubicBezTo>
                  <a:cubicBezTo>
                    <a:pt x="14" y="23"/>
                    <a:pt x="16" y="24"/>
                    <a:pt x="17" y="23"/>
                  </a:cubicBezTo>
                  <a:cubicBezTo>
                    <a:pt x="23" y="23"/>
                    <a:pt x="28" y="23"/>
                    <a:pt x="34" y="23"/>
                  </a:cubicBezTo>
                  <a:cubicBezTo>
                    <a:pt x="35" y="23"/>
                    <a:pt x="43" y="26"/>
                    <a:pt x="46" y="25"/>
                  </a:cubicBezTo>
                  <a:cubicBezTo>
                    <a:pt x="48" y="24"/>
                    <a:pt x="52" y="23"/>
                    <a:pt x="52" y="23"/>
                  </a:cubicBezTo>
                  <a:cubicBezTo>
                    <a:pt x="53" y="23"/>
                    <a:pt x="59" y="23"/>
                    <a:pt x="61" y="23"/>
                  </a:cubicBezTo>
                  <a:cubicBezTo>
                    <a:pt x="63" y="22"/>
                    <a:pt x="68" y="23"/>
                    <a:pt x="70" y="23"/>
                  </a:cubicBezTo>
                  <a:cubicBezTo>
                    <a:pt x="71" y="22"/>
                    <a:pt x="73" y="21"/>
                    <a:pt x="74" y="21"/>
                  </a:cubicBezTo>
                  <a:cubicBezTo>
                    <a:pt x="77" y="21"/>
                    <a:pt x="79" y="21"/>
                    <a:pt x="82" y="21"/>
                  </a:cubicBezTo>
                  <a:cubicBezTo>
                    <a:pt x="83" y="21"/>
                    <a:pt x="83" y="21"/>
                    <a:pt x="84" y="20"/>
                  </a:cubicBezTo>
                  <a:cubicBezTo>
                    <a:pt x="85" y="21"/>
                    <a:pt x="84" y="21"/>
                    <a:pt x="86" y="21"/>
                  </a:cubicBezTo>
                  <a:cubicBezTo>
                    <a:pt x="86" y="21"/>
                    <a:pt x="87" y="20"/>
                    <a:pt x="88" y="19"/>
                  </a:cubicBezTo>
                  <a:cubicBezTo>
                    <a:pt x="88" y="18"/>
                    <a:pt x="89" y="17"/>
                    <a:pt x="89" y="16"/>
                  </a:cubicBezTo>
                  <a:cubicBezTo>
                    <a:pt x="86" y="13"/>
                    <a:pt x="90" y="5"/>
                    <a:pt x="88" y="4"/>
                  </a:cubicBezTo>
                  <a:cubicBezTo>
                    <a:pt x="89" y="2"/>
                    <a:pt x="91" y="1"/>
                    <a:pt x="9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" name="Freeform 55"/>
            <p:cNvSpPr>
              <a:spLocks noEditPoints="1"/>
            </p:cNvSpPr>
            <p:nvPr/>
          </p:nvSpPr>
          <p:spPr bwMode="auto">
            <a:xfrm>
              <a:off x="5186363" y="3152776"/>
              <a:ext cx="823913" cy="525463"/>
            </a:xfrm>
            <a:custGeom>
              <a:avLst/>
              <a:gdLst>
                <a:gd name="T0" fmla="*/ 257 w 272"/>
                <a:gd name="T1" fmla="*/ 115 h 172"/>
                <a:gd name="T2" fmla="*/ 219 w 272"/>
                <a:gd name="T3" fmla="*/ 115 h 172"/>
                <a:gd name="T4" fmla="*/ 187 w 272"/>
                <a:gd name="T5" fmla="*/ 113 h 172"/>
                <a:gd name="T6" fmla="*/ 171 w 272"/>
                <a:gd name="T7" fmla="*/ 112 h 172"/>
                <a:gd name="T8" fmla="*/ 125 w 272"/>
                <a:gd name="T9" fmla="*/ 112 h 172"/>
                <a:gd name="T10" fmla="*/ 139 w 272"/>
                <a:gd name="T11" fmla="*/ 100 h 172"/>
                <a:gd name="T12" fmla="*/ 162 w 272"/>
                <a:gd name="T13" fmla="*/ 101 h 172"/>
                <a:gd name="T14" fmla="*/ 183 w 272"/>
                <a:gd name="T15" fmla="*/ 101 h 172"/>
                <a:gd name="T16" fmla="*/ 185 w 272"/>
                <a:gd name="T17" fmla="*/ 58 h 172"/>
                <a:gd name="T18" fmla="*/ 186 w 272"/>
                <a:gd name="T19" fmla="*/ 32 h 172"/>
                <a:gd name="T20" fmla="*/ 194 w 272"/>
                <a:gd name="T21" fmla="*/ 0 h 172"/>
                <a:gd name="T22" fmla="*/ 168 w 272"/>
                <a:gd name="T23" fmla="*/ 1 h 172"/>
                <a:gd name="T24" fmla="*/ 143 w 272"/>
                <a:gd name="T25" fmla="*/ 3 h 172"/>
                <a:gd name="T26" fmla="*/ 114 w 272"/>
                <a:gd name="T27" fmla="*/ 4 h 172"/>
                <a:gd name="T28" fmla="*/ 95 w 272"/>
                <a:gd name="T29" fmla="*/ 2 h 172"/>
                <a:gd name="T30" fmla="*/ 63 w 272"/>
                <a:gd name="T31" fmla="*/ 5 h 172"/>
                <a:gd name="T32" fmla="*/ 62 w 272"/>
                <a:gd name="T33" fmla="*/ 22 h 172"/>
                <a:gd name="T34" fmla="*/ 67 w 272"/>
                <a:gd name="T35" fmla="*/ 50 h 172"/>
                <a:gd name="T36" fmla="*/ 66 w 272"/>
                <a:gd name="T37" fmla="*/ 63 h 172"/>
                <a:gd name="T38" fmla="*/ 67 w 272"/>
                <a:gd name="T39" fmla="*/ 82 h 172"/>
                <a:gd name="T40" fmla="*/ 62 w 272"/>
                <a:gd name="T41" fmla="*/ 106 h 172"/>
                <a:gd name="T42" fmla="*/ 75 w 272"/>
                <a:gd name="T43" fmla="*/ 101 h 172"/>
                <a:gd name="T44" fmla="*/ 109 w 272"/>
                <a:gd name="T45" fmla="*/ 102 h 172"/>
                <a:gd name="T46" fmla="*/ 99 w 272"/>
                <a:gd name="T47" fmla="*/ 112 h 172"/>
                <a:gd name="T48" fmla="*/ 71 w 272"/>
                <a:gd name="T49" fmla="*/ 116 h 172"/>
                <a:gd name="T50" fmla="*/ 43 w 272"/>
                <a:gd name="T51" fmla="*/ 120 h 172"/>
                <a:gd name="T52" fmla="*/ 23 w 272"/>
                <a:gd name="T53" fmla="*/ 122 h 172"/>
                <a:gd name="T54" fmla="*/ 4 w 272"/>
                <a:gd name="T55" fmla="*/ 129 h 172"/>
                <a:gd name="T56" fmla="*/ 28 w 272"/>
                <a:gd name="T57" fmla="*/ 143 h 172"/>
                <a:gd name="T58" fmla="*/ 42 w 272"/>
                <a:gd name="T59" fmla="*/ 138 h 172"/>
                <a:gd name="T60" fmla="*/ 62 w 272"/>
                <a:gd name="T61" fmla="*/ 133 h 172"/>
                <a:gd name="T62" fmla="*/ 93 w 272"/>
                <a:gd name="T63" fmla="*/ 127 h 172"/>
                <a:gd name="T64" fmla="*/ 92 w 272"/>
                <a:gd name="T65" fmla="*/ 141 h 172"/>
                <a:gd name="T66" fmla="*/ 86 w 272"/>
                <a:gd name="T67" fmla="*/ 156 h 172"/>
                <a:gd name="T68" fmla="*/ 100 w 272"/>
                <a:gd name="T69" fmla="*/ 153 h 172"/>
                <a:gd name="T70" fmla="*/ 119 w 272"/>
                <a:gd name="T71" fmla="*/ 126 h 172"/>
                <a:gd name="T72" fmla="*/ 138 w 272"/>
                <a:gd name="T73" fmla="*/ 130 h 172"/>
                <a:gd name="T74" fmla="*/ 150 w 272"/>
                <a:gd name="T75" fmla="*/ 150 h 172"/>
                <a:gd name="T76" fmla="*/ 170 w 272"/>
                <a:gd name="T77" fmla="*/ 159 h 172"/>
                <a:gd name="T78" fmla="*/ 172 w 272"/>
                <a:gd name="T79" fmla="*/ 128 h 172"/>
                <a:gd name="T80" fmla="*/ 209 w 272"/>
                <a:gd name="T81" fmla="*/ 134 h 172"/>
                <a:gd name="T82" fmla="*/ 229 w 272"/>
                <a:gd name="T83" fmla="*/ 144 h 172"/>
                <a:gd name="T84" fmla="*/ 238 w 272"/>
                <a:gd name="T85" fmla="*/ 146 h 172"/>
                <a:gd name="T86" fmla="*/ 266 w 272"/>
                <a:gd name="T87" fmla="*/ 140 h 172"/>
                <a:gd name="T88" fmla="*/ 170 w 272"/>
                <a:gd name="T89" fmla="*/ 55 h 172"/>
                <a:gd name="T90" fmla="*/ 139 w 272"/>
                <a:gd name="T91" fmla="*/ 55 h 172"/>
                <a:gd name="T92" fmla="*/ 107 w 272"/>
                <a:gd name="T93" fmla="*/ 58 h 172"/>
                <a:gd name="T94" fmla="*/ 87 w 272"/>
                <a:gd name="T95" fmla="*/ 60 h 172"/>
                <a:gd name="T96" fmla="*/ 104 w 272"/>
                <a:gd name="T97" fmla="*/ 48 h 172"/>
                <a:gd name="T98" fmla="*/ 135 w 272"/>
                <a:gd name="T99" fmla="*/ 45 h 172"/>
                <a:gd name="T100" fmla="*/ 166 w 272"/>
                <a:gd name="T101" fmla="*/ 44 h 172"/>
                <a:gd name="T102" fmla="*/ 94 w 272"/>
                <a:gd name="T103" fmla="*/ 23 h 172"/>
                <a:gd name="T104" fmla="*/ 135 w 272"/>
                <a:gd name="T105" fmla="*/ 20 h 172"/>
                <a:gd name="T106" fmla="*/ 174 w 272"/>
                <a:gd name="T107" fmla="*/ 19 h 172"/>
                <a:gd name="T108" fmla="*/ 102 w 272"/>
                <a:gd name="T109" fmla="*/ 32 h 172"/>
                <a:gd name="T110" fmla="*/ 94 w 272"/>
                <a:gd name="T111" fmla="*/ 23 h 172"/>
                <a:gd name="T112" fmla="*/ 95 w 272"/>
                <a:gd name="T113" fmla="*/ 85 h 172"/>
                <a:gd name="T114" fmla="*/ 82 w 272"/>
                <a:gd name="T115" fmla="*/ 82 h 172"/>
                <a:gd name="T116" fmla="*/ 106 w 272"/>
                <a:gd name="T117" fmla="*/ 75 h 172"/>
                <a:gd name="T118" fmla="*/ 149 w 272"/>
                <a:gd name="T119" fmla="*/ 71 h 172"/>
                <a:gd name="T120" fmla="*/ 170 w 272"/>
                <a:gd name="T121" fmla="*/ 81 h 172"/>
                <a:gd name="T122" fmla="*/ 133 w 272"/>
                <a:gd name="T123" fmla="*/ 8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2" h="172">
                  <a:moveTo>
                    <a:pt x="270" y="130"/>
                  </a:moveTo>
                  <a:cubicBezTo>
                    <a:pt x="272" y="123"/>
                    <a:pt x="264" y="119"/>
                    <a:pt x="266" y="115"/>
                  </a:cubicBezTo>
                  <a:cubicBezTo>
                    <a:pt x="265" y="114"/>
                    <a:pt x="264" y="112"/>
                    <a:pt x="262" y="112"/>
                  </a:cubicBezTo>
                  <a:cubicBezTo>
                    <a:pt x="261" y="112"/>
                    <a:pt x="258" y="115"/>
                    <a:pt x="257" y="115"/>
                  </a:cubicBezTo>
                  <a:cubicBezTo>
                    <a:pt x="255" y="116"/>
                    <a:pt x="241" y="114"/>
                    <a:pt x="239" y="113"/>
                  </a:cubicBezTo>
                  <a:cubicBezTo>
                    <a:pt x="237" y="113"/>
                    <a:pt x="237" y="115"/>
                    <a:pt x="235" y="115"/>
                  </a:cubicBezTo>
                  <a:cubicBezTo>
                    <a:pt x="234" y="116"/>
                    <a:pt x="231" y="115"/>
                    <a:pt x="231" y="115"/>
                  </a:cubicBezTo>
                  <a:cubicBezTo>
                    <a:pt x="230" y="114"/>
                    <a:pt x="220" y="116"/>
                    <a:pt x="219" y="115"/>
                  </a:cubicBezTo>
                  <a:cubicBezTo>
                    <a:pt x="218" y="115"/>
                    <a:pt x="218" y="114"/>
                    <a:pt x="217" y="114"/>
                  </a:cubicBezTo>
                  <a:cubicBezTo>
                    <a:pt x="213" y="117"/>
                    <a:pt x="206" y="114"/>
                    <a:pt x="202" y="113"/>
                  </a:cubicBezTo>
                  <a:cubicBezTo>
                    <a:pt x="200" y="114"/>
                    <a:pt x="193" y="113"/>
                    <a:pt x="193" y="113"/>
                  </a:cubicBezTo>
                  <a:cubicBezTo>
                    <a:pt x="191" y="113"/>
                    <a:pt x="189" y="113"/>
                    <a:pt x="187" y="113"/>
                  </a:cubicBezTo>
                  <a:cubicBezTo>
                    <a:pt x="186" y="113"/>
                    <a:pt x="186" y="112"/>
                    <a:pt x="185" y="112"/>
                  </a:cubicBezTo>
                  <a:cubicBezTo>
                    <a:pt x="184" y="114"/>
                    <a:pt x="183" y="112"/>
                    <a:pt x="181" y="113"/>
                  </a:cubicBezTo>
                  <a:cubicBezTo>
                    <a:pt x="180" y="113"/>
                    <a:pt x="179" y="113"/>
                    <a:pt x="179" y="113"/>
                  </a:cubicBezTo>
                  <a:cubicBezTo>
                    <a:pt x="176" y="112"/>
                    <a:pt x="175" y="113"/>
                    <a:pt x="171" y="112"/>
                  </a:cubicBezTo>
                  <a:cubicBezTo>
                    <a:pt x="169" y="112"/>
                    <a:pt x="166" y="112"/>
                    <a:pt x="164" y="112"/>
                  </a:cubicBezTo>
                  <a:cubicBezTo>
                    <a:pt x="164" y="112"/>
                    <a:pt x="155" y="110"/>
                    <a:pt x="154" y="110"/>
                  </a:cubicBezTo>
                  <a:cubicBezTo>
                    <a:pt x="153" y="111"/>
                    <a:pt x="153" y="112"/>
                    <a:pt x="151" y="111"/>
                  </a:cubicBezTo>
                  <a:cubicBezTo>
                    <a:pt x="144" y="109"/>
                    <a:pt x="131" y="110"/>
                    <a:pt x="125" y="112"/>
                  </a:cubicBezTo>
                  <a:cubicBezTo>
                    <a:pt x="125" y="112"/>
                    <a:pt x="124" y="111"/>
                    <a:pt x="124" y="111"/>
                  </a:cubicBezTo>
                  <a:cubicBezTo>
                    <a:pt x="124" y="108"/>
                    <a:pt x="125" y="101"/>
                    <a:pt x="129" y="100"/>
                  </a:cubicBezTo>
                  <a:cubicBezTo>
                    <a:pt x="132" y="99"/>
                    <a:pt x="132" y="100"/>
                    <a:pt x="135" y="101"/>
                  </a:cubicBezTo>
                  <a:cubicBezTo>
                    <a:pt x="137" y="101"/>
                    <a:pt x="138" y="100"/>
                    <a:pt x="139" y="100"/>
                  </a:cubicBezTo>
                  <a:cubicBezTo>
                    <a:pt x="140" y="100"/>
                    <a:pt x="140" y="100"/>
                    <a:pt x="141" y="100"/>
                  </a:cubicBezTo>
                  <a:cubicBezTo>
                    <a:pt x="141" y="100"/>
                    <a:pt x="142" y="100"/>
                    <a:pt x="142" y="100"/>
                  </a:cubicBezTo>
                  <a:cubicBezTo>
                    <a:pt x="147" y="101"/>
                    <a:pt x="147" y="101"/>
                    <a:pt x="147" y="101"/>
                  </a:cubicBezTo>
                  <a:cubicBezTo>
                    <a:pt x="149" y="101"/>
                    <a:pt x="161" y="101"/>
                    <a:pt x="162" y="101"/>
                  </a:cubicBezTo>
                  <a:cubicBezTo>
                    <a:pt x="165" y="101"/>
                    <a:pt x="168" y="101"/>
                    <a:pt x="170" y="101"/>
                  </a:cubicBezTo>
                  <a:cubicBezTo>
                    <a:pt x="173" y="103"/>
                    <a:pt x="174" y="105"/>
                    <a:pt x="175" y="106"/>
                  </a:cubicBezTo>
                  <a:cubicBezTo>
                    <a:pt x="175" y="106"/>
                    <a:pt x="176" y="106"/>
                    <a:pt x="177" y="106"/>
                  </a:cubicBezTo>
                  <a:cubicBezTo>
                    <a:pt x="179" y="104"/>
                    <a:pt x="181" y="102"/>
                    <a:pt x="183" y="101"/>
                  </a:cubicBezTo>
                  <a:cubicBezTo>
                    <a:pt x="185" y="99"/>
                    <a:pt x="186" y="91"/>
                    <a:pt x="185" y="87"/>
                  </a:cubicBezTo>
                  <a:cubicBezTo>
                    <a:pt x="185" y="86"/>
                    <a:pt x="181" y="84"/>
                    <a:pt x="183" y="81"/>
                  </a:cubicBezTo>
                  <a:cubicBezTo>
                    <a:pt x="183" y="80"/>
                    <a:pt x="183" y="75"/>
                    <a:pt x="183" y="75"/>
                  </a:cubicBezTo>
                  <a:cubicBezTo>
                    <a:pt x="185" y="72"/>
                    <a:pt x="186" y="61"/>
                    <a:pt x="185" y="58"/>
                  </a:cubicBezTo>
                  <a:cubicBezTo>
                    <a:pt x="185" y="57"/>
                    <a:pt x="184" y="56"/>
                    <a:pt x="184" y="55"/>
                  </a:cubicBezTo>
                  <a:cubicBezTo>
                    <a:pt x="184" y="55"/>
                    <a:pt x="184" y="50"/>
                    <a:pt x="184" y="49"/>
                  </a:cubicBezTo>
                  <a:cubicBezTo>
                    <a:pt x="185" y="47"/>
                    <a:pt x="186" y="44"/>
                    <a:pt x="186" y="41"/>
                  </a:cubicBezTo>
                  <a:cubicBezTo>
                    <a:pt x="187" y="37"/>
                    <a:pt x="185" y="36"/>
                    <a:pt x="186" y="32"/>
                  </a:cubicBezTo>
                  <a:cubicBezTo>
                    <a:pt x="187" y="32"/>
                    <a:pt x="186" y="31"/>
                    <a:pt x="187" y="31"/>
                  </a:cubicBezTo>
                  <a:cubicBezTo>
                    <a:pt x="187" y="28"/>
                    <a:pt x="189" y="27"/>
                    <a:pt x="191" y="25"/>
                  </a:cubicBezTo>
                  <a:cubicBezTo>
                    <a:pt x="194" y="21"/>
                    <a:pt x="198" y="15"/>
                    <a:pt x="199" y="9"/>
                  </a:cubicBezTo>
                  <a:cubicBezTo>
                    <a:pt x="197" y="6"/>
                    <a:pt x="197" y="2"/>
                    <a:pt x="194" y="0"/>
                  </a:cubicBezTo>
                  <a:cubicBezTo>
                    <a:pt x="193" y="0"/>
                    <a:pt x="192" y="0"/>
                    <a:pt x="191" y="0"/>
                  </a:cubicBezTo>
                  <a:cubicBezTo>
                    <a:pt x="190" y="2"/>
                    <a:pt x="188" y="1"/>
                    <a:pt x="187" y="1"/>
                  </a:cubicBezTo>
                  <a:cubicBezTo>
                    <a:pt x="184" y="4"/>
                    <a:pt x="180" y="4"/>
                    <a:pt x="176" y="3"/>
                  </a:cubicBezTo>
                  <a:cubicBezTo>
                    <a:pt x="174" y="5"/>
                    <a:pt x="169" y="2"/>
                    <a:pt x="168" y="1"/>
                  </a:cubicBezTo>
                  <a:cubicBezTo>
                    <a:pt x="168" y="2"/>
                    <a:pt x="165" y="2"/>
                    <a:pt x="164" y="2"/>
                  </a:cubicBezTo>
                  <a:cubicBezTo>
                    <a:pt x="164" y="2"/>
                    <a:pt x="161" y="1"/>
                    <a:pt x="161" y="2"/>
                  </a:cubicBezTo>
                  <a:cubicBezTo>
                    <a:pt x="158" y="2"/>
                    <a:pt x="151" y="2"/>
                    <a:pt x="148" y="4"/>
                  </a:cubicBezTo>
                  <a:cubicBezTo>
                    <a:pt x="146" y="4"/>
                    <a:pt x="145" y="3"/>
                    <a:pt x="143" y="3"/>
                  </a:cubicBezTo>
                  <a:cubicBezTo>
                    <a:pt x="140" y="2"/>
                    <a:pt x="140" y="4"/>
                    <a:pt x="137" y="3"/>
                  </a:cubicBezTo>
                  <a:cubicBezTo>
                    <a:pt x="137" y="3"/>
                    <a:pt x="137" y="3"/>
                    <a:pt x="137" y="3"/>
                  </a:cubicBezTo>
                  <a:cubicBezTo>
                    <a:pt x="134" y="3"/>
                    <a:pt x="131" y="1"/>
                    <a:pt x="128" y="2"/>
                  </a:cubicBezTo>
                  <a:cubicBezTo>
                    <a:pt x="124" y="3"/>
                    <a:pt x="117" y="3"/>
                    <a:pt x="114" y="4"/>
                  </a:cubicBezTo>
                  <a:cubicBezTo>
                    <a:pt x="113" y="3"/>
                    <a:pt x="113" y="3"/>
                    <a:pt x="112" y="3"/>
                  </a:cubicBezTo>
                  <a:cubicBezTo>
                    <a:pt x="109" y="4"/>
                    <a:pt x="108" y="4"/>
                    <a:pt x="106" y="4"/>
                  </a:cubicBezTo>
                  <a:cubicBezTo>
                    <a:pt x="104" y="4"/>
                    <a:pt x="100" y="3"/>
                    <a:pt x="100" y="2"/>
                  </a:cubicBezTo>
                  <a:cubicBezTo>
                    <a:pt x="98" y="2"/>
                    <a:pt x="96" y="2"/>
                    <a:pt x="95" y="2"/>
                  </a:cubicBezTo>
                  <a:cubicBezTo>
                    <a:pt x="94" y="3"/>
                    <a:pt x="84" y="2"/>
                    <a:pt x="82" y="4"/>
                  </a:cubicBezTo>
                  <a:cubicBezTo>
                    <a:pt x="80" y="4"/>
                    <a:pt x="78" y="4"/>
                    <a:pt x="76" y="4"/>
                  </a:cubicBezTo>
                  <a:cubicBezTo>
                    <a:pt x="73" y="4"/>
                    <a:pt x="71" y="4"/>
                    <a:pt x="67" y="6"/>
                  </a:cubicBezTo>
                  <a:cubicBezTo>
                    <a:pt x="66" y="6"/>
                    <a:pt x="65" y="5"/>
                    <a:pt x="63" y="5"/>
                  </a:cubicBezTo>
                  <a:cubicBezTo>
                    <a:pt x="61" y="7"/>
                    <a:pt x="58" y="9"/>
                    <a:pt x="55" y="10"/>
                  </a:cubicBezTo>
                  <a:cubicBezTo>
                    <a:pt x="55" y="12"/>
                    <a:pt x="55" y="13"/>
                    <a:pt x="56" y="14"/>
                  </a:cubicBezTo>
                  <a:cubicBezTo>
                    <a:pt x="57" y="14"/>
                    <a:pt x="61" y="18"/>
                    <a:pt x="62" y="19"/>
                  </a:cubicBezTo>
                  <a:cubicBezTo>
                    <a:pt x="62" y="20"/>
                    <a:pt x="62" y="22"/>
                    <a:pt x="62" y="22"/>
                  </a:cubicBezTo>
                  <a:cubicBezTo>
                    <a:pt x="63" y="23"/>
                    <a:pt x="63" y="26"/>
                    <a:pt x="63" y="26"/>
                  </a:cubicBezTo>
                  <a:cubicBezTo>
                    <a:pt x="66" y="29"/>
                    <a:pt x="65" y="31"/>
                    <a:pt x="66" y="35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5" y="45"/>
                    <a:pt x="66" y="49"/>
                    <a:pt x="67" y="50"/>
                  </a:cubicBezTo>
                  <a:cubicBezTo>
                    <a:pt x="67" y="51"/>
                    <a:pt x="66" y="52"/>
                    <a:pt x="66" y="52"/>
                  </a:cubicBezTo>
                  <a:cubicBezTo>
                    <a:pt x="67" y="54"/>
                    <a:pt x="67" y="56"/>
                    <a:pt x="67" y="58"/>
                  </a:cubicBezTo>
                  <a:cubicBezTo>
                    <a:pt x="67" y="58"/>
                    <a:pt x="67" y="59"/>
                    <a:pt x="67" y="59"/>
                  </a:cubicBezTo>
                  <a:cubicBezTo>
                    <a:pt x="67" y="60"/>
                    <a:pt x="67" y="62"/>
                    <a:pt x="66" y="63"/>
                  </a:cubicBezTo>
                  <a:cubicBezTo>
                    <a:pt x="66" y="64"/>
                    <a:pt x="67" y="65"/>
                    <a:pt x="67" y="66"/>
                  </a:cubicBezTo>
                  <a:cubicBezTo>
                    <a:pt x="66" y="66"/>
                    <a:pt x="66" y="67"/>
                    <a:pt x="65" y="68"/>
                  </a:cubicBezTo>
                  <a:cubicBezTo>
                    <a:pt x="66" y="71"/>
                    <a:pt x="68" y="80"/>
                    <a:pt x="66" y="82"/>
                  </a:cubicBezTo>
                  <a:cubicBezTo>
                    <a:pt x="67" y="82"/>
                    <a:pt x="66" y="82"/>
                    <a:pt x="67" y="82"/>
                  </a:cubicBezTo>
                  <a:cubicBezTo>
                    <a:pt x="67" y="83"/>
                    <a:pt x="66" y="87"/>
                    <a:pt x="66" y="88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6" y="88"/>
                    <a:pt x="66" y="93"/>
                    <a:pt x="66" y="93"/>
                  </a:cubicBezTo>
                  <a:cubicBezTo>
                    <a:pt x="65" y="98"/>
                    <a:pt x="64" y="102"/>
                    <a:pt x="62" y="106"/>
                  </a:cubicBezTo>
                  <a:cubicBezTo>
                    <a:pt x="62" y="107"/>
                    <a:pt x="62" y="113"/>
                    <a:pt x="62" y="113"/>
                  </a:cubicBezTo>
                  <a:cubicBezTo>
                    <a:pt x="63" y="114"/>
                    <a:pt x="64" y="114"/>
                    <a:pt x="65" y="114"/>
                  </a:cubicBezTo>
                  <a:cubicBezTo>
                    <a:pt x="65" y="114"/>
                    <a:pt x="67" y="114"/>
                    <a:pt x="67" y="113"/>
                  </a:cubicBezTo>
                  <a:cubicBezTo>
                    <a:pt x="70" y="112"/>
                    <a:pt x="74" y="103"/>
                    <a:pt x="75" y="101"/>
                  </a:cubicBezTo>
                  <a:cubicBezTo>
                    <a:pt x="79" y="102"/>
                    <a:pt x="80" y="107"/>
                    <a:pt x="87" y="106"/>
                  </a:cubicBezTo>
                  <a:cubicBezTo>
                    <a:pt x="90" y="105"/>
                    <a:pt x="91" y="106"/>
                    <a:pt x="94" y="105"/>
                  </a:cubicBezTo>
                  <a:cubicBezTo>
                    <a:pt x="95" y="105"/>
                    <a:pt x="97" y="103"/>
                    <a:pt x="98" y="102"/>
                  </a:cubicBezTo>
                  <a:cubicBezTo>
                    <a:pt x="101" y="101"/>
                    <a:pt x="107" y="101"/>
                    <a:pt x="109" y="102"/>
                  </a:cubicBezTo>
                  <a:cubicBezTo>
                    <a:pt x="111" y="102"/>
                    <a:pt x="113" y="100"/>
                    <a:pt x="116" y="102"/>
                  </a:cubicBezTo>
                  <a:cubicBezTo>
                    <a:pt x="116" y="102"/>
                    <a:pt x="116" y="102"/>
                    <a:pt x="116" y="102"/>
                  </a:cubicBezTo>
                  <a:cubicBezTo>
                    <a:pt x="114" y="104"/>
                    <a:pt x="109" y="110"/>
                    <a:pt x="108" y="111"/>
                  </a:cubicBezTo>
                  <a:cubicBezTo>
                    <a:pt x="105" y="112"/>
                    <a:pt x="101" y="112"/>
                    <a:pt x="99" y="112"/>
                  </a:cubicBezTo>
                  <a:cubicBezTo>
                    <a:pt x="98" y="112"/>
                    <a:pt x="96" y="112"/>
                    <a:pt x="96" y="112"/>
                  </a:cubicBezTo>
                  <a:cubicBezTo>
                    <a:pt x="95" y="113"/>
                    <a:pt x="92" y="113"/>
                    <a:pt x="90" y="114"/>
                  </a:cubicBezTo>
                  <a:cubicBezTo>
                    <a:pt x="86" y="115"/>
                    <a:pt x="83" y="112"/>
                    <a:pt x="80" y="113"/>
                  </a:cubicBezTo>
                  <a:cubicBezTo>
                    <a:pt x="76" y="115"/>
                    <a:pt x="73" y="115"/>
                    <a:pt x="71" y="116"/>
                  </a:cubicBezTo>
                  <a:cubicBezTo>
                    <a:pt x="70" y="116"/>
                    <a:pt x="69" y="116"/>
                    <a:pt x="68" y="116"/>
                  </a:cubicBezTo>
                  <a:cubicBezTo>
                    <a:pt x="67" y="117"/>
                    <a:pt x="64" y="118"/>
                    <a:pt x="62" y="118"/>
                  </a:cubicBezTo>
                  <a:cubicBezTo>
                    <a:pt x="58" y="119"/>
                    <a:pt x="55" y="118"/>
                    <a:pt x="53" y="119"/>
                  </a:cubicBezTo>
                  <a:cubicBezTo>
                    <a:pt x="49" y="120"/>
                    <a:pt x="46" y="119"/>
                    <a:pt x="43" y="120"/>
                  </a:cubicBezTo>
                  <a:cubicBezTo>
                    <a:pt x="43" y="120"/>
                    <a:pt x="42" y="120"/>
                    <a:pt x="41" y="120"/>
                  </a:cubicBezTo>
                  <a:cubicBezTo>
                    <a:pt x="39" y="120"/>
                    <a:pt x="35" y="120"/>
                    <a:pt x="34" y="121"/>
                  </a:cubicBezTo>
                  <a:cubicBezTo>
                    <a:pt x="33" y="121"/>
                    <a:pt x="32" y="122"/>
                    <a:pt x="31" y="123"/>
                  </a:cubicBezTo>
                  <a:cubicBezTo>
                    <a:pt x="29" y="123"/>
                    <a:pt x="24" y="122"/>
                    <a:pt x="23" y="122"/>
                  </a:cubicBezTo>
                  <a:cubicBezTo>
                    <a:pt x="22" y="123"/>
                    <a:pt x="19" y="122"/>
                    <a:pt x="17" y="123"/>
                  </a:cubicBezTo>
                  <a:cubicBezTo>
                    <a:pt x="12" y="124"/>
                    <a:pt x="10" y="124"/>
                    <a:pt x="6" y="124"/>
                  </a:cubicBezTo>
                  <a:cubicBezTo>
                    <a:pt x="5" y="125"/>
                    <a:pt x="5" y="125"/>
                    <a:pt x="4" y="126"/>
                  </a:cubicBezTo>
                  <a:cubicBezTo>
                    <a:pt x="4" y="127"/>
                    <a:pt x="4" y="128"/>
                    <a:pt x="4" y="129"/>
                  </a:cubicBezTo>
                  <a:cubicBezTo>
                    <a:pt x="3" y="130"/>
                    <a:pt x="2" y="132"/>
                    <a:pt x="2" y="133"/>
                  </a:cubicBezTo>
                  <a:cubicBezTo>
                    <a:pt x="0" y="139"/>
                    <a:pt x="4" y="143"/>
                    <a:pt x="7" y="147"/>
                  </a:cubicBezTo>
                  <a:cubicBezTo>
                    <a:pt x="12" y="147"/>
                    <a:pt x="19" y="146"/>
                    <a:pt x="23" y="143"/>
                  </a:cubicBezTo>
                  <a:cubicBezTo>
                    <a:pt x="23" y="143"/>
                    <a:pt x="28" y="143"/>
                    <a:pt x="28" y="143"/>
                  </a:cubicBezTo>
                  <a:cubicBezTo>
                    <a:pt x="29" y="143"/>
                    <a:pt x="31" y="141"/>
                    <a:pt x="32" y="140"/>
                  </a:cubicBezTo>
                  <a:cubicBezTo>
                    <a:pt x="32" y="140"/>
                    <a:pt x="32" y="140"/>
                    <a:pt x="32" y="140"/>
                  </a:cubicBezTo>
                  <a:cubicBezTo>
                    <a:pt x="35" y="140"/>
                    <a:pt x="37" y="139"/>
                    <a:pt x="39" y="138"/>
                  </a:cubicBezTo>
                  <a:cubicBezTo>
                    <a:pt x="40" y="138"/>
                    <a:pt x="41" y="138"/>
                    <a:pt x="42" y="138"/>
                  </a:cubicBezTo>
                  <a:cubicBezTo>
                    <a:pt x="43" y="138"/>
                    <a:pt x="44" y="137"/>
                    <a:pt x="45" y="137"/>
                  </a:cubicBezTo>
                  <a:cubicBezTo>
                    <a:pt x="46" y="136"/>
                    <a:pt x="49" y="137"/>
                    <a:pt x="49" y="137"/>
                  </a:cubicBezTo>
                  <a:cubicBezTo>
                    <a:pt x="51" y="136"/>
                    <a:pt x="53" y="135"/>
                    <a:pt x="55" y="134"/>
                  </a:cubicBezTo>
                  <a:cubicBezTo>
                    <a:pt x="55" y="134"/>
                    <a:pt x="62" y="134"/>
                    <a:pt x="62" y="133"/>
                  </a:cubicBezTo>
                  <a:cubicBezTo>
                    <a:pt x="62" y="133"/>
                    <a:pt x="63" y="133"/>
                    <a:pt x="63" y="133"/>
                  </a:cubicBezTo>
                  <a:cubicBezTo>
                    <a:pt x="65" y="132"/>
                    <a:pt x="68" y="132"/>
                    <a:pt x="70" y="131"/>
                  </a:cubicBezTo>
                  <a:cubicBezTo>
                    <a:pt x="74" y="130"/>
                    <a:pt x="82" y="127"/>
                    <a:pt x="88" y="128"/>
                  </a:cubicBezTo>
                  <a:cubicBezTo>
                    <a:pt x="90" y="128"/>
                    <a:pt x="92" y="126"/>
                    <a:pt x="93" y="127"/>
                  </a:cubicBezTo>
                  <a:cubicBezTo>
                    <a:pt x="94" y="127"/>
                    <a:pt x="96" y="128"/>
                    <a:pt x="97" y="128"/>
                  </a:cubicBezTo>
                  <a:cubicBezTo>
                    <a:pt x="98" y="129"/>
                    <a:pt x="97" y="128"/>
                    <a:pt x="98" y="129"/>
                  </a:cubicBezTo>
                  <a:cubicBezTo>
                    <a:pt x="98" y="130"/>
                    <a:pt x="96" y="131"/>
                    <a:pt x="96" y="133"/>
                  </a:cubicBezTo>
                  <a:cubicBezTo>
                    <a:pt x="94" y="136"/>
                    <a:pt x="94" y="138"/>
                    <a:pt x="92" y="141"/>
                  </a:cubicBezTo>
                  <a:cubicBezTo>
                    <a:pt x="91" y="142"/>
                    <a:pt x="90" y="142"/>
                    <a:pt x="90" y="143"/>
                  </a:cubicBezTo>
                  <a:cubicBezTo>
                    <a:pt x="90" y="144"/>
                    <a:pt x="90" y="145"/>
                    <a:pt x="90" y="145"/>
                  </a:cubicBezTo>
                  <a:cubicBezTo>
                    <a:pt x="89" y="146"/>
                    <a:pt x="88" y="148"/>
                    <a:pt x="87" y="149"/>
                  </a:cubicBezTo>
                  <a:cubicBezTo>
                    <a:pt x="87" y="151"/>
                    <a:pt x="87" y="155"/>
                    <a:pt x="86" y="156"/>
                  </a:cubicBezTo>
                  <a:cubicBezTo>
                    <a:pt x="87" y="158"/>
                    <a:pt x="87" y="159"/>
                    <a:pt x="88" y="160"/>
                  </a:cubicBezTo>
                  <a:cubicBezTo>
                    <a:pt x="90" y="161"/>
                    <a:pt x="92" y="163"/>
                    <a:pt x="94" y="163"/>
                  </a:cubicBezTo>
                  <a:cubicBezTo>
                    <a:pt x="95" y="160"/>
                    <a:pt x="97" y="157"/>
                    <a:pt x="98" y="155"/>
                  </a:cubicBezTo>
                  <a:cubicBezTo>
                    <a:pt x="99" y="154"/>
                    <a:pt x="100" y="153"/>
                    <a:pt x="100" y="153"/>
                  </a:cubicBezTo>
                  <a:cubicBezTo>
                    <a:pt x="100" y="153"/>
                    <a:pt x="100" y="152"/>
                    <a:pt x="100" y="151"/>
                  </a:cubicBezTo>
                  <a:cubicBezTo>
                    <a:pt x="102" y="149"/>
                    <a:pt x="107" y="146"/>
                    <a:pt x="108" y="144"/>
                  </a:cubicBezTo>
                  <a:cubicBezTo>
                    <a:pt x="111" y="141"/>
                    <a:pt x="110" y="137"/>
                    <a:pt x="112" y="134"/>
                  </a:cubicBezTo>
                  <a:cubicBezTo>
                    <a:pt x="114" y="131"/>
                    <a:pt x="118" y="129"/>
                    <a:pt x="119" y="126"/>
                  </a:cubicBezTo>
                  <a:cubicBezTo>
                    <a:pt x="120" y="126"/>
                    <a:pt x="121" y="126"/>
                    <a:pt x="122" y="126"/>
                  </a:cubicBezTo>
                  <a:cubicBezTo>
                    <a:pt x="122" y="126"/>
                    <a:pt x="130" y="125"/>
                    <a:pt x="131" y="125"/>
                  </a:cubicBezTo>
                  <a:cubicBezTo>
                    <a:pt x="133" y="126"/>
                    <a:pt x="135" y="127"/>
                    <a:pt x="136" y="127"/>
                  </a:cubicBezTo>
                  <a:cubicBezTo>
                    <a:pt x="137" y="127"/>
                    <a:pt x="138" y="130"/>
                    <a:pt x="138" y="130"/>
                  </a:cubicBezTo>
                  <a:cubicBezTo>
                    <a:pt x="140" y="132"/>
                    <a:pt x="141" y="131"/>
                    <a:pt x="142" y="133"/>
                  </a:cubicBezTo>
                  <a:cubicBezTo>
                    <a:pt x="144" y="133"/>
                    <a:pt x="145" y="139"/>
                    <a:pt x="146" y="141"/>
                  </a:cubicBezTo>
                  <a:cubicBezTo>
                    <a:pt x="147" y="143"/>
                    <a:pt x="149" y="145"/>
                    <a:pt x="150" y="147"/>
                  </a:cubicBezTo>
                  <a:cubicBezTo>
                    <a:pt x="150" y="148"/>
                    <a:pt x="150" y="149"/>
                    <a:pt x="150" y="150"/>
                  </a:cubicBezTo>
                  <a:cubicBezTo>
                    <a:pt x="152" y="154"/>
                    <a:pt x="155" y="159"/>
                    <a:pt x="158" y="162"/>
                  </a:cubicBezTo>
                  <a:cubicBezTo>
                    <a:pt x="161" y="165"/>
                    <a:pt x="159" y="169"/>
                    <a:pt x="166" y="172"/>
                  </a:cubicBezTo>
                  <a:cubicBezTo>
                    <a:pt x="167" y="170"/>
                    <a:pt x="169" y="169"/>
                    <a:pt x="170" y="167"/>
                  </a:cubicBezTo>
                  <a:cubicBezTo>
                    <a:pt x="172" y="165"/>
                    <a:pt x="170" y="161"/>
                    <a:pt x="170" y="159"/>
                  </a:cubicBezTo>
                  <a:cubicBezTo>
                    <a:pt x="171" y="153"/>
                    <a:pt x="167" y="148"/>
                    <a:pt x="165" y="142"/>
                  </a:cubicBezTo>
                  <a:cubicBezTo>
                    <a:pt x="165" y="141"/>
                    <a:pt x="165" y="139"/>
                    <a:pt x="164" y="137"/>
                  </a:cubicBezTo>
                  <a:cubicBezTo>
                    <a:pt x="161" y="133"/>
                    <a:pt x="161" y="133"/>
                    <a:pt x="163" y="127"/>
                  </a:cubicBezTo>
                  <a:cubicBezTo>
                    <a:pt x="167" y="127"/>
                    <a:pt x="170" y="127"/>
                    <a:pt x="172" y="128"/>
                  </a:cubicBezTo>
                  <a:cubicBezTo>
                    <a:pt x="173" y="127"/>
                    <a:pt x="182" y="129"/>
                    <a:pt x="183" y="129"/>
                  </a:cubicBezTo>
                  <a:cubicBezTo>
                    <a:pt x="185" y="128"/>
                    <a:pt x="198" y="130"/>
                    <a:pt x="200" y="131"/>
                  </a:cubicBezTo>
                  <a:cubicBezTo>
                    <a:pt x="201" y="131"/>
                    <a:pt x="202" y="132"/>
                    <a:pt x="203" y="133"/>
                  </a:cubicBezTo>
                  <a:cubicBezTo>
                    <a:pt x="205" y="133"/>
                    <a:pt x="207" y="133"/>
                    <a:pt x="209" y="134"/>
                  </a:cubicBezTo>
                  <a:cubicBezTo>
                    <a:pt x="209" y="134"/>
                    <a:pt x="209" y="135"/>
                    <a:pt x="210" y="136"/>
                  </a:cubicBezTo>
                  <a:cubicBezTo>
                    <a:pt x="211" y="136"/>
                    <a:pt x="212" y="137"/>
                    <a:pt x="213" y="137"/>
                  </a:cubicBezTo>
                  <a:cubicBezTo>
                    <a:pt x="214" y="137"/>
                    <a:pt x="215" y="137"/>
                    <a:pt x="216" y="137"/>
                  </a:cubicBezTo>
                  <a:cubicBezTo>
                    <a:pt x="220" y="139"/>
                    <a:pt x="225" y="141"/>
                    <a:pt x="229" y="144"/>
                  </a:cubicBezTo>
                  <a:cubicBezTo>
                    <a:pt x="229" y="144"/>
                    <a:pt x="229" y="144"/>
                    <a:pt x="229" y="143"/>
                  </a:cubicBezTo>
                  <a:cubicBezTo>
                    <a:pt x="230" y="144"/>
                    <a:pt x="232" y="144"/>
                    <a:pt x="233" y="144"/>
                  </a:cubicBezTo>
                  <a:cubicBezTo>
                    <a:pt x="233" y="144"/>
                    <a:pt x="234" y="143"/>
                    <a:pt x="235" y="143"/>
                  </a:cubicBezTo>
                  <a:cubicBezTo>
                    <a:pt x="236" y="144"/>
                    <a:pt x="237" y="145"/>
                    <a:pt x="238" y="146"/>
                  </a:cubicBezTo>
                  <a:cubicBezTo>
                    <a:pt x="239" y="144"/>
                    <a:pt x="244" y="147"/>
                    <a:pt x="245" y="147"/>
                  </a:cubicBezTo>
                  <a:cubicBezTo>
                    <a:pt x="247" y="148"/>
                    <a:pt x="249" y="146"/>
                    <a:pt x="250" y="146"/>
                  </a:cubicBezTo>
                  <a:cubicBezTo>
                    <a:pt x="251" y="146"/>
                    <a:pt x="251" y="147"/>
                    <a:pt x="253" y="147"/>
                  </a:cubicBezTo>
                  <a:cubicBezTo>
                    <a:pt x="259" y="145"/>
                    <a:pt x="262" y="142"/>
                    <a:pt x="266" y="140"/>
                  </a:cubicBezTo>
                  <a:cubicBezTo>
                    <a:pt x="267" y="136"/>
                    <a:pt x="271" y="133"/>
                    <a:pt x="271" y="131"/>
                  </a:cubicBezTo>
                  <a:cubicBezTo>
                    <a:pt x="271" y="131"/>
                    <a:pt x="271" y="130"/>
                    <a:pt x="271" y="130"/>
                  </a:cubicBezTo>
                  <a:cubicBezTo>
                    <a:pt x="271" y="130"/>
                    <a:pt x="271" y="130"/>
                    <a:pt x="270" y="130"/>
                  </a:cubicBezTo>
                  <a:close/>
                  <a:moveTo>
                    <a:pt x="170" y="55"/>
                  </a:moveTo>
                  <a:cubicBezTo>
                    <a:pt x="168" y="56"/>
                    <a:pt x="168" y="55"/>
                    <a:pt x="166" y="55"/>
                  </a:cubicBezTo>
                  <a:cubicBezTo>
                    <a:pt x="164" y="55"/>
                    <a:pt x="159" y="55"/>
                    <a:pt x="156" y="55"/>
                  </a:cubicBezTo>
                  <a:cubicBezTo>
                    <a:pt x="154" y="55"/>
                    <a:pt x="151" y="55"/>
                    <a:pt x="149" y="54"/>
                  </a:cubicBezTo>
                  <a:cubicBezTo>
                    <a:pt x="146" y="57"/>
                    <a:pt x="143" y="54"/>
                    <a:pt x="139" y="55"/>
                  </a:cubicBezTo>
                  <a:cubicBezTo>
                    <a:pt x="136" y="56"/>
                    <a:pt x="133" y="57"/>
                    <a:pt x="130" y="57"/>
                  </a:cubicBezTo>
                  <a:cubicBezTo>
                    <a:pt x="130" y="57"/>
                    <a:pt x="129" y="56"/>
                    <a:pt x="129" y="56"/>
                  </a:cubicBezTo>
                  <a:cubicBezTo>
                    <a:pt x="125" y="59"/>
                    <a:pt x="115" y="57"/>
                    <a:pt x="110" y="56"/>
                  </a:cubicBezTo>
                  <a:cubicBezTo>
                    <a:pt x="108" y="56"/>
                    <a:pt x="108" y="57"/>
                    <a:pt x="107" y="58"/>
                  </a:cubicBezTo>
                  <a:cubicBezTo>
                    <a:pt x="106" y="58"/>
                    <a:pt x="104" y="57"/>
                    <a:pt x="103" y="58"/>
                  </a:cubicBezTo>
                  <a:cubicBezTo>
                    <a:pt x="100" y="60"/>
                    <a:pt x="95" y="61"/>
                    <a:pt x="92" y="62"/>
                  </a:cubicBezTo>
                  <a:cubicBezTo>
                    <a:pt x="91" y="62"/>
                    <a:pt x="89" y="61"/>
                    <a:pt x="88" y="61"/>
                  </a:cubicBezTo>
                  <a:cubicBezTo>
                    <a:pt x="88" y="61"/>
                    <a:pt x="87" y="60"/>
                    <a:pt x="87" y="60"/>
                  </a:cubicBezTo>
                  <a:cubicBezTo>
                    <a:pt x="87" y="58"/>
                    <a:pt x="90" y="55"/>
                    <a:pt x="92" y="54"/>
                  </a:cubicBezTo>
                  <a:cubicBezTo>
                    <a:pt x="92" y="54"/>
                    <a:pt x="93" y="53"/>
                    <a:pt x="94" y="53"/>
                  </a:cubicBezTo>
                  <a:cubicBezTo>
                    <a:pt x="95" y="52"/>
                    <a:pt x="96" y="52"/>
                    <a:pt x="96" y="51"/>
                  </a:cubicBezTo>
                  <a:cubicBezTo>
                    <a:pt x="99" y="49"/>
                    <a:pt x="102" y="49"/>
                    <a:pt x="104" y="48"/>
                  </a:cubicBezTo>
                  <a:cubicBezTo>
                    <a:pt x="106" y="48"/>
                    <a:pt x="108" y="47"/>
                    <a:pt x="110" y="47"/>
                  </a:cubicBezTo>
                  <a:cubicBezTo>
                    <a:pt x="111" y="46"/>
                    <a:pt x="117" y="47"/>
                    <a:pt x="117" y="47"/>
                  </a:cubicBezTo>
                  <a:cubicBezTo>
                    <a:pt x="120" y="46"/>
                    <a:pt x="125" y="47"/>
                    <a:pt x="126" y="46"/>
                  </a:cubicBezTo>
                  <a:cubicBezTo>
                    <a:pt x="129" y="45"/>
                    <a:pt x="132" y="44"/>
                    <a:pt x="135" y="45"/>
                  </a:cubicBezTo>
                  <a:cubicBezTo>
                    <a:pt x="139" y="46"/>
                    <a:pt x="142" y="45"/>
                    <a:pt x="148" y="45"/>
                  </a:cubicBezTo>
                  <a:cubicBezTo>
                    <a:pt x="151" y="45"/>
                    <a:pt x="154" y="45"/>
                    <a:pt x="156" y="45"/>
                  </a:cubicBezTo>
                  <a:cubicBezTo>
                    <a:pt x="157" y="45"/>
                    <a:pt x="158" y="44"/>
                    <a:pt x="160" y="44"/>
                  </a:cubicBezTo>
                  <a:cubicBezTo>
                    <a:pt x="162" y="44"/>
                    <a:pt x="163" y="46"/>
                    <a:pt x="166" y="44"/>
                  </a:cubicBezTo>
                  <a:cubicBezTo>
                    <a:pt x="167" y="45"/>
                    <a:pt x="169" y="45"/>
                    <a:pt x="170" y="46"/>
                  </a:cubicBezTo>
                  <a:cubicBezTo>
                    <a:pt x="172" y="47"/>
                    <a:pt x="172" y="51"/>
                    <a:pt x="172" y="53"/>
                  </a:cubicBezTo>
                  <a:cubicBezTo>
                    <a:pt x="172" y="54"/>
                    <a:pt x="171" y="54"/>
                    <a:pt x="170" y="55"/>
                  </a:cubicBezTo>
                  <a:close/>
                  <a:moveTo>
                    <a:pt x="94" y="23"/>
                  </a:moveTo>
                  <a:cubicBezTo>
                    <a:pt x="95" y="22"/>
                    <a:pt x="96" y="21"/>
                    <a:pt x="96" y="21"/>
                  </a:cubicBezTo>
                  <a:cubicBezTo>
                    <a:pt x="97" y="20"/>
                    <a:pt x="99" y="21"/>
                    <a:pt x="100" y="21"/>
                  </a:cubicBezTo>
                  <a:cubicBezTo>
                    <a:pt x="104" y="19"/>
                    <a:pt x="109" y="19"/>
                    <a:pt x="113" y="19"/>
                  </a:cubicBezTo>
                  <a:cubicBezTo>
                    <a:pt x="122" y="18"/>
                    <a:pt x="130" y="21"/>
                    <a:pt x="135" y="20"/>
                  </a:cubicBezTo>
                  <a:cubicBezTo>
                    <a:pt x="140" y="19"/>
                    <a:pt x="156" y="16"/>
                    <a:pt x="159" y="17"/>
                  </a:cubicBezTo>
                  <a:cubicBezTo>
                    <a:pt x="159" y="16"/>
                    <a:pt x="159" y="16"/>
                    <a:pt x="159" y="16"/>
                  </a:cubicBezTo>
                  <a:cubicBezTo>
                    <a:pt x="161" y="17"/>
                    <a:pt x="164" y="17"/>
                    <a:pt x="166" y="18"/>
                  </a:cubicBezTo>
                  <a:cubicBezTo>
                    <a:pt x="168" y="17"/>
                    <a:pt x="173" y="19"/>
                    <a:pt x="174" y="19"/>
                  </a:cubicBezTo>
                  <a:cubicBezTo>
                    <a:pt x="175" y="20"/>
                    <a:pt x="175" y="21"/>
                    <a:pt x="176" y="21"/>
                  </a:cubicBezTo>
                  <a:cubicBezTo>
                    <a:pt x="176" y="22"/>
                    <a:pt x="175" y="27"/>
                    <a:pt x="174" y="28"/>
                  </a:cubicBezTo>
                  <a:cubicBezTo>
                    <a:pt x="174" y="29"/>
                    <a:pt x="174" y="29"/>
                    <a:pt x="174" y="29"/>
                  </a:cubicBezTo>
                  <a:cubicBezTo>
                    <a:pt x="148" y="29"/>
                    <a:pt x="120" y="27"/>
                    <a:pt x="102" y="32"/>
                  </a:cubicBezTo>
                  <a:cubicBezTo>
                    <a:pt x="102" y="32"/>
                    <a:pt x="97" y="32"/>
                    <a:pt x="96" y="32"/>
                  </a:cubicBezTo>
                  <a:cubicBezTo>
                    <a:pt x="96" y="32"/>
                    <a:pt x="88" y="33"/>
                    <a:pt x="87" y="33"/>
                  </a:cubicBezTo>
                  <a:cubicBezTo>
                    <a:pt x="86" y="32"/>
                    <a:pt x="85" y="31"/>
                    <a:pt x="84" y="30"/>
                  </a:cubicBezTo>
                  <a:cubicBezTo>
                    <a:pt x="85" y="27"/>
                    <a:pt x="91" y="24"/>
                    <a:pt x="94" y="23"/>
                  </a:cubicBezTo>
                  <a:close/>
                  <a:moveTo>
                    <a:pt x="121" y="83"/>
                  </a:moveTo>
                  <a:cubicBezTo>
                    <a:pt x="119" y="84"/>
                    <a:pt x="113" y="84"/>
                    <a:pt x="111" y="84"/>
                  </a:cubicBezTo>
                  <a:cubicBezTo>
                    <a:pt x="107" y="84"/>
                    <a:pt x="103" y="85"/>
                    <a:pt x="100" y="85"/>
                  </a:cubicBezTo>
                  <a:cubicBezTo>
                    <a:pt x="98" y="85"/>
                    <a:pt x="96" y="85"/>
                    <a:pt x="95" y="85"/>
                  </a:cubicBezTo>
                  <a:cubicBezTo>
                    <a:pt x="94" y="86"/>
                    <a:pt x="94" y="86"/>
                    <a:pt x="94" y="86"/>
                  </a:cubicBezTo>
                  <a:cubicBezTo>
                    <a:pt x="93" y="86"/>
                    <a:pt x="92" y="86"/>
                    <a:pt x="90" y="86"/>
                  </a:cubicBezTo>
                  <a:cubicBezTo>
                    <a:pt x="86" y="88"/>
                    <a:pt x="85" y="89"/>
                    <a:pt x="80" y="88"/>
                  </a:cubicBezTo>
                  <a:cubicBezTo>
                    <a:pt x="80" y="86"/>
                    <a:pt x="82" y="83"/>
                    <a:pt x="82" y="82"/>
                  </a:cubicBezTo>
                  <a:cubicBezTo>
                    <a:pt x="83" y="78"/>
                    <a:pt x="90" y="77"/>
                    <a:pt x="94" y="75"/>
                  </a:cubicBezTo>
                  <a:cubicBezTo>
                    <a:pt x="95" y="75"/>
                    <a:pt x="96" y="75"/>
                    <a:pt x="98" y="75"/>
                  </a:cubicBezTo>
                  <a:cubicBezTo>
                    <a:pt x="98" y="75"/>
                    <a:pt x="103" y="74"/>
                    <a:pt x="103" y="74"/>
                  </a:cubicBezTo>
                  <a:cubicBezTo>
                    <a:pt x="103" y="74"/>
                    <a:pt x="105" y="75"/>
                    <a:pt x="106" y="75"/>
                  </a:cubicBezTo>
                  <a:cubicBezTo>
                    <a:pt x="110" y="74"/>
                    <a:pt x="118" y="74"/>
                    <a:pt x="122" y="72"/>
                  </a:cubicBezTo>
                  <a:cubicBezTo>
                    <a:pt x="123" y="72"/>
                    <a:pt x="131" y="73"/>
                    <a:pt x="132" y="73"/>
                  </a:cubicBezTo>
                  <a:cubicBezTo>
                    <a:pt x="133" y="74"/>
                    <a:pt x="148" y="72"/>
                    <a:pt x="148" y="72"/>
                  </a:cubicBezTo>
                  <a:cubicBezTo>
                    <a:pt x="149" y="72"/>
                    <a:pt x="149" y="72"/>
                    <a:pt x="149" y="71"/>
                  </a:cubicBezTo>
                  <a:cubicBezTo>
                    <a:pt x="149" y="71"/>
                    <a:pt x="149" y="71"/>
                    <a:pt x="149" y="71"/>
                  </a:cubicBezTo>
                  <a:cubicBezTo>
                    <a:pt x="149" y="71"/>
                    <a:pt x="153" y="73"/>
                    <a:pt x="153" y="73"/>
                  </a:cubicBezTo>
                  <a:cubicBezTo>
                    <a:pt x="159" y="70"/>
                    <a:pt x="164" y="72"/>
                    <a:pt x="169" y="73"/>
                  </a:cubicBezTo>
                  <a:cubicBezTo>
                    <a:pt x="171" y="75"/>
                    <a:pt x="170" y="79"/>
                    <a:pt x="170" y="81"/>
                  </a:cubicBezTo>
                  <a:cubicBezTo>
                    <a:pt x="169" y="82"/>
                    <a:pt x="168" y="82"/>
                    <a:pt x="168" y="83"/>
                  </a:cubicBezTo>
                  <a:cubicBezTo>
                    <a:pt x="162" y="83"/>
                    <a:pt x="154" y="82"/>
                    <a:pt x="148" y="83"/>
                  </a:cubicBezTo>
                  <a:cubicBezTo>
                    <a:pt x="147" y="83"/>
                    <a:pt x="142" y="82"/>
                    <a:pt x="142" y="82"/>
                  </a:cubicBezTo>
                  <a:cubicBezTo>
                    <a:pt x="140" y="83"/>
                    <a:pt x="135" y="83"/>
                    <a:pt x="133" y="82"/>
                  </a:cubicBezTo>
                  <a:cubicBezTo>
                    <a:pt x="130" y="84"/>
                    <a:pt x="122" y="83"/>
                    <a:pt x="121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" name="Freeform 56"/>
            <p:cNvSpPr/>
            <p:nvPr/>
          </p:nvSpPr>
          <p:spPr bwMode="auto">
            <a:xfrm>
              <a:off x="6137276" y="3024188"/>
              <a:ext cx="220663" cy="657225"/>
            </a:xfrm>
            <a:custGeom>
              <a:avLst/>
              <a:gdLst>
                <a:gd name="T0" fmla="*/ 67 w 73"/>
                <a:gd name="T1" fmla="*/ 1 h 215"/>
                <a:gd name="T2" fmla="*/ 69 w 73"/>
                <a:gd name="T3" fmla="*/ 18 h 215"/>
                <a:gd name="T4" fmla="*/ 65 w 73"/>
                <a:gd name="T5" fmla="*/ 37 h 215"/>
                <a:gd name="T6" fmla="*/ 67 w 73"/>
                <a:gd name="T7" fmla="*/ 53 h 215"/>
                <a:gd name="T8" fmla="*/ 68 w 73"/>
                <a:gd name="T9" fmla="*/ 65 h 215"/>
                <a:gd name="T10" fmla="*/ 68 w 73"/>
                <a:gd name="T11" fmla="*/ 74 h 215"/>
                <a:gd name="T12" fmla="*/ 67 w 73"/>
                <a:gd name="T13" fmla="*/ 91 h 215"/>
                <a:gd name="T14" fmla="*/ 69 w 73"/>
                <a:gd name="T15" fmla="*/ 99 h 215"/>
                <a:gd name="T16" fmla="*/ 71 w 73"/>
                <a:gd name="T17" fmla="*/ 107 h 215"/>
                <a:gd name="T18" fmla="*/ 73 w 73"/>
                <a:gd name="T19" fmla="*/ 114 h 215"/>
                <a:gd name="T20" fmla="*/ 69 w 73"/>
                <a:gd name="T21" fmla="*/ 118 h 215"/>
                <a:gd name="T22" fmla="*/ 68 w 73"/>
                <a:gd name="T23" fmla="*/ 130 h 215"/>
                <a:gd name="T24" fmla="*/ 67 w 73"/>
                <a:gd name="T25" fmla="*/ 137 h 215"/>
                <a:gd name="T26" fmla="*/ 67 w 73"/>
                <a:gd name="T27" fmla="*/ 148 h 215"/>
                <a:gd name="T28" fmla="*/ 65 w 73"/>
                <a:gd name="T29" fmla="*/ 157 h 215"/>
                <a:gd name="T30" fmla="*/ 64 w 73"/>
                <a:gd name="T31" fmla="*/ 159 h 215"/>
                <a:gd name="T32" fmla="*/ 63 w 73"/>
                <a:gd name="T33" fmla="*/ 160 h 215"/>
                <a:gd name="T34" fmla="*/ 63 w 73"/>
                <a:gd name="T35" fmla="*/ 168 h 215"/>
                <a:gd name="T36" fmla="*/ 64 w 73"/>
                <a:gd name="T37" fmla="*/ 186 h 215"/>
                <a:gd name="T38" fmla="*/ 65 w 73"/>
                <a:gd name="T39" fmla="*/ 197 h 215"/>
                <a:gd name="T40" fmla="*/ 65 w 73"/>
                <a:gd name="T41" fmla="*/ 208 h 215"/>
                <a:gd name="T42" fmla="*/ 61 w 73"/>
                <a:gd name="T43" fmla="*/ 215 h 215"/>
                <a:gd name="T44" fmla="*/ 55 w 73"/>
                <a:gd name="T45" fmla="*/ 208 h 215"/>
                <a:gd name="T46" fmla="*/ 53 w 73"/>
                <a:gd name="T47" fmla="*/ 204 h 215"/>
                <a:gd name="T48" fmla="*/ 48 w 73"/>
                <a:gd name="T49" fmla="*/ 186 h 215"/>
                <a:gd name="T50" fmla="*/ 48 w 73"/>
                <a:gd name="T51" fmla="*/ 178 h 215"/>
                <a:gd name="T52" fmla="*/ 45 w 73"/>
                <a:gd name="T53" fmla="*/ 147 h 215"/>
                <a:gd name="T54" fmla="*/ 33 w 73"/>
                <a:gd name="T55" fmla="*/ 153 h 215"/>
                <a:gd name="T56" fmla="*/ 18 w 73"/>
                <a:gd name="T57" fmla="*/ 161 h 215"/>
                <a:gd name="T58" fmla="*/ 11 w 73"/>
                <a:gd name="T59" fmla="*/ 163 h 215"/>
                <a:gd name="T60" fmla="*/ 4 w 73"/>
                <a:gd name="T61" fmla="*/ 155 h 215"/>
                <a:gd name="T62" fmla="*/ 0 w 73"/>
                <a:gd name="T63" fmla="*/ 147 h 215"/>
                <a:gd name="T64" fmla="*/ 0 w 73"/>
                <a:gd name="T65" fmla="*/ 138 h 215"/>
                <a:gd name="T66" fmla="*/ 0 w 73"/>
                <a:gd name="T67" fmla="*/ 127 h 215"/>
                <a:gd name="T68" fmla="*/ 8 w 73"/>
                <a:gd name="T69" fmla="*/ 112 h 215"/>
                <a:gd name="T70" fmla="*/ 12 w 73"/>
                <a:gd name="T71" fmla="*/ 90 h 215"/>
                <a:gd name="T72" fmla="*/ 12 w 73"/>
                <a:gd name="T73" fmla="*/ 73 h 215"/>
                <a:gd name="T74" fmla="*/ 13 w 73"/>
                <a:gd name="T75" fmla="*/ 64 h 215"/>
                <a:gd name="T76" fmla="*/ 18 w 73"/>
                <a:gd name="T77" fmla="*/ 47 h 215"/>
                <a:gd name="T78" fmla="*/ 24 w 73"/>
                <a:gd name="T79" fmla="*/ 41 h 215"/>
                <a:gd name="T80" fmla="*/ 32 w 73"/>
                <a:gd name="T81" fmla="*/ 39 h 215"/>
                <a:gd name="T82" fmla="*/ 38 w 73"/>
                <a:gd name="T83" fmla="*/ 47 h 215"/>
                <a:gd name="T84" fmla="*/ 28 w 73"/>
                <a:gd name="T85" fmla="*/ 62 h 215"/>
                <a:gd name="T86" fmla="*/ 31 w 73"/>
                <a:gd name="T87" fmla="*/ 81 h 215"/>
                <a:gd name="T88" fmla="*/ 31 w 73"/>
                <a:gd name="T89" fmla="*/ 89 h 215"/>
                <a:gd name="T90" fmla="*/ 30 w 73"/>
                <a:gd name="T91" fmla="*/ 99 h 215"/>
                <a:gd name="T92" fmla="*/ 48 w 73"/>
                <a:gd name="T93" fmla="*/ 115 h 215"/>
                <a:gd name="T94" fmla="*/ 50 w 73"/>
                <a:gd name="T95" fmla="*/ 115 h 215"/>
                <a:gd name="T96" fmla="*/ 51 w 73"/>
                <a:gd name="T97" fmla="*/ 109 h 215"/>
                <a:gd name="T98" fmla="*/ 55 w 73"/>
                <a:gd name="T99" fmla="*/ 79 h 215"/>
                <a:gd name="T100" fmla="*/ 53 w 73"/>
                <a:gd name="T101" fmla="*/ 35 h 215"/>
                <a:gd name="T102" fmla="*/ 60 w 73"/>
                <a:gd name="T103" fmla="*/ 4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3" h="215">
                  <a:moveTo>
                    <a:pt x="65" y="0"/>
                  </a:moveTo>
                  <a:cubicBezTo>
                    <a:pt x="66" y="0"/>
                    <a:pt x="67" y="0"/>
                    <a:pt x="67" y="1"/>
                  </a:cubicBezTo>
                  <a:cubicBezTo>
                    <a:pt x="70" y="3"/>
                    <a:pt x="68" y="10"/>
                    <a:pt x="69" y="15"/>
                  </a:cubicBezTo>
                  <a:cubicBezTo>
                    <a:pt x="69" y="16"/>
                    <a:pt x="69" y="17"/>
                    <a:pt x="69" y="18"/>
                  </a:cubicBezTo>
                  <a:cubicBezTo>
                    <a:pt x="71" y="22"/>
                    <a:pt x="69" y="30"/>
                    <a:pt x="67" y="34"/>
                  </a:cubicBezTo>
                  <a:cubicBezTo>
                    <a:pt x="66" y="35"/>
                    <a:pt x="66" y="37"/>
                    <a:pt x="65" y="37"/>
                  </a:cubicBezTo>
                  <a:cubicBezTo>
                    <a:pt x="64" y="39"/>
                    <a:pt x="65" y="45"/>
                    <a:pt x="66" y="46"/>
                  </a:cubicBezTo>
                  <a:cubicBezTo>
                    <a:pt x="66" y="47"/>
                    <a:pt x="66" y="51"/>
                    <a:pt x="67" y="53"/>
                  </a:cubicBezTo>
                  <a:cubicBezTo>
                    <a:pt x="67" y="55"/>
                    <a:pt x="67" y="57"/>
                    <a:pt x="67" y="59"/>
                  </a:cubicBezTo>
                  <a:cubicBezTo>
                    <a:pt x="67" y="61"/>
                    <a:pt x="67" y="63"/>
                    <a:pt x="68" y="65"/>
                  </a:cubicBezTo>
                  <a:cubicBezTo>
                    <a:pt x="68" y="67"/>
                    <a:pt x="67" y="70"/>
                    <a:pt x="67" y="71"/>
                  </a:cubicBezTo>
                  <a:cubicBezTo>
                    <a:pt x="67" y="71"/>
                    <a:pt x="68" y="73"/>
                    <a:pt x="68" y="74"/>
                  </a:cubicBezTo>
                  <a:cubicBezTo>
                    <a:pt x="69" y="76"/>
                    <a:pt x="67" y="82"/>
                    <a:pt x="68" y="85"/>
                  </a:cubicBezTo>
                  <a:cubicBezTo>
                    <a:pt x="68" y="86"/>
                    <a:pt x="65" y="89"/>
                    <a:pt x="67" y="91"/>
                  </a:cubicBezTo>
                  <a:cubicBezTo>
                    <a:pt x="67" y="92"/>
                    <a:pt x="66" y="94"/>
                    <a:pt x="67" y="95"/>
                  </a:cubicBezTo>
                  <a:cubicBezTo>
                    <a:pt x="68" y="97"/>
                    <a:pt x="68" y="98"/>
                    <a:pt x="69" y="99"/>
                  </a:cubicBezTo>
                  <a:cubicBezTo>
                    <a:pt x="69" y="101"/>
                    <a:pt x="69" y="104"/>
                    <a:pt x="69" y="106"/>
                  </a:cubicBezTo>
                  <a:cubicBezTo>
                    <a:pt x="70" y="106"/>
                    <a:pt x="71" y="107"/>
                    <a:pt x="71" y="107"/>
                  </a:cubicBezTo>
                  <a:cubicBezTo>
                    <a:pt x="72" y="109"/>
                    <a:pt x="71" y="110"/>
                    <a:pt x="72" y="112"/>
                  </a:cubicBezTo>
                  <a:cubicBezTo>
                    <a:pt x="72" y="113"/>
                    <a:pt x="73" y="112"/>
                    <a:pt x="73" y="114"/>
                  </a:cubicBezTo>
                  <a:cubicBezTo>
                    <a:pt x="72" y="114"/>
                    <a:pt x="71" y="116"/>
                    <a:pt x="72" y="117"/>
                  </a:cubicBezTo>
                  <a:cubicBezTo>
                    <a:pt x="71" y="117"/>
                    <a:pt x="70" y="118"/>
                    <a:pt x="69" y="118"/>
                  </a:cubicBezTo>
                  <a:cubicBezTo>
                    <a:pt x="69" y="119"/>
                    <a:pt x="67" y="127"/>
                    <a:pt x="67" y="127"/>
                  </a:cubicBezTo>
                  <a:cubicBezTo>
                    <a:pt x="67" y="128"/>
                    <a:pt x="68" y="129"/>
                    <a:pt x="68" y="130"/>
                  </a:cubicBezTo>
                  <a:cubicBezTo>
                    <a:pt x="68" y="132"/>
                    <a:pt x="68" y="133"/>
                    <a:pt x="68" y="134"/>
                  </a:cubicBezTo>
                  <a:cubicBezTo>
                    <a:pt x="68" y="135"/>
                    <a:pt x="67" y="138"/>
                    <a:pt x="67" y="137"/>
                  </a:cubicBezTo>
                  <a:cubicBezTo>
                    <a:pt x="67" y="138"/>
                    <a:pt x="67" y="138"/>
                    <a:pt x="67" y="139"/>
                  </a:cubicBezTo>
                  <a:cubicBezTo>
                    <a:pt x="67" y="139"/>
                    <a:pt x="66" y="148"/>
                    <a:pt x="67" y="148"/>
                  </a:cubicBezTo>
                  <a:cubicBezTo>
                    <a:pt x="67" y="148"/>
                    <a:pt x="67" y="149"/>
                    <a:pt x="67" y="149"/>
                  </a:cubicBezTo>
                  <a:cubicBezTo>
                    <a:pt x="66" y="152"/>
                    <a:pt x="64" y="155"/>
                    <a:pt x="65" y="157"/>
                  </a:cubicBezTo>
                  <a:cubicBezTo>
                    <a:pt x="65" y="157"/>
                    <a:pt x="65" y="158"/>
                    <a:pt x="65" y="158"/>
                  </a:cubicBezTo>
                  <a:cubicBezTo>
                    <a:pt x="65" y="158"/>
                    <a:pt x="65" y="158"/>
                    <a:pt x="64" y="159"/>
                  </a:cubicBezTo>
                  <a:cubicBezTo>
                    <a:pt x="64" y="159"/>
                    <a:pt x="64" y="159"/>
                    <a:pt x="64" y="159"/>
                  </a:cubicBezTo>
                  <a:cubicBezTo>
                    <a:pt x="64" y="160"/>
                    <a:pt x="64" y="160"/>
                    <a:pt x="63" y="160"/>
                  </a:cubicBezTo>
                  <a:cubicBezTo>
                    <a:pt x="63" y="162"/>
                    <a:pt x="63" y="164"/>
                    <a:pt x="63" y="166"/>
                  </a:cubicBezTo>
                  <a:cubicBezTo>
                    <a:pt x="63" y="167"/>
                    <a:pt x="63" y="167"/>
                    <a:pt x="63" y="168"/>
                  </a:cubicBezTo>
                  <a:cubicBezTo>
                    <a:pt x="61" y="173"/>
                    <a:pt x="64" y="179"/>
                    <a:pt x="65" y="181"/>
                  </a:cubicBezTo>
                  <a:cubicBezTo>
                    <a:pt x="65" y="183"/>
                    <a:pt x="65" y="184"/>
                    <a:pt x="64" y="186"/>
                  </a:cubicBezTo>
                  <a:cubicBezTo>
                    <a:pt x="64" y="186"/>
                    <a:pt x="64" y="186"/>
                    <a:pt x="64" y="186"/>
                  </a:cubicBezTo>
                  <a:cubicBezTo>
                    <a:pt x="64" y="186"/>
                    <a:pt x="65" y="197"/>
                    <a:pt x="65" y="197"/>
                  </a:cubicBezTo>
                  <a:cubicBezTo>
                    <a:pt x="65" y="197"/>
                    <a:pt x="64" y="201"/>
                    <a:pt x="64" y="201"/>
                  </a:cubicBezTo>
                  <a:cubicBezTo>
                    <a:pt x="65" y="202"/>
                    <a:pt x="65" y="207"/>
                    <a:pt x="65" y="208"/>
                  </a:cubicBezTo>
                  <a:cubicBezTo>
                    <a:pt x="65" y="209"/>
                    <a:pt x="64" y="209"/>
                    <a:pt x="63" y="209"/>
                  </a:cubicBezTo>
                  <a:cubicBezTo>
                    <a:pt x="63" y="211"/>
                    <a:pt x="63" y="214"/>
                    <a:pt x="61" y="215"/>
                  </a:cubicBezTo>
                  <a:cubicBezTo>
                    <a:pt x="60" y="215"/>
                    <a:pt x="61" y="215"/>
                    <a:pt x="60" y="215"/>
                  </a:cubicBezTo>
                  <a:cubicBezTo>
                    <a:pt x="57" y="213"/>
                    <a:pt x="58" y="210"/>
                    <a:pt x="55" y="208"/>
                  </a:cubicBezTo>
                  <a:cubicBezTo>
                    <a:pt x="55" y="208"/>
                    <a:pt x="56" y="208"/>
                    <a:pt x="56" y="207"/>
                  </a:cubicBezTo>
                  <a:cubicBezTo>
                    <a:pt x="56" y="206"/>
                    <a:pt x="54" y="205"/>
                    <a:pt x="53" y="204"/>
                  </a:cubicBezTo>
                  <a:cubicBezTo>
                    <a:pt x="52" y="202"/>
                    <a:pt x="53" y="199"/>
                    <a:pt x="52" y="197"/>
                  </a:cubicBezTo>
                  <a:cubicBezTo>
                    <a:pt x="51" y="194"/>
                    <a:pt x="50" y="188"/>
                    <a:pt x="48" y="186"/>
                  </a:cubicBezTo>
                  <a:cubicBezTo>
                    <a:pt x="48" y="185"/>
                    <a:pt x="49" y="183"/>
                    <a:pt x="49" y="182"/>
                  </a:cubicBezTo>
                  <a:cubicBezTo>
                    <a:pt x="48" y="181"/>
                    <a:pt x="48" y="179"/>
                    <a:pt x="48" y="178"/>
                  </a:cubicBezTo>
                  <a:cubicBezTo>
                    <a:pt x="48" y="174"/>
                    <a:pt x="49" y="168"/>
                    <a:pt x="48" y="166"/>
                  </a:cubicBezTo>
                  <a:cubicBezTo>
                    <a:pt x="46" y="163"/>
                    <a:pt x="51" y="148"/>
                    <a:pt x="45" y="147"/>
                  </a:cubicBezTo>
                  <a:cubicBezTo>
                    <a:pt x="43" y="148"/>
                    <a:pt x="40" y="148"/>
                    <a:pt x="38" y="149"/>
                  </a:cubicBezTo>
                  <a:cubicBezTo>
                    <a:pt x="37" y="150"/>
                    <a:pt x="35" y="152"/>
                    <a:pt x="33" y="153"/>
                  </a:cubicBezTo>
                  <a:cubicBezTo>
                    <a:pt x="33" y="153"/>
                    <a:pt x="23" y="157"/>
                    <a:pt x="23" y="157"/>
                  </a:cubicBezTo>
                  <a:cubicBezTo>
                    <a:pt x="21" y="158"/>
                    <a:pt x="20" y="160"/>
                    <a:pt x="18" y="161"/>
                  </a:cubicBezTo>
                  <a:cubicBezTo>
                    <a:pt x="16" y="161"/>
                    <a:pt x="15" y="161"/>
                    <a:pt x="13" y="161"/>
                  </a:cubicBezTo>
                  <a:cubicBezTo>
                    <a:pt x="13" y="162"/>
                    <a:pt x="12" y="162"/>
                    <a:pt x="11" y="163"/>
                  </a:cubicBezTo>
                  <a:cubicBezTo>
                    <a:pt x="8" y="164"/>
                    <a:pt x="5" y="159"/>
                    <a:pt x="4" y="157"/>
                  </a:cubicBezTo>
                  <a:cubicBezTo>
                    <a:pt x="4" y="156"/>
                    <a:pt x="4" y="156"/>
                    <a:pt x="4" y="155"/>
                  </a:cubicBezTo>
                  <a:cubicBezTo>
                    <a:pt x="2" y="152"/>
                    <a:pt x="2" y="150"/>
                    <a:pt x="0" y="148"/>
                  </a:cubicBezTo>
                  <a:cubicBezTo>
                    <a:pt x="1" y="147"/>
                    <a:pt x="0" y="146"/>
                    <a:pt x="0" y="147"/>
                  </a:cubicBezTo>
                  <a:cubicBezTo>
                    <a:pt x="0" y="147"/>
                    <a:pt x="0" y="144"/>
                    <a:pt x="0" y="144"/>
                  </a:cubicBezTo>
                  <a:cubicBezTo>
                    <a:pt x="0" y="142"/>
                    <a:pt x="0" y="138"/>
                    <a:pt x="0" y="138"/>
                  </a:cubicBezTo>
                  <a:cubicBezTo>
                    <a:pt x="2" y="137"/>
                    <a:pt x="1" y="129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6"/>
                    <a:pt x="1" y="124"/>
                    <a:pt x="0" y="123"/>
                  </a:cubicBezTo>
                  <a:cubicBezTo>
                    <a:pt x="2" y="119"/>
                    <a:pt x="7" y="115"/>
                    <a:pt x="8" y="112"/>
                  </a:cubicBezTo>
                  <a:cubicBezTo>
                    <a:pt x="8" y="111"/>
                    <a:pt x="8" y="110"/>
                    <a:pt x="8" y="109"/>
                  </a:cubicBezTo>
                  <a:cubicBezTo>
                    <a:pt x="10" y="104"/>
                    <a:pt x="10" y="93"/>
                    <a:pt x="12" y="90"/>
                  </a:cubicBezTo>
                  <a:cubicBezTo>
                    <a:pt x="12" y="87"/>
                    <a:pt x="12" y="85"/>
                    <a:pt x="12" y="83"/>
                  </a:cubicBezTo>
                  <a:cubicBezTo>
                    <a:pt x="12" y="79"/>
                    <a:pt x="11" y="76"/>
                    <a:pt x="12" y="73"/>
                  </a:cubicBezTo>
                  <a:cubicBezTo>
                    <a:pt x="13" y="70"/>
                    <a:pt x="13" y="66"/>
                    <a:pt x="14" y="65"/>
                  </a:cubicBezTo>
                  <a:cubicBezTo>
                    <a:pt x="14" y="64"/>
                    <a:pt x="14" y="64"/>
                    <a:pt x="13" y="64"/>
                  </a:cubicBezTo>
                  <a:cubicBezTo>
                    <a:pt x="13" y="63"/>
                    <a:pt x="15" y="60"/>
                    <a:pt x="14" y="58"/>
                  </a:cubicBezTo>
                  <a:cubicBezTo>
                    <a:pt x="16" y="55"/>
                    <a:pt x="17" y="50"/>
                    <a:pt x="18" y="47"/>
                  </a:cubicBezTo>
                  <a:cubicBezTo>
                    <a:pt x="19" y="47"/>
                    <a:pt x="20" y="46"/>
                    <a:pt x="21" y="45"/>
                  </a:cubicBezTo>
                  <a:cubicBezTo>
                    <a:pt x="23" y="44"/>
                    <a:pt x="21" y="42"/>
                    <a:pt x="24" y="41"/>
                  </a:cubicBezTo>
                  <a:cubicBezTo>
                    <a:pt x="24" y="41"/>
                    <a:pt x="24" y="40"/>
                    <a:pt x="24" y="40"/>
                  </a:cubicBezTo>
                  <a:cubicBezTo>
                    <a:pt x="26" y="40"/>
                    <a:pt x="31" y="38"/>
                    <a:pt x="32" y="39"/>
                  </a:cubicBezTo>
                  <a:cubicBezTo>
                    <a:pt x="33" y="40"/>
                    <a:pt x="33" y="41"/>
                    <a:pt x="34" y="43"/>
                  </a:cubicBezTo>
                  <a:cubicBezTo>
                    <a:pt x="35" y="44"/>
                    <a:pt x="37" y="45"/>
                    <a:pt x="38" y="47"/>
                  </a:cubicBezTo>
                  <a:cubicBezTo>
                    <a:pt x="39" y="48"/>
                    <a:pt x="39" y="49"/>
                    <a:pt x="38" y="50"/>
                  </a:cubicBezTo>
                  <a:cubicBezTo>
                    <a:pt x="37" y="59"/>
                    <a:pt x="31" y="56"/>
                    <a:pt x="28" y="62"/>
                  </a:cubicBezTo>
                  <a:cubicBezTo>
                    <a:pt x="27" y="65"/>
                    <a:pt x="30" y="74"/>
                    <a:pt x="31" y="76"/>
                  </a:cubicBezTo>
                  <a:cubicBezTo>
                    <a:pt x="32" y="78"/>
                    <a:pt x="31" y="80"/>
                    <a:pt x="31" y="81"/>
                  </a:cubicBezTo>
                  <a:cubicBezTo>
                    <a:pt x="31" y="82"/>
                    <a:pt x="31" y="84"/>
                    <a:pt x="30" y="85"/>
                  </a:cubicBezTo>
                  <a:cubicBezTo>
                    <a:pt x="30" y="86"/>
                    <a:pt x="31" y="88"/>
                    <a:pt x="31" y="89"/>
                  </a:cubicBezTo>
                  <a:cubicBezTo>
                    <a:pt x="31" y="92"/>
                    <a:pt x="30" y="93"/>
                    <a:pt x="30" y="94"/>
                  </a:cubicBezTo>
                  <a:cubicBezTo>
                    <a:pt x="29" y="95"/>
                    <a:pt x="30" y="99"/>
                    <a:pt x="30" y="99"/>
                  </a:cubicBezTo>
                  <a:cubicBezTo>
                    <a:pt x="28" y="100"/>
                    <a:pt x="27" y="110"/>
                    <a:pt x="28" y="111"/>
                  </a:cubicBezTo>
                  <a:cubicBezTo>
                    <a:pt x="30" y="115"/>
                    <a:pt x="41" y="114"/>
                    <a:pt x="48" y="115"/>
                  </a:cubicBezTo>
                  <a:cubicBezTo>
                    <a:pt x="48" y="114"/>
                    <a:pt x="48" y="115"/>
                    <a:pt x="49" y="114"/>
                  </a:cubicBezTo>
                  <a:cubicBezTo>
                    <a:pt x="49" y="115"/>
                    <a:pt x="49" y="115"/>
                    <a:pt x="50" y="115"/>
                  </a:cubicBezTo>
                  <a:cubicBezTo>
                    <a:pt x="51" y="113"/>
                    <a:pt x="51" y="113"/>
                    <a:pt x="52" y="111"/>
                  </a:cubicBezTo>
                  <a:cubicBezTo>
                    <a:pt x="51" y="111"/>
                    <a:pt x="51" y="111"/>
                    <a:pt x="51" y="109"/>
                  </a:cubicBezTo>
                  <a:cubicBezTo>
                    <a:pt x="56" y="105"/>
                    <a:pt x="55" y="98"/>
                    <a:pt x="56" y="90"/>
                  </a:cubicBezTo>
                  <a:cubicBezTo>
                    <a:pt x="56" y="87"/>
                    <a:pt x="55" y="83"/>
                    <a:pt x="55" y="79"/>
                  </a:cubicBezTo>
                  <a:cubicBezTo>
                    <a:pt x="57" y="77"/>
                    <a:pt x="56" y="67"/>
                    <a:pt x="56" y="63"/>
                  </a:cubicBezTo>
                  <a:cubicBezTo>
                    <a:pt x="56" y="50"/>
                    <a:pt x="57" y="44"/>
                    <a:pt x="53" y="35"/>
                  </a:cubicBezTo>
                  <a:cubicBezTo>
                    <a:pt x="53" y="30"/>
                    <a:pt x="53" y="25"/>
                    <a:pt x="53" y="19"/>
                  </a:cubicBezTo>
                  <a:cubicBezTo>
                    <a:pt x="57" y="17"/>
                    <a:pt x="58" y="5"/>
                    <a:pt x="60" y="4"/>
                  </a:cubicBezTo>
                  <a:cubicBezTo>
                    <a:pt x="61" y="2"/>
                    <a:pt x="64" y="2"/>
                    <a:pt x="6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" name="Freeform 57"/>
            <p:cNvSpPr/>
            <p:nvPr/>
          </p:nvSpPr>
          <p:spPr bwMode="auto">
            <a:xfrm>
              <a:off x="6388101" y="3040063"/>
              <a:ext cx="76200" cy="436563"/>
            </a:xfrm>
            <a:custGeom>
              <a:avLst/>
              <a:gdLst>
                <a:gd name="T0" fmla="*/ 10 w 25"/>
                <a:gd name="T1" fmla="*/ 0 h 143"/>
                <a:gd name="T2" fmla="*/ 16 w 25"/>
                <a:gd name="T3" fmla="*/ 0 h 143"/>
                <a:gd name="T4" fmla="*/ 24 w 25"/>
                <a:gd name="T5" fmla="*/ 12 h 143"/>
                <a:gd name="T6" fmla="*/ 25 w 25"/>
                <a:gd name="T7" fmla="*/ 18 h 143"/>
                <a:gd name="T8" fmla="*/ 23 w 25"/>
                <a:gd name="T9" fmla="*/ 24 h 143"/>
                <a:gd name="T10" fmla="*/ 22 w 25"/>
                <a:gd name="T11" fmla="*/ 26 h 143"/>
                <a:gd name="T12" fmla="*/ 22 w 25"/>
                <a:gd name="T13" fmla="*/ 26 h 143"/>
                <a:gd name="T14" fmla="*/ 21 w 25"/>
                <a:gd name="T15" fmla="*/ 29 h 143"/>
                <a:gd name="T16" fmla="*/ 19 w 25"/>
                <a:gd name="T17" fmla="*/ 32 h 143"/>
                <a:gd name="T18" fmla="*/ 21 w 25"/>
                <a:gd name="T19" fmla="*/ 48 h 143"/>
                <a:gd name="T20" fmla="*/ 21 w 25"/>
                <a:gd name="T21" fmla="*/ 64 h 143"/>
                <a:gd name="T22" fmla="*/ 21 w 25"/>
                <a:gd name="T23" fmla="*/ 64 h 143"/>
                <a:gd name="T24" fmla="*/ 17 w 25"/>
                <a:gd name="T25" fmla="*/ 69 h 143"/>
                <a:gd name="T26" fmla="*/ 17 w 25"/>
                <a:gd name="T27" fmla="*/ 76 h 143"/>
                <a:gd name="T28" fmla="*/ 17 w 25"/>
                <a:gd name="T29" fmla="*/ 76 h 143"/>
                <a:gd name="T30" fmla="*/ 17 w 25"/>
                <a:gd name="T31" fmla="*/ 81 h 143"/>
                <a:gd name="T32" fmla="*/ 17 w 25"/>
                <a:gd name="T33" fmla="*/ 90 h 143"/>
                <a:gd name="T34" fmla="*/ 17 w 25"/>
                <a:gd name="T35" fmla="*/ 91 h 143"/>
                <a:gd name="T36" fmla="*/ 18 w 25"/>
                <a:gd name="T37" fmla="*/ 97 h 143"/>
                <a:gd name="T38" fmla="*/ 17 w 25"/>
                <a:gd name="T39" fmla="*/ 100 h 143"/>
                <a:gd name="T40" fmla="*/ 17 w 25"/>
                <a:gd name="T41" fmla="*/ 100 h 143"/>
                <a:gd name="T42" fmla="*/ 18 w 25"/>
                <a:gd name="T43" fmla="*/ 100 h 143"/>
                <a:gd name="T44" fmla="*/ 18 w 25"/>
                <a:gd name="T45" fmla="*/ 102 h 143"/>
                <a:gd name="T46" fmla="*/ 18 w 25"/>
                <a:gd name="T47" fmla="*/ 108 h 143"/>
                <a:gd name="T48" fmla="*/ 17 w 25"/>
                <a:gd name="T49" fmla="*/ 108 h 143"/>
                <a:gd name="T50" fmla="*/ 17 w 25"/>
                <a:gd name="T51" fmla="*/ 113 h 143"/>
                <a:gd name="T52" fmla="*/ 16 w 25"/>
                <a:gd name="T53" fmla="*/ 117 h 143"/>
                <a:gd name="T54" fmla="*/ 16 w 25"/>
                <a:gd name="T55" fmla="*/ 118 h 143"/>
                <a:gd name="T56" fmla="*/ 15 w 25"/>
                <a:gd name="T57" fmla="*/ 119 h 143"/>
                <a:gd name="T58" fmla="*/ 15 w 25"/>
                <a:gd name="T59" fmla="*/ 121 h 143"/>
                <a:gd name="T60" fmla="*/ 12 w 25"/>
                <a:gd name="T61" fmla="*/ 130 h 143"/>
                <a:gd name="T62" fmla="*/ 5 w 25"/>
                <a:gd name="T63" fmla="*/ 142 h 143"/>
                <a:gd name="T64" fmla="*/ 3 w 25"/>
                <a:gd name="T65" fmla="*/ 141 h 143"/>
                <a:gd name="T66" fmla="*/ 0 w 25"/>
                <a:gd name="T67" fmla="*/ 129 h 143"/>
                <a:gd name="T68" fmla="*/ 1 w 25"/>
                <a:gd name="T69" fmla="*/ 127 h 143"/>
                <a:gd name="T70" fmla="*/ 4 w 25"/>
                <a:gd name="T71" fmla="*/ 126 h 143"/>
                <a:gd name="T72" fmla="*/ 5 w 25"/>
                <a:gd name="T73" fmla="*/ 126 h 143"/>
                <a:gd name="T74" fmla="*/ 8 w 25"/>
                <a:gd name="T75" fmla="*/ 123 h 143"/>
                <a:gd name="T76" fmla="*/ 9 w 25"/>
                <a:gd name="T77" fmla="*/ 114 h 143"/>
                <a:gd name="T78" fmla="*/ 9 w 25"/>
                <a:gd name="T79" fmla="*/ 104 h 143"/>
                <a:gd name="T80" fmla="*/ 9 w 25"/>
                <a:gd name="T81" fmla="*/ 92 h 143"/>
                <a:gd name="T82" fmla="*/ 8 w 25"/>
                <a:gd name="T83" fmla="*/ 83 h 143"/>
                <a:gd name="T84" fmla="*/ 9 w 25"/>
                <a:gd name="T85" fmla="*/ 62 h 143"/>
                <a:gd name="T86" fmla="*/ 8 w 25"/>
                <a:gd name="T87" fmla="*/ 58 h 143"/>
                <a:gd name="T88" fmla="*/ 8 w 25"/>
                <a:gd name="T89" fmla="*/ 57 h 143"/>
                <a:gd name="T90" fmla="*/ 9 w 25"/>
                <a:gd name="T91" fmla="*/ 52 h 143"/>
                <a:gd name="T92" fmla="*/ 10 w 25"/>
                <a:gd name="T93" fmla="*/ 52 h 143"/>
                <a:gd name="T94" fmla="*/ 9 w 25"/>
                <a:gd name="T95" fmla="*/ 48 h 143"/>
                <a:gd name="T96" fmla="*/ 9 w 25"/>
                <a:gd name="T97" fmla="*/ 34 h 143"/>
                <a:gd name="T98" fmla="*/ 9 w 25"/>
                <a:gd name="T99" fmla="*/ 25 h 143"/>
                <a:gd name="T100" fmla="*/ 8 w 25"/>
                <a:gd name="T101" fmla="*/ 20 h 143"/>
                <a:gd name="T102" fmla="*/ 9 w 25"/>
                <a:gd name="T103" fmla="*/ 11 h 143"/>
                <a:gd name="T104" fmla="*/ 10 w 25"/>
                <a:gd name="T10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" h="143">
                  <a:moveTo>
                    <a:pt x="10" y="0"/>
                  </a:moveTo>
                  <a:cubicBezTo>
                    <a:pt x="11" y="0"/>
                    <a:pt x="16" y="0"/>
                    <a:pt x="16" y="0"/>
                  </a:cubicBezTo>
                  <a:cubicBezTo>
                    <a:pt x="20" y="0"/>
                    <a:pt x="23" y="10"/>
                    <a:pt x="24" y="12"/>
                  </a:cubicBezTo>
                  <a:cubicBezTo>
                    <a:pt x="24" y="12"/>
                    <a:pt x="24" y="17"/>
                    <a:pt x="25" y="18"/>
                  </a:cubicBezTo>
                  <a:cubicBezTo>
                    <a:pt x="23" y="19"/>
                    <a:pt x="24" y="22"/>
                    <a:pt x="23" y="24"/>
                  </a:cubicBezTo>
                  <a:cubicBezTo>
                    <a:pt x="23" y="25"/>
                    <a:pt x="22" y="25"/>
                    <a:pt x="22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7"/>
                    <a:pt x="21" y="28"/>
                    <a:pt x="21" y="29"/>
                  </a:cubicBezTo>
                  <a:cubicBezTo>
                    <a:pt x="20" y="30"/>
                    <a:pt x="19" y="31"/>
                    <a:pt x="19" y="32"/>
                  </a:cubicBezTo>
                  <a:cubicBezTo>
                    <a:pt x="17" y="37"/>
                    <a:pt x="20" y="46"/>
                    <a:pt x="21" y="48"/>
                  </a:cubicBezTo>
                  <a:cubicBezTo>
                    <a:pt x="22" y="49"/>
                    <a:pt x="21" y="62"/>
                    <a:pt x="21" y="64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0" y="66"/>
                    <a:pt x="19" y="67"/>
                    <a:pt x="17" y="69"/>
                  </a:cubicBezTo>
                  <a:cubicBezTo>
                    <a:pt x="17" y="69"/>
                    <a:pt x="17" y="76"/>
                    <a:pt x="17" y="76"/>
                  </a:cubicBezTo>
                  <a:cubicBezTo>
                    <a:pt x="17" y="76"/>
                    <a:pt x="17" y="76"/>
                    <a:pt x="17" y="76"/>
                  </a:cubicBezTo>
                  <a:cubicBezTo>
                    <a:pt x="16" y="77"/>
                    <a:pt x="17" y="81"/>
                    <a:pt x="17" y="81"/>
                  </a:cubicBezTo>
                  <a:cubicBezTo>
                    <a:pt x="17" y="82"/>
                    <a:pt x="17" y="88"/>
                    <a:pt x="17" y="90"/>
                  </a:cubicBezTo>
                  <a:cubicBezTo>
                    <a:pt x="17" y="91"/>
                    <a:pt x="18" y="91"/>
                    <a:pt x="17" y="91"/>
                  </a:cubicBezTo>
                  <a:cubicBezTo>
                    <a:pt x="16" y="93"/>
                    <a:pt x="18" y="97"/>
                    <a:pt x="18" y="97"/>
                  </a:cubicBezTo>
                  <a:cubicBezTo>
                    <a:pt x="18" y="98"/>
                    <a:pt x="18" y="99"/>
                    <a:pt x="17" y="100"/>
                  </a:cubicBezTo>
                  <a:cubicBezTo>
                    <a:pt x="17" y="100"/>
                    <a:pt x="17" y="100"/>
                    <a:pt x="17" y="100"/>
                  </a:cubicBezTo>
                  <a:cubicBezTo>
                    <a:pt x="18" y="100"/>
                    <a:pt x="18" y="100"/>
                    <a:pt x="18" y="100"/>
                  </a:cubicBezTo>
                  <a:cubicBezTo>
                    <a:pt x="18" y="101"/>
                    <a:pt x="18" y="102"/>
                    <a:pt x="18" y="102"/>
                  </a:cubicBezTo>
                  <a:cubicBezTo>
                    <a:pt x="17" y="104"/>
                    <a:pt x="18" y="106"/>
                    <a:pt x="18" y="108"/>
                  </a:cubicBezTo>
                  <a:cubicBezTo>
                    <a:pt x="18" y="108"/>
                    <a:pt x="18" y="108"/>
                    <a:pt x="17" y="108"/>
                  </a:cubicBezTo>
                  <a:cubicBezTo>
                    <a:pt x="17" y="110"/>
                    <a:pt x="17" y="112"/>
                    <a:pt x="17" y="113"/>
                  </a:cubicBezTo>
                  <a:cubicBezTo>
                    <a:pt x="17" y="115"/>
                    <a:pt x="16" y="116"/>
                    <a:pt x="16" y="117"/>
                  </a:cubicBezTo>
                  <a:cubicBezTo>
                    <a:pt x="16" y="118"/>
                    <a:pt x="16" y="118"/>
                    <a:pt x="16" y="118"/>
                  </a:cubicBezTo>
                  <a:cubicBezTo>
                    <a:pt x="15" y="118"/>
                    <a:pt x="15" y="119"/>
                    <a:pt x="15" y="119"/>
                  </a:cubicBezTo>
                  <a:cubicBezTo>
                    <a:pt x="15" y="119"/>
                    <a:pt x="15" y="120"/>
                    <a:pt x="15" y="121"/>
                  </a:cubicBezTo>
                  <a:cubicBezTo>
                    <a:pt x="16" y="126"/>
                    <a:pt x="15" y="128"/>
                    <a:pt x="12" y="130"/>
                  </a:cubicBezTo>
                  <a:cubicBezTo>
                    <a:pt x="13" y="136"/>
                    <a:pt x="10" y="143"/>
                    <a:pt x="5" y="142"/>
                  </a:cubicBezTo>
                  <a:cubicBezTo>
                    <a:pt x="4" y="142"/>
                    <a:pt x="4" y="141"/>
                    <a:pt x="3" y="141"/>
                  </a:cubicBezTo>
                  <a:cubicBezTo>
                    <a:pt x="5" y="136"/>
                    <a:pt x="3" y="132"/>
                    <a:pt x="0" y="129"/>
                  </a:cubicBezTo>
                  <a:cubicBezTo>
                    <a:pt x="1" y="128"/>
                    <a:pt x="1" y="128"/>
                    <a:pt x="1" y="127"/>
                  </a:cubicBezTo>
                  <a:cubicBezTo>
                    <a:pt x="3" y="126"/>
                    <a:pt x="3" y="127"/>
                    <a:pt x="4" y="126"/>
                  </a:cubicBezTo>
                  <a:cubicBezTo>
                    <a:pt x="4" y="126"/>
                    <a:pt x="4" y="126"/>
                    <a:pt x="5" y="126"/>
                  </a:cubicBezTo>
                  <a:cubicBezTo>
                    <a:pt x="5" y="125"/>
                    <a:pt x="7" y="125"/>
                    <a:pt x="8" y="123"/>
                  </a:cubicBezTo>
                  <a:cubicBezTo>
                    <a:pt x="9" y="120"/>
                    <a:pt x="8" y="116"/>
                    <a:pt x="9" y="114"/>
                  </a:cubicBezTo>
                  <a:cubicBezTo>
                    <a:pt x="10" y="113"/>
                    <a:pt x="9" y="105"/>
                    <a:pt x="9" y="104"/>
                  </a:cubicBezTo>
                  <a:cubicBezTo>
                    <a:pt x="9" y="104"/>
                    <a:pt x="9" y="92"/>
                    <a:pt x="9" y="92"/>
                  </a:cubicBezTo>
                  <a:cubicBezTo>
                    <a:pt x="9" y="91"/>
                    <a:pt x="8" y="86"/>
                    <a:pt x="8" y="83"/>
                  </a:cubicBezTo>
                  <a:cubicBezTo>
                    <a:pt x="10" y="76"/>
                    <a:pt x="7" y="65"/>
                    <a:pt x="9" y="62"/>
                  </a:cubicBezTo>
                  <a:cubicBezTo>
                    <a:pt x="9" y="61"/>
                    <a:pt x="9" y="58"/>
                    <a:pt x="8" y="58"/>
                  </a:cubicBezTo>
                  <a:cubicBezTo>
                    <a:pt x="8" y="58"/>
                    <a:pt x="8" y="58"/>
                    <a:pt x="8" y="57"/>
                  </a:cubicBezTo>
                  <a:cubicBezTo>
                    <a:pt x="8" y="57"/>
                    <a:pt x="9" y="52"/>
                    <a:pt x="9" y="52"/>
                  </a:cubicBezTo>
                  <a:cubicBezTo>
                    <a:pt x="9" y="52"/>
                    <a:pt x="9" y="52"/>
                    <a:pt x="10" y="52"/>
                  </a:cubicBezTo>
                  <a:cubicBezTo>
                    <a:pt x="10" y="51"/>
                    <a:pt x="9" y="49"/>
                    <a:pt x="9" y="48"/>
                  </a:cubicBezTo>
                  <a:cubicBezTo>
                    <a:pt x="12" y="44"/>
                    <a:pt x="9" y="37"/>
                    <a:pt x="9" y="34"/>
                  </a:cubicBezTo>
                  <a:cubicBezTo>
                    <a:pt x="10" y="32"/>
                    <a:pt x="9" y="27"/>
                    <a:pt x="9" y="25"/>
                  </a:cubicBezTo>
                  <a:cubicBezTo>
                    <a:pt x="9" y="24"/>
                    <a:pt x="9" y="21"/>
                    <a:pt x="8" y="20"/>
                  </a:cubicBezTo>
                  <a:cubicBezTo>
                    <a:pt x="7" y="19"/>
                    <a:pt x="9" y="14"/>
                    <a:pt x="9" y="11"/>
                  </a:cubicBezTo>
                  <a:cubicBezTo>
                    <a:pt x="8" y="5"/>
                    <a:pt x="5" y="6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" name="Freeform 58"/>
            <p:cNvSpPr>
              <a:spLocks noEditPoints="1"/>
            </p:cNvSpPr>
            <p:nvPr/>
          </p:nvSpPr>
          <p:spPr bwMode="auto">
            <a:xfrm>
              <a:off x="6470651" y="3033713"/>
              <a:ext cx="517525" cy="644525"/>
            </a:xfrm>
            <a:custGeom>
              <a:avLst/>
              <a:gdLst>
                <a:gd name="T0" fmla="*/ 167 w 171"/>
                <a:gd name="T1" fmla="*/ 161 h 211"/>
                <a:gd name="T2" fmla="*/ 143 w 171"/>
                <a:gd name="T3" fmla="*/ 165 h 211"/>
                <a:gd name="T4" fmla="*/ 111 w 171"/>
                <a:gd name="T5" fmla="*/ 167 h 211"/>
                <a:gd name="T6" fmla="*/ 85 w 171"/>
                <a:gd name="T7" fmla="*/ 159 h 211"/>
                <a:gd name="T8" fmla="*/ 84 w 171"/>
                <a:gd name="T9" fmla="*/ 147 h 211"/>
                <a:gd name="T10" fmla="*/ 109 w 171"/>
                <a:gd name="T11" fmla="*/ 141 h 211"/>
                <a:gd name="T12" fmla="*/ 137 w 171"/>
                <a:gd name="T13" fmla="*/ 128 h 211"/>
                <a:gd name="T14" fmla="*/ 105 w 171"/>
                <a:gd name="T15" fmla="*/ 123 h 211"/>
                <a:gd name="T16" fmla="*/ 108 w 171"/>
                <a:gd name="T17" fmla="*/ 102 h 211"/>
                <a:gd name="T18" fmla="*/ 139 w 171"/>
                <a:gd name="T19" fmla="*/ 103 h 211"/>
                <a:gd name="T20" fmla="*/ 124 w 171"/>
                <a:gd name="T21" fmla="*/ 90 h 211"/>
                <a:gd name="T22" fmla="*/ 101 w 171"/>
                <a:gd name="T23" fmla="*/ 90 h 211"/>
                <a:gd name="T24" fmla="*/ 80 w 171"/>
                <a:gd name="T25" fmla="*/ 79 h 211"/>
                <a:gd name="T26" fmla="*/ 49 w 171"/>
                <a:gd name="T27" fmla="*/ 91 h 211"/>
                <a:gd name="T28" fmla="*/ 20 w 171"/>
                <a:gd name="T29" fmla="*/ 54 h 211"/>
                <a:gd name="T30" fmla="*/ 35 w 171"/>
                <a:gd name="T31" fmla="*/ 43 h 211"/>
                <a:gd name="T32" fmla="*/ 54 w 171"/>
                <a:gd name="T33" fmla="*/ 33 h 211"/>
                <a:gd name="T34" fmla="*/ 88 w 171"/>
                <a:gd name="T35" fmla="*/ 30 h 211"/>
                <a:gd name="T36" fmla="*/ 86 w 171"/>
                <a:gd name="T37" fmla="*/ 44 h 211"/>
                <a:gd name="T38" fmla="*/ 47 w 171"/>
                <a:gd name="T39" fmla="*/ 60 h 211"/>
                <a:gd name="T40" fmla="*/ 49 w 171"/>
                <a:gd name="T41" fmla="*/ 67 h 211"/>
                <a:gd name="T42" fmla="*/ 67 w 171"/>
                <a:gd name="T43" fmla="*/ 69 h 211"/>
                <a:gd name="T44" fmla="*/ 99 w 171"/>
                <a:gd name="T45" fmla="*/ 68 h 211"/>
                <a:gd name="T46" fmla="*/ 133 w 171"/>
                <a:gd name="T47" fmla="*/ 67 h 211"/>
                <a:gd name="T48" fmla="*/ 149 w 171"/>
                <a:gd name="T49" fmla="*/ 61 h 211"/>
                <a:gd name="T50" fmla="*/ 125 w 171"/>
                <a:gd name="T51" fmla="*/ 57 h 211"/>
                <a:gd name="T52" fmla="*/ 94 w 171"/>
                <a:gd name="T53" fmla="*/ 56 h 211"/>
                <a:gd name="T54" fmla="*/ 108 w 171"/>
                <a:gd name="T55" fmla="*/ 38 h 211"/>
                <a:gd name="T56" fmla="*/ 91 w 171"/>
                <a:gd name="T57" fmla="*/ 8 h 211"/>
                <a:gd name="T58" fmla="*/ 75 w 171"/>
                <a:gd name="T59" fmla="*/ 3 h 211"/>
                <a:gd name="T60" fmla="*/ 67 w 171"/>
                <a:gd name="T61" fmla="*/ 0 h 211"/>
                <a:gd name="T62" fmla="*/ 56 w 171"/>
                <a:gd name="T63" fmla="*/ 14 h 211"/>
                <a:gd name="T64" fmla="*/ 47 w 171"/>
                <a:gd name="T65" fmla="*/ 21 h 211"/>
                <a:gd name="T66" fmla="*/ 36 w 171"/>
                <a:gd name="T67" fmla="*/ 28 h 211"/>
                <a:gd name="T68" fmla="*/ 17 w 171"/>
                <a:gd name="T69" fmla="*/ 37 h 211"/>
                <a:gd name="T70" fmla="*/ 0 w 171"/>
                <a:gd name="T71" fmla="*/ 47 h 211"/>
                <a:gd name="T72" fmla="*/ 10 w 171"/>
                <a:gd name="T73" fmla="*/ 52 h 211"/>
                <a:gd name="T74" fmla="*/ 13 w 171"/>
                <a:gd name="T75" fmla="*/ 64 h 211"/>
                <a:gd name="T76" fmla="*/ 15 w 171"/>
                <a:gd name="T77" fmla="*/ 87 h 211"/>
                <a:gd name="T78" fmla="*/ 15 w 171"/>
                <a:gd name="T79" fmla="*/ 106 h 211"/>
                <a:gd name="T80" fmla="*/ 14 w 171"/>
                <a:gd name="T81" fmla="*/ 130 h 211"/>
                <a:gd name="T82" fmla="*/ 12 w 171"/>
                <a:gd name="T83" fmla="*/ 149 h 211"/>
                <a:gd name="T84" fmla="*/ 10 w 171"/>
                <a:gd name="T85" fmla="*/ 183 h 211"/>
                <a:gd name="T86" fmla="*/ 10 w 171"/>
                <a:gd name="T87" fmla="*/ 196 h 211"/>
                <a:gd name="T88" fmla="*/ 18 w 171"/>
                <a:gd name="T89" fmla="*/ 205 h 211"/>
                <a:gd name="T90" fmla="*/ 37 w 171"/>
                <a:gd name="T91" fmla="*/ 195 h 211"/>
                <a:gd name="T92" fmla="*/ 55 w 171"/>
                <a:gd name="T93" fmla="*/ 191 h 211"/>
                <a:gd name="T94" fmla="*/ 67 w 171"/>
                <a:gd name="T95" fmla="*/ 191 h 211"/>
                <a:gd name="T96" fmla="*/ 79 w 171"/>
                <a:gd name="T97" fmla="*/ 192 h 211"/>
                <a:gd name="T98" fmla="*/ 114 w 171"/>
                <a:gd name="T99" fmla="*/ 195 h 211"/>
                <a:gd name="T100" fmla="*/ 147 w 171"/>
                <a:gd name="T101" fmla="*/ 202 h 211"/>
                <a:gd name="T102" fmla="*/ 70 w 171"/>
                <a:gd name="T103" fmla="*/ 155 h 211"/>
                <a:gd name="T104" fmla="*/ 32 w 171"/>
                <a:gd name="T105" fmla="*/ 172 h 211"/>
                <a:gd name="T106" fmla="*/ 23 w 171"/>
                <a:gd name="T107" fmla="*/ 160 h 211"/>
                <a:gd name="T108" fmla="*/ 32 w 171"/>
                <a:gd name="T109" fmla="*/ 146 h 211"/>
                <a:gd name="T110" fmla="*/ 67 w 171"/>
                <a:gd name="T111" fmla="*/ 141 h 211"/>
                <a:gd name="T112" fmla="*/ 70 w 171"/>
                <a:gd name="T113" fmla="*/ 124 h 211"/>
                <a:gd name="T114" fmla="*/ 54 w 171"/>
                <a:gd name="T115" fmla="*/ 129 h 211"/>
                <a:gd name="T116" fmla="*/ 25 w 171"/>
                <a:gd name="T117" fmla="*/ 121 h 211"/>
                <a:gd name="T118" fmla="*/ 42 w 171"/>
                <a:gd name="T119" fmla="*/ 105 h 211"/>
                <a:gd name="T120" fmla="*/ 69 w 171"/>
                <a:gd name="T121" fmla="*/ 10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1" h="211">
                  <a:moveTo>
                    <a:pt x="167" y="171"/>
                  </a:moveTo>
                  <a:cubicBezTo>
                    <a:pt x="167" y="168"/>
                    <a:pt x="166" y="166"/>
                    <a:pt x="167" y="165"/>
                  </a:cubicBezTo>
                  <a:cubicBezTo>
                    <a:pt x="167" y="165"/>
                    <a:pt x="168" y="162"/>
                    <a:pt x="168" y="161"/>
                  </a:cubicBezTo>
                  <a:cubicBezTo>
                    <a:pt x="168" y="161"/>
                    <a:pt x="168" y="161"/>
                    <a:pt x="167" y="161"/>
                  </a:cubicBezTo>
                  <a:cubicBezTo>
                    <a:pt x="164" y="161"/>
                    <a:pt x="163" y="162"/>
                    <a:pt x="162" y="163"/>
                  </a:cubicBezTo>
                  <a:cubicBezTo>
                    <a:pt x="161" y="164"/>
                    <a:pt x="158" y="164"/>
                    <a:pt x="158" y="164"/>
                  </a:cubicBezTo>
                  <a:cubicBezTo>
                    <a:pt x="155" y="165"/>
                    <a:pt x="154" y="161"/>
                    <a:pt x="151" y="162"/>
                  </a:cubicBezTo>
                  <a:cubicBezTo>
                    <a:pt x="148" y="163"/>
                    <a:pt x="146" y="163"/>
                    <a:pt x="143" y="165"/>
                  </a:cubicBezTo>
                  <a:cubicBezTo>
                    <a:pt x="142" y="164"/>
                    <a:pt x="140" y="164"/>
                    <a:pt x="139" y="164"/>
                  </a:cubicBezTo>
                  <a:cubicBezTo>
                    <a:pt x="138" y="164"/>
                    <a:pt x="138" y="165"/>
                    <a:pt x="137" y="166"/>
                  </a:cubicBezTo>
                  <a:cubicBezTo>
                    <a:pt x="135" y="167"/>
                    <a:pt x="133" y="164"/>
                    <a:pt x="130" y="165"/>
                  </a:cubicBezTo>
                  <a:cubicBezTo>
                    <a:pt x="124" y="166"/>
                    <a:pt x="118" y="167"/>
                    <a:pt x="111" y="167"/>
                  </a:cubicBezTo>
                  <a:cubicBezTo>
                    <a:pt x="110" y="167"/>
                    <a:pt x="109" y="168"/>
                    <a:pt x="108" y="168"/>
                  </a:cubicBezTo>
                  <a:cubicBezTo>
                    <a:pt x="105" y="168"/>
                    <a:pt x="103" y="168"/>
                    <a:pt x="100" y="168"/>
                  </a:cubicBezTo>
                  <a:cubicBezTo>
                    <a:pt x="95" y="170"/>
                    <a:pt x="88" y="169"/>
                    <a:pt x="84" y="167"/>
                  </a:cubicBezTo>
                  <a:cubicBezTo>
                    <a:pt x="84" y="165"/>
                    <a:pt x="86" y="162"/>
                    <a:pt x="85" y="159"/>
                  </a:cubicBezTo>
                  <a:cubicBezTo>
                    <a:pt x="85" y="159"/>
                    <a:pt x="84" y="158"/>
                    <a:pt x="84" y="157"/>
                  </a:cubicBezTo>
                  <a:cubicBezTo>
                    <a:pt x="83" y="156"/>
                    <a:pt x="84" y="153"/>
                    <a:pt x="84" y="152"/>
                  </a:cubicBezTo>
                  <a:cubicBezTo>
                    <a:pt x="83" y="151"/>
                    <a:pt x="84" y="149"/>
                    <a:pt x="84" y="147"/>
                  </a:cubicBezTo>
                  <a:cubicBezTo>
                    <a:pt x="84" y="147"/>
                    <a:pt x="84" y="147"/>
                    <a:pt x="84" y="147"/>
                  </a:cubicBezTo>
                  <a:cubicBezTo>
                    <a:pt x="86" y="145"/>
                    <a:pt x="87" y="142"/>
                    <a:pt x="88" y="139"/>
                  </a:cubicBezTo>
                  <a:cubicBezTo>
                    <a:pt x="92" y="137"/>
                    <a:pt x="97" y="139"/>
                    <a:pt x="100" y="140"/>
                  </a:cubicBezTo>
                  <a:cubicBezTo>
                    <a:pt x="102" y="140"/>
                    <a:pt x="103" y="140"/>
                    <a:pt x="104" y="140"/>
                  </a:cubicBezTo>
                  <a:cubicBezTo>
                    <a:pt x="104" y="140"/>
                    <a:pt x="107" y="141"/>
                    <a:pt x="109" y="141"/>
                  </a:cubicBezTo>
                  <a:cubicBezTo>
                    <a:pt x="116" y="138"/>
                    <a:pt x="131" y="140"/>
                    <a:pt x="141" y="140"/>
                  </a:cubicBezTo>
                  <a:cubicBezTo>
                    <a:pt x="142" y="139"/>
                    <a:pt x="142" y="137"/>
                    <a:pt x="144" y="136"/>
                  </a:cubicBezTo>
                  <a:cubicBezTo>
                    <a:pt x="144" y="135"/>
                    <a:pt x="144" y="135"/>
                    <a:pt x="143" y="134"/>
                  </a:cubicBezTo>
                  <a:cubicBezTo>
                    <a:pt x="142" y="133"/>
                    <a:pt x="138" y="129"/>
                    <a:pt x="137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5" y="128"/>
                    <a:pt x="133" y="127"/>
                    <a:pt x="132" y="126"/>
                  </a:cubicBezTo>
                  <a:cubicBezTo>
                    <a:pt x="131" y="127"/>
                    <a:pt x="121" y="124"/>
                    <a:pt x="118" y="123"/>
                  </a:cubicBezTo>
                  <a:cubicBezTo>
                    <a:pt x="113" y="123"/>
                    <a:pt x="109" y="123"/>
                    <a:pt x="105" y="123"/>
                  </a:cubicBezTo>
                  <a:cubicBezTo>
                    <a:pt x="100" y="124"/>
                    <a:pt x="91" y="125"/>
                    <a:pt x="87" y="124"/>
                  </a:cubicBezTo>
                  <a:cubicBezTo>
                    <a:pt x="85" y="117"/>
                    <a:pt x="85" y="109"/>
                    <a:pt x="88" y="103"/>
                  </a:cubicBezTo>
                  <a:cubicBezTo>
                    <a:pt x="92" y="102"/>
                    <a:pt x="98" y="101"/>
                    <a:pt x="102" y="103"/>
                  </a:cubicBezTo>
                  <a:cubicBezTo>
                    <a:pt x="102" y="103"/>
                    <a:pt x="108" y="102"/>
                    <a:pt x="108" y="102"/>
                  </a:cubicBezTo>
                  <a:cubicBezTo>
                    <a:pt x="110" y="104"/>
                    <a:pt x="119" y="103"/>
                    <a:pt x="119" y="103"/>
                  </a:cubicBezTo>
                  <a:cubicBezTo>
                    <a:pt x="120" y="103"/>
                    <a:pt x="120" y="103"/>
                    <a:pt x="120" y="103"/>
                  </a:cubicBezTo>
                  <a:cubicBezTo>
                    <a:pt x="121" y="103"/>
                    <a:pt x="121" y="103"/>
                    <a:pt x="121" y="103"/>
                  </a:cubicBezTo>
                  <a:cubicBezTo>
                    <a:pt x="127" y="103"/>
                    <a:pt x="133" y="103"/>
                    <a:pt x="139" y="103"/>
                  </a:cubicBezTo>
                  <a:cubicBezTo>
                    <a:pt x="140" y="102"/>
                    <a:pt x="141" y="102"/>
                    <a:pt x="141" y="101"/>
                  </a:cubicBezTo>
                  <a:cubicBezTo>
                    <a:pt x="141" y="97"/>
                    <a:pt x="138" y="93"/>
                    <a:pt x="135" y="91"/>
                  </a:cubicBezTo>
                  <a:cubicBezTo>
                    <a:pt x="133" y="90"/>
                    <a:pt x="131" y="92"/>
                    <a:pt x="128" y="91"/>
                  </a:cubicBezTo>
                  <a:cubicBezTo>
                    <a:pt x="128" y="91"/>
                    <a:pt x="125" y="90"/>
                    <a:pt x="124" y="90"/>
                  </a:cubicBezTo>
                  <a:cubicBezTo>
                    <a:pt x="124" y="90"/>
                    <a:pt x="123" y="89"/>
                    <a:pt x="123" y="89"/>
                  </a:cubicBezTo>
                  <a:cubicBezTo>
                    <a:pt x="122" y="89"/>
                    <a:pt x="122" y="90"/>
                    <a:pt x="122" y="90"/>
                  </a:cubicBezTo>
                  <a:cubicBezTo>
                    <a:pt x="120" y="91"/>
                    <a:pt x="118" y="89"/>
                    <a:pt x="117" y="89"/>
                  </a:cubicBezTo>
                  <a:cubicBezTo>
                    <a:pt x="116" y="89"/>
                    <a:pt x="102" y="90"/>
                    <a:pt x="101" y="90"/>
                  </a:cubicBezTo>
                  <a:cubicBezTo>
                    <a:pt x="99" y="90"/>
                    <a:pt x="90" y="91"/>
                    <a:pt x="88" y="91"/>
                  </a:cubicBezTo>
                  <a:cubicBezTo>
                    <a:pt x="85" y="89"/>
                    <a:pt x="83" y="86"/>
                    <a:pt x="82" y="84"/>
                  </a:cubicBezTo>
                  <a:cubicBezTo>
                    <a:pt x="82" y="82"/>
                    <a:pt x="82" y="80"/>
                    <a:pt x="81" y="79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78" y="82"/>
                    <a:pt x="75" y="83"/>
                    <a:pt x="73" y="86"/>
                  </a:cubicBezTo>
                  <a:cubicBezTo>
                    <a:pt x="72" y="87"/>
                    <a:pt x="73" y="90"/>
                    <a:pt x="72" y="91"/>
                  </a:cubicBezTo>
                  <a:cubicBezTo>
                    <a:pt x="68" y="93"/>
                    <a:pt x="59" y="90"/>
                    <a:pt x="55" y="91"/>
                  </a:cubicBezTo>
                  <a:cubicBezTo>
                    <a:pt x="54" y="91"/>
                    <a:pt x="51" y="90"/>
                    <a:pt x="49" y="91"/>
                  </a:cubicBezTo>
                  <a:cubicBezTo>
                    <a:pt x="41" y="93"/>
                    <a:pt x="34" y="93"/>
                    <a:pt x="28" y="89"/>
                  </a:cubicBezTo>
                  <a:cubicBezTo>
                    <a:pt x="26" y="88"/>
                    <a:pt x="25" y="89"/>
                    <a:pt x="24" y="86"/>
                  </a:cubicBezTo>
                  <a:cubicBezTo>
                    <a:pt x="24" y="86"/>
                    <a:pt x="24" y="78"/>
                    <a:pt x="25" y="76"/>
                  </a:cubicBezTo>
                  <a:cubicBezTo>
                    <a:pt x="26" y="67"/>
                    <a:pt x="23" y="61"/>
                    <a:pt x="20" y="54"/>
                  </a:cubicBezTo>
                  <a:cubicBezTo>
                    <a:pt x="19" y="53"/>
                    <a:pt x="21" y="50"/>
                    <a:pt x="21" y="48"/>
                  </a:cubicBezTo>
                  <a:cubicBezTo>
                    <a:pt x="22" y="48"/>
                    <a:pt x="22" y="46"/>
                    <a:pt x="23" y="45"/>
                  </a:cubicBezTo>
                  <a:cubicBezTo>
                    <a:pt x="24" y="45"/>
                    <a:pt x="27" y="45"/>
                    <a:pt x="28" y="44"/>
                  </a:cubicBezTo>
                  <a:cubicBezTo>
                    <a:pt x="30" y="43"/>
                    <a:pt x="34" y="43"/>
                    <a:pt x="35" y="43"/>
                  </a:cubicBezTo>
                  <a:cubicBezTo>
                    <a:pt x="37" y="42"/>
                    <a:pt x="46" y="38"/>
                    <a:pt x="46" y="37"/>
                  </a:cubicBezTo>
                  <a:cubicBezTo>
                    <a:pt x="47" y="37"/>
                    <a:pt x="47" y="37"/>
                    <a:pt x="48" y="37"/>
                  </a:cubicBezTo>
                  <a:cubicBezTo>
                    <a:pt x="49" y="37"/>
                    <a:pt x="50" y="34"/>
                    <a:pt x="52" y="33"/>
                  </a:cubicBezTo>
                  <a:cubicBezTo>
                    <a:pt x="53" y="33"/>
                    <a:pt x="53" y="33"/>
                    <a:pt x="54" y="33"/>
                  </a:cubicBezTo>
                  <a:cubicBezTo>
                    <a:pt x="54" y="32"/>
                    <a:pt x="54" y="32"/>
                    <a:pt x="55" y="31"/>
                  </a:cubicBezTo>
                  <a:cubicBezTo>
                    <a:pt x="56" y="31"/>
                    <a:pt x="56" y="31"/>
                    <a:pt x="57" y="30"/>
                  </a:cubicBezTo>
                  <a:cubicBezTo>
                    <a:pt x="66" y="24"/>
                    <a:pt x="76" y="24"/>
                    <a:pt x="87" y="26"/>
                  </a:cubicBezTo>
                  <a:cubicBezTo>
                    <a:pt x="87" y="27"/>
                    <a:pt x="88" y="28"/>
                    <a:pt x="88" y="30"/>
                  </a:cubicBezTo>
                  <a:cubicBezTo>
                    <a:pt x="90" y="31"/>
                    <a:pt x="91" y="32"/>
                    <a:pt x="93" y="33"/>
                  </a:cubicBezTo>
                  <a:cubicBezTo>
                    <a:pt x="92" y="34"/>
                    <a:pt x="92" y="35"/>
                    <a:pt x="92" y="36"/>
                  </a:cubicBezTo>
                  <a:cubicBezTo>
                    <a:pt x="91" y="37"/>
                    <a:pt x="88" y="38"/>
                    <a:pt x="88" y="40"/>
                  </a:cubicBezTo>
                  <a:cubicBezTo>
                    <a:pt x="87" y="41"/>
                    <a:pt x="87" y="43"/>
                    <a:pt x="86" y="44"/>
                  </a:cubicBezTo>
                  <a:cubicBezTo>
                    <a:pt x="84" y="48"/>
                    <a:pt x="78" y="55"/>
                    <a:pt x="74" y="57"/>
                  </a:cubicBezTo>
                  <a:cubicBezTo>
                    <a:pt x="71" y="58"/>
                    <a:pt x="68" y="56"/>
                    <a:pt x="65" y="57"/>
                  </a:cubicBezTo>
                  <a:cubicBezTo>
                    <a:pt x="65" y="57"/>
                    <a:pt x="58" y="57"/>
                    <a:pt x="56" y="57"/>
                  </a:cubicBezTo>
                  <a:cubicBezTo>
                    <a:pt x="53" y="58"/>
                    <a:pt x="50" y="59"/>
                    <a:pt x="47" y="60"/>
                  </a:cubicBezTo>
                  <a:cubicBezTo>
                    <a:pt x="44" y="61"/>
                    <a:pt x="41" y="59"/>
                    <a:pt x="39" y="61"/>
                  </a:cubicBezTo>
                  <a:cubicBezTo>
                    <a:pt x="38" y="62"/>
                    <a:pt x="37" y="62"/>
                    <a:pt x="36" y="63"/>
                  </a:cubicBezTo>
                  <a:cubicBezTo>
                    <a:pt x="36" y="64"/>
                    <a:pt x="37" y="65"/>
                    <a:pt x="37" y="65"/>
                  </a:cubicBezTo>
                  <a:cubicBezTo>
                    <a:pt x="39" y="66"/>
                    <a:pt x="48" y="66"/>
                    <a:pt x="49" y="67"/>
                  </a:cubicBezTo>
                  <a:cubicBezTo>
                    <a:pt x="50" y="67"/>
                    <a:pt x="51" y="69"/>
                    <a:pt x="52" y="69"/>
                  </a:cubicBezTo>
                  <a:cubicBezTo>
                    <a:pt x="54" y="71"/>
                    <a:pt x="60" y="69"/>
                    <a:pt x="62" y="69"/>
                  </a:cubicBezTo>
                  <a:cubicBezTo>
                    <a:pt x="63" y="69"/>
                    <a:pt x="63" y="69"/>
                    <a:pt x="64" y="69"/>
                  </a:cubicBezTo>
                  <a:cubicBezTo>
                    <a:pt x="65" y="69"/>
                    <a:pt x="66" y="69"/>
                    <a:pt x="67" y="69"/>
                  </a:cubicBezTo>
                  <a:cubicBezTo>
                    <a:pt x="70" y="69"/>
                    <a:pt x="73" y="67"/>
                    <a:pt x="78" y="68"/>
                  </a:cubicBezTo>
                  <a:cubicBezTo>
                    <a:pt x="81" y="69"/>
                    <a:pt x="84" y="68"/>
                    <a:pt x="88" y="68"/>
                  </a:cubicBezTo>
                  <a:cubicBezTo>
                    <a:pt x="89" y="68"/>
                    <a:pt x="91" y="68"/>
                    <a:pt x="92" y="68"/>
                  </a:cubicBezTo>
                  <a:cubicBezTo>
                    <a:pt x="94" y="69"/>
                    <a:pt x="96" y="67"/>
                    <a:pt x="99" y="68"/>
                  </a:cubicBezTo>
                  <a:cubicBezTo>
                    <a:pt x="104" y="70"/>
                    <a:pt x="120" y="68"/>
                    <a:pt x="124" y="67"/>
                  </a:cubicBezTo>
                  <a:cubicBezTo>
                    <a:pt x="125" y="67"/>
                    <a:pt x="126" y="68"/>
                    <a:pt x="127" y="68"/>
                  </a:cubicBezTo>
                  <a:cubicBezTo>
                    <a:pt x="129" y="67"/>
                    <a:pt x="130" y="67"/>
                    <a:pt x="133" y="67"/>
                  </a:cubicBezTo>
                  <a:cubicBezTo>
                    <a:pt x="133" y="67"/>
                    <a:pt x="133" y="67"/>
                    <a:pt x="133" y="67"/>
                  </a:cubicBezTo>
                  <a:cubicBezTo>
                    <a:pt x="135" y="66"/>
                    <a:pt x="141" y="66"/>
                    <a:pt x="144" y="65"/>
                  </a:cubicBezTo>
                  <a:cubicBezTo>
                    <a:pt x="148" y="64"/>
                    <a:pt x="149" y="67"/>
                    <a:pt x="151" y="63"/>
                  </a:cubicBezTo>
                  <a:cubicBezTo>
                    <a:pt x="151" y="63"/>
                    <a:pt x="151" y="63"/>
                    <a:pt x="151" y="63"/>
                  </a:cubicBezTo>
                  <a:cubicBezTo>
                    <a:pt x="150" y="62"/>
                    <a:pt x="150" y="62"/>
                    <a:pt x="149" y="61"/>
                  </a:cubicBezTo>
                  <a:cubicBezTo>
                    <a:pt x="148" y="61"/>
                    <a:pt x="148" y="61"/>
                    <a:pt x="147" y="61"/>
                  </a:cubicBezTo>
                  <a:cubicBezTo>
                    <a:pt x="146" y="61"/>
                    <a:pt x="146" y="58"/>
                    <a:pt x="145" y="58"/>
                  </a:cubicBezTo>
                  <a:cubicBezTo>
                    <a:pt x="140" y="55"/>
                    <a:pt x="132" y="56"/>
                    <a:pt x="129" y="57"/>
                  </a:cubicBezTo>
                  <a:cubicBezTo>
                    <a:pt x="129" y="58"/>
                    <a:pt x="126" y="56"/>
                    <a:pt x="125" y="57"/>
                  </a:cubicBezTo>
                  <a:cubicBezTo>
                    <a:pt x="123" y="57"/>
                    <a:pt x="124" y="56"/>
                    <a:pt x="122" y="56"/>
                  </a:cubicBezTo>
                  <a:cubicBezTo>
                    <a:pt x="121" y="55"/>
                    <a:pt x="111" y="57"/>
                    <a:pt x="110" y="57"/>
                  </a:cubicBezTo>
                  <a:cubicBezTo>
                    <a:pt x="110" y="57"/>
                    <a:pt x="96" y="56"/>
                    <a:pt x="96" y="56"/>
                  </a:cubicBezTo>
                  <a:cubicBezTo>
                    <a:pt x="95" y="56"/>
                    <a:pt x="95" y="56"/>
                    <a:pt x="94" y="56"/>
                  </a:cubicBezTo>
                  <a:cubicBezTo>
                    <a:pt x="93" y="55"/>
                    <a:pt x="92" y="54"/>
                    <a:pt x="90" y="54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90" y="50"/>
                    <a:pt x="99" y="43"/>
                    <a:pt x="102" y="43"/>
                  </a:cubicBezTo>
                  <a:cubicBezTo>
                    <a:pt x="105" y="42"/>
                    <a:pt x="108" y="41"/>
                    <a:pt x="108" y="38"/>
                  </a:cubicBezTo>
                  <a:cubicBezTo>
                    <a:pt x="109" y="38"/>
                    <a:pt x="111" y="37"/>
                    <a:pt x="112" y="37"/>
                  </a:cubicBezTo>
                  <a:cubicBezTo>
                    <a:pt x="113" y="36"/>
                    <a:pt x="113" y="34"/>
                    <a:pt x="113" y="33"/>
                  </a:cubicBezTo>
                  <a:cubicBezTo>
                    <a:pt x="119" y="24"/>
                    <a:pt x="103" y="13"/>
                    <a:pt x="97" y="9"/>
                  </a:cubicBezTo>
                  <a:cubicBezTo>
                    <a:pt x="97" y="9"/>
                    <a:pt x="92" y="8"/>
                    <a:pt x="91" y="8"/>
                  </a:cubicBezTo>
                  <a:cubicBezTo>
                    <a:pt x="91" y="9"/>
                    <a:pt x="90" y="8"/>
                    <a:pt x="90" y="8"/>
                  </a:cubicBezTo>
                  <a:cubicBezTo>
                    <a:pt x="89" y="7"/>
                    <a:pt x="80" y="6"/>
                    <a:pt x="80" y="5"/>
                  </a:cubicBezTo>
                  <a:cubicBezTo>
                    <a:pt x="78" y="4"/>
                    <a:pt x="79" y="3"/>
                    <a:pt x="78" y="3"/>
                  </a:cubicBezTo>
                  <a:cubicBezTo>
                    <a:pt x="77" y="3"/>
                    <a:pt x="76" y="3"/>
                    <a:pt x="75" y="3"/>
                  </a:cubicBezTo>
                  <a:cubicBezTo>
                    <a:pt x="74" y="2"/>
                    <a:pt x="73" y="1"/>
                    <a:pt x="71" y="0"/>
                  </a:cubicBezTo>
                  <a:cubicBezTo>
                    <a:pt x="71" y="0"/>
                    <a:pt x="70" y="0"/>
                    <a:pt x="70" y="0"/>
                  </a:cubicBezTo>
                  <a:cubicBezTo>
                    <a:pt x="70" y="0"/>
                    <a:pt x="69" y="1"/>
                    <a:pt x="69" y="1"/>
                  </a:cubicBezTo>
                  <a:cubicBezTo>
                    <a:pt x="68" y="1"/>
                    <a:pt x="68" y="1"/>
                    <a:pt x="67" y="0"/>
                  </a:cubicBezTo>
                  <a:cubicBezTo>
                    <a:pt x="67" y="1"/>
                    <a:pt x="62" y="1"/>
                    <a:pt x="60" y="1"/>
                  </a:cubicBezTo>
                  <a:cubicBezTo>
                    <a:pt x="59" y="2"/>
                    <a:pt x="58" y="4"/>
                    <a:pt x="56" y="5"/>
                  </a:cubicBezTo>
                  <a:cubicBezTo>
                    <a:pt x="56" y="7"/>
                    <a:pt x="56" y="10"/>
                    <a:pt x="58" y="10"/>
                  </a:cubicBezTo>
                  <a:cubicBezTo>
                    <a:pt x="57" y="12"/>
                    <a:pt x="57" y="13"/>
                    <a:pt x="56" y="14"/>
                  </a:cubicBezTo>
                  <a:cubicBezTo>
                    <a:pt x="56" y="15"/>
                    <a:pt x="51" y="17"/>
                    <a:pt x="50" y="19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20"/>
                    <a:pt x="48" y="19"/>
                    <a:pt x="47" y="20"/>
                  </a:cubicBezTo>
                  <a:cubicBezTo>
                    <a:pt x="47" y="20"/>
                    <a:pt x="47" y="21"/>
                    <a:pt x="47" y="21"/>
                  </a:cubicBezTo>
                  <a:cubicBezTo>
                    <a:pt x="46" y="21"/>
                    <a:pt x="44" y="21"/>
                    <a:pt x="43" y="22"/>
                  </a:cubicBezTo>
                  <a:cubicBezTo>
                    <a:pt x="43" y="23"/>
                    <a:pt x="42" y="24"/>
                    <a:pt x="41" y="24"/>
                  </a:cubicBezTo>
                  <a:cubicBezTo>
                    <a:pt x="41" y="25"/>
                    <a:pt x="37" y="25"/>
                    <a:pt x="36" y="26"/>
                  </a:cubicBezTo>
                  <a:cubicBezTo>
                    <a:pt x="36" y="27"/>
                    <a:pt x="36" y="27"/>
                    <a:pt x="36" y="28"/>
                  </a:cubicBezTo>
                  <a:cubicBezTo>
                    <a:pt x="35" y="28"/>
                    <a:pt x="30" y="30"/>
                    <a:pt x="30" y="31"/>
                  </a:cubicBezTo>
                  <a:cubicBezTo>
                    <a:pt x="29" y="32"/>
                    <a:pt x="28" y="34"/>
                    <a:pt x="27" y="34"/>
                  </a:cubicBezTo>
                  <a:cubicBezTo>
                    <a:pt x="24" y="36"/>
                    <a:pt x="22" y="37"/>
                    <a:pt x="19" y="38"/>
                  </a:cubicBezTo>
                  <a:cubicBezTo>
                    <a:pt x="17" y="38"/>
                    <a:pt x="17" y="38"/>
                    <a:pt x="17" y="37"/>
                  </a:cubicBezTo>
                  <a:cubicBezTo>
                    <a:pt x="16" y="38"/>
                    <a:pt x="9" y="42"/>
                    <a:pt x="9" y="43"/>
                  </a:cubicBezTo>
                  <a:cubicBezTo>
                    <a:pt x="6" y="43"/>
                    <a:pt x="3" y="44"/>
                    <a:pt x="1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2" y="47"/>
                    <a:pt x="2" y="47"/>
                    <a:pt x="3" y="47"/>
                  </a:cubicBezTo>
                  <a:cubicBezTo>
                    <a:pt x="4" y="48"/>
                    <a:pt x="4" y="49"/>
                    <a:pt x="4" y="49"/>
                  </a:cubicBezTo>
                  <a:cubicBezTo>
                    <a:pt x="4" y="50"/>
                    <a:pt x="8" y="51"/>
                    <a:pt x="9" y="51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12" y="51"/>
                    <a:pt x="13" y="50"/>
                    <a:pt x="14" y="50"/>
                  </a:cubicBezTo>
                  <a:cubicBezTo>
                    <a:pt x="14" y="50"/>
                    <a:pt x="15" y="50"/>
                    <a:pt x="15" y="50"/>
                  </a:cubicBezTo>
                  <a:cubicBezTo>
                    <a:pt x="15" y="51"/>
                    <a:pt x="15" y="50"/>
                    <a:pt x="15" y="51"/>
                  </a:cubicBezTo>
                  <a:cubicBezTo>
                    <a:pt x="15" y="56"/>
                    <a:pt x="14" y="62"/>
                    <a:pt x="13" y="64"/>
                  </a:cubicBezTo>
                  <a:cubicBezTo>
                    <a:pt x="13" y="67"/>
                    <a:pt x="13" y="69"/>
                    <a:pt x="13" y="72"/>
                  </a:cubicBezTo>
                  <a:cubicBezTo>
                    <a:pt x="12" y="75"/>
                    <a:pt x="14" y="76"/>
                    <a:pt x="14" y="78"/>
                  </a:cubicBezTo>
                  <a:cubicBezTo>
                    <a:pt x="15" y="80"/>
                    <a:pt x="14" y="84"/>
                    <a:pt x="15" y="86"/>
                  </a:cubicBezTo>
                  <a:cubicBezTo>
                    <a:pt x="15" y="86"/>
                    <a:pt x="15" y="87"/>
                    <a:pt x="15" y="87"/>
                  </a:cubicBezTo>
                  <a:cubicBezTo>
                    <a:pt x="15" y="87"/>
                    <a:pt x="13" y="96"/>
                    <a:pt x="13" y="97"/>
                  </a:cubicBezTo>
                  <a:cubicBezTo>
                    <a:pt x="14" y="98"/>
                    <a:pt x="14" y="99"/>
                    <a:pt x="15" y="99"/>
                  </a:cubicBezTo>
                  <a:cubicBezTo>
                    <a:pt x="15" y="100"/>
                    <a:pt x="14" y="103"/>
                    <a:pt x="14" y="104"/>
                  </a:cubicBezTo>
                  <a:cubicBezTo>
                    <a:pt x="14" y="104"/>
                    <a:pt x="15" y="105"/>
                    <a:pt x="15" y="106"/>
                  </a:cubicBezTo>
                  <a:cubicBezTo>
                    <a:pt x="15" y="106"/>
                    <a:pt x="14" y="110"/>
                    <a:pt x="14" y="111"/>
                  </a:cubicBezTo>
                  <a:cubicBezTo>
                    <a:pt x="14" y="111"/>
                    <a:pt x="15" y="111"/>
                    <a:pt x="15" y="112"/>
                  </a:cubicBezTo>
                  <a:cubicBezTo>
                    <a:pt x="16" y="112"/>
                    <a:pt x="14" y="115"/>
                    <a:pt x="15" y="117"/>
                  </a:cubicBezTo>
                  <a:cubicBezTo>
                    <a:pt x="16" y="120"/>
                    <a:pt x="16" y="127"/>
                    <a:pt x="14" y="130"/>
                  </a:cubicBezTo>
                  <a:cubicBezTo>
                    <a:pt x="14" y="131"/>
                    <a:pt x="15" y="133"/>
                    <a:pt x="15" y="134"/>
                  </a:cubicBezTo>
                  <a:cubicBezTo>
                    <a:pt x="14" y="134"/>
                    <a:pt x="13" y="135"/>
                    <a:pt x="14" y="136"/>
                  </a:cubicBezTo>
                  <a:cubicBezTo>
                    <a:pt x="14" y="138"/>
                    <a:pt x="13" y="138"/>
                    <a:pt x="13" y="139"/>
                  </a:cubicBezTo>
                  <a:cubicBezTo>
                    <a:pt x="14" y="143"/>
                    <a:pt x="13" y="147"/>
                    <a:pt x="12" y="149"/>
                  </a:cubicBezTo>
                  <a:cubicBezTo>
                    <a:pt x="13" y="153"/>
                    <a:pt x="12" y="157"/>
                    <a:pt x="12" y="159"/>
                  </a:cubicBezTo>
                  <a:cubicBezTo>
                    <a:pt x="12" y="161"/>
                    <a:pt x="13" y="164"/>
                    <a:pt x="11" y="165"/>
                  </a:cubicBezTo>
                  <a:cubicBezTo>
                    <a:pt x="11" y="168"/>
                    <a:pt x="13" y="172"/>
                    <a:pt x="10" y="174"/>
                  </a:cubicBezTo>
                  <a:cubicBezTo>
                    <a:pt x="12" y="177"/>
                    <a:pt x="11" y="180"/>
                    <a:pt x="10" y="183"/>
                  </a:cubicBezTo>
                  <a:cubicBezTo>
                    <a:pt x="10" y="183"/>
                    <a:pt x="10" y="183"/>
                    <a:pt x="10" y="184"/>
                  </a:cubicBezTo>
                  <a:cubicBezTo>
                    <a:pt x="11" y="184"/>
                    <a:pt x="11" y="185"/>
                    <a:pt x="11" y="186"/>
                  </a:cubicBezTo>
                  <a:cubicBezTo>
                    <a:pt x="11" y="188"/>
                    <a:pt x="10" y="189"/>
                    <a:pt x="10" y="191"/>
                  </a:cubicBezTo>
                  <a:cubicBezTo>
                    <a:pt x="10" y="192"/>
                    <a:pt x="9" y="194"/>
                    <a:pt x="10" y="196"/>
                  </a:cubicBezTo>
                  <a:cubicBezTo>
                    <a:pt x="11" y="200"/>
                    <a:pt x="12" y="206"/>
                    <a:pt x="13" y="211"/>
                  </a:cubicBezTo>
                  <a:cubicBezTo>
                    <a:pt x="14" y="211"/>
                    <a:pt x="14" y="211"/>
                    <a:pt x="14" y="211"/>
                  </a:cubicBezTo>
                  <a:cubicBezTo>
                    <a:pt x="16" y="210"/>
                    <a:pt x="15" y="210"/>
                    <a:pt x="16" y="208"/>
                  </a:cubicBezTo>
                  <a:cubicBezTo>
                    <a:pt x="16" y="207"/>
                    <a:pt x="18" y="206"/>
                    <a:pt x="18" y="205"/>
                  </a:cubicBezTo>
                  <a:cubicBezTo>
                    <a:pt x="19" y="204"/>
                    <a:pt x="19" y="203"/>
                    <a:pt x="19" y="202"/>
                  </a:cubicBezTo>
                  <a:cubicBezTo>
                    <a:pt x="21" y="200"/>
                    <a:pt x="25" y="198"/>
                    <a:pt x="27" y="196"/>
                  </a:cubicBezTo>
                  <a:cubicBezTo>
                    <a:pt x="29" y="196"/>
                    <a:pt x="33" y="196"/>
                    <a:pt x="34" y="194"/>
                  </a:cubicBezTo>
                  <a:cubicBezTo>
                    <a:pt x="36" y="194"/>
                    <a:pt x="36" y="195"/>
                    <a:pt x="37" y="195"/>
                  </a:cubicBezTo>
                  <a:cubicBezTo>
                    <a:pt x="39" y="195"/>
                    <a:pt x="39" y="194"/>
                    <a:pt x="40" y="193"/>
                  </a:cubicBezTo>
                  <a:cubicBezTo>
                    <a:pt x="43" y="192"/>
                    <a:pt x="46" y="193"/>
                    <a:pt x="48" y="191"/>
                  </a:cubicBezTo>
                  <a:cubicBezTo>
                    <a:pt x="51" y="190"/>
                    <a:pt x="51" y="193"/>
                    <a:pt x="53" y="193"/>
                  </a:cubicBezTo>
                  <a:cubicBezTo>
                    <a:pt x="54" y="192"/>
                    <a:pt x="55" y="192"/>
                    <a:pt x="55" y="191"/>
                  </a:cubicBezTo>
                  <a:cubicBezTo>
                    <a:pt x="55" y="191"/>
                    <a:pt x="56" y="191"/>
                    <a:pt x="56" y="191"/>
                  </a:cubicBezTo>
                  <a:cubicBezTo>
                    <a:pt x="56" y="192"/>
                    <a:pt x="56" y="192"/>
                    <a:pt x="56" y="192"/>
                  </a:cubicBezTo>
                  <a:cubicBezTo>
                    <a:pt x="58" y="191"/>
                    <a:pt x="64" y="190"/>
                    <a:pt x="66" y="191"/>
                  </a:cubicBezTo>
                  <a:cubicBezTo>
                    <a:pt x="66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70" y="191"/>
                    <a:pt x="71" y="191"/>
                    <a:pt x="72" y="192"/>
                  </a:cubicBezTo>
                  <a:cubicBezTo>
                    <a:pt x="73" y="191"/>
                    <a:pt x="79" y="192"/>
                    <a:pt x="79" y="192"/>
                  </a:cubicBezTo>
                  <a:cubicBezTo>
                    <a:pt x="81" y="192"/>
                    <a:pt x="90" y="192"/>
                    <a:pt x="91" y="191"/>
                  </a:cubicBezTo>
                  <a:cubicBezTo>
                    <a:pt x="93" y="191"/>
                    <a:pt x="94" y="194"/>
                    <a:pt x="97" y="193"/>
                  </a:cubicBezTo>
                  <a:cubicBezTo>
                    <a:pt x="100" y="192"/>
                    <a:pt x="108" y="195"/>
                    <a:pt x="111" y="196"/>
                  </a:cubicBezTo>
                  <a:cubicBezTo>
                    <a:pt x="112" y="196"/>
                    <a:pt x="113" y="195"/>
                    <a:pt x="114" y="195"/>
                  </a:cubicBezTo>
                  <a:cubicBezTo>
                    <a:pt x="116" y="196"/>
                    <a:pt x="117" y="197"/>
                    <a:pt x="119" y="196"/>
                  </a:cubicBezTo>
                  <a:cubicBezTo>
                    <a:pt x="122" y="195"/>
                    <a:pt x="128" y="200"/>
                    <a:pt x="130" y="200"/>
                  </a:cubicBezTo>
                  <a:cubicBezTo>
                    <a:pt x="132" y="199"/>
                    <a:pt x="142" y="200"/>
                    <a:pt x="144" y="202"/>
                  </a:cubicBezTo>
                  <a:cubicBezTo>
                    <a:pt x="145" y="202"/>
                    <a:pt x="146" y="202"/>
                    <a:pt x="147" y="202"/>
                  </a:cubicBezTo>
                  <a:cubicBezTo>
                    <a:pt x="149" y="202"/>
                    <a:pt x="152" y="204"/>
                    <a:pt x="155" y="203"/>
                  </a:cubicBezTo>
                  <a:cubicBezTo>
                    <a:pt x="160" y="201"/>
                    <a:pt x="161" y="200"/>
                    <a:pt x="166" y="197"/>
                  </a:cubicBezTo>
                  <a:cubicBezTo>
                    <a:pt x="171" y="193"/>
                    <a:pt x="166" y="176"/>
                    <a:pt x="167" y="171"/>
                  </a:cubicBezTo>
                  <a:close/>
                  <a:moveTo>
                    <a:pt x="70" y="155"/>
                  </a:moveTo>
                  <a:cubicBezTo>
                    <a:pt x="70" y="157"/>
                    <a:pt x="70" y="159"/>
                    <a:pt x="70" y="161"/>
                  </a:cubicBezTo>
                  <a:cubicBezTo>
                    <a:pt x="70" y="162"/>
                    <a:pt x="69" y="167"/>
                    <a:pt x="69" y="168"/>
                  </a:cubicBezTo>
                  <a:cubicBezTo>
                    <a:pt x="64" y="172"/>
                    <a:pt x="49" y="171"/>
                    <a:pt x="42" y="171"/>
                  </a:cubicBezTo>
                  <a:cubicBezTo>
                    <a:pt x="38" y="172"/>
                    <a:pt x="36" y="173"/>
                    <a:pt x="32" y="172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0" y="171"/>
                    <a:pt x="30" y="169"/>
                    <a:pt x="30" y="168"/>
                  </a:cubicBezTo>
                  <a:cubicBezTo>
                    <a:pt x="29" y="167"/>
                    <a:pt x="26" y="166"/>
                    <a:pt x="25" y="165"/>
                  </a:cubicBezTo>
                  <a:cubicBezTo>
                    <a:pt x="25" y="163"/>
                    <a:pt x="24" y="161"/>
                    <a:pt x="23" y="160"/>
                  </a:cubicBezTo>
                  <a:cubicBezTo>
                    <a:pt x="23" y="159"/>
                    <a:pt x="23" y="159"/>
                    <a:pt x="23" y="159"/>
                  </a:cubicBezTo>
                  <a:cubicBezTo>
                    <a:pt x="24" y="158"/>
                    <a:pt x="23" y="154"/>
                    <a:pt x="23" y="152"/>
                  </a:cubicBezTo>
                  <a:cubicBezTo>
                    <a:pt x="25" y="151"/>
                    <a:pt x="24" y="149"/>
                    <a:pt x="26" y="148"/>
                  </a:cubicBezTo>
                  <a:cubicBezTo>
                    <a:pt x="26" y="149"/>
                    <a:pt x="29" y="146"/>
                    <a:pt x="32" y="146"/>
                  </a:cubicBezTo>
                  <a:cubicBezTo>
                    <a:pt x="34" y="146"/>
                    <a:pt x="35" y="143"/>
                    <a:pt x="37" y="143"/>
                  </a:cubicBezTo>
                  <a:cubicBezTo>
                    <a:pt x="40" y="142"/>
                    <a:pt x="42" y="143"/>
                    <a:pt x="45" y="143"/>
                  </a:cubicBezTo>
                  <a:cubicBezTo>
                    <a:pt x="47" y="142"/>
                    <a:pt x="50" y="142"/>
                    <a:pt x="51" y="142"/>
                  </a:cubicBezTo>
                  <a:cubicBezTo>
                    <a:pt x="56" y="141"/>
                    <a:pt x="65" y="144"/>
                    <a:pt x="67" y="141"/>
                  </a:cubicBezTo>
                  <a:cubicBezTo>
                    <a:pt x="68" y="141"/>
                    <a:pt x="68" y="141"/>
                    <a:pt x="69" y="141"/>
                  </a:cubicBezTo>
                  <a:cubicBezTo>
                    <a:pt x="70" y="144"/>
                    <a:pt x="70" y="146"/>
                    <a:pt x="71" y="149"/>
                  </a:cubicBezTo>
                  <a:cubicBezTo>
                    <a:pt x="72" y="152"/>
                    <a:pt x="69" y="153"/>
                    <a:pt x="70" y="155"/>
                  </a:cubicBezTo>
                  <a:close/>
                  <a:moveTo>
                    <a:pt x="70" y="124"/>
                  </a:moveTo>
                  <a:cubicBezTo>
                    <a:pt x="70" y="123"/>
                    <a:pt x="70" y="123"/>
                    <a:pt x="70" y="123"/>
                  </a:cubicBezTo>
                  <a:cubicBezTo>
                    <a:pt x="70" y="123"/>
                    <a:pt x="70" y="124"/>
                    <a:pt x="70" y="124"/>
                  </a:cubicBezTo>
                  <a:cubicBezTo>
                    <a:pt x="70" y="124"/>
                    <a:pt x="62" y="127"/>
                    <a:pt x="62" y="127"/>
                  </a:cubicBezTo>
                  <a:cubicBezTo>
                    <a:pt x="62" y="127"/>
                    <a:pt x="55" y="128"/>
                    <a:pt x="54" y="129"/>
                  </a:cubicBezTo>
                  <a:cubicBezTo>
                    <a:pt x="54" y="129"/>
                    <a:pt x="53" y="129"/>
                    <a:pt x="53" y="129"/>
                  </a:cubicBezTo>
                  <a:cubicBezTo>
                    <a:pt x="45" y="129"/>
                    <a:pt x="37" y="132"/>
                    <a:pt x="30" y="127"/>
                  </a:cubicBezTo>
                  <a:cubicBezTo>
                    <a:pt x="30" y="127"/>
                    <a:pt x="30" y="126"/>
                    <a:pt x="30" y="126"/>
                  </a:cubicBezTo>
                  <a:cubicBezTo>
                    <a:pt x="28" y="125"/>
                    <a:pt x="28" y="124"/>
                    <a:pt x="25" y="121"/>
                  </a:cubicBezTo>
                  <a:cubicBezTo>
                    <a:pt x="26" y="120"/>
                    <a:pt x="25" y="118"/>
                    <a:pt x="25" y="118"/>
                  </a:cubicBezTo>
                  <a:cubicBezTo>
                    <a:pt x="25" y="113"/>
                    <a:pt x="29" y="110"/>
                    <a:pt x="32" y="109"/>
                  </a:cubicBezTo>
                  <a:cubicBezTo>
                    <a:pt x="33" y="108"/>
                    <a:pt x="35" y="108"/>
                    <a:pt x="36" y="108"/>
                  </a:cubicBezTo>
                  <a:cubicBezTo>
                    <a:pt x="38" y="107"/>
                    <a:pt x="40" y="106"/>
                    <a:pt x="42" y="105"/>
                  </a:cubicBezTo>
                  <a:cubicBezTo>
                    <a:pt x="43" y="105"/>
                    <a:pt x="49" y="105"/>
                    <a:pt x="49" y="104"/>
                  </a:cubicBezTo>
                  <a:cubicBezTo>
                    <a:pt x="51" y="104"/>
                    <a:pt x="58" y="105"/>
                    <a:pt x="59" y="105"/>
                  </a:cubicBezTo>
                  <a:cubicBezTo>
                    <a:pt x="61" y="105"/>
                    <a:pt x="65" y="103"/>
                    <a:pt x="68" y="104"/>
                  </a:cubicBezTo>
                  <a:cubicBezTo>
                    <a:pt x="68" y="104"/>
                    <a:pt x="69" y="103"/>
                    <a:pt x="69" y="103"/>
                  </a:cubicBezTo>
                  <a:cubicBezTo>
                    <a:pt x="69" y="103"/>
                    <a:pt x="71" y="104"/>
                    <a:pt x="71" y="104"/>
                  </a:cubicBezTo>
                  <a:cubicBezTo>
                    <a:pt x="73" y="105"/>
                    <a:pt x="72" y="110"/>
                    <a:pt x="72" y="112"/>
                  </a:cubicBezTo>
                  <a:cubicBezTo>
                    <a:pt x="71" y="115"/>
                    <a:pt x="73" y="121"/>
                    <a:pt x="70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" name="Freeform 59"/>
            <p:cNvSpPr/>
            <p:nvPr/>
          </p:nvSpPr>
          <p:spPr bwMode="auto">
            <a:xfrm>
              <a:off x="4206876" y="3000376"/>
              <a:ext cx="412750" cy="681038"/>
            </a:xfrm>
            <a:custGeom>
              <a:avLst/>
              <a:gdLst>
                <a:gd name="T0" fmla="*/ 103 w 136"/>
                <a:gd name="T1" fmla="*/ 7 h 223"/>
                <a:gd name="T2" fmla="*/ 106 w 136"/>
                <a:gd name="T3" fmla="*/ 25 h 223"/>
                <a:gd name="T4" fmla="*/ 103 w 136"/>
                <a:gd name="T5" fmla="*/ 38 h 223"/>
                <a:gd name="T6" fmla="*/ 94 w 136"/>
                <a:gd name="T7" fmla="*/ 60 h 223"/>
                <a:gd name="T8" fmla="*/ 105 w 136"/>
                <a:gd name="T9" fmla="*/ 71 h 223"/>
                <a:gd name="T10" fmla="*/ 116 w 136"/>
                <a:gd name="T11" fmla="*/ 53 h 223"/>
                <a:gd name="T12" fmla="*/ 119 w 136"/>
                <a:gd name="T13" fmla="*/ 38 h 223"/>
                <a:gd name="T14" fmla="*/ 124 w 136"/>
                <a:gd name="T15" fmla="*/ 9 h 223"/>
                <a:gd name="T16" fmla="*/ 135 w 136"/>
                <a:gd name="T17" fmla="*/ 25 h 223"/>
                <a:gd name="T18" fmla="*/ 128 w 136"/>
                <a:gd name="T19" fmla="*/ 42 h 223"/>
                <a:gd name="T20" fmla="*/ 124 w 136"/>
                <a:gd name="T21" fmla="*/ 63 h 223"/>
                <a:gd name="T22" fmla="*/ 96 w 136"/>
                <a:gd name="T23" fmla="*/ 85 h 223"/>
                <a:gd name="T24" fmla="*/ 92 w 136"/>
                <a:gd name="T25" fmla="*/ 129 h 223"/>
                <a:gd name="T26" fmla="*/ 86 w 136"/>
                <a:gd name="T27" fmla="*/ 160 h 223"/>
                <a:gd name="T28" fmla="*/ 79 w 136"/>
                <a:gd name="T29" fmla="*/ 176 h 223"/>
                <a:gd name="T30" fmla="*/ 69 w 136"/>
                <a:gd name="T31" fmla="*/ 162 h 223"/>
                <a:gd name="T32" fmla="*/ 61 w 136"/>
                <a:gd name="T33" fmla="*/ 174 h 223"/>
                <a:gd name="T34" fmla="*/ 52 w 136"/>
                <a:gd name="T35" fmla="*/ 223 h 223"/>
                <a:gd name="T36" fmla="*/ 45 w 136"/>
                <a:gd name="T37" fmla="*/ 211 h 223"/>
                <a:gd name="T38" fmla="*/ 46 w 136"/>
                <a:gd name="T39" fmla="*/ 152 h 223"/>
                <a:gd name="T40" fmla="*/ 27 w 136"/>
                <a:gd name="T41" fmla="*/ 153 h 223"/>
                <a:gd name="T42" fmla="*/ 2 w 136"/>
                <a:gd name="T43" fmla="*/ 149 h 223"/>
                <a:gd name="T44" fmla="*/ 2 w 136"/>
                <a:gd name="T45" fmla="*/ 126 h 223"/>
                <a:gd name="T46" fmla="*/ 7 w 136"/>
                <a:gd name="T47" fmla="*/ 95 h 223"/>
                <a:gd name="T48" fmla="*/ 11 w 136"/>
                <a:gd name="T49" fmla="*/ 68 h 223"/>
                <a:gd name="T50" fmla="*/ 15 w 136"/>
                <a:gd name="T51" fmla="*/ 50 h 223"/>
                <a:gd name="T52" fmla="*/ 30 w 136"/>
                <a:gd name="T53" fmla="*/ 65 h 223"/>
                <a:gd name="T54" fmla="*/ 28 w 136"/>
                <a:gd name="T55" fmla="*/ 74 h 223"/>
                <a:gd name="T56" fmla="*/ 29 w 136"/>
                <a:gd name="T57" fmla="*/ 100 h 223"/>
                <a:gd name="T58" fmla="*/ 47 w 136"/>
                <a:gd name="T59" fmla="*/ 90 h 223"/>
                <a:gd name="T60" fmla="*/ 49 w 136"/>
                <a:gd name="T61" fmla="*/ 64 h 223"/>
                <a:gd name="T62" fmla="*/ 50 w 136"/>
                <a:gd name="T63" fmla="*/ 31 h 223"/>
                <a:gd name="T64" fmla="*/ 66 w 136"/>
                <a:gd name="T65" fmla="*/ 4 h 223"/>
                <a:gd name="T66" fmla="*/ 69 w 136"/>
                <a:gd name="T67" fmla="*/ 34 h 223"/>
                <a:gd name="T68" fmla="*/ 65 w 136"/>
                <a:gd name="T69" fmla="*/ 55 h 223"/>
                <a:gd name="T70" fmla="*/ 65 w 136"/>
                <a:gd name="T71" fmla="*/ 97 h 223"/>
                <a:gd name="T72" fmla="*/ 69 w 136"/>
                <a:gd name="T73" fmla="*/ 126 h 223"/>
                <a:gd name="T74" fmla="*/ 62 w 136"/>
                <a:gd name="T75" fmla="*/ 139 h 223"/>
                <a:gd name="T76" fmla="*/ 74 w 136"/>
                <a:gd name="T77" fmla="*/ 153 h 223"/>
                <a:gd name="T78" fmla="*/ 82 w 136"/>
                <a:gd name="T79" fmla="*/ 139 h 223"/>
                <a:gd name="T80" fmla="*/ 85 w 136"/>
                <a:gd name="T81" fmla="*/ 97 h 223"/>
                <a:gd name="T82" fmla="*/ 75 w 136"/>
                <a:gd name="T83" fmla="*/ 85 h 223"/>
                <a:gd name="T84" fmla="*/ 66 w 136"/>
                <a:gd name="T85" fmla="*/ 91 h 223"/>
                <a:gd name="T86" fmla="*/ 69 w 136"/>
                <a:gd name="T87" fmla="*/ 81 h 223"/>
                <a:gd name="T88" fmla="*/ 87 w 136"/>
                <a:gd name="T89" fmla="*/ 54 h 223"/>
                <a:gd name="T90" fmla="*/ 91 w 136"/>
                <a:gd name="T91" fmla="*/ 12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6" h="223">
                  <a:moveTo>
                    <a:pt x="94" y="2"/>
                  </a:moveTo>
                  <a:cubicBezTo>
                    <a:pt x="96" y="3"/>
                    <a:pt x="100" y="3"/>
                    <a:pt x="101" y="4"/>
                  </a:cubicBezTo>
                  <a:cubicBezTo>
                    <a:pt x="102" y="5"/>
                    <a:pt x="102" y="6"/>
                    <a:pt x="103" y="7"/>
                  </a:cubicBezTo>
                  <a:cubicBezTo>
                    <a:pt x="104" y="9"/>
                    <a:pt x="106" y="12"/>
                    <a:pt x="106" y="13"/>
                  </a:cubicBezTo>
                  <a:cubicBezTo>
                    <a:pt x="107" y="15"/>
                    <a:pt x="106" y="19"/>
                    <a:pt x="106" y="20"/>
                  </a:cubicBezTo>
                  <a:cubicBezTo>
                    <a:pt x="106" y="22"/>
                    <a:pt x="106" y="23"/>
                    <a:pt x="106" y="25"/>
                  </a:cubicBezTo>
                  <a:cubicBezTo>
                    <a:pt x="105" y="27"/>
                    <a:pt x="105" y="29"/>
                    <a:pt x="104" y="31"/>
                  </a:cubicBezTo>
                  <a:cubicBezTo>
                    <a:pt x="104" y="33"/>
                    <a:pt x="104" y="35"/>
                    <a:pt x="104" y="36"/>
                  </a:cubicBezTo>
                  <a:cubicBezTo>
                    <a:pt x="103" y="37"/>
                    <a:pt x="103" y="37"/>
                    <a:pt x="103" y="38"/>
                  </a:cubicBezTo>
                  <a:cubicBezTo>
                    <a:pt x="102" y="39"/>
                    <a:pt x="103" y="41"/>
                    <a:pt x="103" y="42"/>
                  </a:cubicBezTo>
                  <a:cubicBezTo>
                    <a:pt x="103" y="43"/>
                    <a:pt x="103" y="44"/>
                    <a:pt x="103" y="46"/>
                  </a:cubicBezTo>
                  <a:cubicBezTo>
                    <a:pt x="100" y="51"/>
                    <a:pt x="96" y="54"/>
                    <a:pt x="94" y="60"/>
                  </a:cubicBezTo>
                  <a:cubicBezTo>
                    <a:pt x="94" y="62"/>
                    <a:pt x="96" y="72"/>
                    <a:pt x="96" y="73"/>
                  </a:cubicBezTo>
                  <a:cubicBezTo>
                    <a:pt x="99" y="73"/>
                    <a:pt x="100" y="73"/>
                    <a:pt x="102" y="72"/>
                  </a:cubicBezTo>
                  <a:cubicBezTo>
                    <a:pt x="103" y="72"/>
                    <a:pt x="104" y="72"/>
                    <a:pt x="105" y="71"/>
                  </a:cubicBezTo>
                  <a:cubicBezTo>
                    <a:pt x="110" y="70"/>
                    <a:pt x="110" y="66"/>
                    <a:pt x="112" y="60"/>
                  </a:cubicBezTo>
                  <a:cubicBezTo>
                    <a:pt x="112" y="58"/>
                    <a:pt x="115" y="56"/>
                    <a:pt x="116" y="54"/>
                  </a:cubicBezTo>
                  <a:cubicBezTo>
                    <a:pt x="116" y="54"/>
                    <a:pt x="116" y="53"/>
                    <a:pt x="116" y="53"/>
                  </a:cubicBezTo>
                  <a:cubicBezTo>
                    <a:pt x="116" y="53"/>
                    <a:pt x="118" y="48"/>
                    <a:pt x="117" y="47"/>
                  </a:cubicBezTo>
                  <a:cubicBezTo>
                    <a:pt x="118" y="47"/>
                    <a:pt x="119" y="47"/>
                    <a:pt x="119" y="45"/>
                  </a:cubicBezTo>
                  <a:cubicBezTo>
                    <a:pt x="119" y="43"/>
                    <a:pt x="119" y="41"/>
                    <a:pt x="119" y="38"/>
                  </a:cubicBezTo>
                  <a:cubicBezTo>
                    <a:pt x="118" y="35"/>
                    <a:pt x="120" y="23"/>
                    <a:pt x="122" y="19"/>
                  </a:cubicBezTo>
                  <a:cubicBezTo>
                    <a:pt x="122" y="18"/>
                    <a:pt x="122" y="18"/>
                    <a:pt x="121" y="19"/>
                  </a:cubicBezTo>
                  <a:cubicBezTo>
                    <a:pt x="119" y="13"/>
                    <a:pt x="118" y="11"/>
                    <a:pt x="124" y="9"/>
                  </a:cubicBezTo>
                  <a:cubicBezTo>
                    <a:pt x="126" y="9"/>
                    <a:pt x="126" y="8"/>
                    <a:pt x="128" y="9"/>
                  </a:cubicBezTo>
                  <a:cubicBezTo>
                    <a:pt x="132" y="11"/>
                    <a:pt x="134" y="17"/>
                    <a:pt x="135" y="22"/>
                  </a:cubicBezTo>
                  <a:cubicBezTo>
                    <a:pt x="135" y="23"/>
                    <a:pt x="135" y="24"/>
                    <a:pt x="135" y="25"/>
                  </a:cubicBezTo>
                  <a:cubicBezTo>
                    <a:pt x="135" y="26"/>
                    <a:pt x="136" y="27"/>
                    <a:pt x="136" y="29"/>
                  </a:cubicBezTo>
                  <a:cubicBezTo>
                    <a:pt x="135" y="29"/>
                    <a:pt x="135" y="29"/>
                    <a:pt x="134" y="30"/>
                  </a:cubicBezTo>
                  <a:cubicBezTo>
                    <a:pt x="135" y="35"/>
                    <a:pt x="130" y="39"/>
                    <a:pt x="128" y="42"/>
                  </a:cubicBezTo>
                  <a:cubicBezTo>
                    <a:pt x="128" y="44"/>
                    <a:pt x="127" y="46"/>
                    <a:pt x="127" y="48"/>
                  </a:cubicBezTo>
                  <a:cubicBezTo>
                    <a:pt x="127" y="48"/>
                    <a:pt x="126" y="49"/>
                    <a:pt x="126" y="50"/>
                  </a:cubicBezTo>
                  <a:cubicBezTo>
                    <a:pt x="128" y="53"/>
                    <a:pt x="126" y="59"/>
                    <a:pt x="124" y="63"/>
                  </a:cubicBezTo>
                  <a:cubicBezTo>
                    <a:pt x="123" y="66"/>
                    <a:pt x="124" y="69"/>
                    <a:pt x="123" y="74"/>
                  </a:cubicBezTo>
                  <a:cubicBezTo>
                    <a:pt x="122" y="78"/>
                    <a:pt x="117" y="84"/>
                    <a:pt x="114" y="85"/>
                  </a:cubicBezTo>
                  <a:cubicBezTo>
                    <a:pt x="109" y="88"/>
                    <a:pt x="100" y="78"/>
                    <a:pt x="96" y="85"/>
                  </a:cubicBezTo>
                  <a:cubicBezTo>
                    <a:pt x="95" y="86"/>
                    <a:pt x="95" y="89"/>
                    <a:pt x="94" y="91"/>
                  </a:cubicBezTo>
                  <a:cubicBezTo>
                    <a:pt x="94" y="98"/>
                    <a:pt x="94" y="106"/>
                    <a:pt x="94" y="113"/>
                  </a:cubicBezTo>
                  <a:cubicBezTo>
                    <a:pt x="94" y="119"/>
                    <a:pt x="93" y="124"/>
                    <a:pt x="92" y="129"/>
                  </a:cubicBezTo>
                  <a:cubicBezTo>
                    <a:pt x="92" y="130"/>
                    <a:pt x="92" y="142"/>
                    <a:pt x="92" y="142"/>
                  </a:cubicBezTo>
                  <a:cubicBezTo>
                    <a:pt x="92" y="143"/>
                    <a:pt x="89" y="153"/>
                    <a:pt x="90" y="154"/>
                  </a:cubicBezTo>
                  <a:cubicBezTo>
                    <a:pt x="88" y="155"/>
                    <a:pt x="87" y="158"/>
                    <a:pt x="86" y="160"/>
                  </a:cubicBezTo>
                  <a:cubicBezTo>
                    <a:pt x="86" y="162"/>
                    <a:pt x="86" y="164"/>
                    <a:pt x="86" y="166"/>
                  </a:cubicBezTo>
                  <a:cubicBezTo>
                    <a:pt x="84" y="168"/>
                    <a:pt x="84" y="170"/>
                    <a:pt x="83" y="172"/>
                  </a:cubicBezTo>
                  <a:cubicBezTo>
                    <a:pt x="83" y="173"/>
                    <a:pt x="80" y="175"/>
                    <a:pt x="79" y="176"/>
                  </a:cubicBezTo>
                  <a:cubicBezTo>
                    <a:pt x="78" y="177"/>
                    <a:pt x="72" y="173"/>
                    <a:pt x="71" y="171"/>
                  </a:cubicBezTo>
                  <a:cubicBezTo>
                    <a:pt x="71" y="170"/>
                    <a:pt x="69" y="168"/>
                    <a:pt x="69" y="166"/>
                  </a:cubicBezTo>
                  <a:cubicBezTo>
                    <a:pt x="68" y="165"/>
                    <a:pt x="68" y="163"/>
                    <a:pt x="69" y="162"/>
                  </a:cubicBezTo>
                  <a:cubicBezTo>
                    <a:pt x="67" y="158"/>
                    <a:pt x="65" y="149"/>
                    <a:pt x="61" y="149"/>
                  </a:cubicBezTo>
                  <a:cubicBezTo>
                    <a:pt x="61" y="156"/>
                    <a:pt x="61" y="162"/>
                    <a:pt x="60" y="169"/>
                  </a:cubicBezTo>
                  <a:cubicBezTo>
                    <a:pt x="61" y="171"/>
                    <a:pt x="61" y="172"/>
                    <a:pt x="61" y="174"/>
                  </a:cubicBezTo>
                  <a:cubicBezTo>
                    <a:pt x="60" y="177"/>
                    <a:pt x="59" y="180"/>
                    <a:pt x="58" y="183"/>
                  </a:cubicBezTo>
                  <a:cubicBezTo>
                    <a:pt x="58" y="188"/>
                    <a:pt x="58" y="194"/>
                    <a:pt x="58" y="199"/>
                  </a:cubicBezTo>
                  <a:cubicBezTo>
                    <a:pt x="58" y="209"/>
                    <a:pt x="61" y="222"/>
                    <a:pt x="52" y="223"/>
                  </a:cubicBezTo>
                  <a:cubicBezTo>
                    <a:pt x="51" y="221"/>
                    <a:pt x="48" y="222"/>
                    <a:pt x="47" y="220"/>
                  </a:cubicBezTo>
                  <a:cubicBezTo>
                    <a:pt x="47" y="218"/>
                    <a:pt x="47" y="217"/>
                    <a:pt x="47" y="215"/>
                  </a:cubicBezTo>
                  <a:cubicBezTo>
                    <a:pt x="46" y="213"/>
                    <a:pt x="45" y="212"/>
                    <a:pt x="45" y="211"/>
                  </a:cubicBezTo>
                  <a:cubicBezTo>
                    <a:pt x="43" y="207"/>
                    <a:pt x="45" y="202"/>
                    <a:pt x="44" y="198"/>
                  </a:cubicBezTo>
                  <a:cubicBezTo>
                    <a:pt x="43" y="190"/>
                    <a:pt x="43" y="178"/>
                    <a:pt x="44" y="170"/>
                  </a:cubicBezTo>
                  <a:cubicBezTo>
                    <a:pt x="46" y="163"/>
                    <a:pt x="43" y="156"/>
                    <a:pt x="46" y="152"/>
                  </a:cubicBezTo>
                  <a:cubicBezTo>
                    <a:pt x="45" y="150"/>
                    <a:pt x="44" y="148"/>
                    <a:pt x="41" y="148"/>
                  </a:cubicBezTo>
                  <a:cubicBezTo>
                    <a:pt x="39" y="148"/>
                    <a:pt x="37" y="150"/>
                    <a:pt x="36" y="150"/>
                  </a:cubicBezTo>
                  <a:cubicBezTo>
                    <a:pt x="33" y="151"/>
                    <a:pt x="29" y="151"/>
                    <a:pt x="27" y="153"/>
                  </a:cubicBezTo>
                  <a:cubicBezTo>
                    <a:pt x="26" y="157"/>
                    <a:pt x="10" y="158"/>
                    <a:pt x="6" y="155"/>
                  </a:cubicBezTo>
                  <a:cubicBezTo>
                    <a:pt x="5" y="154"/>
                    <a:pt x="5" y="153"/>
                    <a:pt x="5" y="151"/>
                  </a:cubicBezTo>
                  <a:cubicBezTo>
                    <a:pt x="4" y="151"/>
                    <a:pt x="3" y="150"/>
                    <a:pt x="2" y="149"/>
                  </a:cubicBezTo>
                  <a:cubicBezTo>
                    <a:pt x="1" y="146"/>
                    <a:pt x="2" y="142"/>
                    <a:pt x="1" y="139"/>
                  </a:cubicBezTo>
                  <a:cubicBezTo>
                    <a:pt x="1" y="136"/>
                    <a:pt x="0" y="134"/>
                    <a:pt x="0" y="132"/>
                  </a:cubicBezTo>
                  <a:cubicBezTo>
                    <a:pt x="1" y="130"/>
                    <a:pt x="2" y="127"/>
                    <a:pt x="2" y="126"/>
                  </a:cubicBezTo>
                  <a:cubicBezTo>
                    <a:pt x="2" y="125"/>
                    <a:pt x="2" y="116"/>
                    <a:pt x="2" y="115"/>
                  </a:cubicBezTo>
                  <a:cubicBezTo>
                    <a:pt x="3" y="111"/>
                    <a:pt x="5" y="107"/>
                    <a:pt x="7" y="105"/>
                  </a:cubicBezTo>
                  <a:cubicBezTo>
                    <a:pt x="7" y="102"/>
                    <a:pt x="7" y="98"/>
                    <a:pt x="7" y="95"/>
                  </a:cubicBezTo>
                  <a:cubicBezTo>
                    <a:pt x="8" y="94"/>
                    <a:pt x="9" y="93"/>
                    <a:pt x="10" y="92"/>
                  </a:cubicBezTo>
                  <a:cubicBezTo>
                    <a:pt x="11" y="89"/>
                    <a:pt x="10" y="86"/>
                    <a:pt x="11" y="84"/>
                  </a:cubicBezTo>
                  <a:cubicBezTo>
                    <a:pt x="12" y="82"/>
                    <a:pt x="10" y="71"/>
                    <a:pt x="11" y="68"/>
                  </a:cubicBezTo>
                  <a:cubicBezTo>
                    <a:pt x="11" y="66"/>
                    <a:pt x="11" y="64"/>
                    <a:pt x="10" y="62"/>
                  </a:cubicBezTo>
                  <a:cubicBezTo>
                    <a:pt x="11" y="61"/>
                    <a:pt x="14" y="51"/>
                    <a:pt x="14" y="50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17" y="47"/>
                    <a:pt x="23" y="32"/>
                    <a:pt x="30" y="38"/>
                  </a:cubicBezTo>
                  <a:cubicBezTo>
                    <a:pt x="37" y="45"/>
                    <a:pt x="27" y="48"/>
                    <a:pt x="29" y="53"/>
                  </a:cubicBezTo>
                  <a:cubicBezTo>
                    <a:pt x="30" y="57"/>
                    <a:pt x="31" y="60"/>
                    <a:pt x="30" y="65"/>
                  </a:cubicBezTo>
                  <a:cubicBezTo>
                    <a:pt x="30" y="66"/>
                    <a:pt x="30" y="66"/>
                    <a:pt x="30" y="66"/>
                  </a:cubicBezTo>
                  <a:cubicBezTo>
                    <a:pt x="30" y="68"/>
                    <a:pt x="29" y="69"/>
                    <a:pt x="28" y="70"/>
                  </a:cubicBezTo>
                  <a:cubicBezTo>
                    <a:pt x="28" y="71"/>
                    <a:pt x="28" y="73"/>
                    <a:pt x="28" y="74"/>
                  </a:cubicBezTo>
                  <a:cubicBezTo>
                    <a:pt x="27" y="80"/>
                    <a:pt x="28" y="80"/>
                    <a:pt x="25" y="84"/>
                  </a:cubicBezTo>
                  <a:cubicBezTo>
                    <a:pt x="25" y="86"/>
                    <a:pt x="26" y="87"/>
                    <a:pt x="27" y="88"/>
                  </a:cubicBezTo>
                  <a:cubicBezTo>
                    <a:pt x="27" y="90"/>
                    <a:pt x="28" y="98"/>
                    <a:pt x="29" y="100"/>
                  </a:cubicBezTo>
                  <a:cubicBezTo>
                    <a:pt x="31" y="100"/>
                    <a:pt x="34" y="99"/>
                    <a:pt x="35" y="98"/>
                  </a:cubicBezTo>
                  <a:cubicBezTo>
                    <a:pt x="36" y="98"/>
                    <a:pt x="37" y="98"/>
                    <a:pt x="38" y="98"/>
                  </a:cubicBezTo>
                  <a:cubicBezTo>
                    <a:pt x="40" y="95"/>
                    <a:pt x="45" y="93"/>
                    <a:pt x="47" y="90"/>
                  </a:cubicBezTo>
                  <a:cubicBezTo>
                    <a:pt x="48" y="89"/>
                    <a:pt x="51" y="87"/>
                    <a:pt x="49" y="86"/>
                  </a:cubicBezTo>
                  <a:cubicBezTo>
                    <a:pt x="50" y="85"/>
                    <a:pt x="51" y="84"/>
                    <a:pt x="52" y="82"/>
                  </a:cubicBezTo>
                  <a:cubicBezTo>
                    <a:pt x="53" y="76"/>
                    <a:pt x="50" y="69"/>
                    <a:pt x="49" y="64"/>
                  </a:cubicBezTo>
                  <a:cubicBezTo>
                    <a:pt x="49" y="64"/>
                    <a:pt x="49" y="55"/>
                    <a:pt x="49" y="54"/>
                  </a:cubicBezTo>
                  <a:cubicBezTo>
                    <a:pt x="48" y="51"/>
                    <a:pt x="51" y="44"/>
                    <a:pt x="51" y="41"/>
                  </a:cubicBezTo>
                  <a:cubicBezTo>
                    <a:pt x="52" y="37"/>
                    <a:pt x="50" y="34"/>
                    <a:pt x="50" y="31"/>
                  </a:cubicBezTo>
                  <a:cubicBezTo>
                    <a:pt x="50" y="29"/>
                    <a:pt x="52" y="28"/>
                    <a:pt x="50" y="26"/>
                  </a:cubicBezTo>
                  <a:cubicBezTo>
                    <a:pt x="50" y="25"/>
                    <a:pt x="52" y="18"/>
                    <a:pt x="52" y="18"/>
                  </a:cubicBezTo>
                  <a:cubicBezTo>
                    <a:pt x="54" y="13"/>
                    <a:pt x="58" y="0"/>
                    <a:pt x="66" y="4"/>
                  </a:cubicBezTo>
                  <a:cubicBezTo>
                    <a:pt x="68" y="5"/>
                    <a:pt x="69" y="7"/>
                    <a:pt x="70" y="10"/>
                  </a:cubicBezTo>
                  <a:cubicBezTo>
                    <a:pt x="71" y="11"/>
                    <a:pt x="72" y="13"/>
                    <a:pt x="72" y="14"/>
                  </a:cubicBezTo>
                  <a:cubicBezTo>
                    <a:pt x="74" y="21"/>
                    <a:pt x="69" y="27"/>
                    <a:pt x="69" y="34"/>
                  </a:cubicBezTo>
                  <a:cubicBezTo>
                    <a:pt x="69" y="36"/>
                    <a:pt x="68" y="40"/>
                    <a:pt x="67" y="43"/>
                  </a:cubicBezTo>
                  <a:cubicBezTo>
                    <a:pt x="66" y="45"/>
                    <a:pt x="67" y="50"/>
                    <a:pt x="66" y="53"/>
                  </a:cubicBezTo>
                  <a:cubicBezTo>
                    <a:pt x="66" y="54"/>
                    <a:pt x="65" y="55"/>
                    <a:pt x="65" y="55"/>
                  </a:cubicBezTo>
                  <a:cubicBezTo>
                    <a:pt x="64" y="60"/>
                    <a:pt x="64" y="64"/>
                    <a:pt x="64" y="68"/>
                  </a:cubicBezTo>
                  <a:cubicBezTo>
                    <a:pt x="63" y="70"/>
                    <a:pt x="63" y="71"/>
                    <a:pt x="62" y="73"/>
                  </a:cubicBezTo>
                  <a:cubicBezTo>
                    <a:pt x="60" y="80"/>
                    <a:pt x="63" y="94"/>
                    <a:pt x="65" y="97"/>
                  </a:cubicBezTo>
                  <a:cubicBezTo>
                    <a:pt x="68" y="97"/>
                    <a:pt x="68" y="102"/>
                    <a:pt x="69" y="105"/>
                  </a:cubicBezTo>
                  <a:cubicBezTo>
                    <a:pt x="71" y="109"/>
                    <a:pt x="75" y="116"/>
                    <a:pt x="72" y="121"/>
                  </a:cubicBezTo>
                  <a:cubicBezTo>
                    <a:pt x="71" y="123"/>
                    <a:pt x="70" y="124"/>
                    <a:pt x="69" y="126"/>
                  </a:cubicBezTo>
                  <a:cubicBezTo>
                    <a:pt x="69" y="128"/>
                    <a:pt x="69" y="129"/>
                    <a:pt x="69" y="131"/>
                  </a:cubicBezTo>
                  <a:cubicBezTo>
                    <a:pt x="68" y="132"/>
                    <a:pt x="67" y="133"/>
                    <a:pt x="67" y="135"/>
                  </a:cubicBezTo>
                  <a:cubicBezTo>
                    <a:pt x="66" y="137"/>
                    <a:pt x="63" y="138"/>
                    <a:pt x="62" y="139"/>
                  </a:cubicBezTo>
                  <a:cubicBezTo>
                    <a:pt x="61" y="143"/>
                    <a:pt x="68" y="149"/>
                    <a:pt x="70" y="151"/>
                  </a:cubicBezTo>
                  <a:cubicBezTo>
                    <a:pt x="71" y="151"/>
                    <a:pt x="72" y="151"/>
                    <a:pt x="72" y="151"/>
                  </a:cubicBezTo>
                  <a:cubicBezTo>
                    <a:pt x="72" y="152"/>
                    <a:pt x="73" y="153"/>
                    <a:pt x="74" y="153"/>
                  </a:cubicBezTo>
                  <a:cubicBezTo>
                    <a:pt x="74" y="153"/>
                    <a:pt x="74" y="153"/>
                    <a:pt x="74" y="153"/>
                  </a:cubicBezTo>
                  <a:cubicBezTo>
                    <a:pt x="75" y="154"/>
                    <a:pt x="76" y="156"/>
                    <a:pt x="78" y="155"/>
                  </a:cubicBezTo>
                  <a:cubicBezTo>
                    <a:pt x="78" y="150"/>
                    <a:pt x="81" y="144"/>
                    <a:pt x="82" y="139"/>
                  </a:cubicBezTo>
                  <a:cubicBezTo>
                    <a:pt x="83" y="135"/>
                    <a:pt x="83" y="121"/>
                    <a:pt x="83" y="114"/>
                  </a:cubicBezTo>
                  <a:cubicBezTo>
                    <a:pt x="82" y="111"/>
                    <a:pt x="84" y="107"/>
                    <a:pt x="85" y="105"/>
                  </a:cubicBezTo>
                  <a:cubicBezTo>
                    <a:pt x="85" y="102"/>
                    <a:pt x="85" y="100"/>
                    <a:pt x="85" y="97"/>
                  </a:cubicBezTo>
                  <a:cubicBezTo>
                    <a:pt x="86" y="96"/>
                    <a:pt x="86" y="94"/>
                    <a:pt x="86" y="93"/>
                  </a:cubicBezTo>
                  <a:cubicBezTo>
                    <a:pt x="87" y="90"/>
                    <a:pt x="85" y="86"/>
                    <a:pt x="85" y="84"/>
                  </a:cubicBezTo>
                  <a:cubicBezTo>
                    <a:pt x="82" y="83"/>
                    <a:pt x="77" y="83"/>
                    <a:pt x="75" y="85"/>
                  </a:cubicBezTo>
                  <a:cubicBezTo>
                    <a:pt x="73" y="86"/>
                    <a:pt x="74" y="87"/>
                    <a:pt x="72" y="88"/>
                  </a:cubicBezTo>
                  <a:cubicBezTo>
                    <a:pt x="70" y="89"/>
                    <a:pt x="70" y="87"/>
                    <a:pt x="69" y="89"/>
                  </a:cubicBezTo>
                  <a:cubicBezTo>
                    <a:pt x="69" y="90"/>
                    <a:pt x="67" y="91"/>
                    <a:pt x="66" y="91"/>
                  </a:cubicBezTo>
                  <a:cubicBezTo>
                    <a:pt x="65" y="91"/>
                    <a:pt x="64" y="91"/>
                    <a:pt x="64" y="90"/>
                  </a:cubicBezTo>
                  <a:cubicBezTo>
                    <a:pt x="63" y="88"/>
                    <a:pt x="64" y="87"/>
                    <a:pt x="64" y="85"/>
                  </a:cubicBezTo>
                  <a:cubicBezTo>
                    <a:pt x="66" y="85"/>
                    <a:pt x="67" y="83"/>
                    <a:pt x="69" y="81"/>
                  </a:cubicBezTo>
                  <a:cubicBezTo>
                    <a:pt x="70" y="81"/>
                    <a:pt x="71" y="81"/>
                    <a:pt x="71" y="81"/>
                  </a:cubicBezTo>
                  <a:cubicBezTo>
                    <a:pt x="76" y="80"/>
                    <a:pt x="82" y="80"/>
                    <a:pt x="85" y="76"/>
                  </a:cubicBezTo>
                  <a:cubicBezTo>
                    <a:pt x="84" y="72"/>
                    <a:pt x="86" y="59"/>
                    <a:pt x="87" y="54"/>
                  </a:cubicBezTo>
                  <a:cubicBezTo>
                    <a:pt x="87" y="52"/>
                    <a:pt x="87" y="49"/>
                    <a:pt x="87" y="47"/>
                  </a:cubicBezTo>
                  <a:cubicBezTo>
                    <a:pt x="88" y="40"/>
                    <a:pt x="86" y="30"/>
                    <a:pt x="87" y="24"/>
                  </a:cubicBezTo>
                  <a:cubicBezTo>
                    <a:pt x="87" y="20"/>
                    <a:pt x="90" y="16"/>
                    <a:pt x="91" y="12"/>
                  </a:cubicBezTo>
                  <a:cubicBezTo>
                    <a:pt x="89" y="10"/>
                    <a:pt x="89" y="8"/>
                    <a:pt x="89" y="4"/>
                  </a:cubicBezTo>
                  <a:cubicBezTo>
                    <a:pt x="90" y="3"/>
                    <a:pt x="93" y="3"/>
                    <a:pt x="9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" name="Freeform 60"/>
            <p:cNvSpPr/>
            <p:nvPr/>
          </p:nvSpPr>
          <p:spPr bwMode="auto">
            <a:xfrm>
              <a:off x="4600576" y="3017838"/>
              <a:ext cx="358775" cy="234950"/>
            </a:xfrm>
            <a:custGeom>
              <a:avLst/>
              <a:gdLst>
                <a:gd name="T0" fmla="*/ 47 w 118"/>
                <a:gd name="T1" fmla="*/ 0 h 77"/>
                <a:gd name="T2" fmla="*/ 52 w 118"/>
                <a:gd name="T3" fmla="*/ 3 h 77"/>
                <a:gd name="T4" fmla="*/ 53 w 118"/>
                <a:gd name="T5" fmla="*/ 4 h 77"/>
                <a:gd name="T6" fmla="*/ 65 w 118"/>
                <a:gd name="T7" fmla="*/ 8 h 77"/>
                <a:gd name="T8" fmla="*/ 71 w 118"/>
                <a:gd name="T9" fmla="*/ 9 h 77"/>
                <a:gd name="T10" fmla="*/ 74 w 118"/>
                <a:gd name="T11" fmla="*/ 11 h 77"/>
                <a:gd name="T12" fmla="*/ 88 w 118"/>
                <a:gd name="T13" fmla="*/ 19 h 77"/>
                <a:gd name="T14" fmla="*/ 88 w 118"/>
                <a:gd name="T15" fmla="*/ 38 h 77"/>
                <a:gd name="T16" fmla="*/ 79 w 118"/>
                <a:gd name="T17" fmla="*/ 48 h 77"/>
                <a:gd name="T18" fmla="*/ 65 w 118"/>
                <a:gd name="T19" fmla="*/ 57 h 77"/>
                <a:gd name="T20" fmla="*/ 70 w 118"/>
                <a:gd name="T21" fmla="*/ 59 h 77"/>
                <a:gd name="T22" fmla="*/ 86 w 118"/>
                <a:gd name="T23" fmla="*/ 60 h 77"/>
                <a:gd name="T24" fmla="*/ 93 w 118"/>
                <a:gd name="T25" fmla="*/ 59 h 77"/>
                <a:gd name="T26" fmla="*/ 113 w 118"/>
                <a:gd name="T27" fmla="*/ 64 h 77"/>
                <a:gd name="T28" fmla="*/ 116 w 118"/>
                <a:gd name="T29" fmla="*/ 75 h 77"/>
                <a:gd name="T30" fmla="*/ 101 w 118"/>
                <a:gd name="T31" fmla="*/ 75 h 77"/>
                <a:gd name="T32" fmla="*/ 88 w 118"/>
                <a:gd name="T33" fmla="*/ 76 h 77"/>
                <a:gd name="T34" fmla="*/ 76 w 118"/>
                <a:gd name="T35" fmla="*/ 75 h 77"/>
                <a:gd name="T36" fmla="*/ 50 w 118"/>
                <a:gd name="T37" fmla="*/ 75 h 77"/>
                <a:gd name="T38" fmla="*/ 44 w 118"/>
                <a:gd name="T39" fmla="*/ 75 h 77"/>
                <a:gd name="T40" fmla="*/ 34 w 118"/>
                <a:gd name="T41" fmla="*/ 77 h 77"/>
                <a:gd name="T42" fmla="*/ 23 w 118"/>
                <a:gd name="T43" fmla="*/ 75 h 77"/>
                <a:gd name="T44" fmla="*/ 16 w 118"/>
                <a:gd name="T45" fmla="*/ 69 h 77"/>
                <a:gd name="T46" fmla="*/ 18 w 118"/>
                <a:gd name="T47" fmla="*/ 65 h 77"/>
                <a:gd name="T48" fmla="*/ 56 w 118"/>
                <a:gd name="T49" fmla="*/ 54 h 77"/>
                <a:gd name="T50" fmla="*/ 61 w 118"/>
                <a:gd name="T51" fmla="*/ 48 h 77"/>
                <a:gd name="T52" fmla="*/ 68 w 118"/>
                <a:gd name="T53" fmla="*/ 42 h 77"/>
                <a:gd name="T54" fmla="*/ 60 w 118"/>
                <a:gd name="T55" fmla="*/ 29 h 77"/>
                <a:gd name="T56" fmla="*/ 50 w 118"/>
                <a:gd name="T57" fmla="*/ 26 h 77"/>
                <a:gd name="T58" fmla="*/ 48 w 118"/>
                <a:gd name="T59" fmla="*/ 25 h 77"/>
                <a:gd name="T60" fmla="*/ 40 w 118"/>
                <a:gd name="T61" fmla="*/ 31 h 77"/>
                <a:gd name="T62" fmla="*/ 20 w 118"/>
                <a:gd name="T63" fmla="*/ 47 h 77"/>
                <a:gd name="T64" fmla="*/ 9 w 118"/>
                <a:gd name="T65" fmla="*/ 53 h 77"/>
                <a:gd name="T66" fmla="*/ 3 w 118"/>
                <a:gd name="T67" fmla="*/ 53 h 77"/>
                <a:gd name="T68" fmla="*/ 0 w 118"/>
                <a:gd name="T69" fmla="*/ 48 h 77"/>
                <a:gd name="T70" fmla="*/ 18 w 118"/>
                <a:gd name="T71" fmla="*/ 33 h 77"/>
                <a:gd name="T72" fmla="*/ 21 w 118"/>
                <a:gd name="T73" fmla="*/ 30 h 77"/>
                <a:gd name="T74" fmla="*/ 24 w 118"/>
                <a:gd name="T75" fmla="*/ 29 h 77"/>
                <a:gd name="T76" fmla="*/ 26 w 118"/>
                <a:gd name="T77" fmla="*/ 27 h 77"/>
                <a:gd name="T78" fmla="*/ 34 w 118"/>
                <a:gd name="T79" fmla="*/ 14 h 77"/>
                <a:gd name="T80" fmla="*/ 31 w 118"/>
                <a:gd name="T81" fmla="*/ 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8" h="77">
                  <a:moveTo>
                    <a:pt x="38" y="0"/>
                  </a:moveTo>
                  <a:cubicBezTo>
                    <a:pt x="42" y="1"/>
                    <a:pt x="44" y="0"/>
                    <a:pt x="47" y="0"/>
                  </a:cubicBezTo>
                  <a:cubicBezTo>
                    <a:pt x="49" y="1"/>
                    <a:pt x="50" y="2"/>
                    <a:pt x="51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2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5" y="4"/>
                    <a:pt x="61" y="6"/>
                    <a:pt x="62" y="6"/>
                  </a:cubicBezTo>
                  <a:cubicBezTo>
                    <a:pt x="63" y="6"/>
                    <a:pt x="64" y="8"/>
                    <a:pt x="65" y="8"/>
                  </a:cubicBezTo>
                  <a:cubicBezTo>
                    <a:pt x="66" y="8"/>
                    <a:pt x="70" y="9"/>
                    <a:pt x="70" y="9"/>
                  </a:cubicBezTo>
                  <a:cubicBezTo>
                    <a:pt x="70" y="9"/>
                    <a:pt x="70" y="9"/>
                    <a:pt x="71" y="9"/>
                  </a:cubicBezTo>
                  <a:cubicBezTo>
                    <a:pt x="71" y="9"/>
                    <a:pt x="72" y="10"/>
                    <a:pt x="72" y="11"/>
                  </a:cubicBezTo>
                  <a:cubicBezTo>
                    <a:pt x="73" y="11"/>
                    <a:pt x="73" y="10"/>
                    <a:pt x="74" y="11"/>
                  </a:cubicBezTo>
                  <a:cubicBezTo>
                    <a:pt x="75" y="12"/>
                    <a:pt x="76" y="13"/>
                    <a:pt x="78" y="14"/>
                  </a:cubicBezTo>
                  <a:cubicBezTo>
                    <a:pt x="80" y="15"/>
                    <a:pt x="86" y="16"/>
                    <a:pt x="88" y="19"/>
                  </a:cubicBezTo>
                  <a:cubicBezTo>
                    <a:pt x="89" y="21"/>
                    <a:pt x="88" y="30"/>
                    <a:pt x="88" y="31"/>
                  </a:cubicBezTo>
                  <a:cubicBezTo>
                    <a:pt x="88" y="33"/>
                    <a:pt x="88" y="36"/>
                    <a:pt x="88" y="38"/>
                  </a:cubicBezTo>
                  <a:cubicBezTo>
                    <a:pt x="87" y="40"/>
                    <a:pt x="86" y="43"/>
                    <a:pt x="84" y="44"/>
                  </a:cubicBezTo>
                  <a:cubicBezTo>
                    <a:pt x="82" y="46"/>
                    <a:pt x="80" y="45"/>
                    <a:pt x="79" y="48"/>
                  </a:cubicBezTo>
                  <a:cubicBezTo>
                    <a:pt x="77" y="48"/>
                    <a:pt x="65" y="53"/>
                    <a:pt x="65" y="57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5" y="58"/>
                    <a:pt x="65" y="58"/>
                    <a:pt x="66" y="59"/>
                  </a:cubicBezTo>
                  <a:cubicBezTo>
                    <a:pt x="66" y="59"/>
                    <a:pt x="70" y="59"/>
                    <a:pt x="70" y="59"/>
                  </a:cubicBezTo>
                  <a:cubicBezTo>
                    <a:pt x="72" y="60"/>
                    <a:pt x="81" y="57"/>
                    <a:pt x="85" y="59"/>
                  </a:cubicBezTo>
                  <a:cubicBezTo>
                    <a:pt x="85" y="59"/>
                    <a:pt x="86" y="59"/>
                    <a:pt x="86" y="60"/>
                  </a:cubicBezTo>
                  <a:cubicBezTo>
                    <a:pt x="92" y="59"/>
                    <a:pt x="92" y="59"/>
                    <a:pt x="92" y="59"/>
                  </a:cubicBezTo>
                  <a:cubicBezTo>
                    <a:pt x="92" y="59"/>
                    <a:pt x="92" y="59"/>
                    <a:pt x="93" y="59"/>
                  </a:cubicBezTo>
                  <a:cubicBezTo>
                    <a:pt x="94" y="61"/>
                    <a:pt x="100" y="62"/>
                    <a:pt x="102" y="60"/>
                  </a:cubicBezTo>
                  <a:cubicBezTo>
                    <a:pt x="105" y="61"/>
                    <a:pt x="110" y="61"/>
                    <a:pt x="113" y="64"/>
                  </a:cubicBezTo>
                  <a:cubicBezTo>
                    <a:pt x="114" y="65"/>
                    <a:pt x="116" y="69"/>
                    <a:pt x="118" y="71"/>
                  </a:cubicBezTo>
                  <a:cubicBezTo>
                    <a:pt x="117" y="72"/>
                    <a:pt x="116" y="74"/>
                    <a:pt x="116" y="75"/>
                  </a:cubicBezTo>
                  <a:cubicBezTo>
                    <a:pt x="114" y="76"/>
                    <a:pt x="108" y="76"/>
                    <a:pt x="106" y="75"/>
                  </a:cubicBezTo>
                  <a:cubicBezTo>
                    <a:pt x="104" y="75"/>
                    <a:pt x="103" y="75"/>
                    <a:pt x="101" y="75"/>
                  </a:cubicBezTo>
                  <a:cubicBezTo>
                    <a:pt x="101" y="75"/>
                    <a:pt x="100" y="74"/>
                    <a:pt x="99" y="75"/>
                  </a:cubicBezTo>
                  <a:cubicBezTo>
                    <a:pt x="97" y="76"/>
                    <a:pt x="90" y="76"/>
                    <a:pt x="88" y="76"/>
                  </a:cubicBezTo>
                  <a:cubicBezTo>
                    <a:pt x="87" y="76"/>
                    <a:pt x="83" y="75"/>
                    <a:pt x="82" y="76"/>
                  </a:cubicBezTo>
                  <a:cubicBezTo>
                    <a:pt x="81" y="76"/>
                    <a:pt x="78" y="74"/>
                    <a:pt x="76" y="75"/>
                  </a:cubicBezTo>
                  <a:cubicBezTo>
                    <a:pt x="74" y="75"/>
                    <a:pt x="65" y="74"/>
                    <a:pt x="61" y="75"/>
                  </a:cubicBezTo>
                  <a:cubicBezTo>
                    <a:pt x="60" y="75"/>
                    <a:pt x="53" y="74"/>
                    <a:pt x="50" y="75"/>
                  </a:cubicBezTo>
                  <a:cubicBezTo>
                    <a:pt x="49" y="75"/>
                    <a:pt x="48" y="75"/>
                    <a:pt x="47" y="76"/>
                  </a:cubicBezTo>
                  <a:cubicBezTo>
                    <a:pt x="46" y="75"/>
                    <a:pt x="45" y="75"/>
                    <a:pt x="44" y="75"/>
                  </a:cubicBezTo>
                  <a:cubicBezTo>
                    <a:pt x="43" y="76"/>
                    <a:pt x="42" y="76"/>
                    <a:pt x="41" y="77"/>
                  </a:cubicBezTo>
                  <a:cubicBezTo>
                    <a:pt x="40" y="77"/>
                    <a:pt x="34" y="77"/>
                    <a:pt x="34" y="77"/>
                  </a:cubicBezTo>
                  <a:cubicBezTo>
                    <a:pt x="33" y="77"/>
                    <a:pt x="33" y="77"/>
                    <a:pt x="32" y="76"/>
                  </a:cubicBezTo>
                  <a:cubicBezTo>
                    <a:pt x="32" y="76"/>
                    <a:pt x="24" y="74"/>
                    <a:pt x="23" y="75"/>
                  </a:cubicBezTo>
                  <a:cubicBezTo>
                    <a:pt x="22" y="74"/>
                    <a:pt x="21" y="74"/>
                    <a:pt x="19" y="72"/>
                  </a:cubicBezTo>
                  <a:cubicBezTo>
                    <a:pt x="17" y="72"/>
                    <a:pt x="18" y="70"/>
                    <a:pt x="16" y="69"/>
                  </a:cubicBezTo>
                  <a:cubicBezTo>
                    <a:pt x="16" y="68"/>
                    <a:pt x="16" y="68"/>
                    <a:pt x="16" y="67"/>
                  </a:cubicBezTo>
                  <a:cubicBezTo>
                    <a:pt x="17" y="67"/>
                    <a:pt x="17" y="66"/>
                    <a:pt x="18" y="65"/>
                  </a:cubicBezTo>
                  <a:cubicBezTo>
                    <a:pt x="23" y="67"/>
                    <a:pt x="40" y="61"/>
                    <a:pt x="44" y="58"/>
                  </a:cubicBezTo>
                  <a:cubicBezTo>
                    <a:pt x="47" y="59"/>
                    <a:pt x="53" y="56"/>
                    <a:pt x="56" y="54"/>
                  </a:cubicBezTo>
                  <a:cubicBezTo>
                    <a:pt x="56" y="53"/>
                    <a:pt x="56" y="52"/>
                    <a:pt x="57" y="51"/>
                  </a:cubicBezTo>
                  <a:cubicBezTo>
                    <a:pt x="58" y="50"/>
                    <a:pt x="60" y="49"/>
                    <a:pt x="61" y="48"/>
                  </a:cubicBezTo>
                  <a:cubicBezTo>
                    <a:pt x="62" y="48"/>
                    <a:pt x="62" y="47"/>
                    <a:pt x="62" y="46"/>
                  </a:cubicBezTo>
                  <a:cubicBezTo>
                    <a:pt x="64" y="45"/>
                    <a:pt x="66" y="43"/>
                    <a:pt x="68" y="42"/>
                  </a:cubicBezTo>
                  <a:cubicBezTo>
                    <a:pt x="70" y="40"/>
                    <a:pt x="71" y="38"/>
                    <a:pt x="72" y="37"/>
                  </a:cubicBezTo>
                  <a:cubicBezTo>
                    <a:pt x="69" y="31"/>
                    <a:pt x="62" y="32"/>
                    <a:pt x="60" y="29"/>
                  </a:cubicBezTo>
                  <a:cubicBezTo>
                    <a:pt x="59" y="29"/>
                    <a:pt x="58" y="28"/>
                    <a:pt x="58" y="28"/>
                  </a:cubicBezTo>
                  <a:cubicBezTo>
                    <a:pt x="54" y="26"/>
                    <a:pt x="53" y="29"/>
                    <a:pt x="50" y="26"/>
                  </a:cubicBezTo>
                  <a:cubicBezTo>
                    <a:pt x="50" y="25"/>
                    <a:pt x="50" y="26"/>
                    <a:pt x="50" y="25"/>
                  </a:cubicBezTo>
                  <a:cubicBezTo>
                    <a:pt x="49" y="25"/>
                    <a:pt x="49" y="25"/>
                    <a:pt x="48" y="25"/>
                  </a:cubicBezTo>
                  <a:cubicBezTo>
                    <a:pt x="47" y="27"/>
                    <a:pt x="44" y="29"/>
                    <a:pt x="42" y="30"/>
                  </a:cubicBezTo>
                  <a:cubicBezTo>
                    <a:pt x="41" y="30"/>
                    <a:pt x="41" y="31"/>
                    <a:pt x="40" y="31"/>
                  </a:cubicBezTo>
                  <a:cubicBezTo>
                    <a:pt x="40" y="35"/>
                    <a:pt x="35" y="36"/>
                    <a:pt x="32" y="37"/>
                  </a:cubicBezTo>
                  <a:cubicBezTo>
                    <a:pt x="27" y="40"/>
                    <a:pt x="24" y="44"/>
                    <a:pt x="20" y="47"/>
                  </a:cubicBezTo>
                  <a:cubicBezTo>
                    <a:pt x="19" y="48"/>
                    <a:pt x="18" y="47"/>
                    <a:pt x="17" y="48"/>
                  </a:cubicBezTo>
                  <a:cubicBezTo>
                    <a:pt x="14" y="49"/>
                    <a:pt x="11" y="50"/>
                    <a:pt x="9" y="53"/>
                  </a:cubicBezTo>
                  <a:cubicBezTo>
                    <a:pt x="7" y="53"/>
                    <a:pt x="7" y="53"/>
                    <a:pt x="6" y="52"/>
                  </a:cubicBezTo>
                  <a:cubicBezTo>
                    <a:pt x="5" y="52"/>
                    <a:pt x="4" y="53"/>
                    <a:pt x="3" y="53"/>
                  </a:cubicBezTo>
                  <a:cubicBezTo>
                    <a:pt x="2" y="53"/>
                    <a:pt x="2" y="53"/>
                    <a:pt x="1" y="52"/>
                  </a:cubicBezTo>
                  <a:cubicBezTo>
                    <a:pt x="1" y="51"/>
                    <a:pt x="0" y="48"/>
                    <a:pt x="0" y="48"/>
                  </a:cubicBezTo>
                  <a:cubicBezTo>
                    <a:pt x="3" y="45"/>
                    <a:pt x="13" y="41"/>
                    <a:pt x="14" y="38"/>
                  </a:cubicBezTo>
                  <a:cubicBezTo>
                    <a:pt x="15" y="38"/>
                    <a:pt x="17" y="34"/>
                    <a:pt x="18" y="33"/>
                  </a:cubicBezTo>
                  <a:cubicBezTo>
                    <a:pt x="19" y="33"/>
                    <a:pt x="19" y="33"/>
                    <a:pt x="20" y="32"/>
                  </a:cubicBezTo>
                  <a:cubicBezTo>
                    <a:pt x="21" y="32"/>
                    <a:pt x="20" y="31"/>
                    <a:pt x="21" y="30"/>
                  </a:cubicBezTo>
                  <a:cubicBezTo>
                    <a:pt x="21" y="30"/>
                    <a:pt x="23" y="30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3" y="28"/>
                    <a:pt x="24" y="28"/>
                    <a:pt x="25" y="27"/>
                  </a:cubicBezTo>
                  <a:cubicBezTo>
                    <a:pt x="25" y="27"/>
                    <a:pt x="25" y="27"/>
                    <a:pt x="26" y="27"/>
                  </a:cubicBezTo>
                  <a:cubicBezTo>
                    <a:pt x="26" y="25"/>
                    <a:pt x="30" y="23"/>
                    <a:pt x="31" y="22"/>
                  </a:cubicBezTo>
                  <a:cubicBezTo>
                    <a:pt x="32" y="19"/>
                    <a:pt x="33" y="16"/>
                    <a:pt x="34" y="14"/>
                  </a:cubicBezTo>
                  <a:cubicBezTo>
                    <a:pt x="34" y="14"/>
                    <a:pt x="34" y="13"/>
                    <a:pt x="34" y="13"/>
                  </a:cubicBezTo>
                  <a:cubicBezTo>
                    <a:pt x="35" y="10"/>
                    <a:pt x="30" y="7"/>
                    <a:pt x="31" y="3"/>
                  </a:cubicBezTo>
                  <a:cubicBezTo>
                    <a:pt x="32" y="2"/>
                    <a:pt x="38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" name="Freeform 61"/>
            <p:cNvSpPr>
              <a:spLocks noEditPoints="1"/>
            </p:cNvSpPr>
            <p:nvPr/>
          </p:nvSpPr>
          <p:spPr bwMode="auto">
            <a:xfrm>
              <a:off x="4565651" y="3208338"/>
              <a:ext cx="471488" cy="460375"/>
            </a:xfrm>
            <a:custGeom>
              <a:avLst/>
              <a:gdLst>
                <a:gd name="T0" fmla="*/ 150 w 156"/>
                <a:gd name="T1" fmla="*/ 104 h 151"/>
                <a:gd name="T2" fmla="*/ 142 w 156"/>
                <a:gd name="T3" fmla="*/ 107 h 151"/>
                <a:gd name="T4" fmla="*/ 118 w 156"/>
                <a:gd name="T5" fmla="*/ 108 h 151"/>
                <a:gd name="T6" fmla="*/ 95 w 156"/>
                <a:gd name="T7" fmla="*/ 111 h 151"/>
                <a:gd name="T8" fmla="*/ 83 w 156"/>
                <a:gd name="T9" fmla="*/ 110 h 151"/>
                <a:gd name="T10" fmla="*/ 72 w 156"/>
                <a:gd name="T11" fmla="*/ 107 h 151"/>
                <a:gd name="T12" fmla="*/ 91 w 156"/>
                <a:gd name="T13" fmla="*/ 86 h 151"/>
                <a:gd name="T14" fmla="*/ 125 w 156"/>
                <a:gd name="T15" fmla="*/ 82 h 151"/>
                <a:gd name="T16" fmla="*/ 126 w 156"/>
                <a:gd name="T17" fmla="*/ 73 h 151"/>
                <a:gd name="T18" fmla="*/ 112 w 156"/>
                <a:gd name="T19" fmla="*/ 64 h 151"/>
                <a:gd name="T20" fmla="*/ 98 w 156"/>
                <a:gd name="T21" fmla="*/ 64 h 151"/>
                <a:gd name="T22" fmla="*/ 74 w 156"/>
                <a:gd name="T23" fmla="*/ 64 h 151"/>
                <a:gd name="T24" fmla="*/ 75 w 156"/>
                <a:gd name="T25" fmla="*/ 51 h 151"/>
                <a:gd name="T26" fmla="*/ 122 w 156"/>
                <a:gd name="T27" fmla="*/ 47 h 151"/>
                <a:gd name="T28" fmla="*/ 122 w 156"/>
                <a:gd name="T29" fmla="*/ 37 h 151"/>
                <a:gd name="T30" fmla="*/ 84 w 156"/>
                <a:gd name="T31" fmla="*/ 31 h 151"/>
                <a:gd name="T32" fmla="*/ 70 w 156"/>
                <a:gd name="T33" fmla="*/ 28 h 151"/>
                <a:gd name="T34" fmla="*/ 63 w 156"/>
                <a:gd name="T35" fmla="*/ 22 h 151"/>
                <a:gd name="T36" fmla="*/ 45 w 156"/>
                <a:gd name="T37" fmla="*/ 33 h 151"/>
                <a:gd name="T38" fmla="*/ 19 w 156"/>
                <a:gd name="T39" fmla="*/ 31 h 151"/>
                <a:gd name="T40" fmla="*/ 20 w 156"/>
                <a:gd name="T41" fmla="*/ 20 h 151"/>
                <a:gd name="T42" fmla="*/ 18 w 156"/>
                <a:gd name="T43" fmla="*/ 5 h 151"/>
                <a:gd name="T44" fmla="*/ 11 w 156"/>
                <a:gd name="T45" fmla="*/ 0 h 151"/>
                <a:gd name="T46" fmla="*/ 8 w 156"/>
                <a:gd name="T47" fmla="*/ 27 h 151"/>
                <a:gd name="T48" fmla="*/ 8 w 156"/>
                <a:gd name="T49" fmla="*/ 41 h 151"/>
                <a:gd name="T50" fmla="*/ 5 w 156"/>
                <a:gd name="T51" fmla="*/ 68 h 151"/>
                <a:gd name="T52" fmla="*/ 5 w 156"/>
                <a:gd name="T53" fmla="*/ 82 h 151"/>
                <a:gd name="T54" fmla="*/ 1 w 156"/>
                <a:gd name="T55" fmla="*/ 119 h 151"/>
                <a:gd name="T56" fmla="*/ 5 w 156"/>
                <a:gd name="T57" fmla="*/ 150 h 151"/>
                <a:gd name="T58" fmla="*/ 11 w 156"/>
                <a:gd name="T59" fmla="*/ 148 h 151"/>
                <a:gd name="T60" fmla="*/ 13 w 156"/>
                <a:gd name="T61" fmla="*/ 143 h 151"/>
                <a:gd name="T62" fmla="*/ 25 w 156"/>
                <a:gd name="T63" fmla="*/ 137 h 151"/>
                <a:gd name="T64" fmla="*/ 39 w 156"/>
                <a:gd name="T65" fmla="*/ 134 h 151"/>
                <a:gd name="T66" fmla="*/ 58 w 156"/>
                <a:gd name="T67" fmla="*/ 134 h 151"/>
                <a:gd name="T68" fmla="*/ 82 w 156"/>
                <a:gd name="T69" fmla="*/ 135 h 151"/>
                <a:gd name="T70" fmla="*/ 113 w 156"/>
                <a:gd name="T71" fmla="*/ 142 h 151"/>
                <a:gd name="T72" fmla="*/ 131 w 156"/>
                <a:gd name="T73" fmla="*/ 147 h 151"/>
                <a:gd name="T74" fmla="*/ 147 w 156"/>
                <a:gd name="T75" fmla="*/ 143 h 151"/>
                <a:gd name="T76" fmla="*/ 153 w 156"/>
                <a:gd name="T77" fmla="*/ 133 h 151"/>
                <a:gd name="T78" fmla="*/ 56 w 156"/>
                <a:gd name="T79" fmla="*/ 109 h 151"/>
                <a:gd name="T80" fmla="*/ 46 w 156"/>
                <a:gd name="T81" fmla="*/ 112 h 151"/>
                <a:gd name="T82" fmla="*/ 20 w 156"/>
                <a:gd name="T83" fmla="*/ 114 h 151"/>
                <a:gd name="T84" fmla="*/ 28 w 156"/>
                <a:gd name="T85" fmla="*/ 92 h 151"/>
                <a:gd name="T86" fmla="*/ 44 w 156"/>
                <a:gd name="T87" fmla="*/ 87 h 151"/>
                <a:gd name="T88" fmla="*/ 60 w 156"/>
                <a:gd name="T89" fmla="*/ 60 h 151"/>
                <a:gd name="T90" fmla="*/ 43 w 156"/>
                <a:gd name="T91" fmla="*/ 67 h 151"/>
                <a:gd name="T92" fmla="*/ 20 w 156"/>
                <a:gd name="T93" fmla="*/ 71 h 151"/>
                <a:gd name="T94" fmla="*/ 46 w 156"/>
                <a:gd name="T95" fmla="*/ 51 h 151"/>
                <a:gd name="T96" fmla="*/ 59 w 156"/>
                <a:gd name="T97" fmla="*/ 4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6" h="151">
                  <a:moveTo>
                    <a:pt x="156" y="123"/>
                  </a:moveTo>
                  <a:cubicBezTo>
                    <a:pt x="156" y="122"/>
                    <a:pt x="155" y="117"/>
                    <a:pt x="155" y="117"/>
                  </a:cubicBezTo>
                  <a:cubicBezTo>
                    <a:pt x="154" y="115"/>
                    <a:pt x="149" y="107"/>
                    <a:pt x="150" y="104"/>
                  </a:cubicBezTo>
                  <a:cubicBezTo>
                    <a:pt x="149" y="103"/>
                    <a:pt x="149" y="103"/>
                    <a:pt x="147" y="103"/>
                  </a:cubicBezTo>
                  <a:cubicBezTo>
                    <a:pt x="147" y="105"/>
                    <a:pt x="145" y="106"/>
                    <a:pt x="143" y="108"/>
                  </a:cubicBezTo>
                  <a:cubicBezTo>
                    <a:pt x="142" y="108"/>
                    <a:pt x="142" y="108"/>
                    <a:pt x="142" y="107"/>
                  </a:cubicBezTo>
                  <a:cubicBezTo>
                    <a:pt x="142" y="106"/>
                    <a:pt x="141" y="106"/>
                    <a:pt x="141" y="106"/>
                  </a:cubicBezTo>
                  <a:cubicBezTo>
                    <a:pt x="139" y="109"/>
                    <a:pt x="123" y="105"/>
                    <a:pt x="120" y="109"/>
                  </a:cubicBezTo>
                  <a:cubicBezTo>
                    <a:pt x="119" y="109"/>
                    <a:pt x="119" y="109"/>
                    <a:pt x="118" y="108"/>
                  </a:cubicBezTo>
                  <a:cubicBezTo>
                    <a:pt x="115" y="110"/>
                    <a:pt x="105" y="112"/>
                    <a:pt x="103" y="110"/>
                  </a:cubicBezTo>
                  <a:cubicBezTo>
                    <a:pt x="103" y="110"/>
                    <a:pt x="102" y="111"/>
                    <a:pt x="102" y="111"/>
                  </a:cubicBezTo>
                  <a:cubicBezTo>
                    <a:pt x="102" y="110"/>
                    <a:pt x="96" y="111"/>
                    <a:pt x="95" y="111"/>
                  </a:cubicBezTo>
                  <a:cubicBezTo>
                    <a:pt x="94" y="110"/>
                    <a:pt x="89" y="110"/>
                    <a:pt x="88" y="110"/>
                  </a:cubicBezTo>
                  <a:cubicBezTo>
                    <a:pt x="87" y="110"/>
                    <a:pt x="87" y="111"/>
                    <a:pt x="86" y="111"/>
                  </a:cubicBezTo>
                  <a:cubicBezTo>
                    <a:pt x="85" y="111"/>
                    <a:pt x="84" y="110"/>
                    <a:pt x="83" y="110"/>
                  </a:cubicBezTo>
                  <a:cubicBezTo>
                    <a:pt x="83" y="110"/>
                    <a:pt x="82" y="111"/>
                    <a:pt x="81" y="111"/>
                  </a:cubicBezTo>
                  <a:cubicBezTo>
                    <a:pt x="81" y="111"/>
                    <a:pt x="81" y="111"/>
                    <a:pt x="80" y="111"/>
                  </a:cubicBezTo>
                  <a:cubicBezTo>
                    <a:pt x="78" y="109"/>
                    <a:pt x="75" y="109"/>
                    <a:pt x="72" y="107"/>
                  </a:cubicBezTo>
                  <a:cubicBezTo>
                    <a:pt x="74" y="101"/>
                    <a:pt x="76" y="97"/>
                    <a:pt x="75" y="89"/>
                  </a:cubicBezTo>
                  <a:cubicBezTo>
                    <a:pt x="76" y="89"/>
                    <a:pt x="76" y="88"/>
                    <a:pt x="77" y="87"/>
                  </a:cubicBezTo>
                  <a:cubicBezTo>
                    <a:pt x="78" y="87"/>
                    <a:pt x="90" y="86"/>
                    <a:pt x="91" y="86"/>
                  </a:cubicBezTo>
                  <a:cubicBezTo>
                    <a:pt x="97" y="87"/>
                    <a:pt x="109" y="90"/>
                    <a:pt x="113" y="87"/>
                  </a:cubicBezTo>
                  <a:cubicBezTo>
                    <a:pt x="115" y="87"/>
                    <a:pt x="117" y="88"/>
                    <a:pt x="119" y="88"/>
                  </a:cubicBezTo>
                  <a:cubicBezTo>
                    <a:pt x="121" y="87"/>
                    <a:pt x="124" y="84"/>
                    <a:pt x="125" y="82"/>
                  </a:cubicBezTo>
                  <a:cubicBezTo>
                    <a:pt x="126" y="80"/>
                    <a:pt x="124" y="77"/>
                    <a:pt x="126" y="76"/>
                  </a:cubicBezTo>
                  <a:cubicBezTo>
                    <a:pt x="125" y="75"/>
                    <a:pt x="126" y="75"/>
                    <a:pt x="125" y="75"/>
                  </a:cubicBezTo>
                  <a:cubicBezTo>
                    <a:pt x="125" y="74"/>
                    <a:pt x="125" y="73"/>
                    <a:pt x="126" y="73"/>
                  </a:cubicBezTo>
                  <a:cubicBezTo>
                    <a:pt x="128" y="70"/>
                    <a:pt x="118" y="66"/>
                    <a:pt x="117" y="65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6" y="65"/>
                    <a:pt x="113" y="64"/>
                    <a:pt x="112" y="64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0" y="64"/>
                    <a:pt x="99" y="64"/>
                    <a:pt x="99" y="64"/>
                  </a:cubicBezTo>
                  <a:cubicBezTo>
                    <a:pt x="98" y="64"/>
                    <a:pt x="99" y="64"/>
                    <a:pt x="98" y="64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7" y="64"/>
                    <a:pt x="84" y="65"/>
                    <a:pt x="83" y="65"/>
                  </a:cubicBezTo>
                  <a:cubicBezTo>
                    <a:pt x="80" y="66"/>
                    <a:pt x="78" y="64"/>
                    <a:pt x="74" y="64"/>
                  </a:cubicBezTo>
                  <a:cubicBezTo>
                    <a:pt x="73" y="61"/>
                    <a:pt x="71" y="60"/>
                    <a:pt x="73" y="57"/>
                  </a:cubicBezTo>
                  <a:cubicBezTo>
                    <a:pt x="73" y="56"/>
                    <a:pt x="73" y="55"/>
                    <a:pt x="73" y="54"/>
                  </a:cubicBezTo>
                  <a:cubicBezTo>
                    <a:pt x="74" y="53"/>
                    <a:pt x="75" y="52"/>
                    <a:pt x="75" y="51"/>
                  </a:cubicBezTo>
                  <a:cubicBezTo>
                    <a:pt x="77" y="51"/>
                    <a:pt x="83" y="50"/>
                    <a:pt x="84" y="50"/>
                  </a:cubicBezTo>
                  <a:cubicBezTo>
                    <a:pt x="90" y="53"/>
                    <a:pt x="116" y="51"/>
                    <a:pt x="122" y="48"/>
                  </a:cubicBezTo>
                  <a:cubicBezTo>
                    <a:pt x="121" y="48"/>
                    <a:pt x="122" y="47"/>
                    <a:pt x="122" y="47"/>
                  </a:cubicBezTo>
                  <a:cubicBezTo>
                    <a:pt x="124" y="44"/>
                    <a:pt x="123" y="42"/>
                    <a:pt x="124" y="39"/>
                  </a:cubicBezTo>
                  <a:cubicBezTo>
                    <a:pt x="124" y="39"/>
                    <a:pt x="124" y="39"/>
                    <a:pt x="124" y="39"/>
                  </a:cubicBezTo>
                  <a:cubicBezTo>
                    <a:pt x="123" y="38"/>
                    <a:pt x="122" y="38"/>
                    <a:pt x="122" y="37"/>
                  </a:cubicBezTo>
                  <a:cubicBezTo>
                    <a:pt x="121" y="36"/>
                    <a:pt x="122" y="35"/>
                    <a:pt x="121" y="34"/>
                  </a:cubicBezTo>
                  <a:cubicBezTo>
                    <a:pt x="118" y="33"/>
                    <a:pt x="112" y="34"/>
                    <a:pt x="110" y="33"/>
                  </a:cubicBezTo>
                  <a:cubicBezTo>
                    <a:pt x="105" y="30"/>
                    <a:pt x="87" y="30"/>
                    <a:pt x="84" y="31"/>
                  </a:cubicBezTo>
                  <a:cubicBezTo>
                    <a:pt x="79" y="33"/>
                    <a:pt x="76" y="31"/>
                    <a:pt x="73" y="31"/>
                  </a:cubicBezTo>
                  <a:cubicBezTo>
                    <a:pt x="72" y="30"/>
                    <a:pt x="71" y="29"/>
                    <a:pt x="70" y="29"/>
                  </a:cubicBezTo>
                  <a:cubicBezTo>
                    <a:pt x="70" y="29"/>
                    <a:pt x="70" y="29"/>
                    <a:pt x="70" y="28"/>
                  </a:cubicBezTo>
                  <a:cubicBezTo>
                    <a:pt x="69" y="27"/>
                    <a:pt x="68" y="26"/>
                    <a:pt x="68" y="24"/>
                  </a:cubicBezTo>
                  <a:cubicBezTo>
                    <a:pt x="67" y="23"/>
                    <a:pt x="66" y="22"/>
                    <a:pt x="65" y="22"/>
                  </a:cubicBezTo>
                  <a:cubicBezTo>
                    <a:pt x="64" y="22"/>
                    <a:pt x="64" y="22"/>
                    <a:pt x="63" y="22"/>
                  </a:cubicBezTo>
                  <a:cubicBezTo>
                    <a:pt x="62" y="24"/>
                    <a:pt x="59" y="27"/>
                    <a:pt x="57" y="30"/>
                  </a:cubicBezTo>
                  <a:cubicBezTo>
                    <a:pt x="58" y="31"/>
                    <a:pt x="53" y="32"/>
                    <a:pt x="52" y="32"/>
                  </a:cubicBezTo>
                  <a:cubicBezTo>
                    <a:pt x="51" y="31"/>
                    <a:pt x="47" y="33"/>
                    <a:pt x="45" y="33"/>
                  </a:cubicBezTo>
                  <a:cubicBezTo>
                    <a:pt x="45" y="32"/>
                    <a:pt x="42" y="32"/>
                    <a:pt x="41" y="33"/>
                  </a:cubicBezTo>
                  <a:cubicBezTo>
                    <a:pt x="36" y="34"/>
                    <a:pt x="27" y="35"/>
                    <a:pt x="23" y="35"/>
                  </a:cubicBezTo>
                  <a:cubicBezTo>
                    <a:pt x="23" y="34"/>
                    <a:pt x="20" y="31"/>
                    <a:pt x="19" y="31"/>
                  </a:cubicBezTo>
                  <a:cubicBezTo>
                    <a:pt x="19" y="30"/>
                    <a:pt x="19" y="29"/>
                    <a:pt x="19" y="28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21"/>
                    <a:pt x="20" y="20"/>
                    <a:pt x="20" y="20"/>
                  </a:cubicBezTo>
                  <a:cubicBezTo>
                    <a:pt x="20" y="19"/>
                    <a:pt x="21" y="16"/>
                    <a:pt x="21" y="14"/>
                  </a:cubicBezTo>
                  <a:cubicBezTo>
                    <a:pt x="20" y="13"/>
                    <a:pt x="20" y="13"/>
                    <a:pt x="19" y="12"/>
                  </a:cubicBezTo>
                  <a:cubicBezTo>
                    <a:pt x="18" y="9"/>
                    <a:pt x="19" y="7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7" y="4"/>
                    <a:pt x="14" y="2"/>
                    <a:pt x="13" y="0"/>
                  </a:cubicBezTo>
                  <a:cubicBezTo>
                    <a:pt x="12" y="0"/>
                    <a:pt x="12" y="0"/>
                    <a:pt x="11" y="0"/>
                  </a:cubicBezTo>
                  <a:cubicBezTo>
                    <a:pt x="10" y="2"/>
                    <a:pt x="12" y="5"/>
                    <a:pt x="11" y="8"/>
                  </a:cubicBezTo>
                  <a:cubicBezTo>
                    <a:pt x="8" y="13"/>
                    <a:pt x="8" y="19"/>
                    <a:pt x="7" y="24"/>
                  </a:cubicBezTo>
                  <a:cubicBezTo>
                    <a:pt x="7" y="25"/>
                    <a:pt x="8" y="26"/>
                    <a:pt x="8" y="27"/>
                  </a:cubicBezTo>
                  <a:cubicBezTo>
                    <a:pt x="8" y="27"/>
                    <a:pt x="8" y="32"/>
                    <a:pt x="8" y="32"/>
                  </a:cubicBezTo>
                  <a:cubicBezTo>
                    <a:pt x="8" y="32"/>
                    <a:pt x="8" y="33"/>
                    <a:pt x="8" y="34"/>
                  </a:cubicBezTo>
                  <a:cubicBezTo>
                    <a:pt x="7" y="37"/>
                    <a:pt x="8" y="39"/>
                    <a:pt x="8" y="41"/>
                  </a:cubicBezTo>
                  <a:cubicBezTo>
                    <a:pt x="9" y="44"/>
                    <a:pt x="7" y="46"/>
                    <a:pt x="7" y="48"/>
                  </a:cubicBezTo>
                  <a:cubicBezTo>
                    <a:pt x="6" y="50"/>
                    <a:pt x="8" y="54"/>
                    <a:pt x="7" y="55"/>
                  </a:cubicBezTo>
                  <a:cubicBezTo>
                    <a:pt x="5" y="60"/>
                    <a:pt x="6" y="64"/>
                    <a:pt x="5" y="68"/>
                  </a:cubicBezTo>
                  <a:cubicBezTo>
                    <a:pt x="6" y="69"/>
                    <a:pt x="6" y="70"/>
                    <a:pt x="6" y="71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4"/>
                    <a:pt x="4" y="79"/>
                    <a:pt x="5" y="82"/>
                  </a:cubicBezTo>
                  <a:cubicBezTo>
                    <a:pt x="5" y="90"/>
                    <a:pt x="3" y="97"/>
                    <a:pt x="5" y="100"/>
                  </a:cubicBezTo>
                  <a:cubicBezTo>
                    <a:pt x="5" y="102"/>
                    <a:pt x="2" y="106"/>
                    <a:pt x="2" y="108"/>
                  </a:cubicBezTo>
                  <a:cubicBezTo>
                    <a:pt x="3" y="113"/>
                    <a:pt x="1" y="118"/>
                    <a:pt x="1" y="119"/>
                  </a:cubicBezTo>
                  <a:cubicBezTo>
                    <a:pt x="0" y="126"/>
                    <a:pt x="1" y="139"/>
                    <a:pt x="2" y="142"/>
                  </a:cubicBezTo>
                  <a:cubicBezTo>
                    <a:pt x="2" y="142"/>
                    <a:pt x="4" y="144"/>
                    <a:pt x="4" y="144"/>
                  </a:cubicBezTo>
                  <a:cubicBezTo>
                    <a:pt x="5" y="145"/>
                    <a:pt x="4" y="148"/>
                    <a:pt x="5" y="150"/>
                  </a:cubicBezTo>
                  <a:cubicBezTo>
                    <a:pt x="5" y="150"/>
                    <a:pt x="6" y="150"/>
                    <a:pt x="6" y="151"/>
                  </a:cubicBezTo>
                  <a:cubicBezTo>
                    <a:pt x="7" y="151"/>
                    <a:pt x="8" y="150"/>
                    <a:pt x="10" y="150"/>
                  </a:cubicBezTo>
                  <a:cubicBezTo>
                    <a:pt x="10" y="149"/>
                    <a:pt x="11" y="149"/>
                    <a:pt x="11" y="148"/>
                  </a:cubicBezTo>
                  <a:cubicBezTo>
                    <a:pt x="11" y="147"/>
                    <a:pt x="11" y="146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2" y="144"/>
                    <a:pt x="13" y="144"/>
                    <a:pt x="13" y="143"/>
                  </a:cubicBezTo>
                  <a:cubicBezTo>
                    <a:pt x="14" y="142"/>
                    <a:pt x="13" y="141"/>
                    <a:pt x="14" y="141"/>
                  </a:cubicBezTo>
                  <a:cubicBezTo>
                    <a:pt x="15" y="138"/>
                    <a:pt x="21" y="139"/>
                    <a:pt x="21" y="139"/>
                  </a:cubicBezTo>
                  <a:cubicBezTo>
                    <a:pt x="23" y="138"/>
                    <a:pt x="24" y="137"/>
                    <a:pt x="25" y="137"/>
                  </a:cubicBezTo>
                  <a:cubicBezTo>
                    <a:pt x="26" y="137"/>
                    <a:pt x="27" y="138"/>
                    <a:pt x="28" y="137"/>
                  </a:cubicBezTo>
                  <a:cubicBezTo>
                    <a:pt x="30" y="136"/>
                    <a:pt x="32" y="135"/>
                    <a:pt x="33" y="134"/>
                  </a:cubicBezTo>
                  <a:cubicBezTo>
                    <a:pt x="35" y="134"/>
                    <a:pt x="38" y="134"/>
                    <a:pt x="39" y="134"/>
                  </a:cubicBezTo>
                  <a:cubicBezTo>
                    <a:pt x="41" y="133"/>
                    <a:pt x="50" y="134"/>
                    <a:pt x="51" y="134"/>
                  </a:cubicBezTo>
                  <a:cubicBezTo>
                    <a:pt x="51" y="134"/>
                    <a:pt x="52" y="134"/>
                    <a:pt x="52" y="134"/>
                  </a:cubicBezTo>
                  <a:cubicBezTo>
                    <a:pt x="53" y="133"/>
                    <a:pt x="58" y="134"/>
                    <a:pt x="58" y="134"/>
                  </a:cubicBezTo>
                  <a:cubicBezTo>
                    <a:pt x="59" y="134"/>
                    <a:pt x="63" y="134"/>
                    <a:pt x="64" y="134"/>
                  </a:cubicBezTo>
                  <a:cubicBezTo>
                    <a:pt x="68" y="134"/>
                    <a:pt x="69" y="134"/>
                    <a:pt x="73" y="135"/>
                  </a:cubicBezTo>
                  <a:cubicBezTo>
                    <a:pt x="74" y="135"/>
                    <a:pt x="81" y="135"/>
                    <a:pt x="82" y="135"/>
                  </a:cubicBezTo>
                  <a:cubicBezTo>
                    <a:pt x="84" y="137"/>
                    <a:pt x="87" y="137"/>
                    <a:pt x="89" y="139"/>
                  </a:cubicBezTo>
                  <a:cubicBezTo>
                    <a:pt x="90" y="137"/>
                    <a:pt x="101" y="140"/>
                    <a:pt x="103" y="140"/>
                  </a:cubicBezTo>
                  <a:cubicBezTo>
                    <a:pt x="107" y="139"/>
                    <a:pt x="112" y="142"/>
                    <a:pt x="113" y="142"/>
                  </a:cubicBezTo>
                  <a:cubicBezTo>
                    <a:pt x="116" y="141"/>
                    <a:pt x="116" y="143"/>
                    <a:pt x="117" y="144"/>
                  </a:cubicBezTo>
                  <a:cubicBezTo>
                    <a:pt x="119" y="144"/>
                    <a:pt x="120" y="144"/>
                    <a:pt x="121" y="144"/>
                  </a:cubicBezTo>
                  <a:cubicBezTo>
                    <a:pt x="125" y="146"/>
                    <a:pt x="127" y="147"/>
                    <a:pt x="131" y="147"/>
                  </a:cubicBezTo>
                  <a:cubicBezTo>
                    <a:pt x="133" y="148"/>
                    <a:pt x="138" y="148"/>
                    <a:pt x="138" y="148"/>
                  </a:cubicBezTo>
                  <a:cubicBezTo>
                    <a:pt x="139" y="147"/>
                    <a:pt x="143" y="146"/>
                    <a:pt x="144" y="146"/>
                  </a:cubicBezTo>
                  <a:cubicBezTo>
                    <a:pt x="145" y="145"/>
                    <a:pt x="146" y="144"/>
                    <a:pt x="147" y="143"/>
                  </a:cubicBezTo>
                  <a:cubicBezTo>
                    <a:pt x="147" y="143"/>
                    <a:pt x="147" y="142"/>
                    <a:pt x="147" y="142"/>
                  </a:cubicBezTo>
                  <a:cubicBezTo>
                    <a:pt x="147" y="141"/>
                    <a:pt x="150" y="140"/>
                    <a:pt x="150" y="140"/>
                  </a:cubicBezTo>
                  <a:cubicBezTo>
                    <a:pt x="152" y="138"/>
                    <a:pt x="151" y="135"/>
                    <a:pt x="153" y="133"/>
                  </a:cubicBezTo>
                  <a:cubicBezTo>
                    <a:pt x="154" y="132"/>
                    <a:pt x="155" y="132"/>
                    <a:pt x="155" y="130"/>
                  </a:cubicBezTo>
                  <a:cubicBezTo>
                    <a:pt x="154" y="129"/>
                    <a:pt x="156" y="124"/>
                    <a:pt x="156" y="123"/>
                  </a:cubicBezTo>
                  <a:close/>
                  <a:moveTo>
                    <a:pt x="56" y="109"/>
                  </a:moveTo>
                  <a:cubicBezTo>
                    <a:pt x="54" y="111"/>
                    <a:pt x="52" y="110"/>
                    <a:pt x="49" y="111"/>
                  </a:cubicBezTo>
                  <a:cubicBezTo>
                    <a:pt x="49" y="111"/>
                    <a:pt x="48" y="111"/>
                    <a:pt x="47" y="111"/>
                  </a:cubicBezTo>
                  <a:cubicBezTo>
                    <a:pt x="47" y="111"/>
                    <a:pt x="47" y="111"/>
                    <a:pt x="46" y="112"/>
                  </a:cubicBezTo>
                  <a:cubicBezTo>
                    <a:pt x="45" y="112"/>
                    <a:pt x="43" y="112"/>
                    <a:pt x="42" y="112"/>
                  </a:cubicBezTo>
                  <a:cubicBezTo>
                    <a:pt x="40" y="112"/>
                    <a:pt x="39" y="112"/>
                    <a:pt x="37" y="112"/>
                  </a:cubicBezTo>
                  <a:cubicBezTo>
                    <a:pt x="33" y="114"/>
                    <a:pt x="25" y="114"/>
                    <a:pt x="20" y="114"/>
                  </a:cubicBezTo>
                  <a:cubicBezTo>
                    <a:pt x="20" y="114"/>
                    <a:pt x="19" y="113"/>
                    <a:pt x="19" y="112"/>
                  </a:cubicBezTo>
                  <a:cubicBezTo>
                    <a:pt x="18" y="111"/>
                    <a:pt x="18" y="98"/>
                    <a:pt x="19" y="97"/>
                  </a:cubicBezTo>
                  <a:cubicBezTo>
                    <a:pt x="19" y="97"/>
                    <a:pt x="28" y="92"/>
                    <a:pt x="28" y="92"/>
                  </a:cubicBezTo>
                  <a:cubicBezTo>
                    <a:pt x="29" y="92"/>
                    <a:pt x="29" y="92"/>
                    <a:pt x="30" y="92"/>
                  </a:cubicBezTo>
                  <a:cubicBezTo>
                    <a:pt x="31" y="91"/>
                    <a:pt x="32" y="90"/>
                    <a:pt x="34" y="89"/>
                  </a:cubicBezTo>
                  <a:cubicBezTo>
                    <a:pt x="36" y="88"/>
                    <a:pt x="42" y="89"/>
                    <a:pt x="44" y="87"/>
                  </a:cubicBezTo>
                  <a:cubicBezTo>
                    <a:pt x="48" y="88"/>
                    <a:pt x="55" y="87"/>
                    <a:pt x="59" y="89"/>
                  </a:cubicBezTo>
                  <a:cubicBezTo>
                    <a:pt x="61" y="95"/>
                    <a:pt x="59" y="107"/>
                    <a:pt x="56" y="109"/>
                  </a:cubicBezTo>
                  <a:close/>
                  <a:moveTo>
                    <a:pt x="60" y="60"/>
                  </a:moveTo>
                  <a:cubicBezTo>
                    <a:pt x="60" y="62"/>
                    <a:pt x="60" y="64"/>
                    <a:pt x="59" y="64"/>
                  </a:cubicBezTo>
                  <a:cubicBezTo>
                    <a:pt x="57" y="66"/>
                    <a:pt x="53" y="68"/>
                    <a:pt x="49" y="67"/>
                  </a:cubicBezTo>
                  <a:cubicBezTo>
                    <a:pt x="48" y="67"/>
                    <a:pt x="45" y="67"/>
                    <a:pt x="43" y="67"/>
                  </a:cubicBezTo>
                  <a:cubicBezTo>
                    <a:pt x="42" y="67"/>
                    <a:pt x="40" y="68"/>
                    <a:pt x="39" y="68"/>
                  </a:cubicBezTo>
                  <a:cubicBezTo>
                    <a:pt x="38" y="68"/>
                    <a:pt x="37" y="68"/>
                    <a:pt x="36" y="68"/>
                  </a:cubicBezTo>
                  <a:cubicBezTo>
                    <a:pt x="29" y="70"/>
                    <a:pt x="27" y="71"/>
                    <a:pt x="20" y="71"/>
                  </a:cubicBezTo>
                  <a:cubicBezTo>
                    <a:pt x="15" y="59"/>
                    <a:pt x="24" y="56"/>
                    <a:pt x="33" y="51"/>
                  </a:cubicBezTo>
                  <a:cubicBezTo>
                    <a:pt x="35" y="50"/>
                    <a:pt x="38" y="52"/>
                    <a:pt x="40" y="52"/>
                  </a:cubicBezTo>
                  <a:cubicBezTo>
                    <a:pt x="42" y="51"/>
                    <a:pt x="44" y="52"/>
                    <a:pt x="46" y="51"/>
                  </a:cubicBezTo>
                  <a:cubicBezTo>
                    <a:pt x="47" y="51"/>
                    <a:pt x="49" y="49"/>
                    <a:pt x="50" y="49"/>
                  </a:cubicBezTo>
                  <a:cubicBezTo>
                    <a:pt x="51" y="48"/>
                    <a:pt x="53" y="49"/>
                    <a:pt x="54" y="48"/>
                  </a:cubicBezTo>
                  <a:cubicBezTo>
                    <a:pt x="56" y="48"/>
                    <a:pt x="57" y="49"/>
                    <a:pt x="59" y="49"/>
                  </a:cubicBezTo>
                  <a:cubicBezTo>
                    <a:pt x="62" y="52"/>
                    <a:pt x="61" y="55"/>
                    <a:pt x="60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8" name="Freeform 62"/>
            <p:cNvSpPr>
              <a:spLocks noEditPoints="1"/>
            </p:cNvSpPr>
            <p:nvPr/>
          </p:nvSpPr>
          <p:spPr bwMode="auto">
            <a:xfrm>
              <a:off x="7064376" y="3014663"/>
              <a:ext cx="831850" cy="349250"/>
            </a:xfrm>
            <a:custGeom>
              <a:avLst/>
              <a:gdLst>
                <a:gd name="T0" fmla="*/ 262 w 275"/>
                <a:gd name="T1" fmla="*/ 71 h 114"/>
                <a:gd name="T2" fmla="*/ 242 w 275"/>
                <a:gd name="T3" fmla="*/ 70 h 114"/>
                <a:gd name="T4" fmla="*/ 227 w 275"/>
                <a:gd name="T5" fmla="*/ 69 h 114"/>
                <a:gd name="T6" fmla="*/ 178 w 275"/>
                <a:gd name="T7" fmla="*/ 63 h 114"/>
                <a:gd name="T8" fmla="*/ 186 w 275"/>
                <a:gd name="T9" fmla="*/ 34 h 114"/>
                <a:gd name="T10" fmla="*/ 121 w 275"/>
                <a:gd name="T11" fmla="*/ 40 h 114"/>
                <a:gd name="T12" fmla="*/ 96 w 275"/>
                <a:gd name="T13" fmla="*/ 36 h 114"/>
                <a:gd name="T14" fmla="*/ 104 w 275"/>
                <a:gd name="T15" fmla="*/ 28 h 114"/>
                <a:gd name="T16" fmla="*/ 126 w 275"/>
                <a:gd name="T17" fmla="*/ 32 h 114"/>
                <a:gd name="T18" fmla="*/ 144 w 275"/>
                <a:gd name="T19" fmla="*/ 31 h 114"/>
                <a:gd name="T20" fmla="*/ 178 w 275"/>
                <a:gd name="T21" fmla="*/ 29 h 114"/>
                <a:gd name="T22" fmla="*/ 208 w 275"/>
                <a:gd name="T23" fmla="*/ 40 h 114"/>
                <a:gd name="T24" fmla="*/ 229 w 275"/>
                <a:gd name="T25" fmla="*/ 34 h 114"/>
                <a:gd name="T26" fmla="*/ 217 w 275"/>
                <a:gd name="T27" fmla="*/ 20 h 114"/>
                <a:gd name="T28" fmla="*/ 198 w 275"/>
                <a:gd name="T29" fmla="*/ 17 h 114"/>
                <a:gd name="T30" fmla="*/ 161 w 275"/>
                <a:gd name="T31" fmla="*/ 15 h 114"/>
                <a:gd name="T32" fmla="*/ 146 w 275"/>
                <a:gd name="T33" fmla="*/ 9 h 114"/>
                <a:gd name="T34" fmla="*/ 118 w 275"/>
                <a:gd name="T35" fmla="*/ 1 h 114"/>
                <a:gd name="T36" fmla="*/ 96 w 275"/>
                <a:gd name="T37" fmla="*/ 15 h 114"/>
                <a:gd name="T38" fmla="*/ 56 w 275"/>
                <a:gd name="T39" fmla="*/ 19 h 114"/>
                <a:gd name="T40" fmla="*/ 40 w 275"/>
                <a:gd name="T41" fmla="*/ 32 h 114"/>
                <a:gd name="T42" fmla="*/ 30 w 275"/>
                <a:gd name="T43" fmla="*/ 53 h 114"/>
                <a:gd name="T44" fmla="*/ 36 w 275"/>
                <a:gd name="T45" fmla="*/ 63 h 114"/>
                <a:gd name="T46" fmla="*/ 50 w 275"/>
                <a:gd name="T47" fmla="*/ 61 h 114"/>
                <a:gd name="T48" fmla="*/ 58 w 275"/>
                <a:gd name="T49" fmla="*/ 34 h 114"/>
                <a:gd name="T50" fmla="*/ 87 w 275"/>
                <a:gd name="T51" fmla="*/ 54 h 114"/>
                <a:gd name="T52" fmla="*/ 52 w 275"/>
                <a:gd name="T53" fmla="*/ 69 h 114"/>
                <a:gd name="T54" fmla="*/ 0 w 275"/>
                <a:gd name="T55" fmla="*/ 80 h 114"/>
                <a:gd name="T56" fmla="*/ 46 w 275"/>
                <a:gd name="T57" fmla="*/ 86 h 114"/>
                <a:gd name="T58" fmla="*/ 56 w 275"/>
                <a:gd name="T59" fmla="*/ 97 h 114"/>
                <a:gd name="T60" fmla="*/ 49 w 275"/>
                <a:gd name="T61" fmla="*/ 113 h 114"/>
                <a:gd name="T62" fmla="*/ 73 w 275"/>
                <a:gd name="T63" fmla="*/ 98 h 114"/>
                <a:gd name="T64" fmla="*/ 112 w 275"/>
                <a:gd name="T65" fmla="*/ 98 h 114"/>
                <a:gd name="T66" fmla="*/ 150 w 275"/>
                <a:gd name="T67" fmla="*/ 99 h 114"/>
                <a:gd name="T68" fmla="*/ 175 w 275"/>
                <a:gd name="T69" fmla="*/ 100 h 114"/>
                <a:gd name="T70" fmla="*/ 213 w 275"/>
                <a:gd name="T71" fmla="*/ 103 h 114"/>
                <a:gd name="T72" fmla="*/ 185 w 275"/>
                <a:gd name="T73" fmla="*/ 88 h 114"/>
                <a:gd name="T74" fmla="*/ 189 w 275"/>
                <a:gd name="T75" fmla="*/ 78 h 114"/>
                <a:gd name="T76" fmla="*/ 215 w 275"/>
                <a:gd name="T77" fmla="*/ 83 h 114"/>
                <a:gd name="T78" fmla="*/ 232 w 275"/>
                <a:gd name="T79" fmla="*/ 89 h 114"/>
                <a:gd name="T80" fmla="*/ 259 w 275"/>
                <a:gd name="T81" fmla="*/ 91 h 114"/>
                <a:gd name="T82" fmla="*/ 273 w 275"/>
                <a:gd name="T83" fmla="*/ 80 h 114"/>
                <a:gd name="T84" fmla="*/ 115 w 275"/>
                <a:gd name="T85" fmla="*/ 80 h 114"/>
                <a:gd name="T86" fmla="*/ 91 w 275"/>
                <a:gd name="T87" fmla="*/ 88 h 114"/>
                <a:gd name="T88" fmla="*/ 85 w 275"/>
                <a:gd name="T89" fmla="*/ 80 h 114"/>
                <a:gd name="T90" fmla="*/ 114 w 275"/>
                <a:gd name="T91" fmla="*/ 74 h 114"/>
                <a:gd name="T92" fmla="*/ 125 w 275"/>
                <a:gd name="T93" fmla="*/ 60 h 114"/>
                <a:gd name="T94" fmla="*/ 98 w 275"/>
                <a:gd name="T95" fmla="*/ 63 h 114"/>
                <a:gd name="T96" fmla="*/ 118 w 275"/>
                <a:gd name="T97" fmla="*/ 52 h 114"/>
                <a:gd name="T98" fmla="*/ 125 w 275"/>
                <a:gd name="T99" fmla="*/ 60 h 114"/>
                <a:gd name="T100" fmla="*/ 150 w 275"/>
                <a:gd name="T101" fmla="*/ 84 h 114"/>
                <a:gd name="T102" fmla="*/ 132 w 275"/>
                <a:gd name="T103" fmla="*/ 76 h 114"/>
                <a:gd name="T104" fmla="*/ 161 w 275"/>
                <a:gd name="T105" fmla="*/ 75 h 114"/>
                <a:gd name="T106" fmla="*/ 140 w 275"/>
                <a:gd name="T107" fmla="*/ 61 h 114"/>
                <a:gd name="T108" fmla="*/ 167 w 275"/>
                <a:gd name="T109" fmla="*/ 5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5" h="114">
                  <a:moveTo>
                    <a:pt x="271" y="73"/>
                  </a:moveTo>
                  <a:cubicBezTo>
                    <a:pt x="271" y="73"/>
                    <a:pt x="271" y="73"/>
                    <a:pt x="270" y="72"/>
                  </a:cubicBezTo>
                  <a:cubicBezTo>
                    <a:pt x="270" y="72"/>
                    <a:pt x="267" y="73"/>
                    <a:pt x="267" y="74"/>
                  </a:cubicBezTo>
                  <a:cubicBezTo>
                    <a:pt x="265" y="73"/>
                    <a:pt x="263" y="72"/>
                    <a:pt x="262" y="71"/>
                  </a:cubicBezTo>
                  <a:cubicBezTo>
                    <a:pt x="261" y="71"/>
                    <a:pt x="261" y="71"/>
                    <a:pt x="261" y="71"/>
                  </a:cubicBezTo>
                  <a:cubicBezTo>
                    <a:pt x="259" y="72"/>
                    <a:pt x="252" y="68"/>
                    <a:pt x="251" y="68"/>
                  </a:cubicBezTo>
                  <a:cubicBezTo>
                    <a:pt x="249" y="69"/>
                    <a:pt x="247" y="70"/>
                    <a:pt x="244" y="70"/>
                  </a:cubicBezTo>
                  <a:cubicBezTo>
                    <a:pt x="244" y="69"/>
                    <a:pt x="243" y="71"/>
                    <a:pt x="242" y="70"/>
                  </a:cubicBezTo>
                  <a:cubicBezTo>
                    <a:pt x="241" y="70"/>
                    <a:pt x="238" y="68"/>
                    <a:pt x="236" y="68"/>
                  </a:cubicBezTo>
                  <a:cubicBezTo>
                    <a:pt x="235" y="69"/>
                    <a:pt x="234" y="69"/>
                    <a:pt x="233" y="70"/>
                  </a:cubicBezTo>
                  <a:cubicBezTo>
                    <a:pt x="233" y="70"/>
                    <a:pt x="232" y="69"/>
                    <a:pt x="232" y="69"/>
                  </a:cubicBezTo>
                  <a:cubicBezTo>
                    <a:pt x="231" y="68"/>
                    <a:pt x="229" y="70"/>
                    <a:pt x="227" y="69"/>
                  </a:cubicBezTo>
                  <a:cubicBezTo>
                    <a:pt x="222" y="66"/>
                    <a:pt x="216" y="68"/>
                    <a:pt x="209" y="68"/>
                  </a:cubicBezTo>
                  <a:cubicBezTo>
                    <a:pt x="207" y="66"/>
                    <a:pt x="203" y="68"/>
                    <a:pt x="202" y="67"/>
                  </a:cubicBezTo>
                  <a:cubicBezTo>
                    <a:pt x="198" y="64"/>
                    <a:pt x="190" y="67"/>
                    <a:pt x="185" y="64"/>
                  </a:cubicBezTo>
                  <a:cubicBezTo>
                    <a:pt x="183" y="66"/>
                    <a:pt x="178" y="63"/>
                    <a:pt x="178" y="63"/>
                  </a:cubicBezTo>
                  <a:cubicBezTo>
                    <a:pt x="176" y="63"/>
                    <a:pt x="177" y="60"/>
                    <a:pt x="178" y="58"/>
                  </a:cubicBezTo>
                  <a:cubicBezTo>
                    <a:pt x="179" y="56"/>
                    <a:pt x="190" y="48"/>
                    <a:pt x="192" y="48"/>
                  </a:cubicBezTo>
                  <a:cubicBezTo>
                    <a:pt x="193" y="45"/>
                    <a:pt x="193" y="38"/>
                    <a:pt x="190" y="36"/>
                  </a:cubicBezTo>
                  <a:cubicBezTo>
                    <a:pt x="189" y="35"/>
                    <a:pt x="186" y="34"/>
                    <a:pt x="186" y="34"/>
                  </a:cubicBezTo>
                  <a:cubicBezTo>
                    <a:pt x="185" y="34"/>
                    <a:pt x="174" y="39"/>
                    <a:pt x="174" y="40"/>
                  </a:cubicBezTo>
                  <a:cubicBezTo>
                    <a:pt x="163" y="39"/>
                    <a:pt x="149" y="41"/>
                    <a:pt x="141" y="40"/>
                  </a:cubicBezTo>
                  <a:cubicBezTo>
                    <a:pt x="138" y="39"/>
                    <a:pt x="129" y="41"/>
                    <a:pt x="127" y="40"/>
                  </a:cubicBezTo>
                  <a:cubicBezTo>
                    <a:pt x="125" y="40"/>
                    <a:pt x="123" y="40"/>
                    <a:pt x="121" y="40"/>
                  </a:cubicBezTo>
                  <a:cubicBezTo>
                    <a:pt x="120" y="40"/>
                    <a:pt x="118" y="41"/>
                    <a:pt x="116" y="40"/>
                  </a:cubicBezTo>
                  <a:cubicBezTo>
                    <a:pt x="113" y="40"/>
                    <a:pt x="108" y="40"/>
                    <a:pt x="105" y="39"/>
                  </a:cubicBezTo>
                  <a:cubicBezTo>
                    <a:pt x="104" y="40"/>
                    <a:pt x="103" y="40"/>
                    <a:pt x="102" y="40"/>
                  </a:cubicBezTo>
                  <a:cubicBezTo>
                    <a:pt x="100" y="38"/>
                    <a:pt x="98" y="37"/>
                    <a:pt x="96" y="36"/>
                  </a:cubicBezTo>
                  <a:cubicBezTo>
                    <a:pt x="92" y="34"/>
                    <a:pt x="87" y="35"/>
                    <a:pt x="85" y="32"/>
                  </a:cubicBezTo>
                  <a:cubicBezTo>
                    <a:pt x="85" y="32"/>
                    <a:pt x="85" y="32"/>
                    <a:pt x="85" y="31"/>
                  </a:cubicBezTo>
                  <a:cubicBezTo>
                    <a:pt x="84" y="30"/>
                    <a:pt x="91" y="28"/>
                    <a:pt x="93" y="29"/>
                  </a:cubicBezTo>
                  <a:cubicBezTo>
                    <a:pt x="93" y="29"/>
                    <a:pt x="102" y="29"/>
                    <a:pt x="104" y="28"/>
                  </a:cubicBezTo>
                  <a:cubicBezTo>
                    <a:pt x="106" y="28"/>
                    <a:pt x="108" y="26"/>
                    <a:pt x="111" y="27"/>
                  </a:cubicBezTo>
                  <a:cubicBezTo>
                    <a:pt x="113" y="27"/>
                    <a:pt x="115" y="29"/>
                    <a:pt x="118" y="30"/>
                  </a:cubicBezTo>
                  <a:cubicBezTo>
                    <a:pt x="120" y="30"/>
                    <a:pt x="122" y="28"/>
                    <a:pt x="125" y="29"/>
                  </a:cubicBezTo>
                  <a:cubicBezTo>
                    <a:pt x="125" y="30"/>
                    <a:pt x="125" y="31"/>
                    <a:pt x="126" y="32"/>
                  </a:cubicBezTo>
                  <a:cubicBezTo>
                    <a:pt x="126" y="33"/>
                    <a:pt x="128" y="31"/>
                    <a:pt x="128" y="32"/>
                  </a:cubicBezTo>
                  <a:cubicBezTo>
                    <a:pt x="129" y="33"/>
                    <a:pt x="129" y="33"/>
                    <a:pt x="130" y="33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4" y="31"/>
                    <a:pt x="140" y="33"/>
                    <a:pt x="144" y="31"/>
                  </a:cubicBezTo>
                  <a:cubicBezTo>
                    <a:pt x="143" y="30"/>
                    <a:pt x="148" y="31"/>
                    <a:pt x="148" y="31"/>
                  </a:cubicBezTo>
                  <a:cubicBezTo>
                    <a:pt x="151" y="29"/>
                    <a:pt x="153" y="28"/>
                    <a:pt x="157" y="29"/>
                  </a:cubicBezTo>
                  <a:cubicBezTo>
                    <a:pt x="158" y="29"/>
                    <a:pt x="163" y="26"/>
                    <a:pt x="165" y="28"/>
                  </a:cubicBezTo>
                  <a:cubicBezTo>
                    <a:pt x="169" y="29"/>
                    <a:pt x="177" y="28"/>
                    <a:pt x="178" y="29"/>
                  </a:cubicBezTo>
                  <a:cubicBezTo>
                    <a:pt x="179" y="29"/>
                    <a:pt x="192" y="28"/>
                    <a:pt x="195" y="27"/>
                  </a:cubicBezTo>
                  <a:cubicBezTo>
                    <a:pt x="196" y="27"/>
                    <a:pt x="198" y="28"/>
                    <a:pt x="199" y="28"/>
                  </a:cubicBezTo>
                  <a:cubicBezTo>
                    <a:pt x="205" y="28"/>
                    <a:pt x="212" y="28"/>
                    <a:pt x="213" y="35"/>
                  </a:cubicBezTo>
                  <a:cubicBezTo>
                    <a:pt x="211" y="37"/>
                    <a:pt x="209" y="39"/>
                    <a:pt x="208" y="40"/>
                  </a:cubicBezTo>
                  <a:cubicBezTo>
                    <a:pt x="205" y="45"/>
                    <a:pt x="208" y="56"/>
                    <a:pt x="209" y="61"/>
                  </a:cubicBezTo>
                  <a:cubicBezTo>
                    <a:pt x="212" y="62"/>
                    <a:pt x="217" y="59"/>
                    <a:pt x="220" y="56"/>
                  </a:cubicBezTo>
                  <a:cubicBezTo>
                    <a:pt x="221" y="57"/>
                    <a:pt x="224" y="52"/>
                    <a:pt x="224" y="51"/>
                  </a:cubicBezTo>
                  <a:cubicBezTo>
                    <a:pt x="227" y="48"/>
                    <a:pt x="231" y="40"/>
                    <a:pt x="229" y="34"/>
                  </a:cubicBezTo>
                  <a:cubicBezTo>
                    <a:pt x="228" y="32"/>
                    <a:pt x="226" y="31"/>
                    <a:pt x="225" y="30"/>
                  </a:cubicBezTo>
                  <a:cubicBezTo>
                    <a:pt x="225" y="29"/>
                    <a:pt x="224" y="28"/>
                    <a:pt x="224" y="27"/>
                  </a:cubicBezTo>
                  <a:cubicBezTo>
                    <a:pt x="223" y="26"/>
                    <a:pt x="221" y="24"/>
                    <a:pt x="221" y="23"/>
                  </a:cubicBezTo>
                  <a:cubicBezTo>
                    <a:pt x="219" y="22"/>
                    <a:pt x="219" y="21"/>
                    <a:pt x="217" y="20"/>
                  </a:cubicBezTo>
                  <a:cubicBezTo>
                    <a:pt x="216" y="21"/>
                    <a:pt x="209" y="16"/>
                    <a:pt x="206" y="18"/>
                  </a:cubicBezTo>
                  <a:cubicBezTo>
                    <a:pt x="206" y="18"/>
                    <a:pt x="205" y="18"/>
                    <a:pt x="205" y="18"/>
                  </a:cubicBezTo>
                  <a:cubicBezTo>
                    <a:pt x="203" y="18"/>
                    <a:pt x="201" y="17"/>
                    <a:pt x="198" y="17"/>
                  </a:cubicBezTo>
                  <a:cubicBezTo>
                    <a:pt x="198" y="17"/>
                    <a:pt x="198" y="17"/>
                    <a:pt x="198" y="17"/>
                  </a:cubicBezTo>
                  <a:cubicBezTo>
                    <a:pt x="197" y="16"/>
                    <a:pt x="187" y="15"/>
                    <a:pt x="184" y="14"/>
                  </a:cubicBezTo>
                  <a:cubicBezTo>
                    <a:pt x="178" y="13"/>
                    <a:pt x="174" y="16"/>
                    <a:pt x="170" y="16"/>
                  </a:cubicBezTo>
                  <a:cubicBezTo>
                    <a:pt x="169" y="16"/>
                    <a:pt x="166" y="18"/>
                    <a:pt x="165" y="17"/>
                  </a:cubicBezTo>
                  <a:cubicBezTo>
                    <a:pt x="164" y="17"/>
                    <a:pt x="161" y="15"/>
                    <a:pt x="161" y="15"/>
                  </a:cubicBezTo>
                  <a:cubicBezTo>
                    <a:pt x="160" y="15"/>
                    <a:pt x="160" y="16"/>
                    <a:pt x="159" y="15"/>
                  </a:cubicBezTo>
                  <a:cubicBezTo>
                    <a:pt x="158" y="15"/>
                    <a:pt x="156" y="14"/>
                    <a:pt x="155" y="13"/>
                  </a:cubicBezTo>
                  <a:cubicBezTo>
                    <a:pt x="155" y="13"/>
                    <a:pt x="150" y="13"/>
                    <a:pt x="150" y="12"/>
                  </a:cubicBezTo>
                  <a:cubicBezTo>
                    <a:pt x="149" y="11"/>
                    <a:pt x="147" y="9"/>
                    <a:pt x="146" y="9"/>
                  </a:cubicBezTo>
                  <a:cubicBezTo>
                    <a:pt x="143" y="8"/>
                    <a:pt x="139" y="7"/>
                    <a:pt x="137" y="5"/>
                  </a:cubicBezTo>
                  <a:cubicBezTo>
                    <a:pt x="137" y="5"/>
                    <a:pt x="136" y="4"/>
                    <a:pt x="136" y="4"/>
                  </a:cubicBezTo>
                  <a:cubicBezTo>
                    <a:pt x="132" y="2"/>
                    <a:pt x="129" y="5"/>
                    <a:pt x="125" y="3"/>
                  </a:cubicBezTo>
                  <a:cubicBezTo>
                    <a:pt x="126" y="3"/>
                    <a:pt x="118" y="1"/>
                    <a:pt x="118" y="1"/>
                  </a:cubicBezTo>
                  <a:cubicBezTo>
                    <a:pt x="117" y="0"/>
                    <a:pt x="117" y="0"/>
                    <a:pt x="116" y="0"/>
                  </a:cubicBezTo>
                  <a:cubicBezTo>
                    <a:pt x="116" y="1"/>
                    <a:pt x="114" y="1"/>
                    <a:pt x="113" y="2"/>
                  </a:cubicBezTo>
                  <a:cubicBezTo>
                    <a:pt x="113" y="2"/>
                    <a:pt x="112" y="8"/>
                    <a:pt x="110" y="9"/>
                  </a:cubicBezTo>
                  <a:cubicBezTo>
                    <a:pt x="105" y="11"/>
                    <a:pt x="101" y="13"/>
                    <a:pt x="96" y="15"/>
                  </a:cubicBezTo>
                  <a:cubicBezTo>
                    <a:pt x="94" y="15"/>
                    <a:pt x="92" y="16"/>
                    <a:pt x="90" y="16"/>
                  </a:cubicBezTo>
                  <a:cubicBezTo>
                    <a:pt x="87" y="18"/>
                    <a:pt x="83" y="17"/>
                    <a:pt x="79" y="18"/>
                  </a:cubicBezTo>
                  <a:cubicBezTo>
                    <a:pt x="78" y="19"/>
                    <a:pt x="76" y="18"/>
                    <a:pt x="75" y="18"/>
                  </a:cubicBezTo>
                  <a:cubicBezTo>
                    <a:pt x="69" y="19"/>
                    <a:pt x="63" y="16"/>
                    <a:pt x="56" y="19"/>
                  </a:cubicBezTo>
                  <a:cubicBezTo>
                    <a:pt x="53" y="20"/>
                    <a:pt x="50" y="22"/>
                    <a:pt x="48" y="24"/>
                  </a:cubicBezTo>
                  <a:cubicBezTo>
                    <a:pt x="48" y="25"/>
                    <a:pt x="47" y="26"/>
                    <a:pt x="47" y="27"/>
                  </a:cubicBezTo>
                  <a:cubicBezTo>
                    <a:pt x="45" y="28"/>
                    <a:pt x="44" y="30"/>
                    <a:pt x="42" y="32"/>
                  </a:cubicBezTo>
                  <a:cubicBezTo>
                    <a:pt x="41" y="32"/>
                    <a:pt x="40" y="32"/>
                    <a:pt x="40" y="32"/>
                  </a:cubicBezTo>
                  <a:cubicBezTo>
                    <a:pt x="39" y="33"/>
                    <a:pt x="36" y="36"/>
                    <a:pt x="36" y="38"/>
                  </a:cubicBezTo>
                  <a:cubicBezTo>
                    <a:pt x="36" y="38"/>
                    <a:pt x="36" y="39"/>
                    <a:pt x="36" y="39"/>
                  </a:cubicBezTo>
                  <a:cubicBezTo>
                    <a:pt x="34" y="42"/>
                    <a:pt x="31" y="44"/>
                    <a:pt x="30" y="47"/>
                  </a:cubicBezTo>
                  <a:cubicBezTo>
                    <a:pt x="30" y="49"/>
                    <a:pt x="30" y="51"/>
                    <a:pt x="30" y="53"/>
                  </a:cubicBezTo>
                  <a:cubicBezTo>
                    <a:pt x="29" y="54"/>
                    <a:pt x="29" y="55"/>
                    <a:pt x="29" y="57"/>
                  </a:cubicBezTo>
                  <a:cubicBezTo>
                    <a:pt x="30" y="57"/>
                    <a:pt x="30" y="58"/>
                    <a:pt x="30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34" y="60"/>
                    <a:pt x="34" y="61"/>
                    <a:pt x="36" y="63"/>
                  </a:cubicBezTo>
                  <a:cubicBezTo>
                    <a:pt x="37" y="62"/>
                    <a:pt x="42" y="65"/>
                    <a:pt x="43" y="65"/>
                  </a:cubicBezTo>
                  <a:cubicBezTo>
                    <a:pt x="45" y="66"/>
                    <a:pt x="48" y="64"/>
                    <a:pt x="49" y="62"/>
                  </a:cubicBezTo>
                  <a:cubicBezTo>
                    <a:pt x="50" y="62"/>
                    <a:pt x="50" y="62"/>
                    <a:pt x="50" y="6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50" y="61"/>
                    <a:pt x="52" y="56"/>
                    <a:pt x="52" y="56"/>
                  </a:cubicBezTo>
                  <a:cubicBezTo>
                    <a:pt x="52" y="55"/>
                    <a:pt x="52" y="54"/>
                    <a:pt x="52" y="53"/>
                  </a:cubicBezTo>
                  <a:cubicBezTo>
                    <a:pt x="56" y="47"/>
                    <a:pt x="56" y="40"/>
                    <a:pt x="58" y="34"/>
                  </a:cubicBezTo>
                  <a:cubicBezTo>
                    <a:pt x="61" y="33"/>
                    <a:pt x="70" y="31"/>
                    <a:pt x="73" y="32"/>
                  </a:cubicBezTo>
                  <a:cubicBezTo>
                    <a:pt x="77" y="34"/>
                    <a:pt x="85" y="45"/>
                    <a:pt x="85" y="51"/>
                  </a:cubicBezTo>
                  <a:cubicBezTo>
                    <a:pt x="86" y="52"/>
                    <a:pt x="86" y="53"/>
                    <a:pt x="87" y="54"/>
                  </a:cubicBezTo>
                  <a:cubicBezTo>
                    <a:pt x="87" y="54"/>
                    <a:pt x="87" y="54"/>
                    <a:pt x="87" y="54"/>
                  </a:cubicBezTo>
                  <a:cubicBezTo>
                    <a:pt x="86" y="54"/>
                    <a:pt x="84" y="60"/>
                    <a:pt x="83" y="61"/>
                  </a:cubicBezTo>
                  <a:cubicBezTo>
                    <a:pt x="81" y="63"/>
                    <a:pt x="73" y="66"/>
                    <a:pt x="69" y="66"/>
                  </a:cubicBezTo>
                  <a:cubicBezTo>
                    <a:pt x="65" y="65"/>
                    <a:pt x="60" y="67"/>
                    <a:pt x="56" y="67"/>
                  </a:cubicBezTo>
                  <a:cubicBezTo>
                    <a:pt x="54" y="67"/>
                    <a:pt x="53" y="68"/>
                    <a:pt x="52" y="69"/>
                  </a:cubicBezTo>
                  <a:cubicBezTo>
                    <a:pt x="40" y="69"/>
                    <a:pt x="27" y="70"/>
                    <a:pt x="15" y="75"/>
                  </a:cubicBezTo>
                  <a:cubicBezTo>
                    <a:pt x="14" y="76"/>
                    <a:pt x="12" y="75"/>
                    <a:pt x="12" y="75"/>
                  </a:cubicBezTo>
                  <a:cubicBezTo>
                    <a:pt x="9" y="76"/>
                    <a:pt x="7" y="75"/>
                    <a:pt x="5" y="76"/>
                  </a:cubicBezTo>
                  <a:cubicBezTo>
                    <a:pt x="3" y="77"/>
                    <a:pt x="2" y="79"/>
                    <a:pt x="0" y="80"/>
                  </a:cubicBezTo>
                  <a:cubicBezTo>
                    <a:pt x="0" y="91"/>
                    <a:pt x="3" y="91"/>
                    <a:pt x="7" y="97"/>
                  </a:cubicBezTo>
                  <a:cubicBezTo>
                    <a:pt x="17" y="97"/>
                    <a:pt x="21" y="95"/>
                    <a:pt x="30" y="91"/>
                  </a:cubicBezTo>
                  <a:cubicBezTo>
                    <a:pt x="31" y="90"/>
                    <a:pt x="33" y="91"/>
                    <a:pt x="34" y="91"/>
                  </a:cubicBezTo>
                  <a:cubicBezTo>
                    <a:pt x="38" y="89"/>
                    <a:pt x="42" y="88"/>
                    <a:pt x="46" y="86"/>
                  </a:cubicBezTo>
                  <a:cubicBezTo>
                    <a:pt x="48" y="85"/>
                    <a:pt x="57" y="79"/>
                    <a:pt x="59" y="82"/>
                  </a:cubicBezTo>
                  <a:cubicBezTo>
                    <a:pt x="60" y="81"/>
                    <a:pt x="67" y="80"/>
                    <a:pt x="69" y="80"/>
                  </a:cubicBezTo>
                  <a:cubicBezTo>
                    <a:pt x="69" y="80"/>
                    <a:pt x="68" y="80"/>
                    <a:pt x="69" y="80"/>
                  </a:cubicBezTo>
                  <a:cubicBezTo>
                    <a:pt x="69" y="84"/>
                    <a:pt x="59" y="95"/>
                    <a:pt x="56" y="97"/>
                  </a:cubicBezTo>
                  <a:cubicBezTo>
                    <a:pt x="55" y="97"/>
                    <a:pt x="55" y="100"/>
                    <a:pt x="53" y="101"/>
                  </a:cubicBezTo>
                  <a:cubicBezTo>
                    <a:pt x="53" y="102"/>
                    <a:pt x="54" y="103"/>
                    <a:pt x="53" y="105"/>
                  </a:cubicBezTo>
                  <a:cubicBezTo>
                    <a:pt x="53" y="106"/>
                    <a:pt x="52" y="106"/>
                    <a:pt x="51" y="107"/>
                  </a:cubicBezTo>
                  <a:cubicBezTo>
                    <a:pt x="50" y="108"/>
                    <a:pt x="50" y="111"/>
                    <a:pt x="49" y="113"/>
                  </a:cubicBezTo>
                  <a:cubicBezTo>
                    <a:pt x="49" y="113"/>
                    <a:pt x="49" y="114"/>
                    <a:pt x="50" y="114"/>
                  </a:cubicBezTo>
                  <a:cubicBezTo>
                    <a:pt x="50" y="114"/>
                    <a:pt x="54" y="112"/>
                    <a:pt x="55" y="112"/>
                  </a:cubicBezTo>
                  <a:cubicBezTo>
                    <a:pt x="57" y="110"/>
                    <a:pt x="71" y="99"/>
                    <a:pt x="71" y="99"/>
                  </a:cubicBezTo>
                  <a:cubicBezTo>
                    <a:pt x="72" y="98"/>
                    <a:pt x="72" y="98"/>
                    <a:pt x="73" y="98"/>
                  </a:cubicBezTo>
                  <a:cubicBezTo>
                    <a:pt x="79" y="103"/>
                    <a:pt x="86" y="102"/>
                    <a:pt x="93" y="100"/>
                  </a:cubicBezTo>
                  <a:cubicBezTo>
                    <a:pt x="95" y="99"/>
                    <a:pt x="100" y="100"/>
                    <a:pt x="101" y="100"/>
                  </a:cubicBezTo>
                  <a:cubicBezTo>
                    <a:pt x="101" y="99"/>
                    <a:pt x="107" y="99"/>
                    <a:pt x="107" y="99"/>
                  </a:cubicBezTo>
                  <a:cubicBezTo>
                    <a:pt x="108" y="100"/>
                    <a:pt x="110" y="97"/>
                    <a:pt x="112" y="98"/>
                  </a:cubicBezTo>
                  <a:cubicBezTo>
                    <a:pt x="123" y="99"/>
                    <a:pt x="123" y="99"/>
                    <a:pt x="123" y="99"/>
                  </a:cubicBezTo>
                  <a:cubicBezTo>
                    <a:pt x="124" y="98"/>
                    <a:pt x="130" y="97"/>
                    <a:pt x="130" y="97"/>
                  </a:cubicBezTo>
                  <a:cubicBezTo>
                    <a:pt x="132" y="97"/>
                    <a:pt x="134" y="97"/>
                    <a:pt x="136" y="97"/>
                  </a:cubicBezTo>
                  <a:cubicBezTo>
                    <a:pt x="139" y="99"/>
                    <a:pt x="149" y="97"/>
                    <a:pt x="150" y="99"/>
                  </a:cubicBezTo>
                  <a:cubicBezTo>
                    <a:pt x="150" y="98"/>
                    <a:pt x="155" y="98"/>
                    <a:pt x="156" y="99"/>
                  </a:cubicBezTo>
                  <a:cubicBezTo>
                    <a:pt x="156" y="99"/>
                    <a:pt x="159" y="98"/>
                    <a:pt x="160" y="99"/>
                  </a:cubicBezTo>
                  <a:cubicBezTo>
                    <a:pt x="160" y="99"/>
                    <a:pt x="161" y="99"/>
                    <a:pt x="161" y="99"/>
                  </a:cubicBezTo>
                  <a:cubicBezTo>
                    <a:pt x="162" y="99"/>
                    <a:pt x="173" y="99"/>
                    <a:pt x="175" y="100"/>
                  </a:cubicBezTo>
                  <a:cubicBezTo>
                    <a:pt x="175" y="100"/>
                    <a:pt x="177" y="99"/>
                    <a:pt x="179" y="100"/>
                  </a:cubicBezTo>
                  <a:cubicBezTo>
                    <a:pt x="186" y="103"/>
                    <a:pt x="194" y="103"/>
                    <a:pt x="202" y="104"/>
                  </a:cubicBezTo>
                  <a:cubicBezTo>
                    <a:pt x="203" y="105"/>
                    <a:pt x="204" y="103"/>
                    <a:pt x="207" y="104"/>
                  </a:cubicBezTo>
                  <a:cubicBezTo>
                    <a:pt x="208" y="103"/>
                    <a:pt x="211" y="103"/>
                    <a:pt x="213" y="103"/>
                  </a:cubicBezTo>
                  <a:cubicBezTo>
                    <a:pt x="214" y="101"/>
                    <a:pt x="213" y="98"/>
                    <a:pt x="213" y="96"/>
                  </a:cubicBezTo>
                  <a:cubicBezTo>
                    <a:pt x="208" y="93"/>
                    <a:pt x="204" y="88"/>
                    <a:pt x="196" y="90"/>
                  </a:cubicBezTo>
                  <a:cubicBezTo>
                    <a:pt x="196" y="89"/>
                    <a:pt x="191" y="88"/>
                    <a:pt x="190" y="88"/>
                  </a:cubicBezTo>
                  <a:cubicBezTo>
                    <a:pt x="188" y="88"/>
                    <a:pt x="187" y="88"/>
                    <a:pt x="185" y="88"/>
                  </a:cubicBezTo>
                  <a:cubicBezTo>
                    <a:pt x="180" y="85"/>
                    <a:pt x="172" y="86"/>
                    <a:pt x="165" y="85"/>
                  </a:cubicBezTo>
                  <a:cubicBezTo>
                    <a:pt x="164" y="82"/>
                    <a:pt x="168" y="81"/>
                    <a:pt x="169" y="79"/>
                  </a:cubicBezTo>
                  <a:cubicBezTo>
                    <a:pt x="168" y="78"/>
                    <a:pt x="170" y="77"/>
                    <a:pt x="170" y="76"/>
                  </a:cubicBezTo>
                  <a:cubicBezTo>
                    <a:pt x="176" y="76"/>
                    <a:pt x="184" y="74"/>
                    <a:pt x="189" y="78"/>
                  </a:cubicBezTo>
                  <a:cubicBezTo>
                    <a:pt x="190" y="76"/>
                    <a:pt x="197" y="80"/>
                    <a:pt x="198" y="80"/>
                  </a:cubicBezTo>
                  <a:cubicBezTo>
                    <a:pt x="200" y="79"/>
                    <a:pt x="203" y="81"/>
                    <a:pt x="204" y="82"/>
                  </a:cubicBezTo>
                  <a:cubicBezTo>
                    <a:pt x="206" y="79"/>
                    <a:pt x="210" y="83"/>
                    <a:pt x="213" y="83"/>
                  </a:cubicBezTo>
                  <a:cubicBezTo>
                    <a:pt x="214" y="83"/>
                    <a:pt x="214" y="83"/>
                    <a:pt x="215" y="83"/>
                  </a:cubicBezTo>
                  <a:cubicBezTo>
                    <a:pt x="216" y="84"/>
                    <a:pt x="216" y="85"/>
                    <a:pt x="217" y="86"/>
                  </a:cubicBezTo>
                  <a:cubicBezTo>
                    <a:pt x="218" y="85"/>
                    <a:pt x="221" y="87"/>
                    <a:pt x="222" y="87"/>
                  </a:cubicBezTo>
                  <a:cubicBezTo>
                    <a:pt x="223" y="87"/>
                    <a:pt x="227" y="88"/>
                    <a:pt x="228" y="89"/>
                  </a:cubicBezTo>
                  <a:cubicBezTo>
                    <a:pt x="229" y="89"/>
                    <a:pt x="231" y="89"/>
                    <a:pt x="232" y="89"/>
                  </a:cubicBezTo>
                  <a:cubicBezTo>
                    <a:pt x="233" y="89"/>
                    <a:pt x="234" y="90"/>
                    <a:pt x="235" y="90"/>
                  </a:cubicBezTo>
                  <a:cubicBezTo>
                    <a:pt x="236" y="90"/>
                    <a:pt x="235" y="90"/>
                    <a:pt x="235" y="90"/>
                  </a:cubicBezTo>
                  <a:cubicBezTo>
                    <a:pt x="239" y="91"/>
                    <a:pt x="253" y="93"/>
                    <a:pt x="255" y="90"/>
                  </a:cubicBezTo>
                  <a:cubicBezTo>
                    <a:pt x="257" y="91"/>
                    <a:pt x="258" y="91"/>
                    <a:pt x="259" y="91"/>
                  </a:cubicBezTo>
                  <a:cubicBezTo>
                    <a:pt x="259" y="90"/>
                    <a:pt x="260" y="89"/>
                    <a:pt x="261" y="88"/>
                  </a:cubicBezTo>
                  <a:cubicBezTo>
                    <a:pt x="263" y="87"/>
                    <a:pt x="268" y="87"/>
                    <a:pt x="270" y="85"/>
                  </a:cubicBezTo>
                  <a:cubicBezTo>
                    <a:pt x="270" y="84"/>
                    <a:pt x="271" y="83"/>
                    <a:pt x="271" y="82"/>
                  </a:cubicBezTo>
                  <a:cubicBezTo>
                    <a:pt x="272" y="81"/>
                    <a:pt x="273" y="81"/>
                    <a:pt x="273" y="80"/>
                  </a:cubicBezTo>
                  <a:cubicBezTo>
                    <a:pt x="275" y="77"/>
                    <a:pt x="271" y="75"/>
                    <a:pt x="271" y="73"/>
                  </a:cubicBezTo>
                  <a:close/>
                  <a:moveTo>
                    <a:pt x="119" y="76"/>
                  </a:moveTo>
                  <a:cubicBezTo>
                    <a:pt x="119" y="76"/>
                    <a:pt x="119" y="76"/>
                    <a:pt x="119" y="77"/>
                  </a:cubicBezTo>
                  <a:cubicBezTo>
                    <a:pt x="118" y="78"/>
                    <a:pt x="117" y="79"/>
                    <a:pt x="115" y="80"/>
                  </a:cubicBezTo>
                  <a:cubicBezTo>
                    <a:pt x="115" y="81"/>
                    <a:pt x="115" y="82"/>
                    <a:pt x="115" y="83"/>
                  </a:cubicBezTo>
                  <a:cubicBezTo>
                    <a:pt x="114" y="84"/>
                    <a:pt x="112" y="84"/>
                    <a:pt x="111" y="85"/>
                  </a:cubicBezTo>
                  <a:cubicBezTo>
                    <a:pt x="110" y="85"/>
                    <a:pt x="110" y="85"/>
                    <a:pt x="109" y="85"/>
                  </a:cubicBezTo>
                  <a:cubicBezTo>
                    <a:pt x="109" y="85"/>
                    <a:pt x="93" y="87"/>
                    <a:pt x="91" y="88"/>
                  </a:cubicBezTo>
                  <a:cubicBezTo>
                    <a:pt x="89" y="89"/>
                    <a:pt x="87" y="88"/>
                    <a:pt x="87" y="88"/>
                  </a:cubicBezTo>
                  <a:cubicBezTo>
                    <a:pt x="85" y="89"/>
                    <a:pt x="83" y="89"/>
                    <a:pt x="81" y="90"/>
                  </a:cubicBezTo>
                  <a:cubicBezTo>
                    <a:pt x="80" y="90"/>
                    <a:pt x="80" y="90"/>
                    <a:pt x="79" y="89"/>
                  </a:cubicBezTo>
                  <a:cubicBezTo>
                    <a:pt x="79" y="88"/>
                    <a:pt x="84" y="82"/>
                    <a:pt x="85" y="80"/>
                  </a:cubicBezTo>
                  <a:cubicBezTo>
                    <a:pt x="90" y="81"/>
                    <a:pt x="95" y="78"/>
                    <a:pt x="98" y="76"/>
                  </a:cubicBezTo>
                  <a:cubicBezTo>
                    <a:pt x="98" y="76"/>
                    <a:pt x="101" y="77"/>
                    <a:pt x="101" y="77"/>
                  </a:cubicBezTo>
                  <a:cubicBezTo>
                    <a:pt x="101" y="76"/>
                    <a:pt x="105" y="75"/>
                    <a:pt x="105" y="75"/>
                  </a:cubicBezTo>
                  <a:cubicBezTo>
                    <a:pt x="108" y="74"/>
                    <a:pt x="113" y="76"/>
                    <a:pt x="114" y="74"/>
                  </a:cubicBezTo>
                  <a:cubicBezTo>
                    <a:pt x="115" y="74"/>
                    <a:pt x="115" y="74"/>
                    <a:pt x="115" y="75"/>
                  </a:cubicBezTo>
                  <a:cubicBezTo>
                    <a:pt x="117" y="74"/>
                    <a:pt x="118" y="75"/>
                    <a:pt x="119" y="75"/>
                  </a:cubicBezTo>
                  <a:cubicBezTo>
                    <a:pt x="119" y="76"/>
                    <a:pt x="119" y="76"/>
                    <a:pt x="119" y="76"/>
                  </a:cubicBezTo>
                  <a:close/>
                  <a:moveTo>
                    <a:pt x="125" y="60"/>
                  </a:moveTo>
                  <a:cubicBezTo>
                    <a:pt x="124" y="61"/>
                    <a:pt x="122" y="63"/>
                    <a:pt x="120" y="63"/>
                  </a:cubicBezTo>
                  <a:cubicBezTo>
                    <a:pt x="120" y="62"/>
                    <a:pt x="120" y="62"/>
                    <a:pt x="120" y="63"/>
                  </a:cubicBezTo>
                  <a:cubicBezTo>
                    <a:pt x="116" y="64"/>
                    <a:pt x="110" y="60"/>
                    <a:pt x="106" y="62"/>
                  </a:cubicBezTo>
                  <a:cubicBezTo>
                    <a:pt x="104" y="63"/>
                    <a:pt x="100" y="64"/>
                    <a:pt x="98" y="63"/>
                  </a:cubicBezTo>
                  <a:cubicBezTo>
                    <a:pt x="97" y="63"/>
                    <a:pt x="97" y="63"/>
                    <a:pt x="97" y="63"/>
                  </a:cubicBezTo>
                  <a:cubicBezTo>
                    <a:pt x="97" y="60"/>
                    <a:pt x="97" y="60"/>
                    <a:pt x="98" y="58"/>
                  </a:cubicBezTo>
                  <a:cubicBezTo>
                    <a:pt x="102" y="56"/>
                    <a:pt x="112" y="51"/>
                    <a:pt x="117" y="53"/>
                  </a:cubicBezTo>
                  <a:cubicBezTo>
                    <a:pt x="118" y="53"/>
                    <a:pt x="118" y="52"/>
                    <a:pt x="118" y="52"/>
                  </a:cubicBezTo>
                  <a:cubicBezTo>
                    <a:pt x="122" y="53"/>
                    <a:pt x="125" y="54"/>
                    <a:pt x="127" y="54"/>
                  </a:cubicBezTo>
                  <a:cubicBezTo>
                    <a:pt x="127" y="54"/>
                    <a:pt x="128" y="55"/>
                    <a:pt x="128" y="55"/>
                  </a:cubicBezTo>
                  <a:cubicBezTo>
                    <a:pt x="128" y="57"/>
                    <a:pt x="127" y="59"/>
                    <a:pt x="125" y="60"/>
                  </a:cubicBezTo>
                  <a:cubicBezTo>
                    <a:pt x="125" y="60"/>
                    <a:pt x="125" y="60"/>
                    <a:pt x="125" y="60"/>
                  </a:cubicBezTo>
                  <a:close/>
                  <a:moveTo>
                    <a:pt x="161" y="75"/>
                  </a:moveTo>
                  <a:cubicBezTo>
                    <a:pt x="159" y="77"/>
                    <a:pt x="158" y="79"/>
                    <a:pt x="157" y="81"/>
                  </a:cubicBezTo>
                  <a:cubicBezTo>
                    <a:pt x="157" y="82"/>
                    <a:pt x="157" y="82"/>
                    <a:pt x="158" y="83"/>
                  </a:cubicBezTo>
                  <a:cubicBezTo>
                    <a:pt x="157" y="86"/>
                    <a:pt x="152" y="85"/>
                    <a:pt x="150" y="84"/>
                  </a:cubicBezTo>
                  <a:cubicBezTo>
                    <a:pt x="149" y="84"/>
                    <a:pt x="148" y="85"/>
                    <a:pt x="147" y="85"/>
                  </a:cubicBezTo>
                  <a:cubicBezTo>
                    <a:pt x="147" y="85"/>
                    <a:pt x="129" y="85"/>
                    <a:pt x="126" y="83"/>
                  </a:cubicBezTo>
                  <a:cubicBezTo>
                    <a:pt x="126" y="81"/>
                    <a:pt x="129" y="79"/>
                    <a:pt x="131" y="78"/>
                  </a:cubicBezTo>
                  <a:cubicBezTo>
                    <a:pt x="132" y="77"/>
                    <a:pt x="131" y="76"/>
                    <a:pt x="132" y="76"/>
                  </a:cubicBezTo>
                  <a:cubicBezTo>
                    <a:pt x="134" y="74"/>
                    <a:pt x="149" y="73"/>
                    <a:pt x="152" y="73"/>
                  </a:cubicBezTo>
                  <a:cubicBezTo>
                    <a:pt x="152" y="73"/>
                    <a:pt x="152" y="73"/>
                    <a:pt x="152" y="73"/>
                  </a:cubicBezTo>
                  <a:cubicBezTo>
                    <a:pt x="156" y="73"/>
                    <a:pt x="158" y="73"/>
                    <a:pt x="161" y="74"/>
                  </a:cubicBezTo>
                  <a:cubicBezTo>
                    <a:pt x="161" y="74"/>
                    <a:pt x="161" y="75"/>
                    <a:pt x="161" y="75"/>
                  </a:cubicBezTo>
                  <a:close/>
                  <a:moveTo>
                    <a:pt x="168" y="56"/>
                  </a:moveTo>
                  <a:cubicBezTo>
                    <a:pt x="169" y="56"/>
                    <a:pt x="166" y="61"/>
                    <a:pt x="165" y="61"/>
                  </a:cubicBezTo>
                  <a:cubicBezTo>
                    <a:pt x="163" y="60"/>
                    <a:pt x="152" y="62"/>
                    <a:pt x="149" y="62"/>
                  </a:cubicBezTo>
                  <a:cubicBezTo>
                    <a:pt x="146" y="63"/>
                    <a:pt x="141" y="60"/>
                    <a:pt x="140" y="61"/>
                  </a:cubicBezTo>
                  <a:cubicBezTo>
                    <a:pt x="139" y="61"/>
                    <a:pt x="139" y="61"/>
                    <a:pt x="138" y="61"/>
                  </a:cubicBezTo>
                  <a:cubicBezTo>
                    <a:pt x="138" y="60"/>
                    <a:pt x="138" y="60"/>
                    <a:pt x="138" y="59"/>
                  </a:cubicBezTo>
                  <a:cubicBezTo>
                    <a:pt x="140" y="57"/>
                    <a:pt x="144" y="56"/>
                    <a:pt x="145" y="53"/>
                  </a:cubicBezTo>
                  <a:cubicBezTo>
                    <a:pt x="150" y="50"/>
                    <a:pt x="162" y="55"/>
                    <a:pt x="167" y="51"/>
                  </a:cubicBezTo>
                  <a:cubicBezTo>
                    <a:pt x="168" y="51"/>
                    <a:pt x="168" y="51"/>
                    <a:pt x="170" y="51"/>
                  </a:cubicBezTo>
                  <a:cubicBezTo>
                    <a:pt x="170" y="52"/>
                    <a:pt x="171" y="52"/>
                    <a:pt x="171" y="52"/>
                  </a:cubicBezTo>
                  <a:cubicBezTo>
                    <a:pt x="171" y="55"/>
                    <a:pt x="170" y="55"/>
                    <a:pt x="16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" name="Freeform 63"/>
            <p:cNvSpPr>
              <a:spLocks noEditPoints="1"/>
            </p:cNvSpPr>
            <p:nvPr/>
          </p:nvSpPr>
          <p:spPr bwMode="auto">
            <a:xfrm>
              <a:off x="7265988" y="3328988"/>
              <a:ext cx="442913" cy="346075"/>
            </a:xfrm>
            <a:custGeom>
              <a:avLst/>
              <a:gdLst>
                <a:gd name="T0" fmla="*/ 142 w 146"/>
                <a:gd name="T1" fmla="*/ 77 h 113"/>
                <a:gd name="T2" fmla="*/ 130 w 146"/>
                <a:gd name="T3" fmla="*/ 78 h 113"/>
                <a:gd name="T4" fmla="*/ 120 w 146"/>
                <a:gd name="T5" fmla="*/ 74 h 113"/>
                <a:gd name="T6" fmla="*/ 108 w 146"/>
                <a:gd name="T7" fmla="*/ 55 h 113"/>
                <a:gd name="T8" fmla="*/ 107 w 146"/>
                <a:gd name="T9" fmla="*/ 38 h 113"/>
                <a:gd name="T10" fmla="*/ 108 w 146"/>
                <a:gd name="T11" fmla="*/ 23 h 113"/>
                <a:gd name="T12" fmla="*/ 113 w 146"/>
                <a:gd name="T13" fmla="*/ 8 h 113"/>
                <a:gd name="T14" fmla="*/ 79 w 146"/>
                <a:gd name="T15" fmla="*/ 2 h 113"/>
                <a:gd name="T16" fmla="*/ 62 w 146"/>
                <a:gd name="T17" fmla="*/ 2 h 113"/>
                <a:gd name="T18" fmla="*/ 41 w 146"/>
                <a:gd name="T19" fmla="*/ 4 h 113"/>
                <a:gd name="T20" fmla="*/ 23 w 146"/>
                <a:gd name="T21" fmla="*/ 7 h 113"/>
                <a:gd name="T22" fmla="*/ 9 w 146"/>
                <a:gd name="T23" fmla="*/ 21 h 113"/>
                <a:gd name="T24" fmla="*/ 12 w 146"/>
                <a:gd name="T25" fmla="*/ 41 h 113"/>
                <a:gd name="T26" fmla="*/ 9 w 146"/>
                <a:gd name="T27" fmla="*/ 68 h 113"/>
                <a:gd name="T28" fmla="*/ 11 w 146"/>
                <a:gd name="T29" fmla="*/ 81 h 113"/>
                <a:gd name="T30" fmla="*/ 20 w 146"/>
                <a:gd name="T31" fmla="*/ 87 h 113"/>
                <a:gd name="T32" fmla="*/ 30 w 146"/>
                <a:gd name="T33" fmla="*/ 87 h 113"/>
                <a:gd name="T34" fmla="*/ 33 w 146"/>
                <a:gd name="T35" fmla="*/ 87 h 113"/>
                <a:gd name="T36" fmla="*/ 43 w 146"/>
                <a:gd name="T37" fmla="*/ 86 h 113"/>
                <a:gd name="T38" fmla="*/ 57 w 146"/>
                <a:gd name="T39" fmla="*/ 85 h 113"/>
                <a:gd name="T40" fmla="*/ 63 w 146"/>
                <a:gd name="T41" fmla="*/ 85 h 113"/>
                <a:gd name="T42" fmla="*/ 71 w 146"/>
                <a:gd name="T43" fmla="*/ 85 h 113"/>
                <a:gd name="T44" fmla="*/ 76 w 146"/>
                <a:gd name="T45" fmla="*/ 84 h 113"/>
                <a:gd name="T46" fmla="*/ 101 w 146"/>
                <a:gd name="T47" fmla="*/ 87 h 113"/>
                <a:gd name="T48" fmla="*/ 107 w 146"/>
                <a:gd name="T49" fmla="*/ 97 h 113"/>
                <a:gd name="T50" fmla="*/ 118 w 146"/>
                <a:gd name="T51" fmla="*/ 112 h 113"/>
                <a:gd name="T52" fmla="*/ 145 w 146"/>
                <a:gd name="T53" fmla="*/ 88 h 113"/>
                <a:gd name="T54" fmla="*/ 48 w 146"/>
                <a:gd name="T55" fmla="*/ 71 h 113"/>
                <a:gd name="T56" fmla="*/ 35 w 146"/>
                <a:gd name="T57" fmla="*/ 73 h 113"/>
                <a:gd name="T58" fmla="*/ 17 w 146"/>
                <a:gd name="T59" fmla="*/ 77 h 113"/>
                <a:gd name="T60" fmla="*/ 46 w 146"/>
                <a:gd name="T61" fmla="*/ 62 h 113"/>
                <a:gd name="T62" fmla="*/ 69 w 146"/>
                <a:gd name="T63" fmla="*/ 61 h 113"/>
                <a:gd name="T64" fmla="*/ 95 w 146"/>
                <a:gd name="T65" fmla="*/ 61 h 113"/>
                <a:gd name="T66" fmla="*/ 57 w 146"/>
                <a:gd name="T67" fmla="*/ 46 h 113"/>
                <a:gd name="T68" fmla="*/ 42 w 146"/>
                <a:gd name="T69" fmla="*/ 48 h 113"/>
                <a:gd name="T70" fmla="*/ 26 w 146"/>
                <a:gd name="T71" fmla="*/ 44 h 113"/>
                <a:gd name="T72" fmla="*/ 43 w 146"/>
                <a:gd name="T73" fmla="*/ 39 h 113"/>
                <a:gd name="T74" fmla="*/ 54 w 146"/>
                <a:gd name="T75" fmla="*/ 39 h 113"/>
                <a:gd name="T76" fmla="*/ 84 w 146"/>
                <a:gd name="T77" fmla="*/ 39 h 113"/>
                <a:gd name="T78" fmla="*/ 92 w 146"/>
                <a:gd name="T79" fmla="*/ 48 h 113"/>
                <a:gd name="T80" fmla="*/ 66 w 146"/>
                <a:gd name="T81" fmla="*/ 25 h 113"/>
                <a:gd name="T82" fmla="*/ 54 w 146"/>
                <a:gd name="T83" fmla="*/ 25 h 113"/>
                <a:gd name="T84" fmla="*/ 30 w 146"/>
                <a:gd name="T85" fmla="*/ 29 h 113"/>
                <a:gd name="T86" fmla="*/ 31 w 146"/>
                <a:gd name="T87" fmla="*/ 21 h 113"/>
                <a:gd name="T88" fmla="*/ 46 w 146"/>
                <a:gd name="T89" fmla="*/ 18 h 113"/>
                <a:gd name="T90" fmla="*/ 67 w 146"/>
                <a:gd name="T91" fmla="*/ 18 h 113"/>
                <a:gd name="T92" fmla="*/ 80 w 146"/>
                <a:gd name="T93" fmla="*/ 16 h 113"/>
                <a:gd name="T94" fmla="*/ 95 w 146"/>
                <a:gd name="T95" fmla="*/ 18 h 113"/>
                <a:gd name="T96" fmla="*/ 97 w 146"/>
                <a:gd name="T97" fmla="*/ 2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6" h="113">
                  <a:moveTo>
                    <a:pt x="145" y="88"/>
                  </a:moveTo>
                  <a:cubicBezTo>
                    <a:pt x="143" y="84"/>
                    <a:pt x="140" y="83"/>
                    <a:pt x="142" y="78"/>
                  </a:cubicBezTo>
                  <a:cubicBezTo>
                    <a:pt x="142" y="77"/>
                    <a:pt x="142" y="78"/>
                    <a:pt x="142" y="77"/>
                  </a:cubicBezTo>
                  <a:cubicBezTo>
                    <a:pt x="139" y="77"/>
                    <a:pt x="138" y="80"/>
                    <a:pt x="137" y="81"/>
                  </a:cubicBezTo>
                  <a:cubicBezTo>
                    <a:pt x="135" y="81"/>
                    <a:pt x="135" y="81"/>
                    <a:pt x="135" y="81"/>
                  </a:cubicBezTo>
                  <a:cubicBezTo>
                    <a:pt x="133" y="81"/>
                    <a:pt x="132" y="79"/>
                    <a:pt x="130" y="78"/>
                  </a:cubicBezTo>
                  <a:cubicBezTo>
                    <a:pt x="128" y="76"/>
                    <a:pt x="126" y="77"/>
                    <a:pt x="123" y="75"/>
                  </a:cubicBezTo>
                  <a:cubicBezTo>
                    <a:pt x="123" y="75"/>
                    <a:pt x="122" y="75"/>
                    <a:pt x="122" y="76"/>
                  </a:cubicBezTo>
                  <a:cubicBezTo>
                    <a:pt x="122" y="76"/>
                    <a:pt x="120" y="74"/>
                    <a:pt x="120" y="74"/>
                  </a:cubicBezTo>
                  <a:cubicBezTo>
                    <a:pt x="118" y="74"/>
                    <a:pt x="115" y="75"/>
                    <a:pt x="114" y="75"/>
                  </a:cubicBezTo>
                  <a:cubicBezTo>
                    <a:pt x="112" y="74"/>
                    <a:pt x="111" y="72"/>
                    <a:pt x="108" y="71"/>
                  </a:cubicBezTo>
                  <a:cubicBezTo>
                    <a:pt x="106" y="68"/>
                    <a:pt x="107" y="59"/>
                    <a:pt x="108" y="55"/>
                  </a:cubicBezTo>
                  <a:cubicBezTo>
                    <a:pt x="107" y="53"/>
                    <a:pt x="107" y="50"/>
                    <a:pt x="107" y="48"/>
                  </a:cubicBezTo>
                  <a:cubicBezTo>
                    <a:pt x="107" y="47"/>
                    <a:pt x="107" y="47"/>
                    <a:pt x="107" y="46"/>
                  </a:cubicBezTo>
                  <a:cubicBezTo>
                    <a:pt x="108" y="45"/>
                    <a:pt x="108" y="39"/>
                    <a:pt x="107" y="38"/>
                  </a:cubicBezTo>
                  <a:cubicBezTo>
                    <a:pt x="108" y="37"/>
                    <a:pt x="108" y="37"/>
                    <a:pt x="109" y="36"/>
                  </a:cubicBezTo>
                  <a:cubicBezTo>
                    <a:pt x="109" y="34"/>
                    <a:pt x="108" y="33"/>
                    <a:pt x="108" y="32"/>
                  </a:cubicBezTo>
                  <a:cubicBezTo>
                    <a:pt x="109" y="31"/>
                    <a:pt x="107" y="24"/>
                    <a:pt x="108" y="23"/>
                  </a:cubicBezTo>
                  <a:cubicBezTo>
                    <a:pt x="108" y="22"/>
                    <a:pt x="110" y="21"/>
                    <a:pt x="110" y="21"/>
                  </a:cubicBezTo>
                  <a:cubicBezTo>
                    <a:pt x="110" y="21"/>
                    <a:pt x="111" y="18"/>
                    <a:pt x="112" y="18"/>
                  </a:cubicBezTo>
                  <a:cubicBezTo>
                    <a:pt x="115" y="15"/>
                    <a:pt x="114" y="11"/>
                    <a:pt x="113" y="8"/>
                  </a:cubicBezTo>
                  <a:cubicBezTo>
                    <a:pt x="112" y="7"/>
                    <a:pt x="111" y="6"/>
                    <a:pt x="110" y="5"/>
                  </a:cubicBezTo>
                  <a:cubicBezTo>
                    <a:pt x="107" y="4"/>
                    <a:pt x="102" y="3"/>
                    <a:pt x="97" y="2"/>
                  </a:cubicBezTo>
                  <a:cubicBezTo>
                    <a:pt x="91" y="0"/>
                    <a:pt x="83" y="5"/>
                    <a:pt x="79" y="2"/>
                  </a:cubicBezTo>
                  <a:cubicBezTo>
                    <a:pt x="77" y="3"/>
                    <a:pt x="74" y="2"/>
                    <a:pt x="74" y="1"/>
                  </a:cubicBezTo>
                  <a:cubicBezTo>
                    <a:pt x="73" y="2"/>
                    <a:pt x="69" y="2"/>
                    <a:pt x="68" y="1"/>
                  </a:cubicBezTo>
                  <a:cubicBezTo>
                    <a:pt x="67" y="3"/>
                    <a:pt x="64" y="1"/>
                    <a:pt x="62" y="2"/>
                  </a:cubicBezTo>
                  <a:cubicBezTo>
                    <a:pt x="60" y="2"/>
                    <a:pt x="58" y="3"/>
                    <a:pt x="56" y="4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5"/>
                    <a:pt x="46" y="3"/>
                    <a:pt x="41" y="4"/>
                  </a:cubicBezTo>
                  <a:cubicBezTo>
                    <a:pt x="41" y="4"/>
                    <a:pt x="38" y="5"/>
                    <a:pt x="36" y="5"/>
                  </a:cubicBezTo>
                  <a:cubicBezTo>
                    <a:pt x="36" y="5"/>
                    <a:pt x="36" y="4"/>
                    <a:pt x="36" y="4"/>
                  </a:cubicBezTo>
                  <a:cubicBezTo>
                    <a:pt x="35" y="6"/>
                    <a:pt x="25" y="6"/>
                    <a:pt x="23" y="7"/>
                  </a:cubicBezTo>
                  <a:cubicBezTo>
                    <a:pt x="17" y="7"/>
                    <a:pt x="10" y="4"/>
                    <a:pt x="7" y="6"/>
                  </a:cubicBezTo>
                  <a:cubicBezTo>
                    <a:pt x="0" y="11"/>
                    <a:pt x="6" y="13"/>
                    <a:pt x="9" y="19"/>
                  </a:cubicBezTo>
                  <a:cubicBezTo>
                    <a:pt x="10" y="20"/>
                    <a:pt x="9" y="21"/>
                    <a:pt x="9" y="21"/>
                  </a:cubicBezTo>
                  <a:cubicBezTo>
                    <a:pt x="10" y="22"/>
                    <a:pt x="11" y="23"/>
                    <a:pt x="11" y="24"/>
                  </a:cubicBezTo>
                  <a:cubicBezTo>
                    <a:pt x="11" y="24"/>
                    <a:pt x="14" y="31"/>
                    <a:pt x="13" y="32"/>
                  </a:cubicBezTo>
                  <a:cubicBezTo>
                    <a:pt x="11" y="35"/>
                    <a:pt x="12" y="36"/>
                    <a:pt x="12" y="41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1" y="46"/>
                    <a:pt x="9" y="56"/>
                    <a:pt x="9" y="56"/>
                  </a:cubicBezTo>
                  <a:cubicBezTo>
                    <a:pt x="10" y="60"/>
                    <a:pt x="10" y="67"/>
                    <a:pt x="9" y="68"/>
                  </a:cubicBezTo>
                  <a:cubicBezTo>
                    <a:pt x="9" y="71"/>
                    <a:pt x="10" y="75"/>
                    <a:pt x="10" y="76"/>
                  </a:cubicBezTo>
                  <a:cubicBezTo>
                    <a:pt x="9" y="77"/>
                    <a:pt x="9" y="79"/>
                    <a:pt x="9" y="81"/>
                  </a:cubicBezTo>
                  <a:cubicBezTo>
                    <a:pt x="10" y="81"/>
                    <a:pt x="11" y="81"/>
                    <a:pt x="11" y="81"/>
                  </a:cubicBezTo>
                  <a:cubicBezTo>
                    <a:pt x="13" y="82"/>
                    <a:pt x="13" y="84"/>
                    <a:pt x="15" y="85"/>
                  </a:cubicBezTo>
                  <a:cubicBezTo>
                    <a:pt x="16" y="87"/>
                    <a:pt x="19" y="86"/>
                    <a:pt x="20" y="87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1" y="87"/>
                    <a:pt x="20" y="87"/>
                    <a:pt x="21" y="87"/>
                  </a:cubicBezTo>
                  <a:cubicBezTo>
                    <a:pt x="24" y="87"/>
                    <a:pt x="25" y="87"/>
                    <a:pt x="27" y="86"/>
                  </a:cubicBezTo>
                  <a:cubicBezTo>
                    <a:pt x="28" y="86"/>
                    <a:pt x="29" y="86"/>
                    <a:pt x="30" y="87"/>
                  </a:cubicBezTo>
                  <a:cubicBezTo>
                    <a:pt x="30" y="86"/>
                    <a:pt x="30" y="86"/>
                    <a:pt x="31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3" y="87"/>
                    <a:pt x="33" y="87"/>
                  </a:cubicBezTo>
                  <a:cubicBezTo>
                    <a:pt x="33" y="87"/>
                    <a:pt x="33" y="87"/>
                    <a:pt x="33" y="87"/>
                  </a:cubicBezTo>
                  <a:cubicBezTo>
                    <a:pt x="36" y="87"/>
                    <a:pt x="40" y="85"/>
                    <a:pt x="43" y="85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5"/>
                    <a:pt x="46" y="84"/>
                    <a:pt x="46" y="84"/>
                  </a:cubicBezTo>
                  <a:cubicBezTo>
                    <a:pt x="46" y="84"/>
                    <a:pt x="49" y="85"/>
                    <a:pt x="50" y="86"/>
                  </a:cubicBezTo>
                  <a:cubicBezTo>
                    <a:pt x="52" y="85"/>
                    <a:pt x="55" y="85"/>
                    <a:pt x="57" y="85"/>
                  </a:cubicBezTo>
                  <a:cubicBezTo>
                    <a:pt x="57" y="85"/>
                    <a:pt x="57" y="86"/>
                    <a:pt x="58" y="86"/>
                  </a:cubicBezTo>
                  <a:cubicBezTo>
                    <a:pt x="59" y="86"/>
                    <a:pt x="61" y="85"/>
                    <a:pt x="62" y="85"/>
                  </a:cubicBezTo>
                  <a:cubicBezTo>
                    <a:pt x="63" y="84"/>
                    <a:pt x="62" y="85"/>
                    <a:pt x="63" y="85"/>
                  </a:cubicBezTo>
                  <a:cubicBezTo>
                    <a:pt x="63" y="85"/>
                    <a:pt x="63" y="85"/>
                    <a:pt x="63" y="85"/>
                  </a:cubicBezTo>
                  <a:cubicBezTo>
                    <a:pt x="65" y="85"/>
                    <a:pt x="69" y="84"/>
                    <a:pt x="70" y="85"/>
                  </a:cubicBezTo>
                  <a:cubicBezTo>
                    <a:pt x="71" y="85"/>
                    <a:pt x="71" y="85"/>
                    <a:pt x="71" y="85"/>
                  </a:cubicBezTo>
                  <a:cubicBezTo>
                    <a:pt x="72" y="85"/>
                    <a:pt x="72" y="84"/>
                    <a:pt x="72" y="84"/>
                  </a:cubicBezTo>
                  <a:cubicBezTo>
                    <a:pt x="72" y="85"/>
                    <a:pt x="72" y="85"/>
                    <a:pt x="72" y="85"/>
                  </a:cubicBezTo>
                  <a:cubicBezTo>
                    <a:pt x="74" y="85"/>
                    <a:pt x="75" y="83"/>
                    <a:pt x="76" y="84"/>
                  </a:cubicBezTo>
                  <a:cubicBezTo>
                    <a:pt x="77" y="85"/>
                    <a:pt x="82" y="84"/>
                    <a:pt x="83" y="84"/>
                  </a:cubicBezTo>
                  <a:cubicBezTo>
                    <a:pt x="89" y="87"/>
                    <a:pt x="97" y="86"/>
                    <a:pt x="99" y="88"/>
                  </a:cubicBezTo>
                  <a:cubicBezTo>
                    <a:pt x="99" y="87"/>
                    <a:pt x="100" y="87"/>
                    <a:pt x="101" y="87"/>
                  </a:cubicBezTo>
                  <a:cubicBezTo>
                    <a:pt x="102" y="88"/>
                    <a:pt x="104" y="91"/>
                    <a:pt x="105" y="91"/>
                  </a:cubicBezTo>
                  <a:cubicBezTo>
                    <a:pt x="105" y="94"/>
                    <a:pt x="105" y="95"/>
                    <a:pt x="106" y="97"/>
                  </a:cubicBezTo>
                  <a:cubicBezTo>
                    <a:pt x="106" y="97"/>
                    <a:pt x="106" y="97"/>
                    <a:pt x="107" y="97"/>
                  </a:cubicBezTo>
                  <a:cubicBezTo>
                    <a:pt x="106" y="99"/>
                    <a:pt x="112" y="108"/>
                    <a:pt x="113" y="110"/>
                  </a:cubicBezTo>
                  <a:cubicBezTo>
                    <a:pt x="114" y="110"/>
                    <a:pt x="116" y="110"/>
                    <a:pt x="117" y="111"/>
                  </a:cubicBezTo>
                  <a:cubicBezTo>
                    <a:pt x="117" y="111"/>
                    <a:pt x="118" y="112"/>
                    <a:pt x="118" y="112"/>
                  </a:cubicBezTo>
                  <a:cubicBezTo>
                    <a:pt x="119" y="112"/>
                    <a:pt x="123" y="113"/>
                    <a:pt x="125" y="112"/>
                  </a:cubicBezTo>
                  <a:cubicBezTo>
                    <a:pt x="130" y="109"/>
                    <a:pt x="145" y="99"/>
                    <a:pt x="146" y="91"/>
                  </a:cubicBezTo>
                  <a:cubicBezTo>
                    <a:pt x="145" y="90"/>
                    <a:pt x="146" y="89"/>
                    <a:pt x="145" y="88"/>
                  </a:cubicBezTo>
                  <a:close/>
                  <a:moveTo>
                    <a:pt x="97" y="69"/>
                  </a:moveTo>
                  <a:cubicBezTo>
                    <a:pt x="96" y="72"/>
                    <a:pt x="88" y="72"/>
                    <a:pt x="85" y="71"/>
                  </a:cubicBezTo>
                  <a:cubicBezTo>
                    <a:pt x="78" y="70"/>
                    <a:pt x="53" y="69"/>
                    <a:pt x="48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36" y="73"/>
                    <a:pt x="35" y="71"/>
                    <a:pt x="35" y="73"/>
                  </a:cubicBezTo>
                  <a:cubicBezTo>
                    <a:pt x="34" y="73"/>
                    <a:pt x="34" y="72"/>
                    <a:pt x="33" y="72"/>
                  </a:cubicBezTo>
                  <a:cubicBezTo>
                    <a:pt x="33" y="72"/>
                    <a:pt x="19" y="78"/>
                    <a:pt x="18" y="78"/>
                  </a:cubicBezTo>
                  <a:cubicBezTo>
                    <a:pt x="18" y="78"/>
                    <a:pt x="17" y="77"/>
                    <a:pt x="17" y="77"/>
                  </a:cubicBezTo>
                  <a:cubicBezTo>
                    <a:pt x="17" y="64"/>
                    <a:pt x="29" y="66"/>
                    <a:pt x="38" y="61"/>
                  </a:cubicBezTo>
                  <a:cubicBezTo>
                    <a:pt x="40" y="62"/>
                    <a:pt x="41" y="62"/>
                    <a:pt x="43" y="62"/>
                  </a:cubicBezTo>
                  <a:cubicBezTo>
                    <a:pt x="43" y="61"/>
                    <a:pt x="46" y="62"/>
                    <a:pt x="46" y="62"/>
                  </a:cubicBezTo>
                  <a:cubicBezTo>
                    <a:pt x="46" y="61"/>
                    <a:pt x="53" y="60"/>
                    <a:pt x="53" y="60"/>
                  </a:cubicBezTo>
                  <a:cubicBezTo>
                    <a:pt x="57" y="58"/>
                    <a:pt x="61" y="62"/>
                    <a:pt x="65" y="60"/>
                  </a:cubicBezTo>
                  <a:cubicBezTo>
                    <a:pt x="65" y="60"/>
                    <a:pt x="68" y="60"/>
                    <a:pt x="69" y="61"/>
                  </a:cubicBezTo>
                  <a:cubicBezTo>
                    <a:pt x="70" y="59"/>
                    <a:pt x="79" y="62"/>
                    <a:pt x="80" y="60"/>
                  </a:cubicBezTo>
                  <a:cubicBezTo>
                    <a:pt x="81" y="60"/>
                    <a:pt x="89" y="60"/>
                    <a:pt x="90" y="60"/>
                  </a:cubicBezTo>
                  <a:cubicBezTo>
                    <a:pt x="91" y="60"/>
                    <a:pt x="93" y="61"/>
                    <a:pt x="95" y="61"/>
                  </a:cubicBezTo>
                  <a:cubicBezTo>
                    <a:pt x="94" y="62"/>
                    <a:pt x="98" y="66"/>
                    <a:pt x="97" y="69"/>
                  </a:cubicBezTo>
                  <a:close/>
                  <a:moveTo>
                    <a:pt x="92" y="48"/>
                  </a:moveTo>
                  <a:cubicBezTo>
                    <a:pt x="84" y="44"/>
                    <a:pt x="59" y="48"/>
                    <a:pt x="57" y="46"/>
                  </a:cubicBezTo>
                  <a:cubicBezTo>
                    <a:pt x="54" y="47"/>
                    <a:pt x="51" y="47"/>
                    <a:pt x="48" y="48"/>
                  </a:cubicBezTo>
                  <a:cubicBezTo>
                    <a:pt x="49" y="47"/>
                    <a:pt x="43" y="49"/>
                    <a:pt x="42" y="48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9" y="50"/>
                    <a:pt x="27" y="53"/>
                    <a:pt x="23" y="51"/>
                  </a:cubicBezTo>
                  <a:cubicBezTo>
                    <a:pt x="23" y="50"/>
                    <a:pt x="23" y="48"/>
                    <a:pt x="23" y="47"/>
                  </a:cubicBezTo>
                  <a:cubicBezTo>
                    <a:pt x="24" y="46"/>
                    <a:pt x="25" y="45"/>
                    <a:pt x="26" y="44"/>
                  </a:cubicBezTo>
                  <a:cubicBezTo>
                    <a:pt x="27" y="44"/>
                    <a:pt x="28" y="44"/>
                    <a:pt x="30" y="44"/>
                  </a:cubicBezTo>
                  <a:cubicBezTo>
                    <a:pt x="31" y="42"/>
                    <a:pt x="33" y="42"/>
                    <a:pt x="35" y="42"/>
                  </a:cubicBezTo>
                  <a:cubicBezTo>
                    <a:pt x="37" y="41"/>
                    <a:pt x="40" y="40"/>
                    <a:pt x="43" y="39"/>
                  </a:cubicBezTo>
                  <a:cubicBezTo>
                    <a:pt x="44" y="39"/>
                    <a:pt x="45" y="39"/>
                    <a:pt x="46" y="40"/>
                  </a:cubicBezTo>
                  <a:cubicBezTo>
                    <a:pt x="48" y="39"/>
                    <a:pt x="51" y="39"/>
                    <a:pt x="52" y="38"/>
                  </a:cubicBezTo>
                  <a:cubicBezTo>
                    <a:pt x="52" y="38"/>
                    <a:pt x="54" y="39"/>
                    <a:pt x="54" y="39"/>
                  </a:cubicBezTo>
                  <a:cubicBezTo>
                    <a:pt x="55" y="39"/>
                    <a:pt x="64" y="38"/>
                    <a:pt x="64" y="37"/>
                  </a:cubicBezTo>
                  <a:cubicBezTo>
                    <a:pt x="67" y="37"/>
                    <a:pt x="77" y="38"/>
                    <a:pt x="78" y="39"/>
                  </a:cubicBezTo>
                  <a:cubicBezTo>
                    <a:pt x="79" y="38"/>
                    <a:pt x="84" y="39"/>
                    <a:pt x="84" y="39"/>
                  </a:cubicBezTo>
                  <a:cubicBezTo>
                    <a:pt x="85" y="39"/>
                    <a:pt x="95" y="39"/>
                    <a:pt x="96" y="40"/>
                  </a:cubicBezTo>
                  <a:cubicBezTo>
                    <a:pt x="98" y="41"/>
                    <a:pt x="96" y="45"/>
                    <a:pt x="97" y="46"/>
                  </a:cubicBezTo>
                  <a:cubicBezTo>
                    <a:pt x="97" y="46"/>
                    <a:pt x="93" y="49"/>
                    <a:pt x="92" y="48"/>
                  </a:cubicBezTo>
                  <a:close/>
                  <a:moveTo>
                    <a:pt x="97" y="25"/>
                  </a:moveTo>
                  <a:cubicBezTo>
                    <a:pt x="91" y="29"/>
                    <a:pt x="82" y="22"/>
                    <a:pt x="78" y="24"/>
                  </a:cubicBezTo>
                  <a:cubicBezTo>
                    <a:pt x="75" y="25"/>
                    <a:pt x="70" y="24"/>
                    <a:pt x="66" y="25"/>
                  </a:cubicBezTo>
                  <a:cubicBezTo>
                    <a:pt x="65" y="25"/>
                    <a:pt x="64" y="25"/>
                    <a:pt x="63" y="25"/>
                  </a:cubicBezTo>
                  <a:cubicBezTo>
                    <a:pt x="62" y="25"/>
                    <a:pt x="57" y="26"/>
                    <a:pt x="56" y="26"/>
                  </a:cubicBezTo>
                  <a:cubicBezTo>
                    <a:pt x="55" y="26"/>
                    <a:pt x="55" y="25"/>
                    <a:pt x="54" y="25"/>
                  </a:cubicBezTo>
                  <a:cubicBezTo>
                    <a:pt x="50" y="26"/>
                    <a:pt x="48" y="27"/>
                    <a:pt x="42" y="27"/>
                  </a:cubicBezTo>
                  <a:cubicBezTo>
                    <a:pt x="41" y="27"/>
                    <a:pt x="41" y="28"/>
                    <a:pt x="40" y="28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28" y="29"/>
                    <a:pt x="26" y="26"/>
                    <a:pt x="25" y="26"/>
                  </a:cubicBezTo>
                  <a:cubicBezTo>
                    <a:pt x="25" y="24"/>
                    <a:pt x="26" y="25"/>
                    <a:pt x="27" y="24"/>
                  </a:cubicBezTo>
                  <a:cubicBezTo>
                    <a:pt x="29" y="23"/>
                    <a:pt x="29" y="22"/>
                    <a:pt x="31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5" y="20"/>
                    <a:pt x="38" y="20"/>
                    <a:pt x="42" y="18"/>
                  </a:cubicBezTo>
                  <a:cubicBezTo>
                    <a:pt x="42" y="17"/>
                    <a:pt x="45" y="18"/>
                    <a:pt x="46" y="18"/>
                  </a:cubicBezTo>
                  <a:cubicBezTo>
                    <a:pt x="46" y="17"/>
                    <a:pt x="50" y="17"/>
                    <a:pt x="51" y="17"/>
                  </a:cubicBezTo>
                  <a:cubicBezTo>
                    <a:pt x="53" y="16"/>
                    <a:pt x="59" y="17"/>
                    <a:pt x="61" y="17"/>
                  </a:cubicBezTo>
                  <a:cubicBezTo>
                    <a:pt x="64" y="16"/>
                    <a:pt x="66" y="17"/>
                    <a:pt x="67" y="18"/>
                  </a:cubicBezTo>
                  <a:cubicBezTo>
                    <a:pt x="70" y="18"/>
                    <a:pt x="74" y="17"/>
                    <a:pt x="75" y="17"/>
                  </a:cubicBezTo>
                  <a:cubicBezTo>
                    <a:pt x="77" y="16"/>
                    <a:pt x="79" y="18"/>
                    <a:pt x="80" y="17"/>
                  </a:cubicBezTo>
                  <a:cubicBezTo>
                    <a:pt x="80" y="17"/>
                    <a:pt x="80" y="17"/>
                    <a:pt x="80" y="16"/>
                  </a:cubicBezTo>
                  <a:cubicBezTo>
                    <a:pt x="81" y="16"/>
                    <a:pt x="83" y="17"/>
                    <a:pt x="83" y="17"/>
                  </a:cubicBezTo>
                  <a:cubicBezTo>
                    <a:pt x="83" y="17"/>
                    <a:pt x="88" y="16"/>
                    <a:pt x="89" y="17"/>
                  </a:cubicBezTo>
                  <a:cubicBezTo>
                    <a:pt x="89" y="17"/>
                    <a:pt x="94" y="18"/>
                    <a:pt x="95" y="18"/>
                  </a:cubicBezTo>
                  <a:cubicBezTo>
                    <a:pt x="96" y="18"/>
                    <a:pt x="96" y="19"/>
                    <a:pt x="96" y="18"/>
                  </a:cubicBezTo>
                  <a:cubicBezTo>
                    <a:pt x="97" y="19"/>
                    <a:pt x="98" y="19"/>
                    <a:pt x="99" y="20"/>
                  </a:cubicBezTo>
                  <a:cubicBezTo>
                    <a:pt x="99" y="22"/>
                    <a:pt x="98" y="23"/>
                    <a:pt x="9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Freeform 64"/>
            <p:cNvSpPr/>
            <p:nvPr/>
          </p:nvSpPr>
          <p:spPr bwMode="auto">
            <a:xfrm>
              <a:off x="7208838" y="3549651"/>
              <a:ext cx="73025" cy="119063"/>
            </a:xfrm>
            <a:custGeom>
              <a:avLst/>
              <a:gdLst>
                <a:gd name="T0" fmla="*/ 6 w 24"/>
                <a:gd name="T1" fmla="*/ 0 h 39"/>
                <a:gd name="T2" fmla="*/ 8 w 24"/>
                <a:gd name="T3" fmla="*/ 0 h 39"/>
                <a:gd name="T4" fmla="*/ 8 w 24"/>
                <a:gd name="T5" fmla="*/ 1 h 39"/>
                <a:gd name="T6" fmla="*/ 13 w 24"/>
                <a:gd name="T7" fmla="*/ 16 h 39"/>
                <a:gd name="T8" fmla="*/ 16 w 24"/>
                <a:gd name="T9" fmla="*/ 18 h 39"/>
                <a:gd name="T10" fmla="*/ 17 w 24"/>
                <a:gd name="T11" fmla="*/ 18 h 39"/>
                <a:gd name="T12" fmla="*/ 23 w 24"/>
                <a:gd name="T13" fmla="*/ 15 h 39"/>
                <a:gd name="T14" fmla="*/ 24 w 24"/>
                <a:gd name="T15" fmla="*/ 25 h 39"/>
                <a:gd name="T16" fmla="*/ 24 w 24"/>
                <a:gd name="T17" fmla="*/ 33 h 39"/>
                <a:gd name="T18" fmla="*/ 21 w 24"/>
                <a:gd name="T19" fmla="*/ 37 h 39"/>
                <a:gd name="T20" fmla="*/ 18 w 24"/>
                <a:gd name="T21" fmla="*/ 39 h 39"/>
                <a:gd name="T22" fmla="*/ 3 w 24"/>
                <a:gd name="T23" fmla="*/ 26 h 39"/>
                <a:gd name="T24" fmla="*/ 3 w 24"/>
                <a:gd name="T25" fmla="*/ 24 h 39"/>
                <a:gd name="T26" fmla="*/ 1 w 24"/>
                <a:gd name="T27" fmla="*/ 20 h 39"/>
                <a:gd name="T28" fmla="*/ 2 w 24"/>
                <a:gd name="T29" fmla="*/ 17 h 39"/>
                <a:gd name="T30" fmla="*/ 0 w 24"/>
                <a:gd name="T31" fmla="*/ 10 h 39"/>
                <a:gd name="T32" fmla="*/ 3 w 24"/>
                <a:gd name="T33" fmla="*/ 5 h 39"/>
                <a:gd name="T34" fmla="*/ 6 w 24"/>
                <a:gd name="T35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39">
                  <a:moveTo>
                    <a:pt x="6" y="0"/>
                  </a:moveTo>
                  <a:cubicBezTo>
                    <a:pt x="7" y="0"/>
                    <a:pt x="7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5"/>
                    <a:pt x="12" y="13"/>
                    <a:pt x="13" y="16"/>
                  </a:cubicBezTo>
                  <a:cubicBezTo>
                    <a:pt x="14" y="17"/>
                    <a:pt x="15" y="16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18" y="16"/>
                    <a:pt x="21" y="15"/>
                    <a:pt x="23" y="15"/>
                  </a:cubicBezTo>
                  <a:cubicBezTo>
                    <a:pt x="24" y="19"/>
                    <a:pt x="20" y="21"/>
                    <a:pt x="24" y="25"/>
                  </a:cubicBezTo>
                  <a:cubicBezTo>
                    <a:pt x="24" y="28"/>
                    <a:pt x="24" y="30"/>
                    <a:pt x="24" y="33"/>
                  </a:cubicBezTo>
                  <a:cubicBezTo>
                    <a:pt x="23" y="34"/>
                    <a:pt x="22" y="36"/>
                    <a:pt x="21" y="37"/>
                  </a:cubicBezTo>
                  <a:cubicBezTo>
                    <a:pt x="20" y="38"/>
                    <a:pt x="19" y="38"/>
                    <a:pt x="18" y="39"/>
                  </a:cubicBezTo>
                  <a:cubicBezTo>
                    <a:pt x="12" y="37"/>
                    <a:pt x="6" y="31"/>
                    <a:pt x="3" y="26"/>
                  </a:cubicBezTo>
                  <a:cubicBezTo>
                    <a:pt x="3" y="26"/>
                    <a:pt x="4" y="25"/>
                    <a:pt x="3" y="24"/>
                  </a:cubicBezTo>
                  <a:cubicBezTo>
                    <a:pt x="3" y="23"/>
                    <a:pt x="2" y="21"/>
                    <a:pt x="1" y="20"/>
                  </a:cubicBezTo>
                  <a:cubicBezTo>
                    <a:pt x="1" y="19"/>
                    <a:pt x="2" y="18"/>
                    <a:pt x="2" y="17"/>
                  </a:cubicBezTo>
                  <a:cubicBezTo>
                    <a:pt x="1" y="15"/>
                    <a:pt x="0" y="13"/>
                    <a:pt x="0" y="10"/>
                  </a:cubicBezTo>
                  <a:cubicBezTo>
                    <a:pt x="1" y="9"/>
                    <a:pt x="2" y="7"/>
                    <a:pt x="3" y="5"/>
                  </a:cubicBezTo>
                  <a:cubicBezTo>
                    <a:pt x="4" y="3"/>
                    <a:pt x="4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284523" y="-40747"/>
            <a:ext cx="130048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定义</a:t>
            </a:r>
          </a:p>
        </p:txBody>
      </p:sp>
      <p:pic>
        <p:nvPicPr>
          <p:cNvPr id="2" name="图片 1" descr="88db8796b003cb69fec001d84350380d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0015" y="1217930"/>
            <a:ext cx="7071995" cy="442214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938770" y="1288415"/>
            <a:ext cx="393763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Query是一个快速、简洁的JavaScript库，其设计的宗旨是“write Less ,Do More”，即倡导写更少的代码，做更多的事情。</a:t>
            </a:r>
            <a:endParaRPr kumimoji="1"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grpSp>
        <p:nvGrpSpPr>
          <p:cNvPr id="91" name="组合 90"/>
          <p:cNvGrpSpPr/>
          <p:nvPr/>
        </p:nvGrpSpPr>
        <p:grpSpPr>
          <a:xfrm>
            <a:off x="9975273" y="141699"/>
            <a:ext cx="1953203" cy="447936"/>
            <a:chOff x="9595040" y="83506"/>
            <a:chExt cx="2333435" cy="535137"/>
          </a:xfrm>
        </p:grpSpPr>
        <p:grpSp>
          <p:nvGrpSpPr>
            <p:cNvPr id="23" name="Group 4"/>
            <p:cNvGrpSpPr>
              <a:grpSpLocks noChangeAspect="1"/>
            </p:cNvGrpSpPr>
            <p:nvPr/>
          </p:nvGrpSpPr>
          <p:grpSpPr bwMode="auto">
            <a:xfrm>
              <a:off x="10186253" y="142788"/>
              <a:ext cx="1742222" cy="419037"/>
              <a:chOff x="2838" y="1917"/>
              <a:chExt cx="2004" cy="482"/>
            </a:xfrm>
            <a:solidFill>
              <a:srgbClr val="09234F"/>
            </a:solidFill>
          </p:grpSpPr>
          <p:sp>
            <p:nvSpPr>
              <p:cNvPr id="24" name="Freeform 5"/>
              <p:cNvSpPr/>
              <p:nvPr/>
            </p:nvSpPr>
            <p:spPr bwMode="auto">
              <a:xfrm>
                <a:off x="3174" y="1952"/>
                <a:ext cx="191" cy="302"/>
              </a:xfrm>
              <a:custGeom>
                <a:avLst/>
                <a:gdLst>
                  <a:gd name="T0" fmla="*/ 97 w 100"/>
                  <a:gd name="T1" fmla="*/ 25 h 156"/>
                  <a:gd name="T2" fmla="*/ 98 w 100"/>
                  <a:gd name="T3" fmla="*/ 138 h 156"/>
                  <a:gd name="T4" fmla="*/ 85 w 100"/>
                  <a:gd name="T5" fmla="*/ 153 h 156"/>
                  <a:gd name="T6" fmla="*/ 49 w 100"/>
                  <a:gd name="T7" fmla="*/ 117 h 156"/>
                  <a:gd name="T8" fmla="*/ 57 w 100"/>
                  <a:gd name="T9" fmla="*/ 123 h 156"/>
                  <a:gd name="T10" fmla="*/ 57 w 100"/>
                  <a:gd name="T11" fmla="*/ 119 h 156"/>
                  <a:gd name="T12" fmla="*/ 77 w 100"/>
                  <a:gd name="T13" fmla="*/ 134 h 156"/>
                  <a:gd name="T14" fmla="*/ 83 w 100"/>
                  <a:gd name="T15" fmla="*/ 121 h 156"/>
                  <a:gd name="T16" fmla="*/ 76 w 100"/>
                  <a:gd name="T17" fmla="*/ 31 h 156"/>
                  <a:gd name="T18" fmla="*/ 66 w 100"/>
                  <a:gd name="T19" fmla="*/ 7 h 156"/>
                  <a:gd name="T20" fmla="*/ 0 w 100"/>
                  <a:gd name="T21" fmla="*/ 28 h 156"/>
                  <a:gd name="T22" fmla="*/ 1 w 100"/>
                  <a:gd name="T23" fmla="*/ 26 h 156"/>
                  <a:gd name="T24" fmla="*/ 58 w 100"/>
                  <a:gd name="T25" fmla="*/ 4 h 156"/>
                  <a:gd name="T26" fmla="*/ 97 w 100"/>
                  <a:gd name="T27" fmla="*/ 25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0" h="156">
                    <a:moveTo>
                      <a:pt x="97" y="25"/>
                    </a:moveTo>
                    <a:cubicBezTo>
                      <a:pt x="87" y="33"/>
                      <a:pt x="100" y="117"/>
                      <a:pt x="98" y="138"/>
                    </a:cubicBezTo>
                    <a:cubicBezTo>
                      <a:pt x="96" y="153"/>
                      <a:pt x="93" y="156"/>
                      <a:pt x="85" y="153"/>
                    </a:cubicBezTo>
                    <a:cubicBezTo>
                      <a:pt x="75" y="149"/>
                      <a:pt x="51" y="124"/>
                      <a:pt x="49" y="117"/>
                    </a:cubicBezTo>
                    <a:cubicBezTo>
                      <a:pt x="50" y="117"/>
                      <a:pt x="55" y="122"/>
                      <a:pt x="57" y="123"/>
                    </a:cubicBezTo>
                    <a:cubicBezTo>
                      <a:pt x="57" y="121"/>
                      <a:pt x="56" y="121"/>
                      <a:pt x="57" y="119"/>
                    </a:cubicBezTo>
                    <a:cubicBezTo>
                      <a:pt x="61" y="123"/>
                      <a:pt x="74" y="133"/>
                      <a:pt x="77" y="134"/>
                    </a:cubicBezTo>
                    <a:cubicBezTo>
                      <a:pt x="84" y="134"/>
                      <a:pt x="81" y="126"/>
                      <a:pt x="83" y="121"/>
                    </a:cubicBezTo>
                    <a:cubicBezTo>
                      <a:pt x="82" y="103"/>
                      <a:pt x="75" y="47"/>
                      <a:pt x="76" y="31"/>
                    </a:cubicBezTo>
                    <a:cubicBezTo>
                      <a:pt x="75" y="20"/>
                      <a:pt x="75" y="10"/>
                      <a:pt x="66" y="7"/>
                    </a:cubicBezTo>
                    <a:cubicBezTo>
                      <a:pt x="42" y="8"/>
                      <a:pt x="23" y="28"/>
                      <a:pt x="0" y="28"/>
                    </a:cubicBezTo>
                    <a:cubicBezTo>
                      <a:pt x="0" y="27"/>
                      <a:pt x="1" y="27"/>
                      <a:pt x="1" y="26"/>
                    </a:cubicBezTo>
                    <a:cubicBezTo>
                      <a:pt x="8" y="17"/>
                      <a:pt x="58" y="4"/>
                      <a:pt x="58" y="4"/>
                    </a:cubicBezTo>
                    <a:cubicBezTo>
                      <a:pt x="73" y="0"/>
                      <a:pt x="97" y="4"/>
                      <a:pt x="97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Freeform 6"/>
              <p:cNvSpPr/>
              <p:nvPr/>
            </p:nvSpPr>
            <p:spPr bwMode="auto">
              <a:xfrm>
                <a:off x="3254" y="1985"/>
                <a:ext cx="48" cy="39"/>
              </a:xfrm>
              <a:custGeom>
                <a:avLst/>
                <a:gdLst>
                  <a:gd name="T0" fmla="*/ 7 w 25"/>
                  <a:gd name="T1" fmla="*/ 1 h 20"/>
                  <a:gd name="T2" fmla="*/ 24 w 25"/>
                  <a:gd name="T3" fmla="*/ 9 h 20"/>
                  <a:gd name="T4" fmla="*/ 24 w 25"/>
                  <a:gd name="T5" fmla="*/ 16 h 20"/>
                  <a:gd name="T6" fmla="*/ 12 w 25"/>
                  <a:gd name="T7" fmla="*/ 17 h 20"/>
                  <a:gd name="T8" fmla="*/ 1 w 25"/>
                  <a:gd name="T9" fmla="*/ 5 h 20"/>
                  <a:gd name="T10" fmla="*/ 7 w 25"/>
                  <a:gd name="T11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20">
                    <a:moveTo>
                      <a:pt x="7" y="1"/>
                    </a:moveTo>
                    <a:cubicBezTo>
                      <a:pt x="12" y="2"/>
                      <a:pt x="17" y="1"/>
                      <a:pt x="24" y="9"/>
                    </a:cubicBezTo>
                    <a:cubicBezTo>
                      <a:pt x="25" y="11"/>
                      <a:pt x="25" y="13"/>
                      <a:pt x="24" y="16"/>
                    </a:cubicBezTo>
                    <a:cubicBezTo>
                      <a:pt x="23" y="18"/>
                      <a:pt x="15" y="20"/>
                      <a:pt x="12" y="17"/>
                    </a:cubicBezTo>
                    <a:cubicBezTo>
                      <a:pt x="9" y="13"/>
                      <a:pt x="2" y="8"/>
                      <a:pt x="1" y="5"/>
                    </a:cubicBezTo>
                    <a:cubicBezTo>
                      <a:pt x="0" y="2"/>
                      <a:pt x="5" y="0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Freeform 7"/>
              <p:cNvSpPr/>
              <p:nvPr/>
            </p:nvSpPr>
            <p:spPr bwMode="auto">
              <a:xfrm>
                <a:off x="3124" y="2020"/>
                <a:ext cx="27" cy="180"/>
              </a:xfrm>
              <a:custGeom>
                <a:avLst/>
                <a:gdLst>
                  <a:gd name="T0" fmla="*/ 5 w 14"/>
                  <a:gd name="T1" fmla="*/ 0 h 93"/>
                  <a:gd name="T2" fmla="*/ 8 w 14"/>
                  <a:gd name="T3" fmla="*/ 9 h 93"/>
                  <a:gd name="T4" fmla="*/ 14 w 14"/>
                  <a:gd name="T5" fmla="*/ 91 h 93"/>
                  <a:gd name="T6" fmla="*/ 9 w 14"/>
                  <a:gd name="T7" fmla="*/ 93 h 93"/>
                  <a:gd name="T8" fmla="*/ 1 w 14"/>
                  <a:gd name="T9" fmla="*/ 86 h 93"/>
                  <a:gd name="T10" fmla="*/ 3 w 14"/>
                  <a:gd name="T11" fmla="*/ 6 h 93"/>
                  <a:gd name="T12" fmla="*/ 5 w 14"/>
                  <a:gd name="T1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93">
                    <a:moveTo>
                      <a:pt x="5" y="0"/>
                    </a:moveTo>
                    <a:cubicBezTo>
                      <a:pt x="6" y="1"/>
                      <a:pt x="8" y="1"/>
                      <a:pt x="8" y="9"/>
                    </a:cubicBezTo>
                    <a:cubicBezTo>
                      <a:pt x="9" y="10"/>
                      <a:pt x="10" y="90"/>
                      <a:pt x="14" y="91"/>
                    </a:cubicBezTo>
                    <a:cubicBezTo>
                      <a:pt x="11" y="92"/>
                      <a:pt x="12" y="93"/>
                      <a:pt x="9" y="93"/>
                    </a:cubicBezTo>
                    <a:cubicBezTo>
                      <a:pt x="6" y="90"/>
                      <a:pt x="3" y="90"/>
                      <a:pt x="1" y="86"/>
                    </a:cubicBezTo>
                    <a:cubicBezTo>
                      <a:pt x="4" y="67"/>
                      <a:pt x="0" y="31"/>
                      <a:pt x="3" y="6"/>
                    </a:cubicBezTo>
                    <a:cubicBezTo>
                      <a:pt x="3" y="3"/>
                      <a:pt x="3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Freeform 8"/>
              <p:cNvSpPr/>
              <p:nvPr/>
            </p:nvSpPr>
            <p:spPr bwMode="auto">
              <a:xfrm>
                <a:off x="2838" y="2053"/>
                <a:ext cx="99" cy="46"/>
              </a:xfrm>
              <a:custGeom>
                <a:avLst/>
                <a:gdLst>
                  <a:gd name="T0" fmla="*/ 52 w 52"/>
                  <a:gd name="T1" fmla="*/ 24 h 24"/>
                  <a:gd name="T2" fmla="*/ 33 w 52"/>
                  <a:gd name="T3" fmla="*/ 16 h 24"/>
                  <a:gd name="T4" fmla="*/ 17 w 52"/>
                  <a:gd name="T5" fmla="*/ 9 h 24"/>
                  <a:gd name="T6" fmla="*/ 0 w 52"/>
                  <a:gd name="T7" fmla="*/ 0 h 24"/>
                  <a:gd name="T8" fmla="*/ 20 w 52"/>
                  <a:gd name="T9" fmla="*/ 2 h 24"/>
                  <a:gd name="T10" fmla="*/ 44 w 52"/>
                  <a:gd name="T11" fmla="*/ 15 h 24"/>
                  <a:gd name="T12" fmla="*/ 52 w 52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24">
                    <a:moveTo>
                      <a:pt x="52" y="24"/>
                    </a:moveTo>
                    <a:cubicBezTo>
                      <a:pt x="43" y="24"/>
                      <a:pt x="42" y="22"/>
                      <a:pt x="33" y="16"/>
                    </a:cubicBezTo>
                    <a:cubicBezTo>
                      <a:pt x="31" y="14"/>
                      <a:pt x="27" y="11"/>
                      <a:pt x="17" y="9"/>
                    </a:cubicBezTo>
                    <a:cubicBezTo>
                      <a:pt x="14" y="6"/>
                      <a:pt x="3" y="4"/>
                      <a:pt x="0" y="0"/>
                    </a:cubicBezTo>
                    <a:cubicBezTo>
                      <a:pt x="8" y="0"/>
                      <a:pt x="14" y="0"/>
                      <a:pt x="20" y="2"/>
                    </a:cubicBezTo>
                    <a:cubicBezTo>
                      <a:pt x="22" y="4"/>
                      <a:pt x="34" y="6"/>
                      <a:pt x="44" y="15"/>
                    </a:cubicBezTo>
                    <a:cubicBezTo>
                      <a:pt x="48" y="18"/>
                      <a:pt x="51" y="19"/>
                      <a:pt x="5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Freeform 9"/>
              <p:cNvSpPr>
                <a:spLocks noEditPoints="1"/>
              </p:cNvSpPr>
              <p:nvPr/>
            </p:nvSpPr>
            <p:spPr bwMode="auto">
              <a:xfrm>
                <a:off x="2924" y="1917"/>
                <a:ext cx="164" cy="360"/>
              </a:xfrm>
              <a:custGeom>
                <a:avLst/>
                <a:gdLst>
                  <a:gd name="T0" fmla="*/ 39 w 86"/>
                  <a:gd name="T1" fmla="*/ 38 h 186"/>
                  <a:gd name="T2" fmla="*/ 56 w 86"/>
                  <a:gd name="T3" fmla="*/ 34 h 186"/>
                  <a:gd name="T4" fmla="*/ 59 w 86"/>
                  <a:gd name="T5" fmla="*/ 31 h 186"/>
                  <a:gd name="T6" fmla="*/ 85 w 86"/>
                  <a:gd name="T7" fmla="*/ 43 h 186"/>
                  <a:gd name="T8" fmla="*/ 85 w 86"/>
                  <a:gd name="T9" fmla="*/ 48 h 186"/>
                  <a:gd name="T10" fmla="*/ 64 w 86"/>
                  <a:gd name="T11" fmla="*/ 61 h 186"/>
                  <a:gd name="T12" fmla="*/ 55 w 86"/>
                  <a:gd name="T13" fmla="*/ 72 h 186"/>
                  <a:gd name="T14" fmla="*/ 57 w 86"/>
                  <a:gd name="T15" fmla="*/ 81 h 186"/>
                  <a:gd name="T16" fmla="*/ 39 w 86"/>
                  <a:gd name="T17" fmla="*/ 88 h 186"/>
                  <a:gd name="T18" fmla="*/ 39 w 86"/>
                  <a:gd name="T19" fmla="*/ 55 h 186"/>
                  <a:gd name="T20" fmla="*/ 45 w 86"/>
                  <a:gd name="T21" fmla="*/ 48 h 186"/>
                  <a:gd name="T22" fmla="*/ 39 w 86"/>
                  <a:gd name="T23" fmla="*/ 49 h 186"/>
                  <a:gd name="T24" fmla="*/ 39 w 86"/>
                  <a:gd name="T25" fmla="*/ 38 h 186"/>
                  <a:gd name="T26" fmla="*/ 12 w 86"/>
                  <a:gd name="T27" fmla="*/ 1 h 186"/>
                  <a:gd name="T28" fmla="*/ 30 w 86"/>
                  <a:gd name="T29" fmla="*/ 8 h 186"/>
                  <a:gd name="T30" fmla="*/ 34 w 86"/>
                  <a:gd name="T31" fmla="*/ 14 h 186"/>
                  <a:gd name="T32" fmla="*/ 34 w 86"/>
                  <a:gd name="T33" fmla="*/ 39 h 186"/>
                  <a:gd name="T34" fmla="*/ 39 w 86"/>
                  <a:gd name="T35" fmla="*/ 38 h 186"/>
                  <a:gd name="T36" fmla="*/ 39 w 86"/>
                  <a:gd name="T37" fmla="*/ 49 h 186"/>
                  <a:gd name="T38" fmla="*/ 34 w 86"/>
                  <a:gd name="T39" fmla="*/ 50 h 186"/>
                  <a:gd name="T40" fmla="*/ 33 w 86"/>
                  <a:gd name="T41" fmla="*/ 63 h 186"/>
                  <a:gd name="T42" fmla="*/ 39 w 86"/>
                  <a:gd name="T43" fmla="*/ 55 h 186"/>
                  <a:gd name="T44" fmla="*/ 39 w 86"/>
                  <a:gd name="T45" fmla="*/ 88 h 186"/>
                  <a:gd name="T46" fmla="*/ 35 w 86"/>
                  <a:gd name="T47" fmla="*/ 91 h 186"/>
                  <a:gd name="T48" fmla="*/ 26 w 86"/>
                  <a:gd name="T49" fmla="*/ 183 h 186"/>
                  <a:gd name="T50" fmla="*/ 23 w 86"/>
                  <a:gd name="T51" fmla="*/ 186 h 186"/>
                  <a:gd name="T52" fmla="*/ 20 w 86"/>
                  <a:gd name="T53" fmla="*/ 97 h 186"/>
                  <a:gd name="T54" fmla="*/ 16 w 86"/>
                  <a:gd name="T55" fmla="*/ 92 h 186"/>
                  <a:gd name="T56" fmla="*/ 17 w 86"/>
                  <a:gd name="T57" fmla="*/ 81 h 186"/>
                  <a:gd name="T58" fmla="*/ 20 w 86"/>
                  <a:gd name="T59" fmla="*/ 79 h 186"/>
                  <a:gd name="T60" fmla="*/ 19 w 86"/>
                  <a:gd name="T61" fmla="*/ 54 h 186"/>
                  <a:gd name="T62" fmla="*/ 0 w 86"/>
                  <a:gd name="T63" fmla="*/ 53 h 186"/>
                  <a:gd name="T64" fmla="*/ 8 w 86"/>
                  <a:gd name="T65" fmla="*/ 47 h 186"/>
                  <a:gd name="T66" fmla="*/ 18 w 86"/>
                  <a:gd name="T67" fmla="*/ 44 h 186"/>
                  <a:gd name="T68" fmla="*/ 17 w 86"/>
                  <a:gd name="T69" fmla="*/ 17 h 186"/>
                  <a:gd name="T70" fmla="*/ 15 w 86"/>
                  <a:gd name="T71" fmla="*/ 6 h 186"/>
                  <a:gd name="T72" fmla="*/ 12 w 86"/>
                  <a:gd name="T73" fmla="*/ 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6" h="186">
                    <a:moveTo>
                      <a:pt x="39" y="38"/>
                    </a:moveTo>
                    <a:cubicBezTo>
                      <a:pt x="45" y="37"/>
                      <a:pt x="50" y="35"/>
                      <a:pt x="56" y="34"/>
                    </a:cubicBezTo>
                    <a:cubicBezTo>
                      <a:pt x="56" y="33"/>
                      <a:pt x="59" y="32"/>
                      <a:pt x="59" y="31"/>
                    </a:cubicBezTo>
                    <a:cubicBezTo>
                      <a:pt x="75" y="29"/>
                      <a:pt x="85" y="39"/>
                      <a:pt x="85" y="43"/>
                    </a:cubicBezTo>
                    <a:cubicBezTo>
                      <a:pt x="86" y="45"/>
                      <a:pt x="86" y="46"/>
                      <a:pt x="85" y="48"/>
                    </a:cubicBezTo>
                    <a:cubicBezTo>
                      <a:pt x="83" y="52"/>
                      <a:pt x="65" y="60"/>
                      <a:pt x="64" y="61"/>
                    </a:cubicBezTo>
                    <a:cubicBezTo>
                      <a:pt x="57" y="66"/>
                      <a:pt x="55" y="68"/>
                      <a:pt x="55" y="72"/>
                    </a:cubicBezTo>
                    <a:cubicBezTo>
                      <a:pt x="57" y="73"/>
                      <a:pt x="60" y="78"/>
                      <a:pt x="57" y="81"/>
                    </a:cubicBezTo>
                    <a:cubicBezTo>
                      <a:pt x="53" y="82"/>
                      <a:pt x="45" y="85"/>
                      <a:pt x="39" y="88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5" y="48"/>
                      <a:pt x="45" y="48"/>
                      <a:pt x="45" y="48"/>
                    </a:cubicBezTo>
                    <a:cubicBezTo>
                      <a:pt x="39" y="49"/>
                      <a:pt x="39" y="49"/>
                      <a:pt x="39" y="49"/>
                    </a:cubicBezTo>
                    <a:lnTo>
                      <a:pt x="39" y="38"/>
                    </a:lnTo>
                    <a:close/>
                    <a:moveTo>
                      <a:pt x="12" y="1"/>
                    </a:moveTo>
                    <a:cubicBezTo>
                      <a:pt x="19" y="0"/>
                      <a:pt x="26" y="1"/>
                      <a:pt x="30" y="8"/>
                    </a:cubicBezTo>
                    <a:cubicBezTo>
                      <a:pt x="31" y="8"/>
                      <a:pt x="33" y="12"/>
                      <a:pt x="34" y="14"/>
                    </a:cubicBezTo>
                    <a:cubicBezTo>
                      <a:pt x="34" y="22"/>
                      <a:pt x="34" y="30"/>
                      <a:pt x="34" y="39"/>
                    </a:cubicBezTo>
                    <a:cubicBezTo>
                      <a:pt x="36" y="39"/>
                      <a:pt x="37" y="38"/>
                      <a:pt x="39" y="38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34" y="50"/>
                      <a:pt x="34" y="50"/>
                      <a:pt x="34" y="50"/>
                    </a:cubicBezTo>
                    <a:cubicBezTo>
                      <a:pt x="33" y="63"/>
                      <a:pt x="33" y="63"/>
                      <a:pt x="33" y="63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39" y="88"/>
                      <a:pt x="39" y="88"/>
                      <a:pt x="39" y="88"/>
                    </a:cubicBezTo>
                    <a:cubicBezTo>
                      <a:pt x="37" y="89"/>
                      <a:pt x="35" y="90"/>
                      <a:pt x="35" y="91"/>
                    </a:cubicBezTo>
                    <a:cubicBezTo>
                      <a:pt x="32" y="124"/>
                      <a:pt x="31" y="150"/>
                      <a:pt x="26" y="183"/>
                    </a:cubicBezTo>
                    <a:cubicBezTo>
                      <a:pt x="25" y="183"/>
                      <a:pt x="24" y="186"/>
                      <a:pt x="23" y="186"/>
                    </a:cubicBezTo>
                    <a:cubicBezTo>
                      <a:pt x="22" y="157"/>
                      <a:pt x="20" y="127"/>
                      <a:pt x="20" y="97"/>
                    </a:cubicBezTo>
                    <a:cubicBezTo>
                      <a:pt x="19" y="94"/>
                      <a:pt x="17" y="94"/>
                      <a:pt x="16" y="92"/>
                    </a:cubicBezTo>
                    <a:cubicBezTo>
                      <a:pt x="13" y="90"/>
                      <a:pt x="14" y="82"/>
                      <a:pt x="17" y="81"/>
                    </a:cubicBezTo>
                    <a:cubicBezTo>
                      <a:pt x="18" y="81"/>
                      <a:pt x="19" y="79"/>
                      <a:pt x="20" y="79"/>
                    </a:cubicBezTo>
                    <a:cubicBezTo>
                      <a:pt x="20" y="60"/>
                      <a:pt x="19" y="61"/>
                      <a:pt x="19" y="54"/>
                    </a:cubicBezTo>
                    <a:cubicBezTo>
                      <a:pt x="15" y="53"/>
                      <a:pt x="0" y="58"/>
                      <a:pt x="0" y="53"/>
                    </a:cubicBezTo>
                    <a:cubicBezTo>
                      <a:pt x="1" y="51"/>
                      <a:pt x="6" y="49"/>
                      <a:pt x="8" y="47"/>
                    </a:cubicBezTo>
                    <a:cubicBezTo>
                      <a:pt x="12" y="46"/>
                      <a:pt x="15" y="45"/>
                      <a:pt x="18" y="44"/>
                    </a:cubicBezTo>
                    <a:cubicBezTo>
                      <a:pt x="19" y="34"/>
                      <a:pt x="19" y="27"/>
                      <a:pt x="17" y="17"/>
                    </a:cubicBezTo>
                    <a:cubicBezTo>
                      <a:pt x="17" y="15"/>
                      <a:pt x="17" y="6"/>
                      <a:pt x="15" y="6"/>
                    </a:cubicBezTo>
                    <a:cubicBezTo>
                      <a:pt x="14" y="4"/>
                      <a:pt x="12" y="4"/>
                      <a:pt x="1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Freeform 10"/>
              <p:cNvSpPr>
                <a:spLocks noEditPoints="1"/>
              </p:cNvSpPr>
              <p:nvPr/>
            </p:nvSpPr>
            <p:spPr bwMode="auto">
              <a:xfrm>
                <a:off x="3155" y="2012"/>
                <a:ext cx="154" cy="176"/>
              </a:xfrm>
              <a:custGeom>
                <a:avLst/>
                <a:gdLst>
                  <a:gd name="T0" fmla="*/ 62 w 81"/>
                  <a:gd name="T1" fmla="*/ 38 h 91"/>
                  <a:gd name="T2" fmla="*/ 67 w 81"/>
                  <a:gd name="T3" fmla="*/ 28 h 91"/>
                  <a:gd name="T4" fmla="*/ 78 w 81"/>
                  <a:gd name="T5" fmla="*/ 36 h 91"/>
                  <a:gd name="T6" fmla="*/ 70 w 81"/>
                  <a:gd name="T7" fmla="*/ 51 h 91"/>
                  <a:gd name="T8" fmla="*/ 81 w 81"/>
                  <a:gd name="T9" fmla="*/ 79 h 91"/>
                  <a:gd name="T10" fmla="*/ 78 w 81"/>
                  <a:gd name="T11" fmla="*/ 80 h 91"/>
                  <a:gd name="T12" fmla="*/ 65 w 81"/>
                  <a:gd name="T13" fmla="*/ 57 h 91"/>
                  <a:gd name="T14" fmla="*/ 50 w 81"/>
                  <a:gd name="T15" fmla="*/ 72 h 91"/>
                  <a:gd name="T16" fmla="*/ 52 w 81"/>
                  <a:gd name="T17" fmla="*/ 74 h 91"/>
                  <a:gd name="T18" fmla="*/ 59 w 81"/>
                  <a:gd name="T19" fmla="*/ 77 h 91"/>
                  <a:gd name="T20" fmla="*/ 59 w 81"/>
                  <a:gd name="T21" fmla="*/ 83 h 91"/>
                  <a:gd name="T22" fmla="*/ 49 w 81"/>
                  <a:gd name="T23" fmla="*/ 85 h 91"/>
                  <a:gd name="T24" fmla="*/ 46 w 81"/>
                  <a:gd name="T25" fmla="*/ 87 h 91"/>
                  <a:gd name="T26" fmla="*/ 44 w 81"/>
                  <a:gd name="T27" fmla="*/ 89 h 91"/>
                  <a:gd name="T28" fmla="*/ 44 w 81"/>
                  <a:gd name="T29" fmla="*/ 63 h 91"/>
                  <a:gd name="T30" fmla="*/ 58 w 81"/>
                  <a:gd name="T31" fmla="*/ 43 h 91"/>
                  <a:gd name="T32" fmla="*/ 53 w 81"/>
                  <a:gd name="T33" fmla="*/ 40 h 91"/>
                  <a:gd name="T34" fmla="*/ 44 w 81"/>
                  <a:gd name="T35" fmla="*/ 51 h 91"/>
                  <a:gd name="T36" fmla="*/ 44 w 81"/>
                  <a:gd name="T37" fmla="*/ 43 h 91"/>
                  <a:gd name="T38" fmla="*/ 45 w 81"/>
                  <a:gd name="T39" fmla="*/ 40 h 91"/>
                  <a:gd name="T40" fmla="*/ 44 w 81"/>
                  <a:gd name="T41" fmla="*/ 40 h 91"/>
                  <a:gd name="T42" fmla="*/ 44 w 81"/>
                  <a:gd name="T43" fmla="*/ 32 h 91"/>
                  <a:gd name="T44" fmla="*/ 46 w 81"/>
                  <a:gd name="T45" fmla="*/ 35 h 91"/>
                  <a:gd name="T46" fmla="*/ 50 w 81"/>
                  <a:gd name="T47" fmla="*/ 39 h 91"/>
                  <a:gd name="T48" fmla="*/ 51 w 81"/>
                  <a:gd name="T49" fmla="*/ 36 h 91"/>
                  <a:gd name="T50" fmla="*/ 44 w 81"/>
                  <a:gd name="T51" fmla="*/ 27 h 91"/>
                  <a:gd name="T52" fmla="*/ 44 w 81"/>
                  <a:gd name="T53" fmla="*/ 3 h 91"/>
                  <a:gd name="T54" fmla="*/ 48 w 81"/>
                  <a:gd name="T55" fmla="*/ 7 h 91"/>
                  <a:gd name="T56" fmla="*/ 44 w 81"/>
                  <a:gd name="T57" fmla="*/ 19 h 91"/>
                  <a:gd name="T58" fmla="*/ 62 w 81"/>
                  <a:gd name="T59" fmla="*/ 38 h 91"/>
                  <a:gd name="T60" fmla="*/ 44 w 81"/>
                  <a:gd name="T61" fmla="*/ 89 h 91"/>
                  <a:gd name="T62" fmla="*/ 33 w 81"/>
                  <a:gd name="T63" fmla="*/ 91 h 91"/>
                  <a:gd name="T64" fmla="*/ 12 w 81"/>
                  <a:gd name="T65" fmla="*/ 77 h 91"/>
                  <a:gd name="T66" fmla="*/ 13 w 81"/>
                  <a:gd name="T67" fmla="*/ 77 h 91"/>
                  <a:gd name="T68" fmla="*/ 44 w 81"/>
                  <a:gd name="T69" fmla="*/ 63 h 91"/>
                  <a:gd name="T70" fmla="*/ 44 w 81"/>
                  <a:gd name="T71" fmla="*/ 89 h 91"/>
                  <a:gd name="T72" fmla="*/ 44 w 81"/>
                  <a:gd name="T73" fmla="*/ 51 h 91"/>
                  <a:gd name="T74" fmla="*/ 44 w 81"/>
                  <a:gd name="T75" fmla="*/ 43 h 91"/>
                  <a:gd name="T76" fmla="*/ 26 w 81"/>
                  <a:gd name="T77" fmla="*/ 59 h 91"/>
                  <a:gd name="T78" fmla="*/ 18 w 81"/>
                  <a:gd name="T79" fmla="*/ 64 h 91"/>
                  <a:gd name="T80" fmla="*/ 41 w 81"/>
                  <a:gd name="T81" fmla="*/ 38 h 91"/>
                  <a:gd name="T82" fmla="*/ 44 w 81"/>
                  <a:gd name="T83" fmla="*/ 40 h 91"/>
                  <a:gd name="T84" fmla="*/ 44 w 81"/>
                  <a:gd name="T85" fmla="*/ 32 h 91"/>
                  <a:gd name="T86" fmla="*/ 36 w 81"/>
                  <a:gd name="T87" fmla="*/ 25 h 91"/>
                  <a:gd name="T88" fmla="*/ 40 w 81"/>
                  <a:gd name="T89" fmla="*/ 23 h 91"/>
                  <a:gd name="T90" fmla="*/ 44 w 81"/>
                  <a:gd name="T91" fmla="*/ 27 h 91"/>
                  <a:gd name="T92" fmla="*/ 44 w 81"/>
                  <a:gd name="T93" fmla="*/ 3 h 91"/>
                  <a:gd name="T94" fmla="*/ 42 w 81"/>
                  <a:gd name="T95" fmla="*/ 3 h 91"/>
                  <a:gd name="T96" fmla="*/ 21 w 81"/>
                  <a:gd name="T97" fmla="*/ 0 h 91"/>
                  <a:gd name="T98" fmla="*/ 15 w 81"/>
                  <a:gd name="T99" fmla="*/ 7 h 91"/>
                  <a:gd name="T100" fmla="*/ 23 w 81"/>
                  <a:gd name="T101" fmla="*/ 7 h 91"/>
                  <a:gd name="T102" fmla="*/ 22 w 81"/>
                  <a:gd name="T103" fmla="*/ 9 h 91"/>
                  <a:gd name="T104" fmla="*/ 13 w 81"/>
                  <a:gd name="T105" fmla="*/ 9 h 91"/>
                  <a:gd name="T106" fmla="*/ 21 w 81"/>
                  <a:gd name="T107" fmla="*/ 17 h 91"/>
                  <a:gd name="T108" fmla="*/ 5 w 81"/>
                  <a:gd name="T109" fmla="*/ 29 h 91"/>
                  <a:gd name="T110" fmla="*/ 4 w 81"/>
                  <a:gd name="T111" fmla="*/ 30 h 91"/>
                  <a:gd name="T112" fmla="*/ 11 w 81"/>
                  <a:gd name="T113" fmla="*/ 45 h 91"/>
                  <a:gd name="T114" fmla="*/ 32 w 81"/>
                  <a:gd name="T115" fmla="*/ 28 h 91"/>
                  <a:gd name="T116" fmla="*/ 34 w 81"/>
                  <a:gd name="T117" fmla="*/ 34 h 91"/>
                  <a:gd name="T118" fmla="*/ 1 w 81"/>
                  <a:gd name="T119" fmla="*/ 69 h 91"/>
                  <a:gd name="T120" fmla="*/ 7 w 81"/>
                  <a:gd name="T121" fmla="*/ 77 h 91"/>
                  <a:gd name="T122" fmla="*/ 44 w 81"/>
                  <a:gd name="T123" fmla="*/ 5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1" h="91">
                    <a:moveTo>
                      <a:pt x="62" y="38"/>
                    </a:moveTo>
                    <a:cubicBezTo>
                      <a:pt x="64" y="34"/>
                      <a:pt x="67" y="32"/>
                      <a:pt x="67" y="28"/>
                    </a:cubicBezTo>
                    <a:cubicBezTo>
                      <a:pt x="72" y="30"/>
                      <a:pt x="75" y="31"/>
                      <a:pt x="78" y="36"/>
                    </a:cubicBezTo>
                    <a:cubicBezTo>
                      <a:pt x="79" y="45"/>
                      <a:pt x="70" y="48"/>
                      <a:pt x="70" y="51"/>
                    </a:cubicBezTo>
                    <a:cubicBezTo>
                      <a:pt x="72" y="60"/>
                      <a:pt x="80" y="71"/>
                      <a:pt x="81" y="79"/>
                    </a:cubicBezTo>
                    <a:cubicBezTo>
                      <a:pt x="81" y="80"/>
                      <a:pt x="79" y="81"/>
                      <a:pt x="78" y="80"/>
                    </a:cubicBezTo>
                    <a:cubicBezTo>
                      <a:pt x="73" y="76"/>
                      <a:pt x="67" y="64"/>
                      <a:pt x="65" y="57"/>
                    </a:cubicBezTo>
                    <a:cubicBezTo>
                      <a:pt x="62" y="61"/>
                      <a:pt x="57" y="66"/>
                      <a:pt x="50" y="72"/>
                    </a:cubicBezTo>
                    <a:cubicBezTo>
                      <a:pt x="51" y="74"/>
                      <a:pt x="51" y="73"/>
                      <a:pt x="52" y="74"/>
                    </a:cubicBezTo>
                    <a:cubicBezTo>
                      <a:pt x="56" y="75"/>
                      <a:pt x="57" y="75"/>
                      <a:pt x="59" y="77"/>
                    </a:cubicBezTo>
                    <a:cubicBezTo>
                      <a:pt x="60" y="79"/>
                      <a:pt x="59" y="82"/>
                      <a:pt x="59" y="83"/>
                    </a:cubicBezTo>
                    <a:cubicBezTo>
                      <a:pt x="58" y="85"/>
                      <a:pt x="54" y="84"/>
                      <a:pt x="49" y="85"/>
                    </a:cubicBezTo>
                    <a:cubicBezTo>
                      <a:pt x="48" y="86"/>
                      <a:pt x="47" y="87"/>
                      <a:pt x="46" y="87"/>
                    </a:cubicBezTo>
                    <a:cubicBezTo>
                      <a:pt x="45" y="88"/>
                      <a:pt x="45" y="89"/>
                      <a:pt x="44" y="89"/>
                    </a:cubicBezTo>
                    <a:cubicBezTo>
                      <a:pt x="44" y="63"/>
                      <a:pt x="44" y="63"/>
                      <a:pt x="44" y="63"/>
                    </a:cubicBezTo>
                    <a:cubicBezTo>
                      <a:pt x="52" y="55"/>
                      <a:pt x="58" y="45"/>
                      <a:pt x="58" y="43"/>
                    </a:cubicBezTo>
                    <a:cubicBezTo>
                      <a:pt x="56" y="42"/>
                      <a:pt x="56" y="41"/>
                      <a:pt x="53" y="40"/>
                    </a:cubicBezTo>
                    <a:cubicBezTo>
                      <a:pt x="53" y="42"/>
                      <a:pt x="49" y="46"/>
                      <a:pt x="44" y="51"/>
                    </a:cubicBezTo>
                    <a:cubicBezTo>
                      <a:pt x="44" y="43"/>
                      <a:pt x="44" y="43"/>
                      <a:pt x="44" y="43"/>
                    </a:cubicBezTo>
                    <a:cubicBezTo>
                      <a:pt x="44" y="42"/>
                      <a:pt x="45" y="41"/>
                      <a:pt x="45" y="40"/>
                    </a:cubicBezTo>
                    <a:cubicBezTo>
                      <a:pt x="44" y="40"/>
                      <a:pt x="44" y="40"/>
                      <a:pt x="44" y="4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5" y="33"/>
                      <a:pt x="46" y="34"/>
                      <a:pt x="46" y="35"/>
                    </a:cubicBezTo>
                    <a:cubicBezTo>
                      <a:pt x="50" y="37"/>
                      <a:pt x="48" y="36"/>
                      <a:pt x="50" y="39"/>
                    </a:cubicBezTo>
                    <a:cubicBezTo>
                      <a:pt x="52" y="39"/>
                      <a:pt x="51" y="38"/>
                      <a:pt x="51" y="36"/>
                    </a:cubicBezTo>
                    <a:cubicBezTo>
                      <a:pt x="49" y="34"/>
                      <a:pt x="47" y="30"/>
                      <a:pt x="44" y="27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5" y="4"/>
                      <a:pt x="47" y="6"/>
                      <a:pt x="48" y="7"/>
                    </a:cubicBezTo>
                    <a:cubicBezTo>
                      <a:pt x="50" y="14"/>
                      <a:pt x="49" y="16"/>
                      <a:pt x="44" y="19"/>
                    </a:cubicBezTo>
                    <a:cubicBezTo>
                      <a:pt x="50" y="26"/>
                      <a:pt x="52" y="33"/>
                      <a:pt x="62" y="38"/>
                    </a:cubicBezTo>
                    <a:close/>
                    <a:moveTo>
                      <a:pt x="44" y="89"/>
                    </a:moveTo>
                    <a:cubicBezTo>
                      <a:pt x="41" y="91"/>
                      <a:pt x="37" y="91"/>
                      <a:pt x="33" y="91"/>
                    </a:cubicBezTo>
                    <a:cubicBezTo>
                      <a:pt x="29" y="90"/>
                      <a:pt x="13" y="81"/>
                      <a:pt x="12" y="77"/>
                    </a:cubicBezTo>
                    <a:cubicBezTo>
                      <a:pt x="12" y="77"/>
                      <a:pt x="13" y="77"/>
                      <a:pt x="13" y="77"/>
                    </a:cubicBezTo>
                    <a:cubicBezTo>
                      <a:pt x="20" y="84"/>
                      <a:pt x="33" y="74"/>
                      <a:pt x="44" y="63"/>
                    </a:cubicBezTo>
                    <a:cubicBezTo>
                      <a:pt x="44" y="89"/>
                      <a:pt x="44" y="89"/>
                      <a:pt x="44" y="89"/>
                    </a:cubicBezTo>
                    <a:close/>
                    <a:moveTo>
                      <a:pt x="44" y="51"/>
                    </a:moveTo>
                    <a:cubicBezTo>
                      <a:pt x="44" y="43"/>
                      <a:pt x="44" y="43"/>
                      <a:pt x="44" y="43"/>
                    </a:cubicBezTo>
                    <a:cubicBezTo>
                      <a:pt x="41" y="47"/>
                      <a:pt x="33" y="54"/>
                      <a:pt x="26" y="59"/>
                    </a:cubicBezTo>
                    <a:cubicBezTo>
                      <a:pt x="24" y="60"/>
                      <a:pt x="20" y="64"/>
                      <a:pt x="18" y="64"/>
                    </a:cubicBezTo>
                    <a:cubicBezTo>
                      <a:pt x="22" y="58"/>
                      <a:pt x="36" y="48"/>
                      <a:pt x="41" y="38"/>
                    </a:cubicBezTo>
                    <a:cubicBezTo>
                      <a:pt x="42" y="39"/>
                      <a:pt x="43" y="39"/>
                      <a:pt x="44" y="4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2" y="30"/>
                      <a:pt x="40" y="28"/>
                      <a:pt x="36" y="25"/>
                    </a:cubicBezTo>
                    <a:cubicBezTo>
                      <a:pt x="37" y="25"/>
                      <a:pt x="39" y="23"/>
                      <a:pt x="40" y="23"/>
                    </a:cubicBezTo>
                    <a:cubicBezTo>
                      <a:pt x="42" y="24"/>
                      <a:pt x="43" y="25"/>
                      <a:pt x="44" y="27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3" y="3"/>
                      <a:pt x="42" y="3"/>
                      <a:pt x="42" y="3"/>
                    </a:cubicBezTo>
                    <a:cubicBezTo>
                      <a:pt x="41" y="3"/>
                      <a:pt x="25" y="0"/>
                      <a:pt x="21" y="0"/>
                    </a:cubicBezTo>
                    <a:cubicBezTo>
                      <a:pt x="17" y="1"/>
                      <a:pt x="14" y="2"/>
                      <a:pt x="15" y="7"/>
                    </a:cubicBezTo>
                    <a:cubicBezTo>
                      <a:pt x="16" y="8"/>
                      <a:pt x="20" y="8"/>
                      <a:pt x="23" y="7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18" y="10"/>
                      <a:pt x="17" y="9"/>
                      <a:pt x="13" y="9"/>
                    </a:cubicBezTo>
                    <a:cubicBezTo>
                      <a:pt x="9" y="9"/>
                      <a:pt x="18" y="15"/>
                      <a:pt x="21" y="17"/>
                    </a:cubicBezTo>
                    <a:cubicBezTo>
                      <a:pt x="20" y="21"/>
                      <a:pt x="10" y="30"/>
                      <a:pt x="5" y="29"/>
                    </a:cubicBezTo>
                    <a:cubicBezTo>
                      <a:pt x="5" y="30"/>
                      <a:pt x="5" y="29"/>
                      <a:pt x="4" y="30"/>
                    </a:cubicBezTo>
                    <a:cubicBezTo>
                      <a:pt x="4" y="36"/>
                      <a:pt x="4" y="43"/>
                      <a:pt x="11" y="45"/>
                    </a:cubicBezTo>
                    <a:cubicBezTo>
                      <a:pt x="15" y="42"/>
                      <a:pt x="29" y="33"/>
                      <a:pt x="32" y="28"/>
                    </a:cubicBezTo>
                    <a:cubicBezTo>
                      <a:pt x="36" y="31"/>
                      <a:pt x="34" y="33"/>
                      <a:pt x="34" y="34"/>
                    </a:cubicBezTo>
                    <a:cubicBezTo>
                      <a:pt x="26" y="45"/>
                      <a:pt x="10" y="59"/>
                      <a:pt x="1" y="69"/>
                    </a:cubicBezTo>
                    <a:cubicBezTo>
                      <a:pt x="0" y="76"/>
                      <a:pt x="0" y="79"/>
                      <a:pt x="7" y="77"/>
                    </a:cubicBezTo>
                    <a:cubicBezTo>
                      <a:pt x="10" y="78"/>
                      <a:pt x="31" y="62"/>
                      <a:pt x="44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Freeform 11"/>
              <p:cNvSpPr/>
              <p:nvPr/>
            </p:nvSpPr>
            <p:spPr bwMode="auto">
              <a:xfrm>
                <a:off x="4241" y="1931"/>
                <a:ext cx="280" cy="191"/>
              </a:xfrm>
              <a:custGeom>
                <a:avLst/>
                <a:gdLst>
                  <a:gd name="T0" fmla="*/ 29 w 147"/>
                  <a:gd name="T1" fmla="*/ 27 h 99"/>
                  <a:gd name="T2" fmla="*/ 50 w 147"/>
                  <a:gd name="T3" fmla="*/ 67 h 99"/>
                  <a:gd name="T4" fmla="*/ 59 w 147"/>
                  <a:gd name="T5" fmla="*/ 64 h 99"/>
                  <a:gd name="T6" fmla="*/ 44 w 147"/>
                  <a:gd name="T7" fmla="*/ 19 h 99"/>
                  <a:gd name="T8" fmla="*/ 60 w 147"/>
                  <a:gd name="T9" fmla="*/ 35 h 99"/>
                  <a:gd name="T10" fmla="*/ 66 w 147"/>
                  <a:gd name="T11" fmla="*/ 56 h 99"/>
                  <a:gd name="T12" fmla="*/ 69 w 147"/>
                  <a:gd name="T13" fmla="*/ 51 h 99"/>
                  <a:gd name="T14" fmla="*/ 70 w 147"/>
                  <a:gd name="T15" fmla="*/ 45 h 99"/>
                  <a:gd name="T16" fmla="*/ 66 w 147"/>
                  <a:gd name="T17" fmla="*/ 40 h 99"/>
                  <a:gd name="T18" fmla="*/ 72 w 147"/>
                  <a:gd name="T19" fmla="*/ 40 h 99"/>
                  <a:gd name="T20" fmla="*/ 73 w 147"/>
                  <a:gd name="T21" fmla="*/ 30 h 99"/>
                  <a:gd name="T22" fmla="*/ 63 w 147"/>
                  <a:gd name="T23" fmla="*/ 16 h 99"/>
                  <a:gd name="T24" fmla="*/ 66 w 147"/>
                  <a:gd name="T25" fmla="*/ 5 h 99"/>
                  <a:gd name="T26" fmla="*/ 80 w 147"/>
                  <a:gd name="T27" fmla="*/ 15 h 99"/>
                  <a:gd name="T28" fmla="*/ 87 w 147"/>
                  <a:gd name="T29" fmla="*/ 39 h 99"/>
                  <a:gd name="T30" fmla="*/ 82 w 147"/>
                  <a:gd name="T31" fmla="*/ 50 h 99"/>
                  <a:gd name="T32" fmla="*/ 77 w 147"/>
                  <a:gd name="T33" fmla="*/ 58 h 99"/>
                  <a:gd name="T34" fmla="*/ 99 w 147"/>
                  <a:gd name="T35" fmla="*/ 53 h 99"/>
                  <a:gd name="T36" fmla="*/ 94 w 147"/>
                  <a:gd name="T37" fmla="*/ 40 h 99"/>
                  <a:gd name="T38" fmla="*/ 99 w 147"/>
                  <a:gd name="T39" fmla="*/ 38 h 99"/>
                  <a:gd name="T40" fmla="*/ 104 w 147"/>
                  <a:gd name="T41" fmla="*/ 37 h 99"/>
                  <a:gd name="T42" fmla="*/ 98 w 147"/>
                  <a:gd name="T43" fmla="*/ 23 h 99"/>
                  <a:gd name="T44" fmla="*/ 101 w 147"/>
                  <a:gd name="T45" fmla="*/ 19 h 99"/>
                  <a:gd name="T46" fmla="*/ 105 w 147"/>
                  <a:gd name="T47" fmla="*/ 15 h 99"/>
                  <a:gd name="T48" fmla="*/ 96 w 147"/>
                  <a:gd name="T49" fmla="*/ 6 h 99"/>
                  <a:gd name="T50" fmla="*/ 104 w 147"/>
                  <a:gd name="T51" fmla="*/ 3 h 99"/>
                  <a:gd name="T52" fmla="*/ 111 w 147"/>
                  <a:gd name="T53" fmla="*/ 2 h 99"/>
                  <a:gd name="T54" fmla="*/ 120 w 147"/>
                  <a:gd name="T55" fmla="*/ 19 h 99"/>
                  <a:gd name="T56" fmla="*/ 114 w 147"/>
                  <a:gd name="T57" fmla="*/ 32 h 99"/>
                  <a:gd name="T58" fmla="*/ 112 w 147"/>
                  <a:gd name="T59" fmla="*/ 49 h 99"/>
                  <a:gd name="T60" fmla="*/ 143 w 147"/>
                  <a:gd name="T61" fmla="*/ 56 h 99"/>
                  <a:gd name="T62" fmla="*/ 130 w 147"/>
                  <a:gd name="T63" fmla="*/ 63 h 99"/>
                  <a:gd name="T64" fmla="*/ 119 w 147"/>
                  <a:gd name="T65" fmla="*/ 58 h 99"/>
                  <a:gd name="T66" fmla="*/ 127 w 147"/>
                  <a:gd name="T67" fmla="*/ 55 h 99"/>
                  <a:gd name="T68" fmla="*/ 109 w 147"/>
                  <a:gd name="T69" fmla="*/ 59 h 99"/>
                  <a:gd name="T70" fmla="*/ 108 w 147"/>
                  <a:gd name="T71" fmla="*/ 63 h 99"/>
                  <a:gd name="T72" fmla="*/ 98 w 147"/>
                  <a:gd name="T73" fmla="*/ 60 h 99"/>
                  <a:gd name="T74" fmla="*/ 79 w 147"/>
                  <a:gd name="T75" fmla="*/ 64 h 99"/>
                  <a:gd name="T76" fmla="*/ 65 w 147"/>
                  <a:gd name="T77" fmla="*/ 74 h 99"/>
                  <a:gd name="T78" fmla="*/ 58 w 147"/>
                  <a:gd name="T79" fmla="*/ 71 h 99"/>
                  <a:gd name="T80" fmla="*/ 53 w 147"/>
                  <a:gd name="T81" fmla="*/ 80 h 99"/>
                  <a:gd name="T82" fmla="*/ 48 w 147"/>
                  <a:gd name="T83" fmla="*/ 76 h 99"/>
                  <a:gd name="T84" fmla="*/ 25 w 147"/>
                  <a:gd name="T85" fmla="*/ 86 h 99"/>
                  <a:gd name="T86" fmla="*/ 19 w 147"/>
                  <a:gd name="T87" fmla="*/ 94 h 99"/>
                  <a:gd name="T88" fmla="*/ 8 w 147"/>
                  <a:gd name="T89" fmla="*/ 98 h 99"/>
                  <a:gd name="T90" fmla="*/ 4 w 147"/>
                  <a:gd name="T91" fmla="*/ 88 h 99"/>
                  <a:gd name="T92" fmla="*/ 16 w 147"/>
                  <a:gd name="T93" fmla="*/ 74 h 99"/>
                  <a:gd name="T94" fmla="*/ 25 w 147"/>
                  <a:gd name="T95" fmla="*/ 76 h 99"/>
                  <a:gd name="T96" fmla="*/ 48 w 147"/>
                  <a:gd name="T97" fmla="*/ 66 h 99"/>
                  <a:gd name="T98" fmla="*/ 31 w 147"/>
                  <a:gd name="T99" fmla="*/ 33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47" h="99">
                    <a:moveTo>
                      <a:pt x="31" y="33"/>
                    </a:moveTo>
                    <a:cubicBezTo>
                      <a:pt x="31" y="33"/>
                      <a:pt x="18" y="23"/>
                      <a:pt x="29" y="27"/>
                    </a:cubicBezTo>
                    <a:cubicBezTo>
                      <a:pt x="29" y="27"/>
                      <a:pt x="40" y="30"/>
                      <a:pt x="46" y="48"/>
                    </a:cubicBezTo>
                    <a:cubicBezTo>
                      <a:pt x="46" y="48"/>
                      <a:pt x="51" y="60"/>
                      <a:pt x="50" y="67"/>
                    </a:cubicBezTo>
                    <a:cubicBezTo>
                      <a:pt x="50" y="67"/>
                      <a:pt x="50" y="69"/>
                      <a:pt x="53" y="68"/>
                    </a:cubicBezTo>
                    <a:cubicBezTo>
                      <a:pt x="53" y="68"/>
                      <a:pt x="59" y="68"/>
                      <a:pt x="59" y="64"/>
                    </a:cubicBezTo>
                    <a:cubicBezTo>
                      <a:pt x="59" y="64"/>
                      <a:pt x="61" y="50"/>
                      <a:pt x="51" y="28"/>
                    </a:cubicBezTo>
                    <a:cubicBezTo>
                      <a:pt x="51" y="28"/>
                      <a:pt x="48" y="20"/>
                      <a:pt x="44" y="19"/>
                    </a:cubicBezTo>
                    <a:cubicBezTo>
                      <a:pt x="44" y="19"/>
                      <a:pt x="42" y="16"/>
                      <a:pt x="45" y="18"/>
                    </a:cubicBezTo>
                    <a:cubicBezTo>
                      <a:pt x="45" y="18"/>
                      <a:pt x="56" y="20"/>
                      <a:pt x="60" y="35"/>
                    </a:cubicBezTo>
                    <a:cubicBezTo>
                      <a:pt x="60" y="35"/>
                      <a:pt x="63" y="47"/>
                      <a:pt x="64" y="56"/>
                    </a:cubicBezTo>
                    <a:cubicBezTo>
                      <a:pt x="64" y="56"/>
                      <a:pt x="65" y="60"/>
                      <a:pt x="66" y="56"/>
                    </a:cubicBezTo>
                    <a:cubicBezTo>
                      <a:pt x="66" y="56"/>
                      <a:pt x="67" y="54"/>
                      <a:pt x="69" y="53"/>
                    </a:cubicBezTo>
                    <a:cubicBezTo>
                      <a:pt x="69" y="53"/>
                      <a:pt x="70" y="52"/>
                      <a:pt x="69" y="51"/>
                    </a:cubicBezTo>
                    <a:cubicBezTo>
                      <a:pt x="69" y="51"/>
                      <a:pt x="69" y="48"/>
                      <a:pt x="70" y="48"/>
                    </a:cubicBezTo>
                    <a:cubicBezTo>
                      <a:pt x="70" y="48"/>
                      <a:pt x="72" y="47"/>
                      <a:pt x="70" y="45"/>
                    </a:cubicBezTo>
                    <a:cubicBezTo>
                      <a:pt x="70" y="45"/>
                      <a:pt x="69" y="43"/>
                      <a:pt x="67" y="43"/>
                    </a:cubicBezTo>
                    <a:cubicBezTo>
                      <a:pt x="67" y="43"/>
                      <a:pt x="60" y="37"/>
                      <a:pt x="66" y="40"/>
                    </a:cubicBezTo>
                    <a:cubicBezTo>
                      <a:pt x="66" y="40"/>
                      <a:pt x="69" y="41"/>
                      <a:pt x="70" y="42"/>
                    </a:cubicBezTo>
                    <a:cubicBezTo>
                      <a:pt x="70" y="42"/>
                      <a:pt x="72" y="44"/>
                      <a:pt x="72" y="40"/>
                    </a:cubicBezTo>
                    <a:cubicBezTo>
                      <a:pt x="72" y="40"/>
                      <a:pt x="74" y="32"/>
                      <a:pt x="75" y="31"/>
                    </a:cubicBezTo>
                    <a:cubicBezTo>
                      <a:pt x="75" y="31"/>
                      <a:pt x="76" y="27"/>
                      <a:pt x="73" y="30"/>
                    </a:cubicBezTo>
                    <a:cubicBezTo>
                      <a:pt x="73" y="30"/>
                      <a:pt x="69" y="32"/>
                      <a:pt x="67" y="26"/>
                    </a:cubicBezTo>
                    <a:cubicBezTo>
                      <a:pt x="67" y="26"/>
                      <a:pt x="59" y="19"/>
                      <a:pt x="63" y="16"/>
                    </a:cubicBezTo>
                    <a:cubicBezTo>
                      <a:pt x="63" y="16"/>
                      <a:pt x="68" y="11"/>
                      <a:pt x="64" y="7"/>
                    </a:cubicBezTo>
                    <a:cubicBezTo>
                      <a:pt x="64" y="7"/>
                      <a:pt x="60" y="2"/>
                      <a:pt x="66" y="5"/>
                    </a:cubicBezTo>
                    <a:cubicBezTo>
                      <a:pt x="66" y="5"/>
                      <a:pt x="71" y="7"/>
                      <a:pt x="76" y="12"/>
                    </a:cubicBezTo>
                    <a:cubicBezTo>
                      <a:pt x="76" y="12"/>
                      <a:pt x="75" y="14"/>
                      <a:pt x="80" y="15"/>
                    </a:cubicBezTo>
                    <a:cubicBezTo>
                      <a:pt x="80" y="15"/>
                      <a:pt x="97" y="18"/>
                      <a:pt x="94" y="28"/>
                    </a:cubicBezTo>
                    <a:cubicBezTo>
                      <a:pt x="94" y="28"/>
                      <a:pt x="87" y="34"/>
                      <a:pt x="87" y="39"/>
                    </a:cubicBezTo>
                    <a:cubicBezTo>
                      <a:pt x="87" y="39"/>
                      <a:pt x="85" y="44"/>
                      <a:pt x="83" y="45"/>
                    </a:cubicBezTo>
                    <a:cubicBezTo>
                      <a:pt x="83" y="45"/>
                      <a:pt x="82" y="45"/>
                      <a:pt x="82" y="50"/>
                    </a:cubicBezTo>
                    <a:cubicBezTo>
                      <a:pt x="82" y="50"/>
                      <a:pt x="83" y="51"/>
                      <a:pt x="81" y="52"/>
                    </a:cubicBezTo>
                    <a:cubicBezTo>
                      <a:pt x="81" y="52"/>
                      <a:pt x="79" y="55"/>
                      <a:pt x="77" y="58"/>
                    </a:cubicBezTo>
                    <a:cubicBezTo>
                      <a:pt x="77" y="58"/>
                      <a:pt x="72" y="62"/>
                      <a:pt x="76" y="60"/>
                    </a:cubicBezTo>
                    <a:cubicBezTo>
                      <a:pt x="76" y="60"/>
                      <a:pt x="92" y="55"/>
                      <a:pt x="99" y="53"/>
                    </a:cubicBezTo>
                    <a:cubicBezTo>
                      <a:pt x="99" y="53"/>
                      <a:pt x="104" y="51"/>
                      <a:pt x="100" y="48"/>
                    </a:cubicBezTo>
                    <a:cubicBezTo>
                      <a:pt x="100" y="48"/>
                      <a:pt x="95" y="43"/>
                      <a:pt x="94" y="40"/>
                    </a:cubicBezTo>
                    <a:cubicBezTo>
                      <a:pt x="94" y="40"/>
                      <a:pt x="92" y="35"/>
                      <a:pt x="95" y="37"/>
                    </a:cubicBezTo>
                    <a:cubicBezTo>
                      <a:pt x="95" y="37"/>
                      <a:pt x="98" y="40"/>
                      <a:pt x="99" y="38"/>
                    </a:cubicBezTo>
                    <a:cubicBezTo>
                      <a:pt x="99" y="38"/>
                      <a:pt x="98" y="37"/>
                      <a:pt x="101" y="38"/>
                    </a:cubicBezTo>
                    <a:cubicBezTo>
                      <a:pt x="101" y="38"/>
                      <a:pt x="104" y="40"/>
                      <a:pt x="104" y="37"/>
                    </a:cubicBezTo>
                    <a:cubicBezTo>
                      <a:pt x="104" y="37"/>
                      <a:pt x="107" y="31"/>
                      <a:pt x="104" y="32"/>
                    </a:cubicBezTo>
                    <a:cubicBezTo>
                      <a:pt x="104" y="32"/>
                      <a:pt x="98" y="28"/>
                      <a:pt x="98" y="23"/>
                    </a:cubicBezTo>
                    <a:cubicBezTo>
                      <a:pt x="98" y="23"/>
                      <a:pt x="97" y="20"/>
                      <a:pt x="98" y="19"/>
                    </a:cubicBezTo>
                    <a:cubicBezTo>
                      <a:pt x="98" y="19"/>
                      <a:pt x="99" y="17"/>
                      <a:pt x="101" y="19"/>
                    </a:cubicBezTo>
                    <a:cubicBezTo>
                      <a:pt x="101" y="19"/>
                      <a:pt x="105" y="27"/>
                      <a:pt x="105" y="22"/>
                    </a:cubicBezTo>
                    <a:cubicBezTo>
                      <a:pt x="105" y="15"/>
                      <a:pt x="105" y="15"/>
                      <a:pt x="105" y="15"/>
                    </a:cubicBezTo>
                    <a:cubicBezTo>
                      <a:pt x="105" y="15"/>
                      <a:pt x="106" y="12"/>
                      <a:pt x="100" y="12"/>
                    </a:cubicBezTo>
                    <a:cubicBezTo>
                      <a:pt x="100" y="12"/>
                      <a:pt x="90" y="7"/>
                      <a:pt x="96" y="6"/>
                    </a:cubicBezTo>
                    <a:cubicBezTo>
                      <a:pt x="96" y="6"/>
                      <a:pt x="100" y="7"/>
                      <a:pt x="99" y="4"/>
                    </a:cubicBezTo>
                    <a:cubicBezTo>
                      <a:pt x="99" y="4"/>
                      <a:pt x="99" y="3"/>
                      <a:pt x="104" y="3"/>
                    </a:cubicBezTo>
                    <a:cubicBezTo>
                      <a:pt x="104" y="3"/>
                      <a:pt x="105" y="3"/>
                      <a:pt x="106" y="1"/>
                    </a:cubicBezTo>
                    <a:cubicBezTo>
                      <a:pt x="106" y="1"/>
                      <a:pt x="107" y="0"/>
                      <a:pt x="111" y="2"/>
                    </a:cubicBezTo>
                    <a:cubicBezTo>
                      <a:pt x="111" y="2"/>
                      <a:pt x="127" y="6"/>
                      <a:pt x="124" y="14"/>
                    </a:cubicBezTo>
                    <a:cubicBezTo>
                      <a:pt x="124" y="14"/>
                      <a:pt x="123" y="18"/>
                      <a:pt x="120" y="19"/>
                    </a:cubicBezTo>
                    <a:cubicBezTo>
                      <a:pt x="120" y="19"/>
                      <a:pt x="119" y="18"/>
                      <a:pt x="116" y="26"/>
                    </a:cubicBezTo>
                    <a:cubicBezTo>
                      <a:pt x="116" y="26"/>
                      <a:pt x="114" y="29"/>
                      <a:pt x="114" y="32"/>
                    </a:cubicBezTo>
                    <a:cubicBezTo>
                      <a:pt x="114" y="32"/>
                      <a:pt x="115" y="38"/>
                      <a:pt x="113" y="41"/>
                    </a:cubicBezTo>
                    <a:cubicBezTo>
                      <a:pt x="113" y="41"/>
                      <a:pt x="113" y="47"/>
                      <a:pt x="112" y="49"/>
                    </a:cubicBezTo>
                    <a:cubicBezTo>
                      <a:pt x="112" y="49"/>
                      <a:pt x="111" y="52"/>
                      <a:pt x="114" y="51"/>
                    </a:cubicBezTo>
                    <a:cubicBezTo>
                      <a:pt x="114" y="51"/>
                      <a:pt x="136" y="46"/>
                      <a:pt x="143" y="56"/>
                    </a:cubicBezTo>
                    <a:cubicBezTo>
                      <a:pt x="143" y="56"/>
                      <a:pt x="147" y="58"/>
                      <a:pt x="136" y="62"/>
                    </a:cubicBezTo>
                    <a:cubicBezTo>
                      <a:pt x="136" y="62"/>
                      <a:pt x="132" y="64"/>
                      <a:pt x="130" y="63"/>
                    </a:cubicBezTo>
                    <a:cubicBezTo>
                      <a:pt x="118" y="60"/>
                      <a:pt x="118" y="60"/>
                      <a:pt x="118" y="60"/>
                    </a:cubicBezTo>
                    <a:cubicBezTo>
                      <a:pt x="118" y="60"/>
                      <a:pt x="113" y="59"/>
                      <a:pt x="119" y="58"/>
                    </a:cubicBezTo>
                    <a:cubicBezTo>
                      <a:pt x="119" y="58"/>
                      <a:pt x="127" y="58"/>
                      <a:pt x="128" y="56"/>
                    </a:cubicBezTo>
                    <a:cubicBezTo>
                      <a:pt x="128" y="56"/>
                      <a:pt x="131" y="54"/>
                      <a:pt x="127" y="55"/>
                    </a:cubicBezTo>
                    <a:cubicBezTo>
                      <a:pt x="127" y="55"/>
                      <a:pt x="118" y="56"/>
                      <a:pt x="115" y="55"/>
                    </a:cubicBezTo>
                    <a:cubicBezTo>
                      <a:pt x="115" y="55"/>
                      <a:pt x="110" y="55"/>
                      <a:pt x="109" y="59"/>
                    </a:cubicBezTo>
                    <a:cubicBezTo>
                      <a:pt x="109" y="59"/>
                      <a:pt x="110" y="60"/>
                      <a:pt x="108" y="61"/>
                    </a:cubicBezTo>
                    <a:cubicBezTo>
                      <a:pt x="108" y="61"/>
                      <a:pt x="108" y="61"/>
                      <a:pt x="108" y="63"/>
                    </a:cubicBezTo>
                    <a:cubicBezTo>
                      <a:pt x="108" y="63"/>
                      <a:pt x="108" y="70"/>
                      <a:pt x="102" y="66"/>
                    </a:cubicBezTo>
                    <a:cubicBezTo>
                      <a:pt x="102" y="66"/>
                      <a:pt x="97" y="64"/>
                      <a:pt x="98" y="60"/>
                    </a:cubicBezTo>
                    <a:cubicBezTo>
                      <a:pt x="98" y="60"/>
                      <a:pt x="99" y="56"/>
                      <a:pt x="95" y="58"/>
                    </a:cubicBezTo>
                    <a:cubicBezTo>
                      <a:pt x="95" y="58"/>
                      <a:pt x="84" y="63"/>
                      <a:pt x="79" y="64"/>
                    </a:cubicBezTo>
                    <a:cubicBezTo>
                      <a:pt x="79" y="64"/>
                      <a:pt x="65" y="66"/>
                      <a:pt x="66" y="70"/>
                    </a:cubicBezTo>
                    <a:cubicBezTo>
                      <a:pt x="66" y="70"/>
                      <a:pt x="68" y="74"/>
                      <a:pt x="65" y="74"/>
                    </a:cubicBezTo>
                    <a:cubicBezTo>
                      <a:pt x="65" y="74"/>
                      <a:pt x="63" y="73"/>
                      <a:pt x="61" y="70"/>
                    </a:cubicBezTo>
                    <a:cubicBezTo>
                      <a:pt x="61" y="70"/>
                      <a:pt x="61" y="69"/>
                      <a:pt x="58" y="71"/>
                    </a:cubicBezTo>
                    <a:cubicBezTo>
                      <a:pt x="58" y="71"/>
                      <a:pt x="50" y="73"/>
                      <a:pt x="52" y="77"/>
                    </a:cubicBezTo>
                    <a:cubicBezTo>
                      <a:pt x="52" y="77"/>
                      <a:pt x="53" y="78"/>
                      <a:pt x="53" y="80"/>
                    </a:cubicBezTo>
                    <a:cubicBezTo>
                      <a:pt x="53" y="80"/>
                      <a:pt x="56" y="82"/>
                      <a:pt x="53" y="82"/>
                    </a:cubicBezTo>
                    <a:cubicBezTo>
                      <a:pt x="53" y="82"/>
                      <a:pt x="50" y="79"/>
                      <a:pt x="48" y="76"/>
                    </a:cubicBezTo>
                    <a:cubicBezTo>
                      <a:pt x="48" y="76"/>
                      <a:pt x="48" y="73"/>
                      <a:pt x="44" y="76"/>
                    </a:cubicBezTo>
                    <a:cubicBezTo>
                      <a:pt x="44" y="76"/>
                      <a:pt x="31" y="77"/>
                      <a:pt x="25" y="86"/>
                    </a:cubicBezTo>
                    <a:cubicBezTo>
                      <a:pt x="25" y="86"/>
                      <a:pt x="23" y="87"/>
                      <a:pt x="23" y="90"/>
                    </a:cubicBezTo>
                    <a:cubicBezTo>
                      <a:pt x="23" y="90"/>
                      <a:pt x="20" y="93"/>
                      <a:pt x="19" y="94"/>
                    </a:cubicBezTo>
                    <a:cubicBezTo>
                      <a:pt x="19" y="94"/>
                      <a:pt x="15" y="99"/>
                      <a:pt x="13" y="99"/>
                    </a:cubicBezTo>
                    <a:cubicBezTo>
                      <a:pt x="13" y="99"/>
                      <a:pt x="10" y="98"/>
                      <a:pt x="8" y="98"/>
                    </a:cubicBezTo>
                    <a:cubicBezTo>
                      <a:pt x="8" y="98"/>
                      <a:pt x="8" y="98"/>
                      <a:pt x="6" y="96"/>
                    </a:cubicBezTo>
                    <a:cubicBezTo>
                      <a:pt x="6" y="96"/>
                      <a:pt x="0" y="92"/>
                      <a:pt x="4" y="88"/>
                    </a:cubicBezTo>
                    <a:cubicBezTo>
                      <a:pt x="4" y="88"/>
                      <a:pt x="8" y="84"/>
                      <a:pt x="10" y="79"/>
                    </a:cubicBezTo>
                    <a:cubicBezTo>
                      <a:pt x="10" y="79"/>
                      <a:pt x="11" y="73"/>
                      <a:pt x="16" y="74"/>
                    </a:cubicBezTo>
                    <a:cubicBezTo>
                      <a:pt x="16" y="74"/>
                      <a:pt x="21" y="75"/>
                      <a:pt x="22" y="77"/>
                    </a:cubicBezTo>
                    <a:cubicBezTo>
                      <a:pt x="22" y="77"/>
                      <a:pt x="23" y="78"/>
                      <a:pt x="25" y="76"/>
                    </a:cubicBezTo>
                    <a:cubicBezTo>
                      <a:pt x="25" y="76"/>
                      <a:pt x="40" y="74"/>
                      <a:pt x="47" y="70"/>
                    </a:cubicBezTo>
                    <a:cubicBezTo>
                      <a:pt x="47" y="70"/>
                      <a:pt x="48" y="70"/>
                      <a:pt x="48" y="66"/>
                    </a:cubicBezTo>
                    <a:cubicBezTo>
                      <a:pt x="48" y="66"/>
                      <a:pt x="45" y="51"/>
                      <a:pt x="40" y="44"/>
                    </a:cubicBezTo>
                    <a:cubicBezTo>
                      <a:pt x="40" y="44"/>
                      <a:pt x="35" y="35"/>
                      <a:pt x="31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Freeform 12"/>
              <p:cNvSpPr/>
              <p:nvPr/>
            </p:nvSpPr>
            <p:spPr bwMode="auto">
              <a:xfrm>
                <a:off x="4306" y="2062"/>
                <a:ext cx="168" cy="188"/>
              </a:xfrm>
              <a:custGeom>
                <a:avLst/>
                <a:gdLst>
                  <a:gd name="T0" fmla="*/ 26 w 88"/>
                  <a:gd name="T1" fmla="*/ 10 h 97"/>
                  <a:gd name="T2" fmla="*/ 39 w 88"/>
                  <a:gd name="T3" fmla="*/ 7 h 97"/>
                  <a:gd name="T4" fmla="*/ 47 w 88"/>
                  <a:gd name="T5" fmla="*/ 3 h 97"/>
                  <a:gd name="T6" fmla="*/ 53 w 88"/>
                  <a:gd name="T7" fmla="*/ 2 h 97"/>
                  <a:gd name="T8" fmla="*/ 69 w 88"/>
                  <a:gd name="T9" fmla="*/ 9 h 97"/>
                  <a:gd name="T10" fmla="*/ 64 w 88"/>
                  <a:gd name="T11" fmla="*/ 16 h 97"/>
                  <a:gd name="T12" fmla="*/ 61 w 88"/>
                  <a:gd name="T13" fmla="*/ 26 h 97"/>
                  <a:gd name="T14" fmla="*/ 69 w 88"/>
                  <a:gd name="T15" fmla="*/ 33 h 97"/>
                  <a:gd name="T16" fmla="*/ 82 w 88"/>
                  <a:gd name="T17" fmla="*/ 36 h 97"/>
                  <a:gd name="T18" fmla="*/ 84 w 88"/>
                  <a:gd name="T19" fmla="*/ 45 h 97"/>
                  <a:gd name="T20" fmla="*/ 79 w 88"/>
                  <a:gd name="T21" fmla="*/ 48 h 97"/>
                  <a:gd name="T22" fmla="*/ 75 w 88"/>
                  <a:gd name="T23" fmla="*/ 48 h 97"/>
                  <a:gd name="T24" fmla="*/ 69 w 88"/>
                  <a:gd name="T25" fmla="*/ 55 h 97"/>
                  <a:gd name="T26" fmla="*/ 69 w 88"/>
                  <a:gd name="T27" fmla="*/ 70 h 97"/>
                  <a:gd name="T28" fmla="*/ 58 w 88"/>
                  <a:gd name="T29" fmla="*/ 89 h 97"/>
                  <a:gd name="T30" fmla="*/ 53 w 88"/>
                  <a:gd name="T31" fmla="*/ 92 h 97"/>
                  <a:gd name="T32" fmla="*/ 48 w 88"/>
                  <a:gd name="T33" fmla="*/ 96 h 97"/>
                  <a:gd name="T34" fmla="*/ 45 w 88"/>
                  <a:gd name="T35" fmla="*/ 97 h 97"/>
                  <a:gd name="T36" fmla="*/ 24 w 88"/>
                  <a:gd name="T37" fmla="*/ 97 h 97"/>
                  <a:gd name="T38" fmla="*/ 20 w 88"/>
                  <a:gd name="T39" fmla="*/ 97 h 97"/>
                  <a:gd name="T40" fmla="*/ 18 w 88"/>
                  <a:gd name="T41" fmla="*/ 95 h 97"/>
                  <a:gd name="T42" fmla="*/ 17 w 88"/>
                  <a:gd name="T43" fmla="*/ 95 h 97"/>
                  <a:gd name="T44" fmla="*/ 14 w 88"/>
                  <a:gd name="T45" fmla="*/ 94 h 97"/>
                  <a:gd name="T46" fmla="*/ 4 w 88"/>
                  <a:gd name="T47" fmla="*/ 89 h 97"/>
                  <a:gd name="T48" fmla="*/ 6 w 88"/>
                  <a:gd name="T49" fmla="*/ 88 h 97"/>
                  <a:gd name="T50" fmla="*/ 14 w 88"/>
                  <a:gd name="T51" fmla="*/ 89 h 97"/>
                  <a:gd name="T52" fmla="*/ 15 w 88"/>
                  <a:gd name="T53" fmla="*/ 86 h 97"/>
                  <a:gd name="T54" fmla="*/ 40 w 88"/>
                  <a:gd name="T55" fmla="*/ 81 h 97"/>
                  <a:gd name="T56" fmla="*/ 55 w 88"/>
                  <a:gd name="T57" fmla="*/ 54 h 97"/>
                  <a:gd name="T58" fmla="*/ 38 w 88"/>
                  <a:gd name="T59" fmla="*/ 53 h 97"/>
                  <a:gd name="T60" fmla="*/ 25 w 88"/>
                  <a:gd name="T61" fmla="*/ 57 h 97"/>
                  <a:gd name="T62" fmla="*/ 15 w 88"/>
                  <a:gd name="T63" fmla="*/ 44 h 97"/>
                  <a:gd name="T64" fmla="*/ 16 w 88"/>
                  <a:gd name="T65" fmla="*/ 42 h 97"/>
                  <a:gd name="T66" fmla="*/ 23 w 88"/>
                  <a:gd name="T67" fmla="*/ 43 h 97"/>
                  <a:gd name="T68" fmla="*/ 30 w 88"/>
                  <a:gd name="T69" fmla="*/ 42 h 97"/>
                  <a:gd name="T70" fmla="*/ 42 w 88"/>
                  <a:gd name="T71" fmla="*/ 40 h 97"/>
                  <a:gd name="T72" fmla="*/ 51 w 88"/>
                  <a:gd name="T73" fmla="*/ 38 h 97"/>
                  <a:gd name="T74" fmla="*/ 49 w 88"/>
                  <a:gd name="T75" fmla="*/ 35 h 97"/>
                  <a:gd name="T76" fmla="*/ 42 w 88"/>
                  <a:gd name="T77" fmla="*/ 21 h 97"/>
                  <a:gd name="T78" fmla="*/ 45 w 88"/>
                  <a:gd name="T79" fmla="*/ 12 h 97"/>
                  <a:gd name="T80" fmla="*/ 31 w 88"/>
                  <a:gd name="T81" fmla="*/ 15 h 97"/>
                  <a:gd name="T82" fmla="*/ 25 w 88"/>
                  <a:gd name="T83" fmla="*/ 12 h 97"/>
                  <a:gd name="T84" fmla="*/ 26 w 88"/>
                  <a:gd name="T85" fmla="*/ 1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88" h="97">
                    <a:moveTo>
                      <a:pt x="26" y="10"/>
                    </a:moveTo>
                    <a:cubicBezTo>
                      <a:pt x="26" y="10"/>
                      <a:pt x="31" y="11"/>
                      <a:pt x="39" y="7"/>
                    </a:cubicBezTo>
                    <a:cubicBezTo>
                      <a:pt x="39" y="7"/>
                      <a:pt x="46" y="6"/>
                      <a:pt x="47" y="3"/>
                    </a:cubicBezTo>
                    <a:cubicBezTo>
                      <a:pt x="47" y="3"/>
                      <a:pt x="48" y="0"/>
                      <a:pt x="53" y="2"/>
                    </a:cubicBezTo>
                    <a:cubicBezTo>
                      <a:pt x="53" y="2"/>
                      <a:pt x="67" y="1"/>
                      <a:pt x="69" y="9"/>
                    </a:cubicBezTo>
                    <a:cubicBezTo>
                      <a:pt x="69" y="9"/>
                      <a:pt x="70" y="13"/>
                      <a:pt x="64" y="16"/>
                    </a:cubicBezTo>
                    <a:cubicBezTo>
                      <a:pt x="64" y="16"/>
                      <a:pt x="60" y="20"/>
                      <a:pt x="61" y="26"/>
                    </a:cubicBezTo>
                    <a:cubicBezTo>
                      <a:pt x="61" y="26"/>
                      <a:pt x="65" y="35"/>
                      <a:pt x="69" y="33"/>
                    </a:cubicBezTo>
                    <a:cubicBezTo>
                      <a:pt x="69" y="33"/>
                      <a:pt x="81" y="33"/>
                      <a:pt x="82" y="36"/>
                    </a:cubicBezTo>
                    <a:cubicBezTo>
                      <a:pt x="82" y="36"/>
                      <a:pt x="88" y="42"/>
                      <a:pt x="84" y="45"/>
                    </a:cubicBezTo>
                    <a:cubicBezTo>
                      <a:pt x="84" y="45"/>
                      <a:pt x="81" y="46"/>
                      <a:pt x="79" y="48"/>
                    </a:cubicBezTo>
                    <a:cubicBezTo>
                      <a:pt x="79" y="48"/>
                      <a:pt x="78" y="49"/>
                      <a:pt x="75" y="48"/>
                    </a:cubicBezTo>
                    <a:cubicBezTo>
                      <a:pt x="75" y="48"/>
                      <a:pt x="68" y="48"/>
                      <a:pt x="69" y="55"/>
                    </a:cubicBezTo>
                    <a:cubicBezTo>
                      <a:pt x="69" y="70"/>
                      <a:pt x="69" y="70"/>
                      <a:pt x="69" y="70"/>
                    </a:cubicBezTo>
                    <a:cubicBezTo>
                      <a:pt x="69" y="70"/>
                      <a:pt x="65" y="83"/>
                      <a:pt x="58" y="89"/>
                    </a:cubicBezTo>
                    <a:cubicBezTo>
                      <a:pt x="58" y="89"/>
                      <a:pt x="54" y="92"/>
                      <a:pt x="53" y="92"/>
                    </a:cubicBezTo>
                    <a:cubicBezTo>
                      <a:pt x="53" y="92"/>
                      <a:pt x="51" y="93"/>
                      <a:pt x="48" y="96"/>
                    </a:cubicBezTo>
                    <a:cubicBezTo>
                      <a:pt x="48" y="96"/>
                      <a:pt x="47" y="97"/>
                      <a:pt x="45" y="97"/>
                    </a:cubicBezTo>
                    <a:cubicBezTo>
                      <a:pt x="24" y="97"/>
                      <a:pt x="24" y="97"/>
                      <a:pt x="24" y="97"/>
                    </a:cubicBezTo>
                    <a:cubicBezTo>
                      <a:pt x="24" y="97"/>
                      <a:pt x="22" y="96"/>
                      <a:pt x="20" y="97"/>
                    </a:cubicBezTo>
                    <a:cubicBezTo>
                      <a:pt x="20" y="97"/>
                      <a:pt x="18" y="96"/>
                      <a:pt x="18" y="95"/>
                    </a:cubicBezTo>
                    <a:cubicBezTo>
                      <a:pt x="18" y="95"/>
                      <a:pt x="19" y="94"/>
                      <a:pt x="17" y="95"/>
                    </a:cubicBezTo>
                    <a:cubicBezTo>
                      <a:pt x="17" y="95"/>
                      <a:pt x="16" y="93"/>
                      <a:pt x="14" y="94"/>
                    </a:cubicBezTo>
                    <a:cubicBezTo>
                      <a:pt x="4" y="89"/>
                      <a:pt x="4" y="89"/>
                      <a:pt x="4" y="89"/>
                    </a:cubicBezTo>
                    <a:cubicBezTo>
                      <a:pt x="4" y="89"/>
                      <a:pt x="0" y="87"/>
                      <a:pt x="6" y="88"/>
                    </a:cubicBezTo>
                    <a:cubicBezTo>
                      <a:pt x="6" y="88"/>
                      <a:pt x="19" y="93"/>
                      <a:pt x="14" y="89"/>
                    </a:cubicBezTo>
                    <a:cubicBezTo>
                      <a:pt x="14" y="89"/>
                      <a:pt x="11" y="86"/>
                      <a:pt x="15" y="86"/>
                    </a:cubicBezTo>
                    <a:cubicBezTo>
                      <a:pt x="15" y="86"/>
                      <a:pt x="30" y="87"/>
                      <a:pt x="40" y="81"/>
                    </a:cubicBezTo>
                    <a:cubicBezTo>
                      <a:pt x="40" y="81"/>
                      <a:pt x="61" y="73"/>
                      <a:pt x="55" y="54"/>
                    </a:cubicBezTo>
                    <a:cubicBezTo>
                      <a:pt x="55" y="54"/>
                      <a:pt x="48" y="50"/>
                      <a:pt x="38" y="53"/>
                    </a:cubicBezTo>
                    <a:cubicBezTo>
                      <a:pt x="38" y="53"/>
                      <a:pt x="29" y="59"/>
                      <a:pt x="25" y="57"/>
                    </a:cubicBezTo>
                    <a:cubicBezTo>
                      <a:pt x="25" y="57"/>
                      <a:pt x="17" y="51"/>
                      <a:pt x="15" y="44"/>
                    </a:cubicBezTo>
                    <a:cubicBezTo>
                      <a:pt x="15" y="44"/>
                      <a:pt x="12" y="40"/>
                      <a:pt x="16" y="42"/>
                    </a:cubicBezTo>
                    <a:cubicBezTo>
                      <a:pt x="16" y="42"/>
                      <a:pt x="17" y="44"/>
                      <a:pt x="23" y="43"/>
                    </a:cubicBezTo>
                    <a:cubicBezTo>
                      <a:pt x="23" y="43"/>
                      <a:pt x="28" y="44"/>
                      <a:pt x="30" y="42"/>
                    </a:cubicBezTo>
                    <a:cubicBezTo>
                      <a:pt x="30" y="42"/>
                      <a:pt x="35" y="41"/>
                      <a:pt x="42" y="40"/>
                    </a:cubicBezTo>
                    <a:cubicBezTo>
                      <a:pt x="42" y="40"/>
                      <a:pt x="49" y="39"/>
                      <a:pt x="51" y="38"/>
                    </a:cubicBezTo>
                    <a:cubicBezTo>
                      <a:pt x="51" y="38"/>
                      <a:pt x="53" y="35"/>
                      <a:pt x="49" y="35"/>
                    </a:cubicBezTo>
                    <a:cubicBezTo>
                      <a:pt x="49" y="35"/>
                      <a:pt x="39" y="37"/>
                      <a:pt x="42" y="21"/>
                    </a:cubicBezTo>
                    <a:cubicBezTo>
                      <a:pt x="42" y="21"/>
                      <a:pt x="50" y="9"/>
                      <a:pt x="45" y="12"/>
                    </a:cubicBezTo>
                    <a:cubicBezTo>
                      <a:pt x="45" y="12"/>
                      <a:pt x="37" y="17"/>
                      <a:pt x="31" y="15"/>
                    </a:cubicBezTo>
                    <a:cubicBezTo>
                      <a:pt x="31" y="15"/>
                      <a:pt x="27" y="15"/>
                      <a:pt x="25" y="12"/>
                    </a:cubicBezTo>
                    <a:cubicBezTo>
                      <a:pt x="25" y="12"/>
                      <a:pt x="22" y="7"/>
                      <a:pt x="2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Freeform 13"/>
              <p:cNvSpPr/>
              <p:nvPr/>
            </p:nvSpPr>
            <p:spPr bwMode="auto">
              <a:xfrm>
                <a:off x="4023" y="1962"/>
                <a:ext cx="151" cy="247"/>
              </a:xfrm>
              <a:custGeom>
                <a:avLst/>
                <a:gdLst>
                  <a:gd name="T0" fmla="*/ 37 w 79"/>
                  <a:gd name="T1" fmla="*/ 7 h 128"/>
                  <a:gd name="T2" fmla="*/ 39 w 79"/>
                  <a:gd name="T3" fmla="*/ 5 h 128"/>
                  <a:gd name="T4" fmla="*/ 49 w 79"/>
                  <a:gd name="T5" fmla="*/ 8 h 128"/>
                  <a:gd name="T6" fmla="*/ 58 w 79"/>
                  <a:gd name="T7" fmla="*/ 12 h 128"/>
                  <a:gd name="T8" fmla="*/ 60 w 79"/>
                  <a:gd name="T9" fmla="*/ 19 h 128"/>
                  <a:gd name="T10" fmla="*/ 61 w 79"/>
                  <a:gd name="T11" fmla="*/ 26 h 128"/>
                  <a:gd name="T12" fmla="*/ 69 w 79"/>
                  <a:gd name="T13" fmla="*/ 33 h 128"/>
                  <a:gd name="T14" fmla="*/ 70 w 79"/>
                  <a:gd name="T15" fmla="*/ 33 h 128"/>
                  <a:gd name="T16" fmla="*/ 74 w 79"/>
                  <a:gd name="T17" fmla="*/ 38 h 128"/>
                  <a:gd name="T18" fmla="*/ 75 w 79"/>
                  <a:gd name="T19" fmla="*/ 41 h 128"/>
                  <a:gd name="T20" fmla="*/ 77 w 79"/>
                  <a:gd name="T21" fmla="*/ 47 h 128"/>
                  <a:gd name="T22" fmla="*/ 70 w 79"/>
                  <a:gd name="T23" fmla="*/ 58 h 128"/>
                  <a:gd name="T24" fmla="*/ 66 w 79"/>
                  <a:gd name="T25" fmla="*/ 61 h 128"/>
                  <a:gd name="T26" fmla="*/ 62 w 79"/>
                  <a:gd name="T27" fmla="*/ 69 h 128"/>
                  <a:gd name="T28" fmla="*/ 56 w 79"/>
                  <a:gd name="T29" fmla="*/ 77 h 128"/>
                  <a:gd name="T30" fmla="*/ 48 w 79"/>
                  <a:gd name="T31" fmla="*/ 94 h 128"/>
                  <a:gd name="T32" fmla="*/ 44 w 79"/>
                  <a:gd name="T33" fmla="*/ 103 h 128"/>
                  <a:gd name="T34" fmla="*/ 38 w 79"/>
                  <a:gd name="T35" fmla="*/ 107 h 128"/>
                  <a:gd name="T36" fmla="*/ 36 w 79"/>
                  <a:gd name="T37" fmla="*/ 111 h 128"/>
                  <a:gd name="T38" fmla="*/ 33 w 79"/>
                  <a:gd name="T39" fmla="*/ 115 h 128"/>
                  <a:gd name="T40" fmla="*/ 25 w 79"/>
                  <a:gd name="T41" fmla="*/ 119 h 128"/>
                  <a:gd name="T42" fmla="*/ 18 w 79"/>
                  <a:gd name="T43" fmla="*/ 122 h 128"/>
                  <a:gd name="T44" fmla="*/ 13 w 79"/>
                  <a:gd name="T45" fmla="*/ 123 h 128"/>
                  <a:gd name="T46" fmla="*/ 11 w 79"/>
                  <a:gd name="T47" fmla="*/ 125 h 128"/>
                  <a:gd name="T48" fmla="*/ 3 w 79"/>
                  <a:gd name="T49" fmla="*/ 127 h 128"/>
                  <a:gd name="T50" fmla="*/ 9 w 79"/>
                  <a:gd name="T51" fmla="*/ 111 h 128"/>
                  <a:gd name="T52" fmla="*/ 14 w 79"/>
                  <a:gd name="T53" fmla="*/ 103 h 128"/>
                  <a:gd name="T54" fmla="*/ 18 w 79"/>
                  <a:gd name="T55" fmla="*/ 99 h 128"/>
                  <a:gd name="T56" fmla="*/ 20 w 79"/>
                  <a:gd name="T57" fmla="*/ 99 h 128"/>
                  <a:gd name="T58" fmla="*/ 25 w 79"/>
                  <a:gd name="T59" fmla="*/ 93 h 128"/>
                  <a:gd name="T60" fmla="*/ 23 w 79"/>
                  <a:gd name="T61" fmla="*/ 90 h 128"/>
                  <a:gd name="T62" fmla="*/ 23 w 79"/>
                  <a:gd name="T63" fmla="*/ 85 h 128"/>
                  <a:gd name="T64" fmla="*/ 22 w 79"/>
                  <a:gd name="T65" fmla="*/ 83 h 128"/>
                  <a:gd name="T66" fmla="*/ 18 w 79"/>
                  <a:gd name="T67" fmla="*/ 81 h 128"/>
                  <a:gd name="T68" fmla="*/ 15 w 79"/>
                  <a:gd name="T69" fmla="*/ 80 h 128"/>
                  <a:gd name="T70" fmla="*/ 9 w 79"/>
                  <a:gd name="T71" fmla="*/ 69 h 128"/>
                  <a:gd name="T72" fmla="*/ 27 w 79"/>
                  <a:gd name="T73" fmla="*/ 67 h 128"/>
                  <a:gd name="T74" fmla="*/ 36 w 79"/>
                  <a:gd name="T75" fmla="*/ 55 h 128"/>
                  <a:gd name="T76" fmla="*/ 35 w 79"/>
                  <a:gd name="T77" fmla="*/ 52 h 128"/>
                  <a:gd name="T78" fmla="*/ 36 w 79"/>
                  <a:gd name="T79" fmla="*/ 49 h 128"/>
                  <a:gd name="T80" fmla="*/ 36 w 79"/>
                  <a:gd name="T81" fmla="*/ 45 h 128"/>
                  <a:gd name="T82" fmla="*/ 37 w 79"/>
                  <a:gd name="T83" fmla="*/ 42 h 128"/>
                  <a:gd name="T84" fmla="*/ 37 w 79"/>
                  <a:gd name="T85" fmla="*/ 39 h 128"/>
                  <a:gd name="T86" fmla="*/ 38 w 79"/>
                  <a:gd name="T87" fmla="*/ 36 h 128"/>
                  <a:gd name="T88" fmla="*/ 38 w 79"/>
                  <a:gd name="T89" fmla="*/ 33 h 128"/>
                  <a:gd name="T90" fmla="*/ 39 w 79"/>
                  <a:gd name="T91" fmla="*/ 32 h 128"/>
                  <a:gd name="T92" fmla="*/ 40 w 79"/>
                  <a:gd name="T93" fmla="*/ 29 h 128"/>
                  <a:gd name="T94" fmla="*/ 39 w 79"/>
                  <a:gd name="T95" fmla="*/ 25 h 128"/>
                  <a:gd name="T96" fmla="*/ 37 w 79"/>
                  <a:gd name="T97" fmla="*/ 22 h 128"/>
                  <a:gd name="T98" fmla="*/ 37 w 79"/>
                  <a:gd name="T99" fmla="*/ 7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79" h="128">
                    <a:moveTo>
                      <a:pt x="37" y="7"/>
                    </a:moveTo>
                    <a:cubicBezTo>
                      <a:pt x="37" y="7"/>
                      <a:pt x="33" y="0"/>
                      <a:pt x="39" y="5"/>
                    </a:cubicBezTo>
                    <a:cubicBezTo>
                      <a:pt x="39" y="5"/>
                      <a:pt x="46" y="5"/>
                      <a:pt x="49" y="8"/>
                    </a:cubicBezTo>
                    <a:cubicBezTo>
                      <a:pt x="49" y="8"/>
                      <a:pt x="55" y="11"/>
                      <a:pt x="58" y="12"/>
                    </a:cubicBezTo>
                    <a:cubicBezTo>
                      <a:pt x="58" y="12"/>
                      <a:pt x="60" y="12"/>
                      <a:pt x="60" y="19"/>
                    </a:cubicBezTo>
                    <a:cubicBezTo>
                      <a:pt x="60" y="19"/>
                      <a:pt x="59" y="26"/>
                      <a:pt x="61" y="26"/>
                    </a:cubicBezTo>
                    <a:cubicBezTo>
                      <a:pt x="61" y="26"/>
                      <a:pt x="67" y="31"/>
                      <a:pt x="69" y="33"/>
                    </a:cubicBezTo>
                    <a:cubicBezTo>
                      <a:pt x="69" y="33"/>
                      <a:pt x="69" y="34"/>
                      <a:pt x="70" y="33"/>
                    </a:cubicBezTo>
                    <a:cubicBezTo>
                      <a:pt x="70" y="33"/>
                      <a:pt x="74" y="33"/>
                      <a:pt x="74" y="38"/>
                    </a:cubicBezTo>
                    <a:cubicBezTo>
                      <a:pt x="74" y="38"/>
                      <a:pt x="73" y="41"/>
                      <a:pt x="75" y="41"/>
                    </a:cubicBezTo>
                    <a:cubicBezTo>
                      <a:pt x="75" y="41"/>
                      <a:pt x="79" y="42"/>
                      <a:pt x="77" y="47"/>
                    </a:cubicBezTo>
                    <a:cubicBezTo>
                      <a:pt x="77" y="47"/>
                      <a:pt x="77" y="56"/>
                      <a:pt x="70" y="58"/>
                    </a:cubicBezTo>
                    <a:cubicBezTo>
                      <a:pt x="70" y="58"/>
                      <a:pt x="67" y="58"/>
                      <a:pt x="66" y="61"/>
                    </a:cubicBezTo>
                    <a:cubicBezTo>
                      <a:pt x="66" y="61"/>
                      <a:pt x="62" y="66"/>
                      <a:pt x="62" y="69"/>
                    </a:cubicBezTo>
                    <a:cubicBezTo>
                      <a:pt x="62" y="69"/>
                      <a:pt x="60" y="73"/>
                      <a:pt x="56" y="77"/>
                    </a:cubicBezTo>
                    <a:cubicBezTo>
                      <a:pt x="56" y="77"/>
                      <a:pt x="47" y="82"/>
                      <a:pt x="48" y="94"/>
                    </a:cubicBezTo>
                    <a:cubicBezTo>
                      <a:pt x="48" y="94"/>
                      <a:pt x="51" y="100"/>
                      <a:pt x="44" y="103"/>
                    </a:cubicBezTo>
                    <a:cubicBezTo>
                      <a:pt x="44" y="103"/>
                      <a:pt x="42" y="103"/>
                      <a:pt x="38" y="107"/>
                    </a:cubicBezTo>
                    <a:cubicBezTo>
                      <a:pt x="38" y="107"/>
                      <a:pt x="36" y="110"/>
                      <a:pt x="36" y="111"/>
                    </a:cubicBezTo>
                    <a:cubicBezTo>
                      <a:pt x="36" y="111"/>
                      <a:pt x="33" y="114"/>
                      <a:pt x="33" y="115"/>
                    </a:cubicBezTo>
                    <a:cubicBezTo>
                      <a:pt x="33" y="115"/>
                      <a:pt x="31" y="118"/>
                      <a:pt x="25" y="119"/>
                    </a:cubicBezTo>
                    <a:cubicBezTo>
                      <a:pt x="25" y="119"/>
                      <a:pt x="20" y="119"/>
                      <a:pt x="18" y="122"/>
                    </a:cubicBezTo>
                    <a:cubicBezTo>
                      <a:pt x="18" y="122"/>
                      <a:pt x="15" y="124"/>
                      <a:pt x="13" y="123"/>
                    </a:cubicBezTo>
                    <a:cubicBezTo>
                      <a:pt x="13" y="123"/>
                      <a:pt x="12" y="123"/>
                      <a:pt x="11" y="125"/>
                    </a:cubicBezTo>
                    <a:cubicBezTo>
                      <a:pt x="11" y="125"/>
                      <a:pt x="8" y="128"/>
                      <a:pt x="3" y="127"/>
                    </a:cubicBezTo>
                    <a:cubicBezTo>
                      <a:pt x="3" y="127"/>
                      <a:pt x="7" y="116"/>
                      <a:pt x="9" y="111"/>
                    </a:cubicBezTo>
                    <a:cubicBezTo>
                      <a:pt x="9" y="111"/>
                      <a:pt x="11" y="105"/>
                      <a:pt x="14" y="103"/>
                    </a:cubicBezTo>
                    <a:cubicBezTo>
                      <a:pt x="14" y="103"/>
                      <a:pt x="15" y="98"/>
                      <a:pt x="18" y="99"/>
                    </a:cubicBezTo>
                    <a:cubicBezTo>
                      <a:pt x="18" y="99"/>
                      <a:pt x="19" y="101"/>
                      <a:pt x="20" y="99"/>
                    </a:cubicBezTo>
                    <a:cubicBezTo>
                      <a:pt x="20" y="99"/>
                      <a:pt x="24" y="93"/>
                      <a:pt x="25" y="93"/>
                    </a:cubicBezTo>
                    <a:cubicBezTo>
                      <a:pt x="25" y="93"/>
                      <a:pt x="24" y="90"/>
                      <a:pt x="23" y="90"/>
                    </a:cubicBezTo>
                    <a:cubicBezTo>
                      <a:pt x="23" y="90"/>
                      <a:pt x="22" y="87"/>
                      <a:pt x="23" y="85"/>
                    </a:cubicBezTo>
                    <a:cubicBezTo>
                      <a:pt x="23" y="85"/>
                      <a:pt x="24" y="84"/>
                      <a:pt x="22" y="83"/>
                    </a:cubicBezTo>
                    <a:cubicBezTo>
                      <a:pt x="22" y="83"/>
                      <a:pt x="19" y="79"/>
                      <a:pt x="18" y="81"/>
                    </a:cubicBezTo>
                    <a:cubicBezTo>
                      <a:pt x="18" y="81"/>
                      <a:pt x="17" y="81"/>
                      <a:pt x="15" y="80"/>
                    </a:cubicBezTo>
                    <a:cubicBezTo>
                      <a:pt x="15" y="80"/>
                      <a:pt x="0" y="69"/>
                      <a:pt x="9" y="69"/>
                    </a:cubicBezTo>
                    <a:cubicBezTo>
                      <a:pt x="9" y="69"/>
                      <a:pt x="18" y="72"/>
                      <a:pt x="27" y="67"/>
                    </a:cubicBezTo>
                    <a:cubicBezTo>
                      <a:pt x="27" y="67"/>
                      <a:pt x="29" y="66"/>
                      <a:pt x="36" y="55"/>
                    </a:cubicBezTo>
                    <a:cubicBezTo>
                      <a:pt x="36" y="55"/>
                      <a:pt x="37" y="53"/>
                      <a:pt x="35" y="52"/>
                    </a:cubicBezTo>
                    <a:cubicBezTo>
                      <a:pt x="35" y="52"/>
                      <a:pt x="35" y="50"/>
                      <a:pt x="36" y="49"/>
                    </a:cubicBezTo>
                    <a:cubicBezTo>
                      <a:pt x="36" y="49"/>
                      <a:pt x="36" y="48"/>
                      <a:pt x="36" y="45"/>
                    </a:cubicBezTo>
                    <a:cubicBezTo>
                      <a:pt x="36" y="45"/>
                      <a:pt x="36" y="43"/>
                      <a:pt x="37" y="42"/>
                    </a:cubicBezTo>
                    <a:cubicBezTo>
                      <a:pt x="37" y="42"/>
                      <a:pt x="38" y="40"/>
                      <a:pt x="37" y="39"/>
                    </a:cubicBezTo>
                    <a:cubicBezTo>
                      <a:pt x="37" y="39"/>
                      <a:pt x="37" y="37"/>
                      <a:pt x="38" y="36"/>
                    </a:cubicBezTo>
                    <a:cubicBezTo>
                      <a:pt x="38" y="36"/>
                      <a:pt x="38" y="35"/>
                      <a:pt x="38" y="33"/>
                    </a:cubicBezTo>
                    <a:cubicBezTo>
                      <a:pt x="38" y="33"/>
                      <a:pt x="37" y="32"/>
                      <a:pt x="39" y="32"/>
                    </a:cubicBezTo>
                    <a:cubicBezTo>
                      <a:pt x="39" y="32"/>
                      <a:pt x="41" y="33"/>
                      <a:pt x="40" y="29"/>
                    </a:cubicBezTo>
                    <a:cubicBezTo>
                      <a:pt x="40" y="29"/>
                      <a:pt x="39" y="27"/>
                      <a:pt x="39" y="25"/>
                    </a:cubicBezTo>
                    <a:cubicBezTo>
                      <a:pt x="37" y="22"/>
                      <a:pt x="37" y="22"/>
                      <a:pt x="37" y="22"/>
                    </a:cubicBezTo>
                    <a:lnTo>
                      <a:pt x="37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Freeform 14"/>
              <p:cNvSpPr/>
              <p:nvPr/>
            </p:nvSpPr>
            <p:spPr bwMode="auto">
              <a:xfrm>
                <a:off x="4157" y="2138"/>
                <a:ext cx="63" cy="70"/>
              </a:xfrm>
              <a:custGeom>
                <a:avLst/>
                <a:gdLst>
                  <a:gd name="T0" fmla="*/ 3 w 33"/>
                  <a:gd name="T1" fmla="*/ 8 h 36"/>
                  <a:gd name="T2" fmla="*/ 7 w 33"/>
                  <a:gd name="T3" fmla="*/ 3 h 36"/>
                  <a:gd name="T4" fmla="*/ 13 w 33"/>
                  <a:gd name="T5" fmla="*/ 4 h 36"/>
                  <a:gd name="T6" fmla="*/ 23 w 33"/>
                  <a:gd name="T7" fmla="*/ 12 h 36"/>
                  <a:gd name="T8" fmla="*/ 30 w 33"/>
                  <a:gd name="T9" fmla="*/ 18 h 36"/>
                  <a:gd name="T10" fmla="*/ 31 w 33"/>
                  <a:gd name="T11" fmla="*/ 25 h 36"/>
                  <a:gd name="T12" fmla="*/ 30 w 33"/>
                  <a:gd name="T13" fmla="*/ 28 h 36"/>
                  <a:gd name="T14" fmla="*/ 28 w 33"/>
                  <a:gd name="T15" fmla="*/ 31 h 36"/>
                  <a:gd name="T16" fmla="*/ 19 w 33"/>
                  <a:gd name="T17" fmla="*/ 34 h 36"/>
                  <a:gd name="T18" fmla="*/ 12 w 33"/>
                  <a:gd name="T19" fmla="*/ 33 h 36"/>
                  <a:gd name="T20" fmla="*/ 8 w 33"/>
                  <a:gd name="T21" fmla="*/ 30 h 36"/>
                  <a:gd name="T22" fmla="*/ 5 w 33"/>
                  <a:gd name="T23" fmla="*/ 29 h 36"/>
                  <a:gd name="T24" fmla="*/ 2 w 33"/>
                  <a:gd name="T25" fmla="*/ 25 h 36"/>
                  <a:gd name="T26" fmla="*/ 2 w 33"/>
                  <a:gd name="T27" fmla="*/ 19 h 36"/>
                  <a:gd name="T28" fmla="*/ 3 w 33"/>
                  <a:gd name="T29" fmla="*/ 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3" h="36">
                    <a:moveTo>
                      <a:pt x="3" y="8"/>
                    </a:moveTo>
                    <a:cubicBezTo>
                      <a:pt x="3" y="8"/>
                      <a:pt x="4" y="0"/>
                      <a:pt x="7" y="3"/>
                    </a:cubicBezTo>
                    <a:cubicBezTo>
                      <a:pt x="7" y="3"/>
                      <a:pt x="10" y="4"/>
                      <a:pt x="13" y="4"/>
                    </a:cubicBezTo>
                    <a:cubicBezTo>
                      <a:pt x="13" y="4"/>
                      <a:pt x="19" y="7"/>
                      <a:pt x="23" y="12"/>
                    </a:cubicBezTo>
                    <a:cubicBezTo>
                      <a:pt x="23" y="12"/>
                      <a:pt x="28" y="17"/>
                      <a:pt x="30" y="18"/>
                    </a:cubicBezTo>
                    <a:cubicBezTo>
                      <a:pt x="30" y="18"/>
                      <a:pt x="33" y="20"/>
                      <a:pt x="31" y="25"/>
                    </a:cubicBezTo>
                    <a:cubicBezTo>
                      <a:pt x="31" y="25"/>
                      <a:pt x="29" y="27"/>
                      <a:pt x="30" y="28"/>
                    </a:cubicBezTo>
                    <a:cubicBezTo>
                      <a:pt x="30" y="28"/>
                      <a:pt x="29" y="30"/>
                      <a:pt x="28" y="31"/>
                    </a:cubicBezTo>
                    <a:cubicBezTo>
                      <a:pt x="28" y="31"/>
                      <a:pt x="24" y="36"/>
                      <a:pt x="19" y="34"/>
                    </a:cubicBezTo>
                    <a:cubicBezTo>
                      <a:pt x="19" y="34"/>
                      <a:pt x="15" y="34"/>
                      <a:pt x="12" y="33"/>
                    </a:cubicBezTo>
                    <a:cubicBezTo>
                      <a:pt x="12" y="33"/>
                      <a:pt x="9" y="32"/>
                      <a:pt x="8" y="30"/>
                    </a:cubicBezTo>
                    <a:cubicBezTo>
                      <a:pt x="8" y="30"/>
                      <a:pt x="6" y="29"/>
                      <a:pt x="5" y="29"/>
                    </a:cubicBezTo>
                    <a:cubicBezTo>
                      <a:pt x="5" y="29"/>
                      <a:pt x="4" y="29"/>
                      <a:pt x="2" y="25"/>
                    </a:cubicBezTo>
                    <a:cubicBezTo>
                      <a:pt x="2" y="25"/>
                      <a:pt x="0" y="23"/>
                      <a:pt x="2" y="19"/>
                    </a:cubicBezTo>
                    <a:cubicBezTo>
                      <a:pt x="2" y="19"/>
                      <a:pt x="4" y="14"/>
                      <a:pt x="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Freeform 15"/>
              <p:cNvSpPr/>
              <p:nvPr/>
            </p:nvSpPr>
            <p:spPr bwMode="auto">
              <a:xfrm>
                <a:off x="3720" y="2064"/>
                <a:ext cx="36" cy="142"/>
              </a:xfrm>
              <a:custGeom>
                <a:avLst/>
                <a:gdLst>
                  <a:gd name="T0" fmla="*/ 0 w 19"/>
                  <a:gd name="T1" fmla="*/ 48 h 73"/>
                  <a:gd name="T2" fmla="*/ 1 w 19"/>
                  <a:gd name="T3" fmla="*/ 27 h 73"/>
                  <a:gd name="T4" fmla="*/ 1 w 19"/>
                  <a:gd name="T5" fmla="*/ 24 h 73"/>
                  <a:gd name="T6" fmla="*/ 1 w 19"/>
                  <a:gd name="T7" fmla="*/ 12 h 73"/>
                  <a:gd name="T8" fmla="*/ 3 w 19"/>
                  <a:gd name="T9" fmla="*/ 10 h 73"/>
                  <a:gd name="T10" fmla="*/ 3 w 19"/>
                  <a:gd name="T11" fmla="*/ 7 h 73"/>
                  <a:gd name="T12" fmla="*/ 3 w 19"/>
                  <a:gd name="T13" fmla="*/ 5 h 73"/>
                  <a:gd name="T14" fmla="*/ 7 w 19"/>
                  <a:gd name="T15" fmla="*/ 3 h 73"/>
                  <a:gd name="T16" fmla="*/ 6 w 19"/>
                  <a:gd name="T17" fmla="*/ 8 h 73"/>
                  <a:gd name="T18" fmla="*/ 9 w 19"/>
                  <a:gd name="T19" fmla="*/ 26 h 73"/>
                  <a:gd name="T20" fmla="*/ 11 w 19"/>
                  <a:gd name="T21" fmla="*/ 30 h 73"/>
                  <a:gd name="T22" fmla="*/ 14 w 19"/>
                  <a:gd name="T23" fmla="*/ 37 h 73"/>
                  <a:gd name="T24" fmla="*/ 14 w 19"/>
                  <a:gd name="T25" fmla="*/ 42 h 73"/>
                  <a:gd name="T26" fmla="*/ 15 w 19"/>
                  <a:gd name="T27" fmla="*/ 43 h 73"/>
                  <a:gd name="T28" fmla="*/ 17 w 19"/>
                  <a:gd name="T29" fmla="*/ 45 h 73"/>
                  <a:gd name="T30" fmla="*/ 16 w 19"/>
                  <a:gd name="T31" fmla="*/ 54 h 73"/>
                  <a:gd name="T32" fmla="*/ 17 w 19"/>
                  <a:gd name="T33" fmla="*/ 57 h 73"/>
                  <a:gd name="T34" fmla="*/ 18 w 19"/>
                  <a:gd name="T35" fmla="*/ 59 h 73"/>
                  <a:gd name="T36" fmla="*/ 18 w 19"/>
                  <a:gd name="T37" fmla="*/ 61 h 73"/>
                  <a:gd name="T38" fmla="*/ 18 w 19"/>
                  <a:gd name="T39" fmla="*/ 70 h 73"/>
                  <a:gd name="T40" fmla="*/ 13 w 19"/>
                  <a:gd name="T41" fmla="*/ 71 h 73"/>
                  <a:gd name="T42" fmla="*/ 0 w 19"/>
                  <a:gd name="T43" fmla="*/ 48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9" h="73">
                    <a:moveTo>
                      <a:pt x="0" y="48"/>
                    </a:moveTo>
                    <a:cubicBezTo>
                      <a:pt x="0" y="48"/>
                      <a:pt x="0" y="28"/>
                      <a:pt x="1" y="27"/>
                    </a:cubicBezTo>
                    <a:cubicBezTo>
                      <a:pt x="1" y="27"/>
                      <a:pt x="1" y="26"/>
                      <a:pt x="1" y="24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2" y="11"/>
                      <a:pt x="3" y="10"/>
                    </a:cubicBezTo>
                    <a:cubicBezTo>
                      <a:pt x="3" y="10"/>
                      <a:pt x="2" y="7"/>
                      <a:pt x="3" y="7"/>
                    </a:cubicBezTo>
                    <a:cubicBezTo>
                      <a:pt x="3" y="7"/>
                      <a:pt x="3" y="6"/>
                      <a:pt x="3" y="5"/>
                    </a:cubicBezTo>
                    <a:cubicBezTo>
                      <a:pt x="3" y="5"/>
                      <a:pt x="4" y="0"/>
                      <a:pt x="7" y="3"/>
                    </a:cubicBezTo>
                    <a:cubicBezTo>
                      <a:pt x="7" y="3"/>
                      <a:pt x="8" y="5"/>
                      <a:pt x="6" y="8"/>
                    </a:cubicBezTo>
                    <a:cubicBezTo>
                      <a:pt x="6" y="8"/>
                      <a:pt x="3" y="11"/>
                      <a:pt x="9" y="26"/>
                    </a:cubicBezTo>
                    <a:cubicBezTo>
                      <a:pt x="9" y="26"/>
                      <a:pt x="9" y="28"/>
                      <a:pt x="11" y="30"/>
                    </a:cubicBezTo>
                    <a:cubicBezTo>
                      <a:pt x="11" y="30"/>
                      <a:pt x="14" y="32"/>
                      <a:pt x="14" y="37"/>
                    </a:cubicBezTo>
                    <a:cubicBezTo>
                      <a:pt x="14" y="37"/>
                      <a:pt x="14" y="40"/>
                      <a:pt x="14" y="42"/>
                    </a:cubicBezTo>
                    <a:cubicBezTo>
                      <a:pt x="14" y="42"/>
                      <a:pt x="12" y="44"/>
                      <a:pt x="15" y="43"/>
                    </a:cubicBezTo>
                    <a:cubicBezTo>
                      <a:pt x="15" y="43"/>
                      <a:pt x="17" y="43"/>
                      <a:pt x="17" y="45"/>
                    </a:cubicBezTo>
                    <a:cubicBezTo>
                      <a:pt x="17" y="45"/>
                      <a:pt x="16" y="52"/>
                      <a:pt x="16" y="54"/>
                    </a:cubicBezTo>
                    <a:cubicBezTo>
                      <a:pt x="16" y="54"/>
                      <a:pt x="18" y="56"/>
                      <a:pt x="17" y="57"/>
                    </a:cubicBezTo>
                    <a:cubicBezTo>
                      <a:pt x="17" y="57"/>
                      <a:pt x="17" y="58"/>
                      <a:pt x="18" y="59"/>
                    </a:cubicBezTo>
                    <a:cubicBezTo>
                      <a:pt x="18" y="59"/>
                      <a:pt x="18" y="59"/>
                      <a:pt x="18" y="61"/>
                    </a:cubicBezTo>
                    <a:cubicBezTo>
                      <a:pt x="18" y="61"/>
                      <a:pt x="19" y="69"/>
                      <a:pt x="18" y="70"/>
                    </a:cubicBezTo>
                    <a:cubicBezTo>
                      <a:pt x="18" y="70"/>
                      <a:pt x="16" y="73"/>
                      <a:pt x="13" y="71"/>
                    </a:cubicBezTo>
                    <a:cubicBezTo>
                      <a:pt x="13" y="71"/>
                      <a:pt x="3" y="62"/>
                      <a:pt x="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Freeform 16"/>
              <p:cNvSpPr/>
              <p:nvPr/>
            </p:nvSpPr>
            <p:spPr bwMode="auto">
              <a:xfrm>
                <a:off x="3746" y="1985"/>
                <a:ext cx="35" cy="60"/>
              </a:xfrm>
              <a:custGeom>
                <a:avLst/>
                <a:gdLst>
                  <a:gd name="T0" fmla="*/ 7 w 18"/>
                  <a:gd name="T1" fmla="*/ 5 h 31"/>
                  <a:gd name="T2" fmla="*/ 8 w 18"/>
                  <a:gd name="T3" fmla="*/ 2 h 31"/>
                  <a:gd name="T4" fmla="*/ 11 w 18"/>
                  <a:gd name="T5" fmla="*/ 3 h 31"/>
                  <a:gd name="T6" fmla="*/ 18 w 18"/>
                  <a:gd name="T7" fmla="*/ 25 h 31"/>
                  <a:gd name="T8" fmla="*/ 11 w 18"/>
                  <a:gd name="T9" fmla="*/ 28 h 31"/>
                  <a:gd name="T10" fmla="*/ 7 w 18"/>
                  <a:gd name="T11" fmla="*/ 25 h 31"/>
                  <a:gd name="T12" fmla="*/ 2 w 18"/>
                  <a:gd name="T13" fmla="*/ 25 h 31"/>
                  <a:gd name="T14" fmla="*/ 2 w 18"/>
                  <a:gd name="T15" fmla="*/ 22 h 31"/>
                  <a:gd name="T16" fmla="*/ 7 w 18"/>
                  <a:gd name="T17" fmla="*/ 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31">
                    <a:moveTo>
                      <a:pt x="7" y="5"/>
                    </a:moveTo>
                    <a:cubicBezTo>
                      <a:pt x="7" y="5"/>
                      <a:pt x="6" y="4"/>
                      <a:pt x="8" y="2"/>
                    </a:cubicBezTo>
                    <a:cubicBezTo>
                      <a:pt x="8" y="2"/>
                      <a:pt x="10" y="0"/>
                      <a:pt x="11" y="3"/>
                    </a:cubicBezTo>
                    <a:cubicBezTo>
                      <a:pt x="11" y="3"/>
                      <a:pt x="18" y="18"/>
                      <a:pt x="18" y="25"/>
                    </a:cubicBezTo>
                    <a:cubicBezTo>
                      <a:pt x="18" y="25"/>
                      <a:pt x="17" y="31"/>
                      <a:pt x="11" y="28"/>
                    </a:cubicBezTo>
                    <a:cubicBezTo>
                      <a:pt x="11" y="28"/>
                      <a:pt x="9" y="27"/>
                      <a:pt x="7" y="25"/>
                    </a:cubicBezTo>
                    <a:cubicBezTo>
                      <a:pt x="7" y="25"/>
                      <a:pt x="5" y="26"/>
                      <a:pt x="2" y="25"/>
                    </a:cubicBezTo>
                    <a:cubicBezTo>
                      <a:pt x="2" y="25"/>
                      <a:pt x="0" y="24"/>
                      <a:pt x="2" y="22"/>
                    </a:cubicBezTo>
                    <a:cubicBezTo>
                      <a:pt x="2" y="22"/>
                      <a:pt x="7" y="13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Freeform 17"/>
              <p:cNvSpPr>
                <a:spLocks noEditPoints="1"/>
              </p:cNvSpPr>
              <p:nvPr/>
            </p:nvSpPr>
            <p:spPr bwMode="auto">
              <a:xfrm>
                <a:off x="3769" y="1956"/>
                <a:ext cx="218" cy="246"/>
              </a:xfrm>
              <a:custGeom>
                <a:avLst/>
                <a:gdLst>
                  <a:gd name="T0" fmla="*/ 98 w 114"/>
                  <a:gd name="T1" fmla="*/ 50 h 127"/>
                  <a:gd name="T2" fmla="*/ 110 w 114"/>
                  <a:gd name="T3" fmla="*/ 70 h 127"/>
                  <a:gd name="T4" fmla="*/ 98 w 114"/>
                  <a:gd name="T5" fmla="*/ 83 h 127"/>
                  <a:gd name="T6" fmla="*/ 82 w 114"/>
                  <a:gd name="T7" fmla="*/ 103 h 127"/>
                  <a:gd name="T8" fmla="*/ 83 w 114"/>
                  <a:gd name="T9" fmla="*/ 119 h 127"/>
                  <a:gd name="T10" fmla="*/ 79 w 114"/>
                  <a:gd name="T11" fmla="*/ 85 h 127"/>
                  <a:gd name="T12" fmla="*/ 97 w 114"/>
                  <a:gd name="T13" fmla="*/ 64 h 127"/>
                  <a:gd name="T14" fmla="*/ 88 w 114"/>
                  <a:gd name="T15" fmla="*/ 51 h 127"/>
                  <a:gd name="T16" fmla="*/ 79 w 114"/>
                  <a:gd name="T17" fmla="*/ 45 h 127"/>
                  <a:gd name="T18" fmla="*/ 38 w 114"/>
                  <a:gd name="T19" fmla="*/ 47 h 127"/>
                  <a:gd name="T20" fmla="*/ 53 w 114"/>
                  <a:gd name="T21" fmla="*/ 40 h 127"/>
                  <a:gd name="T22" fmla="*/ 54 w 114"/>
                  <a:gd name="T23" fmla="*/ 3 h 127"/>
                  <a:gd name="T24" fmla="*/ 61 w 114"/>
                  <a:gd name="T25" fmla="*/ 3 h 127"/>
                  <a:gd name="T26" fmla="*/ 67 w 114"/>
                  <a:gd name="T27" fmla="*/ 27 h 127"/>
                  <a:gd name="T28" fmla="*/ 69 w 114"/>
                  <a:gd name="T29" fmla="*/ 43 h 127"/>
                  <a:gd name="T30" fmla="*/ 79 w 114"/>
                  <a:gd name="T31" fmla="*/ 49 h 127"/>
                  <a:gd name="T32" fmla="*/ 71 w 114"/>
                  <a:gd name="T33" fmla="*/ 53 h 127"/>
                  <a:gd name="T34" fmla="*/ 76 w 114"/>
                  <a:gd name="T35" fmla="*/ 64 h 127"/>
                  <a:gd name="T36" fmla="*/ 72 w 114"/>
                  <a:gd name="T37" fmla="*/ 73 h 127"/>
                  <a:gd name="T38" fmla="*/ 62 w 114"/>
                  <a:gd name="T39" fmla="*/ 95 h 127"/>
                  <a:gd name="T40" fmla="*/ 77 w 114"/>
                  <a:gd name="T41" fmla="*/ 88 h 127"/>
                  <a:gd name="T42" fmla="*/ 79 w 114"/>
                  <a:gd name="T43" fmla="*/ 120 h 127"/>
                  <a:gd name="T44" fmla="*/ 65 w 114"/>
                  <a:gd name="T45" fmla="*/ 120 h 127"/>
                  <a:gd name="T46" fmla="*/ 54 w 114"/>
                  <a:gd name="T47" fmla="*/ 119 h 127"/>
                  <a:gd name="T48" fmla="*/ 33 w 114"/>
                  <a:gd name="T49" fmla="*/ 115 h 127"/>
                  <a:gd name="T50" fmla="*/ 38 w 114"/>
                  <a:gd name="T51" fmla="*/ 109 h 127"/>
                  <a:gd name="T52" fmla="*/ 49 w 114"/>
                  <a:gd name="T53" fmla="*/ 98 h 127"/>
                  <a:gd name="T54" fmla="*/ 50 w 114"/>
                  <a:gd name="T55" fmla="*/ 84 h 127"/>
                  <a:gd name="T56" fmla="*/ 43 w 114"/>
                  <a:gd name="T57" fmla="*/ 67 h 127"/>
                  <a:gd name="T58" fmla="*/ 51 w 114"/>
                  <a:gd name="T59" fmla="*/ 61 h 127"/>
                  <a:gd name="T60" fmla="*/ 53 w 114"/>
                  <a:gd name="T61" fmla="*/ 50 h 127"/>
                  <a:gd name="T62" fmla="*/ 35 w 114"/>
                  <a:gd name="T63" fmla="*/ 59 h 127"/>
                  <a:gd name="T64" fmla="*/ 33 w 114"/>
                  <a:gd name="T65" fmla="*/ 51 h 127"/>
                  <a:gd name="T66" fmla="*/ 0 w 114"/>
                  <a:gd name="T67" fmla="*/ 78 h 127"/>
                  <a:gd name="T68" fmla="*/ 0 w 114"/>
                  <a:gd name="T69" fmla="*/ 76 h 127"/>
                  <a:gd name="T70" fmla="*/ 13 w 114"/>
                  <a:gd name="T71" fmla="*/ 63 h 127"/>
                  <a:gd name="T72" fmla="*/ 33 w 114"/>
                  <a:gd name="T73" fmla="*/ 51 h 127"/>
                  <a:gd name="T74" fmla="*/ 30 w 114"/>
                  <a:gd name="T75" fmla="*/ 63 h 127"/>
                  <a:gd name="T76" fmla="*/ 18 w 114"/>
                  <a:gd name="T77" fmla="*/ 69 h 127"/>
                  <a:gd name="T78" fmla="*/ 12 w 114"/>
                  <a:gd name="T79" fmla="*/ 86 h 127"/>
                  <a:gd name="T80" fmla="*/ 26 w 114"/>
                  <a:gd name="T81" fmla="*/ 106 h 127"/>
                  <a:gd name="T82" fmla="*/ 33 w 114"/>
                  <a:gd name="T83" fmla="*/ 115 h 127"/>
                  <a:gd name="T84" fmla="*/ 13 w 114"/>
                  <a:gd name="T85" fmla="*/ 98 h 127"/>
                  <a:gd name="T86" fmla="*/ 3 w 114"/>
                  <a:gd name="T87" fmla="*/ 8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14" h="127">
                    <a:moveTo>
                      <a:pt x="79" y="45"/>
                    </a:moveTo>
                    <a:cubicBezTo>
                      <a:pt x="86" y="47"/>
                      <a:pt x="95" y="49"/>
                      <a:pt x="98" y="50"/>
                    </a:cubicBezTo>
                    <a:cubicBezTo>
                      <a:pt x="98" y="50"/>
                      <a:pt x="106" y="52"/>
                      <a:pt x="112" y="63"/>
                    </a:cubicBezTo>
                    <a:cubicBezTo>
                      <a:pt x="112" y="63"/>
                      <a:pt x="114" y="64"/>
                      <a:pt x="110" y="70"/>
                    </a:cubicBezTo>
                    <a:cubicBezTo>
                      <a:pt x="110" y="70"/>
                      <a:pt x="106" y="75"/>
                      <a:pt x="101" y="77"/>
                    </a:cubicBezTo>
                    <a:cubicBezTo>
                      <a:pt x="101" y="77"/>
                      <a:pt x="99" y="78"/>
                      <a:pt x="98" y="83"/>
                    </a:cubicBezTo>
                    <a:cubicBezTo>
                      <a:pt x="98" y="83"/>
                      <a:pt x="91" y="93"/>
                      <a:pt x="87" y="95"/>
                    </a:cubicBezTo>
                    <a:cubicBezTo>
                      <a:pt x="87" y="95"/>
                      <a:pt x="81" y="97"/>
                      <a:pt x="82" y="103"/>
                    </a:cubicBezTo>
                    <a:cubicBezTo>
                      <a:pt x="82" y="103"/>
                      <a:pt x="88" y="109"/>
                      <a:pt x="86" y="117"/>
                    </a:cubicBezTo>
                    <a:cubicBezTo>
                      <a:pt x="86" y="117"/>
                      <a:pt x="86" y="119"/>
                      <a:pt x="83" y="119"/>
                    </a:cubicBezTo>
                    <a:cubicBezTo>
                      <a:pt x="83" y="119"/>
                      <a:pt x="82" y="119"/>
                      <a:pt x="79" y="120"/>
                    </a:cubicBezTo>
                    <a:cubicBezTo>
                      <a:pt x="79" y="85"/>
                      <a:pt x="79" y="85"/>
                      <a:pt x="79" y="85"/>
                    </a:cubicBezTo>
                    <a:cubicBezTo>
                      <a:pt x="83" y="81"/>
                      <a:pt x="89" y="76"/>
                      <a:pt x="89" y="76"/>
                    </a:cubicBezTo>
                    <a:cubicBezTo>
                      <a:pt x="90" y="73"/>
                      <a:pt x="97" y="64"/>
                      <a:pt x="97" y="64"/>
                    </a:cubicBezTo>
                    <a:cubicBezTo>
                      <a:pt x="98" y="63"/>
                      <a:pt x="97" y="59"/>
                      <a:pt x="97" y="59"/>
                    </a:cubicBezTo>
                    <a:cubicBezTo>
                      <a:pt x="97" y="57"/>
                      <a:pt x="88" y="51"/>
                      <a:pt x="88" y="51"/>
                    </a:cubicBezTo>
                    <a:cubicBezTo>
                      <a:pt x="87" y="50"/>
                      <a:pt x="83" y="50"/>
                      <a:pt x="79" y="49"/>
                    </a:cubicBezTo>
                    <a:lnTo>
                      <a:pt x="79" y="45"/>
                    </a:lnTo>
                    <a:close/>
                    <a:moveTo>
                      <a:pt x="33" y="51"/>
                    </a:moveTo>
                    <a:cubicBezTo>
                      <a:pt x="35" y="50"/>
                      <a:pt x="37" y="48"/>
                      <a:pt x="38" y="47"/>
                    </a:cubicBezTo>
                    <a:cubicBezTo>
                      <a:pt x="38" y="47"/>
                      <a:pt x="42" y="44"/>
                      <a:pt x="46" y="43"/>
                    </a:cubicBezTo>
                    <a:cubicBezTo>
                      <a:pt x="46" y="43"/>
                      <a:pt x="53" y="42"/>
                      <a:pt x="53" y="40"/>
                    </a:cubicBezTo>
                    <a:cubicBezTo>
                      <a:pt x="53" y="40"/>
                      <a:pt x="54" y="34"/>
                      <a:pt x="54" y="32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3"/>
                      <a:pt x="54" y="0"/>
                      <a:pt x="57" y="2"/>
                    </a:cubicBezTo>
                    <a:cubicBezTo>
                      <a:pt x="57" y="2"/>
                      <a:pt x="58" y="4"/>
                      <a:pt x="61" y="3"/>
                    </a:cubicBezTo>
                    <a:cubicBezTo>
                      <a:pt x="61" y="3"/>
                      <a:pt x="64" y="3"/>
                      <a:pt x="65" y="10"/>
                    </a:cubicBezTo>
                    <a:cubicBezTo>
                      <a:pt x="65" y="10"/>
                      <a:pt x="67" y="19"/>
                      <a:pt x="67" y="27"/>
                    </a:cubicBezTo>
                    <a:cubicBezTo>
                      <a:pt x="67" y="27"/>
                      <a:pt x="67" y="37"/>
                      <a:pt x="67" y="39"/>
                    </a:cubicBezTo>
                    <a:cubicBezTo>
                      <a:pt x="67" y="39"/>
                      <a:pt x="66" y="42"/>
                      <a:pt x="69" y="43"/>
                    </a:cubicBezTo>
                    <a:cubicBezTo>
                      <a:pt x="69" y="43"/>
                      <a:pt x="74" y="44"/>
                      <a:pt x="79" y="45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76" y="48"/>
                      <a:pt x="73" y="48"/>
                      <a:pt x="73" y="48"/>
                    </a:cubicBezTo>
                    <a:cubicBezTo>
                      <a:pt x="67" y="47"/>
                      <a:pt x="71" y="53"/>
                      <a:pt x="71" y="53"/>
                    </a:cubicBezTo>
                    <a:cubicBezTo>
                      <a:pt x="72" y="55"/>
                      <a:pt x="74" y="60"/>
                      <a:pt x="74" y="60"/>
                    </a:cubicBezTo>
                    <a:cubicBezTo>
                      <a:pt x="74" y="63"/>
                      <a:pt x="76" y="64"/>
                      <a:pt x="76" y="64"/>
                    </a:cubicBezTo>
                    <a:cubicBezTo>
                      <a:pt x="78" y="67"/>
                      <a:pt x="75" y="70"/>
                      <a:pt x="75" y="70"/>
                    </a:cubicBezTo>
                    <a:cubicBezTo>
                      <a:pt x="74" y="71"/>
                      <a:pt x="72" y="73"/>
                      <a:pt x="72" y="73"/>
                    </a:cubicBezTo>
                    <a:cubicBezTo>
                      <a:pt x="70" y="79"/>
                      <a:pt x="64" y="83"/>
                      <a:pt x="64" y="83"/>
                    </a:cubicBezTo>
                    <a:cubicBezTo>
                      <a:pt x="59" y="86"/>
                      <a:pt x="62" y="95"/>
                      <a:pt x="62" y="95"/>
                    </a:cubicBezTo>
                    <a:cubicBezTo>
                      <a:pt x="64" y="101"/>
                      <a:pt x="73" y="91"/>
                      <a:pt x="73" y="91"/>
                    </a:cubicBezTo>
                    <a:cubicBezTo>
                      <a:pt x="75" y="89"/>
                      <a:pt x="77" y="88"/>
                      <a:pt x="77" y="88"/>
                    </a:cubicBezTo>
                    <a:cubicBezTo>
                      <a:pt x="77" y="88"/>
                      <a:pt x="78" y="86"/>
                      <a:pt x="79" y="85"/>
                    </a:cubicBezTo>
                    <a:cubicBezTo>
                      <a:pt x="79" y="120"/>
                      <a:pt x="79" y="120"/>
                      <a:pt x="79" y="120"/>
                    </a:cubicBezTo>
                    <a:cubicBezTo>
                      <a:pt x="79" y="120"/>
                      <a:pt x="77" y="120"/>
                      <a:pt x="76" y="120"/>
                    </a:cubicBezTo>
                    <a:cubicBezTo>
                      <a:pt x="76" y="120"/>
                      <a:pt x="70" y="121"/>
                      <a:pt x="65" y="120"/>
                    </a:cubicBezTo>
                    <a:cubicBezTo>
                      <a:pt x="65" y="120"/>
                      <a:pt x="61" y="120"/>
                      <a:pt x="57" y="119"/>
                    </a:cubicBezTo>
                    <a:cubicBezTo>
                      <a:pt x="57" y="119"/>
                      <a:pt x="56" y="118"/>
                      <a:pt x="54" y="119"/>
                    </a:cubicBezTo>
                    <a:cubicBezTo>
                      <a:pt x="54" y="119"/>
                      <a:pt x="44" y="127"/>
                      <a:pt x="36" y="118"/>
                    </a:cubicBezTo>
                    <a:cubicBezTo>
                      <a:pt x="36" y="118"/>
                      <a:pt x="34" y="116"/>
                      <a:pt x="33" y="115"/>
                    </a:cubicBezTo>
                    <a:cubicBezTo>
                      <a:pt x="33" y="108"/>
                      <a:pt x="33" y="108"/>
                      <a:pt x="33" y="108"/>
                    </a:cubicBezTo>
                    <a:cubicBezTo>
                      <a:pt x="34" y="109"/>
                      <a:pt x="36" y="109"/>
                      <a:pt x="38" y="109"/>
                    </a:cubicBezTo>
                    <a:cubicBezTo>
                      <a:pt x="45" y="109"/>
                      <a:pt x="46" y="103"/>
                      <a:pt x="46" y="103"/>
                    </a:cubicBezTo>
                    <a:cubicBezTo>
                      <a:pt x="45" y="101"/>
                      <a:pt x="49" y="98"/>
                      <a:pt x="49" y="98"/>
                    </a:cubicBezTo>
                    <a:cubicBezTo>
                      <a:pt x="51" y="96"/>
                      <a:pt x="51" y="94"/>
                      <a:pt x="51" y="94"/>
                    </a:cubicBezTo>
                    <a:cubicBezTo>
                      <a:pt x="50" y="91"/>
                      <a:pt x="50" y="84"/>
                      <a:pt x="50" y="84"/>
                    </a:cubicBezTo>
                    <a:cubicBezTo>
                      <a:pt x="47" y="82"/>
                      <a:pt x="41" y="75"/>
                      <a:pt x="41" y="75"/>
                    </a:cubicBezTo>
                    <a:cubicBezTo>
                      <a:pt x="37" y="67"/>
                      <a:pt x="43" y="67"/>
                      <a:pt x="43" y="67"/>
                    </a:cubicBezTo>
                    <a:cubicBezTo>
                      <a:pt x="46" y="68"/>
                      <a:pt x="47" y="67"/>
                      <a:pt x="47" y="67"/>
                    </a:cubicBezTo>
                    <a:cubicBezTo>
                      <a:pt x="51" y="67"/>
                      <a:pt x="51" y="61"/>
                      <a:pt x="51" y="61"/>
                    </a:cubicBezTo>
                    <a:cubicBezTo>
                      <a:pt x="51" y="58"/>
                      <a:pt x="52" y="56"/>
                      <a:pt x="52" y="56"/>
                    </a:cubicBezTo>
                    <a:cubicBezTo>
                      <a:pt x="54" y="50"/>
                      <a:pt x="53" y="50"/>
                      <a:pt x="53" y="50"/>
                    </a:cubicBezTo>
                    <a:cubicBezTo>
                      <a:pt x="50" y="45"/>
                      <a:pt x="47" y="50"/>
                      <a:pt x="47" y="50"/>
                    </a:cubicBezTo>
                    <a:cubicBezTo>
                      <a:pt x="45" y="53"/>
                      <a:pt x="35" y="59"/>
                      <a:pt x="35" y="59"/>
                    </a:cubicBezTo>
                    <a:cubicBezTo>
                      <a:pt x="34" y="59"/>
                      <a:pt x="33" y="60"/>
                      <a:pt x="33" y="60"/>
                    </a:cubicBezTo>
                    <a:lnTo>
                      <a:pt x="33" y="51"/>
                    </a:lnTo>
                    <a:close/>
                    <a:moveTo>
                      <a:pt x="3" y="82"/>
                    </a:moveTo>
                    <a:cubicBezTo>
                      <a:pt x="3" y="82"/>
                      <a:pt x="0" y="81"/>
                      <a:pt x="0" y="78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77"/>
                      <a:pt x="0" y="77"/>
                      <a:pt x="0" y="76"/>
                    </a:cubicBezTo>
                    <a:cubicBezTo>
                      <a:pt x="0" y="76"/>
                      <a:pt x="0" y="74"/>
                      <a:pt x="5" y="69"/>
                    </a:cubicBezTo>
                    <a:cubicBezTo>
                      <a:pt x="5" y="69"/>
                      <a:pt x="9" y="65"/>
                      <a:pt x="13" y="63"/>
                    </a:cubicBezTo>
                    <a:cubicBezTo>
                      <a:pt x="13" y="63"/>
                      <a:pt x="22" y="57"/>
                      <a:pt x="28" y="55"/>
                    </a:cubicBezTo>
                    <a:cubicBezTo>
                      <a:pt x="28" y="55"/>
                      <a:pt x="30" y="53"/>
                      <a:pt x="33" y="51"/>
                    </a:cubicBezTo>
                    <a:cubicBezTo>
                      <a:pt x="33" y="60"/>
                      <a:pt x="33" y="60"/>
                      <a:pt x="33" y="60"/>
                    </a:cubicBezTo>
                    <a:cubicBezTo>
                      <a:pt x="31" y="62"/>
                      <a:pt x="30" y="63"/>
                      <a:pt x="30" y="63"/>
                    </a:cubicBezTo>
                    <a:cubicBezTo>
                      <a:pt x="26" y="62"/>
                      <a:pt x="22" y="65"/>
                      <a:pt x="22" y="65"/>
                    </a:cubicBezTo>
                    <a:cubicBezTo>
                      <a:pt x="17" y="67"/>
                      <a:pt x="18" y="69"/>
                      <a:pt x="18" y="69"/>
                    </a:cubicBezTo>
                    <a:cubicBezTo>
                      <a:pt x="17" y="72"/>
                      <a:pt x="14" y="78"/>
                      <a:pt x="14" y="78"/>
                    </a:cubicBezTo>
                    <a:cubicBezTo>
                      <a:pt x="13" y="79"/>
                      <a:pt x="12" y="84"/>
                      <a:pt x="12" y="86"/>
                    </a:cubicBezTo>
                    <a:cubicBezTo>
                      <a:pt x="12" y="86"/>
                      <a:pt x="14" y="92"/>
                      <a:pt x="14" y="92"/>
                    </a:cubicBezTo>
                    <a:cubicBezTo>
                      <a:pt x="16" y="97"/>
                      <a:pt x="26" y="106"/>
                      <a:pt x="26" y="106"/>
                    </a:cubicBezTo>
                    <a:cubicBezTo>
                      <a:pt x="28" y="107"/>
                      <a:pt x="30" y="108"/>
                      <a:pt x="33" y="108"/>
                    </a:cubicBezTo>
                    <a:cubicBezTo>
                      <a:pt x="33" y="115"/>
                      <a:pt x="33" y="115"/>
                      <a:pt x="33" y="115"/>
                    </a:cubicBezTo>
                    <a:cubicBezTo>
                      <a:pt x="31" y="113"/>
                      <a:pt x="29" y="111"/>
                      <a:pt x="27" y="111"/>
                    </a:cubicBezTo>
                    <a:cubicBezTo>
                      <a:pt x="27" y="111"/>
                      <a:pt x="17" y="102"/>
                      <a:pt x="13" y="98"/>
                    </a:cubicBezTo>
                    <a:cubicBezTo>
                      <a:pt x="13" y="98"/>
                      <a:pt x="7" y="92"/>
                      <a:pt x="7" y="87"/>
                    </a:cubicBezTo>
                    <a:cubicBezTo>
                      <a:pt x="7" y="87"/>
                      <a:pt x="6" y="82"/>
                      <a:pt x="3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7" name="Freeform 18"/>
              <p:cNvSpPr/>
              <p:nvPr/>
            </p:nvSpPr>
            <p:spPr bwMode="auto">
              <a:xfrm>
                <a:off x="3397" y="1954"/>
                <a:ext cx="212" cy="261"/>
              </a:xfrm>
              <a:custGeom>
                <a:avLst/>
                <a:gdLst>
                  <a:gd name="T0" fmla="*/ 92 w 111"/>
                  <a:gd name="T1" fmla="*/ 4 h 135"/>
                  <a:gd name="T2" fmla="*/ 108 w 111"/>
                  <a:gd name="T3" fmla="*/ 13 h 135"/>
                  <a:gd name="T4" fmla="*/ 106 w 111"/>
                  <a:gd name="T5" fmla="*/ 20 h 135"/>
                  <a:gd name="T6" fmla="*/ 98 w 111"/>
                  <a:gd name="T7" fmla="*/ 25 h 135"/>
                  <a:gd name="T8" fmla="*/ 93 w 111"/>
                  <a:gd name="T9" fmla="*/ 28 h 135"/>
                  <a:gd name="T10" fmla="*/ 68 w 111"/>
                  <a:gd name="T11" fmla="*/ 65 h 135"/>
                  <a:gd name="T12" fmla="*/ 48 w 111"/>
                  <a:gd name="T13" fmla="*/ 97 h 135"/>
                  <a:gd name="T14" fmla="*/ 27 w 111"/>
                  <a:gd name="T15" fmla="*/ 124 h 135"/>
                  <a:gd name="T16" fmla="*/ 23 w 111"/>
                  <a:gd name="T17" fmla="*/ 128 h 135"/>
                  <a:gd name="T18" fmla="*/ 20 w 111"/>
                  <a:gd name="T19" fmla="*/ 132 h 135"/>
                  <a:gd name="T20" fmla="*/ 13 w 111"/>
                  <a:gd name="T21" fmla="*/ 135 h 135"/>
                  <a:gd name="T22" fmla="*/ 8 w 111"/>
                  <a:gd name="T23" fmla="*/ 134 h 135"/>
                  <a:gd name="T24" fmla="*/ 3 w 111"/>
                  <a:gd name="T25" fmla="*/ 134 h 135"/>
                  <a:gd name="T26" fmla="*/ 4 w 111"/>
                  <a:gd name="T27" fmla="*/ 132 h 135"/>
                  <a:gd name="T28" fmla="*/ 6 w 111"/>
                  <a:gd name="T29" fmla="*/ 130 h 135"/>
                  <a:gd name="T30" fmla="*/ 8 w 111"/>
                  <a:gd name="T31" fmla="*/ 129 h 135"/>
                  <a:gd name="T32" fmla="*/ 9 w 111"/>
                  <a:gd name="T33" fmla="*/ 128 h 135"/>
                  <a:gd name="T34" fmla="*/ 11 w 111"/>
                  <a:gd name="T35" fmla="*/ 125 h 135"/>
                  <a:gd name="T36" fmla="*/ 13 w 111"/>
                  <a:gd name="T37" fmla="*/ 123 h 135"/>
                  <a:gd name="T38" fmla="*/ 31 w 111"/>
                  <a:gd name="T39" fmla="*/ 102 h 135"/>
                  <a:gd name="T40" fmla="*/ 48 w 111"/>
                  <a:gd name="T41" fmla="*/ 77 h 135"/>
                  <a:gd name="T42" fmla="*/ 58 w 111"/>
                  <a:gd name="T43" fmla="*/ 61 h 135"/>
                  <a:gd name="T44" fmla="*/ 78 w 111"/>
                  <a:gd name="T45" fmla="*/ 28 h 135"/>
                  <a:gd name="T46" fmla="*/ 58 w 111"/>
                  <a:gd name="T47" fmla="*/ 17 h 135"/>
                  <a:gd name="T48" fmla="*/ 61 w 111"/>
                  <a:gd name="T49" fmla="*/ 16 h 135"/>
                  <a:gd name="T50" fmla="*/ 81 w 111"/>
                  <a:gd name="T51" fmla="*/ 13 h 135"/>
                  <a:gd name="T52" fmla="*/ 92 w 111"/>
                  <a:gd name="T53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1" h="135">
                    <a:moveTo>
                      <a:pt x="92" y="4"/>
                    </a:moveTo>
                    <a:cubicBezTo>
                      <a:pt x="92" y="4"/>
                      <a:pt x="100" y="0"/>
                      <a:pt x="108" y="13"/>
                    </a:cubicBezTo>
                    <a:cubicBezTo>
                      <a:pt x="108" y="13"/>
                      <a:pt x="111" y="20"/>
                      <a:pt x="106" y="20"/>
                    </a:cubicBezTo>
                    <a:cubicBezTo>
                      <a:pt x="106" y="20"/>
                      <a:pt x="102" y="21"/>
                      <a:pt x="98" y="25"/>
                    </a:cubicBezTo>
                    <a:cubicBezTo>
                      <a:pt x="97" y="25"/>
                      <a:pt x="94" y="25"/>
                      <a:pt x="93" y="28"/>
                    </a:cubicBezTo>
                    <a:cubicBezTo>
                      <a:pt x="93" y="28"/>
                      <a:pt x="85" y="42"/>
                      <a:pt x="68" y="65"/>
                    </a:cubicBezTo>
                    <a:cubicBezTo>
                      <a:pt x="68" y="65"/>
                      <a:pt x="59" y="77"/>
                      <a:pt x="48" y="97"/>
                    </a:cubicBezTo>
                    <a:cubicBezTo>
                      <a:pt x="48" y="97"/>
                      <a:pt x="40" y="113"/>
                      <a:pt x="27" y="124"/>
                    </a:cubicBezTo>
                    <a:cubicBezTo>
                      <a:pt x="27" y="124"/>
                      <a:pt x="23" y="127"/>
                      <a:pt x="23" y="128"/>
                    </a:cubicBezTo>
                    <a:cubicBezTo>
                      <a:pt x="23" y="128"/>
                      <a:pt x="22" y="130"/>
                      <a:pt x="20" y="132"/>
                    </a:cubicBezTo>
                    <a:cubicBezTo>
                      <a:pt x="20" y="132"/>
                      <a:pt x="17" y="135"/>
                      <a:pt x="13" y="135"/>
                    </a:cubicBezTo>
                    <a:cubicBezTo>
                      <a:pt x="13" y="135"/>
                      <a:pt x="10" y="134"/>
                      <a:pt x="8" y="134"/>
                    </a:cubicBezTo>
                    <a:cubicBezTo>
                      <a:pt x="8" y="134"/>
                      <a:pt x="5" y="134"/>
                      <a:pt x="3" y="134"/>
                    </a:cubicBezTo>
                    <a:cubicBezTo>
                      <a:pt x="3" y="134"/>
                      <a:pt x="0" y="135"/>
                      <a:pt x="4" y="132"/>
                    </a:cubicBezTo>
                    <a:cubicBezTo>
                      <a:pt x="4" y="132"/>
                      <a:pt x="4" y="131"/>
                      <a:pt x="6" y="130"/>
                    </a:cubicBezTo>
                    <a:cubicBezTo>
                      <a:pt x="6" y="130"/>
                      <a:pt x="7" y="130"/>
                      <a:pt x="8" y="129"/>
                    </a:cubicBezTo>
                    <a:cubicBezTo>
                      <a:pt x="8" y="129"/>
                      <a:pt x="7" y="128"/>
                      <a:pt x="9" y="128"/>
                    </a:cubicBezTo>
                    <a:cubicBezTo>
                      <a:pt x="9" y="128"/>
                      <a:pt x="11" y="129"/>
                      <a:pt x="11" y="125"/>
                    </a:cubicBezTo>
                    <a:cubicBezTo>
                      <a:pt x="11" y="125"/>
                      <a:pt x="11" y="124"/>
                      <a:pt x="13" y="123"/>
                    </a:cubicBezTo>
                    <a:cubicBezTo>
                      <a:pt x="13" y="123"/>
                      <a:pt x="19" y="118"/>
                      <a:pt x="31" y="102"/>
                    </a:cubicBezTo>
                    <a:cubicBezTo>
                      <a:pt x="31" y="102"/>
                      <a:pt x="42" y="89"/>
                      <a:pt x="48" y="77"/>
                    </a:cubicBezTo>
                    <a:cubicBezTo>
                      <a:pt x="48" y="77"/>
                      <a:pt x="53" y="69"/>
                      <a:pt x="58" y="61"/>
                    </a:cubicBezTo>
                    <a:cubicBezTo>
                      <a:pt x="58" y="61"/>
                      <a:pt x="75" y="34"/>
                      <a:pt x="78" y="28"/>
                    </a:cubicBezTo>
                    <a:cubicBezTo>
                      <a:pt x="78" y="28"/>
                      <a:pt x="59" y="25"/>
                      <a:pt x="58" y="17"/>
                    </a:cubicBezTo>
                    <a:cubicBezTo>
                      <a:pt x="58" y="17"/>
                      <a:pt x="58" y="14"/>
                      <a:pt x="61" y="16"/>
                    </a:cubicBezTo>
                    <a:cubicBezTo>
                      <a:pt x="61" y="16"/>
                      <a:pt x="70" y="20"/>
                      <a:pt x="81" y="13"/>
                    </a:cubicBezTo>
                    <a:cubicBezTo>
                      <a:pt x="81" y="13"/>
                      <a:pt x="87" y="11"/>
                      <a:pt x="9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" name="Freeform 19"/>
              <p:cNvSpPr/>
              <p:nvPr/>
            </p:nvSpPr>
            <p:spPr bwMode="auto">
              <a:xfrm>
                <a:off x="3508" y="2093"/>
                <a:ext cx="158" cy="118"/>
              </a:xfrm>
              <a:custGeom>
                <a:avLst/>
                <a:gdLst>
                  <a:gd name="T0" fmla="*/ 11 w 83"/>
                  <a:gd name="T1" fmla="*/ 29 h 61"/>
                  <a:gd name="T2" fmla="*/ 4 w 83"/>
                  <a:gd name="T3" fmla="*/ 21 h 61"/>
                  <a:gd name="T4" fmla="*/ 20 w 83"/>
                  <a:gd name="T5" fmla="*/ 27 h 61"/>
                  <a:gd name="T6" fmla="*/ 23 w 83"/>
                  <a:gd name="T7" fmla="*/ 33 h 61"/>
                  <a:gd name="T8" fmla="*/ 33 w 83"/>
                  <a:gd name="T9" fmla="*/ 46 h 61"/>
                  <a:gd name="T10" fmla="*/ 34 w 83"/>
                  <a:gd name="T11" fmla="*/ 44 h 61"/>
                  <a:gd name="T12" fmla="*/ 34 w 83"/>
                  <a:gd name="T13" fmla="*/ 39 h 61"/>
                  <a:gd name="T14" fmla="*/ 38 w 83"/>
                  <a:gd name="T15" fmla="*/ 36 h 61"/>
                  <a:gd name="T16" fmla="*/ 40 w 83"/>
                  <a:gd name="T17" fmla="*/ 35 h 61"/>
                  <a:gd name="T18" fmla="*/ 47 w 83"/>
                  <a:gd name="T19" fmla="*/ 26 h 61"/>
                  <a:gd name="T20" fmla="*/ 47 w 83"/>
                  <a:gd name="T21" fmla="*/ 19 h 61"/>
                  <a:gd name="T22" fmla="*/ 37 w 83"/>
                  <a:gd name="T23" fmla="*/ 13 h 61"/>
                  <a:gd name="T24" fmla="*/ 35 w 83"/>
                  <a:gd name="T25" fmla="*/ 11 h 61"/>
                  <a:gd name="T26" fmla="*/ 42 w 83"/>
                  <a:gd name="T27" fmla="*/ 10 h 61"/>
                  <a:gd name="T28" fmla="*/ 55 w 83"/>
                  <a:gd name="T29" fmla="*/ 4 h 61"/>
                  <a:gd name="T30" fmla="*/ 59 w 83"/>
                  <a:gd name="T31" fmla="*/ 1 h 61"/>
                  <a:gd name="T32" fmla="*/ 68 w 83"/>
                  <a:gd name="T33" fmla="*/ 3 h 61"/>
                  <a:gd name="T34" fmla="*/ 81 w 83"/>
                  <a:gd name="T35" fmla="*/ 15 h 61"/>
                  <a:gd name="T36" fmla="*/ 82 w 83"/>
                  <a:gd name="T37" fmla="*/ 18 h 61"/>
                  <a:gd name="T38" fmla="*/ 78 w 83"/>
                  <a:gd name="T39" fmla="*/ 23 h 61"/>
                  <a:gd name="T40" fmla="*/ 66 w 83"/>
                  <a:gd name="T41" fmla="*/ 34 h 61"/>
                  <a:gd name="T42" fmla="*/ 64 w 83"/>
                  <a:gd name="T43" fmla="*/ 46 h 61"/>
                  <a:gd name="T44" fmla="*/ 62 w 83"/>
                  <a:gd name="T45" fmla="*/ 53 h 61"/>
                  <a:gd name="T46" fmla="*/ 55 w 83"/>
                  <a:gd name="T47" fmla="*/ 55 h 61"/>
                  <a:gd name="T48" fmla="*/ 46 w 83"/>
                  <a:gd name="T49" fmla="*/ 59 h 61"/>
                  <a:gd name="T50" fmla="*/ 43 w 83"/>
                  <a:gd name="T51" fmla="*/ 59 h 61"/>
                  <a:gd name="T52" fmla="*/ 40 w 83"/>
                  <a:gd name="T53" fmla="*/ 58 h 61"/>
                  <a:gd name="T54" fmla="*/ 38 w 83"/>
                  <a:gd name="T55" fmla="*/ 55 h 61"/>
                  <a:gd name="T56" fmla="*/ 33 w 83"/>
                  <a:gd name="T57" fmla="*/ 51 h 61"/>
                  <a:gd name="T58" fmla="*/ 29 w 83"/>
                  <a:gd name="T59" fmla="*/ 49 h 61"/>
                  <a:gd name="T60" fmla="*/ 20 w 83"/>
                  <a:gd name="T61" fmla="*/ 35 h 61"/>
                  <a:gd name="T62" fmla="*/ 11 w 83"/>
                  <a:gd name="T63" fmla="*/ 2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3" h="61">
                    <a:moveTo>
                      <a:pt x="11" y="29"/>
                    </a:moveTo>
                    <a:cubicBezTo>
                      <a:pt x="11" y="29"/>
                      <a:pt x="0" y="23"/>
                      <a:pt x="4" y="21"/>
                    </a:cubicBezTo>
                    <a:cubicBezTo>
                      <a:pt x="4" y="21"/>
                      <a:pt x="12" y="18"/>
                      <a:pt x="20" y="27"/>
                    </a:cubicBezTo>
                    <a:cubicBezTo>
                      <a:pt x="20" y="27"/>
                      <a:pt x="21" y="30"/>
                      <a:pt x="23" y="33"/>
                    </a:cubicBezTo>
                    <a:cubicBezTo>
                      <a:pt x="23" y="33"/>
                      <a:pt x="24" y="36"/>
                      <a:pt x="33" y="46"/>
                    </a:cubicBezTo>
                    <a:cubicBezTo>
                      <a:pt x="33" y="46"/>
                      <a:pt x="34" y="47"/>
                      <a:pt x="34" y="44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6" y="35"/>
                      <a:pt x="38" y="36"/>
                    </a:cubicBezTo>
                    <a:cubicBezTo>
                      <a:pt x="38" y="36"/>
                      <a:pt x="39" y="37"/>
                      <a:pt x="40" y="35"/>
                    </a:cubicBezTo>
                    <a:cubicBezTo>
                      <a:pt x="40" y="35"/>
                      <a:pt x="45" y="31"/>
                      <a:pt x="47" y="26"/>
                    </a:cubicBezTo>
                    <a:cubicBezTo>
                      <a:pt x="47" y="26"/>
                      <a:pt x="50" y="21"/>
                      <a:pt x="47" y="19"/>
                    </a:cubicBezTo>
                    <a:cubicBezTo>
                      <a:pt x="47" y="19"/>
                      <a:pt x="40" y="15"/>
                      <a:pt x="37" y="13"/>
                    </a:cubicBezTo>
                    <a:cubicBezTo>
                      <a:pt x="37" y="13"/>
                      <a:pt x="33" y="12"/>
                      <a:pt x="35" y="11"/>
                    </a:cubicBezTo>
                    <a:cubicBezTo>
                      <a:pt x="35" y="11"/>
                      <a:pt x="37" y="10"/>
                      <a:pt x="42" y="10"/>
                    </a:cubicBezTo>
                    <a:cubicBezTo>
                      <a:pt x="42" y="10"/>
                      <a:pt x="53" y="8"/>
                      <a:pt x="55" y="4"/>
                    </a:cubicBezTo>
                    <a:cubicBezTo>
                      <a:pt x="55" y="4"/>
                      <a:pt x="56" y="0"/>
                      <a:pt x="59" y="1"/>
                    </a:cubicBezTo>
                    <a:cubicBezTo>
                      <a:pt x="59" y="1"/>
                      <a:pt x="65" y="4"/>
                      <a:pt x="68" y="3"/>
                    </a:cubicBezTo>
                    <a:cubicBezTo>
                      <a:pt x="68" y="3"/>
                      <a:pt x="79" y="3"/>
                      <a:pt x="81" y="15"/>
                    </a:cubicBezTo>
                    <a:cubicBezTo>
                      <a:pt x="81" y="15"/>
                      <a:pt x="81" y="17"/>
                      <a:pt x="82" y="18"/>
                    </a:cubicBezTo>
                    <a:cubicBezTo>
                      <a:pt x="82" y="18"/>
                      <a:pt x="83" y="22"/>
                      <a:pt x="78" y="23"/>
                    </a:cubicBezTo>
                    <a:cubicBezTo>
                      <a:pt x="78" y="23"/>
                      <a:pt x="68" y="30"/>
                      <a:pt x="66" y="34"/>
                    </a:cubicBezTo>
                    <a:cubicBezTo>
                      <a:pt x="66" y="34"/>
                      <a:pt x="62" y="42"/>
                      <a:pt x="64" y="46"/>
                    </a:cubicBezTo>
                    <a:cubicBezTo>
                      <a:pt x="64" y="46"/>
                      <a:pt x="66" y="51"/>
                      <a:pt x="62" y="53"/>
                    </a:cubicBezTo>
                    <a:cubicBezTo>
                      <a:pt x="62" y="53"/>
                      <a:pt x="59" y="55"/>
                      <a:pt x="55" y="55"/>
                    </a:cubicBezTo>
                    <a:cubicBezTo>
                      <a:pt x="55" y="55"/>
                      <a:pt x="50" y="54"/>
                      <a:pt x="46" y="59"/>
                    </a:cubicBezTo>
                    <a:cubicBezTo>
                      <a:pt x="46" y="59"/>
                      <a:pt x="46" y="61"/>
                      <a:pt x="43" y="59"/>
                    </a:cubicBezTo>
                    <a:cubicBezTo>
                      <a:pt x="43" y="59"/>
                      <a:pt x="43" y="58"/>
                      <a:pt x="40" y="58"/>
                    </a:cubicBezTo>
                    <a:cubicBezTo>
                      <a:pt x="40" y="58"/>
                      <a:pt x="38" y="58"/>
                      <a:pt x="38" y="55"/>
                    </a:cubicBezTo>
                    <a:cubicBezTo>
                      <a:pt x="38" y="55"/>
                      <a:pt x="37" y="52"/>
                      <a:pt x="33" y="51"/>
                    </a:cubicBezTo>
                    <a:cubicBezTo>
                      <a:pt x="33" y="51"/>
                      <a:pt x="31" y="52"/>
                      <a:pt x="29" y="49"/>
                    </a:cubicBezTo>
                    <a:cubicBezTo>
                      <a:pt x="29" y="49"/>
                      <a:pt x="23" y="39"/>
                      <a:pt x="20" y="35"/>
                    </a:cubicBezTo>
                    <a:cubicBezTo>
                      <a:pt x="20" y="35"/>
                      <a:pt x="16" y="30"/>
                      <a:pt x="11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Freeform 20"/>
              <p:cNvSpPr/>
              <p:nvPr/>
            </p:nvSpPr>
            <p:spPr bwMode="auto">
              <a:xfrm>
                <a:off x="4556" y="2116"/>
                <a:ext cx="19" cy="97"/>
              </a:xfrm>
              <a:custGeom>
                <a:avLst/>
                <a:gdLst>
                  <a:gd name="T0" fmla="*/ 10 w 10"/>
                  <a:gd name="T1" fmla="*/ 50 h 50"/>
                  <a:gd name="T2" fmla="*/ 6 w 10"/>
                  <a:gd name="T3" fmla="*/ 50 h 50"/>
                  <a:gd name="T4" fmla="*/ 0 w 10"/>
                  <a:gd name="T5" fmla="*/ 25 h 50"/>
                  <a:gd name="T6" fmla="*/ 6 w 10"/>
                  <a:gd name="T7" fmla="*/ 0 h 50"/>
                  <a:gd name="T8" fmla="*/ 10 w 10"/>
                  <a:gd name="T9" fmla="*/ 0 h 50"/>
                  <a:gd name="T10" fmla="*/ 4 w 10"/>
                  <a:gd name="T11" fmla="*/ 25 h 50"/>
                  <a:gd name="T12" fmla="*/ 10 w 10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0">
                    <a:moveTo>
                      <a:pt x="10" y="50"/>
                    </a:moveTo>
                    <a:cubicBezTo>
                      <a:pt x="6" y="50"/>
                      <a:pt x="6" y="50"/>
                      <a:pt x="6" y="50"/>
                    </a:cubicBezTo>
                    <a:cubicBezTo>
                      <a:pt x="2" y="43"/>
                      <a:pt x="0" y="35"/>
                      <a:pt x="0" y="25"/>
                    </a:cubicBezTo>
                    <a:cubicBezTo>
                      <a:pt x="0" y="15"/>
                      <a:pt x="2" y="7"/>
                      <a:pt x="6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6" y="8"/>
                      <a:pt x="4" y="16"/>
                      <a:pt x="4" y="25"/>
                    </a:cubicBezTo>
                    <a:cubicBezTo>
                      <a:pt x="4" y="35"/>
                      <a:pt x="6" y="43"/>
                      <a:pt x="10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Freeform 21"/>
              <p:cNvSpPr>
                <a:spLocks noEditPoints="1"/>
              </p:cNvSpPr>
              <p:nvPr/>
            </p:nvSpPr>
            <p:spPr bwMode="auto">
              <a:xfrm>
                <a:off x="4594" y="2116"/>
                <a:ext cx="95" cy="99"/>
              </a:xfrm>
              <a:custGeom>
                <a:avLst/>
                <a:gdLst>
                  <a:gd name="T0" fmla="*/ 15 w 50"/>
                  <a:gd name="T1" fmla="*/ 0 h 51"/>
                  <a:gd name="T2" fmla="*/ 19 w 50"/>
                  <a:gd name="T3" fmla="*/ 3 h 51"/>
                  <a:gd name="T4" fmla="*/ 16 w 50"/>
                  <a:gd name="T5" fmla="*/ 5 h 51"/>
                  <a:gd name="T6" fmla="*/ 14 w 50"/>
                  <a:gd name="T7" fmla="*/ 26 h 51"/>
                  <a:gd name="T8" fmla="*/ 14 w 50"/>
                  <a:gd name="T9" fmla="*/ 30 h 51"/>
                  <a:gd name="T10" fmla="*/ 11 w 50"/>
                  <a:gd name="T11" fmla="*/ 26 h 51"/>
                  <a:gd name="T12" fmla="*/ 8 w 50"/>
                  <a:gd name="T13" fmla="*/ 16 h 51"/>
                  <a:gd name="T14" fmla="*/ 0 w 50"/>
                  <a:gd name="T15" fmla="*/ 18 h 51"/>
                  <a:gd name="T16" fmla="*/ 25 w 50"/>
                  <a:gd name="T17" fmla="*/ 35 h 51"/>
                  <a:gd name="T18" fmla="*/ 24 w 50"/>
                  <a:gd name="T19" fmla="*/ 29 h 51"/>
                  <a:gd name="T20" fmla="*/ 29 w 50"/>
                  <a:gd name="T21" fmla="*/ 29 h 51"/>
                  <a:gd name="T22" fmla="*/ 28 w 50"/>
                  <a:gd name="T23" fmla="*/ 34 h 51"/>
                  <a:gd name="T24" fmla="*/ 46 w 50"/>
                  <a:gd name="T25" fmla="*/ 35 h 51"/>
                  <a:gd name="T26" fmla="*/ 50 w 50"/>
                  <a:gd name="T27" fmla="*/ 38 h 51"/>
                  <a:gd name="T28" fmla="*/ 46 w 50"/>
                  <a:gd name="T29" fmla="*/ 38 h 51"/>
                  <a:gd name="T30" fmla="*/ 28 w 50"/>
                  <a:gd name="T31" fmla="*/ 46 h 51"/>
                  <a:gd name="T32" fmla="*/ 28 w 50"/>
                  <a:gd name="T33" fmla="*/ 51 h 51"/>
                  <a:gd name="T34" fmla="*/ 25 w 50"/>
                  <a:gd name="T35" fmla="*/ 46 h 51"/>
                  <a:gd name="T36" fmla="*/ 6 w 50"/>
                  <a:gd name="T37" fmla="*/ 38 h 51"/>
                  <a:gd name="T38" fmla="*/ 2 w 50"/>
                  <a:gd name="T39" fmla="*/ 35 h 51"/>
                  <a:gd name="T40" fmla="*/ 27 w 50"/>
                  <a:gd name="T41" fmla="*/ 13 h 51"/>
                  <a:gd name="T42" fmla="*/ 27 w 50"/>
                  <a:gd name="T43" fmla="*/ 0 h 51"/>
                  <a:gd name="T44" fmla="*/ 32 w 50"/>
                  <a:gd name="T45" fmla="*/ 1 h 51"/>
                  <a:gd name="T46" fmla="*/ 31 w 50"/>
                  <a:gd name="T47" fmla="*/ 6 h 51"/>
                  <a:gd name="T48" fmla="*/ 44 w 50"/>
                  <a:gd name="T49" fmla="*/ 3 h 51"/>
                  <a:gd name="T50" fmla="*/ 47 w 50"/>
                  <a:gd name="T51" fmla="*/ 7 h 51"/>
                  <a:gd name="T52" fmla="*/ 41 w 50"/>
                  <a:gd name="T53" fmla="*/ 9 h 51"/>
                  <a:gd name="T54" fmla="*/ 31 w 50"/>
                  <a:gd name="T55" fmla="*/ 22 h 51"/>
                  <a:gd name="T56" fmla="*/ 46 w 50"/>
                  <a:gd name="T57" fmla="*/ 22 h 51"/>
                  <a:gd name="T58" fmla="*/ 50 w 50"/>
                  <a:gd name="T59" fmla="*/ 20 h 51"/>
                  <a:gd name="T60" fmla="*/ 49 w 50"/>
                  <a:gd name="T61" fmla="*/ 24 h 51"/>
                  <a:gd name="T62" fmla="*/ 32 w 50"/>
                  <a:gd name="T63" fmla="*/ 29 h 51"/>
                  <a:gd name="T64" fmla="*/ 27 w 50"/>
                  <a:gd name="T65" fmla="*/ 16 h 51"/>
                  <a:gd name="T66" fmla="*/ 18 w 50"/>
                  <a:gd name="T67" fmla="*/ 17 h 51"/>
                  <a:gd name="T68" fmla="*/ 27 w 50"/>
                  <a:gd name="T69" fmla="*/ 1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0" h="51">
                    <a:moveTo>
                      <a:pt x="0" y="18"/>
                    </a:moveTo>
                    <a:cubicBezTo>
                      <a:pt x="8" y="13"/>
                      <a:pt x="13" y="6"/>
                      <a:pt x="15" y="0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0" y="2"/>
                      <a:pt x="20" y="3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3"/>
                      <a:pt x="17" y="4"/>
                      <a:pt x="16" y="5"/>
                    </a:cubicBezTo>
                    <a:cubicBezTo>
                      <a:pt x="15" y="7"/>
                      <a:pt x="15" y="9"/>
                      <a:pt x="14" y="10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6"/>
                      <a:pt x="14" y="27"/>
                      <a:pt x="14" y="29"/>
                    </a:cubicBezTo>
                    <a:cubicBezTo>
                      <a:pt x="14" y="29"/>
                      <a:pt x="14" y="30"/>
                      <a:pt x="14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28"/>
                      <a:pt x="11" y="27"/>
                      <a:pt x="11" y="26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0" y="14"/>
                      <a:pt x="9" y="15"/>
                      <a:pt x="8" y="16"/>
                    </a:cubicBezTo>
                    <a:cubicBezTo>
                      <a:pt x="7" y="17"/>
                      <a:pt x="6" y="18"/>
                      <a:pt x="3" y="21"/>
                    </a:cubicBezTo>
                    <a:cubicBezTo>
                      <a:pt x="2" y="19"/>
                      <a:pt x="1" y="19"/>
                      <a:pt x="0" y="18"/>
                    </a:cubicBezTo>
                    <a:close/>
                    <a:moveTo>
                      <a:pt x="6" y="35"/>
                    </a:move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4"/>
                      <a:pt x="25" y="34"/>
                      <a:pt x="25" y="34"/>
                    </a:cubicBezTo>
                    <a:cubicBezTo>
                      <a:pt x="25" y="33"/>
                      <a:pt x="24" y="31"/>
                      <a:pt x="24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29" y="30"/>
                      <a:pt x="29" y="30"/>
                      <a:pt x="29" y="30"/>
                    </a:cubicBezTo>
                    <a:cubicBezTo>
                      <a:pt x="28" y="30"/>
                      <a:pt x="28" y="32"/>
                      <a:pt x="28" y="34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46" y="35"/>
                      <a:pt x="46" y="35"/>
                      <a:pt x="46" y="35"/>
                    </a:cubicBezTo>
                    <a:cubicBezTo>
                      <a:pt x="47" y="35"/>
                      <a:pt x="48" y="35"/>
                      <a:pt x="50" y="35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50" y="38"/>
                      <a:pt x="49" y="38"/>
                      <a:pt x="48" y="38"/>
                    </a:cubicBezTo>
                    <a:cubicBezTo>
                      <a:pt x="48" y="38"/>
                      <a:pt x="47" y="38"/>
                      <a:pt x="46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28" y="47"/>
                      <a:pt x="28" y="48"/>
                      <a:pt x="28" y="49"/>
                    </a:cubicBezTo>
                    <a:cubicBezTo>
                      <a:pt x="28" y="50"/>
                      <a:pt x="28" y="50"/>
                      <a:pt x="28" y="51"/>
                    </a:cubicBezTo>
                    <a:cubicBezTo>
                      <a:pt x="24" y="51"/>
                      <a:pt x="24" y="51"/>
                      <a:pt x="24" y="51"/>
                    </a:cubicBezTo>
                    <a:cubicBezTo>
                      <a:pt x="24" y="48"/>
                      <a:pt x="25" y="47"/>
                      <a:pt x="25" y="46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5" y="38"/>
                      <a:pt x="3" y="38"/>
                      <a:pt x="2" y="38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3" y="35"/>
                      <a:pt x="4" y="35"/>
                      <a:pt x="6" y="35"/>
                    </a:cubicBezTo>
                    <a:close/>
                    <a:moveTo>
                      <a:pt x="27" y="13"/>
                    </a:moveTo>
                    <a:cubicBezTo>
                      <a:pt x="27" y="5"/>
                      <a:pt x="27" y="5"/>
                      <a:pt x="27" y="5"/>
                    </a:cubicBezTo>
                    <a:cubicBezTo>
                      <a:pt x="27" y="5"/>
                      <a:pt x="27" y="3"/>
                      <a:pt x="27" y="0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1" y="2"/>
                      <a:pt x="31" y="3"/>
                      <a:pt x="31" y="6"/>
                    </a:cubicBezTo>
                    <a:cubicBezTo>
                      <a:pt x="31" y="12"/>
                      <a:pt x="31" y="12"/>
                      <a:pt x="31" y="12"/>
                    </a:cubicBezTo>
                    <a:cubicBezTo>
                      <a:pt x="36" y="9"/>
                      <a:pt x="40" y="6"/>
                      <a:pt x="44" y="3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8"/>
                      <a:pt x="46" y="8"/>
                      <a:pt x="46" y="8"/>
                    </a:cubicBezTo>
                    <a:cubicBezTo>
                      <a:pt x="44" y="8"/>
                      <a:pt x="42" y="9"/>
                      <a:pt x="41" y="9"/>
                    </a:cubicBezTo>
                    <a:cubicBezTo>
                      <a:pt x="39" y="11"/>
                      <a:pt x="36" y="13"/>
                      <a:pt x="31" y="15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32" y="26"/>
                      <a:pt x="38" y="26"/>
                    </a:cubicBezTo>
                    <a:cubicBezTo>
                      <a:pt x="43" y="26"/>
                      <a:pt x="46" y="25"/>
                      <a:pt x="46" y="22"/>
                    </a:cubicBezTo>
                    <a:cubicBezTo>
                      <a:pt x="46" y="21"/>
                      <a:pt x="46" y="20"/>
                      <a:pt x="46" y="19"/>
                    </a:cubicBezTo>
                    <a:cubicBezTo>
                      <a:pt x="48" y="20"/>
                      <a:pt x="49" y="20"/>
                      <a:pt x="50" y="20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50" y="22"/>
                      <a:pt x="50" y="23"/>
                      <a:pt x="49" y="24"/>
                    </a:cubicBezTo>
                    <a:cubicBezTo>
                      <a:pt x="48" y="27"/>
                      <a:pt x="45" y="29"/>
                      <a:pt x="40" y="29"/>
                    </a:cubicBezTo>
                    <a:cubicBezTo>
                      <a:pt x="35" y="29"/>
                      <a:pt x="33" y="29"/>
                      <a:pt x="32" y="29"/>
                    </a:cubicBezTo>
                    <a:cubicBezTo>
                      <a:pt x="29" y="28"/>
                      <a:pt x="27" y="27"/>
                      <a:pt x="27" y="24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5" y="17"/>
                      <a:pt x="22" y="18"/>
                      <a:pt x="20" y="19"/>
                    </a:cubicBezTo>
                    <a:cubicBezTo>
                      <a:pt x="19" y="19"/>
                      <a:pt x="18" y="18"/>
                      <a:pt x="18" y="17"/>
                    </a:cubicBezTo>
                    <a:cubicBezTo>
                      <a:pt x="17" y="17"/>
                      <a:pt x="17" y="16"/>
                      <a:pt x="17" y="16"/>
                    </a:cubicBezTo>
                    <a:cubicBezTo>
                      <a:pt x="20" y="16"/>
                      <a:pt x="23" y="15"/>
                      <a:pt x="2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Freeform 22"/>
              <p:cNvSpPr>
                <a:spLocks noEditPoints="1"/>
              </p:cNvSpPr>
              <p:nvPr/>
            </p:nvSpPr>
            <p:spPr bwMode="auto">
              <a:xfrm>
                <a:off x="4703" y="2115"/>
                <a:ext cx="93" cy="100"/>
              </a:xfrm>
              <a:custGeom>
                <a:avLst/>
                <a:gdLst>
                  <a:gd name="T0" fmla="*/ 19 w 49"/>
                  <a:gd name="T1" fmla="*/ 0 h 52"/>
                  <a:gd name="T2" fmla="*/ 22 w 49"/>
                  <a:gd name="T3" fmla="*/ 1 h 52"/>
                  <a:gd name="T4" fmla="*/ 23 w 49"/>
                  <a:gd name="T5" fmla="*/ 1 h 52"/>
                  <a:gd name="T6" fmla="*/ 22 w 49"/>
                  <a:gd name="T7" fmla="*/ 2 h 52"/>
                  <a:gd name="T8" fmla="*/ 21 w 49"/>
                  <a:gd name="T9" fmla="*/ 4 h 52"/>
                  <a:gd name="T10" fmla="*/ 20 w 49"/>
                  <a:gd name="T11" fmla="*/ 6 h 52"/>
                  <a:gd name="T12" fmla="*/ 19 w 49"/>
                  <a:gd name="T13" fmla="*/ 9 h 52"/>
                  <a:gd name="T14" fmla="*/ 44 w 49"/>
                  <a:gd name="T15" fmla="*/ 9 h 52"/>
                  <a:gd name="T16" fmla="*/ 47 w 49"/>
                  <a:gd name="T17" fmla="*/ 8 h 52"/>
                  <a:gd name="T18" fmla="*/ 49 w 49"/>
                  <a:gd name="T19" fmla="*/ 8 h 52"/>
                  <a:gd name="T20" fmla="*/ 49 w 49"/>
                  <a:gd name="T21" fmla="*/ 12 h 52"/>
                  <a:gd name="T22" fmla="*/ 47 w 49"/>
                  <a:gd name="T23" fmla="*/ 11 h 52"/>
                  <a:gd name="T24" fmla="*/ 44 w 49"/>
                  <a:gd name="T25" fmla="*/ 11 h 52"/>
                  <a:gd name="T26" fmla="*/ 18 w 49"/>
                  <a:gd name="T27" fmla="*/ 11 h 52"/>
                  <a:gd name="T28" fmla="*/ 11 w 49"/>
                  <a:gd name="T29" fmla="*/ 25 h 52"/>
                  <a:gd name="T30" fmla="*/ 24 w 49"/>
                  <a:gd name="T31" fmla="*/ 25 h 52"/>
                  <a:gd name="T32" fmla="*/ 24 w 49"/>
                  <a:gd name="T33" fmla="*/ 21 h 52"/>
                  <a:gd name="T34" fmla="*/ 24 w 49"/>
                  <a:gd name="T35" fmla="*/ 16 h 52"/>
                  <a:gd name="T36" fmla="*/ 28 w 49"/>
                  <a:gd name="T37" fmla="*/ 16 h 52"/>
                  <a:gd name="T38" fmla="*/ 28 w 49"/>
                  <a:gd name="T39" fmla="*/ 17 h 52"/>
                  <a:gd name="T40" fmla="*/ 28 w 49"/>
                  <a:gd name="T41" fmla="*/ 17 h 52"/>
                  <a:gd name="T42" fmla="*/ 27 w 49"/>
                  <a:gd name="T43" fmla="*/ 21 h 52"/>
                  <a:gd name="T44" fmla="*/ 27 w 49"/>
                  <a:gd name="T45" fmla="*/ 25 h 52"/>
                  <a:gd name="T46" fmla="*/ 39 w 49"/>
                  <a:gd name="T47" fmla="*/ 25 h 52"/>
                  <a:gd name="T48" fmla="*/ 44 w 49"/>
                  <a:gd name="T49" fmla="*/ 25 h 52"/>
                  <a:gd name="T50" fmla="*/ 44 w 49"/>
                  <a:gd name="T51" fmla="*/ 28 h 52"/>
                  <a:gd name="T52" fmla="*/ 39 w 49"/>
                  <a:gd name="T53" fmla="*/ 28 h 52"/>
                  <a:gd name="T54" fmla="*/ 27 w 49"/>
                  <a:gd name="T55" fmla="*/ 28 h 52"/>
                  <a:gd name="T56" fmla="*/ 27 w 49"/>
                  <a:gd name="T57" fmla="*/ 47 h 52"/>
                  <a:gd name="T58" fmla="*/ 19 w 49"/>
                  <a:gd name="T59" fmla="*/ 52 h 52"/>
                  <a:gd name="T60" fmla="*/ 17 w 49"/>
                  <a:gd name="T61" fmla="*/ 47 h 52"/>
                  <a:gd name="T62" fmla="*/ 24 w 49"/>
                  <a:gd name="T63" fmla="*/ 46 h 52"/>
                  <a:gd name="T64" fmla="*/ 24 w 49"/>
                  <a:gd name="T65" fmla="*/ 28 h 52"/>
                  <a:gd name="T66" fmla="*/ 11 w 49"/>
                  <a:gd name="T67" fmla="*/ 28 h 52"/>
                  <a:gd name="T68" fmla="*/ 8 w 49"/>
                  <a:gd name="T69" fmla="*/ 29 h 52"/>
                  <a:gd name="T70" fmla="*/ 6 w 49"/>
                  <a:gd name="T71" fmla="*/ 25 h 52"/>
                  <a:gd name="T72" fmla="*/ 9 w 49"/>
                  <a:gd name="T73" fmla="*/ 22 h 52"/>
                  <a:gd name="T74" fmla="*/ 14 w 49"/>
                  <a:gd name="T75" fmla="*/ 11 h 52"/>
                  <a:gd name="T76" fmla="*/ 4 w 49"/>
                  <a:gd name="T77" fmla="*/ 11 h 52"/>
                  <a:gd name="T78" fmla="*/ 1 w 49"/>
                  <a:gd name="T79" fmla="*/ 11 h 52"/>
                  <a:gd name="T80" fmla="*/ 0 w 49"/>
                  <a:gd name="T81" fmla="*/ 12 h 52"/>
                  <a:gd name="T82" fmla="*/ 0 w 49"/>
                  <a:gd name="T83" fmla="*/ 8 h 52"/>
                  <a:gd name="T84" fmla="*/ 2 w 49"/>
                  <a:gd name="T85" fmla="*/ 8 h 52"/>
                  <a:gd name="T86" fmla="*/ 4 w 49"/>
                  <a:gd name="T87" fmla="*/ 9 h 52"/>
                  <a:gd name="T88" fmla="*/ 15 w 49"/>
                  <a:gd name="T89" fmla="*/ 9 h 52"/>
                  <a:gd name="T90" fmla="*/ 19 w 49"/>
                  <a:gd name="T91" fmla="*/ 0 h 52"/>
                  <a:gd name="T92" fmla="*/ 0 w 49"/>
                  <a:gd name="T93" fmla="*/ 46 h 52"/>
                  <a:gd name="T94" fmla="*/ 14 w 49"/>
                  <a:gd name="T95" fmla="*/ 33 h 52"/>
                  <a:gd name="T96" fmla="*/ 18 w 49"/>
                  <a:gd name="T97" fmla="*/ 36 h 52"/>
                  <a:gd name="T98" fmla="*/ 19 w 49"/>
                  <a:gd name="T99" fmla="*/ 36 h 52"/>
                  <a:gd name="T100" fmla="*/ 18 w 49"/>
                  <a:gd name="T101" fmla="*/ 37 h 52"/>
                  <a:gd name="T102" fmla="*/ 15 w 49"/>
                  <a:gd name="T103" fmla="*/ 39 h 52"/>
                  <a:gd name="T104" fmla="*/ 4 w 49"/>
                  <a:gd name="T105" fmla="*/ 49 h 52"/>
                  <a:gd name="T106" fmla="*/ 0 w 49"/>
                  <a:gd name="T107" fmla="*/ 46 h 52"/>
                  <a:gd name="T108" fmla="*/ 32 w 49"/>
                  <a:gd name="T109" fmla="*/ 37 h 52"/>
                  <a:gd name="T110" fmla="*/ 34 w 49"/>
                  <a:gd name="T111" fmla="*/ 34 h 52"/>
                  <a:gd name="T112" fmla="*/ 48 w 49"/>
                  <a:gd name="T113" fmla="*/ 45 h 52"/>
                  <a:gd name="T114" fmla="*/ 46 w 49"/>
                  <a:gd name="T115" fmla="*/ 48 h 52"/>
                  <a:gd name="T116" fmla="*/ 32 w 49"/>
                  <a:gd name="T117" fmla="*/ 3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9" h="52">
                    <a:moveTo>
                      <a:pt x="19" y="0"/>
                    </a:moveTo>
                    <a:cubicBezTo>
                      <a:pt x="22" y="1"/>
                      <a:pt x="22" y="1"/>
                      <a:pt x="22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2"/>
                      <a:pt x="22" y="2"/>
                    </a:cubicBezTo>
                    <a:cubicBezTo>
                      <a:pt x="22" y="2"/>
                      <a:pt x="21" y="3"/>
                      <a:pt x="21" y="4"/>
                    </a:cubicBezTo>
                    <a:cubicBezTo>
                      <a:pt x="21" y="4"/>
                      <a:pt x="20" y="5"/>
                      <a:pt x="20" y="6"/>
                    </a:cubicBezTo>
                    <a:cubicBezTo>
                      <a:pt x="20" y="7"/>
                      <a:pt x="19" y="8"/>
                      <a:pt x="19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9"/>
                      <a:pt x="46" y="8"/>
                      <a:pt x="47" y="8"/>
                    </a:cubicBezTo>
                    <a:cubicBezTo>
                      <a:pt x="48" y="8"/>
                      <a:pt x="49" y="8"/>
                      <a:pt x="49" y="8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8" y="12"/>
                      <a:pt x="47" y="11"/>
                    </a:cubicBezTo>
                    <a:cubicBezTo>
                      <a:pt x="46" y="11"/>
                      <a:pt x="45" y="11"/>
                      <a:pt x="44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6" y="15"/>
                      <a:pt x="14" y="19"/>
                      <a:pt x="11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19"/>
                      <a:pt x="24" y="17"/>
                      <a:pt x="24" y="16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28" y="16"/>
                      <a:pt x="28" y="16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7" y="17"/>
                      <a:pt x="27" y="19"/>
                      <a:pt x="27" y="21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39" y="25"/>
                      <a:pt x="39" y="25"/>
                      <a:pt x="39" y="25"/>
                    </a:cubicBezTo>
                    <a:cubicBezTo>
                      <a:pt x="40" y="25"/>
                      <a:pt x="42" y="25"/>
                      <a:pt x="44" y="25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2" y="28"/>
                      <a:pt x="41" y="28"/>
                      <a:pt x="39" y="2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47"/>
                      <a:pt x="27" y="47"/>
                      <a:pt x="27" y="47"/>
                    </a:cubicBezTo>
                    <a:cubicBezTo>
                      <a:pt x="28" y="50"/>
                      <a:pt x="25" y="51"/>
                      <a:pt x="19" y="52"/>
                    </a:cubicBezTo>
                    <a:cubicBezTo>
                      <a:pt x="18" y="50"/>
                      <a:pt x="18" y="49"/>
                      <a:pt x="17" y="47"/>
                    </a:cubicBezTo>
                    <a:cubicBezTo>
                      <a:pt x="22" y="48"/>
                      <a:pt x="25" y="48"/>
                      <a:pt x="24" y="46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0" y="28"/>
                      <a:pt x="9" y="28"/>
                      <a:pt x="8" y="29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7" y="25"/>
                      <a:pt x="8" y="24"/>
                      <a:pt x="9" y="22"/>
                    </a:cubicBezTo>
                    <a:cubicBezTo>
                      <a:pt x="11" y="19"/>
                      <a:pt x="12" y="16"/>
                      <a:pt x="1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3" y="11"/>
                      <a:pt x="1" y="11"/>
                    </a:cubicBezTo>
                    <a:cubicBezTo>
                      <a:pt x="1" y="12"/>
                      <a:pt x="0" y="12"/>
                      <a:pt x="0" y="12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8"/>
                      <a:pt x="2" y="8"/>
                    </a:cubicBezTo>
                    <a:cubicBezTo>
                      <a:pt x="3" y="8"/>
                      <a:pt x="4" y="9"/>
                      <a:pt x="4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7" y="6"/>
                      <a:pt x="18" y="3"/>
                      <a:pt x="19" y="0"/>
                    </a:cubicBezTo>
                    <a:close/>
                    <a:moveTo>
                      <a:pt x="0" y="46"/>
                    </a:moveTo>
                    <a:cubicBezTo>
                      <a:pt x="6" y="43"/>
                      <a:pt x="11" y="39"/>
                      <a:pt x="14" y="33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6"/>
                      <a:pt x="18" y="36"/>
                      <a:pt x="18" y="37"/>
                    </a:cubicBezTo>
                    <a:cubicBezTo>
                      <a:pt x="17" y="37"/>
                      <a:pt x="16" y="38"/>
                      <a:pt x="15" y="39"/>
                    </a:cubicBezTo>
                    <a:cubicBezTo>
                      <a:pt x="12" y="42"/>
                      <a:pt x="8" y="46"/>
                      <a:pt x="4" y="49"/>
                    </a:cubicBezTo>
                    <a:cubicBezTo>
                      <a:pt x="3" y="47"/>
                      <a:pt x="2" y="46"/>
                      <a:pt x="0" y="46"/>
                    </a:cubicBezTo>
                    <a:close/>
                    <a:moveTo>
                      <a:pt x="32" y="37"/>
                    </a:moveTo>
                    <a:cubicBezTo>
                      <a:pt x="34" y="34"/>
                      <a:pt x="34" y="34"/>
                      <a:pt x="34" y="34"/>
                    </a:cubicBezTo>
                    <a:cubicBezTo>
                      <a:pt x="39" y="37"/>
                      <a:pt x="44" y="41"/>
                      <a:pt x="48" y="45"/>
                    </a:cubicBezTo>
                    <a:cubicBezTo>
                      <a:pt x="46" y="48"/>
                      <a:pt x="46" y="48"/>
                      <a:pt x="46" y="48"/>
                    </a:cubicBezTo>
                    <a:cubicBezTo>
                      <a:pt x="41" y="44"/>
                      <a:pt x="37" y="40"/>
                      <a:pt x="32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Freeform 23"/>
              <p:cNvSpPr/>
              <p:nvPr/>
            </p:nvSpPr>
            <p:spPr bwMode="auto">
              <a:xfrm>
                <a:off x="4821" y="2116"/>
                <a:ext cx="19" cy="97"/>
              </a:xfrm>
              <a:custGeom>
                <a:avLst/>
                <a:gdLst>
                  <a:gd name="T0" fmla="*/ 0 w 10"/>
                  <a:gd name="T1" fmla="*/ 0 h 50"/>
                  <a:gd name="T2" fmla="*/ 4 w 10"/>
                  <a:gd name="T3" fmla="*/ 0 h 50"/>
                  <a:gd name="T4" fmla="*/ 10 w 10"/>
                  <a:gd name="T5" fmla="*/ 25 h 50"/>
                  <a:gd name="T6" fmla="*/ 4 w 10"/>
                  <a:gd name="T7" fmla="*/ 50 h 50"/>
                  <a:gd name="T8" fmla="*/ 0 w 10"/>
                  <a:gd name="T9" fmla="*/ 50 h 50"/>
                  <a:gd name="T10" fmla="*/ 6 w 10"/>
                  <a:gd name="T11" fmla="*/ 25 h 50"/>
                  <a:gd name="T12" fmla="*/ 0 w 10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0">
                    <a:moveTo>
                      <a:pt x="0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8" y="7"/>
                      <a:pt x="10" y="15"/>
                      <a:pt x="10" y="25"/>
                    </a:cubicBezTo>
                    <a:cubicBezTo>
                      <a:pt x="10" y="35"/>
                      <a:pt x="8" y="43"/>
                      <a:pt x="4" y="5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4" y="43"/>
                      <a:pt x="6" y="35"/>
                      <a:pt x="6" y="25"/>
                    </a:cubicBezTo>
                    <a:cubicBezTo>
                      <a:pt x="6" y="16"/>
                      <a:pt x="4" y="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3" name="Freeform 24"/>
              <p:cNvSpPr/>
              <p:nvPr/>
            </p:nvSpPr>
            <p:spPr bwMode="auto">
              <a:xfrm>
                <a:off x="2857" y="2324"/>
                <a:ext cx="71" cy="75"/>
              </a:xfrm>
              <a:custGeom>
                <a:avLst/>
                <a:gdLst>
                  <a:gd name="T0" fmla="*/ 35 w 37"/>
                  <a:gd name="T1" fmla="*/ 0 h 39"/>
                  <a:gd name="T2" fmla="*/ 36 w 37"/>
                  <a:gd name="T3" fmla="*/ 13 h 39"/>
                  <a:gd name="T4" fmla="*/ 35 w 37"/>
                  <a:gd name="T5" fmla="*/ 13 h 39"/>
                  <a:gd name="T6" fmla="*/ 30 w 37"/>
                  <a:gd name="T7" fmla="*/ 5 h 39"/>
                  <a:gd name="T8" fmla="*/ 21 w 37"/>
                  <a:gd name="T9" fmla="*/ 2 h 39"/>
                  <a:gd name="T10" fmla="*/ 14 w 37"/>
                  <a:gd name="T11" fmla="*/ 4 h 39"/>
                  <a:gd name="T12" fmla="*/ 9 w 37"/>
                  <a:gd name="T13" fmla="*/ 10 h 39"/>
                  <a:gd name="T14" fmla="*/ 7 w 37"/>
                  <a:gd name="T15" fmla="*/ 20 h 39"/>
                  <a:gd name="T16" fmla="*/ 9 w 37"/>
                  <a:gd name="T17" fmla="*/ 29 h 39"/>
                  <a:gd name="T18" fmla="*/ 14 w 37"/>
                  <a:gd name="T19" fmla="*/ 35 h 39"/>
                  <a:gd name="T20" fmla="*/ 22 w 37"/>
                  <a:gd name="T21" fmla="*/ 37 h 39"/>
                  <a:gd name="T22" fmla="*/ 29 w 37"/>
                  <a:gd name="T23" fmla="*/ 35 h 39"/>
                  <a:gd name="T24" fmla="*/ 36 w 37"/>
                  <a:gd name="T25" fmla="*/ 29 h 39"/>
                  <a:gd name="T26" fmla="*/ 37 w 37"/>
                  <a:gd name="T27" fmla="*/ 30 h 39"/>
                  <a:gd name="T28" fmla="*/ 30 w 37"/>
                  <a:gd name="T29" fmla="*/ 37 h 39"/>
                  <a:gd name="T30" fmla="*/ 20 w 37"/>
                  <a:gd name="T31" fmla="*/ 39 h 39"/>
                  <a:gd name="T32" fmla="*/ 4 w 37"/>
                  <a:gd name="T33" fmla="*/ 32 h 39"/>
                  <a:gd name="T34" fmla="*/ 0 w 37"/>
                  <a:gd name="T35" fmla="*/ 20 h 39"/>
                  <a:gd name="T36" fmla="*/ 3 w 37"/>
                  <a:gd name="T37" fmla="*/ 10 h 39"/>
                  <a:gd name="T38" fmla="*/ 10 w 37"/>
                  <a:gd name="T39" fmla="*/ 3 h 39"/>
                  <a:gd name="T40" fmla="*/ 21 w 37"/>
                  <a:gd name="T41" fmla="*/ 0 h 39"/>
                  <a:gd name="T42" fmla="*/ 30 w 37"/>
                  <a:gd name="T43" fmla="*/ 2 h 39"/>
                  <a:gd name="T44" fmla="*/ 31 w 37"/>
                  <a:gd name="T45" fmla="*/ 3 h 39"/>
                  <a:gd name="T46" fmla="*/ 33 w 37"/>
                  <a:gd name="T47" fmla="*/ 2 h 39"/>
                  <a:gd name="T48" fmla="*/ 34 w 37"/>
                  <a:gd name="T49" fmla="*/ 0 h 39"/>
                  <a:gd name="T50" fmla="*/ 35 w 37"/>
                  <a:gd name="T5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7" h="39">
                    <a:moveTo>
                      <a:pt x="35" y="0"/>
                    </a:moveTo>
                    <a:cubicBezTo>
                      <a:pt x="36" y="13"/>
                      <a:pt x="36" y="13"/>
                      <a:pt x="36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4" y="9"/>
                      <a:pt x="32" y="6"/>
                      <a:pt x="30" y="5"/>
                    </a:cubicBezTo>
                    <a:cubicBezTo>
                      <a:pt x="27" y="3"/>
                      <a:pt x="25" y="2"/>
                      <a:pt x="21" y="2"/>
                    </a:cubicBezTo>
                    <a:cubicBezTo>
                      <a:pt x="19" y="2"/>
                      <a:pt x="16" y="3"/>
                      <a:pt x="14" y="4"/>
                    </a:cubicBezTo>
                    <a:cubicBezTo>
                      <a:pt x="12" y="5"/>
                      <a:pt x="10" y="7"/>
                      <a:pt x="9" y="10"/>
                    </a:cubicBezTo>
                    <a:cubicBezTo>
                      <a:pt x="7" y="13"/>
                      <a:pt x="7" y="16"/>
                      <a:pt x="7" y="20"/>
                    </a:cubicBezTo>
                    <a:cubicBezTo>
                      <a:pt x="7" y="24"/>
                      <a:pt x="7" y="27"/>
                      <a:pt x="9" y="29"/>
                    </a:cubicBezTo>
                    <a:cubicBezTo>
                      <a:pt x="10" y="32"/>
                      <a:pt x="12" y="33"/>
                      <a:pt x="14" y="35"/>
                    </a:cubicBezTo>
                    <a:cubicBezTo>
                      <a:pt x="16" y="36"/>
                      <a:pt x="19" y="37"/>
                      <a:pt x="22" y="37"/>
                    </a:cubicBezTo>
                    <a:cubicBezTo>
                      <a:pt x="25" y="37"/>
                      <a:pt x="27" y="36"/>
                      <a:pt x="29" y="35"/>
                    </a:cubicBezTo>
                    <a:cubicBezTo>
                      <a:pt x="31" y="34"/>
                      <a:pt x="34" y="32"/>
                      <a:pt x="36" y="29"/>
                    </a:cubicBezTo>
                    <a:cubicBezTo>
                      <a:pt x="37" y="30"/>
                      <a:pt x="37" y="30"/>
                      <a:pt x="37" y="30"/>
                    </a:cubicBezTo>
                    <a:cubicBezTo>
                      <a:pt x="35" y="33"/>
                      <a:pt x="32" y="35"/>
                      <a:pt x="30" y="37"/>
                    </a:cubicBezTo>
                    <a:cubicBezTo>
                      <a:pt x="27" y="38"/>
                      <a:pt x="24" y="39"/>
                      <a:pt x="20" y="39"/>
                    </a:cubicBezTo>
                    <a:cubicBezTo>
                      <a:pt x="13" y="39"/>
                      <a:pt x="8" y="37"/>
                      <a:pt x="4" y="32"/>
                    </a:cubicBezTo>
                    <a:cubicBezTo>
                      <a:pt x="1" y="29"/>
                      <a:pt x="0" y="25"/>
                      <a:pt x="0" y="20"/>
                    </a:cubicBezTo>
                    <a:cubicBezTo>
                      <a:pt x="0" y="17"/>
                      <a:pt x="1" y="13"/>
                      <a:pt x="3" y="10"/>
                    </a:cubicBezTo>
                    <a:cubicBezTo>
                      <a:pt x="4" y="7"/>
                      <a:pt x="7" y="5"/>
                      <a:pt x="10" y="3"/>
                    </a:cubicBezTo>
                    <a:cubicBezTo>
                      <a:pt x="13" y="1"/>
                      <a:pt x="17" y="0"/>
                      <a:pt x="21" y="0"/>
                    </a:cubicBezTo>
                    <a:cubicBezTo>
                      <a:pt x="24" y="0"/>
                      <a:pt x="27" y="1"/>
                      <a:pt x="30" y="2"/>
                    </a:cubicBezTo>
                    <a:cubicBezTo>
                      <a:pt x="30" y="3"/>
                      <a:pt x="31" y="3"/>
                      <a:pt x="31" y="3"/>
                    </a:cubicBezTo>
                    <a:cubicBezTo>
                      <a:pt x="32" y="3"/>
                      <a:pt x="32" y="3"/>
                      <a:pt x="33" y="2"/>
                    </a:cubicBezTo>
                    <a:cubicBezTo>
                      <a:pt x="33" y="2"/>
                      <a:pt x="34" y="1"/>
                      <a:pt x="34" y="0"/>
                    </a:cubicBezTo>
                    <a:lnTo>
                      <a:pt x="3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Freeform 25"/>
              <p:cNvSpPr/>
              <p:nvPr/>
            </p:nvSpPr>
            <p:spPr bwMode="auto">
              <a:xfrm>
                <a:off x="2932" y="2326"/>
                <a:ext cx="82" cy="71"/>
              </a:xfrm>
              <a:custGeom>
                <a:avLst/>
                <a:gdLst>
                  <a:gd name="T0" fmla="*/ 12 w 43"/>
                  <a:gd name="T1" fmla="*/ 17 h 37"/>
                  <a:gd name="T2" fmla="*/ 31 w 43"/>
                  <a:gd name="T3" fmla="*/ 17 h 37"/>
                  <a:gd name="T4" fmla="*/ 31 w 43"/>
                  <a:gd name="T5" fmla="*/ 7 h 37"/>
                  <a:gd name="T6" fmla="*/ 31 w 43"/>
                  <a:gd name="T7" fmla="*/ 3 h 37"/>
                  <a:gd name="T8" fmla="*/ 30 w 43"/>
                  <a:gd name="T9" fmla="*/ 2 h 37"/>
                  <a:gd name="T10" fmla="*/ 27 w 43"/>
                  <a:gd name="T11" fmla="*/ 1 h 37"/>
                  <a:gd name="T12" fmla="*/ 25 w 43"/>
                  <a:gd name="T13" fmla="*/ 1 h 37"/>
                  <a:gd name="T14" fmla="*/ 25 w 43"/>
                  <a:gd name="T15" fmla="*/ 0 h 37"/>
                  <a:gd name="T16" fmla="*/ 43 w 43"/>
                  <a:gd name="T17" fmla="*/ 0 h 37"/>
                  <a:gd name="T18" fmla="*/ 43 w 43"/>
                  <a:gd name="T19" fmla="*/ 1 h 37"/>
                  <a:gd name="T20" fmla="*/ 42 w 43"/>
                  <a:gd name="T21" fmla="*/ 1 h 37"/>
                  <a:gd name="T22" fmla="*/ 39 w 43"/>
                  <a:gd name="T23" fmla="*/ 2 h 37"/>
                  <a:gd name="T24" fmla="*/ 37 w 43"/>
                  <a:gd name="T25" fmla="*/ 3 h 37"/>
                  <a:gd name="T26" fmla="*/ 37 w 43"/>
                  <a:gd name="T27" fmla="*/ 7 h 37"/>
                  <a:gd name="T28" fmla="*/ 37 w 43"/>
                  <a:gd name="T29" fmla="*/ 31 h 37"/>
                  <a:gd name="T30" fmla="*/ 37 w 43"/>
                  <a:gd name="T31" fmla="*/ 34 h 37"/>
                  <a:gd name="T32" fmla="*/ 39 w 43"/>
                  <a:gd name="T33" fmla="*/ 36 h 37"/>
                  <a:gd name="T34" fmla="*/ 42 w 43"/>
                  <a:gd name="T35" fmla="*/ 36 h 37"/>
                  <a:gd name="T36" fmla="*/ 43 w 43"/>
                  <a:gd name="T37" fmla="*/ 36 h 37"/>
                  <a:gd name="T38" fmla="*/ 43 w 43"/>
                  <a:gd name="T39" fmla="*/ 37 h 37"/>
                  <a:gd name="T40" fmla="*/ 25 w 43"/>
                  <a:gd name="T41" fmla="*/ 37 h 37"/>
                  <a:gd name="T42" fmla="*/ 25 w 43"/>
                  <a:gd name="T43" fmla="*/ 36 h 37"/>
                  <a:gd name="T44" fmla="*/ 27 w 43"/>
                  <a:gd name="T45" fmla="*/ 36 h 37"/>
                  <a:gd name="T46" fmla="*/ 31 w 43"/>
                  <a:gd name="T47" fmla="*/ 35 h 37"/>
                  <a:gd name="T48" fmla="*/ 31 w 43"/>
                  <a:gd name="T49" fmla="*/ 31 h 37"/>
                  <a:gd name="T50" fmla="*/ 31 w 43"/>
                  <a:gd name="T51" fmla="*/ 19 h 37"/>
                  <a:gd name="T52" fmla="*/ 12 w 43"/>
                  <a:gd name="T53" fmla="*/ 19 h 37"/>
                  <a:gd name="T54" fmla="*/ 12 w 43"/>
                  <a:gd name="T55" fmla="*/ 31 h 37"/>
                  <a:gd name="T56" fmla="*/ 13 w 43"/>
                  <a:gd name="T57" fmla="*/ 34 h 37"/>
                  <a:gd name="T58" fmla="*/ 14 w 43"/>
                  <a:gd name="T59" fmla="*/ 36 h 37"/>
                  <a:gd name="T60" fmla="*/ 17 w 43"/>
                  <a:gd name="T61" fmla="*/ 36 h 37"/>
                  <a:gd name="T62" fmla="*/ 18 w 43"/>
                  <a:gd name="T63" fmla="*/ 36 h 37"/>
                  <a:gd name="T64" fmla="*/ 18 w 43"/>
                  <a:gd name="T65" fmla="*/ 37 h 37"/>
                  <a:gd name="T66" fmla="*/ 0 w 43"/>
                  <a:gd name="T67" fmla="*/ 37 h 37"/>
                  <a:gd name="T68" fmla="*/ 0 w 43"/>
                  <a:gd name="T69" fmla="*/ 36 h 37"/>
                  <a:gd name="T70" fmla="*/ 2 w 43"/>
                  <a:gd name="T71" fmla="*/ 36 h 37"/>
                  <a:gd name="T72" fmla="*/ 6 w 43"/>
                  <a:gd name="T73" fmla="*/ 35 h 37"/>
                  <a:gd name="T74" fmla="*/ 6 w 43"/>
                  <a:gd name="T75" fmla="*/ 31 h 37"/>
                  <a:gd name="T76" fmla="*/ 6 w 43"/>
                  <a:gd name="T77" fmla="*/ 7 h 37"/>
                  <a:gd name="T78" fmla="*/ 6 w 43"/>
                  <a:gd name="T79" fmla="*/ 3 h 37"/>
                  <a:gd name="T80" fmla="*/ 5 w 43"/>
                  <a:gd name="T81" fmla="*/ 2 h 37"/>
                  <a:gd name="T82" fmla="*/ 2 w 43"/>
                  <a:gd name="T83" fmla="*/ 1 h 37"/>
                  <a:gd name="T84" fmla="*/ 0 w 43"/>
                  <a:gd name="T85" fmla="*/ 1 h 37"/>
                  <a:gd name="T86" fmla="*/ 0 w 43"/>
                  <a:gd name="T87" fmla="*/ 0 h 37"/>
                  <a:gd name="T88" fmla="*/ 18 w 43"/>
                  <a:gd name="T89" fmla="*/ 0 h 37"/>
                  <a:gd name="T90" fmla="*/ 18 w 43"/>
                  <a:gd name="T91" fmla="*/ 1 h 37"/>
                  <a:gd name="T92" fmla="*/ 17 w 43"/>
                  <a:gd name="T93" fmla="*/ 1 h 37"/>
                  <a:gd name="T94" fmla="*/ 14 w 43"/>
                  <a:gd name="T95" fmla="*/ 2 h 37"/>
                  <a:gd name="T96" fmla="*/ 13 w 43"/>
                  <a:gd name="T97" fmla="*/ 3 h 37"/>
                  <a:gd name="T98" fmla="*/ 12 w 43"/>
                  <a:gd name="T99" fmla="*/ 7 h 37"/>
                  <a:gd name="T100" fmla="*/ 12 w 43"/>
                  <a:gd name="T101" fmla="*/ 1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3" h="37">
                    <a:moveTo>
                      <a:pt x="12" y="17"/>
                    </a:moveTo>
                    <a:cubicBezTo>
                      <a:pt x="31" y="17"/>
                      <a:pt x="31" y="17"/>
                      <a:pt x="31" y="1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1" y="5"/>
                      <a:pt x="31" y="3"/>
                      <a:pt x="31" y="3"/>
                    </a:cubicBezTo>
                    <a:cubicBezTo>
                      <a:pt x="31" y="2"/>
                      <a:pt x="30" y="2"/>
                      <a:pt x="30" y="2"/>
                    </a:cubicBezTo>
                    <a:cubicBezTo>
                      <a:pt x="29" y="1"/>
                      <a:pt x="28" y="1"/>
                      <a:pt x="27" y="1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1"/>
                      <a:pt x="40" y="1"/>
                      <a:pt x="39" y="2"/>
                    </a:cubicBezTo>
                    <a:cubicBezTo>
                      <a:pt x="38" y="2"/>
                      <a:pt x="38" y="2"/>
                      <a:pt x="37" y="3"/>
                    </a:cubicBezTo>
                    <a:cubicBezTo>
                      <a:pt x="37" y="4"/>
                      <a:pt x="37" y="5"/>
                      <a:pt x="37" y="7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7" y="33"/>
                      <a:pt x="37" y="34"/>
                      <a:pt x="37" y="34"/>
                    </a:cubicBezTo>
                    <a:cubicBezTo>
                      <a:pt x="38" y="35"/>
                      <a:pt x="38" y="35"/>
                      <a:pt x="39" y="36"/>
                    </a:cubicBezTo>
                    <a:cubicBezTo>
                      <a:pt x="40" y="36"/>
                      <a:pt x="41" y="36"/>
                      <a:pt x="42" y="36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43" y="37"/>
                      <a:pt x="43" y="37"/>
                      <a:pt x="43" y="37"/>
                    </a:cubicBezTo>
                    <a:cubicBezTo>
                      <a:pt x="25" y="37"/>
                      <a:pt x="25" y="37"/>
                      <a:pt x="25" y="37"/>
                    </a:cubicBezTo>
                    <a:cubicBezTo>
                      <a:pt x="25" y="36"/>
                      <a:pt x="25" y="36"/>
                      <a:pt x="25" y="36"/>
                    </a:cubicBezTo>
                    <a:cubicBezTo>
                      <a:pt x="27" y="36"/>
                      <a:pt x="27" y="36"/>
                      <a:pt x="27" y="36"/>
                    </a:cubicBezTo>
                    <a:cubicBezTo>
                      <a:pt x="29" y="36"/>
                      <a:pt x="30" y="36"/>
                      <a:pt x="31" y="35"/>
                    </a:cubicBezTo>
                    <a:cubicBezTo>
                      <a:pt x="31" y="34"/>
                      <a:pt x="31" y="33"/>
                      <a:pt x="31" y="31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3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6" y="36"/>
                      <a:pt x="17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3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5" y="1"/>
                      <a:pt x="14" y="2"/>
                    </a:cubicBezTo>
                    <a:cubicBezTo>
                      <a:pt x="13" y="2"/>
                      <a:pt x="13" y="2"/>
                      <a:pt x="13" y="3"/>
                    </a:cubicBezTo>
                    <a:cubicBezTo>
                      <a:pt x="12" y="4"/>
                      <a:pt x="12" y="5"/>
                      <a:pt x="12" y="7"/>
                    </a:cubicBezTo>
                    <a:lnTo>
                      <a:pt x="1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Freeform 26"/>
              <p:cNvSpPr/>
              <p:nvPr/>
            </p:nvSpPr>
            <p:spPr bwMode="auto">
              <a:xfrm>
                <a:off x="3017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5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4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3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3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5"/>
                      <a:pt x="13" y="35"/>
                      <a:pt x="13" y="36"/>
                    </a:cubicBezTo>
                    <a:cubicBezTo>
                      <a:pt x="14" y="36"/>
                      <a:pt x="15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6" name="Freeform 27"/>
              <p:cNvSpPr/>
              <p:nvPr/>
            </p:nvSpPr>
            <p:spPr bwMode="auto">
              <a:xfrm>
                <a:off x="3052" y="2326"/>
                <a:ext cx="86" cy="73"/>
              </a:xfrm>
              <a:custGeom>
                <a:avLst/>
                <a:gdLst>
                  <a:gd name="T0" fmla="*/ 0 w 45"/>
                  <a:gd name="T1" fmla="*/ 0 h 38"/>
                  <a:gd name="T2" fmla="*/ 11 w 45"/>
                  <a:gd name="T3" fmla="*/ 0 h 38"/>
                  <a:gd name="T4" fmla="*/ 36 w 45"/>
                  <a:gd name="T5" fmla="*/ 28 h 38"/>
                  <a:gd name="T6" fmla="*/ 36 w 45"/>
                  <a:gd name="T7" fmla="*/ 6 h 38"/>
                  <a:gd name="T8" fmla="*/ 35 w 45"/>
                  <a:gd name="T9" fmla="*/ 2 h 38"/>
                  <a:gd name="T10" fmla="*/ 32 w 45"/>
                  <a:gd name="T11" fmla="*/ 1 h 38"/>
                  <a:gd name="T12" fmla="*/ 30 w 45"/>
                  <a:gd name="T13" fmla="*/ 1 h 38"/>
                  <a:gd name="T14" fmla="*/ 30 w 45"/>
                  <a:gd name="T15" fmla="*/ 0 h 38"/>
                  <a:gd name="T16" fmla="*/ 45 w 45"/>
                  <a:gd name="T17" fmla="*/ 0 h 38"/>
                  <a:gd name="T18" fmla="*/ 45 w 45"/>
                  <a:gd name="T19" fmla="*/ 1 h 38"/>
                  <a:gd name="T20" fmla="*/ 43 w 45"/>
                  <a:gd name="T21" fmla="*/ 1 h 38"/>
                  <a:gd name="T22" fmla="*/ 39 w 45"/>
                  <a:gd name="T23" fmla="*/ 2 h 38"/>
                  <a:gd name="T24" fmla="*/ 39 w 45"/>
                  <a:gd name="T25" fmla="*/ 6 h 38"/>
                  <a:gd name="T26" fmla="*/ 39 w 45"/>
                  <a:gd name="T27" fmla="*/ 38 h 38"/>
                  <a:gd name="T28" fmla="*/ 38 w 45"/>
                  <a:gd name="T29" fmla="*/ 38 h 38"/>
                  <a:gd name="T30" fmla="*/ 11 w 45"/>
                  <a:gd name="T31" fmla="*/ 8 h 38"/>
                  <a:gd name="T32" fmla="*/ 11 w 45"/>
                  <a:gd name="T33" fmla="*/ 31 h 38"/>
                  <a:gd name="T34" fmla="*/ 11 w 45"/>
                  <a:gd name="T35" fmla="*/ 35 h 38"/>
                  <a:gd name="T36" fmla="*/ 15 w 45"/>
                  <a:gd name="T37" fmla="*/ 36 h 38"/>
                  <a:gd name="T38" fmla="*/ 16 w 45"/>
                  <a:gd name="T39" fmla="*/ 36 h 38"/>
                  <a:gd name="T40" fmla="*/ 16 w 45"/>
                  <a:gd name="T41" fmla="*/ 37 h 38"/>
                  <a:gd name="T42" fmla="*/ 2 w 45"/>
                  <a:gd name="T43" fmla="*/ 37 h 38"/>
                  <a:gd name="T44" fmla="*/ 2 w 45"/>
                  <a:gd name="T45" fmla="*/ 36 h 38"/>
                  <a:gd name="T46" fmla="*/ 3 w 45"/>
                  <a:gd name="T47" fmla="*/ 36 h 38"/>
                  <a:gd name="T48" fmla="*/ 7 w 45"/>
                  <a:gd name="T49" fmla="*/ 35 h 38"/>
                  <a:gd name="T50" fmla="*/ 8 w 45"/>
                  <a:gd name="T51" fmla="*/ 31 h 38"/>
                  <a:gd name="T52" fmla="*/ 8 w 45"/>
                  <a:gd name="T53" fmla="*/ 5 h 38"/>
                  <a:gd name="T54" fmla="*/ 5 w 45"/>
                  <a:gd name="T55" fmla="*/ 2 h 38"/>
                  <a:gd name="T56" fmla="*/ 2 w 45"/>
                  <a:gd name="T57" fmla="*/ 1 h 38"/>
                  <a:gd name="T58" fmla="*/ 0 w 45"/>
                  <a:gd name="T59" fmla="*/ 1 h 38"/>
                  <a:gd name="T60" fmla="*/ 0 w 45"/>
                  <a:gd name="T6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38">
                    <a:moveTo>
                      <a:pt x="0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4"/>
                      <a:pt x="36" y="3"/>
                      <a:pt x="35" y="2"/>
                    </a:cubicBezTo>
                    <a:cubicBezTo>
                      <a:pt x="34" y="1"/>
                      <a:pt x="33" y="1"/>
                      <a:pt x="32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1" y="1"/>
                      <a:pt x="40" y="2"/>
                      <a:pt x="39" y="2"/>
                    </a:cubicBezTo>
                    <a:cubicBezTo>
                      <a:pt x="39" y="3"/>
                      <a:pt x="39" y="4"/>
                      <a:pt x="39" y="6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1" y="35"/>
                      <a:pt x="11" y="35"/>
                    </a:cubicBezTo>
                    <a:cubicBezTo>
                      <a:pt x="12" y="36"/>
                      <a:pt x="13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5" y="36"/>
                      <a:pt x="6" y="36"/>
                      <a:pt x="7" y="35"/>
                    </a:cubicBezTo>
                    <a:cubicBezTo>
                      <a:pt x="8" y="34"/>
                      <a:pt x="8" y="33"/>
                      <a:pt x="8" y="31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2"/>
                    </a:cubicBezTo>
                    <a:cubicBezTo>
                      <a:pt x="4" y="2"/>
                      <a:pt x="4" y="2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Freeform 28"/>
              <p:cNvSpPr>
                <a:spLocks noEditPoints="1"/>
              </p:cNvSpPr>
              <p:nvPr/>
            </p:nvSpPr>
            <p:spPr bwMode="auto">
              <a:xfrm>
                <a:off x="3138" y="2324"/>
                <a:ext cx="84" cy="73"/>
              </a:xfrm>
              <a:custGeom>
                <a:avLst/>
                <a:gdLst>
                  <a:gd name="T0" fmla="*/ 28 w 44"/>
                  <a:gd name="T1" fmla="*/ 26 h 38"/>
                  <a:gd name="T2" fmla="*/ 12 w 44"/>
                  <a:gd name="T3" fmla="*/ 26 h 38"/>
                  <a:gd name="T4" fmla="*/ 9 w 44"/>
                  <a:gd name="T5" fmla="*/ 32 h 38"/>
                  <a:gd name="T6" fmla="*/ 8 w 44"/>
                  <a:gd name="T7" fmla="*/ 35 h 38"/>
                  <a:gd name="T8" fmla="*/ 9 w 44"/>
                  <a:gd name="T9" fmla="*/ 37 h 38"/>
                  <a:gd name="T10" fmla="*/ 13 w 44"/>
                  <a:gd name="T11" fmla="*/ 37 h 38"/>
                  <a:gd name="T12" fmla="*/ 13 w 44"/>
                  <a:gd name="T13" fmla="*/ 38 h 38"/>
                  <a:gd name="T14" fmla="*/ 0 w 44"/>
                  <a:gd name="T15" fmla="*/ 38 h 38"/>
                  <a:gd name="T16" fmla="*/ 0 w 44"/>
                  <a:gd name="T17" fmla="*/ 37 h 38"/>
                  <a:gd name="T18" fmla="*/ 4 w 44"/>
                  <a:gd name="T19" fmla="*/ 36 h 38"/>
                  <a:gd name="T20" fmla="*/ 7 w 44"/>
                  <a:gd name="T21" fmla="*/ 31 h 38"/>
                  <a:gd name="T22" fmla="*/ 22 w 44"/>
                  <a:gd name="T23" fmla="*/ 0 h 38"/>
                  <a:gd name="T24" fmla="*/ 23 w 44"/>
                  <a:gd name="T25" fmla="*/ 0 h 38"/>
                  <a:gd name="T26" fmla="*/ 37 w 44"/>
                  <a:gd name="T27" fmla="*/ 31 h 38"/>
                  <a:gd name="T28" fmla="*/ 40 w 44"/>
                  <a:gd name="T29" fmla="*/ 36 h 38"/>
                  <a:gd name="T30" fmla="*/ 44 w 44"/>
                  <a:gd name="T31" fmla="*/ 37 h 38"/>
                  <a:gd name="T32" fmla="*/ 44 w 44"/>
                  <a:gd name="T33" fmla="*/ 38 h 38"/>
                  <a:gd name="T34" fmla="*/ 28 w 44"/>
                  <a:gd name="T35" fmla="*/ 38 h 38"/>
                  <a:gd name="T36" fmla="*/ 28 w 44"/>
                  <a:gd name="T37" fmla="*/ 37 h 38"/>
                  <a:gd name="T38" fmla="*/ 31 w 44"/>
                  <a:gd name="T39" fmla="*/ 37 h 38"/>
                  <a:gd name="T40" fmla="*/ 32 w 44"/>
                  <a:gd name="T41" fmla="*/ 35 h 38"/>
                  <a:gd name="T42" fmla="*/ 31 w 44"/>
                  <a:gd name="T43" fmla="*/ 31 h 38"/>
                  <a:gd name="T44" fmla="*/ 28 w 44"/>
                  <a:gd name="T45" fmla="*/ 26 h 38"/>
                  <a:gd name="T46" fmla="*/ 27 w 44"/>
                  <a:gd name="T47" fmla="*/ 24 h 38"/>
                  <a:gd name="T48" fmla="*/ 20 w 44"/>
                  <a:gd name="T49" fmla="*/ 9 h 38"/>
                  <a:gd name="T50" fmla="*/ 13 w 44"/>
                  <a:gd name="T51" fmla="*/ 24 h 38"/>
                  <a:gd name="T52" fmla="*/ 27 w 44"/>
                  <a:gd name="T53" fmla="*/ 2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38">
                    <a:moveTo>
                      <a:pt x="28" y="26"/>
                    </a:moveTo>
                    <a:cubicBezTo>
                      <a:pt x="12" y="26"/>
                      <a:pt x="12" y="26"/>
                      <a:pt x="12" y="26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9" y="33"/>
                      <a:pt x="8" y="34"/>
                      <a:pt x="8" y="35"/>
                    </a:cubicBezTo>
                    <a:cubicBezTo>
                      <a:pt x="8" y="36"/>
                      <a:pt x="9" y="36"/>
                      <a:pt x="9" y="37"/>
                    </a:cubicBezTo>
                    <a:cubicBezTo>
                      <a:pt x="10" y="37"/>
                      <a:pt x="11" y="37"/>
                      <a:pt x="13" y="37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2" y="37"/>
                      <a:pt x="3" y="37"/>
                      <a:pt x="4" y="36"/>
                    </a:cubicBezTo>
                    <a:cubicBezTo>
                      <a:pt x="5" y="35"/>
                      <a:pt x="6" y="34"/>
                      <a:pt x="7" y="31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8" y="34"/>
                      <a:pt x="39" y="35"/>
                      <a:pt x="40" y="36"/>
                    </a:cubicBezTo>
                    <a:cubicBezTo>
                      <a:pt x="41" y="37"/>
                      <a:pt x="42" y="37"/>
                      <a:pt x="44" y="37"/>
                    </a:cubicBezTo>
                    <a:cubicBezTo>
                      <a:pt x="44" y="38"/>
                      <a:pt x="44" y="38"/>
                      <a:pt x="44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31" y="37"/>
                      <a:pt x="31" y="37"/>
                    </a:cubicBezTo>
                    <a:cubicBezTo>
                      <a:pt x="32" y="36"/>
                      <a:pt x="32" y="36"/>
                      <a:pt x="32" y="35"/>
                    </a:cubicBezTo>
                    <a:cubicBezTo>
                      <a:pt x="32" y="34"/>
                      <a:pt x="32" y="33"/>
                      <a:pt x="31" y="31"/>
                    </a:cubicBezTo>
                    <a:lnTo>
                      <a:pt x="28" y="26"/>
                    </a:lnTo>
                    <a:close/>
                    <a:moveTo>
                      <a:pt x="27" y="24"/>
                    </a:moveTo>
                    <a:cubicBezTo>
                      <a:pt x="20" y="9"/>
                      <a:pt x="20" y="9"/>
                      <a:pt x="20" y="9"/>
                    </a:cubicBezTo>
                    <a:cubicBezTo>
                      <a:pt x="13" y="24"/>
                      <a:pt x="13" y="24"/>
                      <a:pt x="13" y="24"/>
                    </a:cubicBezTo>
                    <a:lnTo>
                      <a:pt x="27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8" name="Freeform 29"/>
              <p:cNvSpPr/>
              <p:nvPr/>
            </p:nvSpPr>
            <p:spPr bwMode="auto">
              <a:xfrm>
                <a:off x="3245" y="2326"/>
                <a:ext cx="84" cy="73"/>
              </a:xfrm>
              <a:custGeom>
                <a:avLst/>
                <a:gdLst>
                  <a:gd name="T0" fmla="*/ 29 w 44"/>
                  <a:gd name="T1" fmla="*/ 1 h 38"/>
                  <a:gd name="T2" fmla="*/ 29 w 44"/>
                  <a:gd name="T3" fmla="*/ 0 h 38"/>
                  <a:gd name="T4" fmla="*/ 44 w 44"/>
                  <a:gd name="T5" fmla="*/ 0 h 38"/>
                  <a:gd name="T6" fmla="*/ 44 w 44"/>
                  <a:gd name="T7" fmla="*/ 1 h 38"/>
                  <a:gd name="T8" fmla="*/ 42 w 44"/>
                  <a:gd name="T9" fmla="*/ 1 h 38"/>
                  <a:gd name="T10" fmla="*/ 38 w 44"/>
                  <a:gd name="T11" fmla="*/ 3 h 38"/>
                  <a:gd name="T12" fmla="*/ 38 w 44"/>
                  <a:gd name="T13" fmla="*/ 7 h 38"/>
                  <a:gd name="T14" fmla="*/ 38 w 44"/>
                  <a:gd name="T15" fmla="*/ 22 h 38"/>
                  <a:gd name="T16" fmla="*/ 36 w 44"/>
                  <a:gd name="T17" fmla="*/ 31 h 38"/>
                  <a:gd name="T18" fmla="*/ 32 w 44"/>
                  <a:gd name="T19" fmla="*/ 36 h 38"/>
                  <a:gd name="T20" fmla="*/ 22 w 44"/>
                  <a:gd name="T21" fmla="*/ 38 h 38"/>
                  <a:gd name="T22" fmla="*/ 12 w 44"/>
                  <a:gd name="T23" fmla="*/ 36 h 38"/>
                  <a:gd name="T24" fmla="*/ 7 w 44"/>
                  <a:gd name="T25" fmla="*/ 30 h 38"/>
                  <a:gd name="T26" fmla="*/ 6 w 44"/>
                  <a:gd name="T27" fmla="*/ 21 h 38"/>
                  <a:gd name="T28" fmla="*/ 6 w 44"/>
                  <a:gd name="T29" fmla="*/ 7 h 38"/>
                  <a:gd name="T30" fmla="*/ 5 w 44"/>
                  <a:gd name="T31" fmla="*/ 2 h 38"/>
                  <a:gd name="T32" fmla="*/ 1 w 44"/>
                  <a:gd name="T33" fmla="*/ 1 h 38"/>
                  <a:gd name="T34" fmla="*/ 0 w 44"/>
                  <a:gd name="T35" fmla="*/ 1 h 38"/>
                  <a:gd name="T36" fmla="*/ 0 w 44"/>
                  <a:gd name="T37" fmla="*/ 0 h 38"/>
                  <a:gd name="T38" fmla="*/ 18 w 44"/>
                  <a:gd name="T39" fmla="*/ 0 h 38"/>
                  <a:gd name="T40" fmla="*/ 18 w 44"/>
                  <a:gd name="T41" fmla="*/ 1 h 38"/>
                  <a:gd name="T42" fmla="*/ 16 w 44"/>
                  <a:gd name="T43" fmla="*/ 1 h 38"/>
                  <a:gd name="T44" fmla="*/ 12 w 44"/>
                  <a:gd name="T45" fmla="*/ 3 h 38"/>
                  <a:gd name="T46" fmla="*/ 12 w 44"/>
                  <a:gd name="T47" fmla="*/ 7 h 38"/>
                  <a:gd name="T48" fmla="*/ 12 w 44"/>
                  <a:gd name="T49" fmla="*/ 23 h 38"/>
                  <a:gd name="T50" fmla="*/ 12 w 44"/>
                  <a:gd name="T51" fmla="*/ 28 h 38"/>
                  <a:gd name="T52" fmla="*/ 14 w 44"/>
                  <a:gd name="T53" fmla="*/ 32 h 38"/>
                  <a:gd name="T54" fmla="*/ 17 w 44"/>
                  <a:gd name="T55" fmla="*/ 35 h 38"/>
                  <a:gd name="T56" fmla="*/ 22 w 44"/>
                  <a:gd name="T57" fmla="*/ 36 h 38"/>
                  <a:gd name="T58" fmla="*/ 29 w 44"/>
                  <a:gd name="T59" fmla="*/ 34 h 38"/>
                  <a:gd name="T60" fmla="*/ 34 w 44"/>
                  <a:gd name="T61" fmla="*/ 30 h 38"/>
                  <a:gd name="T62" fmla="*/ 35 w 44"/>
                  <a:gd name="T63" fmla="*/ 22 h 38"/>
                  <a:gd name="T64" fmla="*/ 35 w 44"/>
                  <a:gd name="T65" fmla="*/ 7 h 38"/>
                  <a:gd name="T66" fmla="*/ 34 w 44"/>
                  <a:gd name="T67" fmla="*/ 2 h 38"/>
                  <a:gd name="T68" fmla="*/ 31 w 44"/>
                  <a:gd name="T69" fmla="*/ 1 h 38"/>
                  <a:gd name="T70" fmla="*/ 29 w 44"/>
                  <a:gd name="T7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" h="38">
                    <a:moveTo>
                      <a:pt x="29" y="1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0" y="1"/>
                      <a:pt x="39" y="2"/>
                      <a:pt x="38" y="3"/>
                    </a:cubicBezTo>
                    <a:cubicBezTo>
                      <a:pt x="38" y="3"/>
                      <a:pt x="38" y="5"/>
                      <a:pt x="38" y="7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6"/>
                      <a:pt x="37" y="29"/>
                      <a:pt x="36" y="31"/>
                    </a:cubicBezTo>
                    <a:cubicBezTo>
                      <a:pt x="36" y="33"/>
                      <a:pt x="34" y="34"/>
                      <a:pt x="32" y="36"/>
                    </a:cubicBezTo>
                    <a:cubicBezTo>
                      <a:pt x="29" y="37"/>
                      <a:pt x="26" y="38"/>
                      <a:pt x="22" y="38"/>
                    </a:cubicBezTo>
                    <a:cubicBezTo>
                      <a:pt x="17" y="38"/>
                      <a:pt x="14" y="37"/>
                      <a:pt x="12" y="36"/>
                    </a:cubicBezTo>
                    <a:cubicBezTo>
                      <a:pt x="9" y="35"/>
                      <a:pt x="8" y="33"/>
                      <a:pt x="7" y="30"/>
                    </a:cubicBezTo>
                    <a:cubicBezTo>
                      <a:pt x="6" y="29"/>
                      <a:pt x="6" y="26"/>
                      <a:pt x="6" y="2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1"/>
                      <a:pt x="13" y="2"/>
                      <a:pt x="12" y="3"/>
                    </a:cubicBezTo>
                    <a:cubicBezTo>
                      <a:pt x="12" y="3"/>
                      <a:pt x="12" y="5"/>
                      <a:pt x="12" y="7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4"/>
                      <a:pt x="12" y="26"/>
                      <a:pt x="12" y="28"/>
                    </a:cubicBezTo>
                    <a:cubicBezTo>
                      <a:pt x="12" y="30"/>
                      <a:pt x="13" y="31"/>
                      <a:pt x="14" y="32"/>
                    </a:cubicBezTo>
                    <a:cubicBezTo>
                      <a:pt x="14" y="33"/>
                      <a:pt x="15" y="34"/>
                      <a:pt x="17" y="35"/>
                    </a:cubicBezTo>
                    <a:cubicBezTo>
                      <a:pt x="18" y="35"/>
                      <a:pt x="20" y="36"/>
                      <a:pt x="22" y="36"/>
                    </a:cubicBezTo>
                    <a:cubicBezTo>
                      <a:pt x="25" y="36"/>
                      <a:pt x="27" y="35"/>
                      <a:pt x="29" y="34"/>
                    </a:cubicBezTo>
                    <a:cubicBezTo>
                      <a:pt x="32" y="33"/>
                      <a:pt x="33" y="32"/>
                      <a:pt x="34" y="30"/>
                    </a:cubicBezTo>
                    <a:cubicBezTo>
                      <a:pt x="35" y="28"/>
                      <a:pt x="35" y="26"/>
                      <a:pt x="35" y="22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5" y="4"/>
                      <a:pt x="35" y="3"/>
                      <a:pt x="34" y="2"/>
                    </a:cubicBezTo>
                    <a:cubicBezTo>
                      <a:pt x="33" y="1"/>
                      <a:pt x="32" y="1"/>
                      <a:pt x="31" y="1"/>
                    </a:cubicBezTo>
                    <a:lnTo>
                      <a:pt x="2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9" name="Freeform 30"/>
              <p:cNvSpPr/>
              <p:nvPr/>
            </p:nvSpPr>
            <p:spPr bwMode="auto">
              <a:xfrm>
                <a:off x="3327" y="2326"/>
                <a:ext cx="85" cy="73"/>
              </a:xfrm>
              <a:custGeom>
                <a:avLst/>
                <a:gdLst>
                  <a:gd name="T0" fmla="*/ 0 w 45"/>
                  <a:gd name="T1" fmla="*/ 0 h 38"/>
                  <a:gd name="T2" fmla="*/ 11 w 45"/>
                  <a:gd name="T3" fmla="*/ 0 h 38"/>
                  <a:gd name="T4" fmla="*/ 36 w 45"/>
                  <a:gd name="T5" fmla="*/ 28 h 38"/>
                  <a:gd name="T6" fmla="*/ 36 w 45"/>
                  <a:gd name="T7" fmla="*/ 6 h 38"/>
                  <a:gd name="T8" fmla="*/ 35 w 45"/>
                  <a:gd name="T9" fmla="*/ 2 h 38"/>
                  <a:gd name="T10" fmla="*/ 32 w 45"/>
                  <a:gd name="T11" fmla="*/ 1 h 38"/>
                  <a:gd name="T12" fmla="*/ 30 w 45"/>
                  <a:gd name="T13" fmla="*/ 1 h 38"/>
                  <a:gd name="T14" fmla="*/ 30 w 45"/>
                  <a:gd name="T15" fmla="*/ 0 h 38"/>
                  <a:gd name="T16" fmla="*/ 45 w 45"/>
                  <a:gd name="T17" fmla="*/ 0 h 38"/>
                  <a:gd name="T18" fmla="*/ 45 w 45"/>
                  <a:gd name="T19" fmla="*/ 1 h 38"/>
                  <a:gd name="T20" fmla="*/ 43 w 45"/>
                  <a:gd name="T21" fmla="*/ 1 h 38"/>
                  <a:gd name="T22" fmla="*/ 39 w 45"/>
                  <a:gd name="T23" fmla="*/ 2 h 38"/>
                  <a:gd name="T24" fmla="*/ 39 w 45"/>
                  <a:gd name="T25" fmla="*/ 6 h 38"/>
                  <a:gd name="T26" fmla="*/ 39 w 45"/>
                  <a:gd name="T27" fmla="*/ 38 h 38"/>
                  <a:gd name="T28" fmla="*/ 38 w 45"/>
                  <a:gd name="T29" fmla="*/ 38 h 38"/>
                  <a:gd name="T30" fmla="*/ 10 w 45"/>
                  <a:gd name="T31" fmla="*/ 8 h 38"/>
                  <a:gd name="T32" fmla="*/ 10 w 45"/>
                  <a:gd name="T33" fmla="*/ 31 h 38"/>
                  <a:gd name="T34" fmla="*/ 11 w 45"/>
                  <a:gd name="T35" fmla="*/ 35 h 38"/>
                  <a:gd name="T36" fmla="*/ 15 w 45"/>
                  <a:gd name="T37" fmla="*/ 36 h 38"/>
                  <a:gd name="T38" fmla="*/ 16 w 45"/>
                  <a:gd name="T39" fmla="*/ 36 h 38"/>
                  <a:gd name="T40" fmla="*/ 16 w 45"/>
                  <a:gd name="T41" fmla="*/ 37 h 38"/>
                  <a:gd name="T42" fmla="*/ 2 w 45"/>
                  <a:gd name="T43" fmla="*/ 37 h 38"/>
                  <a:gd name="T44" fmla="*/ 2 w 45"/>
                  <a:gd name="T45" fmla="*/ 36 h 38"/>
                  <a:gd name="T46" fmla="*/ 3 w 45"/>
                  <a:gd name="T47" fmla="*/ 36 h 38"/>
                  <a:gd name="T48" fmla="*/ 7 w 45"/>
                  <a:gd name="T49" fmla="*/ 35 h 38"/>
                  <a:gd name="T50" fmla="*/ 8 w 45"/>
                  <a:gd name="T51" fmla="*/ 31 h 38"/>
                  <a:gd name="T52" fmla="*/ 8 w 45"/>
                  <a:gd name="T53" fmla="*/ 5 h 38"/>
                  <a:gd name="T54" fmla="*/ 5 w 45"/>
                  <a:gd name="T55" fmla="*/ 2 h 38"/>
                  <a:gd name="T56" fmla="*/ 2 w 45"/>
                  <a:gd name="T57" fmla="*/ 1 h 38"/>
                  <a:gd name="T58" fmla="*/ 0 w 45"/>
                  <a:gd name="T59" fmla="*/ 1 h 38"/>
                  <a:gd name="T60" fmla="*/ 0 w 45"/>
                  <a:gd name="T6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38">
                    <a:moveTo>
                      <a:pt x="0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4"/>
                      <a:pt x="36" y="3"/>
                      <a:pt x="35" y="2"/>
                    </a:cubicBezTo>
                    <a:cubicBezTo>
                      <a:pt x="34" y="1"/>
                      <a:pt x="33" y="1"/>
                      <a:pt x="32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1" y="1"/>
                      <a:pt x="40" y="2"/>
                      <a:pt x="39" y="2"/>
                    </a:cubicBezTo>
                    <a:cubicBezTo>
                      <a:pt x="39" y="3"/>
                      <a:pt x="39" y="4"/>
                      <a:pt x="39" y="6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0" y="33"/>
                      <a:pt x="11" y="35"/>
                      <a:pt x="11" y="35"/>
                    </a:cubicBezTo>
                    <a:cubicBezTo>
                      <a:pt x="12" y="36"/>
                      <a:pt x="13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5" y="36"/>
                      <a:pt x="6" y="36"/>
                      <a:pt x="7" y="35"/>
                    </a:cubicBezTo>
                    <a:cubicBezTo>
                      <a:pt x="8" y="34"/>
                      <a:pt x="8" y="33"/>
                      <a:pt x="8" y="31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2"/>
                    </a:cubicBezTo>
                    <a:cubicBezTo>
                      <a:pt x="4" y="2"/>
                      <a:pt x="4" y="2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Freeform 31"/>
              <p:cNvSpPr/>
              <p:nvPr/>
            </p:nvSpPr>
            <p:spPr bwMode="auto">
              <a:xfrm>
                <a:off x="3414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5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5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4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5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1" name="Freeform 32"/>
              <p:cNvSpPr/>
              <p:nvPr/>
            </p:nvSpPr>
            <p:spPr bwMode="auto">
              <a:xfrm>
                <a:off x="3451" y="2326"/>
                <a:ext cx="84" cy="73"/>
              </a:xfrm>
              <a:custGeom>
                <a:avLst/>
                <a:gdLst>
                  <a:gd name="T0" fmla="*/ 44 w 44"/>
                  <a:gd name="T1" fmla="*/ 0 h 38"/>
                  <a:gd name="T2" fmla="*/ 44 w 44"/>
                  <a:gd name="T3" fmla="*/ 1 h 38"/>
                  <a:gd name="T4" fmla="*/ 41 w 44"/>
                  <a:gd name="T5" fmla="*/ 2 h 38"/>
                  <a:gd name="T6" fmla="*/ 38 w 44"/>
                  <a:gd name="T7" fmla="*/ 6 h 38"/>
                  <a:gd name="T8" fmla="*/ 23 w 44"/>
                  <a:gd name="T9" fmla="*/ 38 h 38"/>
                  <a:gd name="T10" fmla="*/ 22 w 44"/>
                  <a:gd name="T11" fmla="*/ 38 h 38"/>
                  <a:gd name="T12" fmla="*/ 7 w 44"/>
                  <a:gd name="T13" fmla="*/ 6 h 38"/>
                  <a:gd name="T14" fmla="*/ 5 w 44"/>
                  <a:gd name="T15" fmla="*/ 3 h 38"/>
                  <a:gd name="T16" fmla="*/ 3 w 44"/>
                  <a:gd name="T17" fmla="*/ 2 h 38"/>
                  <a:gd name="T18" fmla="*/ 0 w 44"/>
                  <a:gd name="T19" fmla="*/ 1 h 38"/>
                  <a:gd name="T20" fmla="*/ 0 w 44"/>
                  <a:gd name="T21" fmla="*/ 0 h 38"/>
                  <a:gd name="T22" fmla="*/ 17 w 44"/>
                  <a:gd name="T23" fmla="*/ 0 h 38"/>
                  <a:gd name="T24" fmla="*/ 17 w 44"/>
                  <a:gd name="T25" fmla="*/ 1 h 38"/>
                  <a:gd name="T26" fmla="*/ 13 w 44"/>
                  <a:gd name="T27" fmla="*/ 2 h 38"/>
                  <a:gd name="T28" fmla="*/ 13 w 44"/>
                  <a:gd name="T29" fmla="*/ 4 h 38"/>
                  <a:gd name="T30" fmla="*/ 14 w 44"/>
                  <a:gd name="T31" fmla="*/ 8 h 38"/>
                  <a:gd name="T32" fmla="*/ 24 w 44"/>
                  <a:gd name="T33" fmla="*/ 30 h 38"/>
                  <a:gd name="T34" fmla="*/ 34 w 44"/>
                  <a:gd name="T35" fmla="*/ 8 h 38"/>
                  <a:gd name="T36" fmla="*/ 36 w 44"/>
                  <a:gd name="T37" fmla="*/ 4 h 38"/>
                  <a:gd name="T38" fmla="*/ 35 w 44"/>
                  <a:gd name="T39" fmla="*/ 2 h 38"/>
                  <a:gd name="T40" fmla="*/ 32 w 44"/>
                  <a:gd name="T41" fmla="*/ 1 h 38"/>
                  <a:gd name="T42" fmla="*/ 31 w 44"/>
                  <a:gd name="T43" fmla="*/ 1 h 38"/>
                  <a:gd name="T44" fmla="*/ 31 w 44"/>
                  <a:gd name="T45" fmla="*/ 0 h 38"/>
                  <a:gd name="T46" fmla="*/ 44 w 44"/>
                  <a:gd name="T4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4" h="38">
                    <a:moveTo>
                      <a:pt x="44" y="0"/>
                    </a:move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1" y="2"/>
                      <a:pt x="41" y="2"/>
                    </a:cubicBezTo>
                    <a:cubicBezTo>
                      <a:pt x="39" y="3"/>
                      <a:pt x="39" y="5"/>
                      <a:pt x="38" y="6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2" y="38"/>
                      <a:pt x="22" y="38"/>
                      <a:pt x="22" y="38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4"/>
                      <a:pt x="5" y="3"/>
                      <a:pt x="5" y="3"/>
                    </a:cubicBezTo>
                    <a:cubicBezTo>
                      <a:pt x="5" y="2"/>
                      <a:pt x="4" y="2"/>
                      <a:pt x="3" y="2"/>
                    </a:cubicBezTo>
                    <a:cubicBezTo>
                      <a:pt x="3" y="1"/>
                      <a:pt x="2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3" y="2"/>
                      <a:pt x="13" y="3"/>
                      <a:pt x="13" y="4"/>
                    </a:cubicBezTo>
                    <a:cubicBezTo>
                      <a:pt x="13" y="4"/>
                      <a:pt x="13" y="6"/>
                      <a:pt x="14" y="8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5" y="6"/>
                      <a:pt x="36" y="5"/>
                      <a:pt x="36" y="4"/>
                    </a:cubicBezTo>
                    <a:cubicBezTo>
                      <a:pt x="36" y="3"/>
                      <a:pt x="35" y="3"/>
                      <a:pt x="35" y="2"/>
                    </a:cubicBezTo>
                    <a:cubicBezTo>
                      <a:pt x="34" y="2"/>
                      <a:pt x="33" y="1"/>
                      <a:pt x="32" y="1"/>
                    </a:cubicBezTo>
                    <a:cubicBezTo>
                      <a:pt x="32" y="1"/>
                      <a:pt x="31" y="1"/>
                      <a:pt x="31" y="1"/>
                    </a:cubicBezTo>
                    <a:cubicBezTo>
                      <a:pt x="31" y="0"/>
                      <a:pt x="31" y="0"/>
                      <a:pt x="31" y="0"/>
                    </a:cubicBez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2" name="Freeform 33"/>
              <p:cNvSpPr/>
              <p:nvPr/>
            </p:nvSpPr>
            <p:spPr bwMode="auto">
              <a:xfrm>
                <a:off x="3537" y="2326"/>
                <a:ext cx="66" cy="71"/>
              </a:xfrm>
              <a:custGeom>
                <a:avLst/>
                <a:gdLst>
                  <a:gd name="T0" fmla="*/ 12 w 35"/>
                  <a:gd name="T1" fmla="*/ 2 h 37"/>
                  <a:gd name="T2" fmla="*/ 12 w 35"/>
                  <a:gd name="T3" fmla="*/ 17 h 37"/>
                  <a:gd name="T4" fmla="*/ 21 w 35"/>
                  <a:gd name="T5" fmla="*/ 17 h 37"/>
                  <a:gd name="T6" fmla="*/ 26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7 w 35"/>
                  <a:gd name="T17" fmla="*/ 21 h 37"/>
                  <a:gd name="T18" fmla="*/ 25 w 35"/>
                  <a:gd name="T19" fmla="*/ 19 h 37"/>
                  <a:gd name="T20" fmla="*/ 21 w 35"/>
                  <a:gd name="T21" fmla="*/ 19 h 37"/>
                  <a:gd name="T22" fmla="*/ 12 w 35"/>
                  <a:gd name="T23" fmla="*/ 19 h 37"/>
                  <a:gd name="T24" fmla="*/ 12 w 35"/>
                  <a:gd name="T25" fmla="*/ 31 h 37"/>
                  <a:gd name="T26" fmla="*/ 12 w 35"/>
                  <a:gd name="T27" fmla="*/ 34 h 37"/>
                  <a:gd name="T28" fmla="*/ 13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2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2 w 35"/>
                  <a:gd name="T49" fmla="*/ 36 h 37"/>
                  <a:gd name="T50" fmla="*/ 4 w 35"/>
                  <a:gd name="T51" fmla="*/ 36 h 37"/>
                  <a:gd name="T52" fmla="*/ 6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2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2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30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2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3" y="17"/>
                      <a:pt x="25" y="16"/>
                      <a:pt x="26" y="16"/>
                    </a:cubicBezTo>
                    <a:cubicBezTo>
                      <a:pt x="27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3"/>
                      <a:pt x="27" y="21"/>
                      <a:pt x="27" y="21"/>
                    </a:cubicBezTo>
                    <a:cubicBezTo>
                      <a:pt x="26" y="20"/>
                      <a:pt x="26" y="20"/>
                      <a:pt x="25" y="19"/>
                    </a:cubicBezTo>
                    <a:cubicBezTo>
                      <a:pt x="24" y="19"/>
                      <a:pt x="23" y="19"/>
                      <a:pt x="2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4"/>
                      <a:pt x="13" y="35"/>
                      <a:pt x="13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5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2" y="32"/>
                      <a:pt x="33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4" y="36"/>
                      <a:pt x="4" y="36"/>
                    </a:cubicBezTo>
                    <a:cubicBezTo>
                      <a:pt x="5" y="35"/>
                      <a:pt x="6" y="35"/>
                      <a:pt x="6" y="34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6"/>
                      <a:pt x="30" y="5"/>
                      <a:pt x="30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7" y="2"/>
                      <a:pt x="25" y="2"/>
                      <a:pt x="23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3" name="Freeform 34"/>
              <p:cNvSpPr>
                <a:spLocks noEditPoints="1"/>
              </p:cNvSpPr>
              <p:nvPr/>
            </p:nvSpPr>
            <p:spPr bwMode="auto">
              <a:xfrm>
                <a:off x="3607" y="2326"/>
                <a:ext cx="78" cy="71"/>
              </a:xfrm>
              <a:custGeom>
                <a:avLst/>
                <a:gdLst>
                  <a:gd name="T0" fmla="*/ 41 w 41"/>
                  <a:gd name="T1" fmla="*/ 37 h 37"/>
                  <a:gd name="T2" fmla="*/ 30 w 41"/>
                  <a:gd name="T3" fmla="*/ 37 h 37"/>
                  <a:gd name="T4" fmla="*/ 16 w 41"/>
                  <a:gd name="T5" fmla="*/ 20 h 37"/>
                  <a:gd name="T6" fmla="*/ 14 w 41"/>
                  <a:gd name="T7" fmla="*/ 20 h 37"/>
                  <a:gd name="T8" fmla="*/ 13 w 41"/>
                  <a:gd name="T9" fmla="*/ 20 h 37"/>
                  <a:gd name="T10" fmla="*/ 12 w 41"/>
                  <a:gd name="T11" fmla="*/ 20 h 37"/>
                  <a:gd name="T12" fmla="*/ 12 w 41"/>
                  <a:gd name="T13" fmla="*/ 31 h 37"/>
                  <a:gd name="T14" fmla="*/ 13 w 41"/>
                  <a:gd name="T15" fmla="*/ 35 h 37"/>
                  <a:gd name="T16" fmla="*/ 16 w 41"/>
                  <a:gd name="T17" fmla="*/ 36 h 37"/>
                  <a:gd name="T18" fmla="*/ 18 w 41"/>
                  <a:gd name="T19" fmla="*/ 36 h 37"/>
                  <a:gd name="T20" fmla="*/ 18 w 41"/>
                  <a:gd name="T21" fmla="*/ 37 h 37"/>
                  <a:gd name="T22" fmla="*/ 0 w 41"/>
                  <a:gd name="T23" fmla="*/ 37 h 37"/>
                  <a:gd name="T24" fmla="*/ 0 w 41"/>
                  <a:gd name="T25" fmla="*/ 36 h 37"/>
                  <a:gd name="T26" fmla="*/ 2 w 41"/>
                  <a:gd name="T27" fmla="*/ 36 h 37"/>
                  <a:gd name="T28" fmla="*/ 6 w 41"/>
                  <a:gd name="T29" fmla="*/ 35 h 37"/>
                  <a:gd name="T30" fmla="*/ 6 w 41"/>
                  <a:gd name="T31" fmla="*/ 31 h 37"/>
                  <a:gd name="T32" fmla="*/ 6 w 41"/>
                  <a:gd name="T33" fmla="*/ 7 h 37"/>
                  <a:gd name="T34" fmla="*/ 5 w 41"/>
                  <a:gd name="T35" fmla="*/ 2 h 37"/>
                  <a:gd name="T36" fmla="*/ 2 w 41"/>
                  <a:gd name="T37" fmla="*/ 1 h 37"/>
                  <a:gd name="T38" fmla="*/ 0 w 41"/>
                  <a:gd name="T39" fmla="*/ 1 h 37"/>
                  <a:gd name="T40" fmla="*/ 0 w 41"/>
                  <a:gd name="T41" fmla="*/ 0 h 37"/>
                  <a:gd name="T42" fmla="*/ 15 w 41"/>
                  <a:gd name="T43" fmla="*/ 0 h 37"/>
                  <a:gd name="T44" fmla="*/ 25 w 41"/>
                  <a:gd name="T45" fmla="*/ 1 h 37"/>
                  <a:gd name="T46" fmla="*/ 30 w 41"/>
                  <a:gd name="T47" fmla="*/ 4 h 37"/>
                  <a:gd name="T48" fmla="*/ 32 w 41"/>
                  <a:gd name="T49" fmla="*/ 10 h 37"/>
                  <a:gd name="T50" fmla="*/ 30 w 41"/>
                  <a:gd name="T51" fmla="*/ 16 h 37"/>
                  <a:gd name="T52" fmla="*/ 22 w 41"/>
                  <a:gd name="T53" fmla="*/ 19 h 37"/>
                  <a:gd name="T54" fmla="*/ 31 w 41"/>
                  <a:gd name="T55" fmla="*/ 30 h 37"/>
                  <a:gd name="T56" fmla="*/ 36 w 41"/>
                  <a:gd name="T57" fmla="*/ 35 h 37"/>
                  <a:gd name="T58" fmla="*/ 41 w 41"/>
                  <a:gd name="T59" fmla="*/ 36 h 37"/>
                  <a:gd name="T60" fmla="*/ 41 w 41"/>
                  <a:gd name="T61" fmla="*/ 37 h 37"/>
                  <a:gd name="T62" fmla="*/ 12 w 41"/>
                  <a:gd name="T63" fmla="*/ 18 h 37"/>
                  <a:gd name="T64" fmla="*/ 13 w 41"/>
                  <a:gd name="T65" fmla="*/ 18 h 37"/>
                  <a:gd name="T66" fmla="*/ 14 w 41"/>
                  <a:gd name="T67" fmla="*/ 18 h 37"/>
                  <a:gd name="T68" fmla="*/ 23 w 41"/>
                  <a:gd name="T69" fmla="*/ 16 h 37"/>
                  <a:gd name="T70" fmla="*/ 26 w 41"/>
                  <a:gd name="T71" fmla="*/ 10 h 37"/>
                  <a:gd name="T72" fmla="*/ 23 w 41"/>
                  <a:gd name="T73" fmla="*/ 4 h 37"/>
                  <a:gd name="T74" fmla="*/ 17 w 41"/>
                  <a:gd name="T75" fmla="*/ 2 h 37"/>
                  <a:gd name="T76" fmla="*/ 12 w 41"/>
                  <a:gd name="T77" fmla="*/ 3 h 37"/>
                  <a:gd name="T78" fmla="*/ 12 w 41"/>
                  <a:gd name="T7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37">
                    <a:moveTo>
                      <a:pt x="41" y="37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20"/>
                      <a:pt x="14" y="20"/>
                      <a:pt x="14" y="20"/>
                    </a:cubicBezTo>
                    <a:cubicBezTo>
                      <a:pt x="14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5"/>
                      <a:pt x="13" y="35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0" y="0"/>
                      <a:pt x="23" y="0"/>
                      <a:pt x="25" y="1"/>
                    </a:cubicBezTo>
                    <a:cubicBezTo>
                      <a:pt x="27" y="1"/>
                      <a:pt x="29" y="3"/>
                      <a:pt x="30" y="4"/>
                    </a:cubicBezTo>
                    <a:cubicBezTo>
                      <a:pt x="32" y="6"/>
                      <a:pt x="32" y="7"/>
                      <a:pt x="32" y="10"/>
                    </a:cubicBezTo>
                    <a:cubicBezTo>
                      <a:pt x="32" y="12"/>
                      <a:pt x="32" y="14"/>
                      <a:pt x="30" y="16"/>
                    </a:cubicBezTo>
                    <a:cubicBezTo>
                      <a:pt x="28" y="17"/>
                      <a:pt x="26" y="18"/>
                      <a:pt x="22" y="19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3" y="32"/>
                      <a:pt x="34" y="34"/>
                      <a:pt x="36" y="35"/>
                    </a:cubicBezTo>
                    <a:cubicBezTo>
                      <a:pt x="37" y="36"/>
                      <a:pt x="39" y="36"/>
                      <a:pt x="41" y="36"/>
                    </a:cubicBezTo>
                    <a:lnTo>
                      <a:pt x="41" y="37"/>
                    </a:lnTo>
                    <a:close/>
                    <a:moveTo>
                      <a:pt x="12" y="18"/>
                    </a:moveTo>
                    <a:cubicBezTo>
                      <a:pt x="12" y="18"/>
                      <a:pt x="13" y="18"/>
                      <a:pt x="13" y="18"/>
                    </a:cubicBezTo>
                    <a:cubicBezTo>
                      <a:pt x="13" y="18"/>
                      <a:pt x="14" y="18"/>
                      <a:pt x="14" y="18"/>
                    </a:cubicBezTo>
                    <a:cubicBezTo>
                      <a:pt x="18" y="18"/>
                      <a:pt x="21" y="17"/>
                      <a:pt x="23" y="16"/>
                    </a:cubicBezTo>
                    <a:cubicBezTo>
                      <a:pt x="25" y="14"/>
                      <a:pt x="26" y="12"/>
                      <a:pt x="26" y="10"/>
                    </a:cubicBezTo>
                    <a:cubicBezTo>
                      <a:pt x="26" y="8"/>
                      <a:pt x="25" y="6"/>
                      <a:pt x="23" y="4"/>
                    </a:cubicBezTo>
                    <a:cubicBezTo>
                      <a:pt x="22" y="3"/>
                      <a:pt x="19" y="2"/>
                      <a:pt x="17" y="2"/>
                    </a:cubicBezTo>
                    <a:cubicBezTo>
                      <a:pt x="16" y="2"/>
                      <a:pt x="14" y="2"/>
                      <a:pt x="12" y="3"/>
                    </a:cubicBezTo>
                    <a:lnTo>
                      <a:pt x="1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" name="Freeform 35"/>
              <p:cNvSpPr/>
              <p:nvPr/>
            </p:nvSpPr>
            <p:spPr bwMode="auto">
              <a:xfrm>
                <a:off x="3691" y="2324"/>
                <a:ext cx="52" cy="75"/>
              </a:xfrm>
              <a:custGeom>
                <a:avLst/>
                <a:gdLst>
                  <a:gd name="T0" fmla="*/ 24 w 27"/>
                  <a:gd name="T1" fmla="*/ 0 h 39"/>
                  <a:gd name="T2" fmla="*/ 24 w 27"/>
                  <a:gd name="T3" fmla="*/ 13 h 39"/>
                  <a:gd name="T4" fmla="*/ 23 w 27"/>
                  <a:gd name="T5" fmla="*/ 13 h 39"/>
                  <a:gd name="T6" fmla="*/ 21 w 27"/>
                  <a:gd name="T7" fmla="*/ 7 h 39"/>
                  <a:gd name="T8" fmla="*/ 17 w 27"/>
                  <a:gd name="T9" fmla="*/ 4 h 39"/>
                  <a:gd name="T10" fmla="*/ 12 w 27"/>
                  <a:gd name="T11" fmla="*/ 2 h 39"/>
                  <a:gd name="T12" fmla="*/ 7 w 27"/>
                  <a:gd name="T13" fmla="*/ 4 h 39"/>
                  <a:gd name="T14" fmla="*/ 5 w 27"/>
                  <a:gd name="T15" fmla="*/ 8 h 39"/>
                  <a:gd name="T16" fmla="*/ 6 w 27"/>
                  <a:gd name="T17" fmla="*/ 11 h 39"/>
                  <a:gd name="T18" fmla="*/ 15 w 27"/>
                  <a:gd name="T19" fmla="*/ 17 h 39"/>
                  <a:gd name="T20" fmla="*/ 23 w 27"/>
                  <a:gd name="T21" fmla="*/ 21 h 39"/>
                  <a:gd name="T22" fmla="*/ 26 w 27"/>
                  <a:gd name="T23" fmla="*/ 25 h 39"/>
                  <a:gd name="T24" fmla="*/ 27 w 27"/>
                  <a:gd name="T25" fmla="*/ 29 h 39"/>
                  <a:gd name="T26" fmla="*/ 24 w 27"/>
                  <a:gd name="T27" fmla="*/ 36 h 39"/>
                  <a:gd name="T28" fmla="*/ 14 w 27"/>
                  <a:gd name="T29" fmla="*/ 39 h 39"/>
                  <a:gd name="T30" fmla="*/ 11 w 27"/>
                  <a:gd name="T31" fmla="*/ 39 h 39"/>
                  <a:gd name="T32" fmla="*/ 7 w 27"/>
                  <a:gd name="T33" fmla="*/ 38 h 39"/>
                  <a:gd name="T34" fmla="*/ 3 w 27"/>
                  <a:gd name="T35" fmla="*/ 37 h 39"/>
                  <a:gd name="T36" fmla="*/ 2 w 27"/>
                  <a:gd name="T37" fmla="*/ 37 h 39"/>
                  <a:gd name="T38" fmla="*/ 1 w 27"/>
                  <a:gd name="T39" fmla="*/ 39 h 39"/>
                  <a:gd name="T40" fmla="*/ 0 w 27"/>
                  <a:gd name="T41" fmla="*/ 39 h 39"/>
                  <a:gd name="T42" fmla="*/ 0 w 27"/>
                  <a:gd name="T43" fmla="*/ 26 h 39"/>
                  <a:gd name="T44" fmla="*/ 1 w 27"/>
                  <a:gd name="T45" fmla="*/ 26 h 39"/>
                  <a:gd name="T46" fmla="*/ 3 w 27"/>
                  <a:gd name="T47" fmla="*/ 32 h 39"/>
                  <a:gd name="T48" fmla="*/ 8 w 27"/>
                  <a:gd name="T49" fmla="*/ 36 h 39"/>
                  <a:gd name="T50" fmla="*/ 14 w 27"/>
                  <a:gd name="T51" fmla="*/ 37 h 39"/>
                  <a:gd name="T52" fmla="*/ 20 w 27"/>
                  <a:gd name="T53" fmla="*/ 35 h 39"/>
                  <a:gd name="T54" fmla="*/ 22 w 27"/>
                  <a:gd name="T55" fmla="*/ 31 h 39"/>
                  <a:gd name="T56" fmla="*/ 21 w 27"/>
                  <a:gd name="T57" fmla="*/ 28 h 39"/>
                  <a:gd name="T58" fmla="*/ 18 w 27"/>
                  <a:gd name="T59" fmla="*/ 26 h 39"/>
                  <a:gd name="T60" fmla="*/ 12 w 27"/>
                  <a:gd name="T61" fmla="*/ 22 h 39"/>
                  <a:gd name="T62" fmla="*/ 4 w 27"/>
                  <a:gd name="T63" fmla="*/ 18 h 39"/>
                  <a:gd name="T64" fmla="*/ 1 w 27"/>
                  <a:gd name="T65" fmla="*/ 14 h 39"/>
                  <a:gd name="T66" fmla="*/ 0 w 27"/>
                  <a:gd name="T67" fmla="*/ 10 h 39"/>
                  <a:gd name="T68" fmla="*/ 3 w 27"/>
                  <a:gd name="T69" fmla="*/ 3 h 39"/>
                  <a:gd name="T70" fmla="*/ 12 w 27"/>
                  <a:gd name="T71" fmla="*/ 0 h 39"/>
                  <a:gd name="T72" fmla="*/ 19 w 27"/>
                  <a:gd name="T73" fmla="*/ 2 h 39"/>
                  <a:gd name="T74" fmla="*/ 21 w 27"/>
                  <a:gd name="T75" fmla="*/ 2 h 39"/>
                  <a:gd name="T76" fmla="*/ 23 w 27"/>
                  <a:gd name="T77" fmla="*/ 2 h 39"/>
                  <a:gd name="T78" fmla="*/ 23 w 27"/>
                  <a:gd name="T79" fmla="*/ 0 h 39"/>
                  <a:gd name="T80" fmla="*/ 24 w 27"/>
                  <a:gd name="T8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7" h="39">
                    <a:moveTo>
                      <a:pt x="24" y="0"/>
                    </a:moveTo>
                    <a:cubicBezTo>
                      <a:pt x="24" y="13"/>
                      <a:pt x="24" y="13"/>
                      <a:pt x="2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1"/>
                      <a:pt x="22" y="9"/>
                      <a:pt x="21" y="7"/>
                    </a:cubicBezTo>
                    <a:cubicBezTo>
                      <a:pt x="20" y="6"/>
                      <a:pt x="19" y="5"/>
                      <a:pt x="17" y="4"/>
                    </a:cubicBezTo>
                    <a:cubicBezTo>
                      <a:pt x="16" y="3"/>
                      <a:pt x="14" y="2"/>
                      <a:pt x="12" y="2"/>
                    </a:cubicBezTo>
                    <a:cubicBezTo>
                      <a:pt x="10" y="2"/>
                      <a:pt x="8" y="3"/>
                      <a:pt x="7" y="4"/>
                    </a:cubicBezTo>
                    <a:cubicBezTo>
                      <a:pt x="5" y="5"/>
                      <a:pt x="5" y="7"/>
                      <a:pt x="5" y="8"/>
                    </a:cubicBezTo>
                    <a:cubicBezTo>
                      <a:pt x="5" y="9"/>
                      <a:pt x="5" y="10"/>
                      <a:pt x="6" y="11"/>
                    </a:cubicBezTo>
                    <a:cubicBezTo>
                      <a:pt x="7" y="13"/>
                      <a:pt x="10" y="14"/>
                      <a:pt x="15" y="17"/>
                    </a:cubicBezTo>
                    <a:cubicBezTo>
                      <a:pt x="19" y="19"/>
                      <a:pt x="21" y="20"/>
                      <a:pt x="23" y="21"/>
                    </a:cubicBezTo>
                    <a:cubicBezTo>
                      <a:pt x="24" y="22"/>
                      <a:pt x="25" y="23"/>
                      <a:pt x="26" y="25"/>
                    </a:cubicBezTo>
                    <a:cubicBezTo>
                      <a:pt x="27" y="26"/>
                      <a:pt x="27" y="27"/>
                      <a:pt x="27" y="29"/>
                    </a:cubicBezTo>
                    <a:cubicBezTo>
                      <a:pt x="27" y="32"/>
                      <a:pt x="26" y="34"/>
                      <a:pt x="24" y="36"/>
                    </a:cubicBezTo>
                    <a:cubicBezTo>
                      <a:pt x="21" y="38"/>
                      <a:pt x="18" y="39"/>
                      <a:pt x="14" y="39"/>
                    </a:cubicBezTo>
                    <a:cubicBezTo>
                      <a:pt x="13" y="39"/>
                      <a:pt x="12" y="39"/>
                      <a:pt x="11" y="39"/>
                    </a:cubicBezTo>
                    <a:cubicBezTo>
                      <a:pt x="10" y="39"/>
                      <a:pt x="9" y="38"/>
                      <a:pt x="7" y="38"/>
                    </a:cubicBezTo>
                    <a:cubicBezTo>
                      <a:pt x="5" y="37"/>
                      <a:pt x="4" y="37"/>
                      <a:pt x="3" y="37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2" y="38"/>
                      <a:pt x="1" y="38"/>
                      <a:pt x="1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9"/>
                      <a:pt x="3" y="31"/>
                      <a:pt x="3" y="32"/>
                    </a:cubicBezTo>
                    <a:cubicBezTo>
                      <a:pt x="4" y="34"/>
                      <a:pt x="6" y="35"/>
                      <a:pt x="8" y="36"/>
                    </a:cubicBezTo>
                    <a:cubicBezTo>
                      <a:pt x="9" y="37"/>
                      <a:pt x="11" y="37"/>
                      <a:pt x="14" y="37"/>
                    </a:cubicBezTo>
                    <a:cubicBezTo>
                      <a:pt x="16" y="37"/>
                      <a:pt x="18" y="36"/>
                      <a:pt x="20" y="35"/>
                    </a:cubicBezTo>
                    <a:cubicBezTo>
                      <a:pt x="21" y="34"/>
                      <a:pt x="22" y="33"/>
                      <a:pt x="22" y="31"/>
                    </a:cubicBezTo>
                    <a:cubicBezTo>
                      <a:pt x="22" y="30"/>
                      <a:pt x="21" y="29"/>
                      <a:pt x="21" y="28"/>
                    </a:cubicBezTo>
                    <a:cubicBezTo>
                      <a:pt x="20" y="27"/>
                      <a:pt x="20" y="26"/>
                      <a:pt x="18" y="26"/>
                    </a:cubicBezTo>
                    <a:cubicBezTo>
                      <a:pt x="18" y="25"/>
                      <a:pt x="15" y="24"/>
                      <a:pt x="12" y="22"/>
                    </a:cubicBezTo>
                    <a:cubicBezTo>
                      <a:pt x="8" y="20"/>
                      <a:pt x="6" y="19"/>
                      <a:pt x="4" y="18"/>
                    </a:cubicBezTo>
                    <a:cubicBezTo>
                      <a:pt x="3" y="17"/>
                      <a:pt x="2" y="16"/>
                      <a:pt x="1" y="14"/>
                    </a:cubicBezTo>
                    <a:cubicBezTo>
                      <a:pt x="0" y="13"/>
                      <a:pt x="0" y="12"/>
                      <a:pt x="0" y="10"/>
                    </a:cubicBezTo>
                    <a:cubicBezTo>
                      <a:pt x="0" y="7"/>
                      <a:pt x="1" y="5"/>
                      <a:pt x="3" y="3"/>
                    </a:cubicBezTo>
                    <a:cubicBezTo>
                      <a:pt x="5" y="1"/>
                      <a:pt x="8" y="0"/>
                      <a:pt x="12" y="0"/>
                    </a:cubicBezTo>
                    <a:cubicBezTo>
                      <a:pt x="14" y="0"/>
                      <a:pt x="16" y="1"/>
                      <a:pt x="19" y="2"/>
                    </a:cubicBezTo>
                    <a:cubicBezTo>
                      <a:pt x="20" y="2"/>
                      <a:pt x="21" y="2"/>
                      <a:pt x="21" y="2"/>
                    </a:cubicBezTo>
                    <a:cubicBezTo>
                      <a:pt x="22" y="2"/>
                      <a:pt x="22" y="2"/>
                      <a:pt x="23" y="2"/>
                    </a:cubicBezTo>
                    <a:cubicBezTo>
                      <a:pt x="23" y="2"/>
                      <a:pt x="23" y="1"/>
                      <a:pt x="23" y="0"/>
                    </a:cubicBez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5" name="Freeform 36"/>
              <p:cNvSpPr/>
              <p:nvPr/>
            </p:nvSpPr>
            <p:spPr bwMode="auto">
              <a:xfrm>
                <a:off x="3750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6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5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4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6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Freeform 37"/>
              <p:cNvSpPr/>
              <p:nvPr/>
            </p:nvSpPr>
            <p:spPr bwMode="auto">
              <a:xfrm>
                <a:off x="3790" y="2326"/>
                <a:ext cx="65" cy="71"/>
              </a:xfrm>
              <a:custGeom>
                <a:avLst/>
                <a:gdLst>
                  <a:gd name="T0" fmla="*/ 34 w 34"/>
                  <a:gd name="T1" fmla="*/ 0 h 37"/>
                  <a:gd name="T2" fmla="*/ 34 w 34"/>
                  <a:gd name="T3" fmla="*/ 9 h 37"/>
                  <a:gd name="T4" fmla="*/ 33 w 34"/>
                  <a:gd name="T5" fmla="*/ 9 h 37"/>
                  <a:gd name="T6" fmla="*/ 32 w 34"/>
                  <a:gd name="T7" fmla="*/ 5 h 37"/>
                  <a:gd name="T8" fmla="*/ 30 w 34"/>
                  <a:gd name="T9" fmla="*/ 3 h 37"/>
                  <a:gd name="T10" fmla="*/ 26 w 34"/>
                  <a:gd name="T11" fmla="*/ 2 h 37"/>
                  <a:gd name="T12" fmla="*/ 20 w 34"/>
                  <a:gd name="T13" fmla="*/ 2 h 37"/>
                  <a:gd name="T14" fmla="*/ 20 w 34"/>
                  <a:gd name="T15" fmla="*/ 31 h 37"/>
                  <a:gd name="T16" fmla="*/ 21 w 34"/>
                  <a:gd name="T17" fmla="*/ 35 h 37"/>
                  <a:gd name="T18" fmla="*/ 24 w 34"/>
                  <a:gd name="T19" fmla="*/ 36 h 37"/>
                  <a:gd name="T20" fmla="*/ 26 w 34"/>
                  <a:gd name="T21" fmla="*/ 36 h 37"/>
                  <a:gd name="T22" fmla="*/ 26 w 34"/>
                  <a:gd name="T23" fmla="*/ 37 h 37"/>
                  <a:gd name="T24" fmla="*/ 8 w 34"/>
                  <a:gd name="T25" fmla="*/ 37 h 37"/>
                  <a:gd name="T26" fmla="*/ 8 w 34"/>
                  <a:gd name="T27" fmla="*/ 36 h 37"/>
                  <a:gd name="T28" fmla="*/ 10 w 34"/>
                  <a:gd name="T29" fmla="*/ 36 h 37"/>
                  <a:gd name="T30" fmla="*/ 13 w 34"/>
                  <a:gd name="T31" fmla="*/ 35 h 37"/>
                  <a:gd name="T32" fmla="*/ 14 w 34"/>
                  <a:gd name="T33" fmla="*/ 31 h 37"/>
                  <a:gd name="T34" fmla="*/ 14 w 34"/>
                  <a:gd name="T35" fmla="*/ 2 h 37"/>
                  <a:gd name="T36" fmla="*/ 9 w 34"/>
                  <a:gd name="T37" fmla="*/ 2 h 37"/>
                  <a:gd name="T38" fmla="*/ 5 w 34"/>
                  <a:gd name="T39" fmla="*/ 3 h 37"/>
                  <a:gd name="T40" fmla="*/ 2 w 34"/>
                  <a:gd name="T41" fmla="*/ 5 h 37"/>
                  <a:gd name="T42" fmla="*/ 1 w 34"/>
                  <a:gd name="T43" fmla="*/ 9 h 37"/>
                  <a:gd name="T44" fmla="*/ 0 w 34"/>
                  <a:gd name="T45" fmla="*/ 9 h 37"/>
                  <a:gd name="T46" fmla="*/ 0 w 34"/>
                  <a:gd name="T47" fmla="*/ 0 h 37"/>
                  <a:gd name="T48" fmla="*/ 34 w 34"/>
                  <a:gd name="T4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37">
                    <a:moveTo>
                      <a:pt x="34" y="0"/>
                    </a:move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7"/>
                      <a:pt x="33" y="6"/>
                      <a:pt x="32" y="5"/>
                    </a:cubicBezTo>
                    <a:cubicBezTo>
                      <a:pt x="32" y="4"/>
                      <a:pt x="31" y="4"/>
                      <a:pt x="30" y="3"/>
                    </a:cubicBezTo>
                    <a:cubicBezTo>
                      <a:pt x="29" y="3"/>
                      <a:pt x="27" y="2"/>
                      <a:pt x="26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3"/>
                      <a:pt x="20" y="35"/>
                      <a:pt x="21" y="35"/>
                    </a:cubicBezTo>
                    <a:cubicBezTo>
                      <a:pt x="21" y="36"/>
                      <a:pt x="23" y="36"/>
                      <a:pt x="24" y="36"/>
                    </a:cubicBezTo>
                    <a:cubicBezTo>
                      <a:pt x="26" y="36"/>
                      <a:pt x="26" y="36"/>
                      <a:pt x="26" y="36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1" y="36"/>
                      <a:pt x="13" y="36"/>
                      <a:pt x="13" y="35"/>
                    </a:cubicBezTo>
                    <a:cubicBezTo>
                      <a:pt x="14" y="34"/>
                      <a:pt x="14" y="33"/>
                      <a:pt x="14" y="3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2"/>
                      <a:pt x="6" y="2"/>
                      <a:pt x="5" y="3"/>
                    </a:cubicBezTo>
                    <a:cubicBezTo>
                      <a:pt x="4" y="3"/>
                      <a:pt x="3" y="4"/>
                      <a:pt x="2" y="5"/>
                    </a:cubicBezTo>
                    <a:cubicBezTo>
                      <a:pt x="1" y="6"/>
                      <a:pt x="1" y="7"/>
                      <a:pt x="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" name="Freeform 38"/>
              <p:cNvSpPr/>
              <p:nvPr/>
            </p:nvSpPr>
            <p:spPr bwMode="auto">
              <a:xfrm>
                <a:off x="3859" y="2326"/>
                <a:ext cx="82" cy="71"/>
              </a:xfrm>
              <a:custGeom>
                <a:avLst/>
                <a:gdLst>
                  <a:gd name="T0" fmla="*/ 29 w 43"/>
                  <a:gd name="T1" fmla="*/ 0 h 37"/>
                  <a:gd name="T2" fmla="*/ 43 w 43"/>
                  <a:gd name="T3" fmla="*/ 0 h 37"/>
                  <a:gd name="T4" fmla="*/ 43 w 43"/>
                  <a:gd name="T5" fmla="*/ 1 h 37"/>
                  <a:gd name="T6" fmla="*/ 42 w 43"/>
                  <a:gd name="T7" fmla="*/ 1 h 37"/>
                  <a:gd name="T8" fmla="*/ 40 w 43"/>
                  <a:gd name="T9" fmla="*/ 2 h 37"/>
                  <a:gd name="T10" fmla="*/ 37 w 43"/>
                  <a:gd name="T11" fmla="*/ 3 h 37"/>
                  <a:gd name="T12" fmla="*/ 34 w 43"/>
                  <a:gd name="T13" fmla="*/ 7 h 37"/>
                  <a:gd name="T14" fmla="*/ 24 w 43"/>
                  <a:gd name="T15" fmla="*/ 21 h 37"/>
                  <a:gd name="T16" fmla="*/ 24 w 43"/>
                  <a:gd name="T17" fmla="*/ 31 h 37"/>
                  <a:gd name="T18" fmla="*/ 25 w 43"/>
                  <a:gd name="T19" fmla="*/ 35 h 37"/>
                  <a:gd name="T20" fmla="*/ 29 w 43"/>
                  <a:gd name="T21" fmla="*/ 36 h 37"/>
                  <a:gd name="T22" fmla="*/ 30 w 43"/>
                  <a:gd name="T23" fmla="*/ 36 h 37"/>
                  <a:gd name="T24" fmla="*/ 30 w 43"/>
                  <a:gd name="T25" fmla="*/ 37 h 37"/>
                  <a:gd name="T26" fmla="*/ 13 w 43"/>
                  <a:gd name="T27" fmla="*/ 37 h 37"/>
                  <a:gd name="T28" fmla="*/ 13 w 43"/>
                  <a:gd name="T29" fmla="*/ 36 h 37"/>
                  <a:gd name="T30" fmla="*/ 14 w 43"/>
                  <a:gd name="T31" fmla="*/ 36 h 37"/>
                  <a:gd name="T32" fmla="*/ 18 w 43"/>
                  <a:gd name="T33" fmla="*/ 35 h 37"/>
                  <a:gd name="T34" fmla="*/ 18 w 43"/>
                  <a:gd name="T35" fmla="*/ 31 h 37"/>
                  <a:gd name="T36" fmla="*/ 18 w 43"/>
                  <a:gd name="T37" fmla="*/ 22 h 37"/>
                  <a:gd name="T38" fmla="*/ 7 w 43"/>
                  <a:gd name="T39" fmla="*/ 6 h 37"/>
                  <a:gd name="T40" fmla="*/ 4 w 43"/>
                  <a:gd name="T41" fmla="*/ 3 h 37"/>
                  <a:gd name="T42" fmla="*/ 1 w 43"/>
                  <a:gd name="T43" fmla="*/ 1 h 37"/>
                  <a:gd name="T44" fmla="*/ 0 w 43"/>
                  <a:gd name="T45" fmla="*/ 1 h 37"/>
                  <a:gd name="T46" fmla="*/ 0 w 43"/>
                  <a:gd name="T47" fmla="*/ 0 h 37"/>
                  <a:gd name="T48" fmla="*/ 17 w 43"/>
                  <a:gd name="T49" fmla="*/ 0 h 37"/>
                  <a:gd name="T50" fmla="*/ 17 w 43"/>
                  <a:gd name="T51" fmla="*/ 1 h 37"/>
                  <a:gd name="T52" fmla="*/ 16 w 43"/>
                  <a:gd name="T53" fmla="*/ 1 h 37"/>
                  <a:gd name="T54" fmla="*/ 14 w 43"/>
                  <a:gd name="T55" fmla="*/ 2 h 37"/>
                  <a:gd name="T56" fmla="*/ 13 w 43"/>
                  <a:gd name="T57" fmla="*/ 3 h 37"/>
                  <a:gd name="T58" fmla="*/ 14 w 43"/>
                  <a:gd name="T59" fmla="*/ 7 h 37"/>
                  <a:gd name="T60" fmla="*/ 23 w 43"/>
                  <a:gd name="T61" fmla="*/ 19 h 37"/>
                  <a:gd name="T62" fmla="*/ 31 w 43"/>
                  <a:gd name="T63" fmla="*/ 8 h 37"/>
                  <a:gd name="T64" fmla="*/ 33 w 43"/>
                  <a:gd name="T65" fmla="*/ 4 h 37"/>
                  <a:gd name="T66" fmla="*/ 32 w 43"/>
                  <a:gd name="T67" fmla="*/ 2 h 37"/>
                  <a:gd name="T68" fmla="*/ 31 w 43"/>
                  <a:gd name="T69" fmla="*/ 1 h 37"/>
                  <a:gd name="T70" fmla="*/ 29 w 43"/>
                  <a:gd name="T71" fmla="*/ 1 h 37"/>
                  <a:gd name="T72" fmla="*/ 29 w 43"/>
                  <a:gd name="T7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3" h="37">
                    <a:moveTo>
                      <a:pt x="29" y="0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1" y="1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6" y="4"/>
                      <a:pt x="35" y="6"/>
                      <a:pt x="34" y="7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3"/>
                      <a:pt x="24" y="35"/>
                      <a:pt x="25" y="35"/>
                    </a:cubicBezTo>
                    <a:cubicBezTo>
                      <a:pt x="26" y="36"/>
                      <a:pt x="27" y="36"/>
                      <a:pt x="29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6" y="36"/>
                      <a:pt x="17" y="36"/>
                      <a:pt x="18" y="35"/>
                    </a:cubicBezTo>
                    <a:cubicBezTo>
                      <a:pt x="18" y="34"/>
                      <a:pt x="18" y="33"/>
                      <a:pt x="18" y="31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5"/>
                      <a:pt x="5" y="3"/>
                      <a:pt x="4" y="3"/>
                    </a:cubicBezTo>
                    <a:cubicBezTo>
                      <a:pt x="4" y="3"/>
                      <a:pt x="3" y="2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5" y="1"/>
                      <a:pt x="14" y="2"/>
                    </a:cubicBezTo>
                    <a:cubicBezTo>
                      <a:pt x="13" y="2"/>
                      <a:pt x="13" y="3"/>
                      <a:pt x="13" y="3"/>
                    </a:cubicBezTo>
                    <a:cubicBezTo>
                      <a:pt x="13" y="4"/>
                      <a:pt x="13" y="5"/>
                      <a:pt x="14" y="7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2" y="6"/>
                      <a:pt x="33" y="5"/>
                      <a:pt x="33" y="4"/>
                    </a:cubicBezTo>
                    <a:cubicBezTo>
                      <a:pt x="33" y="3"/>
                      <a:pt x="33" y="3"/>
                      <a:pt x="32" y="2"/>
                    </a:cubicBezTo>
                    <a:cubicBezTo>
                      <a:pt x="32" y="2"/>
                      <a:pt x="32" y="2"/>
                      <a:pt x="31" y="1"/>
                    </a:cubicBezTo>
                    <a:cubicBezTo>
                      <a:pt x="31" y="1"/>
                      <a:pt x="30" y="1"/>
                      <a:pt x="29" y="1"/>
                    </a:cubicBez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8" name="Freeform 39"/>
              <p:cNvSpPr>
                <a:spLocks noEditPoints="1"/>
              </p:cNvSpPr>
              <p:nvPr/>
            </p:nvSpPr>
            <p:spPr bwMode="auto">
              <a:xfrm>
                <a:off x="3970" y="2324"/>
                <a:ext cx="76" cy="75"/>
              </a:xfrm>
              <a:custGeom>
                <a:avLst/>
                <a:gdLst>
                  <a:gd name="T0" fmla="*/ 21 w 40"/>
                  <a:gd name="T1" fmla="*/ 0 h 39"/>
                  <a:gd name="T2" fmla="*/ 34 w 40"/>
                  <a:gd name="T3" fmla="*/ 6 h 39"/>
                  <a:gd name="T4" fmla="*/ 40 w 40"/>
                  <a:gd name="T5" fmla="*/ 19 h 39"/>
                  <a:gd name="T6" fmla="*/ 34 w 40"/>
                  <a:gd name="T7" fmla="*/ 34 h 39"/>
                  <a:gd name="T8" fmla="*/ 20 w 40"/>
                  <a:gd name="T9" fmla="*/ 39 h 39"/>
                  <a:gd name="T10" fmla="*/ 6 w 40"/>
                  <a:gd name="T11" fmla="*/ 34 h 39"/>
                  <a:gd name="T12" fmla="*/ 0 w 40"/>
                  <a:gd name="T13" fmla="*/ 20 h 39"/>
                  <a:gd name="T14" fmla="*/ 7 w 40"/>
                  <a:gd name="T15" fmla="*/ 5 h 39"/>
                  <a:gd name="T16" fmla="*/ 21 w 40"/>
                  <a:gd name="T17" fmla="*/ 0 h 39"/>
                  <a:gd name="T18" fmla="*/ 20 w 40"/>
                  <a:gd name="T19" fmla="*/ 2 h 39"/>
                  <a:gd name="T20" fmla="*/ 11 w 40"/>
                  <a:gd name="T21" fmla="*/ 6 h 39"/>
                  <a:gd name="T22" fmla="*/ 7 w 40"/>
                  <a:gd name="T23" fmla="*/ 19 h 39"/>
                  <a:gd name="T24" fmla="*/ 11 w 40"/>
                  <a:gd name="T25" fmla="*/ 33 h 39"/>
                  <a:gd name="T26" fmla="*/ 20 w 40"/>
                  <a:gd name="T27" fmla="*/ 37 h 39"/>
                  <a:gd name="T28" fmla="*/ 30 w 40"/>
                  <a:gd name="T29" fmla="*/ 33 h 39"/>
                  <a:gd name="T30" fmla="*/ 33 w 40"/>
                  <a:gd name="T31" fmla="*/ 20 h 39"/>
                  <a:gd name="T32" fmla="*/ 29 w 40"/>
                  <a:gd name="T33" fmla="*/ 6 h 39"/>
                  <a:gd name="T34" fmla="*/ 20 w 40"/>
                  <a:gd name="T35" fmla="*/ 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39">
                    <a:moveTo>
                      <a:pt x="21" y="0"/>
                    </a:moveTo>
                    <a:cubicBezTo>
                      <a:pt x="26" y="0"/>
                      <a:pt x="31" y="2"/>
                      <a:pt x="34" y="6"/>
                    </a:cubicBezTo>
                    <a:cubicBezTo>
                      <a:pt x="38" y="9"/>
                      <a:pt x="40" y="14"/>
                      <a:pt x="40" y="19"/>
                    </a:cubicBezTo>
                    <a:cubicBezTo>
                      <a:pt x="40" y="25"/>
                      <a:pt x="38" y="30"/>
                      <a:pt x="34" y="34"/>
                    </a:cubicBezTo>
                    <a:cubicBezTo>
                      <a:pt x="30" y="37"/>
                      <a:pt x="26" y="39"/>
                      <a:pt x="20" y="39"/>
                    </a:cubicBezTo>
                    <a:cubicBezTo>
                      <a:pt x="14" y="39"/>
                      <a:pt x="10" y="37"/>
                      <a:pt x="6" y="34"/>
                    </a:cubicBezTo>
                    <a:cubicBezTo>
                      <a:pt x="2" y="30"/>
                      <a:pt x="0" y="25"/>
                      <a:pt x="0" y="20"/>
                    </a:cubicBezTo>
                    <a:cubicBezTo>
                      <a:pt x="0" y="14"/>
                      <a:pt x="2" y="9"/>
                      <a:pt x="7" y="5"/>
                    </a:cubicBezTo>
                    <a:cubicBezTo>
                      <a:pt x="11" y="2"/>
                      <a:pt x="15" y="0"/>
                      <a:pt x="21" y="0"/>
                    </a:cubicBezTo>
                    <a:close/>
                    <a:moveTo>
                      <a:pt x="20" y="2"/>
                    </a:moveTo>
                    <a:cubicBezTo>
                      <a:pt x="16" y="2"/>
                      <a:pt x="13" y="3"/>
                      <a:pt x="11" y="6"/>
                    </a:cubicBezTo>
                    <a:cubicBezTo>
                      <a:pt x="8" y="9"/>
                      <a:pt x="7" y="13"/>
                      <a:pt x="7" y="19"/>
                    </a:cubicBezTo>
                    <a:cubicBezTo>
                      <a:pt x="7" y="26"/>
                      <a:pt x="8" y="30"/>
                      <a:pt x="11" y="33"/>
                    </a:cubicBezTo>
                    <a:cubicBezTo>
                      <a:pt x="13" y="36"/>
                      <a:pt x="16" y="37"/>
                      <a:pt x="20" y="37"/>
                    </a:cubicBezTo>
                    <a:cubicBezTo>
                      <a:pt x="24" y="37"/>
                      <a:pt x="27" y="36"/>
                      <a:pt x="30" y="33"/>
                    </a:cubicBezTo>
                    <a:cubicBezTo>
                      <a:pt x="32" y="30"/>
                      <a:pt x="33" y="26"/>
                      <a:pt x="33" y="20"/>
                    </a:cubicBezTo>
                    <a:cubicBezTo>
                      <a:pt x="33" y="14"/>
                      <a:pt x="32" y="9"/>
                      <a:pt x="29" y="6"/>
                    </a:cubicBezTo>
                    <a:cubicBezTo>
                      <a:pt x="27" y="3"/>
                      <a:pt x="24" y="2"/>
                      <a:pt x="2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Freeform 40"/>
              <p:cNvSpPr/>
              <p:nvPr/>
            </p:nvSpPr>
            <p:spPr bwMode="auto">
              <a:xfrm>
                <a:off x="4052" y="2326"/>
                <a:ext cx="59" cy="71"/>
              </a:xfrm>
              <a:custGeom>
                <a:avLst/>
                <a:gdLst>
                  <a:gd name="T0" fmla="*/ 12 w 31"/>
                  <a:gd name="T1" fmla="*/ 2 h 37"/>
                  <a:gd name="T2" fmla="*/ 12 w 31"/>
                  <a:gd name="T3" fmla="*/ 17 h 37"/>
                  <a:gd name="T4" fmla="*/ 19 w 31"/>
                  <a:gd name="T5" fmla="*/ 17 h 37"/>
                  <a:gd name="T6" fmla="*/ 23 w 31"/>
                  <a:gd name="T7" fmla="*/ 16 h 37"/>
                  <a:gd name="T8" fmla="*/ 25 w 31"/>
                  <a:gd name="T9" fmla="*/ 12 h 37"/>
                  <a:gd name="T10" fmla="*/ 26 w 31"/>
                  <a:gd name="T11" fmla="*/ 12 h 37"/>
                  <a:gd name="T12" fmla="*/ 26 w 31"/>
                  <a:gd name="T13" fmla="*/ 24 h 37"/>
                  <a:gd name="T14" fmla="*/ 25 w 31"/>
                  <a:gd name="T15" fmla="*/ 24 h 37"/>
                  <a:gd name="T16" fmla="*/ 24 w 31"/>
                  <a:gd name="T17" fmla="*/ 21 h 37"/>
                  <a:gd name="T18" fmla="*/ 22 w 31"/>
                  <a:gd name="T19" fmla="*/ 20 h 37"/>
                  <a:gd name="T20" fmla="*/ 19 w 31"/>
                  <a:gd name="T21" fmla="*/ 19 h 37"/>
                  <a:gd name="T22" fmla="*/ 12 w 31"/>
                  <a:gd name="T23" fmla="*/ 19 h 37"/>
                  <a:gd name="T24" fmla="*/ 12 w 31"/>
                  <a:gd name="T25" fmla="*/ 31 h 37"/>
                  <a:gd name="T26" fmla="*/ 12 w 31"/>
                  <a:gd name="T27" fmla="*/ 34 h 37"/>
                  <a:gd name="T28" fmla="*/ 13 w 31"/>
                  <a:gd name="T29" fmla="*/ 36 h 37"/>
                  <a:gd name="T30" fmla="*/ 16 w 31"/>
                  <a:gd name="T31" fmla="*/ 36 h 37"/>
                  <a:gd name="T32" fmla="*/ 18 w 31"/>
                  <a:gd name="T33" fmla="*/ 36 h 37"/>
                  <a:gd name="T34" fmla="*/ 18 w 31"/>
                  <a:gd name="T35" fmla="*/ 37 h 37"/>
                  <a:gd name="T36" fmla="*/ 0 w 31"/>
                  <a:gd name="T37" fmla="*/ 37 h 37"/>
                  <a:gd name="T38" fmla="*/ 0 w 31"/>
                  <a:gd name="T39" fmla="*/ 36 h 37"/>
                  <a:gd name="T40" fmla="*/ 1 w 31"/>
                  <a:gd name="T41" fmla="*/ 36 h 37"/>
                  <a:gd name="T42" fmla="*/ 5 w 31"/>
                  <a:gd name="T43" fmla="*/ 35 h 37"/>
                  <a:gd name="T44" fmla="*/ 6 w 31"/>
                  <a:gd name="T45" fmla="*/ 31 h 37"/>
                  <a:gd name="T46" fmla="*/ 6 w 31"/>
                  <a:gd name="T47" fmla="*/ 7 h 37"/>
                  <a:gd name="T48" fmla="*/ 5 w 31"/>
                  <a:gd name="T49" fmla="*/ 3 h 37"/>
                  <a:gd name="T50" fmla="*/ 4 w 31"/>
                  <a:gd name="T51" fmla="*/ 2 h 37"/>
                  <a:gd name="T52" fmla="*/ 1 w 31"/>
                  <a:gd name="T53" fmla="*/ 1 h 37"/>
                  <a:gd name="T54" fmla="*/ 0 w 31"/>
                  <a:gd name="T55" fmla="*/ 1 h 37"/>
                  <a:gd name="T56" fmla="*/ 0 w 31"/>
                  <a:gd name="T57" fmla="*/ 0 h 37"/>
                  <a:gd name="T58" fmla="*/ 31 w 31"/>
                  <a:gd name="T59" fmla="*/ 0 h 37"/>
                  <a:gd name="T60" fmla="*/ 31 w 31"/>
                  <a:gd name="T61" fmla="*/ 8 h 37"/>
                  <a:gd name="T62" fmla="*/ 30 w 31"/>
                  <a:gd name="T63" fmla="*/ 8 h 37"/>
                  <a:gd name="T64" fmla="*/ 28 w 31"/>
                  <a:gd name="T65" fmla="*/ 4 h 37"/>
                  <a:gd name="T66" fmla="*/ 26 w 31"/>
                  <a:gd name="T67" fmla="*/ 3 h 37"/>
                  <a:gd name="T68" fmla="*/ 21 w 31"/>
                  <a:gd name="T69" fmla="*/ 2 h 37"/>
                  <a:gd name="T70" fmla="*/ 12 w 31"/>
                  <a:gd name="T71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1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21" y="17"/>
                      <a:pt x="22" y="16"/>
                      <a:pt x="23" y="16"/>
                    </a:cubicBezTo>
                    <a:cubicBezTo>
                      <a:pt x="24" y="15"/>
                      <a:pt x="24" y="14"/>
                      <a:pt x="25" y="1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3"/>
                      <a:pt x="24" y="22"/>
                      <a:pt x="24" y="21"/>
                    </a:cubicBezTo>
                    <a:cubicBezTo>
                      <a:pt x="24" y="20"/>
                      <a:pt x="23" y="20"/>
                      <a:pt x="22" y="20"/>
                    </a:cubicBezTo>
                    <a:cubicBezTo>
                      <a:pt x="22" y="19"/>
                      <a:pt x="21" y="19"/>
                      <a:pt x="19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5"/>
                      <a:pt x="13" y="35"/>
                      <a:pt x="13" y="36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5" y="3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3" y="1"/>
                      <a:pt x="2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29" y="6"/>
                      <a:pt x="29" y="5"/>
                      <a:pt x="28" y="4"/>
                    </a:cubicBezTo>
                    <a:cubicBezTo>
                      <a:pt x="27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1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" name="Freeform 41"/>
              <p:cNvSpPr>
                <a:spLocks noEditPoints="1"/>
              </p:cNvSpPr>
              <p:nvPr/>
            </p:nvSpPr>
            <p:spPr bwMode="auto">
              <a:xfrm>
                <a:off x="4145" y="2326"/>
                <a:ext cx="59" cy="71"/>
              </a:xfrm>
              <a:custGeom>
                <a:avLst/>
                <a:gdLst>
                  <a:gd name="T0" fmla="*/ 11 w 31"/>
                  <a:gd name="T1" fmla="*/ 20 h 37"/>
                  <a:gd name="T2" fmla="*/ 11 w 31"/>
                  <a:gd name="T3" fmla="*/ 31 h 37"/>
                  <a:gd name="T4" fmla="*/ 12 w 31"/>
                  <a:gd name="T5" fmla="*/ 35 h 37"/>
                  <a:gd name="T6" fmla="*/ 16 w 31"/>
                  <a:gd name="T7" fmla="*/ 36 h 37"/>
                  <a:gd name="T8" fmla="*/ 17 w 31"/>
                  <a:gd name="T9" fmla="*/ 36 h 37"/>
                  <a:gd name="T10" fmla="*/ 17 w 31"/>
                  <a:gd name="T11" fmla="*/ 37 h 37"/>
                  <a:gd name="T12" fmla="*/ 0 w 31"/>
                  <a:gd name="T13" fmla="*/ 37 h 37"/>
                  <a:gd name="T14" fmla="*/ 0 w 31"/>
                  <a:gd name="T15" fmla="*/ 36 h 37"/>
                  <a:gd name="T16" fmla="*/ 1 w 31"/>
                  <a:gd name="T17" fmla="*/ 36 h 37"/>
                  <a:gd name="T18" fmla="*/ 5 w 31"/>
                  <a:gd name="T19" fmla="*/ 35 h 37"/>
                  <a:gd name="T20" fmla="*/ 6 w 31"/>
                  <a:gd name="T21" fmla="*/ 31 h 37"/>
                  <a:gd name="T22" fmla="*/ 6 w 31"/>
                  <a:gd name="T23" fmla="*/ 7 h 37"/>
                  <a:gd name="T24" fmla="*/ 5 w 31"/>
                  <a:gd name="T25" fmla="*/ 2 h 37"/>
                  <a:gd name="T26" fmla="*/ 1 w 31"/>
                  <a:gd name="T27" fmla="*/ 1 h 37"/>
                  <a:gd name="T28" fmla="*/ 0 w 31"/>
                  <a:gd name="T29" fmla="*/ 1 h 37"/>
                  <a:gd name="T30" fmla="*/ 0 w 31"/>
                  <a:gd name="T31" fmla="*/ 0 h 37"/>
                  <a:gd name="T32" fmla="*/ 15 w 31"/>
                  <a:gd name="T33" fmla="*/ 0 h 37"/>
                  <a:gd name="T34" fmla="*/ 24 w 31"/>
                  <a:gd name="T35" fmla="*/ 1 h 37"/>
                  <a:gd name="T36" fmla="*/ 29 w 31"/>
                  <a:gd name="T37" fmla="*/ 5 h 37"/>
                  <a:gd name="T38" fmla="*/ 31 w 31"/>
                  <a:gd name="T39" fmla="*/ 10 h 37"/>
                  <a:gd name="T40" fmla="*/ 28 w 31"/>
                  <a:gd name="T41" fmla="*/ 18 h 37"/>
                  <a:gd name="T42" fmla="*/ 18 w 31"/>
                  <a:gd name="T43" fmla="*/ 21 h 37"/>
                  <a:gd name="T44" fmla="*/ 15 w 31"/>
                  <a:gd name="T45" fmla="*/ 20 h 37"/>
                  <a:gd name="T46" fmla="*/ 11 w 31"/>
                  <a:gd name="T47" fmla="*/ 20 h 37"/>
                  <a:gd name="T48" fmla="*/ 11 w 31"/>
                  <a:gd name="T49" fmla="*/ 18 h 37"/>
                  <a:gd name="T50" fmla="*/ 14 w 31"/>
                  <a:gd name="T51" fmla="*/ 19 h 37"/>
                  <a:gd name="T52" fmla="*/ 16 w 31"/>
                  <a:gd name="T53" fmla="*/ 19 h 37"/>
                  <a:gd name="T54" fmla="*/ 22 w 31"/>
                  <a:gd name="T55" fmla="*/ 17 h 37"/>
                  <a:gd name="T56" fmla="*/ 24 w 31"/>
                  <a:gd name="T57" fmla="*/ 11 h 37"/>
                  <a:gd name="T58" fmla="*/ 23 w 31"/>
                  <a:gd name="T59" fmla="*/ 6 h 37"/>
                  <a:gd name="T60" fmla="*/ 20 w 31"/>
                  <a:gd name="T61" fmla="*/ 3 h 37"/>
                  <a:gd name="T62" fmla="*/ 15 w 31"/>
                  <a:gd name="T63" fmla="*/ 2 h 37"/>
                  <a:gd name="T64" fmla="*/ 11 w 31"/>
                  <a:gd name="T65" fmla="*/ 3 h 37"/>
                  <a:gd name="T66" fmla="*/ 11 w 31"/>
                  <a:gd name="T67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" h="37">
                    <a:moveTo>
                      <a:pt x="11" y="20"/>
                    </a:move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2" y="35"/>
                      <a:pt x="12" y="35"/>
                    </a:cubicBezTo>
                    <a:cubicBezTo>
                      <a:pt x="13" y="36"/>
                      <a:pt x="14" y="36"/>
                      <a:pt x="16" y="36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7" y="37"/>
                      <a:pt x="17" y="37"/>
                      <a:pt x="17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9" y="0"/>
                      <a:pt x="21" y="0"/>
                      <a:pt x="24" y="1"/>
                    </a:cubicBezTo>
                    <a:cubicBezTo>
                      <a:pt x="26" y="2"/>
                      <a:pt x="27" y="3"/>
                      <a:pt x="29" y="5"/>
                    </a:cubicBezTo>
                    <a:cubicBezTo>
                      <a:pt x="30" y="6"/>
                      <a:pt x="31" y="8"/>
                      <a:pt x="31" y="10"/>
                    </a:cubicBezTo>
                    <a:cubicBezTo>
                      <a:pt x="31" y="13"/>
                      <a:pt x="30" y="16"/>
                      <a:pt x="28" y="18"/>
                    </a:cubicBezTo>
                    <a:cubicBezTo>
                      <a:pt x="26" y="20"/>
                      <a:pt x="22" y="21"/>
                      <a:pt x="18" y="21"/>
                    </a:cubicBezTo>
                    <a:cubicBezTo>
                      <a:pt x="17" y="21"/>
                      <a:pt x="16" y="21"/>
                      <a:pt x="15" y="20"/>
                    </a:cubicBezTo>
                    <a:cubicBezTo>
                      <a:pt x="14" y="20"/>
                      <a:pt x="13" y="20"/>
                      <a:pt x="11" y="20"/>
                    </a:cubicBezTo>
                    <a:close/>
                    <a:moveTo>
                      <a:pt x="11" y="18"/>
                    </a:moveTo>
                    <a:cubicBezTo>
                      <a:pt x="13" y="18"/>
                      <a:pt x="13" y="19"/>
                      <a:pt x="14" y="19"/>
                    </a:cubicBezTo>
                    <a:cubicBezTo>
                      <a:pt x="15" y="19"/>
                      <a:pt x="16" y="19"/>
                      <a:pt x="16" y="19"/>
                    </a:cubicBezTo>
                    <a:cubicBezTo>
                      <a:pt x="19" y="19"/>
                      <a:pt x="20" y="18"/>
                      <a:pt x="22" y="17"/>
                    </a:cubicBezTo>
                    <a:cubicBezTo>
                      <a:pt x="23" y="15"/>
                      <a:pt x="24" y="13"/>
                      <a:pt x="24" y="11"/>
                    </a:cubicBezTo>
                    <a:cubicBezTo>
                      <a:pt x="24" y="9"/>
                      <a:pt x="24" y="8"/>
                      <a:pt x="23" y="6"/>
                    </a:cubicBezTo>
                    <a:cubicBezTo>
                      <a:pt x="22" y="5"/>
                      <a:pt x="21" y="4"/>
                      <a:pt x="20" y="3"/>
                    </a:cubicBezTo>
                    <a:cubicBezTo>
                      <a:pt x="19" y="3"/>
                      <a:pt x="17" y="2"/>
                      <a:pt x="15" y="2"/>
                    </a:cubicBezTo>
                    <a:cubicBezTo>
                      <a:pt x="14" y="2"/>
                      <a:pt x="13" y="2"/>
                      <a:pt x="11" y="3"/>
                    </a:cubicBezTo>
                    <a:lnTo>
                      <a:pt x="11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" name="Freeform 42"/>
              <p:cNvSpPr/>
              <p:nvPr/>
            </p:nvSpPr>
            <p:spPr bwMode="auto">
              <a:xfrm>
                <a:off x="4210" y="2326"/>
                <a:ext cx="67" cy="71"/>
              </a:xfrm>
              <a:custGeom>
                <a:avLst/>
                <a:gdLst>
                  <a:gd name="T0" fmla="*/ 12 w 35"/>
                  <a:gd name="T1" fmla="*/ 2 h 37"/>
                  <a:gd name="T2" fmla="*/ 12 w 35"/>
                  <a:gd name="T3" fmla="*/ 17 h 37"/>
                  <a:gd name="T4" fmla="*/ 21 w 35"/>
                  <a:gd name="T5" fmla="*/ 17 h 37"/>
                  <a:gd name="T6" fmla="*/ 25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6 w 35"/>
                  <a:gd name="T17" fmla="*/ 21 h 37"/>
                  <a:gd name="T18" fmla="*/ 24 w 35"/>
                  <a:gd name="T19" fmla="*/ 19 h 37"/>
                  <a:gd name="T20" fmla="*/ 21 w 35"/>
                  <a:gd name="T21" fmla="*/ 19 h 37"/>
                  <a:gd name="T22" fmla="*/ 12 w 35"/>
                  <a:gd name="T23" fmla="*/ 19 h 37"/>
                  <a:gd name="T24" fmla="*/ 12 w 35"/>
                  <a:gd name="T25" fmla="*/ 31 h 37"/>
                  <a:gd name="T26" fmla="*/ 12 w 35"/>
                  <a:gd name="T27" fmla="*/ 34 h 37"/>
                  <a:gd name="T28" fmla="*/ 13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2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1 w 35"/>
                  <a:gd name="T49" fmla="*/ 36 h 37"/>
                  <a:gd name="T50" fmla="*/ 4 w 35"/>
                  <a:gd name="T51" fmla="*/ 36 h 37"/>
                  <a:gd name="T52" fmla="*/ 5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1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2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29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2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3" y="17"/>
                      <a:pt x="24" y="16"/>
                      <a:pt x="25" y="16"/>
                    </a:cubicBezTo>
                    <a:cubicBezTo>
                      <a:pt x="26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3"/>
                      <a:pt x="26" y="21"/>
                      <a:pt x="26" y="21"/>
                    </a:cubicBezTo>
                    <a:cubicBezTo>
                      <a:pt x="26" y="20"/>
                      <a:pt x="25" y="20"/>
                      <a:pt x="24" y="19"/>
                    </a:cubicBezTo>
                    <a:cubicBezTo>
                      <a:pt x="24" y="19"/>
                      <a:pt x="22" y="19"/>
                      <a:pt x="2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4"/>
                      <a:pt x="12" y="35"/>
                      <a:pt x="13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1" y="32"/>
                      <a:pt x="33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3" y="36"/>
                      <a:pt x="4" y="36"/>
                    </a:cubicBezTo>
                    <a:cubicBezTo>
                      <a:pt x="5" y="35"/>
                      <a:pt x="5" y="35"/>
                      <a:pt x="5" y="34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6"/>
                      <a:pt x="30" y="5"/>
                      <a:pt x="29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6" y="2"/>
                      <a:pt x="25" y="2"/>
                      <a:pt x="23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" name="Freeform 43"/>
              <p:cNvSpPr/>
              <p:nvPr/>
            </p:nvSpPr>
            <p:spPr bwMode="auto">
              <a:xfrm>
                <a:off x="4283" y="2326"/>
                <a:ext cx="65" cy="71"/>
              </a:xfrm>
              <a:custGeom>
                <a:avLst/>
                <a:gdLst>
                  <a:gd name="T0" fmla="*/ 34 w 34"/>
                  <a:gd name="T1" fmla="*/ 0 h 37"/>
                  <a:gd name="T2" fmla="*/ 34 w 34"/>
                  <a:gd name="T3" fmla="*/ 9 h 37"/>
                  <a:gd name="T4" fmla="*/ 33 w 34"/>
                  <a:gd name="T5" fmla="*/ 9 h 37"/>
                  <a:gd name="T6" fmla="*/ 32 w 34"/>
                  <a:gd name="T7" fmla="*/ 5 h 37"/>
                  <a:gd name="T8" fmla="*/ 30 w 34"/>
                  <a:gd name="T9" fmla="*/ 3 h 37"/>
                  <a:gd name="T10" fmla="*/ 26 w 34"/>
                  <a:gd name="T11" fmla="*/ 2 h 37"/>
                  <a:gd name="T12" fmla="*/ 20 w 34"/>
                  <a:gd name="T13" fmla="*/ 2 h 37"/>
                  <a:gd name="T14" fmla="*/ 20 w 34"/>
                  <a:gd name="T15" fmla="*/ 31 h 37"/>
                  <a:gd name="T16" fmla="*/ 21 w 34"/>
                  <a:gd name="T17" fmla="*/ 35 h 37"/>
                  <a:gd name="T18" fmla="*/ 24 w 34"/>
                  <a:gd name="T19" fmla="*/ 36 h 37"/>
                  <a:gd name="T20" fmla="*/ 26 w 34"/>
                  <a:gd name="T21" fmla="*/ 36 h 37"/>
                  <a:gd name="T22" fmla="*/ 26 w 34"/>
                  <a:gd name="T23" fmla="*/ 37 h 37"/>
                  <a:gd name="T24" fmla="*/ 8 w 34"/>
                  <a:gd name="T25" fmla="*/ 37 h 37"/>
                  <a:gd name="T26" fmla="*/ 8 w 34"/>
                  <a:gd name="T27" fmla="*/ 36 h 37"/>
                  <a:gd name="T28" fmla="*/ 10 w 34"/>
                  <a:gd name="T29" fmla="*/ 36 h 37"/>
                  <a:gd name="T30" fmla="*/ 13 w 34"/>
                  <a:gd name="T31" fmla="*/ 35 h 37"/>
                  <a:gd name="T32" fmla="*/ 14 w 34"/>
                  <a:gd name="T33" fmla="*/ 31 h 37"/>
                  <a:gd name="T34" fmla="*/ 14 w 34"/>
                  <a:gd name="T35" fmla="*/ 2 h 37"/>
                  <a:gd name="T36" fmla="*/ 9 w 34"/>
                  <a:gd name="T37" fmla="*/ 2 h 37"/>
                  <a:gd name="T38" fmla="*/ 5 w 34"/>
                  <a:gd name="T39" fmla="*/ 3 h 37"/>
                  <a:gd name="T40" fmla="*/ 2 w 34"/>
                  <a:gd name="T41" fmla="*/ 5 h 37"/>
                  <a:gd name="T42" fmla="*/ 1 w 34"/>
                  <a:gd name="T43" fmla="*/ 9 h 37"/>
                  <a:gd name="T44" fmla="*/ 0 w 34"/>
                  <a:gd name="T45" fmla="*/ 9 h 37"/>
                  <a:gd name="T46" fmla="*/ 0 w 34"/>
                  <a:gd name="T47" fmla="*/ 0 h 37"/>
                  <a:gd name="T48" fmla="*/ 34 w 34"/>
                  <a:gd name="T4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37">
                    <a:moveTo>
                      <a:pt x="34" y="0"/>
                    </a:move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7"/>
                      <a:pt x="33" y="6"/>
                      <a:pt x="32" y="5"/>
                    </a:cubicBezTo>
                    <a:cubicBezTo>
                      <a:pt x="32" y="4"/>
                      <a:pt x="31" y="4"/>
                      <a:pt x="30" y="3"/>
                    </a:cubicBezTo>
                    <a:cubicBezTo>
                      <a:pt x="29" y="3"/>
                      <a:pt x="27" y="2"/>
                      <a:pt x="26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3"/>
                      <a:pt x="20" y="35"/>
                      <a:pt x="21" y="35"/>
                    </a:cubicBezTo>
                    <a:cubicBezTo>
                      <a:pt x="21" y="36"/>
                      <a:pt x="23" y="36"/>
                      <a:pt x="24" y="36"/>
                    </a:cubicBezTo>
                    <a:cubicBezTo>
                      <a:pt x="26" y="36"/>
                      <a:pt x="26" y="36"/>
                      <a:pt x="26" y="36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1" y="36"/>
                      <a:pt x="13" y="36"/>
                      <a:pt x="13" y="35"/>
                    </a:cubicBezTo>
                    <a:cubicBezTo>
                      <a:pt x="14" y="34"/>
                      <a:pt x="14" y="33"/>
                      <a:pt x="14" y="3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2"/>
                      <a:pt x="6" y="2"/>
                      <a:pt x="5" y="3"/>
                    </a:cubicBezTo>
                    <a:cubicBezTo>
                      <a:pt x="4" y="3"/>
                      <a:pt x="3" y="4"/>
                      <a:pt x="2" y="5"/>
                    </a:cubicBezTo>
                    <a:cubicBezTo>
                      <a:pt x="1" y="6"/>
                      <a:pt x="1" y="7"/>
                      <a:pt x="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3" name="Freeform 44"/>
              <p:cNvSpPr>
                <a:spLocks noEditPoints="1"/>
              </p:cNvSpPr>
              <p:nvPr/>
            </p:nvSpPr>
            <p:spPr bwMode="auto">
              <a:xfrm>
                <a:off x="4351" y="2326"/>
                <a:ext cx="79" cy="71"/>
              </a:xfrm>
              <a:custGeom>
                <a:avLst/>
                <a:gdLst>
                  <a:gd name="T0" fmla="*/ 41 w 41"/>
                  <a:gd name="T1" fmla="*/ 37 h 37"/>
                  <a:gd name="T2" fmla="*/ 30 w 41"/>
                  <a:gd name="T3" fmla="*/ 37 h 37"/>
                  <a:gd name="T4" fmla="*/ 16 w 41"/>
                  <a:gd name="T5" fmla="*/ 20 h 37"/>
                  <a:gd name="T6" fmla="*/ 14 w 41"/>
                  <a:gd name="T7" fmla="*/ 20 h 37"/>
                  <a:gd name="T8" fmla="*/ 13 w 41"/>
                  <a:gd name="T9" fmla="*/ 20 h 37"/>
                  <a:gd name="T10" fmla="*/ 12 w 41"/>
                  <a:gd name="T11" fmla="*/ 20 h 37"/>
                  <a:gd name="T12" fmla="*/ 12 w 41"/>
                  <a:gd name="T13" fmla="*/ 31 h 37"/>
                  <a:gd name="T14" fmla="*/ 13 w 41"/>
                  <a:gd name="T15" fmla="*/ 35 h 37"/>
                  <a:gd name="T16" fmla="*/ 16 w 41"/>
                  <a:gd name="T17" fmla="*/ 36 h 37"/>
                  <a:gd name="T18" fmla="*/ 18 w 41"/>
                  <a:gd name="T19" fmla="*/ 36 h 37"/>
                  <a:gd name="T20" fmla="*/ 18 w 41"/>
                  <a:gd name="T21" fmla="*/ 37 h 37"/>
                  <a:gd name="T22" fmla="*/ 0 w 41"/>
                  <a:gd name="T23" fmla="*/ 37 h 37"/>
                  <a:gd name="T24" fmla="*/ 0 w 41"/>
                  <a:gd name="T25" fmla="*/ 36 h 37"/>
                  <a:gd name="T26" fmla="*/ 2 w 41"/>
                  <a:gd name="T27" fmla="*/ 36 h 37"/>
                  <a:gd name="T28" fmla="*/ 5 w 41"/>
                  <a:gd name="T29" fmla="*/ 35 h 37"/>
                  <a:gd name="T30" fmla="*/ 6 w 41"/>
                  <a:gd name="T31" fmla="*/ 31 h 37"/>
                  <a:gd name="T32" fmla="*/ 6 w 41"/>
                  <a:gd name="T33" fmla="*/ 7 h 37"/>
                  <a:gd name="T34" fmla="*/ 5 w 41"/>
                  <a:gd name="T35" fmla="*/ 2 h 37"/>
                  <a:gd name="T36" fmla="*/ 2 w 41"/>
                  <a:gd name="T37" fmla="*/ 1 h 37"/>
                  <a:gd name="T38" fmla="*/ 0 w 41"/>
                  <a:gd name="T39" fmla="*/ 1 h 37"/>
                  <a:gd name="T40" fmla="*/ 0 w 41"/>
                  <a:gd name="T41" fmla="*/ 0 h 37"/>
                  <a:gd name="T42" fmla="*/ 15 w 41"/>
                  <a:gd name="T43" fmla="*/ 0 h 37"/>
                  <a:gd name="T44" fmla="*/ 25 w 41"/>
                  <a:gd name="T45" fmla="*/ 1 h 37"/>
                  <a:gd name="T46" fmla="*/ 30 w 41"/>
                  <a:gd name="T47" fmla="*/ 4 h 37"/>
                  <a:gd name="T48" fmla="*/ 32 w 41"/>
                  <a:gd name="T49" fmla="*/ 10 h 37"/>
                  <a:gd name="T50" fmla="*/ 30 w 41"/>
                  <a:gd name="T51" fmla="*/ 16 h 37"/>
                  <a:gd name="T52" fmla="*/ 22 w 41"/>
                  <a:gd name="T53" fmla="*/ 19 h 37"/>
                  <a:gd name="T54" fmla="*/ 31 w 41"/>
                  <a:gd name="T55" fmla="*/ 30 h 37"/>
                  <a:gd name="T56" fmla="*/ 36 w 41"/>
                  <a:gd name="T57" fmla="*/ 35 h 37"/>
                  <a:gd name="T58" fmla="*/ 41 w 41"/>
                  <a:gd name="T59" fmla="*/ 36 h 37"/>
                  <a:gd name="T60" fmla="*/ 41 w 41"/>
                  <a:gd name="T61" fmla="*/ 37 h 37"/>
                  <a:gd name="T62" fmla="*/ 12 w 41"/>
                  <a:gd name="T63" fmla="*/ 18 h 37"/>
                  <a:gd name="T64" fmla="*/ 13 w 41"/>
                  <a:gd name="T65" fmla="*/ 18 h 37"/>
                  <a:gd name="T66" fmla="*/ 14 w 41"/>
                  <a:gd name="T67" fmla="*/ 18 h 37"/>
                  <a:gd name="T68" fmla="*/ 22 w 41"/>
                  <a:gd name="T69" fmla="*/ 16 h 37"/>
                  <a:gd name="T70" fmla="*/ 25 w 41"/>
                  <a:gd name="T71" fmla="*/ 10 h 37"/>
                  <a:gd name="T72" fmla="*/ 23 w 41"/>
                  <a:gd name="T73" fmla="*/ 4 h 37"/>
                  <a:gd name="T74" fmla="*/ 17 w 41"/>
                  <a:gd name="T75" fmla="*/ 2 h 37"/>
                  <a:gd name="T76" fmla="*/ 12 w 41"/>
                  <a:gd name="T77" fmla="*/ 3 h 37"/>
                  <a:gd name="T78" fmla="*/ 12 w 41"/>
                  <a:gd name="T7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37">
                    <a:moveTo>
                      <a:pt x="41" y="37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20"/>
                      <a:pt x="14" y="20"/>
                      <a:pt x="14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5"/>
                      <a:pt x="13" y="35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0" y="0"/>
                      <a:pt x="23" y="0"/>
                      <a:pt x="25" y="1"/>
                    </a:cubicBezTo>
                    <a:cubicBezTo>
                      <a:pt x="27" y="1"/>
                      <a:pt x="29" y="3"/>
                      <a:pt x="30" y="4"/>
                    </a:cubicBezTo>
                    <a:cubicBezTo>
                      <a:pt x="32" y="6"/>
                      <a:pt x="32" y="7"/>
                      <a:pt x="32" y="10"/>
                    </a:cubicBezTo>
                    <a:cubicBezTo>
                      <a:pt x="32" y="12"/>
                      <a:pt x="31" y="14"/>
                      <a:pt x="30" y="16"/>
                    </a:cubicBezTo>
                    <a:cubicBezTo>
                      <a:pt x="28" y="17"/>
                      <a:pt x="26" y="18"/>
                      <a:pt x="22" y="19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3" y="32"/>
                      <a:pt x="34" y="34"/>
                      <a:pt x="36" y="35"/>
                    </a:cubicBezTo>
                    <a:cubicBezTo>
                      <a:pt x="37" y="36"/>
                      <a:pt x="39" y="36"/>
                      <a:pt x="41" y="36"/>
                    </a:cubicBezTo>
                    <a:lnTo>
                      <a:pt x="41" y="37"/>
                    </a:lnTo>
                    <a:close/>
                    <a:moveTo>
                      <a:pt x="12" y="18"/>
                    </a:moveTo>
                    <a:cubicBezTo>
                      <a:pt x="12" y="18"/>
                      <a:pt x="13" y="18"/>
                      <a:pt x="13" y="18"/>
                    </a:cubicBezTo>
                    <a:cubicBezTo>
                      <a:pt x="13" y="18"/>
                      <a:pt x="13" y="18"/>
                      <a:pt x="14" y="18"/>
                    </a:cubicBezTo>
                    <a:cubicBezTo>
                      <a:pt x="18" y="18"/>
                      <a:pt x="20" y="17"/>
                      <a:pt x="22" y="16"/>
                    </a:cubicBezTo>
                    <a:cubicBezTo>
                      <a:pt x="24" y="14"/>
                      <a:pt x="25" y="12"/>
                      <a:pt x="25" y="10"/>
                    </a:cubicBezTo>
                    <a:cubicBezTo>
                      <a:pt x="25" y="8"/>
                      <a:pt x="25" y="6"/>
                      <a:pt x="23" y="4"/>
                    </a:cubicBezTo>
                    <a:cubicBezTo>
                      <a:pt x="21" y="3"/>
                      <a:pt x="19" y="2"/>
                      <a:pt x="17" y="2"/>
                    </a:cubicBezTo>
                    <a:cubicBezTo>
                      <a:pt x="16" y="2"/>
                      <a:pt x="14" y="2"/>
                      <a:pt x="12" y="3"/>
                    </a:cubicBezTo>
                    <a:lnTo>
                      <a:pt x="1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4" name="Freeform 45"/>
              <p:cNvSpPr>
                <a:spLocks noEditPoints="1"/>
              </p:cNvSpPr>
              <p:nvPr/>
            </p:nvSpPr>
            <p:spPr bwMode="auto">
              <a:xfrm>
                <a:off x="4432" y="2324"/>
                <a:ext cx="76" cy="75"/>
              </a:xfrm>
              <a:custGeom>
                <a:avLst/>
                <a:gdLst>
                  <a:gd name="T0" fmla="*/ 21 w 40"/>
                  <a:gd name="T1" fmla="*/ 0 h 39"/>
                  <a:gd name="T2" fmla="*/ 35 w 40"/>
                  <a:gd name="T3" fmla="*/ 6 h 39"/>
                  <a:gd name="T4" fmla="*/ 40 w 40"/>
                  <a:gd name="T5" fmla="*/ 19 h 39"/>
                  <a:gd name="T6" fmla="*/ 34 w 40"/>
                  <a:gd name="T7" fmla="*/ 34 h 39"/>
                  <a:gd name="T8" fmla="*/ 20 w 40"/>
                  <a:gd name="T9" fmla="*/ 39 h 39"/>
                  <a:gd name="T10" fmla="*/ 6 w 40"/>
                  <a:gd name="T11" fmla="*/ 34 h 39"/>
                  <a:gd name="T12" fmla="*/ 0 w 40"/>
                  <a:gd name="T13" fmla="*/ 20 h 39"/>
                  <a:gd name="T14" fmla="*/ 7 w 40"/>
                  <a:gd name="T15" fmla="*/ 5 h 39"/>
                  <a:gd name="T16" fmla="*/ 21 w 40"/>
                  <a:gd name="T17" fmla="*/ 0 h 39"/>
                  <a:gd name="T18" fmla="*/ 20 w 40"/>
                  <a:gd name="T19" fmla="*/ 2 h 39"/>
                  <a:gd name="T20" fmla="*/ 11 w 40"/>
                  <a:gd name="T21" fmla="*/ 6 h 39"/>
                  <a:gd name="T22" fmla="*/ 7 w 40"/>
                  <a:gd name="T23" fmla="*/ 19 h 39"/>
                  <a:gd name="T24" fmla="*/ 11 w 40"/>
                  <a:gd name="T25" fmla="*/ 33 h 39"/>
                  <a:gd name="T26" fmla="*/ 20 w 40"/>
                  <a:gd name="T27" fmla="*/ 37 h 39"/>
                  <a:gd name="T28" fmla="*/ 30 w 40"/>
                  <a:gd name="T29" fmla="*/ 33 h 39"/>
                  <a:gd name="T30" fmla="*/ 33 w 40"/>
                  <a:gd name="T31" fmla="*/ 20 h 39"/>
                  <a:gd name="T32" fmla="*/ 29 w 40"/>
                  <a:gd name="T33" fmla="*/ 6 h 39"/>
                  <a:gd name="T34" fmla="*/ 20 w 40"/>
                  <a:gd name="T35" fmla="*/ 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39">
                    <a:moveTo>
                      <a:pt x="21" y="0"/>
                    </a:moveTo>
                    <a:cubicBezTo>
                      <a:pt x="26" y="0"/>
                      <a:pt x="31" y="2"/>
                      <a:pt x="35" y="6"/>
                    </a:cubicBezTo>
                    <a:cubicBezTo>
                      <a:pt x="38" y="9"/>
                      <a:pt x="40" y="14"/>
                      <a:pt x="40" y="19"/>
                    </a:cubicBezTo>
                    <a:cubicBezTo>
                      <a:pt x="40" y="25"/>
                      <a:pt x="38" y="30"/>
                      <a:pt x="34" y="34"/>
                    </a:cubicBezTo>
                    <a:cubicBezTo>
                      <a:pt x="31" y="37"/>
                      <a:pt x="26" y="39"/>
                      <a:pt x="20" y="39"/>
                    </a:cubicBezTo>
                    <a:cubicBezTo>
                      <a:pt x="14" y="39"/>
                      <a:pt x="10" y="37"/>
                      <a:pt x="6" y="34"/>
                    </a:cubicBezTo>
                    <a:cubicBezTo>
                      <a:pt x="2" y="30"/>
                      <a:pt x="0" y="25"/>
                      <a:pt x="0" y="20"/>
                    </a:cubicBezTo>
                    <a:cubicBezTo>
                      <a:pt x="0" y="14"/>
                      <a:pt x="2" y="9"/>
                      <a:pt x="7" y="5"/>
                    </a:cubicBezTo>
                    <a:cubicBezTo>
                      <a:pt x="11" y="2"/>
                      <a:pt x="15" y="0"/>
                      <a:pt x="21" y="0"/>
                    </a:cubicBezTo>
                    <a:close/>
                    <a:moveTo>
                      <a:pt x="20" y="2"/>
                    </a:moveTo>
                    <a:cubicBezTo>
                      <a:pt x="16" y="2"/>
                      <a:pt x="13" y="3"/>
                      <a:pt x="11" y="6"/>
                    </a:cubicBezTo>
                    <a:cubicBezTo>
                      <a:pt x="8" y="9"/>
                      <a:pt x="7" y="13"/>
                      <a:pt x="7" y="19"/>
                    </a:cubicBezTo>
                    <a:cubicBezTo>
                      <a:pt x="7" y="26"/>
                      <a:pt x="8" y="30"/>
                      <a:pt x="11" y="33"/>
                    </a:cubicBezTo>
                    <a:cubicBezTo>
                      <a:pt x="14" y="36"/>
                      <a:pt x="16" y="37"/>
                      <a:pt x="20" y="37"/>
                    </a:cubicBezTo>
                    <a:cubicBezTo>
                      <a:pt x="24" y="37"/>
                      <a:pt x="27" y="36"/>
                      <a:pt x="30" y="33"/>
                    </a:cubicBezTo>
                    <a:cubicBezTo>
                      <a:pt x="32" y="30"/>
                      <a:pt x="33" y="26"/>
                      <a:pt x="33" y="20"/>
                    </a:cubicBezTo>
                    <a:cubicBezTo>
                      <a:pt x="33" y="14"/>
                      <a:pt x="32" y="9"/>
                      <a:pt x="29" y="6"/>
                    </a:cubicBezTo>
                    <a:cubicBezTo>
                      <a:pt x="27" y="3"/>
                      <a:pt x="24" y="2"/>
                      <a:pt x="2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5" name="Freeform 46"/>
              <p:cNvSpPr/>
              <p:nvPr/>
            </p:nvSpPr>
            <p:spPr bwMode="auto">
              <a:xfrm>
                <a:off x="4514" y="2326"/>
                <a:ext cx="68" cy="71"/>
              </a:xfrm>
              <a:custGeom>
                <a:avLst/>
                <a:gdLst>
                  <a:gd name="T0" fmla="*/ 35 w 36"/>
                  <a:gd name="T1" fmla="*/ 27 h 37"/>
                  <a:gd name="T2" fmla="*/ 36 w 36"/>
                  <a:gd name="T3" fmla="*/ 27 h 37"/>
                  <a:gd name="T4" fmla="*/ 32 w 36"/>
                  <a:gd name="T5" fmla="*/ 37 h 37"/>
                  <a:gd name="T6" fmla="*/ 0 w 36"/>
                  <a:gd name="T7" fmla="*/ 37 h 37"/>
                  <a:gd name="T8" fmla="*/ 0 w 36"/>
                  <a:gd name="T9" fmla="*/ 36 h 37"/>
                  <a:gd name="T10" fmla="*/ 2 w 36"/>
                  <a:gd name="T11" fmla="*/ 36 h 37"/>
                  <a:gd name="T12" fmla="*/ 6 w 36"/>
                  <a:gd name="T13" fmla="*/ 35 h 37"/>
                  <a:gd name="T14" fmla="*/ 6 w 36"/>
                  <a:gd name="T15" fmla="*/ 31 h 37"/>
                  <a:gd name="T16" fmla="*/ 6 w 36"/>
                  <a:gd name="T17" fmla="*/ 7 h 37"/>
                  <a:gd name="T18" fmla="*/ 5 w 36"/>
                  <a:gd name="T19" fmla="*/ 2 h 37"/>
                  <a:gd name="T20" fmla="*/ 2 w 36"/>
                  <a:gd name="T21" fmla="*/ 1 h 37"/>
                  <a:gd name="T22" fmla="*/ 0 w 36"/>
                  <a:gd name="T23" fmla="*/ 1 h 37"/>
                  <a:gd name="T24" fmla="*/ 0 w 36"/>
                  <a:gd name="T25" fmla="*/ 0 h 37"/>
                  <a:gd name="T26" fmla="*/ 19 w 36"/>
                  <a:gd name="T27" fmla="*/ 0 h 37"/>
                  <a:gd name="T28" fmla="*/ 19 w 36"/>
                  <a:gd name="T29" fmla="*/ 1 h 37"/>
                  <a:gd name="T30" fmla="*/ 14 w 36"/>
                  <a:gd name="T31" fmla="*/ 2 h 37"/>
                  <a:gd name="T32" fmla="*/ 13 w 36"/>
                  <a:gd name="T33" fmla="*/ 3 h 37"/>
                  <a:gd name="T34" fmla="*/ 12 w 36"/>
                  <a:gd name="T35" fmla="*/ 7 h 37"/>
                  <a:gd name="T36" fmla="*/ 12 w 36"/>
                  <a:gd name="T37" fmla="*/ 31 h 37"/>
                  <a:gd name="T38" fmla="*/ 13 w 36"/>
                  <a:gd name="T39" fmla="*/ 34 h 37"/>
                  <a:gd name="T40" fmla="*/ 14 w 36"/>
                  <a:gd name="T41" fmla="*/ 35 h 37"/>
                  <a:gd name="T42" fmla="*/ 18 w 36"/>
                  <a:gd name="T43" fmla="*/ 35 h 37"/>
                  <a:gd name="T44" fmla="*/ 21 w 36"/>
                  <a:gd name="T45" fmla="*/ 35 h 37"/>
                  <a:gd name="T46" fmla="*/ 28 w 36"/>
                  <a:gd name="T47" fmla="*/ 34 h 37"/>
                  <a:gd name="T48" fmla="*/ 32 w 36"/>
                  <a:gd name="T49" fmla="*/ 32 h 37"/>
                  <a:gd name="T50" fmla="*/ 35 w 36"/>
                  <a:gd name="T51" fmla="*/ 2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6" h="37">
                    <a:moveTo>
                      <a:pt x="35" y="27"/>
                    </a:moveTo>
                    <a:cubicBezTo>
                      <a:pt x="36" y="27"/>
                      <a:pt x="36" y="27"/>
                      <a:pt x="36" y="2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7" y="1"/>
                      <a:pt x="15" y="1"/>
                      <a:pt x="14" y="2"/>
                    </a:cubicBezTo>
                    <a:cubicBezTo>
                      <a:pt x="13" y="2"/>
                      <a:pt x="13" y="2"/>
                      <a:pt x="13" y="3"/>
                    </a:cubicBezTo>
                    <a:cubicBezTo>
                      <a:pt x="12" y="4"/>
                      <a:pt x="12" y="5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2"/>
                      <a:pt x="12" y="33"/>
                      <a:pt x="13" y="34"/>
                    </a:cubicBezTo>
                    <a:cubicBezTo>
                      <a:pt x="13" y="34"/>
                      <a:pt x="13" y="35"/>
                      <a:pt x="14" y="35"/>
                    </a:cubicBezTo>
                    <a:cubicBezTo>
                      <a:pt x="14" y="35"/>
                      <a:pt x="16" y="35"/>
                      <a:pt x="18" y="35"/>
                    </a:cubicBezTo>
                    <a:cubicBezTo>
                      <a:pt x="21" y="35"/>
                      <a:pt x="21" y="35"/>
                      <a:pt x="21" y="35"/>
                    </a:cubicBezTo>
                    <a:cubicBezTo>
                      <a:pt x="25" y="35"/>
                      <a:pt x="27" y="35"/>
                      <a:pt x="28" y="34"/>
                    </a:cubicBezTo>
                    <a:cubicBezTo>
                      <a:pt x="29" y="34"/>
                      <a:pt x="30" y="33"/>
                      <a:pt x="32" y="32"/>
                    </a:cubicBezTo>
                    <a:cubicBezTo>
                      <a:pt x="33" y="31"/>
                      <a:pt x="34" y="29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6" name="Freeform 47"/>
              <p:cNvSpPr/>
              <p:nvPr/>
            </p:nvSpPr>
            <p:spPr bwMode="auto">
              <a:xfrm>
                <a:off x="4586" y="2326"/>
                <a:ext cx="67" cy="71"/>
              </a:xfrm>
              <a:custGeom>
                <a:avLst/>
                <a:gdLst>
                  <a:gd name="T0" fmla="*/ 11 w 35"/>
                  <a:gd name="T1" fmla="*/ 2 h 37"/>
                  <a:gd name="T2" fmla="*/ 11 w 35"/>
                  <a:gd name="T3" fmla="*/ 17 h 37"/>
                  <a:gd name="T4" fmla="*/ 20 w 35"/>
                  <a:gd name="T5" fmla="*/ 17 h 37"/>
                  <a:gd name="T6" fmla="*/ 25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6 w 35"/>
                  <a:gd name="T17" fmla="*/ 21 h 37"/>
                  <a:gd name="T18" fmla="*/ 24 w 35"/>
                  <a:gd name="T19" fmla="*/ 19 h 37"/>
                  <a:gd name="T20" fmla="*/ 20 w 35"/>
                  <a:gd name="T21" fmla="*/ 19 h 37"/>
                  <a:gd name="T22" fmla="*/ 11 w 35"/>
                  <a:gd name="T23" fmla="*/ 19 h 37"/>
                  <a:gd name="T24" fmla="*/ 11 w 35"/>
                  <a:gd name="T25" fmla="*/ 31 h 37"/>
                  <a:gd name="T26" fmla="*/ 12 w 35"/>
                  <a:gd name="T27" fmla="*/ 34 h 37"/>
                  <a:gd name="T28" fmla="*/ 12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1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1 w 35"/>
                  <a:gd name="T49" fmla="*/ 36 h 37"/>
                  <a:gd name="T50" fmla="*/ 4 w 35"/>
                  <a:gd name="T51" fmla="*/ 36 h 37"/>
                  <a:gd name="T52" fmla="*/ 5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1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1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29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1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1" y="2"/>
                    </a:moveTo>
                    <a:cubicBezTo>
                      <a:pt x="11" y="17"/>
                      <a:pt x="11" y="17"/>
                      <a:pt x="11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3" y="17"/>
                      <a:pt x="24" y="16"/>
                      <a:pt x="25" y="16"/>
                    </a:cubicBezTo>
                    <a:cubicBezTo>
                      <a:pt x="26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6" y="23"/>
                      <a:pt x="26" y="21"/>
                      <a:pt x="26" y="21"/>
                    </a:cubicBezTo>
                    <a:cubicBezTo>
                      <a:pt x="26" y="20"/>
                      <a:pt x="25" y="20"/>
                      <a:pt x="24" y="19"/>
                    </a:cubicBezTo>
                    <a:cubicBezTo>
                      <a:pt x="23" y="19"/>
                      <a:pt x="22" y="19"/>
                      <a:pt x="20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1" y="34"/>
                      <a:pt x="12" y="34"/>
                    </a:cubicBezTo>
                    <a:cubicBezTo>
                      <a:pt x="12" y="34"/>
                      <a:pt x="12" y="35"/>
                      <a:pt x="12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1" y="32"/>
                      <a:pt x="32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3" y="36"/>
                      <a:pt x="4" y="36"/>
                    </a:cubicBezTo>
                    <a:cubicBezTo>
                      <a:pt x="4" y="35"/>
                      <a:pt x="5" y="35"/>
                      <a:pt x="5" y="34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6"/>
                      <a:pt x="30" y="5"/>
                      <a:pt x="29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6" y="2"/>
                      <a:pt x="25" y="2"/>
                      <a:pt x="23" y="2"/>
                    </a:cubicBezTo>
                    <a:lnTo>
                      <a:pt x="1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7" name="Freeform 48"/>
              <p:cNvSpPr/>
              <p:nvPr/>
            </p:nvSpPr>
            <p:spPr bwMode="auto">
              <a:xfrm>
                <a:off x="4655" y="2326"/>
                <a:ext cx="84" cy="73"/>
              </a:xfrm>
              <a:custGeom>
                <a:avLst/>
                <a:gdLst>
                  <a:gd name="T0" fmla="*/ 29 w 44"/>
                  <a:gd name="T1" fmla="*/ 1 h 38"/>
                  <a:gd name="T2" fmla="*/ 29 w 44"/>
                  <a:gd name="T3" fmla="*/ 0 h 38"/>
                  <a:gd name="T4" fmla="*/ 44 w 44"/>
                  <a:gd name="T5" fmla="*/ 0 h 38"/>
                  <a:gd name="T6" fmla="*/ 44 w 44"/>
                  <a:gd name="T7" fmla="*/ 1 h 38"/>
                  <a:gd name="T8" fmla="*/ 42 w 44"/>
                  <a:gd name="T9" fmla="*/ 1 h 38"/>
                  <a:gd name="T10" fmla="*/ 39 w 44"/>
                  <a:gd name="T11" fmla="*/ 3 h 38"/>
                  <a:gd name="T12" fmla="*/ 38 w 44"/>
                  <a:gd name="T13" fmla="*/ 7 h 38"/>
                  <a:gd name="T14" fmla="*/ 38 w 44"/>
                  <a:gd name="T15" fmla="*/ 22 h 38"/>
                  <a:gd name="T16" fmla="*/ 37 w 44"/>
                  <a:gd name="T17" fmla="*/ 31 h 38"/>
                  <a:gd name="T18" fmla="*/ 32 w 44"/>
                  <a:gd name="T19" fmla="*/ 36 h 38"/>
                  <a:gd name="T20" fmla="*/ 22 w 44"/>
                  <a:gd name="T21" fmla="*/ 38 h 38"/>
                  <a:gd name="T22" fmla="*/ 12 w 44"/>
                  <a:gd name="T23" fmla="*/ 36 h 38"/>
                  <a:gd name="T24" fmla="*/ 7 w 44"/>
                  <a:gd name="T25" fmla="*/ 30 h 38"/>
                  <a:gd name="T26" fmla="*/ 6 w 44"/>
                  <a:gd name="T27" fmla="*/ 21 h 38"/>
                  <a:gd name="T28" fmla="*/ 6 w 44"/>
                  <a:gd name="T29" fmla="*/ 7 h 38"/>
                  <a:gd name="T30" fmla="*/ 5 w 44"/>
                  <a:gd name="T31" fmla="*/ 2 h 38"/>
                  <a:gd name="T32" fmla="*/ 1 w 44"/>
                  <a:gd name="T33" fmla="*/ 1 h 38"/>
                  <a:gd name="T34" fmla="*/ 0 w 44"/>
                  <a:gd name="T35" fmla="*/ 1 h 38"/>
                  <a:gd name="T36" fmla="*/ 0 w 44"/>
                  <a:gd name="T37" fmla="*/ 0 h 38"/>
                  <a:gd name="T38" fmla="*/ 18 w 44"/>
                  <a:gd name="T39" fmla="*/ 0 h 38"/>
                  <a:gd name="T40" fmla="*/ 18 w 44"/>
                  <a:gd name="T41" fmla="*/ 1 h 38"/>
                  <a:gd name="T42" fmla="*/ 16 w 44"/>
                  <a:gd name="T43" fmla="*/ 1 h 38"/>
                  <a:gd name="T44" fmla="*/ 12 w 44"/>
                  <a:gd name="T45" fmla="*/ 3 h 38"/>
                  <a:gd name="T46" fmla="*/ 12 w 44"/>
                  <a:gd name="T47" fmla="*/ 7 h 38"/>
                  <a:gd name="T48" fmla="*/ 12 w 44"/>
                  <a:gd name="T49" fmla="*/ 23 h 38"/>
                  <a:gd name="T50" fmla="*/ 12 w 44"/>
                  <a:gd name="T51" fmla="*/ 28 h 38"/>
                  <a:gd name="T52" fmla="*/ 14 w 44"/>
                  <a:gd name="T53" fmla="*/ 32 h 38"/>
                  <a:gd name="T54" fmla="*/ 17 w 44"/>
                  <a:gd name="T55" fmla="*/ 35 h 38"/>
                  <a:gd name="T56" fmla="*/ 22 w 44"/>
                  <a:gd name="T57" fmla="*/ 36 h 38"/>
                  <a:gd name="T58" fmla="*/ 30 w 44"/>
                  <a:gd name="T59" fmla="*/ 34 h 38"/>
                  <a:gd name="T60" fmla="*/ 34 w 44"/>
                  <a:gd name="T61" fmla="*/ 30 h 38"/>
                  <a:gd name="T62" fmla="*/ 35 w 44"/>
                  <a:gd name="T63" fmla="*/ 22 h 38"/>
                  <a:gd name="T64" fmla="*/ 35 w 44"/>
                  <a:gd name="T65" fmla="*/ 7 h 38"/>
                  <a:gd name="T66" fmla="*/ 34 w 44"/>
                  <a:gd name="T67" fmla="*/ 2 h 38"/>
                  <a:gd name="T68" fmla="*/ 31 w 44"/>
                  <a:gd name="T69" fmla="*/ 1 h 38"/>
                  <a:gd name="T70" fmla="*/ 29 w 44"/>
                  <a:gd name="T7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" h="38">
                    <a:moveTo>
                      <a:pt x="29" y="1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1"/>
                      <a:pt x="39" y="2"/>
                      <a:pt x="39" y="3"/>
                    </a:cubicBezTo>
                    <a:cubicBezTo>
                      <a:pt x="38" y="3"/>
                      <a:pt x="38" y="5"/>
                      <a:pt x="38" y="7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6"/>
                      <a:pt x="38" y="29"/>
                      <a:pt x="37" y="31"/>
                    </a:cubicBezTo>
                    <a:cubicBezTo>
                      <a:pt x="36" y="33"/>
                      <a:pt x="34" y="34"/>
                      <a:pt x="32" y="36"/>
                    </a:cubicBezTo>
                    <a:cubicBezTo>
                      <a:pt x="29" y="37"/>
                      <a:pt x="26" y="38"/>
                      <a:pt x="22" y="38"/>
                    </a:cubicBezTo>
                    <a:cubicBezTo>
                      <a:pt x="18" y="38"/>
                      <a:pt x="14" y="37"/>
                      <a:pt x="12" y="36"/>
                    </a:cubicBezTo>
                    <a:cubicBezTo>
                      <a:pt x="10" y="35"/>
                      <a:pt x="8" y="33"/>
                      <a:pt x="7" y="30"/>
                    </a:cubicBezTo>
                    <a:cubicBezTo>
                      <a:pt x="6" y="29"/>
                      <a:pt x="6" y="26"/>
                      <a:pt x="6" y="2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1"/>
                      <a:pt x="13" y="2"/>
                      <a:pt x="12" y="3"/>
                    </a:cubicBezTo>
                    <a:cubicBezTo>
                      <a:pt x="12" y="3"/>
                      <a:pt x="12" y="5"/>
                      <a:pt x="12" y="7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4"/>
                      <a:pt x="12" y="26"/>
                      <a:pt x="12" y="28"/>
                    </a:cubicBezTo>
                    <a:cubicBezTo>
                      <a:pt x="12" y="30"/>
                      <a:pt x="13" y="31"/>
                      <a:pt x="14" y="32"/>
                    </a:cubicBezTo>
                    <a:cubicBezTo>
                      <a:pt x="15" y="33"/>
                      <a:pt x="16" y="34"/>
                      <a:pt x="17" y="35"/>
                    </a:cubicBezTo>
                    <a:cubicBezTo>
                      <a:pt x="19" y="35"/>
                      <a:pt x="20" y="36"/>
                      <a:pt x="22" y="36"/>
                    </a:cubicBezTo>
                    <a:cubicBezTo>
                      <a:pt x="25" y="36"/>
                      <a:pt x="28" y="35"/>
                      <a:pt x="30" y="34"/>
                    </a:cubicBezTo>
                    <a:cubicBezTo>
                      <a:pt x="32" y="33"/>
                      <a:pt x="33" y="32"/>
                      <a:pt x="34" y="30"/>
                    </a:cubicBezTo>
                    <a:cubicBezTo>
                      <a:pt x="35" y="28"/>
                      <a:pt x="35" y="26"/>
                      <a:pt x="35" y="22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5" y="4"/>
                      <a:pt x="35" y="3"/>
                      <a:pt x="34" y="2"/>
                    </a:cubicBezTo>
                    <a:cubicBezTo>
                      <a:pt x="34" y="1"/>
                      <a:pt x="32" y="1"/>
                      <a:pt x="31" y="1"/>
                    </a:cubicBezTo>
                    <a:lnTo>
                      <a:pt x="2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8" name="Freeform 49"/>
              <p:cNvSpPr/>
              <p:nvPr/>
            </p:nvSpPr>
            <p:spPr bwMode="auto">
              <a:xfrm>
                <a:off x="4741" y="2326"/>
                <a:ext cx="101" cy="71"/>
              </a:xfrm>
              <a:custGeom>
                <a:avLst/>
                <a:gdLst>
                  <a:gd name="T0" fmla="*/ 24 w 53"/>
                  <a:gd name="T1" fmla="*/ 37 h 37"/>
                  <a:gd name="T2" fmla="*/ 8 w 53"/>
                  <a:gd name="T3" fmla="*/ 6 h 37"/>
                  <a:gd name="T4" fmla="*/ 8 w 53"/>
                  <a:gd name="T5" fmla="*/ 31 h 37"/>
                  <a:gd name="T6" fmla="*/ 9 w 53"/>
                  <a:gd name="T7" fmla="*/ 35 h 37"/>
                  <a:gd name="T8" fmla="*/ 13 w 53"/>
                  <a:gd name="T9" fmla="*/ 36 h 37"/>
                  <a:gd name="T10" fmla="*/ 14 w 53"/>
                  <a:gd name="T11" fmla="*/ 36 h 37"/>
                  <a:gd name="T12" fmla="*/ 14 w 53"/>
                  <a:gd name="T13" fmla="*/ 37 h 37"/>
                  <a:gd name="T14" fmla="*/ 0 w 53"/>
                  <a:gd name="T15" fmla="*/ 37 h 37"/>
                  <a:gd name="T16" fmla="*/ 0 w 53"/>
                  <a:gd name="T17" fmla="*/ 36 h 37"/>
                  <a:gd name="T18" fmla="*/ 1 w 53"/>
                  <a:gd name="T19" fmla="*/ 36 h 37"/>
                  <a:gd name="T20" fmla="*/ 5 w 53"/>
                  <a:gd name="T21" fmla="*/ 35 h 37"/>
                  <a:gd name="T22" fmla="*/ 6 w 53"/>
                  <a:gd name="T23" fmla="*/ 31 h 37"/>
                  <a:gd name="T24" fmla="*/ 6 w 53"/>
                  <a:gd name="T25" fmla="*/ 6 h 37"/>
                  <a:gd name="T26" fmla="*/ 5 w 53"/>
                  <a:gd name="T27" fmla="*/ 3 h 37"/>
                  <a:gd name="T28" fmla="*/ 3 w 53"/>
                  <a:gd name="T29" fmla="*/ 2 h 37"/>
                  <a:gd name="T30" fmla="*/ 0 w 53"/>
                  <a:gd name="T31" fmla="*/ 1 h 37"/>
                  <a:gd name="T32" fmla="*/ 0 w 53"/>
                  <a:gd name="T33" fmla="*/ 0 h 37"/>
                  <a:gd name="T34" fmla="*/ 12 w 53"/>
                  <a:gd name="T35" fmla="*/ 0 h 37"/>
                  <a:gd name="T36" fmla="*/ 26 w 53"/>
                  <a:gd name="T37" fmla="*/ 29 h 37"/>
                  <a:gd name="T38" fmla="*/ 41 w 53"/>
                  <a:gd name="T39" fmla="*/ 0 h 37"/>
                  <a:gd name="T40" fmla="*/ 53 w 53"/>
                  <a:gd name="T41" fmla="*/ 0 h 37"/>
                  <a:gd name="T42" fmla="*/ 53 w 53"/>
                  <a:gd name="T43" fmla="*/ 1 h 37"/>
                  <a:gd name="T44" fmla="*/ 51 w 53"/>
                  <a:gd name="T45" fmla="*/ 1 h 37"/>
                  <a:gd name="T46" fmla="*/ 48 w 53"/>
                  <a:gd name="T47" fmla="*/ 2 h 37"/>
                  <a:gd name="T48" fmla="*/ 47 w 53"/>
                  <a:gd name="T49" fmla="*/ 6 h 37"/>
                  <a:gd name="T50" fmla="*/ 47 w 53"/>
                  <a:gd name="T51" fmla="*/ 31 h 37"/>
                  <a:gd name="T52" fmla="*/ 48 w 53"/>
                  <a:gd name="T53" fmla="*/ 35 h 37"/>
                  <a:gd name="T54" fmla="*/ 51 w 53"/>
                  <a:gd name="T55" fmla="*/ 36 h 37"/>
                  <a:gd name="T56" fmla="*/ 53 w 53"/>
                  <a:gd name="T57" fmla="*/ 36 h 37"/>
                  <a:gd name="T58" fmla="*/ 53 w 53"/>
                  <a:gd name="T59" fmla="*/ 37 h 37"/>
                  <a:gd name="T60" fmla="*/ 35 w 53"/>
                  <a:gd name="T61" fmla="*/ 37 h 37"/>
                  <a:gd name="T62" fmla="*/ 35 w 53"/>
                  <a:gd name="T63" fmla="*/ 36 h 37"/>
                  <a:gd name="T64" fmla="*/ 37 w 53"/>
                  <a:gd name="T65" fmla="*/ 36 h 37"/>
                  <a:gd name="T66" fmla="*/ 40 w 53"/>
                  <a:gd name="T67" fmla="*/ 35 h 37"/>
                  <a:gd name="T68" fmla="*/ 41 w 53"/>
                  <a:gd name="T69" fmla="*/ 31 h 37"/>
                  <a:gd name="T70" fmla="*/ 41 w 53"/>
                  <a:gd name="T71" fmla="*/ 6 h 37"/>
                  <a:gd name="T72" fmla="*/ 25 w 53"/>
                  <a:gd name="T73" fmla="*/ 37 h 37"/>
                  <a:gd name="T74" fmla="*/ 24 w 53"/>
                  <a:gd name="T7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3" h="37">
                    <a:moveTo>
                      <a:pt x="24" y="37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8" y="33"/>
                      <a:pt x="9" y="35"/>
                      <a:pt x="9" y="35"/>
                    </a:cubicBezTo>
                    <a:cubicBezTo>
                      <a:pt x="10" y="36"/>
                      <a:pt x="11" y="36"/>
                      <a:pt x="13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5" y="4"/>
                      <a:pt x="5" y="3"/>
                    </a:cubicBezTo>
                    <a:cubicBezTo>
                      <a:pt x="5" y="2"/>
                      <a:pt x="4" y="2"/>
                      <a:pt x="3" y="2"/>
                    </a:cubicBezTo>
                    <a:cubicBezTo>
                      <a:pt x="3" y="1"/>
                      <a:pt x="1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26" y="29"/>
                      <a:pt x="26" y="29"/>
                      <a:pt x="26" y="29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50" y="1"/>
                      <a:pt x="48" y="2"/>
                      <a:pt x="48" y="2"/>
                    </a:cubicBezTo>
                    <a:cubicBezTo>
                      <a:pt x="47" y="3"/>
                      <a:pt x="47" y="4"/>
                      <a:pt x="47" y="6"/>
                    </a:cubicBezTo>
                    <a:cubicBezTo>
                      <a:pt x="47" y="31"/>
                      <a:pt x="47" y="31"/>
                      <a:pt x="47" y="31"/>
                    </a:cubicBezTo>
                    <a:cubicBezTo>
                      <a:pt x="47" y="33"/>
                      <a:pt x="47" y="35"/>
                      <a:pt x="48" y="35"/>
                    </a:cubicBezTo>
                    <a:cubicBezTo>
                      <a:pt x="49" y="36"/>
                      <a:pt x="50" y="36"/>
                      <a:pt x="51" y="36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53" y="37"/>
                      <a:pt x="53" y="37"/>
                      <a:pt x="53" y="37"/>
                    </a:cubicBezTo>
                    <a:cubicBezTo>
                      <a:pt x="35" y="37"/>
                      <a:pt x="35" y="37"/>
                      <a:pt x="35" y="37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7" y="36"/>
                      <a:pt x="37" y="36"/>
                      <a:pt x="37" y="36"/>
                    </a:cubicBezTo>
                    <a:cubicBezTo>
                      <a:pt x="38" y="36"/>
                      <a:pt x="40" y="36"/>
                      <a:pt x="40" y="35"/>
                    </a:cubicBezTo>
                    <a:cubicBezTo>
                      <a:pt x="41" y="34"/>
                      <a:pt x="41" y="33"/>
                      <a:pt x="41" y="31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25" y="37"/>
                      <a:pt x="25" y="37"/>
                      <a:pt x="25" y="37"/>
                    </a:cubicBezTo>
                    <a:lnTo>
                      <a:pt x="24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69" name="Group 67"/>
            <p:cNvGrpSpPr>
              <a:grpSpLocks noChangeAspect="1"/>
            </p:cNvGrpSpPr>
            <p:nvPr/>
          </p:nvGrpSpPr>
          <p:grpSpPr bwMode="auto">
            <a:xfrm>
              <a:off x="9595040" y="83506"/>
              <a:ext cx="533403" cy="535137"/>
              <a:chOff x="594" y="467"/>
              <a:chExt cx="1846" cy="1852"/>
            </a:xfrm>
            <a:solidFill>
              <a:srgbClr val="09234F"/>
            </a:solidFill>
          </p:grpSpPr>
          <p:sp>
            <p:nvSpPr>
              <p:cNvPr id="70" name="Rectangle 68"/>
              <p:cNvSpPr>
                <a:spLocks noChangeArrowheads="1"/>
              </p:cNvSpPr>
              <p:nvPr/>
            </p:nvSpPr>
            <p:spPr bwMode="auto">
              <a:xfrm>
                <a:off x="1779" y="1208"/>
                <a:ext cx="10" cy="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1" name="Freeform 69"/>
              <p:cNvSpPr>
                <a:spLocks noEditPoints="1"/>
              </p:cNvSpPr>
              <p:nvPr/>
            </p:nvSpPr>
            <p:spPr bwMode="auto">
              <a:xfrm>
                <a:off x="1020" y="843"/>
                <a:ext cx="945" cy="1112"/>
              </a:xfrm>
              <a:custGeom>
                <a:avLst/>
                <a:gdLst>
                  <a:gd name="T0" fmla="*/ 342 w 495"/>
                  <a:gd name="T1" fmla="*/ 490 h 581"/>
                  <a:gd name="T2" fmla="*/ 266 w 495"/>
                  <a:gd name="T3" fmla="*/ 393 h 581"/>
                  <a:gd name="T4" fmla="*/ 155 w 495"/>
                  <a:gd name="T5" fmla="*/ 426 h 581"/>
                  <a:gd name="T6" fmla="*/ 158 w 495"/>
                  <a:gd name="T7" fmla="*/ 351 h 581"/>
                  <a:gd name="T8" fmla="*/ 108 w 495"/>
                  <a:gd name="T9" fmla="*/ 266 h 581"/>
                  <a:gd name="T10" fmla="*/ 117 w 495"/>
                  <a:gd name="T11" fmla="*/ 114 h 581"/>
                  <a:gd name="T12" fmla="*/ 157 w 495"/>
                  <a:gd name="T13" fmla="*/ 119 h 581"/>
                  <a:gd name="T14" fmla="*/ 167 w 495"/>
                  <a:gd name="T15" fmla="*/ 129 h 581"/>
                  <a:gd name="T16" fmla="*/ 172 w 495"/>
                  <a:gd name="T17" fmla="*/ 169 h 581"/>
                  <a:gd name="T18" fmla="*/ 67 w 495"/>
                  <a:gd name="T19" fmla="*/ 266 h 581"/>
                  <a:gd name="T20" fmla="*/ 152 w 495"/>
                  <a:gd name="T21" fmla="*/ 111 h 581"/>
                  <a:gd name="T22" fmla="*/ 142 w 495"/>
                  <a:gd name="T23" fmla="*/ 149 h 581"/>
                  <a:gd name="T24" fmla="*/ 180 w 495"/>
                  <a:gd name="T25" fmla="*/ 133 h 581"/>
                  <a:gd name="T26" fmla="*/ 181 w 495"/>
                  <a:gd name="T27" fmla="*/ 47 h 581"/>
                  <a:gd name="T28" fmla="*/ 196 w 495"/>
                  <a:gd name="T29" fmla="*/ 283 h 581"/>
                  <a:gd name="T30" fmla="*/ 198 w 495"/>
                  <a:gd name="T31" fmla="*/ 136 h 581"/>
                  <a:gd name="T32" fmla="*/ 201 w 495"/>
                  <a:gd name="T33" fmla="*/ 5 h 581"/>
                  <a:gd name="T34" fmla="*/ 211 w 495"/>
                  <a:gd name="T35" fmla="*/ 61 h 581"/>
                  <a:gd name="T36" fmla="*/ 255 w 495"/>
                  <a:gd name="T37" fmla="*/ 145 h 581"/>
                  <a:gd name="T38" fmla="*/ 278 w 495"/>
                  <a:gd name="T39" fmla="*/ 84 h 581"/>
                  <a:gd name="T40" fmla="*/ 357 w 495"/>
                  <a:gd name="T41" fmla="*/ 54 h 581"/>
                  <a:gd name="T42" fmla="*/ 411 w 495"/>
                  <a:gd name="T43" fmla="*/ 93 h 581"/>
                  <a:gd name="T44" fmla="*/ 430 w 495"/>
                  <a:gd name="T45" fmla="*/ 95 h 581"/>
                  <a:gd name="T46" fmla="*/ 463 w 495"/>
                  <a:gd name="T47" fmla="*/ 155 h 581"/>
                  <a:gd name="T48" fmla="*/ 221 w 495"/>
                  <a:gd name="T49" fmla="*/ 279 h 581"/>
                  <a:gd name="T50" fmla="*/ 349 w 495"/>
                  <a:gd name="T51" fmla="*/ 257 h 581"/>
                  <a:gd name="T52" fmla="*/ 398 w 495"/>
                  <a:gd name="T53" fmla="*/ 210 h 581"/>
                  <a:gd name="T54" fmla="*/ 406 w 495"/>
                  <a:gd name="T55" fmla="*/ 220 h 581"/>
                  <a:gd name="T56" fmla="*/ 411 w 495"/>
                  <a:gd name="T57" fmla="*/ 451 h 581"/>
                  <a:gd name="T58" fmla="*/ 406 w 495"/>
                  <a:gd name="T59" fmla="*/ 321 h 581"/>
                  <a:gd name="T60" fmla="*/ 468 w 495"/>
                  <a:gd name="T61" fmla="*/ 184 h 581"/>
                  <a:gd name="T62" fmla="*/ 460 w 495"/>
                  <a:gd name="T63" fmla="*/ 233 h 581"/>
                  <a:gd name="T64" fmla="*/ 384 w 495"/>
                  <a:gd name="T65" fmla="*/ 222 h 581"/>
                  <a:gd name="T66" fmla="*/ 420 w 495"/>
                  <a:gd name="T67" fmla="*/ 188 h 581"/>
                  <a:gd name="T68" fmla="*/ 364 w 495"/>
                  <a:gd name="T69" fmla="*/ 225 h 581"/>
                  <a:gd name="T70" fmla="*/ 360 w 495"/>
                  <a:gd name="T71" fmla="*/ 188 h 581"/>
                  <a:gd name="T72" fmla="*/ 386 w 495"/>
                  <a:gd name="T73" fmla="*/ 356 h 581"/>
                  <a:gd name="T74" fmla="*/ 220 w 495"/>
                  <a:gd name="T75" fmla="*/ 351 h 581"/>
                  <a:gd name="T76" fmla="*/ 235 w 495"/>
                  <a:gd name="T77" fmla="*/ 315 h 581"/>
                  <a:gd name="T78" fmla="*/ 206 w 495"/>
                  <a:gd name="T79" fmla="*/ 172 h 581"/>
                  <a:gd name="T80" fmla="*/ 238 w 495"/>
                  <a:gd name="T81" fmla="*/ 167 h 581"/>
                  <a:gd name="T82" fmla="*/ 251 w 495"/>
                  <a:gd name="T83" fmla="*/ 158 h 581"/>
                  <a:gd name="T84" fmla="*/ 269 w 495"/>
                  <a:gd name="T85" fmla="*/ 131 h 581"/>
                  <a:gd name="T86" fmla="*/ 278 w 495"/>
                  <a:gd name="T87" fmla="*/ 100 h 581"/>
                  <a:gd name="T88" fmla="*/ 393 w 495"/>
                  <a:gd name="T89" fmla="*/ 130 h 581"/>
                  <a:gd name="T90" fmla="*/ 438 w 495"/>
                  <a:gd name="T91" fmla="*/ 100 h 581"/>
                  <a:gd name="T92" fmla="*/ 438 w 495"/>
                  <a:gd name="T93" fmla="*/ 154 h 581"/>
                  <a:gd name="T94" fmla="*/ 456 w 495"/>
                  <a:gd name="T95" fmla="*/ 159 h 581"/>
                  <a:gd name="T96" fmla="*/ 474 w 495"/>
                  <a:gd name="T97" fmla="*/ 100 h 581"/>
                  <a:gd name="T98" fmla="*/ 455 w 495"/>
                  <a:gd name="T99" fmla="*/ 80 h 581"/>
                  <a:gd name="T100" fmla="*/ 343 w 495"/>
                  <a:gd name="T101" fmla="*/ 34 h 581"/>
                  <a:gd name="T102" fmla="*/ 206 w 495"/>
                  <a:gd name="T103" fmla="*/ 0 h 581"/>
                  <a:gd name="T104" fmla="*/ 173 w 495"/>
                  <a:gd name="T105" fmla="*/ 7 h 581"/>
                  <a:gd name="T106" fmla="*/ 143 w 495"/>
                  <a:gd name="T107" fmla="*/ 23 h 581"/>
                  <a:gd name="T108" fmla="*/ 121 w 495"/>
                  <a:gd name="T109" fmla="*/ 51 h 581"/>
                  <a:gd name="T110" fmla="*/ 148 w 495"/>
                  <a:gd name="T111" fmla="*/ 83 h 581"/>
                  <a:gd name="T112" fmla="*/ 59 w 495"/>
                  <a:gd name="T113" fmla="*/ 98 h 581"/>
                  <a:gd name="T114" fmla="*/ 108 w 495"/>
                  <a:gd name="T115" fmla="*/ 286 h 581"/>
                  <a:gd name="T116" fmla="*/ 152 w 495"/>
                  <a:gd name="T117" fmla="*/ 307 h 581"/>
                  <a:gd name="T118" fmla="*/ 102 w 495"/>
                  <a:gd name="T119" fmla="*/ 418 h 581"/>
                  <a:gd name="T120" fmla="*/ 495 w 495"/>
                  <a:gd name="T121" fmla="*/ 512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95" h="581">
                    <a:moveTo>
                      <a:pt x="369" y="368"/>
                    </a:moveTo>
                    <a:cubicBezTo>
                      <a:pt x="334" y="361"/>
                      <a:pt x="334" y="361"/>
                      <a:pt x="334" y="361"/>
                    </a:cubicBezTo>
                    <a:cubicBezTo>
                      <a:pt x="289" y="371"/>
                      <a:pt x="289" y="371"/>
                      <a:pt x="289" y="371"/>
                    </a:cubicBezTo>
                    <a:cubicBezTo>
                      <a:pt x="298" y="361"/>
                      <a:pt x="298" y="361"/>
                      <a:pt x="298" y="361"/>
                    </a:cubicBezTo>
                    <a:cubicBezTo>
                      <a:pt x="337" y="349"/>
                      <a:pt x="337" y="349"/>
                      <a:pt x="337" y="349"/>
                    </a:cubicBezTo>
                    <a:cubicBezTo>
                      <a:pt x="376" y="362"/>
                      <a:pt x="376" y="362"/>
                      <a:pt x="376" y="362"/>
                    </a:cubicBezTo>
                    <a:lnTo>
                      <a:pt x="369" y="368"/>
                    </a:lnTo>
                    <a:close/>
                    <a:moveTo>
                      <a:pt x="342" y="490"/>
                    </a:moveTo>
                    <a:cubicBezTo>
                      <a:pt x="337" y="470"/>
                      <a:pt x="337" y="470"/>
                      <a:pt x="337" y="470"/>
                    </a:cubicBezTo>
                    <a:cubicBezTo>
                      <a:pt x="349" y="422"/>
                      <a:pt x="349" y="422"/>
                      <a:pt x="349" y="422"/>
                    </a:cubicBezTo>
                    <a:cubicBezTo>
                      <a:pt x="350" y="422"/>
                      <a:pt x="350" y="422"/>
                      <a:pt x="350" y="422"/>
                    </a:cubicBezTo>
                    <a:cubicBezTo>
                      <a:pt x="350" y="422"/>
                      <a:pt x="350" y="422"/>
                      <a:pt x="350" y="422"/>
                    </a:cubicBezTo>
                    <a:cubicBezTo>
                      <a:pt x="364" y="420"/>
                      <a:pt x="364" y="420"/>
                      <a:pt x="364" y="420"/>
                    </a:cubicBezTo>
                    <a:cubicBezTo>
                      <a:pt x="375" y="493"/>
                      <a:pt x="375" y="493"/>
                      <a:pt x="375" y="493"/>
                    </a:cubicBezTo>
                    <a:cubicBezTo>
                      <a:pt x="364" y="492"/>
                      <a:pt x="353" y="491"/>
                      <a:pt x="342" y="490"/>
                    </a:cubicBezTo>
                    <a:close/>
                    <a:moveTo>
                      <a:pt x="266" y="393"/>
                    </a:moveTo>
                    <a:cubicBezTo>
                      <a:pt x="299" y="401"/>
                      <a:pt x="299" y="401"/>
                      <a:pt x="299" y="401"/>
                    </a:cubicBezTo>
                    <a:cubicBezTo>
                      <a:pt x="344" y="384"/>
                      <a:pt x="344" y="384"/>
                      <a:pt x="344" y="384"/>
                    </a:cubicBezTo>
                    <a:cubicBezTo>
                      <a:pt x="369" y="396"/>
                      <a:pt x="369" y="396"/>
                      <a:pt x="369" y="396"/>
                    </a:cubicBezTo>
                    <a:cubicBezTo>
                      <a:pt x="344" y="392"/>
                      <a:pt x="344" y="392"/>
                      <a:pt x="344" y="392"/>
                    </a:cubicBezTo>
                    <a:cubicBezTo>
                      <a:pt x="298" y="409"/>
                      <a:pt x="298" y="409"/>
                      <a:pt x="298" y="409"/>
                    </a:cubicBezTo>
                    <a:lnTo>
                      <a:pt x="266" y="393"/>
                    </a:lnTo>
                    <a:close/>
                    <a:moveTo>
                      <a:pt x="171" y="472"/>
                    </a:moveTo>
                    <a:cubicBezTo>
                      <a:pt x="155" y="426"/>
                      <a:pt x="155" y="426"/>
                      <a:pt x="155" y="426"/>
                    </a:cubicBezTo>
                    <a:cubicBezTo>
                      <a:pt x="132" y="419"/>
                      <a:pt x="132" y="419"/>
                      <a:pt x="132" y="419"/>
                    </a:cubicBezTo>
                    <a:cubicBezTo>
                      <a:pt x="170" y="407"/>
                      <a:pt x="170" y="407"/>
                      <a:pt x="170" y="407"/>
                    </a:cubicBezTo>
                    <a:cubicBezTo>
                      <a:pt x="185" y="457"/>
                      <a:pt x="185" y="457"/>
                      <a:pt x="185" y="457"/>
                    </a:cubicBezTo>
                    <a:cubicBezTo>
                      <a:pt x="278" y="443"/>
                      <a:pt x="278" y="443"/>
                      <a:pt x="278" y="443"/>
                    </a:cubicBezTo>
                    <a:lnTo>
                      <a:pt x="171" y="472"/>
                    </a:lnTo>
                    <a:close/>
                    <a:moveTo>
                      <a:pt x="154" y="326"/>
                    </a:moveTo>
                    <a:cubicBezTo>
                      <a:pt x="158" y="326"/>
                      <a:pt x="158" y="326"/>
                      <a:pt x="158" y="326"/>
                    </a:cubicBezTo>
                    <a:cubicBezTo>
                      <a:pt x="158" y="351"/>
                      <a:pt x="158" y="351"/>
                      <a:pt x="158" y="351"/>
                    </a:cubicBezTo>
                    <a:cubicBezTo>
                      <a:pt x="154" y="351"/>
                      <a:pt x="154" y="351"/>
                      <a:pt x="154" y="351"/>
                    </a:cubicBezTo>
                    <a:lnTo>
                      <a:pt x="154" y="326"/>
                    </a:lnTo>
                    <a:close/>
                    <a:moveTo>
                      <a:pt x="164" y="326"/>
                    </a:moveTo>
                    <a:cubicBezTo>
                      <a:pt x="187" y="326"/>
                      <a:pt x="187" y="326"/>
                      <a:pt x="187" y="326"/>
                    </a:cubicBezTo>
                    <a:cubicBezTo>
                      <a:pt x="187" y="351"/>
                      <a:pt x="187" y="351"/>
                      <a:pt x="187" y="351"/>
                    </a:cubicBezTo>
                    <a:cubicBezTo>
                      <a:pt x="164" y="351"/>
                      <a:pt x="164" y="351"/>
                      <a:pt x="164" y="351"/>
                    </a:cubicBezTo>
                    <a:lnTo>
                      <a:pt x="164" y="326"/>
                    </a:lnTo>
                    <a:close/>
                    <a:moveTo>
                      <a:pt x="108" y="266"/>
                    </a:moveTo>
                    <a:cubicBezTo>
                      <a:pt x="108" y="266"/>
                      <a:pt x="108" y="266"/>
                      <a:pt x="108" y="266"/>
                    </a:cubicBezTo>
                    <a:cubicBezTo>
                      <a:pt x="78" y="266"/>
                      <a:pt x="78" y="266"/>
                      <a:pt x="78" y="266"/>
                    </a:cubicBezTo>
                    <a:cubicBezTo>
                      <a:pt x="78" y="100"/>
                      <a:pt x="78" y="100"/>
                      <a:pt x="78" y="100"/>
                    </a:cubicBezTo>
                    <a:cubicBezTo>
                      <a:pt x="109" y="100"/>
                      <a:pt x="109" y="100"/>
                      <a:pt x="109" y="100"/>
                    </a:cubicBezTo>
                    <a:cubicBezTo>
                      <a:pt x="109" y="98"/>
                      <a:pt x="109" y="98"/>
                      <a:pt x="109" y="98"/>
                    </a:cubicBezTo>
                    <a:cubicBezTo>
                      <a:pt x="148" y="98"/>
                      <a:pt x="148" y="98"/>
                      <a:pt x="148" y="98"/>
                    </a:cubicBezTo>
                    <a:cubicBezTo>
                      <a:pt x="149" y="99"/>
                      <a:pt x="149" y="100"/>
                      <a:pt x="149" y="101"/>
                    </a:cubicBezTo>
                    <a:cubicBezTo>
                      <a:pt x="117" y="114"/>
                      <a:pt x="117" y="114"/>
                      <a:pt x="117" y="114"/>
                    </a:cubicBezTo>
                    <a:cubicBezTo>
                      <a:pt x="116" y="112"/>
                      <a:pt x="116" y="112"/>
                      <a:pt x="116" y="112"/>
                    </a:cubicBezTo>
                    <a:cubicBezTo>
                      <a:pt x="116" y="112"/>
                      <a:pt x="116" y="112"/>
                      <a:pt x="116" y="112"/>
                    </a:cubicBezTo>
                    <a:cubicBezTo>
                      <a:pt x="112" y="114"/>
                      <a:pt x="112" y="114"/>
                      <a:pt x="112" y="114"/>
                    </a:cubicBezTo>
                    <a:cubicBezTo>
                      <a:pt x="120" y="132"/>
                      <a:pt x="120" y="132"/>
                      <a:pt x="120" y="132"/>
                    </a:cubicBezTo>
                    <a:cubicBezTo>
                      <a:pt x="124" y="131"/>
                      <a:pt x="124" y="131"/>
                      <a:pt x="124" y="131"/>
                    </a:cubicBezTo>
                    <a:cubicBezTo>
                      <a:pt x="123" y="128"/>
                      <a:pt x="123" y="128"/>
                      <a:pt x="123" y="128"/>
                    </a:cubicBezTo>
                    <a:cubicBezTo>
                      <a:pt x="155" y="115"/>
                      <a:pt x="155" y="115"/>
                      <a:pt x="155" y="115"/>
                    </a:cubicBezTo>
                    <a:cubicBezTo>
                      <a:pt x="155" y="116"/>
                      <a:pt x="156" y="118"/>
                      <a:pt x="157" y="119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1"/>
                      <a:pt x="132" y="141"/>
                      <a:pt x="132" y="141"/>
                    </a:cubicBezTo>
                    <a:cubicBezTo>
                      <a:pt x="132" y="141"/>
                      <a:pt x="132" y="141"/>
                      <a:pt x="132" y="141"/>
                    </a:cubicBezTo>
                    <a:cubicBezTo>
                      <a:pt x="128" y="144"/>
                      <a:pt x="128" y="144"/>
                      <a:pt x="128" y="144"/>
                    </a:cubicBezTo>
                    <a:cubicBezTo>
                      <a:pt x="142" y="158"/>
                      <a:pt x="142" y="158"/>
                      <a:pt x="142" y="158"/>
                    </a:cubicBezTo>
                    <a:cubicBezTo>
                      <a:pt x="146" y="155"/>
                      <a:pt x="146" y="155"/>
                      <a:pt x="146" y="155"/>
                    </a:cubicBezTo>
                    <a:cubicBezTo>
                      <a:pt x="144" y="153"/>
                      <a:pt x="144" y="153"/>
                      <a:pt x="144" y="153"/>
                    </a:cubicBezTo>
                    <a:cubicBezTo>
                      <a:pt x="167" y="129"/>
                      <a:pt x="167" y="129"/>
                      <a:pt x="167" y="129"/>
                    </a:cubicBezTo>
                    <a:cubicBezTo>
                      <a:pt x="169" y="130"/>
                      <a:pt x="170" y="131"/>
                      <a:pt x="171" y="131"/>
                    </a:cubicBezTo>
                    <a:cubicBezTo>
                      <a:pt x="158" y="163"/>
                      <a:pt x="158" y="163"/>
                      <a:pt x="158" y="163"/>
                    </a:cubicBezTo>
                    <a:cubicBezTo>
                      <a:pt x="156" y="162"/>
                      <a:pt x="156" y="162"/>
                      <a:pt x="156" y="162"/>
                    </a:cubicBezTo>
                    <a:cubicBezTo>
                      <a:pt x="156" y="162"/>
                      <a:pt x="156" y="162"/>
                      <a:pt x="156" y="162"/>
                    </a:cubicBezTo>
                    <a:cubicBezTo>
                      <a:pt x="154" y="166"/>
                      <a:pt x="154" y="166"/>
                      <a:pt x="154" y="166"/>
                    </a:cubicBezTo>
                    <a:cubicBezTo>
                      <a:pt x="173" y="173"/>
                      <a:pt x="173" y="173"/>
                      <a:pt x="173" y="173"/>
                    </a:cubicBezTo>
                    <a:cubicBezTo>
                      <a:pt x="174" y="169"/>
                      <a:pt x="174" y="169"/>
                      <a:pt x="174" y="169"/>
                    </a:cubicBezTo>
                    <a:cubicBezTo>
                      <a:pt x="172" y="169"/>
                      <a:pt x="172" y="169"/>
                      <a:pt x="172" y="169"/>
                    </a:cubicBezTo>
                    <a:cubicBezTo>
                      <a:pt x="185" y="137"/>
                      <a:pt x="185" y="137"/>
                      <a:pt x="185" y="137"/>
                    </a:cubicBezTo>
                    <a:cubicBezTo>
                      <a:pt x="186" y="138"/>
                      <a:pt x="187" y="138"/>
                      <a:pt x="189" y="138"/>
                    </a:cubicBezTo>
                    <a:cubicBezTo>
                      <a:pt x="189" y="172"/>
                      <a:pt x="189" y="172"/>
                      <a:pt x="189" y="172"/>
                    </a:cubicBezTo>
                    <a:cubicBezTo>
                      <a:pt x="187" y="172"/>
                      <a:pt x="187" y="172"/>
                      <a:pt x="187" y="172"/>
                    </a:cubicBezTo>
                    <a:cubicBezTo>
                      <a:pt x="187" y="266"/>
                      <a:pt x="187" y="266"/>
                      <a:pt x="187" y="266"/>
                    </a:cubicBezTo>
                    <a:lnTo>
                      <a:pt x="108" y="266"/>
                    </a:lnTo>
                    <a:close/>
                    <a:moveTo>
                      <a:pt x="73" y="266"/>
                    </a:moveTo>
                    <a:cubicBezTo>
                      <a:pt x="67" y="266"/>
                      <a:pt x="67" y="266"/>
                      <a:pt x="67" y="266"/>
                    </a:cubicBezTo>
                    <a:cubicBezTo>
                      <a:pt x="67" y="100"/>
                      <a:pt x="67" y="100"/>
                      <a:pt x="67" y="100"/>
                    </a:cubicBezTo>
                    <a:cubicBezTo>
                      <a:pt x="73" y="100"/>
                      <a:pt x="73" y="100"/>
                      <a:pt x="73" y="100"/>
                    </a:cubicBezTo>
                    <a:lnTo>
                      <a:pt x="73" y="266"/>
                    </a:lnTo>
                    <a:close/>
                    <a:moveTo>
                      <a:pt x="152" y="111"/>
                    </a:moveTo>
                    <a:cubicBezTo>
                      <a:pt x="153" y="112"/>
                      <a:pt x="153" y="112"/>
                      <a:pt x="153" y="113"/>
                    </a:cubicBezTo>
                    <a:cubicBezTo>
                      <a:pt x="124" y="125"/>
                      <a:pt x="124" y="125"/>
                      <a:pt x="124" y="125"/>
                    </a:cubicBezTo>
                    <a:cubicBezTo>
                      <a:pt x="123" y="123"/>
                      <a:pt x="123" y="123"/>
                      <a:pt x="123" y="123"/>
                    </a:cubicBezTo>
                    <a:lnTo>
                      <a:pt x="152" y="111"/>
                    </a:lnTo>
                    <a:close/>
                    <a:moveTo>
                      <a:pt x="122" y="57"/>
                    </a:moveTo>
                    <a:cubicBezTo>
                      <a:pt x="122" y="55"/>
                      <a:pt x="122" y="55"/>
                      <a:pt x="122" y="55"/>
                    </a:cubicBezTo>
                    <a:cubicBezTo>
                      <a:pt x="155" y="69"/>
                      <a:pt x="155" y="69"/>
                      <a:pt x="155" y="69"/>
                    </a:cubicBezTo>
                    <a:cubicBezTo>
                      <a:pt x="154" y="71"/>
                      <a:pt x="154" y="71"/>
                      <a:pt x="154" y="71"/>
                    </a:cubicBezTo>
                    <a:lnTo>
                      <a:pt x="122" y="57"/>
                    </a:lnTo>
                    <a:close/>
                    <a:moveTo>
                      <a:pt x="165" y="124"/>
                    </a:moveTo>
                    <a:cubicBezTo>
                      <a:pt x="166" y="125"/>
                      <a:pt x="166" y="125"/>
                      <a:pt x="167" y="126"/>
                    </a:cubicBezTo>
                    <a:cubicBezTo>
                      <a:pt x="142" y="149"/>
                      <a:pt x="142" y="149"/>
                      <a:pt x="142" y="149"/>
                    </a:cubicBezTo>
                    <a:cubicBezTo>
                      <a:pt x="141" y="148"/>
                      <a:pt x="141" y="148"/>
                      <a:pt x="141" y="148"/>
                    </a:cubicBezTo>
                    <a:lnTo>
                      <a:pt x="165" y="124"/>
                    </a:lnTo>
                    <a:close/>
                    <a:moveTo>
                      <a:pt x="139" y="29"/>
                    </a:moveTo>
                    <a:cubicBezTo>
                      <a:pt x="143" y="30"/>
                      <a:pt x="143" y="30"/>
                      <a:pt x="143" y="30"/>
                    </a:cubicBezTo>
                    <a:cubicBezTo>
                      <a:pt x="168" y="54"/>
                      <a:pt x="168" y="54"/>
                      <a:pt x="168" y="54"/>
                    </a:cubicBezTo>
                    <a:cubicBezTo>
                      <a:pt x="165" y="57"/>
                      <a:pt x="165" y="57"/>
                      <a:pt x="165" y="57"/>
                    </a:cubicBezTo>
                    <a:lnTo>
                      <a:pt x="139" y="29"/>
                    </a:lnTo>
                    <a:close/>
                    <a:moveTo>
                      <a:pt x="180" y="133"/>
                    </a:moveTo>
                    <a:cubicBezTo>
                      <a:pt x="181" y="134"/>
                      <a:pt x="182" y="134"/>
                      <a:pt x="183" y="134"/>
                    </a:cubicBezTo>
                    <a:cubicBezTo>
                      <a:pt x="169" y="166"/>
                      <a:pt x="169" y="166"/>
                      <a:pt x="169" y="166"/>
                    </a:cubicBezTo>
                    <a:cubicBezTo>
                      <a:pt x="167" y="166"/>
                      <a:pt x="167" y="166"/>
                      <a:pt x="167" y="166"/>
                    </a:cubicBezTo>
                    <a:lnTo>
                      <a:pt x="180" y="133"/>
                    </a:lnTo>
                    <a:close/>
                    <a:moveTo>
                      <a:pt x="166" y="11"/>
                    </a:moveTo>
                    <a:cubicBezTo>
                      <a:pt x="170" y="18"/>
                      <a:pt x="170" y="18"/>
                      <a:pt x="170" y="18"/>
                    </a:cubicBezTo>
                    <a:cubicBezTo>
                      <a:pt x="184" y="46"/>
                      <a:pt x="184" y="46"/>
                      <a:pt x="184" y="46"/>
                    </a:cubicBezTo>
                    <a:cubicBezTo>
                      <a:pt x="183" y="46"/>
                      <a:pt x="182" y="47"/>
                      <a:pt x="181" y="47"/>
                    </a:cubicBezTo>
                    <a:lnTo>
                      <a:pt x="166" y="11"/>
                    </a:lnTo>
                    <a:close/>
                    <a:moveTo>
                      <a:pt x="196" y="324"/>
                    </a:moveTo>
                    <a:cubicBezTo>
                      <a:pt x="196" y="324"/>
                      <a:pt x="196" y="324"/>
                      <a:pt x="196" y="324"/>
                    </a:cubicBezTo>
                    <a:cubicBezTo>
                      <a:pt x="201" y="328"/>
                      <a:pt x="201" y="328"/>
                      <a:pt x="201" y="328"/>
                    </a:cubicBezTo>
                    <a:cubicBezTo>
                      <a:pt x="201" y="351"/>
                      <a:pt x="201" y="351"/>
                      <a:pt x="201" y="351"/>
                    </a:cubicBezTo>
                    <a:cubicBezTo>
                      <a:pt x="196" y="351"/>
                      <a:pt x="196" y="351"/>
                      <a:pt x="196" y="351"/>
                    </a:cubicBezTo>
                    <a:lnTo>
                      <a:pt x="196" y="324"/>
                    </a:lnTo>
                    <a:close/>
                    <a:moveTo>
                      <a:pt x="196" y="283"/>
                    </a:moveTo>
                    <a:cubicBezTo>
                      <a:pt x="196" y="283"/>
                      <a:pt x="196" y="283"/>
                      <a:pt x="196" y="283"/>
                    </a:cubicBezTo>
                    <a:cubicBezTo>
                      <a:pt x="201" y="287"/>
                      <a:pt x="201" y="287"/>
                      <a:pt x="201" y="287"/>
                    </a:cubicBezTo>
                    <a:cubicBezTo>
                      <a:pt x="201" y="307"/>
                      <a:pt x="201" y="307"/>
                      <a:pt x="201" y="307"/>
                    </a:cubicBezTo>
                    <a:cubicBezTo>
                      <a:pt x="196" y="307"/>
                      <a:pt x="196" y="307"/>
                      <a:pt x="196" y="307"/>
                    </a:cubicBezTo>
                    <a:lnTo>
                      <a:pt x="196" y="283"/>
                    </a:lnTo>
                    <a:close/>
                    <a:moveTo>
                      <a:pt x="196" y="172"/>
                    </a:moveTo>
                    <a:cubicBezTo>
                      <a:pt x="198" y="172"/>
                      <a:pt x="198" y="172"/>
                      <a:pt x="198" y="172"/>
                    </a:cubicBezTo>
                    <a:cubicBezTo>
                      <a:pt x="198" y="136"/>
                      <a:pt x="198" y="136"/>
                      <a:pt x="198" y="136"/>
                    </a:cubicBezTo>
                    <a:cubicBezTo>
                      <a:pt x="199" y="136"/>
                      <a:pt x="200" y="136"/>
                      <a:pt x="201" y="136"/>
                    </a:cubicBezTo>
                    <a:cubicBezTo>
                      <a:pt x="201" y="172"/>
                      <a:pt x="201" y="172"/>
                      <a:pt x="201" y="172"/>
                    </a:cubicBezTo>
                    <a:cubicBezTo>
                      <a:pt x="201" y="172"/>
                      <a:pt x="201" y="172"/>
                      <a:pt x="201" y="172"/>
                    </a:cubicBezTo>
                    <a:cubicBezTo>
                      <a:pt x="201" y="267"/>
                      <a:pt x="201" y="267"/>
                      <a:pt x="201" y="267"/>
                    </a:cubicBezTo>
                    <a:cubicBezTo>
                      <a:pt x="196" y="267"/>
                      <a:pt x="196" y="267"/>
                      <a:pt x="196" y="267"/>
                    </a:cubicBezTo>
                    <a:lnTo>
                      <a:pt x="196" y="172"/>
                    </a:lnTo>
                    <a:close/>
                    <a:moveTo>
                      <a:pt x="199" y="5"/>
                    </a:moveTo>
                    <a:cubicBezTo>
                      <a:pt x="201" y="5"/>
                      <a:pt x="201" y="5"/>
                      <a:pt x="201" y="5"/>
                    </a:cubicBezTo>
                    <a:cubicBezTo>
                      <a:pt x="201" y="45"/>
                      <a:pt x="201" y="45"/>
                      <a:pt x="201" y="45"/>
                    </a:cubicBezTo>
                    <a:cubicBezTo>
                      <a:pt x="200" y="45"/>
                      <a:pt x="199" y="45"/>
                      <a:pt x="199" y="45"/>
                    </a:cubicBezTo>
                    <a:lnTo>
                      <a:pt x="199" y="5"/>
                    </a:lnTo>
                    <a:close/>
                    <a:moveTo>
                      <a:pt x="211" y="61"/>
                    </a:moveTo>
                    <a:cubicBezTo>
                      <a:pt x="217" y="61"/>
                      <a:pt x="221" y="66"/>
                      <a:pt x="221" y="72"/>
                    </a:cubicBezTo>
                    <a:cubicBezTo>
                      <a:pt x="221" y="77"/>
                      <a:pt x="217" y="82"/>
                      <a:pt x="211" y="82"/>
                    </a:cubicBezTo>
                    <a:cubicBezTo>
                      <a:pt x="206" y="82"/>
                      <a:pt x="201" y="77"/>
                      <a:pt x="201" y="72"/>
                    </a:cubicBezTo>
                    <a:cubicBezTo>
                      <a:pt x="201" y="66"/>
                      <a:pt x="206" y="61"/>
                      <a:pt x="211" y="61"/>
                    </a:cubicBezTo>
                    <a:close/>
                    <a:moveTo>
                      <a:pt x="231" y="164"/>
                    </a:moveTo>
                    <a:cubicBezTo>
                      <a:pt x="229" y="164"/>
                      <a:pt x="229" y="164"/>
                      <a:pt x="229" y="164"/>
                    </a:cubicBezTo>
                    <a:cubicBezTo>
                      <a:pt x="216" y="132"/>
                      <a:pt x="216" y="132"/>
                      <a:pt x="216" y="132"/>
                    </a:cubicBezTo>
                    <a:cubicBezTo>
                      <a:pt x="219" y="130"/>
                      <a:pt x="219" y="130"/>
                      <a:pt x="219" y="130"/>
                    </a:cubicBezTo>
                    <a:lnTo>
                      <a:pt x="231" y="164"/>
                    </a:lnTo>
                    <a:close/>
                    <a:moveTo>
                      <a:pt x="232" y="119"/>
                    </a:moveTo>
                    <a:cubicBezTo>
                      <a:pt x="257" y="144"/>
                      <a:pt x="257" y="144"/>
                      <a:pt x="257" y="144"/>
                    </a:cubicBezTo>
                    <a:cubicBezTo>
                      <a:pt x="255" y="145"/>
                      <a:pt x="255" y="145"/>
                      <a:pt x="255" y="145"/>
                    </a:cubicBezTo>
                    <a:cubicBezTo>
                      <a:pt x="231" y="121"/>
                      <a:pt x="231" y="121"/>
                      <a:pt x="231" y="121"/>
                    </a:cubicBezTo>
                    <a:cubicBezTo>
                      <a:pt x="231" y="120"/>
                      <a:pt x="232" y="119"/>
                      <a:pt x="232" y="119"/>
                    </a:cubicBezTo>
                    <a:close/>
                    <a:moveTo>
                      <a:pt x="240" y="103"/>
                    </a:moveTo>
                    <a:cubicBezTo>
                      <a:pt x="272" y="116"/>
                      <a:pt x="272" y="116"/>
                      <a:pt x="272" y="116"/>
                    </a:cubicBezTo>
                    <a:cubicBezTo>
                      <a:pt x="271" y="118"/>
                      <a:pt x="271" y="118"/>
                      <a:pt x="271" y="118"/>
                    </a:cubicBezTo>
                    <a:cubicBezTo>
                      <a:pt x="240" y="105"/>
                      <a:pt x="240" y="105"/>
                      <a:pt x="240" y="105"/>
                    </a:cubicBezTo>
                    <a:cubicBezTo>
                      <a:pt x="240" y="104"/>
                      <a:pt x="240" y="103"/>
                      <a:pt x="240" y="103"/>
                    </a:cubicBezTo>
                    <a:close/>
                    <a:moveTo>
                      <a:pt x="278" y="84"/>
                    </a:moveTo>
                    <a:cubicBezTo>
                      <a:pt x="374" y="84"/>
                      <a:pt x="374" y="84"/>
                      <a:pt x="374" y="84"/>
                    </a:cubicBezTo>
                    <a:cubicBezTo>
                      <a:pt x="374" y="88"/>
                      <a:pt x="374" y="88"/>
                      <a:pt x="374" y="88"/>
                    </a:cubicBezTo>
                    <a:cubicBezTo>
                      <a:pt x="278" y="88"/>
                      <a:pt x="278" y="88"/>
                      <a:pt x="278" y="88"/>
                    </a:cubicBezTo>
                    <a:lnTo>
                      <a:pt x="278" y="84"/>
                    </a:lnTo>
                    <a:close/>
                    <a:moveTo>
                      <a:pt x="359" y="56"/>
                    </a:moveTo>
                    <a:cubicBezTo>
                      <a:pt x="361" y="80"/>
                      <a:pt x="361" y="80"/>
                      <a:pt x="361" y="80"/>
                    </a:cubicBezTo>
                    <a:cubicBezTo>
                      <a:pt x="359" y="80"/>
                      <a:pt x="359" y="80"/>
                      <a:pt x="359" y="80"/>
                    </a:cubicBezTo>
                    <a:cubicBezTo>
                      <a:pt x="357" y="54"/>
                      <a:pt x="357" y="54"/>
                      <a:pt x="357" y="54"/>
                    </a:cubicBezTo>
                    <a:lnTo>
                      <a:pt x="359" y="56"/>
                    </a:lnTo>
                    <a:close/>
                    <a:moveTo>
                      <a:pt x="370" y="68"/>
                    </a:moveTo>
                    <a:cubicBezTo>
                      <a:pt x="397" y="84"/>
                      <a:pt x="397" y="84"/>
                      <a:pt x="397" y="84"/>
                    </a:cubicBezTo>
                    <a:cubicBezTo>
                      <a:pt x="397" y="85"/>
                      <a:pt x="397" y="85"/>
                      <a:pt x="397" y="85"/>
                    </a:cubicBezTo>
                    <a:cubicBezTo>
                      <a:pt x="370" y="72"/>
                      <a:pt x="370" y="72"/>
                      <a:pt x="370" y="72"/>
                    </a:cubicBezTo>
                    <a:lnTo>
                      <a:pt x="370" y="68"/>
                    </a:lnTo>
                    <a:close/>
                    <a:moveTo>
                      <a:pt x="411" y="89"/>
                    </a:moveTo>
                    <a:cubicBezTo>
                      <a:pt x="411" y="93"/>
                      <a:pt x="411" y="93"/>
                      <a:pt x="411" y="93"/>
                    </a:cubicBezTo>
                    <a:cubicBezTo>
                      <a:pt x="381" y="99"/>
                      <a:pt x="381" y="99"/>
                      <a:pt x="381" y="99"/>
                    </a:cubicBezTo>
                    <a:cubicBezTo>
                      <a:pt x="377" y="97"/>
                      <a:pt x="377" y="97"/>
                      <a:pt x="377" y="97"/>
                    </a:cubicBezTo>
                    <a:lnTo>
                      <a:pt x="411" y="89"/>
                    </a:lnTo>
                    <a:close/>
                    <a:moveTo>
                      <a:pt x="430" y="95"/>
                    </a:moveTo>
                    <a:cubicBezTo>
                      <a:pt x="402" y="131"/>
                      <a:pt x="402" y="131"/>
                      <a:pt x="402" y="131"/>
                    </a:cubicBezTo>
                    <a:cubicBezTo>
                      <a:pt x="399" y="127"/>
                      <a:pt x="399" y="127"/>
                      <a:pt x="399" y="127"/>
                    </a:cubicBezTo>
                    <a:cubicBezTo>
                      <a:pt x="427" y="91"/>
                      <a:pt x="427" y="91"/>
                      <a:pt x="427" y="91"/>
                    </a:cubicBezTo>
                    <a:lnTo>
                      <a:pt x="430" y="95"/>
                    </a:lnTo>
                    <a:close/>
                    <a:moveTo>
                      <a:pt x="446" y="98"/>
                    </a:moveTo>
                    <a:cubicBezTo>
                      <a:pt x="431" y="144"/>
                      <a:pt x="431" y="144"/>
                      <a:pt x="431" y="144"/>
                    </a:cubicBezTo>
                    <a:cubicBezTo>
                      <a:pt x="429" y="143"/>
                      <a:pt x="429" y="143"/>
                      <a:pt x="429" y="143"/>
                    </a:cubicBezTo>
                    <a:cubicBezTo>
                      <a:pt x="444" y="96"/>
                      <a:pt x="444" y="96"/>
                      <a:pt x="444" y="96"/>
                    </a:cubicBezTo>
                    <a:lnTo>
                      <a:pt x="446" y="98"/>
                    </a:lnTo>
                    <a:close/>
                    <a:moveTo>
                      <a:pt x="460" y="96"/>
                    </a:moveTo>
                    <a:cubicBezTo>
                      <a:pt x="463" y="96"/>
                      <a:pt x="463" y="96"/>
                      <a:pt x="463" y="96"/>
                    </a:cubicBezTo>
                    <a:cubicBezTo>
                      <a:pt x="463" y="155"/>
                      <a:pt x="463" y="155"/>
                      <a:pt x="463" y="155"/>
                    </a:cubicBezTo>
                    <a:cubicBezTo>
                      <a:pt x="460" y="155"/>
                      <a:pt x="460" y="155"/>
                      <a:pt x="460" y="155"/>
                    </a:cubicBezTo>
                    <a:lnTo>
                      <a:pt x="460" y="96"/>
                    </a:lnTo>
                    <a:close/>
                    <a:moveTo>
                      <a:pt x="206" y="286"/>
                    </a:moveTo>
                    <a:cubicBezTo>
                      <a:pt x="216" y="286"/>
                      <a:pt x="216" y="286"/>
                      <a:pt x="216" y="286"/>
                    </a:cubicBezTo>
                    <a:cubicBezTo>
                      <a:pt x="216" y="307"/>
                      <a:pt x="216" y="307"/>
                      <a:pt x="216" y="307"/>
                    </a:cubicBezTo>
                    <a:cubicBezTo>
                      <a:pt x="206" y="307"/>
                      <a:pt x="206" y="307"/>
                      <a:pt x="206" y="307"/>
                    </a:cubicBezTo>
                    <a:lnTo>
                      <a:pt x="206" y="286"/>
                    </a:lnTo>
                    <a:close/>
                    <a:moveTo>
                      <a:pt x="221" y="279"/>
                    </a:moveTo>
                    <a:cubicBezTo>
                      <a:pt x="226" y="276"/>
                      <a:pt x="226" y="276"/>
                      <a:pt x="226" y="276"/>
                    </a:cubicBezTo>
                    <a:cubicBezTo>
                      <a:pt x="226" y="312"/>
                      <a:pt x="226" y="312"/>
                      <a:pt x="226" y="312"/>
                    </a:cubicBezTo>
                    <a:cubicBezTo>
                      <a:pt x="221" y="309"/>
                      <a:pt x="221" y="309"/>
                      <a:pt x="221" y="309"/>
                    </a:cubicBezTo>
                    <a:lnTo>
                      <a:pt x="221" y="279"/>
                    </a:lnTo>
                    <a:close/>
                    <a:moveTo>
                      <a:pt x="345" y="260"/>
                    </a:moveTo>
                    <a:cubicBezTo>
                      <a:pt x="345" y="236"/>
                      <a:pt x="345" y="236"/>
                      <a:pt x="345" y="236"/>
                    </a:cubicBezTo>
                    <a:cubicBezTo>
                      <a:pt x="348" y="236"/>
                      <a:pt x="348" y="236"/>
                      <a:pt x="348" y="236"/>
                    </a:cubicBezTo>
                    <a:cubicBezTo>
                      <a:pt x="349" y="257"/>
                      <a:pt x="349" y="257"/>
                      <a:pt x="349" y="257"/>
                    </a:cubicBezTo>
                    <a:cubicBezTo>
                      <a:pt x="364" y="285"/>
                      <a:pt x="364" y="285"/>
                      <a:pt x="364" y="285"/>
                    </a:cubicBezTo>
                    <a:lnTo>
                      <a:pt x="345" y="260"/>
                    </a:lnTo>
                    <a:close/>
                    <a:moveTo>
                      <a:pt x="397" y="192"/>
                    </a:moveTo>
                    <a:cubicBezTo>
                      <a:pt x="397" y="182"/>
                      <a:pt x="397" y="182"/>
                      <a:pt x="397" y="182"/>
                    </a:cubicBezTo>
                    <a:cubicBezTo>
                      <a:pt x="400" y="182"/>
                      <a:pt x="400" y="182"/>
                      <a:pt x="400" y="182"/>
                    </a:cubicBezTo>
                    <a:cubicBezTo>
                      <a:pt x="409" y="190"/>
                      <a:pt x="409" y="190"/>
                      <a:pt x="409" y="190"/>
                    </a:cubicBezTo>
                    <a:cubicBezTo>
                      <a:pt x="407" y="204"/>
                      <a:pt x="407" y="204"/>
                      <a:pt x="407" y="204"/>
                    </a:cubicBezTo>
                    <a:cubicBezTo>
                      <a:pt x="398" y="210"/>
                      <a:pt x="398" y="210"/>
                      <a:pt x="398" y="210"/>
                    </a:cubicBezTo>
                    <a:cubicBezTo>
                      <a:pt x="394" y="210"/>
                      <a:pt x="394" y="210"/>
                      <a:pt x="394" y="210"/>
                    </a:cubicBezTo>
                    <a:cubicBezTo>
                      <a:pt x="394" y="204"/>
                      <a:pt x="394" y="204"/>
                      <a:pt x="394" y="204"/>
                    </a:cubicBezTo>
                    <a:cubicBezTo>
                      <a:pt x="399" y="204"/>
                      <a:pt x="399" y="204"/>
                      <a:pt x="399" y="204"/>
                    </a:cubicBezTo>
                    <a:cubicBezTo>
                      <a:pt x="399" y="202"/>
                      <a:pt x="399" y="202"/>
                      <a:pt x="399" y="202"/>
                    </a:cubicBezTo>
                    <a:cubicBezTo>
                      <a:pt x="394" y="202"/>
                      <a:pt x="394" y="202"/>
                      <a:pt x="394" y="202"/>
                    </a:cubicBezTo>
                    <a:cubicBezTo>
                      <a:pt x="394" y="192"/>
                      <a:pt x="394" y="192"/>
                      <a:pt x="394" y="192"/>
                    </a:cubicBezTo>
                    <a:lnTo>
                      <a:pt x="397" y="192"/>
                    </a:lnTo>
                    <a:close/>
                    <a:moveTo>
                      <a:pt x="406" y="220"/>
                    </a:moveTo>
                    <a:cubicBezTo>
                      <a:pt x="400" y="220"/>
                      <a:pt x="400" y="220"/>
                      <a:pt x="400" y="220"/>
                    </a:cubicBezTo>
                    <a:cubicBezTo>
                      <a:pt x="400" y="212"/>
                      <a:pt x="400" y="212"/>
                      <a:pt x="400" y="212"/>
                    </a:cubicBezTo>
                    <a:cubicBezTo>
                      <a:pt x="412" y="206"/>
                      <a:pt x="412" y="206"/>
                      <a:pt x="412" y="206"/>
                    </a:cubicBezTo>
                    <a:lnTo>
                      <a:pt x="406" y="220"/>
                    </a:lnTo>
                    <a:close/>
                    <a:moveTo>
                      <a:pt x="413" y="497"/>
                    </a:moveTo>
                    <a:cubicBezTo>
                      <a:pt x="426" y="429"/>
                      <a:pt x="426" y="429"/>
                      <a:pt x="426" y="429"/>
                    </a:cubicBezTo>
                    <a:cubicBezTo>
                      <a:pt x="422" y="403"/>
                      <a:pt x="422" y="403"/>
                      <a:pt x="422" y="403"/>
                    </a:cubicBezTo>
                    <a:cubicBezTo>
                      <a:pt x="411" y="451"/>
                      <a:pt x="411" y="451"/>
                      <a:pt x="411" y="451"/>
                    </a:cubicBezTo>
                    <a:cubicBezTo>
                      <a:pt x="405" y="451"/>
                      <a:pt x="405" y="451"/>
                      <a:pt x="405" y="451"/>
                    </a:cubicBezTo>
                    <a:cubicBezTo>
                      <a:pt x="405" y="408"/>
                      <a:pt x="405" y="408"/>
                      <a:pt x="405" y="408"/>
                    </a:cubicBezTo>
                    <a:cubicBezTo>
                      <a:pt x="423" y="395"/>
                      <a:pt x="423" y="395"/>
                      <a:pt x="423" y="395"/>
                    </a:cubicBezTo>
                    <a:cubicBezTo>
                      <a:pt x="432" y="320"/>
                      <a:pt x="432" y="320"/>
                      <a:pt x="432" y="320"/>
                    </a:cubicBezTo>
                    <a:cubicBezTo>
                      <a:pt x="397" y="401"/>
                      <a:pt x="397" y="401"/>
                      <a:pt x="397" y="401"/>
                    </a:cubicBezTo>
                    <a:cubicBezTo>
                      <a:pt x="395" y="401"/>
                      <a:pt x="395" y="401"/>
                      <a:pt x="395" y="401"/>
                    </a:cubicBezTo>
                    <a:cubicBezTo>
                      <a:pt x="394" y="351"/>
                      <a:pt x="394" y="351"/>
                      <a:pt x="394" y="351"/>
                    </a:cubicBezTo>
                    <a:cubicBezTo>
                      <a:pt x="406" y="321"/>
                      <a:pt x="406" y="321"/>
                      <a:pt x="406" y="321"/>
                    </a:cubicBezTo>
                    <a:cubicBezTo>
                      <a:pt x="385" y="302"/>
                      <a:pt x="385" y="302"/>
                      <a:pt x="385" y="302"/>
                    </a:cubicBezTo>
                    <a:cubicBezTo>
                      <a:pt x="405" y="281"/>
                      <a:pt x="405" y="281"/>
                      <a:pt x="405" y="281"/>
                    </a:cubicBezTo>
                    <a:cubicBezTo>
                      <a:pt x="412" y="284"/>
                      <a:pt x="412" y="284"/>
                      <a:pt x="412" y="284"/>
                    </a:cubicBezTo>
                    <a:cubicBezTo>
                      <a:pt x="403" y="302"/>
                      <a:pt x="403" y="302"/>
                      <a:pt x="403" y="302"/>
                    </a:cubicBezTo>
                    <a:cubicBezTo>
                      <a:pt x="425" y="319"/>
                      <a:pt x="425" y="319"/>
                      <a:pt x="425" y="319"/>
                    </a:cubicBezTo>
                    <a:cubicBezTo>
                      <a:pt x="455" y="296"/>
                      <a:pt x="455" y="296"/>
                      <a:pt x="455" y="296"/>
                    </a:cubicBezTo>
                    <a:cubicBezTo>
                      <a:pt x="478" y="218"/>
                      <a:pt x="478" y="218"/>
                      <a:pt x="478" y="218"/>
                    </a:cubicBezTo>
                    <a:cubicBezTo>
                      <a:pt x="468" y="184"/>
                      <a:pt x="468" y="184"/>
                      <a:pt x="468" y="184"/>
                    </a:cubicBezTo>
                    <a:cubicBezTo>
                      <a:pt x="481" y="173"/>
                      <a:pt x="481" y="173"/>
                      <a:pt x="481" y="173"/>
                    </a:cubicBezTo>
                    <a:cubicBezTo>
                      <a:pt x="485" y="167"/>
                      <a:pt x="485" y="167"/>
                      <a:pt x="485" y="167"/>
                    </a:cubicBezTo>
                    <a:cubicBezTo>
                      <a:pt x="484" y="167"/>
                      <a:pt x="484" y="167"/>
                      <a:pt x="484" y="167"/>
                    </a:cubicBezTo>
                    <a:cubicBezTo>
                      <a:pt x="484" y="167"/>
                      <a:pt x="484" y="167"/>
                      <a:pt x="484" y="167"/>
                    </a:cubicBezTo>
                    <a:cubicBezTo>
                      <a:pt x="461" y="176"/>
                      <a:pt x="461" y="176"/>
                      <a:pt x="461" y="176"/>
                    </a:cubicBezTo>
                    <a:cubicBezTo>
                      <a:pt x="457" y="226"/>
                      <a:pt x="457" y="226"/>
                      <a:pt x="457" y="226"/>
                    </a:cubicBezTo>
                    <a:cubicBezTo>
                      <a:pt x="416" y="228"/>
                      <a:pt x="416" y="228"/>
                      <a:pt x="416" y="228"/>
                    </a:cubicBezTo>
                    <a:cubicBezTo>
                      <a:pt x="460" y="233"/>
                      <a:pt x="460" y="233"/>
                      <a:pt x="460" y="233"/>
                    </a:cubicBezTo>
                    <a:cubicBezTo>
                      <a:pt x="415" y="240"/>
                      <a:pt x="415" y="240"/>
                      <a:pt x="415" y="240"/>
                    </a:cubicBezTo>
                    <a:cubicBezTo>
                      <a:pt x="421" y="255"/>
                      <a:pt x="421" y="255"/>
                      <a:pt x="421" y="255"/>
                    </a:cubicBezTo>
                    <a:cubicBezTo>
                      <a:pt x="412" y="265"/>
                      <a:pt x="412" y="265"/>
                      <a:pt x="412" y="265"/>
                    </a:cubicBezTo>
                    <a:cubicBezTo>
                      <a:pt x="393" y="258"/>
                      <a:pt x="393" y="258"/>
                      <a:pt x="393" y="258"/>
                    </a:cubicBezTo>
                    <a:cubicBezTo>
                      <a:pt x="376" y="267"/>
                      <a:pt x="376" y="267"/>
                      <a:pt x="376" y="267"/>
                    </a:cubicBezTo>
                    <a:cubicBezTo>
                      <a:pt x="367" y="256"/>
                      <a:pt x="367" y="256"/>
                      <a:pt x="367" y="256"/>
                    </a:cubicBezTo>
                    <a:cubicBezTo>
                      <a:pt x="379" y="222"/>
                      <a:pt x="379" y="222"/>
                      <a:pt x="379" y="222"/>
                    </a:cubicBezTo>
                    <a:cubicBezTo>
                      <a:pt x="384" y="222"/>
                      <a:pt x="384" y="222"/>
                      <a:pt x="384" y="222"/>
                    </a:cubicBezTo>
                    <a:cubicBezTo>
                      <a:pt x="386" y="251"/>
                      <a:pt x="386" y="251"/>
                      <a:pt x="386" y="251"/>
                    </a:cubicBezTo>
                    <a:cubicBezTo>
                      <a:pt x="393" y="230"/>
                      <a:pt x="393" y="230"/>
                      <a:pt x="393" y="230"/>
                    </a:cubicBezTo>
                    <a:cubicBezTo>
                      <a:pt x="410" y="232"/>
                      <a:pt x="410" y="232"/>
                      <a:pt x="410" y="232"/>
                    </a:cubicBezTo>
                    <a:cubicBezTo>
                      <a:pt x="403" y="228"/>
                      <a:pt x="403" y="228"/>
                      <a:pt x="403" y="228"/>
                    </a:cubicBezTo>
                    <a:cubicBezTo>
                      <a:pt x="414" y="228"/>
                      <a:pt x="414" y="228"/>
                      <a:pt x="414" y="228"/>
                    </a:cubicBezTo>
                    <a:cubicBezTo>
                      <a:pt x="411" y="220"/>
                      <a:pt x="411" y="220"/>
                      <a:pt x="411" y="220"/>
                    </a:cubicBezTo>
                    <a:cubicBezTo>
                      <a:pt x="418" y="210"/>
                      <a:pt x="418" y="210"/>
                      <a:pt x="418" y="210"/>
                    </a:cubicBezTo>
                    <a:cubicBezTo>
                      <a:pt x="420" y="188"/>
                      <a:pt x="420" y="188"/>
                      <a:pt x="420" y="188"/>
                    </a:cubicBezTo>
                    <a:cubicBezTo>
                      <a:pt x="405" y="176"/>
                      <a:pt x="405" y="176"/>
                      <a:pt x="405" y="176"/>
                    </a:cubicBezTo>
                    <a:cubicBezTo>
                      <a:pt x="393" y="176"/>
                      <a:pt x="393" y="176"/>
                      <a:pt x="393" y="176"/>
                    </a:cubicBezTo>
                    <a:cubicBezTo>
                      <a:pt x="383" y="184"/>
                      <a:pt x="383" y="184"/>
                      <a:pt x="383" y="184"/>
                    </a:cubicBezTo>
                    <a:cubicBezTo>
                      <a:pt x="380" y="122"/>
                      <a:pt x="380" y="122"/>
                      <a:pt x="380" y="122"/>
                    </a:cubicBezTo>
                    <a:cubicBezTo>
                      <a:pt x="377" y="118"/>
                      <a:pt x="377" y="118"/>
                      <a:pt x="377" y="118"/>
                    </a:cubicBezTo>
                    <a:cubicBezTo>
                      <a:pt x="374" y="221"/>
                      <a:pt x="374" y="221"/>
                      <a:pt x="374" y="221"/>
                    </a:cubicBezTo>
                    <a:cubicBezTo>
                      <a:pt x="367" y="234"/>
                      <a:pt x="367" y="234"/>
                      <a:pt x="367" y="234"/>
                    </a:cubicBezTo>
                    <a:cubicBezTo>
                      <a:pt x="367" y="234"/>
                      <a:pt x="366" y="232"/>
                      <a:pt x="364" y="225"/>
                    </a:cubicBezTo>
                    <a:cubicBezTo>
                      <a:pt x="362" y="219"/>
                      <a:pt x="365" y="200"/>
                      <a:pt x="365" y="200"/>
                    </a:cubicBezTo>
                    <a:cubicBezTo>
                      <a:pt x="372" y="120"/>
                      <a:pt x="372" y="120"/>
                      <a:pt x="372" y="120"/>
                    </a:cubicBezTo>
                    <a:cubicBezTo>
                      <a:pt x="366" y="127"/>
                      <a:pt x="366" y="127"/>
                      <a:pt x="366" y="127"/>
                    </a:cubicBezTo>
                    <a:cubicBezTo>
                      <a:pt x="362" y="176"/>
                      <a:pt x="362" y="176"/>
                      <a:pt x="362" y="176"/>
                    </a:cubicBezTo>
                    <a:cubicBezTo>
                      <a:pt x="344" y="189"/>
                      <a:pt x="344" y="189"/>
                      <a:pt x="344" y="189"/>
                    </a:cubicBezTo>
                    <a:cubicBezTo>
                      <a:pt x="339" y="216"/>
                      <a:pt x="339" y="216"/>
                      <a:pt x="339" y="216"/>
                    </a:cubicBezTo>
                    <a:cubicBezTo>
                      <a:pt x="347" y="195"/>
                      <a:pt x="347" y="195"/>
                      <a:pt x="347" y="195"/>
                    </a:cubicBezTo>
                    <a:cubicBezTo>
                      <a:pt x="360" y="188"/>
                      <a:pt x="360" y="188"/>
                      <a:pt x="360" y="188"/>
                    </a:cubicBezTo>
                    <a:cubicBezTo>
                      <a:pt x="359" y="201"/>
                      <a:pt x="359" y="201"/>
                      <a:pt x="359" y="201"/>
                    </a:cubicBezTo>
                    <a:cubicBezTo>
                      <a:pt x="349" y="207"/>
                      <a:pt x="349" y="207"/>
                      <a:pt x="349" y="207"/>
                    </a:cubicBezTo>
                    <a:cubicBezTo>
                      <a:pt x="331" y="230"/>
                      <a:pt x="331" y="230"/>
                      <a:pt x="331" y="230"/>
                    </a:cubicBezTo>
                    <a:cubicBezTo>
                      <a:pt x="329" y="270"/>
                      <a:pt x="329" y="270"/>
                      <a:pt x="329" y="270"/>
                    </a:cubicBezTo>
                    <a:cubicBezTo>
                      <a:pt x="369" y="305"/>
                      <a:pt x="369" y="305"/>
                      <a:pt x="369" y="305"/>
                    </a:cubicBezTo>
                    <a:cubicBezTo>
                      <a:pt x="361" y="327"/>
                      <a:pt x="361" y="327"/>
                      <a:pt x="361" y="327"/>
                    </a:cubicBezTo>
                    <a:cubicBezTo>
                      <a:pt x="394" y="351"/>
                      <a:pt x="394" y="351"/>
                      <a:pt x="394" y="351"/>
                    </a:cubicBezTo>
                    <a:cubicBezTo>
                      <a:pt x="386" y="356"/>
                      <a:pt x="386" y="356"/>
                      <a:pt x="386" y="356"/>
                    </a:cubicBezTo>
                    <a:cubicBezTo>
                      <a:pt x="349" y="337"/>
                      <a:pt x="349" y="337"/>
                      <a:pt x="349" y="337"/>
                    </a:cubicBezTo>
                    <a:cubicBezTo>
                      <a:pt x="361" y="327"/>
                      <a:pt x="361" y="327"/>
                      <a:pt x="361" y="327"/>
                    </a:cubicBezTo>
                    <a:cubicBezTo>
                      <a:pt x="289" y="318"/>
                      <a:pt x="289" y="318"/>
                      <a:pt x="289" y="318"/>
                    </a:cubicBezTo>
                    <a:cubicBezTo>
                      <a:pt x="252" y="337"/>
                      <a:pt x="252" y="337"/>
                      <a:pt x="252" y="337"/>
                    </a:cubicBezTo>
                    <a:cubicBezTo>
                      <a:pt x="252" y="350"/>
                      <a:pt x="252" y="350"/>
                      <a:pt x="252" y="350"/>
                    </a:cubicBezTo>
                    <a:cubicBezTo>
                      <a:pt x="252" y="367"/>
                      <a:pt x="252" y="367"/>
                      <a:pt x="252" y="367"/>
                    </a:cubicBezTo>
                    <a:cubicBezTo>
                      <a:pt x="229" y="367"/>
                      <a:pt x="229" y="367"/>
                      <a:pt x="229" y="367"/>
                    </a:cubicBezTo>
                    <a:cubicBezTo>
                      <a:pt x="220" y="351"/>
                      <a:pt x="220" y="351"/>
                      <a:pt x="220" y="351"/>
                    </a:cubicBezTo>
                    <a:cubicBezTo>
                      <a:pt x="206" y="351"/>
                      <a:pt x="206" y="351"/>
                      <a:pt x="206" y="351"/>
                    </a:cubicBezTo>
                    <a:cubicBezTo>
                      <a:pt x="206" y="326"/>
                      <a:pt x="206" y="326"/>
                      <a:pt x="206" y="326"/>
                    </a:cubicBezTo>
                    <a:cubicBezTo>
                      <a:pt x="226" y="326"/>
                      <a:pt x="226" y="326"/>
                      <a:pt x="226" y="326"/>
                    </a:cubicBezTo>
                    <a:cubicBezTo>
                      <a:pt x="226" y="326"/>
                      <a:pt x="226" y="326"/>
                      <a:pt x="227" y="326"/>
                    </a:cubicBezTo>
                    <a:cubicBezTo>
                      <a:pt x="231" y="326"/>
                      <a:pt x="235" y="323"/>
                      <a:pt x="235" y="318"/>
                    </a:cubicBezTo>
                    <a:cubicBezTo>
                      <a:pt x="235" y="318"/>
                      <a:pt x="235" y="318"/>
                      <a:pt x="235" y="318"/>
                    </a:cubicBezTo>
                    <a:cubicBezTo>
                      <a:pt x="235" y="315"/>
                      <a:pt x="235" y="315"/>
                      <a:pt x="235" y="315"/>
                    </a:cubicBezTo>
                    <a:cubicBezTo>
                      <a:pt x="235" y="315"/>
                      <a:pt x="235" y="315"/>
                      <a:pt x="235" y="315"/>
                    </a:cubicBezTo>
                    <a:cubicBezTo>
                      <a:pt x="235" y="286"/>
                      <a:pt x="235" y="286"/>
                      <a:pt x="235" y="286"/>
                    </a:cubicBezTo>
                    <a:cubicBezTo>
                      <a:pt x="235" y="286"/>
                      <a:pt x="235" y="286"/>
                      <a:pt x="235" y="286"/>
                    </a:cubicBezTo>
                    <a:cubicBezTo>
                      <a:pt x="235" y="275"/>
                      <a:pt x="235" y="275"/>
                      <a:pt x="235" y="275"/>
                    </a:cubicBezTo>
                    <a:cubicBezTo>
                      <a:pt x="235" y="275"/>
                      <a:pt x="235" y="275"/>
                      <a:pt x="235" y="275"/>
                    </a:cubicBezTo>
                    <a:cubicBezTo>
                      <a:pt x="235" y="270"/>
                      <a:pt x="231" y="266"/>
                      <a:pt x="227" y="266"/>
                    </a:cubicBezTo>
                    <a:cubicBezTo>
                      <a:pt x="227" y="266"/>
                      <a:pt x="226" y="266"/>
                      <a:pt x="226" y="266"/>
                    </a:cubicBezTo>
                    <a:cubicBezTo>
                      <a:pt x="206" y="266"/>
                      <a:pt x="206" y="266"/>
                      <a:pt x="206" y="266"/>
                    </a:cubicBezTo>
                    <a:cubicBezTo>
                      <a:pt x="206" y="172"/>
                      <a:pt x="206" y="172"/>
                      <a:pt x="206" y="172"/>
                    </a:cubicBezTo>
                    <a:cubicBezTo>
                      <a:pt x="204" y="172"/>
                      <a:pt x="204" y="172"/>
                      <a:pt x="204" y="172"/>
                    </a:cubicBezTo>
                    <a:cubicBezTo>
                      <a:pt x="204" y="138"/>
                      <a:pt x="204" y="138"/>
                      <a:pt x="204" y="138"/>
                    </a:cubicBezTo>
                    <a:cubicBezTo>
                      <a:pt x="206" y="138"/>
                      <a:pt x="207" y="137"/>
                      <a:pt x="208" y="137"/>
                    </a:cubicBezTo>
                    <a:cubicBezTo>
                      <a:pt x="220" y="169"/>
                      <a:pt x="220" y="169"/>
                      <a:pt x="220" y="169"/>
                    </a:cubicBezTo>
                    <a:cubicBezTo>
                      <a:pt x="218" y="170"/>
                      <a:pt x="218" y="170"/>
                      <a:pt x="218" y="170"/>
                    </a:cubicBezTo>
                    <a:cubicBezTo>
                      <a:pt x="218" y="170"/>
                      <a:pt x="218" y="170"/>
                      <a:pt x="218" y="170"/>
                    </a:cubicBezTo>
                    <a:cubicBezTo>
                      <a:pt x="220" y="174"/>
                      <a:pt x="220" y="174"/>
                      <a:pt x="220" y="174"/>
                    </a:cubicBezTo>
                    <a:cubicBezTo>
                      <a:pt x="238" y="167"/>
                      <a:pt x="238" y="167"/>
                      <a:pt x="238" y="167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5" y="163"/>
                      <a:pt x="235" y="163"/>
                      <a:pt x="235" y="163"/>
                    </a:cubicBezTo>
                    <a:cubicBezTo>
                      <a:pt x="222" y="131"/>
                      <a:pt x="222" y="131"/>
                      <a:pt x="222" y="131"/>
                    </a:cubicBezTo>
                    <a:cubicBezTo>
                      <a:pt x="223" y="130"/>
                      <a:pt x="224" y="130"/>
                      <a:pt x="225" y="129"/>
                    </a:cubicBezTo>
                    <a:cubicBezTo>
                      <a:pt x="250" y="153"/>
                      <a:pt x="250" y="153"/>
                      <a:pt x="250" y="153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51" y="158"/>
                      <a:pt x="251" y="158"/>
                      <a:pt x="251" y="158"/>
                    </a:cubicBezTo>
                    <a:cubicBezTo>
                      <a:pt x="265" y="144"/>
                      <a:pt x="265" y="144"/>
                      <a:pt x="265" y="144"/>
                    </a:cubicBezTo>
                    <a:cubicBezTo>
                      <a:pt x="262" y="141"/>
                      <a:pt x="262" y="141"/>
                      <a:pt x="262" y="141"/>
                    </a:cubicBezTo>
                    <a:cubicBezTo>
                      <a:pt x="260" y="142"/>
                      <a:pt x="260" y="142"/>
                      <a:pt x="260" y="142"/>
                    </a:cubicBezTo>
                    <a:cubicBezTo>
                      <a:pt x="235" y="118"/>
                      <a:pt x="235" y="118"/>
                      <a:pt x="235" y="118"/>
                    </a:cubicBezTo>
                    <a:cubicBezTo>
                      <a:pt x="236" y="117"/>
                      <a:pt x="237" y="116"/>
                      <a:pt x="237" y="115"/>
                    </a:cubicBezTo>
                    <a:cubicBezTo>
                      <a:pt x="270" y="128"/>
                      <a:pt x="270" y="128"/>
                      <a:pt x="270" y="128"/>
                    </a:cubicBezTo>
                    <a:cubicBezTo>
                      <a:pt x="269" y="131"/>
                      <a:pt x="269" y="131"/>
                      <a:pt x="269" y="131"/>
                    </a:cubicBezTo>
                    <a:cubicBezTo>
                      <a:pt x="269" y="131"/>
                      <a:pt x="269" y="131"/>
                      <a:pt x="269" y="131"/>
                    </a:cubicBezTo>
                    <a:cubicBezTo>
                      <a:pt x="273" y="132"/>
                      <a:pt x="273" y="132"/>
                      <a:pt x="273" y="132"/>
                    </a:cubicBezTo>
                    <a:cubicBezTo>
                      <a:pt x="281" y="114"/>
                      <a:pt x="281" y="114"/>
                      <a:pt x="281" y="114"/>
                    </a:cubicBezTo>
                    <a:cubicBezTo>
                      <a:pt x="277" y="112"/>
                      <a:pt x="277" y="112"/>
                      <a:pt x="277" y="112"/>
                    </a:cubicBezTo>
                    <a:cubicBezTo>
                      <a:pt x="276" y="114"/>
                      <a:pt x="276" y="114"/>
                      <a:pt x="276" y="114"/>
                    </a:cubicBezTo>
                    <a:cubicBezTo>
                      <a:pt x="243" y="101"/>
                      <a:pt x="243" y="101"/>
                      <a:pt x="243" y="101"/>
                    </a:cubicBezTo>
                    <a:cubicBezTo>
                      <a:pt x="243" y="100"/>
                      <a:pt x="243" y="99"/>
                      <a:pt x="243" y="98"/>
                    </a:cubicBezTo>
                    <a:cubicBezTo>
                      <a:pt x="278" y="98"/>
                      <a:pt x="278" y="98"/>
                      <a:pt x="278" y="98"/>
                    </a:cubicBezTo>
                    <a:cubicBezTo>
                      <a:pt x="278" y="100"/>
                      <a:pt x="278" y="100"/>
                      <a:pt x="278" y="100"/>
                    </a:cubicBezTo>
                    <a:cubicBezTo>
                      <a:pt x="368" y="100"/>
                      <a:pt x="368" y="100"/>
                      <a:pt x="368" y="100"/>
                    </a:cubicBezTo>
                    <a:cubicBezTo>
                      <a:pt x="368" y="101"/>
                      <a:pt x="368" y="103"/>
                      <a:pt x="369" y="105"/>
                    </a:cubicBezTo>
                    <a:cubicBezTo>
                      <a:pt x="371" y="109"/>
                      <a:pt x="373" y="112"/>
                      <a:pt x="374" y="112"/>
                    </a:cubicBezTo>
                    <a:cubicBezTo>
                      <a:pt x="374" y="112"/>
                      <a:pt x="374" y="112"/>
                      <a:pt x="374" y="112"/>
                    </a:cubicBezTo>
                    <a:cubicBezTo>
                      <a:pt x="374" y="112"/>
                      <a:pt x="374" y="112"/>
                      <a:pt x="374" y="112"/>
                    </a:cubicBezTo>
                    <a:cubicBezTo>
                      <a:pt x="406" y="100"/>
                      <a:pt x="406" y="100"/>
                      <a:pt x="406" y="100"/>
                    </a:cubicBezTo>
                    <a:cubicBezTo>
                      <a:pt x="415" y="100"/>
                      <a:pt x="415" y="100"/>
                      <a:pt x="415" y="10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1"/>
                      <a:pt x="395" y="134"/>
                      <a:pt x="398" y="137"/>
                    </a:cubicBezTo>
                    <a:cubicBezTo>
                      <a:pt x="402" y="139"/>
                      <a:pt x="405" y="140"/>
                      <a:pt x="406" y="139"/>
                    </a:cubicBezTo>
                    <a:cubicBezTo>
                      <a:pt x="406" y="139"/>
                      <a:pt x="406" y="139"/>
                      <a:pt x="406" y="139"/>
                    </a:cubicBezTo>
                    <a:cubicBezTo>
                      <a:pt x="438" y="100"/>
                      <a:pt x="438" y="100"/>
                      <a:pt x="438" y="100"/>
                    </a:cubicBezTo>
                    <a:cubicBezTo>
                      <a:pt x="438" y="100"/>
                      <a:pt x="438" y="100"/>
                      <a:pt x="438" y="100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9"/>
                      <a:pt x="425" y="151"/>
                      <a:pt x="429" y="153"/>
                    </a:cubicBezTo>
                    <a:cubicBezTo>
                      <a:pt x="434" y="154"/>
                      <a:pt x="437" y="155"/>
                      <a:pt x="438" y="154"/>
                    </a:cubicBezTo>
                    <a:cubicBezTo>
                      <a:pt x="438" y="154"/>
                      <a:pt x="438" y="154"/>
                      <a:pt x="438" y="154"/>
                    </a:cubicBezTo>
                    <a:cubicBezTo>
                      <a:pt x="438" y="154"/>
                      <a:pt x="438" y="154"/>
                      <a:pt x="438" y="154"/>
                    </a:cubicBezTo>
                    <a:cubicBezTo>
                      <a:pt x="438" y="154"/>
                      <a:pt x="438" y="153"/>
                      <a:pt x="438" y="153"/>
                    </a:cubicBezTo>
                    <a:cubicBezTo>
                      <a:pt x="438" y="153"/>
                      <a:pt x="438" y="153"/>
                      <a:pt x="438" y="153"/>
                    </a:cubicBezTo>
                    <a:cubicBezTo>
                      <a:pt x="456" y="100"/>
                      <a:pt x="456" y="100"/>
                      <a:pt x="456" y="100"/>
                    </a:cubicBezTo>
                    <a:cubicBezTo>
                      <a:pt x="456" y="100"/>
                      <a:pt x="456" y="100"/>
                      <a:pt x="456" y="100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7" y="160"/>
                      <a:pt x="461" y="161"/>
                      <a:pt x="465" y="161"/>
                    </a:cubicBezTo>
                    <a:cubicBezTo>
                      <a:pt x="470" y="161"/>
                      <a:pt x="474" y="160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00"/>
                      <a:pt x="474" y="100"/>
                      <a:pt x="474" y="100"/>
                    </a:cubicBezTo>
                    <a:cubicBezTo>
                      <a:pt x="481" y="100"/>
                      <a:pt x="481" y="100"/>
                      <a:pt x="481" y="100"/>
                    </a:cubicBezTo>
                    <a:cubicBezTo>
                      <a:pt x="481" y="88"/>
                      <a:pt x="481" y="88"/>
                      <a:pt x="481" y="88"/>
                    </a:cubicBezTo>
                    <a:cubicBezTo>
                      <a:pt x="412" y="88"/>
                      <a:pt x="412" y="88"/>
                      <a:pt x="412" y="88"/>
                    </a:cubicBezTo>
                    <a:cubicBezTo>
                      <a:pt x="412" y="84"/>
                      <a:pt x="412" y="84"/>
                      <a:pt x="412" y="84"/>
                    </a:cubicBezTo>
                    <a:cubicBezTo>
                      <a:pt x="481" y="84"/>
                      <a:pt x="481" y="84"/>
                      <a:pt x="481" y="84"/>
                    </a:cubicBezTo>
                    <a:cubicBezTo>
                      <a:pt x="481" y="80"/>
                      <a:pt x="481" y="80"/>
                      <a:pt x="481" y="80"/>
                    </a:cubicBezTo>
                    <a:cubicBezTo>
                      <a:pt x="455" y="80"/>
                      <a:pt x="455" y="80"/>
                      <a:pt x="455" y="80"/>
                    </a:cubicBezTo>
                    <a:cubicBezTo>
                      <a:pt x="455" y="80"/>
                      <a:pt x="455" y="80"/>
                      <a:pt x="455" y="80"/>
                    </a:cubicBezTo>
                    <a:cubicBezTo>
                      <a:pt x="411" y="80"/>
                      <a:pt x="411" y="80"/>
                      <a:pt x="411" y="80"/>
                    </a:cubicBezTo>
                    <a:cubicBezTo>
                      <a:pt x="404" y="79"/>
                      <a:pt x="385" y="75"/>
                      <a:pt x="373" y="63"/>
                    </a:cubicBezTo>
                    <a:cubicBezTo>
                      <a:pt x="357" y="46"/>
                      <a:pt x="356" y="34"/>
                      <a:pt x="356" y="34"/>
                    </a:cubicBezTo>
                    <a:cubicBezTo>
                      <a:pt x="353" y="34"/>
                      <a:pt x="353" y="34"/>
                      <a:pt x="353" y="34"/>
                    </a:cubicBezTo>
                    <a:cubicBezTo>
                      <a:pt x="353" y="80"/>
                      <a:pt x="353" y="80"/>
                      <a:pt x="353" y="80"/>
                    </a:cubicBezTo>
                    <a:cubicBezTo>
                      <a:pt x="350" y="80"/>
                      <a:pt x="350" y="80"/>
                      <a:pt x="350" y="80"/>
                    </a:cubicBezTo>
                    <a:cubicBezTo>
                      <a:pt x="350" y="34"/>
                      <a:pt x="350" y="34"/>
                      <a:pt x="350" y="34"/>
                    </a:cubicBezTo>
                    <a:cubicBezTo>
                      <a:pt x="343" y="34"/>
                      <a:pt x="343" y="34"/>
                      <a:pt x="343" y="34"/>
                    </a:cubicBezTo>
                    <a:cubicBezTo>
                      <a:pt x="343" y="80"/>
                      <a:pt x="343" y="80"/>
                      <a:pt x="343" y="80"/>
                    </a:cubicBezTo>
                    <a:cubicBezTo>
                      <a:pt x="278" y="80"/>
                      <a:pt x="278" y="80"/>
                      <a:pt x="278" y="80"/>
                    </a:cubicBezTo>
                    <a:cubicBezTo>
                      <a:pt x="278" y="83"/>
                      <a:pt x="278" y="83"/>
                      <a:pt x="278" y="83"/>
                    </a:cubicBezTo>
                    <a:cubicBezTo>
                      <a:pt x="243" y="83"/>
                      <a:pt x="243" y="83"/>
                      <a:pt x="243" y="83"/>
                    </a:cubicBezTo>
                    <a:cubicBezTo>
                      <a:pt x="240" y="62"/>
                      <a:pt x="224" y="46"/>
                      <a:pt x="204" y="43"/>
                    </a:cubicBezTo>
                    <a:cubicBezTo>
                      <a:pt x="204" y="4"/>
                      <a:pt x="204" y="4"/>
                      <a:pt x="204" y="4"/>
                    </a:cubicBezTo>
                    <a:cubicBezTo>
                      <a:pt x="206" y="4"/>
                      <a:pt x="206" y="4"/>
                      <a:pt x="206" y="4"/>
                    </a:cubicBezTo>
                    <a:cubicBezTo>
                      <a:pt x="206" y="0"/>
                      <a:pt x="206" y="0"/>
                      <a:pt x="206" y="0"/>
                    </a:cubicBezTo>
                    <a:cubicBezTo>
                      <a:pt x="186" y="0"/>
                      <a:pt x="186" y="0"/>
                      <a:pt x="186" y="0"/>
                    </a:cubicBezTo>
                    <a:cubicBezTo>
                      <a:pt x="186" y="4"/>
                      <a:pt x="186" y="4"/>
                      <a:pt x="186" y="4"/>
                    </a:cubicBezTo>
                    <a:cubicBezTo>
                      <a:pt x="189" y="4"/>
                      <a:pt x="189" y="4"/>
                      <a:pt x="189" y="4"/>
                    </a:cubicBezTo>
                    <a:cubicBezTo>
                      <a:pt x="189" y="43"/>
                      <a:pt x="189" y="43"/>
                      <a:pt x="189" y="43"/>
                    </a:cubicBezTo>
                    <a:cubicBezTo>
                      <a:pt x="188" y="43"/>
                      <a:pt x="186" y="43"/>
                      <a:pt x="185" y="44"/>
                    </a:cubicBezTo>
                    <a:cubicBezTo>
                      <a:pt x="171" y="8"/>
                      <a:pt x="171" y="8"/>
                      <a:pt x="171" y="8"/>
                    </a:cubicBezTo>
                    <a:cubicBezTo>
                      <a:pt x="173" y="7"/>
                      <a:pt x="173" y="7"/>
                      <a:pt x="173" y="7"/>
                    </a:cubicBezTo>
                    <a:cubicBezTo>
                      <a:pt x="173" y="7"/>
                      <a:pt x="173" y="7"/>
                      <a:pt x="173" y="7"/>
                    </a:cubicBezTo>
                    <a:cubicBezTo>
                      <a:pt x="171" y="3"/>
                      <a:pt x="171" y="3"/>
                      <a:pt x="171" y="3"/>
                    </a:cubicBezTo>
                    <a:cubicBezTo>
                      <a:pt x="153" y="11"/>
                      <a:pt x="153" y="11"/>
                      <a:pt x="153" y="11"/>
                    </a:cubicBezTo>
                    <a:cubicBezTo>
                      <a:pt x="155" y="15"/>
                      <a:pt x="155" y="15"/>
                      <a:pt x="155" y="15"/>
                    </a:cubicBezTo>
                    <a:cubicBezTo>
                      <a:pt x="157" y="14"/>
                      <a:pt x="157" y="14"/>
                      <a:pt x="157" y="14"/>
                    </a:cubicBezTo>
                    <a:cubicBezTo>
                      <a:pt x="171" y="49"/>
                      <a:pt x="171" y="49"/>
                      <a:pt x="171" y="49"/>
                    </a:cubicBezTo>
                    <a:cubicBezTo>
                      <a:pt x="170" y="50"/>
                      <a:pt x="169" y="50"/>
                      <a:pt x="168" y="51"/>
                    </a:cubicBezTo>
                    <a:cubicBezTo>
                      <a:pt x="142" y="25"/>
                      <a:pt x="142" y="25"/>
                      <a:pt x="142" y="25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0" y="20"/>
                      <a:pt x="140" y="20"/>
                      <a:pt x="140" y="20"/>
                    </a:cubicBezTo>
                    <a:cubicBezTo>
                      <a:pt x="126" y="34"/>
                      <a:pt x="126" y="34"/>
                      <a:pt x="126" y="34"/>
                    </a:cubicBezTo>
                    <a:cubicBezTo>
                      <a:pt x="129" y="37"/>
                      <a:pt x="129" y="37"/>
                      <a:pt x="129" y="37"/>
                    </a:cubicBezTo>
                    <a:cubicBezTo>
                      <a:pt x="131" y="35"/>
                      <a:pt x="131" y="35"/>
                      <a:pt x="131" y="35"/>
                    </a:cubicBezTo>
                    <a:cubicBezTo>
                      <a:pt x="157" y="61"/>
                      <a:pt x="157" y="61"/>
                      <a:pt x="157" y="61"/>
                    </a:cubicBezTo>
                    <a:cubicBezTo>
                      <a:pt x="157" y="62"/>
                      <a:pt x="156" y="63"/>
                      <a:pt x="155" y="64"/>
                    </a:cubicBezTo>
                    <a:cubicBezTo>
                      <a:pt x="121" y="51"/>
                      <a:pt x="121" y="51"/>
                      <a:pt x="121" y="51"/>
                    </a:cubicBezTo>
                    <a:cubicBezTo>
                      <a:pt x="122" y="49"/>
                      <a:pt x="122" y="49"/>
                      <a:pt x="122" y="49"/>
                    </a:cubicBezTo>
                    <a:cubicBezTo>
                      <a:pt x="122" y="48"/>
                      <a:pt x="122" y="48"/>
                      <a:pt x="122" y="48"/>
                    </a:cubicBezTo>
                    <a:cubicBezTo>
                      <a:pt x="118" y="47"/>
                      <a:pt x="118" y="47"/>
                      <a:pt x="118" y="47"/>
                    </a:cubicBezTo>
                    <a:cubicBezTo>
                      <a:pt x="111" y="65"/>
                      <a:pt x="111" y="65"/>
                      <a:pt x="111" y="65"/>
                    </a:cubicBezTo>
                    <a:cubicBezTo>
                      <a:pt x="115" y="67"/>
                      <a:pt x="115" y="67"/>
                      <a:pt x="115" y="67"/>
                    </a:cubicBezTo>
                    <a:cubicBezTo>
                      <a:pt x="116" y="65"/>
                      <a:pt x="116" y="65"/>
                      <a:pt x="116" y="65"/>
                    </a:cubicBez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80"/>
                      <a:pt x="149" y="81"/>
                      <a:pt x="148" y="83"/>
                    </a:cubicBezTo>
                    <a:cubicBezTo>
                      <a:pt x="109" y="83"/>
                      <a:pt x="109" y="83"/>
                      <a:pt x="109" y="83"/>
                    </a:cubicBezTo>
                    <a:cubicBezTo>
                      <a:pt x="109" y="81"/>
                      <a:pt x="109" y="81"/>
                      <a:pt x="109" y="81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2" y="81"/>
                      <a:pt x="59" y="84"/>
                      <a:pt x="59" y="89"/>
                    </a:cubicBezTo>
                    <a:cubicBezTo>
                      <a:pt x="59" y="89"/>
                      <a:pt x="59" y="89"/>
                      <a:pt x="59" y="89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59" y="266"/>
                      <a:pt x="59" y="266"/>
                      <a:pt x="59" y="266"/>
                    </a:cubicBezTo>
                    <a:cubicBezTo>
                      <a:pt x="59" y="266"/>
                      <a:pt x="59" y="266"/>
                      <a:pt x="59" y="266"/>
                    </a:cubicBezTo>
                    <a:cubicBezTo>
                      <a:pt x="59" y="277"/>
                      <a:pt x="59" y="277"/>
                      <a:pt x="59" y="277"/>
                    </a:cubicBezTo>
                    <a:cubicBezTo>
                      <a:pt x="59" y="277"/>
                      <a:pt x="59" y="278"/>
                      <a:pt x="59" y="278"/>
                    </a:cubicBezTo>
                    <a:cubicBezTo>
                      <a:pt x="59" y="282"/>
                      <a:pt x="62" y="286"/>
                      <a:pt x="67" y="286"/>
                    </a:cubicBezTo>
                    <a:cubicBezTo>
                      <a:pt x="67" y="286"/>
                      <a:pt x="67" y="286"/>
                      <a:pt x="67" y="286"/>
                    </a:cubicBezTo>
                    <a:cubicBezTo>
                      <a:pt x="108" y="286"/>
                      <a:pt x="108" y="286"/>
                      <a:pt x="108" y="286"/>
                    </a:cubicBezTo>
                    <a:cubicBezTo>
                      <a:pt x="108" y="286"/>
                      <a:pt x="108" y="286"/>
                      <a:pt x="108" y="286"/>
                    </a:cubicBezTo>
                    <a:cubicBezTo>
                      <a:pt x="184" y="286"/>
                      <a:pt x="184" y="286"/>
                      <a:pt x="184" y="286"/>
                    </a:cubicBezTo>
                    <a:cubicBezTo>
                      <a:pt x="184" y="286"/>
                      <a:pt x="184" y="286"/>
                      <a:pt x="184" y="286"/>
                    </a:cubicBezTo>
                    <a:cubicBezTo>
                      <a:pt x="187" y="286"/>
                      <a:pt x="187" y="286"/>
                      <a:pt x="187" y="286"/>
                    </a:cubicBezTo>
                    <a:cubicBezTo>
                      <a:pt x="187" y="307"/>
                      <a:pt x="187" y="307"/>
                      <a:pt x="187" y="307"/>
                    </a:cubicBezTo>
                    <a:cubicBezTo>
                      <a:pt x="184" y="307"/>
                      <a:pt x="184" y="307"/>
                      <a:pt x="184" y="307"/>
                    </a:cubicBezTo>
                    <a:cubicBezTo>
                      <a:pt x="184" y="307"/>
                      <a:pt x="184" y="307"/>
                      <a:pt x="184" y="307"/>
                    </a:cubicBezTo>
                    <a:cubicBezTo>
                      <a:pt x="153" y="307"/>
                      <a:pt x="153" y="307"/>
                      <a:pt x="153" y="307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47" y="307"/>
                      <a:pt x="144" y="311"/>
                      <a:pt x="144" y="315"/>
                    </a:cubicBezTo>
                    <a:cubicBezTo>
                      <a:pt x="144" y="315"/>
                      <a:pt x="144" y="315"/>
                      <a:pt x="144" y="315"/>
                    </a:cubicBezTo>
                    <a:cubicBezTo>
                      <a:pt x="144" y="326"/>
                      <a:pt x="144" y="326"/>
                      <a:pt x="144" y="326"/>
                    </a:cubicBezTo>
                    <a:cubicBezTo>
                      <a:pt x="144" y="326"/>
                      <a:pt x="144" y="326"/>
                      <a:pt x="144" y="326"/>
                    </a:cubicBezTo>
                    <a:cubicBezTo>
                      <a:pt x="144" y="351"/>
                      <a:pt x="144" y="351"/>
                      <a:pt x="144" y="351"/>
                    </a:cubicBezTo>
                    <a:cubicBezTo>
                      <a:pt x="86" y="351"/>
                      <a:pt x="86" y="351"/>
                      <a:pt x="86" y="351"/>
                    </a:cubicBezTo>
                    <a:cubicBezTo>
                      <a:pt x="86" y="400"/>
                      <a:pt x="86" y="400"/>
                      <a:pt x="86" y="400"/>
                    </a:cubicBezTo>
                    <a:cubicBezTo>
                      <a:pt x="102" y="418"/>
                      <a:pt x="102" y="418"/>
                      <a:pt x="102" y="418"/>
                    </a:cubicBezTo>
                    <a:cubicBezTo>
                      <a:pt x="102" y="451"/>
                      <a:pt x="102" y="451"/>
                      <a:pt x="102" y="451"/>
                    </a:cubicBezTo>
                    <a:cubicBezTo>
                      <a:pt x="121" y="459"/>
                      <a:pt x="121" y="459"/>
                      <a:pt x="121" y="459"/>
                    </a:cubicBezTo>
                    <a:cubicBezTo>
                      <a:pt x="121" y="505"/>
                      <a:pt x="121" y="505"/>
                      <a:pt x="121" y="505"/>
                    </a:cubicBezTo>
                    <a:cubicBezTo>
                      <a:pt x="38" y="520"/>
                      <a:pt x="7" y="539"/>
                      <a:pt x="4" y="540"/>
                    </a:cubicBezTo>
                    <a:cubicBezTo>
                      <a:pt x="0" y="541"/>
                      <a:pt x="19" y="544"/>
                      <a:pt x="46" y="556"/>
                    </a:cubicBezTo>
                    <a:cubicBezTo>
                      <a:pt x="80" y="572"/>
                      <a:pt x="75" y="581"/>
                      <a:pt x="75" y="581"/>
                    </a:cubicBezTo>
                    <a:cubicBezTo>
                      <a:pt x="75" y="581"/>
                      <a:pt x="135" y="543"/>
                      <a:pt x="263" y="520"/>
                    </a:cubicBezTo>
                    <a:cubicBezTo>
                      <a:pt x="329" y="509"/>
                      <a:pt x="450" y="504"/>
                      <a:pt x="495" y="512"/>
                    </a:cubicBezTo>
                    <a:cubicBezTo>
                      <a:pt x="495" y="512"/>
                      <a:pt x="460" y="504"/>
                      <a:pt x="413" y="4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2" name="Freeform 70"/>
              <p:cNvSpPr>
                <a:spLocks noEditPoints="1"/>
              </p:cNvSpPr>
              <p:nvPr/>
            </p:nvSpPr>
            <p:spPr bwMode="auto">
              <a:xfrm>
                <a:off x="594" y="467"/>
                <a:ext cx="1846" cy="1852"/>
              </a:xfrm>
              <a:custGeom>
                <a:avLst/>
                <a:gdLst>
                  <a:gd name="T0" fmla="*/ 483 w 967"/>
                  <a:gd name="T1" fmla="*/ 953 h 967"/>
                  <a:gd name="T2" fmla="*/ 13 w 967"/>
                  <a:gd name="T3" fmla="*/ 483 h 967"/>
                  <a:gd name="T4" fmla="*/ 483 w 967"/>
                  <a:gd name="T5" fmla="*/ 12 h 967"/>
                  <a:gd name="T6" fmla="*/ 954 w 967"/>
                  <a:gd name="T7" fmla="*/ 483 h 967"/>
                  <a:gd name="T8" fmla="*/ 483 w 967"/>
                  <a:gd name="T9" fmla="*/ 953 h 967"/>
                  <a:gd name="T10" fmla="*/ 483 w 967"/>
                  <a:gd name="T11" fmla="*/ 0 h 967"/>
                  <a:gd name="T12" fmla="*/ 0 w 967"/>
                  <a:gd name="T13" fmla="*/ 483 h 967"/>
                  <a:gd name="T14" fmla="*/ 483 w 967"/>
                  <a:gd name="T15" fmla="*/ 967 h 967"/>
                  <a:gd name="T16" fmla="*/ 967 w 967"/>
                  <a:gd name="T17" fmla="*/ 483 h 967"/>
                  <a:gd name="T18" fmla="*/ 483 w 967"/>
                  <a:gd name="T19" fmla="*/ 0 h 9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67" h="967">
                    <a:moveTo>
                      <a:pt x="483" y="953"/>
                    </a:moveTo>
                    <a:cubicBezTo>
                      <a:pt x="224" y="953"/>
                      <a:pt x="13" y="742"/>
                      <a:pt x="13" y="483"/>
                    </a:cubicBezTo>
                    <a:cubicBezTo>
                      <a:pt x="13" y="223"/>
                      <a:pt x="224" y="12"/>
                      <a:pt x="483" y="12"/>
                    </a:cubicBezTo>
                    <a:cubicBezTo>
                      <a:pt x="743" y="12"/>
                      <a:pt x="954" y="223"/>
                      <a:pt x="954" y="483"/>
                    </a:cubicBezTo>
                    <a:cubicBezTo>
                      <a:pt x="954" y="742"/>
                      <a:pt x="743" y="953"/>
                      <a:pt x="483" y="953"/>
                    </a:cubicBezTo>
                    <a:close/>
                    <a:moveTo>
                      <a:pt x="483" y="0"/>
                    </a:moveTo>
                    <a:cubicBezTo>
                      <a:pt x="216" y="0"/>
                      <a:pt x="0" y="216"/>
                      <a:pt x="0" y="483"/>
                    </a:cubicBezTo>
                    <a:cubicBezTo>
                      <a:pt x="0" y="751"/>
                      <a:pt x="216" y="967"/>
                      <a:pt x="483" y="967"/>
                    </a:cubicBezTo>
                    <a:cubicBezTo>
                      <a:pt x="750" y="967"/>
                      <a:pt x="967" y="751"/>
                      <a:pt x="967" y="483"/>
                    </a:cubicBezTo>
                    <a:cubicBezTo>
                      <a:pt x="967" y="216"/>
                      <a:pt x="750" y="0"/>
                      <a:pt x="48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3" name="Freeform 71"/>
              <p:cNvSpPr/>
              <p:nvPr/>
            </p:nvSpPr>
            <p:spPr bwMode="auto">
              <a:xfrm>
                <a:off x="802" y="1063"/>
                <a:ext cx="67" cy="61"/>
              </a:xfrm>
              <a:custGeom>
                <a:avLst/>
                <a:gdLst>
                  <a:gd name="T0" fmla="*/ 23 w 35"/>
                  <a:gd name="T1" fmla="*/ 3 h 32"/>
                  <a:gd name="T2" fmla="*/ 10 w 35"/>
                  <a:gd name="T3" fmla="*/ 1 h 32"/>
                  <a:gd name="T4" fmla="*/ 2 w 35"/>
                  <a:gd name="T5" fmla="*/ 9 h 32"/>
                  <a:gd name="T6" fmla="*/ 2 w 35"/>
                  <a:gd name="T7" fmla="*/ 21 h 32"/>
                  <a:gd name="T8" fmla="*/ 12 w 35"/>
                  <a:gd name="T9" fmla="*/ 29 h 32"/>
                  <a:gd name="T10" fmla="*/ 25 w 35"/>
                  <a:gd name="T11" fmla="*/ 31 h 32"/>
                  <a:gd name="T12" fmla="*/ 33 w 35"/>
                  <a:gd name="T13" fmla="*/ 23 h 32"/>
                  <a:gd name="T14" fmla="*/ 33 w 35"/>
                  <a:gd name="T15" fmla="*/ 12 h 32"/>
                  <a:gd name="T16" fmla="*/ 23 w 35"/>
                  <a:gd name="T17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23" y="3"/>
                    </a:moveTo>
                    <a:cubicBezTo>
                      <a:pt x="18" y="0"/>
                      <a:pt x="13" y="0"/>
                      <a:pt x="10" y="1"/>
                    </a:cubicBezTo>
                    <a:cubicBezTo>
                      <a:pt x="6" y="3"/>
                      <a:pt x="4" y="5"/>
                      <a:pt x="2" y="9"/>
                    </a:cubicBezTo>
                    <a:cubicBezTo>
                      <a:pt x="0" y="13"/>
                      <a:pt x="0" y="17"/>
                      <a:pt x="2" y="21"/>
                    </a:cubicBezTo>
                    <a:cubicBezTo>
                      <a:pt x="3" y="24"/>
                      <a:pt x="6" y="27"/>
                      <a:pt x="12" y="29"/>
                    </a:cubicBezTo>
                    <a:cubicBezTo>
                      <a:pt x="17" y="32"/>
                      <a:pt x="21" y="32"/>
                      <a:pt x="25" y="31"/>
                    </a:cubicBezTo>
                    <a:cubicBezTo>
                      <a:pt x="29" y="29"/>
                      <a:pt x="32" y="27"/>
                      <a:pt x="33" y="23"/>
                    </a:cubicBezTo>
                    <a:cubicBezTo>
                      <a:pt x="35" y="19"/>
                      <a:pt x="35" y="15"/>
                      <a:pt x="33" y="12"/>
                    </a:cubicBezTo>
                    <a:cubicBezTo>
                      <a:pt x="32" y="8"/>
                      <a:pt x="28" y="5"/>
                      <a:pt x="2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4" name="Freeform 72"/>
              <p:cNvSpPr/>
              <p:nvPr/>
            </p:nvSpPr>
            <p:spPr bwMode="auto">
              <a:xfrm>
                <a:off x="1392" y="1886"/>
                <a:ext cx="42" cy="77"/>
              </a:xfrm>
              <a:custGeom>
                <a:avLst/>
                <a:gdLst>
                  <a:gd name="T0" fmla="*/ 22 w 22"/>
                  <a:gd name="T1" fmla="*/ 0 h 40"/>
                  <a:gd name="T2" fmla="*/ 22 w 22"/>
                  <a:gd name="T3" fmla="*/ 40 h 40"/>
                  <a:gd name="T4" fmla="*/ 12 w 22"/>
                  <a:gd name="T5" fmla="*/ 40 h 40"/>
                  <a:gd name="T6" fmla="*/ 12 w 22"/>
                  <a:gd name="T7" fmla="*/ 14 h 40"/>
                  <a:gd name="T8" fmla="*/ 6 w 22"/>
                  <a:gd name="T9" fmla="*/ 17 h 40"/>
                  <a:gd name="T10" fmla="*/ 0 w 22"/>
                  <a:gd name="T11" fmla="*/ 20 h 40"/>
                  <a:gd name="T12" fmla="*/ 0 w 22"/>
                  <a:gd name="T13" fmla="*/ 11 h 40"/>
                  <a:gd name="T14" fmla="*/ 9 w 22"/>
                  <a:gd name="T15" fmla="*/ 7 h 40"/>
                  <a:gd name="T16" fmla="*/ 14 w 22"/>
                  <a:gd name="T17" fmla="*/ 0 h 40"/>
                  <a:gd name="T18" fmla="*/ 22 w 22"/>
                  <a:gd name="T1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40">
                    <a:moveTo>
                      <a:pt x="22" y="0"/>
                    </a:moveTo>
                    <a:cubicBezTo>
                      <a:pt x="22" y="40"/>
                      <a:pt x="22" y="40"/>
                      <a:pt x="22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5"/>
                      <a:pt x="8" y="17"/>
                      <a:pt x="6" y="17"/>
                    </a:cubicBezTo>
                    <a:cubicBezTo>
                      <a:pt x="5" y="18"/>
                      <a:pt x="3" y="19"/>
                      <a:pt x="0" y="2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4" y="10"/>
                      <a:pt x="7" y="8"/>
                      <a:pt x="9" y="7"/>
                    </a:cubicBezTo>
                    <a:cubicBezTo>
                      <a:pt x="11" y="5"/>
                      <a:pt x="12" y="3"/>
                      <a:pt x="14" y="0"/>
                    </a:cubicBez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5" name="Freeform 73"/>
              <p:cNvSpPr>
                <a:spLocks noEditPoints="1"/>
              </p:cNvSpPr>
              <p:nvPr/>
            </p:nvSpPr>
            <p:spPr bwMode="auto">
              <a:xfrm>
                <a:off x="1453" y="1886"/>
                <a:ext cx="61" cy="77"/>
              </a:xfrm>
              <a:custGeom>
                <a:avLst/>
                <a:gdLst>
                  <a:gd name="T0" fmla="*/ 21 w 32"/>
                  <a:gd name="T1" fmla="*/ 14 h 40"/>
                  <a:gd name="T2" fmla="*/ 19 w 32"/>
                  <a:gd name="T3" fmla="*/ 9 h 40"/>
                  <a:gd name="T4" fmla="*/ 16 w 32"/>
                  <a:gd name="T5" fmla="*/ 7 h 40"/>
                  <a:gd name="T6" fmla="*/ 12 w 32"/>
                  <a:gd name="T7" fmla="*/ 9 h 40"/>
                  <a:gd name="T8" fmla="*/ 11 w 32"/>
                  <a:gd name="T9" fmla="*/ 14 h 40"/>
                  <a:gd name="T10" fmla="*/ 12 w 32"/>
                  <a:gd name="T11" fmla="*/ 19 h 40"/>
                  <a:gd name="T12" fmla="*/ 16 w 32"/>
                  <a:gd name="T13" fmla="*/ 20 h 40"/>
                  <a:gd name="T14" fmla="*/ 20 w 32"/>
                  <a:gd name="T15" fmla="*/ 19 h 40"/>
                  <a:gd name="T16" fmla="*/ 21 w 32"/>
                  <a:gd name="T17" fmla="*/ 14 h 40"/>
                  <a:gd name="T18" fmla="*/ 1 w 32"/>
                  <a:gd name="T19" fmla="*/ 31 h 40"/>
                  <a:gd name="T20" fmla="*/ 12 w 32"/>
                  <a:gd name="T21" fmla="*/ 30 h 40"/>
                  <a:gd name="T22" fmla="*/ 13 w 32"/>
                  <a:gd name="T23" fmla="*/ 33 h 40"/>
                  <a:gd name="T24" fmla="*/ 16 w 32"/>
                  <a:gd name="T25" fmla="*/ 34 h 40"/>
                  <a:gd name="T26" fmla="*/ 20 w 32"/>
                  <a:gd name="T27" fmla="*/ 31 h 40"/>
                  <a:gd name="T28" fmla="*/ 21 w 32"/>
                  <a:gd name="T29" fmla="*/ 23 h 40"/>
                  <a:gd name="T30" fmla="*/ 18 w 32"/>
                  <a:gd name="T31" fmla="*/ 26 h 40"/>
                  <a:gd name="T32" fmla="*/ 13 w 32"/>
                  <a:gd name="T33" fmla="*/ 27 h 40"/>
                  <a:gd name="T34" fmla="*/ 4 w 32"/>
                  <a:gd name="T35" fmla="*/ 23 h 40"/>
                  <a:gd name="T36" fmla="*/ 0 w 32"/>
                  <a:gd name="T37" fmla="*/ 14 h 40"/>
                  <a:gd name="T38" fmla="*/ 2 w 32"/>
                  <a:gd name="T39" fmla="*/ 7 h 40"/>
                  <a:gd name="T40" fmla="*/ 7 w 32"/>
                  <a:gd name="T41" fmla="*/ 2 h 40"/>
                  <a:gd name="T42" fmla="*/ 15 w 32"/>
                  <a:gd name="T43" fmla="*/ 0 h 40"/>
                  <a:gd name="T44" fmla="*/ 25 w 32"/>
                  <a:gd name="T45" fmla="*/ 2 h 40"/>
                  <a:gd name="T46" fmla="*/ 30 w 32"/>
                  <a:gd name="T47" fmla="*/ 9 h 40"/>
                  <a:gd name="T48" fmla="*/ 32 w 32"/>
                  <a:gd name="T49" fmla="*/ 20 h 40"/>
                  <a:gd name="T50" fmla="*/ 28 w 32"/>
                  <a:gd name="T51" fmla="*/ 36 h 40"/>
                  <a:gd name="T52" fmla="*/ 16 w 32"/>
                  <a:gd name="T53" fmla="*/ 40 h 40"/>
                  <a:gd name="T54" fmla="*/ 8 w 32"/>
                  <a:gd name="T55" fmla="*/ 39 h 40"/>
                  <a:gd name="T56" fmla="*/ 4 w 32"/>
                  <a:gd name="T57" fmla="*/ 36 h 40"/>
                  <a:gd name="T58" fmla="*/ 1 w 32"/>
                  <a:gd name="T59" fmla="*/ 3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2" h="40">
                    <a:moveTo>
                      <a:pt x="21" y="14"/>
                    </a:moveTo>
                    <a:cubicBezTo>
                      <a:pt x="21" y="12"/>
                      <a:pt x="21" y="10"/>
                      <a:pt x="19" y="9"/>
                    </a:cubicBezTo>
                    <a:cubicBezTo>
                      <a:pt x="18" y="8"/>
                      <a:pt x="17" y="7"/>
                      <a:pt x="16" y="7"/>
                    </a:cubicBezTo>
                    <a:cubicBezTo>
                      <a:pt x="14" y="7"/>
                      <a:pt x="13" y="8"/>
                      <a:pt x="12" y="9"/>
                    </a:cubicBezTo>
                    <a:cubicBezTo>
                      <a:pt x="11" y="10"/>
                      <a:pt x="11" y="11"/>
                      <a:pt x="11" y="14"/>
                    </a:cubicBezTo>
                    <a:cubicBezTo>
                      <a:pt x="11" y="16"/>
                      <a:pt x="11" y="17"/>
                      <a:pt x="12" y="19"/>
                    </a:cubicBezTo>
                    <a:cubicBezTo>
                      <a:pt x="13" y="20"/>
                      <a:pt x="14" y="20"/>
                      <a:pt x="16" y="20"/>
                    </a:cubicBezTo>
                    <a:cubicBezTo>
                      <a:pt x="17" y="20"/>
                      <a:pt x="19" y="20"/>
                      <a:pt x="20" y="19"/>
                    </a:cubicBezTo>
                    <a:cubicBezTo>
                      <a:pt x="21" y="18"/>
                      <a:pt x="21" y="16"/>
                      <a:pt x="21" y="14"/>
                    </a:cubicBezTo>
                    <a:close/>
                    <a:moveTo>
                      <a:pt x="1" y="31"/>
                    </a:moveTo>
                    <a:cubicBezTo>
                      <a:pt x="12" y="30"/>
                      <a:pt x="12" y="30"/>
                      <a:pt x="12" y="30"/>
                    </a:cubicBezTo>
                    <a:cubicBezTo>
                      <a:pt x="12" y="31"/>
                      <a:pt x="13" y="32"/>
                      <a:pt x="13" y="33"/>
                    </a:cubicBezTo>
                    <a:cubicBezTo>
                      <a:pt x="14" y="34"/>
                      <a:pt x="15" y="34"/>
                      <a:pt x="16" y="34"/>
                    </a:cubicBezTo>
                    <a:cubicBezTo>
                      <a:pt x="18" y="34"/>
                      <a:pt x="19" y="33"/>
                      <a:pt x="20" y="31"/>
                    </a:cubicBezTo>
                    <a:cubicBezTo>
                      <a:pt x="21" y="30"/>
                      <a:pt x="21" y="27"/>
                      <a:pt x="21" y="23"/>
                    </a:cubicBezTo>
                    <a:cubicBezTo>
                      <a:pt x="20" y="24"/>
                      <a:pt x="19" y="25"/>
                      <a:pt x="18" y="26"/>
                    </a:cubicBezTo>
                    <a:cubicBezTo>
                      <a:pt x="16" y="27"/>
                      <a:pt x="15" y="27"/>
                      <a:pt x="13" y="27"/>
                    </a:cubicBezTo>
                    <a:cubicBezTo>
                      <a:pt x="9" y="27"/>
                      <a:pt x="6" y="26"/>
                      <a:pt x="4" y="23"/>
                    </a:cubicBezTo>
                    <a:cubicBezTo>
                      <a:pt x="2" y="21"/>
                      <a:pt x="0" y="18"/>
                      <a:pt x="0" y="14"/>
                    </a:cubicBezTo>
                    <a:cubicBezTo>
                      <a:pt x="0" y="11"/>
                      <a:pt x="1" y="9"/>
                      <a:pt x="2" y="7"/>
                    </a:cubicBezTo>
                    <a:cubicBezTo>
                      <a:pt x="3" y="5"/>
                      <a:pt x="5" y="3"/>
                      <a:pt x="7" y="2"/>
                    </a:cubicBezTo>
                    <a:cubicBezTo>
                      <a:pt x="9" y="1"/>
                      <a:pt x="12" y="0"/>
                      <a:pt x="15" y="0"/>
                    </a:cubicBezTo>
                    <a:cubicBezTo>
                      <a:pt x="19" y="0"/>
                      <a:pt x="22" y="1"/>
                      <a:pt x="25" y="2"/>
                    </a:cubicBezTo>
                    <a:cubicBezTo>
                      <a:pt x="27" y="4"/>
                      <a:pt x="29" y="6"/>
                      <a:pt x="30" y="9"/>
                    </a:cubicBezTo>
                    <a:cubicBezTo>
                      <a:pt x="32" y="12"/>
                      <a:pt x="32" y="16"/>
                      <a:pt x="32" y="20"/>
                    </a:cubicBezTo>
                    <a:cubicBezTo>
                      <a:pt x="32" y="27"/>
                      <a:pt x="31" y="32"/>
                      <a:pt x="28" y="36"/>
                    </a:cubicBezTo>
                    <a:cubicBezTo>
                      <a:pt x="25" y="39"/>
                      <a:pt x="21" y="40"/>
                      <a:pt x="16" y="40"/>
                    </a:cubicBezTo>
                    <a:cubicBezTo>
                      <a:pt x="13" y="40"/>
                      <a:pt x="10" y="40"/>
                      <a:pt x="8" y="39"/>
                    </a:cubicBezTo>
                    <a:cubicBezTo>
                      <a:pt x="7" y="39"/>
                      <a:pt x="5" y="38"/>
                      <a:pt x="4" y="36"/>
                    </a:cubicBezTo>
                    <a:cubicBezTo>
                      <a:pt x="3" y="35"/>
                      <a:pt x="2" y="33"/>
                      <a:pt x="1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6" name="Freeform 74"/>
              <p:cNvSpPr/>
              <p:nvPr/>
            </p:nvSpPr>
            <p:spPr bwMode="auto">
              <a:xfrm>
                <a:off x="1520" y="1888"/>
                <a:ext cx="61" cy="75"/>
              </a:xfrm>
              <a:custGeom>
                <a:avLst/>
                <a:gdLst>
                  <a:gd name="T0" fmla="*/ 5 w 32"/>
                  <a:gd name="T1" fmla="*/ 0 h 39"/>
                  <a:gd name="T2" fmla="*/ 30 w 32"/>
                  <a:gd name="T3" fmla="*/ 0 h 39"/>
                  <a:gd name="T4" fmla="*/ 30 w 32"/>
                  <a:gd name="T5" fmla="*/ 9 h 39"/>
                  <a:gd name="T6" fmla="*/ 13 w 32"/>
                  <a:gd name="T7" fmla="*/ 9 h 39"/>
                  <a:gd name="T8" fmla="*/ 12 w 32"/>
                  <a:gd name="T9" fmla="*/ 15 h 39"/>
                  <a:gd name="T10" fmla="*/ 16 w 32"/>
                  <a:gd name="T11" fmla="*/ 13 h 39"/>
                  <a:gd name="T12" fmla="*/ 19 w 32"/>
                  <a:gd name="T13" fmla="*/ 13 h 39"/>
                  <a:gd name="T14" fmla="*/ 29 w 32"/>
                  <a:gd name="T15" fmla="*/ 16 h 39"/>
                  <a:gd name="T16" fmla="*/ 32 w 32"/>
                  <a:gd name="T17" fmla="*/ 25 h 39"/>
                  <a:gd name="T18" fmla="*/ 30 w 32"/>
                  <a:gd name="T19" fmla="*/ 32 h 39"/>
                  <a:gd name="T20" fmla="*/ 25 w 32"/>
                  <a:gd name="T21" fmla="*/ 38 h 39"/>
                  <a:gd name="T22" fmla="*/ 16 w 32"/>
                  <a:gd name="T23" fmla="*/ 39 h 39"/>
                  <a:gd name="T24" fmla="*/ 10 w 32"/>
                  <a:gd name="T25" fmla="*/ 39 h 39"/>
                  <a:gd name="T26" fmla="*/ 5 w 32"/>
                  <a:gd name="T27" fmla="*/ 37 h 39"/>
                  <a:gd name="T28" fmla="*/ 2 w 32"/>
                  <a:gd name="T29" fmla="*/ 33 h 39"/>
                  <a:gd name="T30" fmla="*/ 0 w 32"/>
                  <a:gd name="T31" fmla="*/ 29 h 39"/>
                  <a:gd name="T32" fmla="*/ 11 w 32"/>
                  <a:gd name="T33" fmla="*/ 28 h 39"/>
                  <a:gd name="T34" fmla="*/ 13 w 32"/>
                  <a:gd name="T35" fmla="*/ 32 h 39"/>
                  <a:gd name="T36" fmla="*/ 16 w 32"/>
                  <a:gd name="T37" fmla="*/ 33 h 39"/>
                  <a:gd name="T38" fmla="*/ 20 w 32"/>
                  <a:gd name="T39" fmla="*/ 31 h 39"/>
                  <a:gd name="T40" fmla="*/ 21 w 32"/>
                  <a:gd name="T41" fmla="*/ 26 h 39"/>
                  <a:gd name="T42" fmla="*/ 20 w 32"/>
                  <a:gd name="T43" fmla="*/ 21 h 39"/>
                  <a:gd name="T44" fmla="*/ 16 w 32"/>
                  <a:gd name="T45" fmla="*/ 19 h 39"/>
                  <a:gd name="T46" fmla="*/ 13 w 32"/>
                  <a:gd name="T47" fmla="*/ 20 h 39"/>
                  <a:gd name="T48" fmla="*/ 11 w 32"/>
                  <a:gd name="T49" fmla="*/ 22 h 39"/>
                  <a:gd name="T50" fmla="*/ 1 w 32"/>
                  <a:gd name="T51" fmla="*/ 21 h 39"/>
                  <a:gd name="T52" fmla="*/ 5 w 32"/>
                  <a:gd name="T53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" h="39">
                    <a:moveTo>
                      <a:pt x="5" y="0"/>
                    </a:moveTo>
                    <a:cubicBezTo>
                      <a:pt x="30" y="0"/>
                      <a:pt x="30" y="0"/>
                      <a:pt x="30" y="0"/>
                    </a:cubicBezTo>
                    <a:cubicBezTo>
                      <a:pt x="30" y="9"/>
                      <a:pt x="30" y="9"/>
                      <a:pt x="30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4"/>
                      <a:pt x="14" y="14"/>
                      <a:pt x="16" y="13"/>
                    </a:cubicBezTo>
                    <a:cubicBezTo>
                      <a:pt x="17" y="13"/>
                      <a:pt x="18" y="13"/>
                      <a:pt x="19" y="13"/>
                    </a:cubicBezTo>
                    <a:cubicBezTo>
                      <a:pt x="23" y="13"/>
                      <a:pt x="26" y="14"/>
                      <a:pt x="29" y="16"/>
                    </a:cubicBezTo>
                    <a:cubicBezTo>
                      <a:pt x="31" y="19"/>
                      <a:pt x="32" y="22"/>
                      <a:pt x="32" y="25"/>
                    </a:cubicBezTo>
                    <a:cubicBezTo>
                      <a:pt x="32" y="28"/>
                      <a:pt x="32" y="30"/>
                      <a:pt x="30" y="32"/>
                    </a:cubicBezTo>
                    <a:cubicBezTo>
                      <a:pt x="29" y="35"/>
                      <a:pt x="27" y="36"/>
                      <a:pt x="25" y="38"/>
                    </a:cubicBezTo>
                    <a:cubicBezTo>
                      <a:pt x="23" y="39"/>
                      <a:pt x="20" y="39"/>
                      <a:pt x="16" y="39"/>
                    </a:cubicBezTo>
                    <a:cubicBezTo>
                      <a:pt x="14" y="39"/>
                      <a:pt x="12" y="39"/>
                      <a:pt x="10" y="39"/>
                    </a:cubicBezTo>
                    <a:cubicBezTo>
                      <a:pt x="8" y="38"/>
                      <a:pt x="6" y="38"/>
                      <a:pt x="5" y="37"/>
                    </a:cubicBezTo>
                    <a:cubicBezTo>
                      <a:pt x="4" y="36"/>
                      <a:pt x="3" y="35"/>
                      <a:pt x="2" y="33"/>
                    </a:cubicBezTo>
                    <a:cubicBezTo>
                      <a:pt x="1" y="32"/>
                      <a:pt x="1" y="31"/>
                      <a:pt x="0" y="29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9"/>
                      <a:pt x="12" y="31"/>
                      <a:pt x="13" y="32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8" y="33"/>
                      <a:pt x="19" y="32"/>
                      <a:pt x="20" y="31"/>
                    </a:cubicBezTo>
                    <a:cubicBezTo>
                      <a:pt x="21" y="30"/>
                      <a:pt x="21" y="28"/>
                      <a:pt x="21" y="26"/>
                    </a:cubicBezTo>
                    <a:cubicBezTo>
                      <a:pt x="21" y="24"/>
                      <a:pt x="21" y="22"/>
                      <a:pt x="20" y="21"/>
                    </a:cubicBezTo>
                    <a:cubicBezTo>
                      <a:pt x="19" y="20"/>
                      <a:pt x="18" y="19"/>
                      <a:pt x="16" y="19"/>
                    </a:cubicBezTo>
                    <a:cubicBezTo>
                      <a:pt x="15" y="19"/>
                      <a:pt x="14" y="20"/>
                      <a:pt x="13" y="20"/>
                    </a:cubicBezTo>
                    <a:cubicBezTo>
                      <a:pt x="12" y="21"/>
                      <a:pt x="11" y="21"/>
                      <a:pt x="11" y="22"/>
                    </a:cubicBezTo>
                    <a:cubicBezTo>
                      <a:pt x="1" y="21"/>
                      <a:pt x="1" y="21"/>
                      <a:pt x="1" y="21"/>
                    </a:cubicBez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7" name="Freeform 75"/>
              <p:cNvSpPr/>
              <p:nvPr/>
            </p:nvSpPr>
            <p:spPr bwMode="auto">
              <a:xfrm>
                <a:off x="1587" y="1886"/>
                <a:ext cx="61" cy="77"/>
              </a:xfrm>
              <a:custGeom>
                <a:avLst/>
                <a:gdLst>
                  <a:gd name="T0" fmla="*/ 11 w 32"/>
                  <a:gd name="T1" fmla="*/ 12 h 40"/>
                  <a:gd name="T2" fmla="*/ 0 w 32"/>
                  <a:gd name="T3" fmla="*/ 11 h 40"/>
                  <a:gd name="T4" fmla="*/ 5 w 32"/>
                  <a:gd name="T5" fmla="*/ 3 h 40"/>
                  <a:gd name="T6" fmla="*/ 16 w 32"/>
                  <a:gd name="T7" fmla="*/ 0 h 40"/>
                  <a:gd name="T8" fmla="*/ 26 w 32"/>
                  <a:gd name="T9" fmla="*/ 3 h 40"/>
                  <a:gd name="T10" fmla="*/ 30 w 32"/>
                  <a:gd name="T11" fmla="*/ 10 h 40"/>
                  <a:gd name="T12" fmla="*/ 28 w 32"/>
                  <a:gd name="T13" fmla="*/ 15 h 40"/>
                  <a:gd name="T14" fmla="*/ 24 w 32"/>
                  <a:gd name="T15" fmla="*/ 19 h 40"/>
                  <a:gd name="T16" fmla="*/ 28 w 32"/>
                  <a:gd name="T17" fmla="*/ 20 h 40"/>
                  <a:gd name="T18" fmla="*/ 31 w 32"/>
                  <a:gd name="T19" fmla="*/ 23 h 40"/>
                  <a:gd name="T20" fmla="*/ 32 w 32"/>
                  <a:gd name="T21" fmla="*/ 28 h 40"/>
                  <a:gd name="T22" fmla="*/ 30 w 32"/>
                  <a:gd name="T23" fmla="*/ 34 h 40"/>
                  <a:gd name="T24" fmla="*/ 25 w 32"/>
                  <a:gd name="T25" fmla="*/ 39 h 40"/>
                  <a:gd name="T26" fmla="*/ 16 w 32"/>
                  <a:gd name="T27" fmla="*/ 40 h 40"/>
                  <a:gd name="T28" fmla="*/ 8 w 32"/>
                  <a:gd name="T29" fmla="*/ 39 h 40"/>
                  <a:gd name="T30" fmla="*/ 3 w 32"/>
                  <a:gd name="T31" fmla="*/ 36 h 40"/>
                  <a:gd name="T32" fmla="*/ 0 w 32"/>
                  <a:gd name="T33" fmla="*/ 30 h 40"/>
                  <a:gd name="T34" fmla="*/ 11 w 32"/>
                  <a:gd name="T35" fmla="*/ 28 h 40"/>
                  <a:gd name="T36" fmla="*/ 13 w 32"/>
                  <a:gd name="T37" fmla="*/ 33 h 40"/>
                  <a:gd name="T38" fmla="*/ 16 w 32"/>
                  <a:gd name="T39" fmla="*/ 34 h 40"/>
                  <a:gd name="T40" fmla="*/ 20 w 32"/>
                  <a:gd name="T41" fmla="*/ 32 h 40"/>
                  <a:gd name="T42" fmla="*/ 21 w 32"/>
                  <a:gd name="T43" fmla="*/ 28 h 40"/>
                  <a:gd name="T44" fmla="*/ 20 w 32"/>
                  <a:gd name="T45" fmla="*/ 24 h 40"/>
                  <a:gd name="T46" fmla="*/ 16 w 32"/>
                  <a:gd name="T47" fmla="*/ 23 h 40"/>
                  <a:gd name="T48" fmla="*/ 12 w 32"/>
                  <a:gd name="T49" fmla="*/ 23 h 40"/>
                  <a:gd name="T50" fmla="*/ 13 w 32"/>
                  <a:gd name="T51" fmla="*/ 15 h 40"/>
                  <a:gd name="T52" fmla="*/ 14 w 32"/>
                  <a:gd name="T53" fmla="*/ 16 h 40"/>
                  <a:gd name="T54" fmla="*/ 18 w 32"/>
                  <a:gd name="T55" fmla="*/ 14 h 40"/>
                  <a:gd name="T56" fmla="*/ 19 w 32"/>
                  <a:gd name="T57" fmla="*/ 11 h 40"/>
                  <a:gd name="T58" fmla="*/ 18 w 32"/>
                  <a:gd name="T59" fmla="*/ 8 h 40"/>
                  <a:gd name="T60" fmla="*/ 15 w 32"/>
                  <a:gd name="T61" fmla="*/ 7 h 40"/>
                  <a:gd name="T62" fmla="*/ 12 w 32"/>
                  <a:gd name="T63" fmla="*/ 8 h 40"/>
                  <a:gd name="T64" fmla="*/ 11 w 32"/>
                  <a:gd name="T65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40">
                    <a:moveTo>
                      <a:pt x="11" y="12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7"/>
                      <a:pt x="3" y="5"/>
                      <a:pt x="5" y="3"/>
                    </a:cubicBezTo>
                    <a:cubicBezTo>
                      <a:pt x="8" y="1"/>
                      <a:pt x="11" y="0"/>
                      <a:pt x="16" y="0"/>
                    </a:cubicBezTo>
                    <a:cubicBezTo>
                      <a:pt x="21" y="0"/>
                      <a:pt x="24" y="1"/>
                      <a:pt x="26" y="3"/>
                    </a:cubicBezTo>
                    <a:cubicBezTo>
                      <a:pt x="29" y="5"/>
                      <a:pt x="30" y="8"/>
                      <a:pt x="30" y="10"/>
                    </a:cubicBezTo>
                    <a:cubicBezTo>
                      <a:pt x="30" y="12"/>
                      <a:pt x="29" y="14"/>
                      <a:pt x="28" y="15"/>
                    </a:cubicBezTo>
                    <a:cubicBezTo>
                      <a:pt x="27" y="16"/>
                      <a:pt x="26" y="18"/>
                      <a:pt x="24" y="19"/>
                    </a:cubicBezTo>
                    <a:cubicBezTo>
                      <a:pt x="26" y="19"/>
                      <a:pt x="27" y="19"/>
                      <a:pt x="28" y="20"/>
                    </a:cubicBezTo>
                    <a:cubicBezTo>
                      <a:pt x="29" y="21"/>
                      <a:pt x="30" y="22"/>
                      <a:pt x="31" y="23"/>
                    </a:cubicBezTo>
                    <a:cubicBezTo>
                      <a:pt x="31" y="24"/>
                      <a:pt x="32" y="26"/>
                      <a:pt x="32" y="28"/>
                    </a:cubicBezTo>
                    <a:cubicBezTo>
                      <a:pt x="32" y="30"/>
                      <a:pt x="31" y="32"/>
                      <a:pt x="30" y="34"/>
                    </a:cubicBezTo>
                    <a:cubicBezTo>
                      <a:pt x="29" y="36"/>
                      <a:pt x="27" y="38"/>
                      <a:pt x="25" y="39"/>
                    </a:cubicBezTo>
                    <a:cubicBezTo>
                      <a:pt x="23" y="40"/>
                      <a:pt x="20" y="40"/>
                      <a:pt x="16" y="40"/>
                    </a:cubicBezTo>
                    <a:cubicBezTo>
                      <a:pt x="13" y="40"/>
                      <a:pt x="10" y="40"/>
                      <a:pt x="8" y="39"/>
                    </a:cubicBezTo>
                    <a:cubicBezTo>
                      <a:pt x="6" y="38"/>
                      <a:pt x="4" y="37"/>
                      <a:pt x="3" y="36"/>
                    </a:cubicBezTo>
                    <a:cubicBezTo>
                      <a:pt x="2" y="34"/>
                      <a:pt x="1" y="32"/>
                      <a:pt x="0" y="30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30"/>
                      <a:pt x="12" y="32"/>
                      <a:pt x="13" y="33"/>
                    </a:cubicBezTo>
                    <a:cubicBezTo>
                      <a:pt x="13" y="34"/>
                      <a:pt x="15" y="34"/>
                      <a:pt x="16" y="34"/>
                    </a:cubicBezTo>
                    <a:cubicBezTo>
                      <a:pt x="17" y="34"/>
                      <a:pt x="19" y="33"/>
                      <a:pt x="20" y="32"/>
                    </a:cubicBezTo>
                    <a:cubicBezTo>
                      <a:pt x="20" y="31"/>
                      <a:pt x="21" y="30"/>
                      <a:pt x="21" y="28"/>
                    </a:cubicBezTo>
                    <a:cubicBezTo>
                      <a:pt x="21" y="26"/>
                      <a:pt x="20" y="25"/>
                      <a:pt x="20" y="24"/>
                    </a:cubicBezTo>
                    <a:cubicBezTo>
                      <a:pt x="19" y="23"/>
                      <a:pt x="17" y="23"/>
                      <a:pt x="16" y="23"/>
                    </a:cubicBezTo>
                    <a:cubicBezTo>
                      <a:pt x="15" y="23"/>
                      <a:pt x="14" y="23"/>
                      <a:pt x="12" y="23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9" y="13"/>
                      <a:pt x="19" y="12"/>
                      <a:pt x="19" y="11"/>
                    </a:cubicBezTo>
                    <a:cubicBezTo>
                      <a:pt x="19" y="10"/>
                      <a:pt x="19" y="9"/>
                      <a:pt x="18" y="8"/>
                    </a:cubicBezTo>
                    <a:cubicBezTo>
                      <a:pt x="17" y="8"/>
                      <a:pt x="16" y="7"/>
                      <a:pt x="15" y="7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1" y="9"/>
                      <a:pt x="11" y="10"/>
                      <a:pt x="1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8" name="Freeform 76"/>
              <p:cNvSpPr/>
              <p:nvPr/>
            </p:nvSpPr>
            <p:spPr bwMode="auto">
              <a:xfrm>
                <a:off x="1079" y="1957"/>
                <a:ext cx="19" cy="10"/>
              </a:xfrm>
              <a:custGeom>
                <a:avLst/>
                <a:gdLst>
                  <a:gd name="T0" fmla="*/ 0 w 19"/>
                  <a:gd name="T1" fmla="*/ 10 h 10"/>
                  <a:gd name="T2" fmla="*/ 9 w 19"/>
                  <a:gd name="T3" fmla="*/ 8 h 10"/>
                  <a:gd name="T4" fmla="*/ 19 w 19"/>
                  <a:gd name="T5" fmla="*/ 6 h 10"/>
                  <a:gd name="T6" fmla="*/ 13 w 19"/>
                  <a:gd name="T7" fmla="*/ 2 h 10"/>
                  <a:gd name="T8" fmla="*/ 7 w 19"/>
                  <a:gd name="T9" fmla="*/ 0 h 10"/>
                  <a:gd name="T10" fmla="*/ 0 w 19"/>
                  <a:gd name="T1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" h="10">
                    <a:moveTo>
                      <a:pt x="0" y="10"/>
                    </a:moveTo>
                    <a:lnTo>
                      <a:pt x="9" y="8"/>
                    </a:lnTo>
                    <a:lnTo>
                      <a:pt x="19" y="6"/>
                    </a:lnTo>
                    <a:lnTo>
                      <a:pt x="13" y="2"/>
                    </a:lnTo>
                    <a:lnTo>
                      <a:pt x="7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9" name="Freeform 77"/>
              <p:cNvSpPr/>
              <p:nvPr/>
            </p:nvSpPr>
            <p:spPr bwMode="auto">
              <a:xfrm>
                <a:off x="1182" y="684"/>
                <a:ext cx="48" cy="36"/>
              </a:xfrm>
              <a:custGeom>
                <a:avLst/>
                <a:gdLst>
                  <a:gd name="T0" fmla="*/ 22 w 25"/>
                  <a:gd name="T1" fmla="*/ 11 h 19"/>
                  <a:gd name="T2" fmla="*/ 24 w 25"/>
                  <a:gd name="T3" fmla="*/ 8 h 19"/>
                  <a:gd name="T4" fmla="*/ 24 w 25"/>
                  <a:gd name="T5" fmla="*/ 4 h 19"/>
                  <a:gd name="T6" fmla="*/ 21 w 25"/>
                  <a:gd name="T7" fmla="*/ 1 h 19"/>
                  <a:gd name="T8" fmla="*/ 16 w 25"/>
                  <a:gd name="T9" fmla="*/ 1 h 19"/>
                  <a:gd name="T10" fmla="*/ 8 w 25"/>
                  <a:gd name="T11" fmla="*/ 4 h 19"/>
                  <a:gd name="T12" fmla="*/ 0 w 25"/>
                  <a:gd name="T13" fmla="*/ 7 h 19"/>
                  <a:gd name="T14" fmla="*/ 5 w 25"/>
                  <a:gd name="T15" fmla="*/ 19 h 19"/>
                  <a:gd name="T16" fmla="*/ 13 w 25"/>
                  <a:gd name="T17" fmla="*/ 16 h 19"/>
                  <a:gd name="T18" fmla="*/ 22 w 25"/>
                  <a:gd name="T19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19">
                    <a:moveTo>
                      <a:pt x="22" y="11"/>
                    </a:moveTo>
                    <a:cubicBezTo>
                      <a:pt x="23" y="10"/>
                      <a:pt x="24" y="9"/>
                      <a:pt x="24" y="8"/>
                    </a:cubicBezTo>
                    <a:cubicBezTo>
                      <a:pt x="25" y="7"/>
                      <a:pt x="25" y="5"/>
                      <a:pt x="24" y="4"/>
                    </a:cubicBezTo>
                    <a:cubicBezTo>
                      <a:pt x="23" y="2"/>
                      <a:pt x="22" y="1"/>
                      <a:pt x="21" y="1"/>
                    </a:cubicBezTo>
                    <a:cubicBezTo>
                      <a:pt x="19" y="0"/>
                      <a:pt x="18" y="0"/>
                      <a:pt x="16" y="1"/>
                    </a:cubicBezTo>
                    <a:cubicBezTo>
                      <a:pt x="15" y="1"/>
                      <a:pt x="13" y="2"/>
                      <a:pt x="8" y="4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8" y="14"/>
                      <a:pt x="21" y="12"/>
                      <a:pt x="22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0" name="Freeform 78"/>
              <p:cNvSpPr/>
              <p:nvPr/>
            </p:nvSpPr>
            <p:spPr bwMode="auto">
              <a:xfrm>
                <a:off x="2129" y="971"/>
                <a:ext cx="40" cy="46"/>
              </a:xfrm>
              <a:custGeom>
                <a:avLst/>
                <a:gdLst>
                  <a:gd name="T0" fmla="*/ 10 w 21"/>
                  <a:gd name="T1" fmla="*/ 22 h 24"/>
                  <a:gd name="T2" fmla="*/ 14 w 21"/>
                  <a:gd name="T3" fmla="*/ 24 h 24"/>
                  <a:gd name="T4" fmla="*/ 18 w 21"/>
                  <a:gd name="T5" fmla="*/ 23 h 24"/>
                  <a:gd name="T6" fmla="*/ 20 w 21"/>
                  <a:gd name="T7" fmla="*/ 19 h 24"/>
                  <a:gd name="T8" fmla="*/ 20 w 21"/>
                  <a:gd name="T9" fmla="*/ 14 h 24"/>
                  <a:gd name="T10" fmla="*/ 16 w 21"/>
                  <a:gd name="T11" fmla="*/ 7 h 24"/>
                  <a:gd name="T12" fmla="*/ 11 w 21"/>
                  <a:gd name="T13" fmla="*/ 0 h 24"/>
                  <a:gd name="T14" fmla="*/ 0 w 21"/>
                  <a:gd name="T15" fmla="*/ 6 h 24"/>
                  <a:gd name="T16" fmla="*/ 4 w 21"/>
                  <a:gd name="T17" fmla="*/ 14 h 24"/>
                  <a:gd name="T18" fmla="*/ 10 w 21"/>
                  <a:gd name="T1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24">
                    <a:moveTo>
                      <a:pt x="10" y="22"/>
                    </a:moveTo>
                    <a:cubicBezTo>
                      <a:pt x="11" y="23"/>
                      <a:pt x="12" y="24"/>
                      <a:pt x="14" y="24"/>
                    </a:cubicBezTo>
                    <a:cubicBezTo>
                      <a:pt x="15" y="24"/>
                      <a:pt x="16" y="24"/>
                      <a:pt x="18" y="23"/>
                    </a:cubicBezTo>
                    <a:cubicBezTo>
                      <a:pt x="19" y="22"/>
                      <a:pt x="20" y="21"/>
                      <a:pt x="20" y="19"/>
                    </a:cubicBezTo>
                    <a:cubicBezTo>
                      <a:pt x="21" y="18"/>
                      <a:pt x="21" y="16"/>
                      <a:pt x="20" y="14"/>
                    </a:cubicBezTo>
                    <a:cubicBezTo>
                      <a:pt x="19" y="14"/>
                      <a:pt x="18" y="11"/>
                      <a:pt x="16" y="7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7" y="18"/>
                      <a:pt x="9" y="21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1" name="Freeform 79"/>
              <p:cNvSpPr/>
              <p:nvPr/>
            </p:nvSpPr>
            <p:spPr bwMode="auto">
              <a:xfrm>
                <a:off x="789" y="1157"/>
                <a:ext cx="40" cy="28"/>
              </a:xfrm>
              <a:custGeom>
                <a:avLst/>
                <a:gdLst>
                  <a:gd name="T0" fmla="*/ 40 w 40"/>
                  <a:gd name="T1" fmla="*/ 0 h 28"/>
                  <a:gd name="T2" fmla="*/ 0 w 40"/>
                  <a:gd name="T3" fmla="*/ 3 h 28"/>
                  <a:gd name="T4" fmla="*/ 30 w 40"/>
                  <a:gd name="T5" fmla="*/ 28 h 28"/>
                  <a:gd name="T6" fmla="*/ 40 w 40"/>
                  <a:gd name="T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8">
                    <a:moveTo>
                      <a:pt x="40" y="0"/>
                    </a:moveTo>
                    <a:lnTo>
                      <a:pt x="0" y="3"/>
                    </a:lnTo>
                    <a:lnTo>
                      <a:pt x="30" y="28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2" name="Freeform 80"/>
              <p:cNvSpPr/>
              <p:nvPr/>
            </p:nvSpPr>
            <p:spPr bwMode="auto">
              <a:xfrm>
                <a:off x="1590" y="2112"/>
                <a:ext cx="41" cy="63"/>
              </a:xfrm>
              <a:custGeom>
                <a:avLst/>
                <a:gdLst>
                  <a:gd name="T0" fmla="*/ 8 w 21"/>
                  <a:gd name="T1" fmla="*/ 10 h 33"/>
                  <a:gd name="T2" fmla="*/ 4 w 21"/>
                  <a:gd name="T3" fmla="*/ 12 h 33"/>
                  <a:gd name="T4" fmla="*/ 2 w 21"/>
                  <a:gd name="T5" fmla="*/ 15 h 33"/>
                  <a:gd name="T6" fmla="*/ 1 w 21"/>
                  <a:gd name="T7" fmla="*/ 20 h 33"/>
                  <a:gd name="T8" fmla="*/ 1 w 21"/>
                  <a:gd name="T9" fmla="*/ 23 h 33"/>
                  <a:gd name="T10" fmla="*/ 2 w 21"/>
                  <a:gd name="T11" fmla="*/ 27 h 33"/>
                  <a:gd name="T12" fmla="*/ 9 w 21"/>
                  <a:gd name="T13" fmla="*/ 32 h 33"/>
                  <a:gd name="T14" fmla="*/ 13 w 21"/>
                  <a:gd name="T15" fmla="*/ 33 h 33"/>
                  <a:gd name="T16" fmla="*/ 16 w 21"/>
                  <a:gd name="T17" fmla="*/ 33 h 33"/>
                  <a:gd name="T18" fmla="*/ 19 w 21"/>
                  <a:gd name="T19" fmla="*/ 30 h 33"/>
                  <a:gd name="T20" fmla="*/ 20 w 21"/>
                  <a:gd name="T21" fmla="*/ 27 h 33"/>
                  <a:gd name="T22" fmla="*/ 21 w 21"/>
                  <a:gd name="T23" fmla="*/ 25 h 33"/>
                  <a:gd name="T24" fmla="*/ 20 w 21"/>
                  <a:gd name="T25" fmla="*/ 20 h 33"/>
                  <a:gd name="T26" fmla="*/ 14 w 21"/>
                  <a:gd name="T27" fmla="*/ 16 h 33"/>
                  <a:gd name="T28" fmla="*/ 15 w 21"/>
                  <a:gd name="T29" fmla="*/ 12 h 33"/>
                  <a:gd name="T30" fmla="*/ 17 w 21"/>
                  <a:gd name="T31" fmla="*/ 11 h 33"/>
                  <a:gd name="T32" fmla="*/ 18 w 21"/>
                  <a:gd name="T33" fmla="*/ 8 h 33"/>
                  <a:gd name="T34" fmla="*/ 18 w 21"/>
                  <a:gd name="T35" fmla="*/ 5 h 33"/>
                  <a:gd name="T36" fmla="*/ 18 w 21"/>
                  <a:gd name="T37" fmla="*/ 2 h 33"/>
                  <a:gd name="T38" fmla="*/ 15 w 21"/>
                  <a:gd name="T39" fmla="*/ 3 h 33"/>
                  <a:gd name="T40" fmla="*/ 10 w 21"/>
                  <a:gd name="T41" fmla="*/ 8 h 33"/>
                  <a:gd name="T42" fmla="*/ 9 w 21"/>
                  <a:gd name="T43" fmla="*/ 9 h 33"/>
                  <a:gd name="T44" fmla="*/ 8 w 21"/>
                  <a:gd name="T45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33">
                    <a:moveTo>
                      <a:pt x="8" y="10"/>
                    </a:moveTo>
                    <a:cubicBezTo>
                      <a:pt x="6" y="10"/>
                      <a:pt x="4" y="12"/>
                      <a:pt x="4" y="12"/>
                    </a:cubicBezTo>
                    <a:cubicBezTo>
                      <a:pt x="2" y="14"/>
                      <a:pt x="2" y="15"/>
                      <a:pt x="2" y="15"/>
                    </a:cubicBezTo>
                    <a:cubicBezTo>
                      <a:pt x="2" y="16"/>
                      <a:pt x="1" y="20"/>
                      <a:pt x="1" y="20"/>
                    </a:cubicBezTo>
                    <a:cubicBezTo>
                      <a:pt x="1" y="20"/>
                      <a:pt x="0" y="23"/>
                      <a:pt x="1" y="23"/>
                    </a:cubicBezTo>
                    <a:cubicBezTo>
                      <a:pt x="1" y="24"/>
                      <a:pt x="2" y="26"/>
                      <a:pt x="2" y="27"/>
                    </a:cubicBezTo>
                    <a:cubicBezTo>
                      <a:pt x="4" y="29"/>
                      <a:pt x="9" y="32"/>
                      <a:pt x="9" y="32"/>
                    </a:cubicBezTo>
                    <a:cubicBezTo>
                      <a:pt x="10" y="33"/>
                      <a:pt x="12" y="33"/>
                      <a:pt x="13" y="33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9" y="33"/>
                      <a:pt x="19" y="30"/>
                      <a:pt x="19" y="30"/>
                    </a:cubicBezTo>
                    <a:cubicBezTo>
                      <a:pt x="19" y="28"/>
                      <a:pt x="20" y="27"/>
                      <a:pt x="20" y="27"/>
                    </a:cubicBezTo>
                    <a:cubicBezTo>
                      <a:pt x="21" y="26"/>
                      <a:pt x="21" y="25"/>
                      <a:pt x="21" y="25"/>
                    </a:cubicBezTo>
                    <a:cubicBezTo>
                      <a:pt x="20" y="23"/>
                      <a:pt x="20" y="20"/>
                      <a:pt x="20" y="20"/>
                    </a:cubicBezTo>
                    <a:cubicBezTo>
                      <a:pt x="18" y="19"/>
                      <a:pt x="14" y="16"/>
                      <a:pt x="14" y="16"/>
                    </a:cubicBezTo>
                    <a:cubicBezTo>
                      <a:pt x="12" y="12"/>
                      <a:pt x="15" y="12"/>
                      <a:pt x="15" y="12"/>
                    </a:cubicBezTo>
                    <a:cubicBezTo>
                      <a:pt x="16" y="12"/>
                      <a:pt x="17" y="11"/>
                      <a:pt x="17" y="11"/>
                    </a:cubicBezTo>
                    <a:cubicBezTo>
                      <a:pt x="19" y="11"/>
                      <a:pt x="18" y="8"/>
                      <a:pt x="18" y="8"/>
                    </a:cubicBezTo>
                    <a:cubicBezTo>
                      <a:pt x="18" y="6"/>
                      <a:pt x="18" y="5"/>
                      <a:pt x="18" y="5"/>
                    </a:cubicBezTo>
                    <a:cubicBezTo>
                      <a:pt x="19" y="2"/>
                      <a:pt x="18" y="2"/>
                      <a:pt x="18" y="2"/>
                    </a:cubicBezTo>
                    <a:cubicBezTo>
                      <a:pt x="17" y="0"/>
                      <a:pt x="15" y="3"/>
                      <a:pt x="15" y="3"/>
                    </a:cubicBezTo>
                    <a:cubicBezTo>
                      <a:pt x="14" y="4"/>
                      <a:pt x="10" y="8"/>
                      <a:pt x="10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8" y="10"/>
                      <a:pt x="8" y="10"/>
                      <a:pt x="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3" name="Freeform 81"/>
              <p:cNvSpPr/>
              <p:nvPr/>
            </p:nvSpPr>
            <p:spPr bwMode="auto">
              <a:xfrm>
                <a:off x="1224" y="2049"/>
                <a:ext cx="9" cy="21"/>
              </a:xfrm>
              <a:custGeom>
                <a:avLst/>
                <a:gdLst>
                  <a:gd name="T0" fmla="*/ 0 w 5"/>
                  <a:gd name="T1" fmla="*/ 0 h 11"/>
                  <a:gd name="T2" fmla="*/ 2 w 5"/>
                  <a:gd name="T3" fmla="*/ 5 h 11"/>
                  <a:gd name="T4" fmla="*/ 3 w 5"/>
                  <a:gd name="T5" fmla="*/ 7 h 11"/>
                  <a:gd name="T6" fmla="*/ 3 w 5"/>
                  <a:gd name="T7" fmla="*/ 10 h 11"/>
                  <a:gd name="T8" fmla="*/ 5 w 5"/>
                  <a:gd name="T9" fmla="*/ 9 h 11"/>
                  <a:gd name="T10" fmla="*/ 4 w 5"/>
                  <a:gd name="T11" fmla="*/ 3 h 11"/>
                  <a:gd name="T12" fmla="*/ 3 w 5"/>
                  <a:gd name="T13" fmla="*/ 0 h 11"/>
                  <a:gd name="T14" fmla="*/ 0 w 5"/>
                  <a:gd name="T1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11">
                    <a:moveTo>
                      <a:pt x="0" y="0"/>
                    </a:moveTo>
                    <a:cubicBezTo>
                      <a:pt x="1" y="3"/>
                      <a:pt x="2" y="4"/>
                      <a:pt x="2" y="5"/>
                    </a:cubicBezTo>
                    <a:cubicBezTo>
                      <a:pt x="3" y="6"/>
                      <a:pt x="3" y="7"/>
                      <a:pt x="3" y="7"/>
                    </a:cubicBezTo>
                    <a:cubicBezTo>
                      <a:pt x="4" y="9"/>
                      <a:pt x="3" y="8"/>
                      <a:pt x="3" y="10"/>
                    </a:cubicBezTo>
                    <a:cubicBezTo>
                      <a:pt x="4" y="11"/>
                      <a:pt x="4" y="10"/>
                      <a:pt x="5" y="9"/>
                    </a:cubicBezTo>
                    <a:cubicBezTo>
                      <a:pt x="4" y="8"/>
                      <a:pt x="4" y="5"/>
                      <a:pt x="4" y="3"/>
                    </a:cubicBezTo>
                    <a:cubicBezTo>
                      <a:pt x="3" y="2"/>
                      <a:pt x="3" y="1"/>
                      <a:pt x="3" y="0"/>
                    </a:cubicBezTo>
                    <a:cubicBezTo>
                      <a:pt x="2" y="0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4" name="Freeform 82"/>
              <p:cNvSpPr/>
              <p:nvPr/>
            </p:nvSpPr>
            <p:spPr bwMode="auto">
              <a:xfrm>
                <a:off x="1190" y="2064"/>
                <a:ext cx="34" cy="12"/>
              </a:xfrm>
              <a:custGeom>
                <a:avLst/>
                <a:gdLst>
                  <a:gd name="T0" fmla="*/ 0 w 18"/>
                  <a:gd name="T1" fmla="*/ 6 h 6"/>
                  <a:gd name="T2" fmla="*/ 5 w 18"/>
                  <a:gd name="T3" fmla="*/ 5 h 6"/>
                  <a:gd name="T4" fmla="*/ 17 w 18"/>
                  <a:gd name="T5" fmla="*/ 3 h 6"/>
                  <a:gd name="T6" fmla="*/ 18 w 18"/>
                  <a:gd name="T7" fmla="*/ 2 h 6"/>
                  <a:gd name="T8" fmla="*/ 18 w 18"/>
                  <a:gd name="T9" fmla="*/ 1 h 6"/>
                  <a:gd name="T10" fmla="*/ 17 w 18"/>
                  <a:gd name="T11" fmla="*/ 0 h 6"/>
                  <a:gd name="T12" fmla="*/ 0 w 18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6">
                    <a:moveTo>
                      <a:pt x="0" y="6"/>
                    </a:moveTo>
                    <a:cubicBezTo>
                      <a:pt x="1" y="6"/>
                      <a:pt x="4" y="5"/>
                      <a:pt x="5" y="5"/>
                    </a:cubicBezTo>
                    <a:cubicBezTo>
                      <a:pt x="9" y="5"/>
                      <a:pt x="15" y="4"/>
                      <a:pt x="17" y="3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8" y="1"/>
                      <a:pt x="18" y="0"/>
                      <a:pt x="17" y="0"/>
                    </a:cubicBezTo>
                    <a:cubicBezTo>
                      <a:pt x="13" y="3"/>
                      <a:pt x="3" y="4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5" name="Freeform 83"/>
              <p:cNvSpPr/>
              <p:nvPr/>
            </p:nvSpPr>
            <p:spPr bwMode="auto">
              <a:xfrm>
                <a:off x="1671" y="647"/>
                <a:ext cx="63" cy="71"/>
              </a:xfrm>
              <a:custGeom>
                <a:avLst/>
                <a:gdLst>
                  <a:gd name="T0" fmla="*/ 12 w 33"/>
                  <a:gd name="T1" fmla="*/ 35 h 37"/>
                  <a:gd name="T2" fmla="*/ 24 w 33"/>
                  <a:gd name="T3" fmla="*/ 34 h 37"/>
                  <a:gd name="T4" fmla="*/ 32 w 33"/>
                  <a:gd name="T5" fmla="*/ 22 h 37"/>
                  <a:gd name="T6" fmla="*/ 31 w 33"/>
                  <a:gd name="T7" fmla="*/ 8 h 37"/>
                  <a:gd name="T8" fmla="*/ 21 w 33"/>
                  <a:gd name="T9" fmla="*/ 1 h 37"/>
                  <a:gd name="T10" fmla="*/ 9 w 33"/>
                  <a:gd name="T11" fmla="*/ 2 h 37"/>
                  <a:gd name="T12" fmla="*/ 1 w 33"/>
                  <a:gd name="T13" fmla="*/ 14 h 37"/>
                  <a:gd name="T14" fmla="*/ 2 w 33"/>
                  <a:gd name="T15" fmla="*/ 28 h 37"/>
                  <a:gd name="T16" fmla="*/ 12 w 33"/>
                  <a:gd name="T17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37">
                    <a:moveTo>
                      <a:pt x="12" y="35"/>
                    </a:moveTo>
                    <a:cubicBezTo>
                      <a:pt x="16" y="37"/>
                      <a:pt x="20" y="36"/>
                      <a:pt x="24" y="34"/>
                    </a:cubicBezTo>
                    <a:cubicBezTo>
                      <a:pt x="27" y="32"/>
                      <a:pt x="30" y="28"/>
                      <a:pt x="32" y="22"/>
                    </a:cubicBezTo>
                    <a:cubicBezTo>
                      <a:pt x="33" y="16"/>
                      <a:pt x="33" y="12"/>
                      <a:pt x="31" y="8"/>
                    </a:cubicBezTo>
                    <a:cubicBezTo>
                      <a:pt x="29" y="4"/>
                      <a:pt x="26" y="2"/>
                      <a:pt x="21" y="1"/>
                    </a:cubicBezTo>
                    <a:cubicBezTo>
                      <a:pt x="17" y="0"/>
                      <a:pt x="13" y="0"/>
                      <a:pt x="9" y="2"/>
                    </a:cubicBezTo>
                    <a:cubicBezTo>
                      <a:pt x="5" y="4"/>
                      <a:pt x="3" y="8"/>
                      <a:pt x="1" y="14"/>
                    </a:cubicBezTo>
                    <a:cubicBezTo>
                      <a:pt x="0" y="20"/>
                      <a:pt x="0" y="24"/>
                      <a:pt x="2" y="28"/>
                    </a:cubicBezTo>
                    <a:cubicBezTo>
                      <a:pt x="4" y="32"/>
                      <a:pt x="7" y="34"/>
                      <a:pt x="1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6" name="Freeform 84"/>
              <p:cNvSpPr>
                <a:spLocks noEditPoints="1"/>
              </p:cNvSpPr>
              <p:nvPr/>
            </p:nvSpPr>
            <p:spPr bwMode="auto">
              <a:xfrm>
                <a:off x="653" y="521"/>
                <a:ext cx="1726" cy="1733"/>
              </a:xfrm>
              <a:custGeom>
                <a:avLst/>
                <a:gdLst>
                  <a:gd name="T0" fmla="*/ 811 w 904"/>
                  <a:gd name="T1" fmla="*/ 404 h 905"/>
                  <a:gd name="T2" fmla="*/ 773 w 904"/>
                  <a:gd name="T3" fmla="*/ 280 h 905"/>
                  <a:gd name="T4" fmla="*/ 778 w 904"/>
                  <a:gd name="T5" fmla="*/ 210 h 905"/>
                  <a:gd name="T6" fmla="*/ 721 w 904"/>
                  <a:gd name="T7" fmla="*/ 187 h 905"/>
                  <a:gd name="T8" fmla="*/ 685 w 904"/>
                  <a:gd name="T9" fmla="*/ 149 h 905"/>
                  <a:gd name="T10" fmla="*/ 616 w 904"/>
                  <a:gd name="T11" fmla="*/ 113 h 905"/>
                  <a:gd name="T12" fmla="*/ 564 w 904"/>
                  <a:gd name="T13" fmla="*/ 108 h 905"/>
                  <a:gd name="T14" fmla="*/ 460 w 904"/>
                  <a:gd name="T15" fmla="*/ 45 h 905"/>
                  <a:gd name="T16" fmla="*/ 374 w 904"/>
                  <a:gd name="T17" fmla="*/ 52 h 905"/>
                  <a:gd name="T18" fmla="*/ 347 w 904"/>
                  <a:gd name="T19" fmla="*/ 78 h 905"/>
                  <a:gd name="T20" fmla="*/ 361 w 904"/>
                  <a:gd name="T21" fmla="*/ 92 h 905"/>
                  <a:gd name="T22" fmla="*/ 311 w 904"/>
                  <a:gd name="T23" fmla="*/ 104 h 905"/>
                  <a:gd name="T24" fmla="*/ 249 w 904"/>
                  <a:gd name="T25" fmla="*/ 97 h 905"/>
                  <a:gd name="T26" fmla="*/ 174 w 904"/>
                  <a:gd name="T27" fmla="*/ 151 h 905"/>
                  <a:gd name="T28" fmla="*/ 120 w 904"/>
                  <a:gd name="T29" fmla="*/ 211 h 905"/>
                  <a:gd name="T30" fmla="*/ 120 w 904"/>
                  <a:gd name="T31" fmla="*/ 282 h 905"/>
                  <a:gd name="T32" fmla="*/ 131 w 904"/>
                  <a:gd name="T33" fmla="*/ 289 h 905"/>
                  <a:gd name="T34" fmla="*/ 95 w 904"/>
                  <a:gd name="T35" fmla="*/ 411 h 905"/>
                  <a:gd name="T36" fmla="*/ 40 w 904"/>
                  <a:gd name="T37" fmla="*/ 454 h 905"/>
                  <a:gd name="T38" fmla="*/ 50 w 904"/>
                  <a:gd name="T39" fmla="*/ 519 h 905"/>
                  <a:gd name="T40" fmla="*/ 101 w 904"/>
                  <a:gd name="T41" fmla="*/ 526 h 905"/>
                  <a:gd name="T42" fmla="*/ 237 w 904"/>
                  <a:gd name="T43" fmla="*/ 764 h 905"/>
                  <a:gd name="T44" fmla="*/ 217 w 904"/>
                  <a:gd name="T45" fmla="*/ 741 h 905"/>
                  <a:gd name="T46" fmla="*/ 195 w 904"/>
                  <a:gd name="T47" fmla="*/ 742 h 905"/>
                  <a:gd name="T48" fmla="*/ 288 w 904"/>
                  <a:gd name="T49" fmla="*/ 830 h 905"/>
                  <a:gd name="T50" fmla="*/ 283 w 904"/>
                  <a:gd name="T51" fmla="*/ 801 h 905"/>
                  <a:gd name="T52" fmla="*/ 308 w 904"/>
                  <a:gd name="T53" fmla="*/ 811 h 905"/>
                  <a:gd name="T54" fmla="*/ 316 w 904"/>
                  <a:gd name="T55" fmla="*/ 787 h 905"/>
                  <a:gd name="T56" fmla="*/ 309 w 904"/>
                  <a:gd name="T57" fmla="*/ 843 h 905"/>
                  <a:gd name="T58" fmla="*/ 351 w 904"/>
                  <a:gd name="T59" fmla="*/ 858 h 905"/>
                  <a:gd name="T60" fmla="*/ 420 w 904"/>
                  <a:gd name="T61" fmla="*/ 807 h 905"/>
                  <a:gd name="T62" fmla="*/ 412 w 904"/>
                  <a:gd name="T63" fmla="*/ 875 h 905"/>
                  <a:gd name="T64" fmla="*/ 399 w 904"/>
                  <a:gd name="T65" fmla="*/ 866 h 905"/>
                  <a:gd name="T66" fmla="*/ 429 w 904"/>
                  <a:gd name="T67" fmla="*/ 859 h 905"/>
                  <a:gd name="T68" fmla="*/ 478 w 904"/>
                  <a:gd name="T69" fmla="*/ 857 h 905"/>
                  <a:gd name="T70" fmla="*/ 476 w 904"/>
                  <a:gd name="T71" fmla="*/ 832 h 905"/>
                  <a:gd name="T72" fmla="*/ 528 w 904"/>
                  <a:gd name="T73" fmla="*/ 866 h 905"/>
                  <a:gd name="T74" fmla="*/ 485 w 904"/>
                  <a:gd name="T75" fmla="*/ 851 h 905"/>
                  <a:gd name="T76" fmla="*/ 515 w 904"/>
                  <a:gd name="T77" fmla="*/ 820 h 905"/>
                  <a:gd name="T78" fmla="*/ 598 w 904"/>
                  <a:gd name="T79" fmla="*/ 840 h 905"/>
                  <a:gd name="T80" fmla="*/ 587 w 904"/>
                  <a:gd name="T81" fmla="*/ 835 h 905"/>
                  <a:gd name="T82" fmla="*/ 583 w 904"/>
                  <a:gd name="T83" fmla="*/ 805 h 905"/>
                  <a:gd name="T84" fmla="*/ 599 w 904"/>
                  <a:gd name="T85" fmla="*/ 797 h 905"/>
                  <a:gd name="T86" fmla="*/ 615 w 904"/>
                  <a:gd name="T87" fmla="*/ 825 h 905"/>
                  <a:gd name="T88" fmla="*/ 655 w 904"/>
                  <a:gd name="T89" fmla="*/ 793 h 905"/>
                  <a:gd name="T90" fmla="*/ 653 w 904"/>
                  <a:gd name="T91" fmla="*/ 761 h 905"/>
                  <a:gd name="T92" fmla="*/ 663 w 904"/>
                  <a:gd name="T93" fmla="*/ 752 h 905"/>
                  <a:gd name="T94" fmla="*/ 667 w 904"/>
                  <a:gd name="T95" fmla="*/ 737 h 905"/>
                  <a:gd name="T96" fmla="*/ 675 w 904"/>
                  <a:gd name="T97" fmla="*/ 737 h 905"/>
                  <a:gd name="T98" fmla="*/ 676 w 904"/>
                  <a:gd name="T99" fmla="*/ 722 h 905"/>
                  <a:gd name="T100" fmla="*/ 690 w 904"/>
                  <a:gd name="T101" fmla="*/ 738 h 905"/>
                  <a:gd name="T102" fmla="*/ 665 w 904"/>
                  <a:gd name="T103" fmla="*/ 771 h 905"/>
                  <a:gd name="T104" fmla="*/ 688 w 904"/>
                  <a:gd name="T105" fmla="*/ 807 h 905"/>
                  <a:gd name="T106" fmla="*/ 679 w 904"/>
                  <a:gd name="T107" fmla="*/ 769 h 905"/>
                  <a:gd name="T108" fmla="*/ 705 w 904"/>
                  <a:gd name="T109" fmla="*/ 766 h 905"/>
                  <a:gd name="T110" fmla="*/ 777 w 904"/>
                  <a:gd name="T111" fmla="*/ 296 h 905"/>
                  <a:gd name="T112" fmla="*/ 809 w 904"/>
                  <a:gd name="T113" fmla="*/ 386 h 905"/>
                  <a:gd name="T114" fmla="*/ 842 w 904"/>
                  <a:gd name="T115" fmla="*/ 517 h 905"/>
                  <a:gd name="T116" fmla="*/ 806 w 904"/>
                  <a:gd name="T117" fmla="*/ 478 h 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04" h="905">
                    <a:moveTo>
                      <a:pt x="452" y="0"/>
                    </a:moveTo>
                    <a:cubicBezTo>
                      <a:pt x="202" y="0"/>
                      <a:pt x="0" y="203"/>
                      <a:pt x="0" y="453"/>
                    </a:cubicBezTo>
                    <a:cubicBezTo>
                      <a:pt x="0" y="703"/>
                      <a:pt x="202" y="905"/>
                      <a:pt x="452" y="905"/>
                    </a:cubicBezTo>
                    <a:cubicBezTo>
                      <a:pt x="702" y="905"/>
                      <a:pt x="904" y="703"/>
                      <a:pt x="904" y="453"/>
                    </a:cubicBezTo>
                    <a:cubicBezTo>
                      <a:pt x="904" y="203"/>
                      <a:pt x="702" y="0"/>
                      <a:pt x="452" y="0"/>
                    </a:cubicBezTo>
                    <a:close/>
                    <a:moveTo>
                      <a:pt x="857" y="430"/>
                    </a:moveTo>
                    <a:cubicBezTo>
                      <a:pt x="849" y="431"/>
                      <a:pt x="849" y="431"/>
                      <a:pt x="849" y="431"/>
                    </a:cubicBezTo>
                    <a:cubicBezTo>
                      <a:pt x="845" y="400"/>
                      <a:pt x="845" y="400"/>
                      <a:pt x="845" y="400"/>
                    </a:cubicBezTo>
                    <a:cubicBezTo>
                      <a:pt x="834" y="402"/>
                      <a:pt x="834" y="402"/>
                      <a:pt x="834" y="402"/>
                    </a:cubicBezTo>
                    <a:cubicBezTo>
                      <a:pt x="837" y="430"/>
                      <a:pt x="837" y="430"/>
                      <a:pt x="837" y="430"/>
                    </a:cubicBezTo>
                    <a:cubicBezTo>
                      <a:pt x="828" y="431"/>
                      <a:pt x="828" y="431"/>
                      <a:pt x="828" y="431"/>
                    </a:cubicBezTo>
                    <a:cubicBezTo>
                      <a:pt x="825" y="403"/>
                      <a:pt x="825" y="403"/>
                      <a:pt x="825" y="403"/>
                    </a:cubicBezTo>
                    <a:cubicBezTo>
                      <a:pt x="811" y="404"/>
                      <a:pt x="811" y="404"/>
                      <a:pt x="811" y="404"/>
                    </a:cubicBezTo>
                    <a:cubicBezTo>
                      <a:pt x="815" y="436"/>
                      <a:pt x="815" y="436"/>
                      <a:pt x="815" y="436"/>
                    </a:cubicBezTo>
                    <a:cubicBezTo>
                      <a:pt x="806" y="437"/>
                      <a:pt x="806" y="437"/>
                      <a:pt x="806" y="437"/>
                    </a:cubicBezTo>
                    <a:cubicBezTo>
                      <a:pt x="802" y="394"/>
                      <a:pt x="802" y="394"/>
                      <a:pt x="802" y="394"/>
                    </a:cubicBezTo>
                    <a:cubicBezTo>
                      <a:pt x="853" y="388"/>
                      <a:pt x="853" y="388"/>
                      <a:pt x="853" y="388"/>
                    </a:cubicBezTo>
                    <a:lnTo>
                      <a:pt x="857" y="430"/>
                    </a:lnTo>
                    <a:close/>
                    <a:moveTo>
                      <a:pt x="798" y="241"/>
                    </a:moveTo>
                    <a:cubicBezTo>
                      <a:pt x="801" y="246"/>
                      <a:pt x="803" y="250"/>
                      <a:pt x="804" y="253"/>
                    </a:cubicBezTo>
                    <a:cubicBezTo>
                      <a:pt x="804" y="256"/>
                      <a:pt x="804" y="258"/>
                      <a:pt x="803" y="261"/>
                    </a:cubicBezTo>
                    <a:cubicBezTo>
                      <a:pt x="802" y="264"/>
                      <a:pt x="800" y="266"/>
                      <a:pt x="797" y="267"/>
                    </a:cubicBezTo>
                    <a:cubicBezTo>
                      <a:pt x="794" y="270"/>
                      <a:pt x="791" y="270"/>
                      <a:pt x="787" y="269"/>
                    </a:cubicBezTo>
                    <a:cubicBezTo>
                      <a:pt x="784" y="268"/>
                      <a:pt x="780" y="266"/>
                      <a:pt x="777" y="262"/>
                    </a:cubicBezTo>
                    <a:cubicBezTo>
                      <a:pt x="777" y="265"/>
                      <a:pt x="777" y="267"/>
                      <a:pt x="777" y="270"/>
                    </a:cubicBezTo>
                    <a:cubicBezTo>
                      <a:pt x="776" y="272"/>
                      <a:pt x="775" y="275"/>
                      <a:pt x="773" y="280"/>
                    </a:cubicBezTo>
                    <a:cubicBezTo>
                      <a:pt x="768" y="291"/>
                      <a:pt x="768" y="291"/>
                      <a:pt x="768" y="291"/>
                    </a:cubicBezTo>
                    <a:cubicBezTo>
                      <a:pt x="761" y="279"/>
                      <a:pt x="761" y="279"/>
                      <a:pt x="761" y="279"/>
                    </a:cubicBezTo>
                    <a:cubicBezTo>
                      <a:pt x="766" y="266"/>
                      <a:pt x="766" y="266"/>
                      <a:pt x="766" y="266"/>
                    </a:cubicBezTo>
                    <a:cubicBezTo>
                      <a:pt x="768" y="262"/>
                      <a:pt x="769" y="259"/>
                      <a:pt x="769" y="257"/>
                    </a:cubicBezTo>
                    <a:cubicBezTo>
                      <a:pt x="770" y="256"/>
                      <a:pt x="770" y="254"/>
                      <a:pt x="770" y="253"/>
                    </a:cubicBezTo>
                    <a:cubicBezTo>
                      <a:pt x="769" y="252"/>
                      <a:pt x="768" y="250"/>
                      <a:pt x="767" y="248"/>
                    </a:cubicBezTo>
                    <a:cubicBezTo>
                      <a:pt x="766" y="246"/>
                      <a:pt x="766" y="246"/>
                      <a:pt x="766" y="246"/>
                    </a:cubicBezTo>
                    <a:cubicBezTo>
                      <a:pt x="747" y="257"/>
                      <a:pt x="747" y="257"/>
                      <a:pt x="747" y="257"/>
                    </a:cubicBezTo>
                    <a:cubicBezTo>
                      <a:pt x="741" y="247"/>
                      <a:pt x="741" y="247"/>
                      <a:pt x="741" y="247"/>
                    </a:cubicBezTo>
                    <a:cubicBezTo>
                      <a:pt x="785" y="220"/>
                      <a:pt x="785" y="220"/>
                      <a:pt x="785" y="220"/>
                    </a:cubicBezTo>
                    <a:lnTo>
                      <a:pt x="798" y="241"/>
                    </a:lnTo>
                    <a:close/>
                    <a:moveTo>
                      <a:pt x="750" y="176"/>
                    </a:moveTo>
                    <a:cubicBezTo>
                      <a:pt x="778" y="210"/>
                      <a:pt x="778" y="210"/>
                      <a:pt x="778" y="210"/>
                    </a:cubicBezTo>
                    <a:cubicBezTo>
                      <a:pt x="771" y="216"/>
                      <a:pt x="771" y="216"/>
                      <a:pt x="771" y="216"/>
                    </a:cubicBezTo>
                    <a:cubicBezTo>
                      <a:pt x="761" y="203"/>
                      <a:pt x="761" y="203"/>
                      <a:pt x="761" y="203"/>
                    </a:cubicBezTo>
                    <a:cubicBezTo>
                      <a:pt x="728" y="230"/>
                      <a:pt x="728" y="230"/>
                      <a:pt x="728" y="230"/>
                    </a:cubicBezTo>
                    <a:cubicBezTo>
                      <a:pt x="720" y="222"/>
                      <a:pt x="720" y="222"/>
                      <a:pt x="720" y="222"/>
                    </a:cubicBezTo>
                    <a:cubicBezTo>
                      <a:pt x="754" y="194"/>
                      <a:pt x="754" y="194"/>
                      <a:pt x="754" y="194"/>
                    </a:cubicBezTo>
                    <a:cubicBezTo>
                      <a:pt x="743" y="181"/>
                      <a:pt x="743" y="181"/>
                      <a:pt x="743" y="181"/>
                    </a:cubicBezTo>
                    <a:lnTo>
                      <a:pt x="750" y="176"/>
                    </a:lnTo>
                    <a:close/>
                    <a:moveTo>
                      <a:pt x="742" y="168"/>
                    </a:moveTo>
                    <a:cubicBezTo>
                      <a:pt x="736" y="174"/>
                      <a:pt x="736" y="174"/>
                      <a:pt x="736" y="174"/>
                    </a:cubicBezTo>
                    <a:cubicBezTo>
                      <a:pt x="713" y="153"/>
                      <a:pt x="713" y="153"/>
                      <a:pt x="713" y="153"/>
                    </a:cubicBezTo>
                    <a:cubicBezTo>
                      <a:pt x="706" y="162"/>
                      <a:pt x="706" y="162"/>
                      <a:pt x="706" y="162"/>
                    </a:cubicBezTo>
                    <a:cubicBezTo>
                      <a:pt x="726" y="181"/>
                      <a:pt x="726" y="181"/>
                      <a:pt x="726" y="181"/>
                    </a:cubicBezTo>
                    <a:cubicBezTo>
                      <a:pt x="721" y="187"/>
                      <a:pt x="721" y="187"/>
                      <a:pt x="721" y="187"/>
                    </a:cubicBezTo>
                    <a:cubicBezTo>
                      <a:pt x="700" y="168"/>
                      <a:pt x="700" y="168"/>
                      <a:pt x="700" y="168"/>
                    </a:cubicBezTo>
                    <a:cubicBezTo>
                      <a:pt x="690" y="178"/>
                      <a:pt x="690" y="178"/>
                      <a:pt x="690" y="178"/>
                    </a:cubicBezTo>
                    <a:cubicBezTo>
                      <a:pt x="713" y="200"/>
                      <a:pt x="713" y="200"/>
                      <a:pt x="713" y="200"/>
                    </a:cubicBezTo>
                    <a:cubicBezTo>
                      <a:pt x="708" y="206"/>
                      <a:pt x="708" y="206"/>
                      <a:pt x="708" y="206"/>
                    </a:cubicBezTo>
                    <a:cubicBezTo>
                      <a:pt x="676" y="177"/>
                      <a:pt x="676" y="177"/>
                      <a:pt x="676" y="177"/>
                    </a:cubicBezTo>
                    <a:cubicBezTo>
                      <a:pt x="711" y="139"/>
                      <a:pt x="711" y="139"/>
                      <a:pt x="711" y="139"/>
                    </a:cubicBezTo>
                    <a:lnTo>
                      <a:pt x="742" y="168"/>
                    </a:lnTo>
                    <a:close/>
                    <a:moveTo>
                      <a:pt x="664" y="106"/>
                    </a:moveTo>
                    <a:cubicBezTo>
                      <a:pt x="679" y="116"/>
                      <a:pt x="679" y="116"/>
                      <a:pt x="679" y="116"/>
                    </a:cubicBezTo>
                    <a:cubicBezTo>
                      <a:pt x="685" y="120"/>
                      <a:pt x="689" y="123"/>
                      <a:pt x="690" y="124"/>
                    </a:cubicBezTo>
                    <a:cubicBezTo>
                      <a:pt x="692" y="127"/>
                      <a:pt x="693" y="130"/>
                      <a:pt x="694" y="133"/>
                    </a:cubicBezTo>
                    <a:cubicBezTo>
                      <a:pt x="694" y="137"/>
                      <a:pt x="693" y="140"/>
                      <a:pt x="691" y="143"/>
                    </a:cubicBezTo>
                    <a:cubicBezTo>
                      <a:pt x="689" y="146"/>
                      <a:pt x="687" y="148"/>
                      <a:pt x="685" y="149"/>
                    </a:cubicBezTo>
                    <a:cubicBezTo>
                      <a:pt x="682" y="150"/>
                      <a:pt x="680" y="150"/>
                      <a:pt x="678" y="150"/>
                    </a:cubicBezTo>
                    <a:cubicBezTo>
                      <a:pt x="676" y="150"/>
                      <a:pt x="673" y="150"/>
                      <a:pt x="672" y="149"/>
                    </a:cubicBezTo>
                    <a:cubicBezTo>
                      <a:pt x="669" y="148"/>
                      <a:pt x="666" y="146"/>
                      <a:pt x="661" y="143"/>
                    </a:cubicBezTo>
                    <a:cubicBezTo>
                      <a:pt x="655" y="138"/>
                      <a:pt x="655" y="138"/>
                      <a:pt x="655" y="138"/>
                    </a:cubicBezTo>
                    <a:cubicBezTo>
                      <a:pt x="644" y="154"/>
                      <a:pt x="644" y="154"/>
                      <a:pt x="644" y="154"/>
                    </a:cubicBezTo>
                    <a:cubicBezTo>
                      <a:pt x="635" y="148"/>
                      <a:pt x="635" y="148"/>
                      <a:pt x="635" y="148"/>
                    </a:cubicBezTo>
                    <a:lnTo>
                      <a:pt x="664" y="106"/>
                    </a:lnTo>
                    <a:close/>
                    <a:moveTo>
                      <a:pt x="631" y="87"/>
                    </a:moveTo>
                    <a:cubicBezTo>
                      <a:pt x="628" y="95"/>
                      <a:pt x="628" y="95"/>
                      <a:pt x="628" y="95"/>
                    </a:cubicBezTo>
                    <a:cubicBezTo>
                      <a:pt x="603" y="84"/>
                      <a:pt x="603" y="84"/>
                      <a:pt x="603" y="84"/>
                    </a:cubicBezTo>
                    <a:cubicBezTo>
                      <a:pt x="598" y="95"/>
                      <a:pt x="598" y="95"/>
                      <a:pt x="598" y="95"/>
                    </a:cubicBezTo>
                    <a:cubicBezTo>
                      <a:pt x="620" y="105"/>
                      <a:pt x="620" y="105"/>
                      <a:pt x="620" y="105"/>
                    </a:cubicBezTo>
                    <a:cubicBezTo>
                      <a:pt x="616" y="113"/>
                      <a:pt x="616" y="113"/>
                      <a:pt x="616" y="113"/>
                    </a:cubicBezTo>
                    <a:cubicBezTo>
                      <a:pt x="594" y="103"/>
                      <a:pt x="594" y="103"/>
                      <a:pt x="594" y="103"/>
                    </a:cubicBezTo>
                    <a:cubicBezTo>
                      <a:pt x="585" y="124"/>
                      <a:pt x="585" y="124"/>
                      <a:pt x="585" y="124"/>
                    </a:cubicBezTo>
                    <a:cubicBezTo>
                      <a:pt x="575" y="119"/>
                      <a:pt x="575" y="119"/>
                      <a:pt x="575" y="119"/>
                    </a:cubicBezTo>
                    <a:cubicBezTo>
                      <a:pt x="596" y="72"/>
                      <a:pt x="596" y="72"/>
                      <a:pt x="596" y="72"/>
                    </a:cubicBezTo>
                    <a:lnTo>
                      <a:pt x="631" y="87"/>
                    </a:lnTo>
                    <a:close/>
                    <a:moveTo>
                      <a:pt x="523" y="77"/>
                    </a:moveTo>
                    <a:cubicBezTo>
                      <a:pt x="524" y="72"/>
                      <a:pt x="526" y="68"/>
                      <a:pt x="529" y="65"/>
                    </a:cubicBezTo>
                    <a:cubicBezTo>
                      <a:pt x="531" y="63"/>
                      <a:pt x="533" y="61"/>
                      <a:pt x="536" y="60"/>
                    </a:cubicBezTo>
                    <a:cubicBezTo>
                      <a:pt x="538" y="58"/>
                      <a:pt x="541" y="57"/>
                      <a:pt x="544" y="57"/>
                    </a:cubicBezTo>
                    <a:cubicBezTo>
                      <a:pt x="548" y="57"/>
                      <a:pt x="552" y="57"/>
                      <a:pt x="556" y="58"/>
                    </a:cubicBezTo>
                    <a:cubicBezTo>
                      <a:pt x="564" y="60"/>
                      <a:pt x="570" y="64"/>
                      <a:pt x="574" y="70"/>
                    </a:cubicBezTo>
                    <a:cubicBezTo>
                      <a:pt x="578" y="76"/>
                      <a:pt x="578" y="83"/>
                      <a:pt x="576" y="91"/>
                    </a:cubicBezTo>
                    <a:cubicBezTo>
                      <a:pt x="574" y="99"/>
                      <a:pt x="570" y="105"/>
                      <a:pt x="564" y="108"/>
                    </a:cubicBezTo>
                    <a:cubicBezTo>
                      <a:pt x="558" y="112"/>
                      <a:pt x="551" y="112"/>
                      <a:pt x="542" y="110"/>
                    </a:cubicBezTo>
                    <a:cubicBezTo>
                      <a:pt x="534" y="108"/>
                      <a:pt x="528" y="104"/>
                      <a:pt x="525" y="98"/>
                    </a:cubicBezTo>
                    <a:cubicBezTo>
                      <a:pt x="521" y="92"/>
                      <a:pt x="521" y="85"/>
                      <a:pt x="523" y="77"/>
                    </a:cubicBezTo>
                    <a:close/>
                    <a:moveTo>
                      <a:pt x="460" y="45"/>
                    </a:moveTo>
                    <a:cubicBezTo>
                      <a:pt x="472" y="66"/>
                      <a:pt x="472" y="66"/>
                      <a:pt x="472" y="66"/>
                    </a:cubicBezTo>
                    <a:cubicBezTo>
                      <a:pt x="486" y="46"/>
                      <a:pt x="486" y="46"/>
                      <a:pt x="486" y="46"/>
                    </a:cubicBezTo>
                    <a:cubicBezTo>
                      <a:pt x="499" y="47"/>
                      <a:pt x="499" y="47"/>
                      <a:pt x="499" y="47"/>
                    </a:cubicBezTo>
                    <a:cubicBezTo>
                      <a:pt x="477" y="76"/>
                      <a:pt x="477" y="76"/>
                      <a:pt x="477" y="76"/>
                    </a:cubicBezTo>
                    <a:cubicBezTo>
                      <a:pt x="475" y="97"/>
                      <a:pt x="475" y="97"/>
                      <a:pt x="475" y="97"/>
                    </a:cubicBezTo>
                    <a:cubicBezTo>
                      <a:pt x="464" y="97"/>
                      <a:pt x="464" y="97"/>
                      <a:pt x="464" y="97"/>
                    </a:cubicBezTo>
                    <a:cubicBezTo>
                      <a:pt x="465" y="75"/>
                      <a:pt x="465" y="75"/>
                      <a:pt x="465" y="75"/>
                    </a:cubicBezTo>
                    <a:cubicBezTo>
                      <a:pt x="446" y="44"/>
                      <a:pt x="446" y="44"/>
                      <a:pt x="446" y="44"/>
                    </a:cubicBezTo>
                    <a:lnTo>
                      <a:pt x="460" y="45"/>
                    </a:lnTo>
                    <a:close/>
                    <a:moveTo>
                      <a:pt x="440" y="44"/>
                    </a:moveTo>
                    <a:cubicBezTo>
                      <a:pt x="441" y="53"/>
                      <a:pt x="441" y="53"/>
                      <a:pt x="441" y="53"/>
                    </a:cubicBezTo>
                    <a:cubicBezTo>
                      <a:pt x="424" y="54"/>
                      <a:pt x="424" y="54"/>
                      <a:pt x="424" y="54"/>
                    </a:cubicBezTo>
                    <a:cubicBezTo>
                      <a:pt x="427" y="97"/>
                      <a:pt x="427" y="97"/>
                      <a:pt x="427" y="97"/>
                    </a:cubicBezTo>
                    <a:cubicBezTo>
                      <a:pt x="416" y="98"/>
                      <a:pt x="416" y="98"/>
                      <a:pt x="416" y="98"/>
                    </a:cubicBezTo>
                    <a:cubicBezTo>
                      <a:pt x="413" y="55"/>
                      <a:pt x="413" y="55"/>
                      <a:pt x="413" y="55"/>
                    </a:cubicBezTo>
                    <a:cubicBezTo>
                      <a:pt x="396" y="57"/>
                      <a:pt x="396" y="57"/>
                      <a:pt x="396" y="57"/>
                    </a:cubicBezTo>
                    <a:cubicBezTo>
                      <a:pt x="395" y="48"/>
                      <a:pt x="395" y="48"/>
                      <a:pt x="395" y="48"/>
                    </a:cubicBezTo>
                    <a:lnTo>
                      <a:pt x="440" y="44"/>
                    </a:lnTo>
                    <a:close/>
                    <a:moveTo>
                      <a:pt x="386" y="50"/>
                    </a:moveTo>
                    <a:cubicBezTo>
                      <a:pt x="394" y="101"/>
                      <a:pt x="394" y="101"/>
                      <a:pt x="394" y="101"/>
                    </a:cubicBezTo>
                    <a:cubicBezTo>
                      <a:pt x="383" y="103"/>
                      <a:pt x="383" y="103"/>
                      <a:pt x="383" y="103"/>
                    </a:cubicBezTo>
                    <a:cubicBezTo>
                      <a:pt x="374" y="52"/>
                      <a:pt x="374" y="52"/>
                      <a:pt x="374" y="52"/>
                    </a:cubicBezTo>
                    <a:lnTo>
                      <a:pt x="386" y="50"/>
                    </a:lnTo>
                    <a:close/>
                    <a:moveTo>
                      <a:pt x="324" y="71"/>
                    </a:moveTo>
                    <a:cubicBezTo>
                      <a:pt x="325" y="68"/>
                      <a:pt x="327" y="66"/>
                      <a:pt x="329" y="64"/>
                    </a:cubicBezTo>
                    <a:cubicBezTo>
                      <a:pt x="332" y="62"/>
                      <a:pt x="335" y="60"/>
                      <a:pt x="339" y="59"/>
                    </a:cubicBezTo>
                    <a:cubicBezTo>
                      <a:pt x="346" y="57"/>
                      <a:pt x="352" y="57"/>
                      <a:pt x="356" y="59"/>
                    </a:cubicBezTo>
                    <a:cubicBezTo>
                      <a:pt x="360" y="61"/>
                      <a:pt x="363" y="64"/>
                      <a:pt x="365" y="68"/>
                    </a:cubicBezTo>
                    <a:cubicBezTo>
                      <a:pt x="354" y="72"/>
                      <a:pt x="354" y="72"/>
                      <a:pt x="354" y="72"/>
                    </a:cubicBezTo>
                    <a:cubicBezTo>
                      <a:pt x="353" y="69"/>
                      <a:pt x="351" y="68"/>
                      <a:pt x="349" y="67"/>
                    </a:cubicBezTo>
                    <a:cubicBezTo>
                      <a:pt x="347" y="66"/>
                      <a:pt x="345" y="66"/>
                      <a:pt x="342" y="67"/>
                    </a:cubicBezTo>
                    <a:cubicBezTo>
                      <a:pt x="338" y="68"/>
                      <a:pt x="336" y="69"/>
                      <a:pt x="335" y="71"/>
                    </a:cubicBezTo>
                    <a:cubicBezTo>
                      <a:pt x="334" y="72"/>
                      <a:pt x="333" y="73"/>
                      <a:pt x="334" y="75"/>
                    </a:cubicBezTo>
                    <a:cubicBezTo>
                      <a:pt x="334" y="76"/>
                      <a:pt x="335" y="77"/>
                      <a:pt x="336" y="77"/>
                    </a:cubicBezTo>
                    <a:cubicBezTo>
                      <a:pt x="338" y="78"/>
                      <a:pt x="342" y="78"/>
                      <a:pt x="347" y="78"/>
                    </a:cubicBezTo>
                    <a:cubicBezTo>
                      <a:pt x="353" y="78"/>
                      <a:pt x="357" y="78"/>
                      <a:pt x="360" y="78"/>
                    </a:cubicBezTo>
                    <a:cubicBezTo>
                      <a:pt x="363" y="79"/>
                      <a:pt x="366" y="80"/>
                      <a:pt x="368" y="82"/>
                    </a:cubicBezTo>
                    <a:cubicBezTo>
                      <a:pt x="370" y="83"/>
                      <a:pt x="371" y="86"/>
                      <a:pt x="372" y="89"/>
                    </a:cubicBezTo>
                    <a:cubicBezTo>
                      <a:pt x="373" y="92"/>
                      <a:pt x="373" y="95"/>
                      <a:pt x="372" y="98"/>
                    </a:cubicBezTo>
                    <a:cubicBezTo>
                      <a:pt x="370" y="101"/>
                      <a:pt x="369" y="103"/>
                      <a:pt x="366" y="105"/>
                    </a:cubicBezTo>
                    <a:cubicBezTo>
                      <a:pt x="363" y="107"/>
                      <a:pt x="359" y="109"/>
                      <a:pt x="354" y="110"/>
                    </a:cubicBezTo>
                    <a:cubicBezTo>
                      <a:pt x="347" y="112"/>
                      <a:pt x="342" y="112"/>
                      <a:pt x="337" y="111"/>
                    </a:cubicBezTo>
                    <a:cubicBezTo>
                      <a:pt x="333" y="109"/>
                      <a:pt x="329" y="105"/>
                      <a:pt x="327" y="100"/>
                    </a:cubicBezTo>
                    <a:cubicBezTo>
                      <a:pt x="337" y="96"/>
                      <a:pt x="337" y="96"/>
                      <a:pt x="337" y="96"/>
                    </a:cubicBezTo>
                    <a:cubicBezTo>
                      <a:pt x="339" y="99"/>
                      <a:pt x="341" y="101"/>
                      <a:pt x="343" y="102"/>
                    </a:cubicBezTo>
                    <a:cubicBezTo>
                      <a:pt x="346" y="103"/>
                      <a:pt x="349" y="103"/>
                      <a:pt x="352" y="102"/>
                    </a:cubicBezTo>
                    <a:cubicBezTo>
                      <a:pt x="356" y="101"/>
                      <a:pt x="358" y="99"/>
                      <a:pt x="360" y="98"/>
                    </a:cubicBezTo>
                    <a:cubicBezTo>
                      <a:pt x="361" y="96"/>
                      <a:pt x="361" y="94"/>
                      <a:pt x="361" y="92"/>
                    </a:cubicBezTo>
                    <a:cubicBezTo>
                      <a:pt x="361" y="91"/>
                      <a:pt x="360" y="90"/>
                      <a:pt x="359" y="89"/>
                    </a:cubicBezTo>
                    <a:cubicBezTo>
                      <a:pt x="358" y="89"/>
                      <a:pt x="356" y="89"/>
                      <a:pt x="354" y="88"/>
                    </a:cubicBezTo>
                    <a:cubicBezTo>
                      <a:pt x="353" y="88"/>
                      <a:pt x="350" y="88"/>
                      <a:pt x="345" y="89"/>
                    </a:cubicBezTo>
                    <a:cubicBezTo>
                      <a:pt x="339" y="89"/>
                      <a:pt x="334" y="88"/>
                      <a:pt x="331" y="87"/>
                    </a:cubicBezTo>
                    <a:cubicBezTo>
                      <a:pt x="327" y="85"/>
                      <a:pt x="324" y="82"/>
                      <a:pt x="323" y="78"/>
                    </a:cubicBezTo>
                    <a:cubicBezTo>
                      <a:pt x="323" y="76"/>
                      <a:pt x="323" y="73"/>
                      <a:pt x="324" y="71"/>
                    </a:cubicBezTo>
                    <a:close/>
                    <a:moveTo>
                      <a:pt x="285" y="79"/>
                    </a:moveTo>
                    <a:cubicBezTo>
                      <a:pt x="291" y="77"/>
                      <a:pt x="295" y="75"/>
                      <a:pt x="298" y="75"/>
                    </a:cubicBezTo>
                    <a:cubicBezTo>
                      <a:pt x="301" y="75"/>
                      <a:pt x="304" y="76"/>
                      <a:pt x="306" y="77"/>
                    </a:cubicBezTo>
                    <a:cubicBezTo>
                      <a:pt x="308" y="79"/>
                      <a:pt x="310" y="81"/>
                      <a:pt x="312" y="83"/>
                    </a:cubicBezTo>
                    <a:cubicBezTo>
                      <a:pt x="313" y="87"/>
                      <a:pt x="313" y="90"/>
                      <a:pt x="312" y="94"/>
                    </a:cubicBezTo>
                    <a:cubicBezTo>
                      <a:pt x="311" y="97"/>
                      <a:pt x="308" y="100"/>
                      <a:pt x="304" y="103"/>
                    </a:cubicBezTo>
                    <a:cubicBezTo>
                      <a:pt x="306" y="103"/>
                      <a:pt x="309" y="103"/>
                      <a:pt x="311" y="104"/>
                    </a:cubicBezTo>
                    <a:cubicBezTo>
                      <a:pt x="313" y="105"/>
                      <a:pt x="316" y="107"/>
                      <a:pt x="320" y="109"/>
                    </a:cubicBezTo>
                    <a:cubicBezTo>
                      <a:pt x="331" y="116"/>
                      <a:pt x="331" y="116"/>
                      <a:pt x="331" y="116"/>
                    </a:cubicBezTo>
                    <a:cubicBezTo>
                      <a:pt x="318" y="121"/>
                      <a:pt x="318" y="121"/>
                      <a:pt x="318" y="121"/>
                    </a:cubicBezTo>
                    <a:cubicBezTo>
                      <a:pt x="306" y="114"/>
                      <a:pt x="306" y="114"/>
                      <a:pt x="306" y="114"/>
                    </a:cubicBezTo>
                    <a:cubicBezTo>
                      <a:pt x="302" y="112"/>
                      <a:pt x="299" y="110"/>
                      <a:pt x="297" y="110"/>
                    </a:cubicBezTo>
                    <a:cubicBezTo>
                      <a:pt x="296" y="109"/>
                      <a:pt x="295" y="109"/>
                      <a:pt x="293" y="109"/>
                    </a:cubicBezTo>
                    <a:cubicBezTo>
                      <a:pt x="292" y="109"/>
                      <a:pt x="290" y="110"/>
                      <a:pt x="288" y="111"/>
                    </a:cubicBezTo>
                    <a:cubicBezTo>
                      <a:pt x="286" y="112"/>
                      <a:pt x="286" y="112"/>
                      <a:pt x="286" y="112"/>
                    </a:cubicBezTo>
                    <a:cubicBezTo>
                      <a:pt x="295" y="132"/>
                      <a:pt x="295" y="132"/>
                      <a:pt x="295" y="132"/>
                    </a:cubicBezTo>
                    <a:cubicBezTo>
                      <a:pt x="284" y="136"/>
                      <a:pt x="284" y="136"/>
                      <a:pt x="284" y="136"/>
                    </a:cubicBezTo>
                    <a:cubicBezTo>
                      <a:pt x="263" y="89"/>
                      <a:pt x="263" y="89"/>
                      <a:pt x="263" y="89"/>
                    </a:cubicBezTo>
                    <a:lnTo>
                      <a:pt x="285" y="79"/>
                    </a:lnTo>
                    <a:close/>
                    <a:moveTo>
                      <a:pt x="249" y="97"/>
                    </a:moveTo>
                    <a:cubicBezTo>
                      <a:pt x="254" y="104"/>
                      <a:pt x="254" y="104"/>
                      <a:pt x="254" y="104"/>
                    </a:cubicBezTo>
                    <a:cubicBezTo>
                      <a:pt x="228" y="120"/>
                      <a:pt x="228" y="120"/>
                      <a:pt x="228" y="120"/>
                    </a:cubicBezTo>
                    <a:cubicBezTo>
                      <a:pt x="234" y="130"/>
                      <a:pt x="234" y="130"/>
                      <a:pt x="234" y="130"/>
                    </a:cubicBezTo>
                    <a:cubicBezTo>
                      <a:pt x="258" y="115"/>
                      <a:pt x="258" y="115"/>
                      <a:pt x="258" y="115"/>
                    </a:cubicBezTo>
                    <a:cubicBezTo>
                      <a:pt x="263" y="122"/>
                      <a:pt x="263" y="122"/>
                      <a:pt x="263" y="122"/>
                    </a:cubicBezTo>
                    <a:cubicBezTo>
                      <a:pt x="239" y="137"/>
                      <a:pt x="239" y="137"/>
                      <a:pt x="239" y="137"/>
                    </a:cubicBezTo>
                    <a:cubicBezTo>
                      <a:pt x="246" y="149"/>
                      <a:pt x="246" y="149"/>
                      <a:pt x="246" y="149"/>
                    </a:cubicBezTo>
                    <a:cubicBezTo>
                      <a:pt x="273" y="132"/>
                      <a:pt x="273" y="132"/>
                      <a:pt x="273" y="132"/>
                    </a:cubicBezTo>
                    <a:cubicBezTo>
                      <a:pt x="278" y="140"/>
                      <a:pt x="278" y="140"/>
                      <a:pt x="278" y="140"/>
                    </a:cubicBezTo>
                    <a:cubicBezTo>
                      <a:pt x="241" y="163"/>
                      <a:pt x="241" y="163"/>
                      <a:pt x="241" y="163"/>
                    </a:cubicBezTo>
                    <a:cubicBezTo>
                      <a:pt x="214" y="119"/>
                      <a:pt x="214" y="119"/>
                      <a:pt x="214" y="119"/>
                    </a:cubicBezTo>
                    <a:lnTo>
                      <a:pt x="249" y="97"/>
                    </a:lnTo>
                    <a:close/>
                    <a:moveTo>
                      <a:pt x="174" y="151"/>
                    </a:moveTo>
                    <a:cubicBezTo>
                      <a:pt x="210" y="171"/>
                      <a:pt x="210" y="171"/>
                      <a:pt x="210" y="171"/>
                    </a:cubicBezTo>
                    <a:cubicBezTo>
                      <a:pt x="196" y="133"/>
                      <a:pt x="196" y="133"/>
                      <a:pt x="196" y="133"/>
                    </a:cubicBezTo>
                    <a:cubicBezTo>
                      <a:pt x="205" y="125"/>
                      <a:pt x="205" y="125"/>
                      <a:pt x="205" y="125"/>
                    </a:cubicBezTo>
                    <a:cubicBezTo>
                      <a:pt x="223" y="178"/>
                      <a:pt x="223" y="178"/>
                      <a:pt x="223" y="178"/>
                    </a:cubicBezTo>
                    <a:cubicBezTo>
                      <a:pt x="213" y="186"/>
                      <a:pt x="213" y="186"/>
                      <a:pt x="213" y="186"/>
                    </a:cubicBezTo>
                    <a:cubicBezTo>
                      <a:pt x="165" y="159"/>
                      <a:pt x="165" y="159"/>
                      <a:pt x="165" y="159"/>
                    </a:cubicBezTo>
                    <a:lnTo>
                      <a:pt x="174" y="151"/>
                    </a:lnTo>
                    <a:close/>
                    <a:moveTo>
                      <a:pt x="159" y="166"/>
                    </a:moveTo>
                    <a:cubicBezTo>
                      <a:pt x="197" y="201"/>
                      <a:pt x="197" y="201"/>
                      <a:pt x="197" y="201"/>
                    </a:cubicBezTo>
                    <a:cubicBezTo>
                      <a:pt x="189" y="210"/>
                      <a:pt x="189" y="210"/>
                      <a:pt x="189" y="210"/>
                    </a:cubicBezTo>
                    <a:cubicBezTo>
                      <a:pt x="151" y="174"/>
                      <a:pt x="151" y="174"/>
                      <a:pt x="151" y="174"/>
                    </a:cubicBezTo>
                    <a:lnTo>
                      <a:pt x="159" y="166"/>
                    </a:lnTo>
                    <a:close/>
                    <a:moveTo>
                      <a:pt x="120" y="211"/>
                    </a:moveTo>
                    <a:cubicBezTo>
                      <a:pt x="162" y="214"/>
                      <a:pt x="162" y="214"/>
                      <a:pt x="162" y="214"/>
                    </a:cubicBezTo>
                    <a:cubicBezTo>
                      <a:pt x="134" y="193"/>
                      <a:pt x="134" y="193"/>
                      <a:pt x="134" y="193"/>
                    </a:cubicBezTo>
                    <a:cubicBezTo>
                      <a:pt x="141" y="185"/>
                      <a:pt x="141" y="185"/>
                      <a:pt x="141" y="185"/>
                    </a:cubicBezTo>
                    <a:cubicBezTo>
                      <a:pt x="182" y="216"/>
                      <a:pt x="182" y="216"/>
                      <a:pt x="182" y="216"/>
                    </a:cubicBezTo>
                    <a:cubicBezTo>
                      <a:pt x="175" y="225"/>
                      <a:pt x="175" y="225"/>
                      <a:pt x="175" y="225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60" y="244"/>
                      <a:pt x="160" y="244"/>
                      <a:pt x="160" y="244"/>
                    </a:cubicBezTo>
                    <a:cubicBezTo>
                      <a:pt x="154" y="252"/>
                      <a:pt x="154" y="252"/>
                      <a:pt x="154" y="252"/>
                    </a:cubicBezTo>
                    <a:cubicBezTo>
                      <a:pt x="113" y="220"/>
                      <a:pt x="113" y="220"/>
                      <a:pt x="113" y="220"/>
                    </a:cubicBezTo>
                    <a:lnTo>
                      <a:pt x="120" y="211"/>
                    </a:lnTo>
                    <a:close/>
                    <a:moveTo>
                      <a:pt x="87" y="264"/>
                    </a:moveTo>
                    <a:cubicBezTo>
                      <a:pt x="112" y="278"/>
                      <a:pt x="112" y="278"/>
                      <a:pt x="112" y="278"/>
                    </a:cubicBezTo>
                    <a:cubicBezTo>
                      <a:pt x="116" y="280"/>
                      <a:pt x="118" y="281"/>
                      <a:pt x="120" y="282"/>
                    </a:cubicBezTo>
                    <a:cubicBezTo>
                      <a:pt x="122" y="282"/>
                      <a:pt x="124" y="282"/>
                      <a:pt x="126" y="281"/>
                    </a:cubicBezTo>
                    <a:cubicBezTo>
                      <a:pt x="128" y="280"/>
                      <a:pt x="130" y="278"/>
                      <a:pt x="131" y="275"/>
                    </a:cubicBezTo>
                    <a:cubicBezTo>
                      <a:pt x="133" y="273"/>
                      <a:pt x="133" y="270"/>
                      <a:pt x="133" y="268"/>
                    </a:cubicBezTo>
                    <a:cubicBezTo>
                      <a:pt x="133" y="266"/>
                      <a:pt x="132" y="264"/>
                      <a:pt x="131" y="263"/>
                    </a:cubicBezTo>
                    <a:cubicBezTo>
                      <a:pt x="129" y="262"/>
                      <a:pt x="127" y="260"/>
                      <a:pt x="123" y="258"/>
                    </a:cubicBezTo>
                    <a:cubicBezTo>
                      <a:pt x="98" y="244"/>
                      <a:pt x="98" y="244"/>
                      <a:pt x="98" y="244"/>
                    </a:cubicBezTo>
                    <a:cubicBezTo>
                      <a:pt x="104" y="234"/>
                      <a:pt x="104" y="234"/>
                      <a:pt x="104" y="234"/>
                    </a:cubicBezTo>
                    <a:cubicBezTo>
                      <a:pt x="127" y="248"/>
                      <a:pt x="127" y="248"/>
                      <a:pt x="127" y="248"/>
                    </a:cubicBezTo>
                    <a:cubicBezTo>
                      <a:pt x="133" y="251"/>
                      <a:pt x="137" y="253"/>
                      <a:pt x="138" y="255"/>
                    </a:cubicBezTo>
                    <a:cubicBezTo>
                      <a:pt x="140" y="257"/>
                      <a:pt x="142" y="259"/>
                      <a:pt x="142" y="261"/>
                    </a:cubicBezTo>
                    <a:cubicBezTo>
                      <a:pt x="143" y="263"/>
                      <a:pt x="143" y="266"/>
                      <a:pt x="143" y="269"/>
                    </a:cubicBezTo>
                    <a:cubicBezTo>
                      <a:pt x="142" y="272"/>
                      <a:pt x="141" y="275"/>
                      <a:pt x="139" y="279"/>
                    </a:cubicBezTo>
                    <a:cubicBezTo>
                      <a:pt x="136" y="284"/>
                      <a:pt x="134" y="287"/>
                      <a:pt x="131" y="289"/>
                    </a:cubicBezTo>
                    <a:cubicBezTo>
                      <a:pt x="129" y="291"/>
                      <a:pt x="127" y="292"/>
                      <a:pt x="124" y="293"/>
                    </a:cubicBezTo>
                    <a:cubicBezTo>
                      <a:pt x="122" y="293"/>
                      <a:pt x="120" y="293"/>
                      <a:pt x="118" y="293"/>
                    </a:cubicBezTo>
                    <a:cubicBezTo>
                      <a:pt x="115" y="292"/>
                      <a:pt x="111" y="290"/>
                      <a:pt x="106" y="287"/>
                    </a:cubicBezTo>
                    <a:cubicBezTo>
                      <a:pt x="82" y="274"/>
                      <a:pt x="82" y="274"/>
                      <a:pt x="82" y="274"/>
                    </a:cubicBezTo>
                    <a:lnTo>
                      <a:pt x="87" y="264"/>
                    </a:lnTo>
                    <a:close/>
                    <a:moveTo>
                      <a:pt x="44" y="402"/>
                    </a:moveTo>
                    <a:cubicBezTo>
                      <a:pt x="82" y="384"/>
                      <a:pt x="82" y="384"/>
                      <a:pt x="82" y="384"/>
                    </a:cubicBezTo>
                    <a:cubicBezTo>
                      <a:pt x="47" y="379"/>
                      <a:pt x="47" y="379"/>
                      <a:pt x="47" y="379"/>
                    </a:cubicBezTo>
                    <a:cubicBezTo>
                      <a:pt x="49" y="368"/>
                      <a:pt x="49" y="368"/>
                      <a:pt x="49" y="368"/>
                    </a:cubicBezTo>
                    <a:cubicBezTo>
                      <a:pt x="100" y="376"/>
                      <a:pt x="100" y="376"/>
                      <a:pt x="100" y="376"/>
                    </a:cubicBezTo>
                    <a:cubicBezTo>
                      <a:pt x="98" y="388"/>
                      <a:pt x="98" y="388"/>
                      <a:pt x="98" y="388"/>
                    </a:cubicBezTo>
                    <a:cubicBezTo>
                      <a:pt x="61" y="405"/>
                      <a:pt x="61" y="405"/>
                      <a:pt x="61" y="405"/>
                    </a:cubicBezTo>
                    <a:cubicBezTo>
                      <a:pt x="95" y="411"/>
                      <a:pt x="95" y="411"/>
                      <a:pt x="95" y="411"/>
                    </a:cubicBezTo>
                    <a:cubicBezTo>
                      <a:pt x="93" y="421"/>
                      <a:pt x="93" y="421"/>
                      <a:pt x="93" y="421"/>
                    </a:cubicBezTo>
                    <a:cubicBezTo>
                      <a:pt x="42" y="413"/>
                      <a:pt x="42" y="413"/>
                      <a:pt x="42" y="413"/>
                    </a:cubicBezTo>
                    <a:lnTo>
                      <a:pt x="44" y="402"/>
                    </a:lnTo>
                    <a:close/>
                    <a:moveTo>
                      <a:pt x="42" y="427"/>
                    </a:moveTo>
                    <a:cubicBezTo>
                      <a:pt x="93" y="430"/>
                      <a:pt x="93" y="430"/>
                      <a:pt x="93" y="430"/>
                    </a:cubicBezTo>
                    <a:cubicBezTo>
                      <a:pt x="93" y="441"/>
                      <a:pt x="93" y="441"/>
                      <a:pt x="93" y="441"/>
                    </a:cubicBezTo>
                    <a:cubicBezTo>
                      <a:pt x="41" y="439"/>
                      <a:pt x="41" y="439"/>
                      <a:pt x="41" y="439"/>
                    </a:cubicBezTo>
                    <a:lnTo>
                      <a:pt x="42" y="427"/>
                    </a:lnTo>
                    <a:close/>
                    <a:moveTo>
                      <a:pt x="42" y="488"/>
                    </a:moveTo>
                    <a:cubicBezTo>
                      <a:pt x="62" y="486"/>
                      <a:pt x="62" y="486"/>
                      <a:pt x="62" y="486"/>
                    </a:cubicBezTo>
                    <a:cubicBezTo>
                      <a:pt x="61" y="464"/>
                      <a:pt x="61" y="464"/>
                      <a:pt x="61" y="464"/>
                    </a:cubicBezTo>
                    <a:cubicBezTo>
                      <a:pt x="41" y="465"/>
                      <a:pt x="41" y="465"/>
                      <a:pt x="41" y="465"/>
                    </a:cubicBezTo>
                    <a:cubicBezTo>
                      <a:pt x="40" y="454"/>
                      <a:pt x="40" y="454"/>
                      <a:pt x="40" y="454"/>
                    </a:cubicBezTo>
                    <a:cubicBezTo>
                      <a:pt x="92" y="451"/>
                      <a:pt x="92" y="451"/>
                      <a:pt x="92" y="451"/>
                    </a:cubicBezTo>
                    <a:cubicBezTo>
                      <a:pt x="92" y="462"/>
                      <a:pt x="92" y="462"/>
                      <a:pt x="92" y="462"/>
                    </a:cubicBezTo>
                    <a:cubicBezTo>
                      <a:pt x="70" y="463"/>
                      <a:pt x="70" y="463"/>
                      <a:pt x="70" y="463"/>
                    </a:cubicBezTo>
                    <a:cubicBezTo>
                      <a:pt x="71" y="486"/>
                      <a:pt x="71" y="486"/>
                      <a:pt x="71" y="486"/>
                    </a:cubicBezTo>
                    <a:cubicBezTo>
                      <a:pt x="94" y="485"/>
                      <a:pt x="94" y="485"/>
                      <a:pt x="94" y="485"/>
                    </a:cubicBezTo>
                    <a:cubicBezTo>
                      <a:pt x="94" y="496"/>
                      <a:pt x="94" y="496"/>
                      <a:pt x="94" y="496"/>
                    </a:cubicBezTo>
                    <a:cubicBezTo>
                      <a:pt x="43" y="499"/>
                      <a:pt x="43" y="499"/>
                      <a:pt x="43" y="499"/>
                    </a:cubicBezTo>
                    <a:lnTo>
                      <a:pt x="42" y="488"/>
                    </a:lnTo>
                    <a:close/>
                    <a:moveTo>
                      <a:pt x="98" y="546"/>
                    </a:moveTo>
                    <a:cubicBezTo>
                      <a:pt x="94" y="552"/>
                      <a:pt x="88" y="555"/>
                      <a:pt x="80" y="557"/>
                    </a:cubicBezTo>
                    <a:cubicBezTo>
                      <a:pt x="72" y="559"/>
                      <a:pt x="65" y="558"/>
                      <a:pt x="59" y="554"/>
                    </a:cubicBezTo>
                    <a:cubicBezTo>
                      <a:pt x="54" y="550"/>
                      <a:pt x="50" y="544"/>
                      <a:pt x="48" y="536"/>
                    </a:cubicBezTo>
                    <a:cubicBezTo>
                      <a:pt x="47" y="530"/>
                      <a:pt x="48" y="524"/>
                      <a:pt x="50" y="519"/>
                    </a:cubicBezTo>
                    <a:cubicBezTo>
                      <a:pt x="52" y="516"/>
                      <a:pt x="55" y="513"/>
                      <a:pt x="58" y="511"/>
                    </a:cubicBezTo>
                    <a:cubicBezTo>
                      <a:pt x="63" y="522"/>
                      <a:pt x="63" y="522"/>
                      <a:pt x="63" y="522"/>
                    </a:cubicBezTo>
                    <a:cubicBezTo>
                      <a:pt x="61" y="523"/>
                      <a:pt x="59" y="525"/>
                      <a:pt x="58" y="527"/>
                    </a:cubicBezTo>
                    <a:cubicBezTo>
                      <a:pt x="57" y="529"/>
                      <a:pt x="56" y="532"/>
                      <a:pt x="57" y="535"/>
                    </a:cubicBezTo>
                    <a:cubicBezTo>
                      <a:pt x="58" y="539"/>
                      <a:pt x="60" y="542"/>
                      <a:pt x="63" y="544"/>
                    </a:cubicBezTo>
                    <a:cubicBezTo>
                      <a:pt x="67" y="546"/>
                      <a:pt x="71" y="547"/>
                      <a:pt x="77" y="546"/>
                    </a:cubicBezTo>
                    <a:cubicBezTo>
                      <a:pt x="84" y="544"/>
                      <a:pt x="88" y="542"/>
                      <a:pt x="90" y="539"/>
                    </a:cubicBezTo>
                    <a:cubicBezTo>
                      <a:pt x="92" y="536"/>
                      <a:pt x="93" y="532"/>
                      <a:pt x="92" y="528"/>
                    </a:cubicBezTo>
                    <a:cubicBezTo>
                      <a:pt x="91" y="525"/>
                      <a:pt x="90" y="523"/>
                      <a:pt x="88" y="521"/>
                    </a:cubicBezTo>
                    <a:cubicBezTo>
                      <a:pt x="86" y="519"/>
                      <a:pt x="83" y="518"/>
                      <a:pt x="79" y="518"/>
                    </a:cubicBezTo>
                    <a:cubicBezTo>
                      <a:pt x="80" y="506"/>
                      <a:pt x="80" y="506"/>
                      <a:pt x="80" y="506"/>
                    </a:cubicBezTo>
                    <a:cubicBezTo>
                      <a:pt x="85" y="507"/>
                      <a:pt x="90" y="509"/>
                      <a:pt x="94" y="512"/>
                    </a:cubicBezTo>
                    <a:cubicBezTo>
                      <a:pt x="97" y="515"/>
                      <a:pt x="100" y="520"/>
                      <a:pt x="101" y="526"/>
                    </a:cubicBezTo>
                    <a:cubicBezTo>
                      <a:pt x="102" y="534"/>
                      <a:pt x="101" y="540"/>
                      <a:pt x="98" y="546"/>
                    </a:cubicBezTo>
                    <a:close/>
                    <a:moveTo>
                      <a:pt x="114" y="330"/>
                    </a:moveTo>
                    <a:cubicBezTo>
                      <a:pt x="101" y="331"/>
                      <a:pt x="101" y="331"/>
                      <a:pt x="101" y="331"/>
                    </a:cubicBezTo>
                    <a:cubicBezTo>
                      <a:pt x="94" y="353"/>
                      <a:pt x="94" y="353"/>
                      <a:pt x="94" y="353"/>
                    </a:cubicBezTo>
                    <a:cubicBezTo>
                      <a:pt x="104" y="361"/>
                      <a:pt x="104" y="361"/>
                      <a:pt x="104" y="361"/>
                    </a:cubicBezTo>
                    <a:cubicBezTo>
                      <a:pt x="100" y="373"/>
                      <a:pt x="100" y="373"/>
                      <a:pt x="100" y="373"/>
                    </a:cubicBezTo>
                    <a:cubicBezTo>
                      <a:pt x="58" y="336"/>
                      <a:pt x="58" y="336"/>
                      <a:pt x="58" y="336"/>
                    </a:cubicBezTo>
                    <a:cubicBezTo>
                      <a:pt x="62" y="325"/>
                      <a:pt x="62" y="325"/>
                      <a:pt x="62" y="325"/>
                    </a:cubicBezTo>
                    <a:cubicBezTo>
                      <a:pt x="118" y="318"/>
                      <a:pt x="118" y="318"/>
                      <a:pt x="118" y="318"/>
                    </a:cubicBezTo>
                    <a:lnTo>
                      <a:pt x="114" y="330"/>
                    </a:lnTo>
                    <a:close/>
                    <a:moveTo>
                      <a:pt x="252" y="762"/>
                    </a:moveTo>
                    <a:cubicBezTo>
                      <a:pt x="251" y="763"/>
                      <a:pt x="251" y="764"/>
                      <a:pt x="250" y="764"/>
                    </a:cubicBezTo>
                    <a:cubicBezTo>
                      <a:pt x="248" y="766"/>
                      <a:pt x="238" y="764"/>
                      <a:pt x="237" y="764"/>
                    </a:cubicBezTo>
                    <a:cubicBezTo>
                      <a:pt x="233" y="764"/>
                      <a:pt x="231" y="764"/>
                      <a:pt x="230" y="766"/>
                    </a:cubicBezTo>
                    <a:cubicBezTo>
                      <a:pt x="231" y="767"/>
                      <a:pt x="230" y="770"/>
                      <a:pt x="228" y="770"/>
                    </a:cubicBezTo>
                    <a:cubicBezTo>
                      <a:pt x="226" y="770"/>
                      <a:pt x="222" y="768"/>
                      <a:pt x="218" y="768"/>
                    </a:cubicBezTo>
                    <a:cubicBezTo>
                      <a:pt x="217" y="768"/>
                      <a:pt x="216" y="768"/>
                      <a:pt x="215" y="768"/>
                    </a:cubicBezTo>
                    <a:cubicBezTo>
                      <a:pt x="205" y="781"/>
                      <a:pt x="196" y="792"/>
                      <a:pt x="185" y="805"/>
                    </a:cubicBezTo>
                    <a:cubicBezTo>
                      <a:pt x="184" y="804"/>
                      <a:pt x="183" y="805"/>
                      <a:pt x="182" y="805"/>
                    </a:cubicBezTo>
                    <a:cubicBezTo>
                      <a:pt x="191" y="793"/>
                      <a:pt x="199" y="779"/>
                      <a:pt x="208" y="766"/>
                    </a:cubicBezTo>
                    <a:cubicBezTo>
                      <a:pt x="208" y="765"/>
                      <a:pt x="207" y="764"/>
                      <a:pt x="207" y="763"/>
                    </a:cubicBezTo>
                    <a:cubicBezTo>
                      <a:pt x="207" y="761"/>
                      <a:pt x="209" y="758"/>
                      <a:pt x="211" y="758"/>
                    </a:cubicBezTo>
                    <a:cubicBezTo>
                      <a:pt x="211" y="758"/>
                      <a:pt x="212" y="758"/>
                      <a:pt x="213" y="758"/>
                    </a:cubicBezTo>
                    <a:cubicBezTo>
                      <a:pt x="218" y="750"/>
                      <a:pt x="218" y="750"/>
                      <a:pt x="220" y="748"/>
                    </a:cubicBezTo>
                    <a:cubicBezTo>
                      <a:pt x="219" y="746"/>
                      <a:pt x="210" y="743"/>
                      <a:pt x="212" y="741"/>
                    </a:cubicBezTo>
                    <a:cubicBezTo>
                      <a:pt x="213" y="741"/>
                      <a:pt x="216" y="741"/>
                      <a:pt x="217" y="741"/>
                    </a:cubicBezTo>
                    <a:cubicBezTo>
                      <a:pt x="219" y="742"/>
                      <a:pt x="221" y="742"/>
                      <a:pt x="223" y="743"/>
                    </a:cubicBezTo>
                    <a:cubicBezTo>
                      <a:pt x="226" y="739"/>
                      <a:pt x="228" y="736"/>
                      <a:pt x="230" y="731"/>
                    </a:cubicBezTo>
                    <a:cubicBezTo>
                      <a:pt x="230" y="730"/>
                      <a:pt x="233" y="726"/>
                      <a:pt x="232" y="726"/>
                    </a:cubicBezTo>
                    <a:cubicBezTo>
                      <a:pt x="232" y="725"/>
                      <a:pt x="232" y="724"/>
                      <a:pt x="232" y="723"/>
                    </a:cubicBezTo>
                    <a:cubicBezTo>
                      <a:pt x="236" y="725"/>
                      <a:pt x="238" y="727"/>
                      <a:pt x="238" y="731"/>
                    </a:cubicBezTo>
                    <a:cubicBezTo>
                      <a:pt x="239" y="731"/>
                      <a:pt x="239" y="734"/>
                      <a:pt x="238" y="735"/>
                    </a:cubicBezTo>
                    <a:cubicBezTo>
                      <a:pt x="236" y="738"/>
                      <a:pt x="233" y="742"/>
                      <a:pt x="231" y="745"/>
                    </a:cubicBezTo>
                    <a:cubicBezTo>
                      <a:pt x="232" y="746"/>
                      <a:pt x="232" y="746"/>
                      <a:pt x="233" y="747"/>
                    </a:cubicBezTo>
                    <a:cubicBezTo>
                      <a:pt x="236" y="748"/>
                      <a:pt x="239" y="748"/>
                      <a:pt x="242" y="750"/>
                    </a:cubicBezTo>
                    <a:cubicBezTo>
                      <a:pt x="242" y="750"/>
                      <a:pt x="243" y="750"/>
                      <a:pt x="244" y="749"/>
                    </a:cubicBezTo>
                    <a:cubicBezTo>
                      <a:pt x="251" y="753"/>
                      <a:pt x="253" y="761"/>
                      <a:pt x="252" y="762"/>
                    </a:cubicBezTo>
                    <a:close/>
                    <a:moveTo>
                      <a:pt x="188" y="735"/>
                    </a:moveTo>
                    <a:cubicBezTo>
                      <a:pt x="191" y="738"/>
                      <a:pt x="194" y="740"/>
                      <a:pt x="195" y="742"/>
                    </a:cubicBezTo>
                    <a:cubicBezTo>
                      <a:pt x="196" y="743"/>
                      <a:pt x="200" y="748"/>
                      <a:pt x="202" y="755"/>
                    </a:cubicBezTo>
                    <a:cubicBezTo>
                      <a:pt x="203" y="757"/>
                      <a:pt x="204" y="758"/>
                      <a:pt x="203" y="761"/>
                    </a:cubicBezTo>
                    <a:cubicBezTo>
                      <a:pt x="199" y="758"/>
                      <a:pt x="199" y="757"/>
                      <a:pt x="197" y="752"/>
                    </a:cubicBezTo>
                    <a:cubicBezTo>
                      <a:pt x="197" y="750"/>
                      <a:pt x="196" y="748"/>
                      <a:pt x="193" y="744"/>
                    </a:cubicBezTo>
                    <a:cubicBezTo>
                      <a:pt x="192" y="742"/>
                      <a:pt x="188" y="738"/>
                      <a:pt x="188" y="735"/>
                    </a:cubicBezTo>
                    <a:close/>
                    <a:moveTo>
                      <a:pt x="261" y="821"/>
                    </a:moveTo>
                    <a:cubicBezTo>
                      <a:pt x="261" y="819"/>
                      <a:pt x="259" y="818"/>
                      <a:pt x="260" y="815"/>
                    </a:cubicBezTo>
                    <a:cubicBezTo>
                      <a:pt x="265" y="807"/>
                      <a:pt x="273" y="790"/>
                      <a:pt x="281" y="779"/>
                    </a:cubicBezTo>
                    <a:cubicBezTo>
                      <a:pt x="281" y="778"/>
                      <a:pt x="282" y="776"/>
                      <a:pt x="283" y="777"/>
                    </a:cubicBezTo>
                    <a:cubicBezTo>
                      <a:pt x="283" y="778"/>
                      <a:pt x="284" y="778"/>
                      <a:pt x="282" y="782"/>
                    </a:cubicBezTo>
                    <a:cubicBezTo>
                      <a:pt x="282" y="783"/>
                      <a:pt x="262" y="820"/>
                      <a:pt x="264" y="821"/>
                    </a:cubicBezTo>
                    <a:cubicBezTo>
                      <a:pt x="262" y="821"/>
                      <a:pt x="263" y="821"/>
                      <a:pt x="261" y="821"/>
                    </a:cubicBezTo>
                    <a:close/>
                    <a:moveTo>
                      <a:pt x="288" y="830"/>
                    </a:moveTo>
                    <a:cubicBezTo>
                      <a:pt x="288" y="830"/>
                      <a:pt x="287" y="830"/>
                      <a:pt x="287" y="830"/>
                    </a:cubicBezTo>
                    <a:cubicBezTo>
                      <a:pt x="285" y="830"/>
                      <a:pt x="283" y="829"/>
                      <a:pt x="281" y="828"/>
                    </a:cubicBezTo>
                    <a:cubicBezTo>
                      <a:pt x="280" y="826"/>
                      <a:pt x="275" y="818"/>
                      <a:pt x="275" y="816"/>
                    </a:cubicBezTo>
                    <a:cubicBezTo>
                      <a:pt x="275" y="816"/>
                      <a:pt x="275" y="816"/>
                      <a:pt x="276" y="816"/>
                    </a:cubicBezTo>
                    <a:cubicBezTo>
                      <a:pt x="277" y="822"/>
                      <a:pt x="286" y="820"/>
                      <a:pt x="293" y="818"/>
                    </a:cubicBezTo>
                    <a:cubicBezTo>
                      <a:pt x="299" y="816"/>
                      <a:pt x="304" y="813"/>
                      <a:pt x="305" y="812"/>
                    </a:cubicBezTo>
                    <a:cubicBezTo>
                      <a:pt x="304" y="811"/>
                      <a:pt x="305" y="811"/>
                      <a:pt x="303" y="809"/>
                    </a:cubicBezTo>
                    <a:cubicBezTo>
                      <a:pt x="303" y="810"/>
                      <a:pt x="300" y="811"/>
                      <a:pt x="296" y="812"/>
                    </a:cubicBezTo>
                    <a:cubicBezTo>
                      <a:pt x="288" y="814"/>
                      <a:pt x="274" y="816"/>
                      <a:pt x="273" y="815"/>
                    </a:cubicBezTo>
                    <a:cubicBezTo>
                      <a:pt x="269" y="814"/>
                      <a:pt x="270" y="813"/>
                      <a:pt x="272" y="809"/>
                    </a:cubicBezTo>
                    <a:cubicBezTo>
                      <a:pt x="279" y="807"/>
                      <a:pt x="290" y="805"/>
                      <a:pt x="296" y="802"/>
                    </a:cubicBezTo>
                    <a:cubicBezTo>
                      <a:pt x="297" y="802"/>
                      <a:pt x="298" y="801"/>
                      <a:pt x="297" y="799"/>
                    </a:cubicBezTo>
                    <a:cubicBezTo>
                      <a:pt x="294" y="801"/>
                      <a:pt x="286" y="801"/>
                      <a:pt x="283" y="801"/>
                    </a:cubicBezTo>
                    <a:cubicBezTo>
                      <a:pt x="280" y="798"/>
                      <a:pt x="282" y="795"/>
                      <a:pt x="284" y="792"/>
                    </a:cubicBezTo>
                    <a:cubicBezTo>
                      <a:pt x="284" y="792"/>
                      <a:pt x="284" y="792"/>
                      <a:pt x="284" y="792"/>
                    </a:cubicBezTo>
                    <a:cubicBezTo>
                      <a:pt x="286" y="794"/>
                      <a:pt x="293" y="793"/>
                      <a:pt x="295" y="791"/>
                    </a:cubicBezTo>
                    <a:cubicBezTo>
                      <a:pt x="294" y="789"/>
                      <a:pt x="291" y="784"/>
                      <a:pt x="293" y="785"/>
                    </a:cubicBezTo>
                    <a:cubicBezTo>
                      <a:pt x="295" y="786"/>
                      <a:pt x="295" y="787"/>
                      <a:pt x="297" y="788"/>
                    </a:cubicBezTo>
                    <a:cubicBezTo>
                      <a:pt x="298" y="788"/>
                      <a:pt x="298" y="787"/>
                      <a:pt x="298" y="787"/>
                    </a:cubicBezTo>
                    <a:cubicBezTo>
                      <a:pt x="296" y="786"/>
                      <a:pt x="295" y="785"/>
                      <a:pt x="294" y="785"/>
                    </a:cubicBezTo>
                    <a:cubicBezTo>
                      <a:pt x="295" y="782"/>
                      <a:pt x="297" y="782"/>
                      <a:pt x="299" y="783"/>
                    </a:cubicBezTo>
                    <a:cubicBezTo>
                      <a:pt x="301" y="784"/>
                      <a:pt x="307" y="790"/>
                      <a:pt x="308" y="790"/>
                    </a:cubicBezTo>
                    <a:cubicBezTo>
                      <a:pt x="308" y="790"/>
                      <a:pt x="308" y="790"/>
                      <a:pt x="308" y="790"/>
                    </a:cubicBezTo>
                    <a:cubicBezTo>
                      <a:pt x="309" y="791"/>
                      <a:pt x="309" y="792"/>
                      <a:pt x="310" y="793"/>
                    </a:cubicBezTo>
                    <a:cubicBezTo>
                      <a:pt x="309" y="797"/>
                      <a:pt x="307" y="798"/>
                      <a:pt x="305" y="798"/>
                    </a:cubicBezTo>
                    <a:cubicBezTo>
                      <a:pt x="305" y="802"/>
                      <a:pt x="305" y="806"/>
                      <a:pt x="308" y="811"/>
                    </a:cubicBezTo>
                    <a:cubicBezTo>
                      <a:pt x="310" y="810"/>
                      <a:pt x="312" y="809"/>
                      <a:pt x="313" y="808"/>
                    </a:cubicBezTo>
                    <a:cubicBezTo>
                      <a:pt x="315" y="810"/>
                      <a:pt x="316" y="811"/>
                      <a:pt x="316" y="814"/>
                    </a:cubicBezTo>
                    <a:cubicBezTo>
                      <a:pt x="314" y="818"/>
                      <a:pt x="309" y="817"/>
                      <a:pt x="309" y="819"/>
                    </a:cubicBezTo>
                    <a:cubicBezTo>
                      <a:pt x="307" y="824"/>
                      <a:pt x="308" y="831"/>
                      <a:pt x="307" y="835"/>
                    </a:cubicBezTo>
                    <a:cubicBezTo>
                      <a:pt x="306" y="835"/>
                      <a:pt x="305" y="835"/>
                      <a:pt x="305" y="835"/>
                    </a:cubicBezTo>
                    <a:cubicBezTo>
                      <a:pt x="304" y="831"/>
                      <a:pt x="304" y="824"/>
                      <a:pt x="305" y="821"/>
                    </a:cubicBezTo>
                    <a:cubicBezTo>
                      <a:pt x="302" y="821"/>
                      <a:pt x="299" y="823"/>
                      <a:pt x="294" y="824"/>
                    </a:cubicBezTo>
                    <a:cubicBezTo>
                      <a:pt x="294" y="825"/>
                      <a:pt x="294" y="824"/>
                      <a:pt x="294" y="825"/>
                    </a:cubicBezTo>
                    <a:cubicBezTo>
                      <a:pt x="296" y="826"/>
                      <a:pt x="297" y="827"/>
                      <a:pt x="297" y="828"/>
                    </a:cubicBezTo>
                    <a:cubicBezTo>
                      <a:pt x="297" y="829"/>
                      <a:pt x="296" y="831"/>
                      <a:pt x="295" y="831"/>
                    </a:cubicBezTo>
                    <a:cubicBezTo>
                      <a:pt x="294" y="831"/>
                      <a:pt x="293" y="830"/>
                      <a:pt x="290" y="829"/>
                    </a:cubicBezTo>
                    <a:cubicBezTo>
                      <a:pt x="289" y="829"/>
                      <a:pt x="289" y="829"/>
                      <a:pt x="288" y="830"/>
                    </a:cubicBezTo>
                    <a:close/>
                    <a:moveTo>
                      <a:pt x="316" y="787"/>
                    </a:moveTo>
                    <a:cubicBezTo>
                      <a:pt x="316" y="785"/>
                      <a:pt x="319" y="786"/>
                      <a:pt x="320" y="787"/>
                    </a:cubicBezTo>
                    <a:cubicBezTo>
                      <a:pt x="322" y="788"/>
                      <a:pt x="324" y="789"/>
                      <a:pt x="326" y="794"/>
                    </a:cubicBezTo>
                    <a:cubicBezTo>
                      <a:pt x="325" y="796"/>
                      <a:pt x="325" y="797"/>
                      <a:pt x="324" y="798"/>
                    </a:cubicBezTo>
                    <a:cubicBezTo>
                      <a:pt x="323" y="799"/>
                      <a:pt x="318" y="798"/>
                      <a:pt x="318" y="795"/>
                    </a:cubicBezTo>
                    <a:cubicBezTo>
                      <a:pt x="317" y="793"/>
                      <a:pt x="316" y="788"/>
                      <a:pt x="316" y="787"/>
                    </a:cubicBezTo>
                    <a:close/>
                    <a:moveTo>
                      <a:pt x="340" y="802"/>
                    </a:moveTo>
                    <a:cubicBezTo>
                      <a:pt x="333" y="803"/>
                      <a:pt x="318" y="845"/>
                      <a:pt x="312" y="854"/>
                    </a:cubicBezTo>
                    <a:cubicBezTo>
                      <a:pt x="307" y="861"/>
                      <a:pt x="305" y="861"/>
                      <a:pt x="302" y="858"/>
                    </a:cubicBezTo>
                    <a:cubicBezTo>
                      <a:pt x="298" y="854"/>
                      <a:pt x="293" y="836"/>
                      <a:pt x="294" y="832"/>
                    </a:cubicBezTo>
                    <a:cubicBezTo>
                      <a:pt x="295" y="833"/>
                      <a:pt x="296" y="836"/>
                      <a:pt x="297" y="837"/>
                    </a:cubicBezTo>
                    <a:cubicBezTo>
                      <a:pt x="297" y="836"/>
                      <a:pt x="297" y="836"/>
                      <a:pt x="297" y="835"/>
                    </a:cubicBezTo>
                    <a:cubicBezTo>
                      <a:pt x="298" y="838"/>
                      <a:pt x="302" y="846"/>
                      <a:pt x="303" y="847"/>
                    </a:cubicBezTo>
                    <a:cubicBezTo>
                      <a:pt x="306" y="849"/>
                      <a:pt x="307" y="845"/>
                      <a:pt x="309" y="843"/>
                    </a:cubicBezTo>
                    <a:cubicBezTo>
                      <a:pt x="313" y="834"/>
                      <a:pt x="324" y="807"/>
                      <a:pt x="329" y="799"/>
                    </a:cubicBezTo>
                    <a:cubicBezTo>
                      <a:pt x="331" y="794"/>
                      <a:pt x="334" y="789"/>
                      <a:pt x="330" y="786"/>
                    </a:cubicBezTo>
                    <a:cubicBezTo>
                      <a:pt x="319" y="780"/>
                      <a:pt x="305" y="785"/>
                      <a:pt x="295" y="779"/>
                    </a:cubicBezTo>
                    <a:cubicBezTo>
                      <a:pt x="295" y="778"/>
                      <a:pt x="295" y="778"/>
                      <a:pt x="296" y="778"/>
                    </a:cubicBezTo>
                    <a:cubicBezTo>
                      <a:pt x="301" y="776"/>
                      <a:pt x="327" y="782"/>
                      <a:pt x="327" y="782"/>
                    </a:cubicBezTo>
                    <a:cubicBezTo>
                      <a:pt x="335" y="784"/>
                      <a:pt x="345" y="793"/>
                      <a:pt x="340" y="802"/>
                    </a:cubicBezTo>
                    <a:close/>
                    <a:moveTo>
                      <a:pt x="364" y="858"/>
                    </a:moveTo>
                    <a:cubicBezTo>
                      <a:pt x="364" y="858"/>
                      <a:pt x="362" y="859"/>
                      <a:pt x="362" y="860"/>
                    </a:cubicBezTo>
                    <a:cubicBezTo>
                      <a:pt x="362" y="860"/>
                      <a:pt x="361" y="861"/>
                      <a:pt x="360" y="861"/>
                    </a:cubicBezTo>
                    <a:cubicBezTo>
                      <a:pt x="360" y="861"/>
                      <a:pt x="357" y="862"/>
                      <a:pt x="355" y="861"/>
                    </a:cubicBezTo>
                    <a:cubicBezTo>
                      <a:pt x="355" y="861"/>
                      <a:pt x="354" y="860"/>
                      <a:pt x="353" y="860"/>
                    </a:cubicBezTo>
                    <a:cubicBezTo>
                      <a:pt x="353" y="860"/>
                      <a:pt x="351" y="859"/>
                      <a:pt x="350" y="859"/>
                    </a:cubicBezTo>
                    <a:cubicBezTo>
                      <a:pt x="350" y="859"/>
                      <a:pt x="349" y="859"/>
                      <a:pt x="351" y="858"/>
                    </a:cubicBezTo>
                    <a:cubicBezTo>
                      <a:pt x="351" y="858"/>
                      <a:pt x="351" y="858"/>
                      <a:pt x="353" y="858"/>
                    </a:cubicBezTo>
                    <a:cubicBezTo>
                      <a:pt x="353" y="858"/>
                      <a:pt x="353" y="858"/>
                      <a:pt x="354" y="857"/>
                    </a:cubicBezTo>
                    <a:cubicBezTo>
                      <a:pt x="354" y="857"/>
                      <a:pt x="354" y="857"/>
                      <a:pt x="354" y="857"/>
                    </a:cubicBezTo>
                    <a:cubicBezTo>
                      <a:pt x="354" y="857"/>
                      <a:pt x="355" y="858"/>
                      <a:pt x="356" y="856"/>
                    </a:cubicBezTo>
                    <a:cubicBezTo>
                      <a:pt x="356" y="856"/>
                      <a:pt x="356" y="855"/>
                      <a:pt x="357" y="855"/>
                    </a:cubicBezTo>
                    <a:cubicBezTo>
                      <a:pt x="357" y="855"/>
                      <a:pt x="361" y="853"/>
                      <a:pt x="370" y="848"/>
                    </a:cubicBezTo>
                    <a:cubicBezTo>
                      <a:pt x="370" y="848"/>
                      <a:pt x="378" y="843"/>
                      <a:pt x="384" y="837"/>
                    </a:cubicBezTo>
                    <a:cubicBezTo>
                      <a:pt x="384" y="837"/>
                      <a:pt x="388" y="834"/>
                      <a:pt x="392" y="831"/>
                    </a:cubicBezTo>
                    <a:cubicBezTo>
                      <a:pt x="392" y="831"/>
                      <a:pt x="405" y="820"/>
                      <a:pt x="408" y="817"/>
                    </a:cubicBezTo>
                    <a:cubicBezTo>
                      <a:pt x="408" y="817"/>
                      <a:pt x="398" y="813"/>
                      <a:pt x="400" y="808"/>
                    </a:cubicBezTo>
                    <a:cubicBezTo>
                      <a:pt x="400" y="808"/>
                      <a:pt x="400" y="806"/>
                      <a:pt x="401" y="808"/>
                    </a:cubicBezTo>
                    <a:cubicBezTo>
                      <a:pt x="401" y="808"/>
                      <a:pt x="405" y="812"/>
                      <a:pt x="412" y="810"/>
                    </a:cubicBezTo>
                    <a:cubicBezTo>
                      <a:pt x="412" y="810"/>
                      <a:pt x="416" y="810"/>
                      <a:pt x="420" y="807"/>
                    </a:cubicBezTo>
                    <a:cubicBezTo>
                      <a:pt x="420" y="807"/>
                      <a:pt x="424" y="807"/>
                      <a:pt x="426" y="815"/>
                    </a:cubicBezTo>
                    <a:cubicBezTo>
                      <a:pt x="426" y="815"/>
                      <a:pt x="427" y="819"/>
                      <a:pt x="424" y="818"/>
                    </a:cubicBezTo>
                    <a:cubicBezTo>
                      <a:pt x="424" y="818"/>
                      <a:pt x="421" y="818"/>
                      <a:pt x="419" y="819"/>
                    </a:cubicBezTo>
                    <a:cubicBezTo>
                      <a:pt x="418" y="819"/>
                      <a:pt x="417" y="819"/>
                      <a:pt x="416" y="820"/>
                    </a:cubicBezTo>
                    <a:cubicBezTo>
                      <a:pt x="416" y="820"/>
                      <a:pt x="409" y="826"/>
                      <a:pt x="396" y="835"/>
                    </a:cubicBezTo>
                    <a:cubicBezTo>
                      <a:pt x="396" y="835"/>
                      <a:pt x="390" y="839"/>
                      <a:pt x="380" y="848"/>
                    </a:cubicBezTo>
                    <a:cubicBezTo>
                      <a:pt x="380" y="848"/>
                      <a:pt x="373" y="855"/>
                      <a:pt x="364" y="858"/>
                    </a:cubicBezTo>
                    <a:close/>
                    <a:moveTo>
                      <a:pt x="429" y="859"/>
                    </a:moveTo>
                    <a:cubicBezTo>
                      <a:pt x="429" y="859"/>
                      <a:pt x="429" y="860"/>
                      <a:pt x="429" y="861"/>
                    </a:cubicBezTo>
                    <a:cubicBezTo>
                      <a:pt x="429" y="861"/>
                      <a:pt x="429" y="863"/>
                      <a:pt x="427" y="862"/>
                    </a:cubicBezTo>
                    <a:cubicBezTo>
                      <a:pt x="427" y="862"/>
                      <a:pt x="420" y="864"/>
                      <a:pt x="418" y="866"/>
                    </a:cubicBezTo>
                    <a:cubicBezTo>
                      <a:pt x="418" y="866"/>
                      <a:pt x="415" y="870"/>
                      <a:pt x="415" y="872"/>
                    </a:cubicBezTo>
                    <a:cubicBezTo>
                      <a:pt x="415" y="872"/>
                      <a:pt x="415" y="875"/>
                      <a:pt x="412" y="875"/>
                    </a:cubicBezTo>
                    <a:cubicBezTo>
                      <a:pt x="412" y="875"/>
                      <a:pt x="411" y="876"/>
                      <a:pt x="409" y="875"/>
                    </a:cubicBezTo>
                    <a:cubicBezTo>
                      <a:pt x="409" y="875"/>
                      <a:pt x="406" y="873"/>
                      <a:pt x="403" y="876"/>
                    </a:cubicBezTo>
                    <a:cubicBezTo>
                      <a:pt x="403" y="876"/>
                      <a:pt x="403" y="877"/>
                      <a:pt x="402" y="875"/>
                    </a:cubicBezTo>
                    <a:cubicBezTo>
                      <a:pt x="402" y="875"/>
                      <a:pt x="402" y="874"/>
                      <a:pt x="400" y="874"/>
                    </a:cubicBezTo>
                    <a:cubicBezTo>
                      <a:pt x="400" y="874"/>
                      <a:pt x="400" y="873"/>
                      <a:pt x="400" y="872"/>
                    </a:cubicBezTo>
                    <a:cubicBezTo>
                      <a:pt x="400" y="872"/>
                      <a:pt x="400" y="870"/>
                      <a:pt x="398" y="869"/>
                    </a:cubicBezTo>
                    <a:cubicBezTo>
                      <a:pt x="398" y="869"/>
                      <a:pt x="397" y="869"/>
                      <a:pt x="396" y="867"/>
                    </a:cubicBezTo>
                    <a:cubicBezTo>
                      <a:pt x="396" y="867"/>
                      <a:pt x="395" y="861"/>
                      <a:pt x="394" y="858"/>
                    </a:cubicBezTo>
                    <a:cubicBezTo>
                      <a:pt x="394" y="858"/>
                      <a:pt x="393" y="855"/>
                      <a:pt x="390" y="854"/>
                    </a:cubicBezTo>
                    <a:cubicBezTo>
                      <a:pt x="390" y="854"/>
                      <a:pt x="386" y="848"/>
                      <a:pt x="388" y="848"/>
                    </a:cubicBezTo>
                    <a:cubicBezTo>
                      <a:pt x="388" y="848"/>
                      <a:pt x="393" y="848"/>
                      <a:pt x="395" y="854"/>
                    </a:cubicBezTo>
                    <a:cubicBezTo>
                      <a:pt x="395" y="854"/>
                      <a:pt x="395" y="856"/>
                      <a:pt x="396" y="858"/>
                    </a:cubicBezTo>
                    <a:cubicBezTo>
                      <a:pt x="396" y="858"/>
                      <a:pt x="396" y="860"/>
                      <a:pt x="399" y="866"/>
                    </a:cubicBezTo>
                    <a:cubicBezTo>
                      <a:pt x="399" y="866"/>
                      <a:pt x="399" y="867"/>
                      <a:pt x="400" y="865"/>
                    </a:cubicBezTo>
                    <a:cubicBezTo>
                      <a:pt x="401" y="863"/>
                      <a:pt x="401" y="863"/>
                      <a:pt x="401" y="863"/>
                    </a:cubicBezTo>
                    <a:cubicBezTo>
                      <a:pt x="401" y="863"/>
                      <a:pt x="402" y="861"/>
                      <a:pt x="403" y="862"/>
                    </a:cubicBezTo>
                    <a:cubicBezTo>
                      <a:pt x="403" y="862"/>
                      <a:pt x="404" y="863"/>
                      <a:pt x="404" y="862"/>
                    </a:cubicBezTo>
                    <a:cubicBezTo>
                      <a:pt x="404" y="862"/>
                      <a:pt x="407" y="861"/>
                      <a:pt x="409" y="858"/>
                    </a:cubicBezTo>
                    <a:cubicBezTo>
                      <a:pt x="409" y="858"/>
                      <a:pt x="412" y="856"/>
                      <a:pt x="411" y="855"/>
                    </a:cubicBezTo>
                    <a:cubicBezTo>
                      <a:pt x="411" y="855"/>
                      <a:pt x="408" y="852"/>
                      <a:pt x="407" y="850"/>
                    </a:cubicBezTo>
                    <a:cubicBezTo>
                      <a:pt x="407" y="850"/>
                      <a:pt x="405" y="849"/>
                      <a:pt x="406" y="848"/>
                    </a:cubicBezTo>
                    <a:cubicBezTo>
                      <a:pt x="406" y="848"/>
                      <a:pt x="407" y="848"/>
                      <a:pt x="410" y="849"/>
                    </a:cubicBezTo>
                    <a:cubicBezTo>
                      <a:pt x="410" y="849"/>
                      <a:pt x="416" y="850"/>
                      <a:pt x="418" y="848"/>
                    </a:cubicBezTo>
                    <a:cubicBezTo>
                      <a:pt x="418" y="848"/>
                      <a:pt x="419" y="846"/>
                      <a:pt x="420" y="847"/>
                    </a:cubicBezTo>
                    <a:cubicBezTo>
                      <a:pt x="420" y="847"/>
                      <a:pt x="423" y="850"/>
                      <a:pt x="424" y="850"/>
                    </a:cubicBezTo>
                    <a:cubicBezTo>
                      <a:pt x="424" y="850"/>
                      <a:pt x="430" y="852"/>
                      <a:pt x="429" y="859"/>
                    </a:cubicBezTo>
                    <a:close/>
                    <a:moveTo>
                      <a:pt x="485" y="876"/>
                    </a:moveTo>
                    <a:cubicBezTo>
                      <a:pt x="485" y="876"/>
                      <a:pt x="484" y="878"/>
                      <a:pt x="482" y="877"/>
                    </a:cubicBezTo>
                    <a:cubicBezTo>
                      <a:pt x="482" y="877"/>
                      <a:pt x="476" y="874"/>
                      <a:pt x="474" y="867"/>
                    </a:cubicBezTo>
                    <a:cubicBezTo>
                      <a:pt x="474" y="867"/>
                      <a:pt x="472" y="857"/>
                      <a:pt x="472" y="856"/>
                    </a:cubicBezTo>
                    <a:cubicBezTo>
                      <a:pt x="472" y="856"/>
                      <a:pt x="473" y="856"/>
                      <a:pt x="472" y="855"/>
                    </a:cubicBezTo>
                    <a:cubicBezTo>
                      <a:pt x="472" y="849"/>
                      <a:pt x="472" y="849"/>
                      <a:pt x="472" y="849"/>
                    </a:cubicBezTo>
                    <a:cubicBezTo>
                      <a:pt x="472" y="849"/>
                      <a:pt x="472" y="848"/>
                      <a:pt x="472" y="847"/>
                    </a:cubicBezTo>
                    <a:cubicBezTo>
                      <a:pt x="472" y="847"/>
                      <a:pt x="472" y="846"/>
                      <a:pt x="472" y="846"/>
                    </a:cubicBezTo>
                    <a:cubicBezTo>
                      <a:pt x="472" y="846"/>
                      <a:pt x="472" y="845"/>
                      <a:pt x="472" y="845"/>
                    </a:cubicBezTo>
                    <a:cubicBezTo>
                      <a:pt x="472" y="845"/>
                      <a:pt x="472" y="842"/>
                      <a:pt x="474" y="844"/>
                    </a:cubicBezTo>
                    <a:cubicBezTo>
                      <a:pt x="474" y="844"/>
                      <a:pt x="475" y="845"/>
                      <a:pt x="474" y="846"/>
                    </a:cubicBezTo>
                    <a:cubicBezTo>
                      <a:pt x="474" y="846"/>
                      <a:pt x="473" y="848"/>
                      <a:pt x="477" y="855"/>
                    </a:cubicBezTo>
                    <a:cubicBezTo>
                      <a:pt x="477" y="855"/>
                      <a:pt x="477" y="856"/>
                      <a:pt x="478" y="857"/>
                    </a:cubicBezTo>
                    <a:cubicBezTo>
                      <a:pt x="478" y="857"/>
                      <a:pt x="480" y="857"/>
                      <a:pt x="480" y="860"/>
                    </a:cubicBezTo>
                    <a:cubicBezTo>
                      <a:pt x="480" y="860"/>
                      <a:pt x="480" y="862"/>
                      <a:pt x="480" y="862"/>
                    </a:cubicBezTo>
                    <a:cubicBezTo>
                      <a:pt x="480" y="862"/>
                      <a:pt x="480" y="864"/>
                      <a:pt x="481" y="863"/>
                    </a:cubicBezTo>
                    <a:cubicBezTo>
                      <a:pt x="481" y="863"/>
                      <a:pt x="482" y="863"/>
                      <a:pt x="482" y="864"/>
                    </a:cubicBezTo>
                    <a:cubicBezTo>
                      <a:pt x="482" y="864"/>
                      <a:pt x="482" y="868"/>
                      <a:pt x="483" y="869"/>
                    </a:cubicBezTo>
                    <a:cubicBezTo>
                      <a:pt x="483" y="869"/>
                      <a:pt x="483" y="870"/>
                      <a:pt x="483" y="870"/>
                    </a:cubicBezTo>
                    <a:cubicBezTo>
                      <a:pt x="483" y="870"/>
                      <a:pt x="483" y="871"/>
                      <a:pt x="484" y="871"/>
                    </a:cubicBezTo>
                    <a:cubicBezTo>
                      <a:pt x="484" y="871"/>
                      <a:pt x="484" y="871"/>
                      <a:pt x="484" y="872"/>
                    </a:cubicBezTo>
                    <a:cubicBezTo>
                      <a:pt x="484" y="872"/>
                      <a:pt x="485" y="876"/>
                      <a:pt x="485" y="876"/>
                    </a:cubicBezTo>
                    <a:close/>
                    <a:moveTo>
                      <a:pt x="482" y="834"/>
                    </a:moveTo>
                    <a:cubicBezTo>
                      <a:pt x="482" y="834"/>
                      <a:pt x="480" y="833"/>
                      <a:pt x="480" y="833"/>
                    </a:cubicBezTo>
                    <a:cubicBezTo>
                      <a:pt x="480" y="833"/>
                      <a:pt x="479" y="833"/>
                      <a:pt x="477" y="833"/>
                    </a:cubicBezTo>
                    <a:cubicBezTo>
                      <a:pt x="477" y="833"/>
                      <a:pt x="476" y="833"/>
                      <a:pt x="476" y="832"/>
                    </a:cubicBezTo>
                    <a:cubicBezTo>
                      <a:pt x="476" y="832"/>
                      <a:pt x="479" y="827"/>
                      <a:pt x="478" y="823"/>
                    </a:cubicBezTo>
                    <a:cubicBezTo>
                      <a:pt x="478" y="823"/>
                      <a:pt x="477" y="822"/>
                      <a:pt x="478" y="821"/>
                    </a:cubicBezTo>
                    <a:cubicBezTo>
                      <a:pt x="478" y="821"/>
                      <a:pt x="479" y="820"/>
                      <a:pt x="480" y="821"/>
                    </a:cubicBezTo>
                    <a:cubicBezTo>
                      <a:pt x="480" y="821"/>
                      <a:pt x="484" y="829"/>
                      <a:pt x="485" y="832"/>
                    </a:cubicBezTo>
                    <a:cubicBezTo>
                      <a:pt x="485" y="832"/>
                      <a:pt x="485" y="835"/>
                      <a:pt x="482" y="834"/>
                    </a:cubicBezTo>
                    <a:close/>
                    <a:moveTo>
                      <a:pt x="540" y="839"/>
                    </a:moveTo>
                    <a:cubicBezTo>
                      <a:pt x="540" y="839"/>
                      <a:pt x="538" y="842"/>
                      <a:pt x="536" y="843"/>
                    </a:cubicBezTo>
                    <a:cubicBezTo>
                      <a:pt x="536" y="843"/>
                      <a:pt x="535" y="844"/>
                      <a:pt x="535" y="846"/>
                    </a:cubicBezTo>
                    <a:cubicBezTo>
                      <a:pt x="535" y="846"/>
                      <a:pt x="532" y="852"/>
                      <a:pt x="530" y="853"/>
                    </a:cubicBezTo>
                    <a:cubicBezTo>
                      <a:pt x="530" y="853"/>
                      <a:pt x="527" y="855"/>
                      <a:pt x="528" y="858"/>
                    </a:cubicBezTo>
                    <a:cubicBezTo>
                      <a:pt x="528" y="858"/>
                      <a:pt x="532" y="860"/>
                      <a:pt x="531" y="864"/>
                    </a:cubicBezTo>
                    <a:cubicBezTo>
                      <a:pt x="531" y="864"/>
                      <a:pt x="532" y="866"/>
                      <a:pt x="530" y="866"/>
                    </a:cubicBezTo>
                    <a:cubicBezTo>
                      <a:pt x="530" y="866"/>
                      <a:pt x="529" y="866"/>
                      <a:pt x="528" y="866"/>
                    </a:cubicBezTo>
                    <a:cubicBezTo>
                      <a:pt x="528" y="866"/>
                      <a:pt x="527" y="867"/>
                      <a:pt x="527" y="867"/>
                    </a:cubicBezTo>
                    <a:cubicBezTo>
                      <a:pt x="527" y="867"/>
                      <a:pt x="524" y="868"/>
                      <a:pt x="521" y="868"/>
                    </a:cubicBezTo>
                    <a:cubicBezTo>
                      <a:pt x="521" y="868"/>
                      <a:pt x="519" y="868"/>
                      <a:pt x="517" y="868"/>
                    </a:cubicBezTo>
                    <a:cubicBezTo>
                      <a:pt x="517" y="868"/>
                      <a:pt x="516" y="867"/>
                      <a:pt x="516" y="868"/>
                    </a:cubicBezTo>
                    <a:cubicBezTo>
                      <a:pt x="516" y="868"/>
                      <a:pt x="511" y="873"/>
                      <a:pt x="506" y="869"/>
                    </a:cubicBezTo>
                    <a:cubicBezTo>
                      <a:pt x="506" y="869"/>
                      <a:pt x="505" y="868"/>
                      <a:pt x="504" y="868"/>
                    </a:cubicBezTo>
                    <a:cubicBezTo>
                      <a:pt x="503" y="867"/>
                      <a:pt x="502" y="866"/>
                      <a:pt x="501" y="866"/>
                    </a:cubicBezTo>
                    <a:cubicBezTo>
                      <a:pt x="501" y="866"/>
                      <a:pt x="496" y="862"/>
                      <a:pt x="493" y="861"/>
                    </a:cubicBezTo>
                    <a:cubicBezTo>
                      <a:pt x="493" y="861"/>
                      <a:pt x="490" y="858"/>
                      <a:pt x="489" y="856"/>
                    </a:cubicBezTo>
                    <a:cubicBezTo>
                      <a:pt x="489" y="856"/>
                      <a:pt x="488" y="853"/>
                      <a:pt x="487" y="853"/>
                    </a:cubicBezTo>
                    <a:cubicBezTo>
                      <a:pt x="487" y="853"/>
                      <a:pt x="485" y="853"/>
                      <a:pt x="485" y="852"/>
                    </a:cubicBezTo>
                    <a:cubicBezTo>
                      <a:pt x="485" y="851"/>
                      <a:pt x="485" y="851"/>
                      <a:pt x="485" y="851"/>
                    </a:cubicBezTo>
                    <a:cubicBezTo>
                      <a:pt x="485" y="851"/>
                      <a:pt x="485" y="851"/>
                      <a:pt x="485" y="851"/>
                    </a:cubicBezTo>
                    <a:cubicBezTo>
                      <a:pt x="485" y="851"/>
                      <a:pt x="485" y="849"/>
                      <a:pt x="487" y="846"/>
                    </a:cubicBezTo>
                    <a:cubicBezTo>
                      <a:pt x="487" y="846"/>
                      <a:pt x="489" y="844"/>
                      <a:pt x="490" y="843"/>
                    </a:cubicBezTo>
                    <a:cubicBezTo>
                      <a:pt x="490" y="843"/>
                      <a:pt x="494" y="839"/>
                      <a:pt x="497" y="838"/>
                    </a:cubicBezTo>
                    <a:cubicBezTo>
                      <a:pt x="497" y="838"/>
                      <a:pt x="498" y="836"/>
                      <a:pt x="499" y="835"/>
                    </a:cubicBezTo>
                    <a:cubicBezTo>
                      <a:pt x="500" y="834"/>
                      <a:pt x="501" y="833"/>
                      <a:pt x="502" y="833"/>
                    </a:cubicBezTo>
                    <a:cubicBezTo>
                      <a:pt x="502" y="833"/>
                      <a:pt x="503" y="831"/>
                      <a:pt x="505" y="830"/>
                    </a:cubicBezTo>
                    <a:cubicBezTo>
                      <a:pt x="505" y="830"/>
                      <a:pt x="509" y="829"/>
                      <a:pt x="509" y="828"/>
                    </a:cubicBezTo>
                    <a:cubicBezTo>
                      <a:pt x="509" y="828"/>
                      <a:pt x="508" y="825"/>
                      <a:pt x="508" y="824"/>
                    </a:cubicBezTo>
                    <a:cubicBezTo>
                      <a:pt x="506" y="809"/>
                      <a:pt x="506" y="809"/>
                      <a:pt x="506" y="809"/>
                    </a:cubicBezTo>
                    <a:cubicBezTo>
                      <a:pt x="506" y="809"/>
                      <a:pt x="506" y="808"/>
                      <a:pt x="507" y="809"/>
                    </a:cubicBezTo>
                    <a:cubicBezTo>
                      <a:pt x="507" y="809"/>
                      <a:pt x="508" y="809"/>
                      <a:pt x="510" y="809"/>
                    </a:cubicBezTo>
                    <a:cubicBezTo>
                      <a:pt x="510" y="809"/>
                      <a:pt x="511" y="809"/>
                      <a:pt x="512" y="812"/>
                    </a:cubicBezTo>
                    <a:cubicBezTo>
                      <a:pt x="512" y="812"/>
                      <a:pt x="514" y="816"/>
                      <a:pt x="515" y="820"/>
                    </a:cubicBezTo>
                    <a:cubicBezTo>
                      <a:pt x="515" y="820"/>
                      <a:pt x="516" y="826"/>
                      <a:pt x="516" y="827"/>
                    </a:cubicBezTo>
                    <a:cubicBezTo>
                      <a:pt x="516" y="827"/>
                      <a:pt x="515" y="828"/>
                      <a:pt x="517" y="828"/>
                    </a:cubicBezTo>
                    <a:cubicBezTo>
                      <a:pt x="517" y="828"/>
                      <a:pt x="520" y="828"/>
                      <a:pt x="522" y="829"/>
                    </a:cubicBezTo>
                    <a:cubicBezTo>
                      <a:pt x="526" y="829"/>
                      <a:pt x="531" y="829"/>
                      <a:pt x="532" y="829"/>
                    </a:cubicBezTo>
                    <a:cubicBezTo>
                      <a:pt x="532" y="829"/>
                      <a:pt x="537" y="830"/>
                      <a:pt x="540" y="835"/>
                    </a:cubicBezTo>
                    <a:cubicBezTo>
                      <a:pt x="540" y="835"/>
                      <a:pt x="541" y="835"/>
                      <a:pt x="540" y="839"/>
                    </a:cubicBezTo>
                    <a:close/>
                    <a:moveTo>
                      <a:pt x="604" y="809"/>
                    </a:moveTo>
                    <a:cubicBezTo>
                      <a:pt x="604" y="809"/>
                      <a:pt x="603" y="810"/>
                      <a:pt x="603" y="811"/>
                    </a:cubicBezTo>
                    <a:cubicBezTo>
                      <a:pt x="603" y="811"/>
                      <a:pt x="602" y="815"/>
                      <a:pt x="602" y="816"/>
                    </a:cubicBezTo>
                    <a:cubicBezTo>
                      <a:pt x="602" y="816"/>
                      <a:pt x="602" y="819"/>
                      <a:pt x="601" y="821"/>
                    </a:cubicBezTo>
                    <a:cubicBezTo>
                      <a:pt x="601" y="821"/>
                      <a:pt x="597" y="826"/>
                      <a:pt x="601" y="831"/>
                    </a:cubicBezTo>
                    <a:cubicBezTo>
                      <a:pt x="601" y="831"/>
                      <a:pt x="604" y="834"/>
                      <a:pt x="601" y="837"/>
                    </a:cubicBezTo>
                    <a:cubicBezTo>
                      <a:pt x="601" y="837"/>
                      <a:pt x="599" y="837"/>
                      <a:pt x="598" y="840"/>
                    </a:cubicBezTo>
                    <a:cubicBezTo>
                      <a:pt x="598" y="840"/>
                      <a:pt x="598" y="842"/>
                      <a:pt x="598" y="842"/>
                    </a:cubicBezTo>
                    <a:cubicBezTo>
                      <a:pt x="598" y="842"/>
                      <a:pt x="598" y="844"/>
                      <a:pt x="598" y="845"/>
                    </a:cubicBezTo>
                    <a:cubicBezTo>
                      <a:pt x="598" y="845"/>
                      <a:pt x="597" y="847"/>
                      <a:pt x="595" y="848"/>
                    </a:cubicBezTo>
                    <a:cubicBezTo>
                      <a:pt x="595" y="848"/>
                      <a:pt x="592" y="850"/>
                      <a:pt x="592" y="851"/>
                    </a:cubicBezTo>
                    <a:cubicBezTo>
                      <a:pt x="592" y="851"/>
                      <a:pt x="590" y="853"/>
                      <a:pt x="590" y="853"/>
                    </a:cubicBezTo>
                    <a:cubicBezTo>
                      <a:pt x="590" y="853"/>
                      <a:pt x="589" y="853"/>
                      <a:pt x="589" y="854"/>
                    </a:cubicBezTo>
                    <a:cubicBezTo>
                      <a:pt x="589" y="854"/>
                      <a:pt x="588" y="856"/>
                      <a:pt x="585" y="857"/>
                    </a:cubicBezTo>
                    <a:cubicBezTo>
                      <a:pt x="585" y="857"/>
                      <a:pt x="585" y="851"/>
                      <a:pt x="585" y="848"/>
                    </a:cubicBezTo>
                    <a:cubicBezTo>
                      <a:pt x="585" y="848"/>
                      <a:pt x="585" y="845"/>
                      <a:pt x="586" y="843"/>
                    </a:cubicBezTo>
                    <a:cubicBezTo>
                      <a:pt x="586" y="843"/>
                      <a:pt x="585" y="840"/>
                      <a:pt x="587" y="840"/>
                    </a:cubicBezTo>
                    <a:cubicBezTo>
                      <a:pt x="587" y="840"/>
                      <a:pt x="588" y="841"/>
                      <a:pt x="588" y="840"/>
                    </a:cubicBezTo>
                    <a:cubicBezTo>
                      <a:pt x="588" y="840"/>
                      <a:pt x="589" y="836"/>
                      <a:pt x="589" y="836"/>
                    </a:cubicBezTo>
                    <a:cubicBezTo>
                      <a:pt x="589" y="836"/>
                      <a:pt x="588" y="835"/>
                      <a:pt x="587" y="835"/>
                    </a:cubicBezTo>
                    <a:cubicBezTo>
                      <a:pt x="587" y="835"/>
                      <a:pt x="586" y="834"/>
                      <a:pt x="587" y="832"/>
                    </a:cubicBezTo>
                    <a:cubicBezTo>
                      <a:pt x="587" y="832"/>
                      <a:pt x="587" y="832"/>
                      <a:pt x="585" y="831"/>
                    </a:cubicBezTo>
                    <a:cubicBezTo>
                      <a:pt x="585" y="831"/>
                      <a:pt x="583" y="830"/>
                      <a:pt x="583" y="831"/>
                    </a:cubicBezTo>
                    <a:cubicBezTo>
                      <a:pt x="583" y="831"/>
                      <a:pt x="583" y="832"/>
                      <a:pt x="581" y="831"/>
                    </a:cubicBezTo>
                    <a:cubicBezTo>
                      <a:pt x="581" y="831"/>
                      <a:pt x="572" y="829"/>
                      <a:pt x="576" y="827"/>
                    </a:cubicBezTo>
                    <a:cubicBezTo>
                      <a:pt x="576" y="827"/>
                      <a:pt x="581" y="827"/>
                      <a:pt x="584" y="823"/>
                    </a:cubicBezTo>
                    <a:cubicBezTo>
                      <a:pt x="584" y="823"/>
                      <a:pt x="586" y="822"/>
                      <a:pt x="586" y="815"/>
                    </a:cubicBezTo>
                    <a:cubicBezTo>
                      <a:pt x="586" y="815"/>
                      <a:pt x="586" y="814"/>
                      <a:pt x="585" y="813"/>
                    </a:cubicBezTo>
                    <a:cubicBezTo>
                      <a:pt x="585" y="813"/>
                      <a:pt x="585" y="813"/>
                      <a:pt x="585" y="812"/>
                    </a:cubicBezTo>
                    <a:cubicBezTo>
                      <a:pt x="585" y="812"/>
                      <a:pt x="585" y="811"/>
                      <a:pt x="584" y="810"/>
                    </a:cubicBezTo>
                    <a:cubicBezTo>
                      <a:pt x="584" y="810"/>
                      <a:pt x="584" y="809"/>
                      <a:pt x="584" y="808"/>
                    </a:cubicBezTo>
                    <a:cubicBezTo>
                      <a:pt x="584" y="808"/>
                      <a:pt x="584" y="807"/>
                      <a:pt x="583" y="807"/>
                    </a:cubicBezTo>
                    <a:cubicBezTo>
                      <a:pt x="583" y="807"/>
                      <a:pt x="583" y="806"/>
                      <a:pt x="583" y="805"/>
                    </a:cubicBezTo>
                    <a:cubicBezTo>
                      <a:pt x="583" y="805"/>
                      <a:pt x="583" y="805"/>
                      <a:pt x="583" y="804"/>
                    </a:cubicBezTo>
                    <a:cubicBezTo>
                      <a:pt x="583" y="804"/>
                      <a:pt x="582" y="803"/>
                      <a:pt x="583" y="803"/>
                    </a:cubicBezTo>
                    <a:cubicBezTo>
                      <a:pt x="583" y="803"/>
                      <a:pt x="584" y="803"/>
                      <a:pt x="583" y="801"/>
                    </a:cubicBezTo>
                    <a:cubicBezTo>
                      <a:pt x="583" y="801"/>
                      <a:pt x="582" y="800"/>
                      <a:pt x="581" y="799"/>
                    </a:cubicBezTo>
                    <a:cubicBezTo>
                      <a:pt x="580" y="798"/>
                      <a:pt x="580" y="798"/>
                      <a:pt x="580" y="798"/>
                    </a:cubicBezTo>
                    <a:cubicBezTo>
                      <a:pt x="577" y="791"/>
                      <a:pt x="577" y="791"/>
                      <a:pt x="577" y="791"/>
                    </a:cubicBezTo>
                    <a:cubicBezTo>
                      <a:pt x="577" y="791"/>
                      <a:pt x="573" y="788"/>
                      <a:pt x="577" y="789"/>
                    </a:cubicBezTo>
                    <a:cubicBezTo>
                      <a:pt x="577" y="789"/>
                      <a:pt x="581" y="788"/>
                      <a:pt x="583" y="789"/>
                    </a:cubicBezTo>
                    <a:cubicBezTo>
                      <a:pt x="583" y="789"/>
                      <a:pt x="587" y="789"/>
                      <a:pt x="588" y="789"/>
                    </a:cubicBezTo>
                    <a:cubicBezTo>
                      <a:pt x="588" y="789"/>
                      <a:pt x="589" y="789"/>
                      <a:pt x="591" y="792"/>
                    </a:cubicBezTo>
                    <a:cubicBezTo>
                      <a:pt x="591" y="792"/>
                      <a:pt x="592" y="796"/>
                      <a:pt x="593" y="796"/>
                    </a:cubicBezTo>
                    <a:cubicBezTo>
                      <a:pt x="593" y="796"/>
                      <a:pt x="597" y="797"/>
                      <a:pt x="598" y="797"/>
                    </a:cubicBezTo>
                    <a:cubicBezTo>
                      <a:pt x="598" y="797"/>
                      <a:pt x="598" y="797"/>
                      <a:pt x="599" y="797"/>
                    </a:cubicBezTo>
                    <a:cubicBezTo>
                      <a:pt x="599" y="797"/>
                      <a:pt x="601" y="796"/>
                      <a:pt x="602" y="798"/>
                    </a:cubicBezTo>
                    <a:cubicBezTo>
                      <a:pt x="602" y="798"/>
                      <a:pt x="602" y="800"/>
                      <a:pt x="603" y="799"/>
                    </a:cubicBezTo>
                    <a:cubicBezTo>
                      <a:pt x="603" y="799"/>
                      <a:pt x="605" y="799"/>
                      <a:pt x="605" y="802"/>
                    </a:cubicBezTo>
                    <a:cubicBezTo>
                      <a:pt x="605" y="802"/>
                      <a:pt x="607" y="807"/>
                      <a:pt x="604" y="809"/>
                    </a:cubicBezTo>
                    <a:close/>
                    <a:moveTo>
                      <a:pt x="631" y="834"/>
                    </a:moveTo>
                    <a:cubicBezTo>
                      <a:pt x="631" y="834"/>
                      <a:pt x="630" y="838"/>
                      <a:pt x="627" y="838"/>
                    </a:cubicBezTo>
                    <a:cubicBezTo>
                      <a:pt x="627" y="838"/>
                      <a:pt x="625" y="839"/>
                      <a:pt x="624" y="839"/>
                    </a:cubicBezTo>
                    <a:cubicBezTo>
                      <a:pt x="624" y="839"/>
                      <a:pt x="622" y="839"/>
                      <a:pt x="621" y="838"/>
                    </a:cubicBezTo>
                    <a:cubicBezTo>
                      <a:pt x="621" y="838"/>
                      <a:pt x="620" y="838"/>
                      <a:pt x="619" y="839"/>
                    </a:cubicBezTo>
                    <a:cubicBezTo>
                      <a:pt x="619" y="839"/>
                      <a:pt x="619" y="839"/>
                      <a:pt x="617" y="837"/>
                    </a:cubicBezTo>
                    <a:cubicBezTo>
                      <a:pt x="617" y="837"/>
                      <a:pt x="616" y="836"/>
                      <a:pt x="616" y="834"/>
                    </a:cubicBezTo>
                    <a:cubicBezTo>
                      <a:pt x="616" y="834"/>
                      <a:pt x="616" y="832"/>
                      <a:pt x="614" y="829"/>
                    </a:cubicBezTo>
                    <a:cubicBezTo>
                      <a:pt x="614" y="829"/>
                      <a:pt x="613" y="825"/>
                      <a:pt x="615" y="825"/>
                    </a:cubicBezTo>
                    <a:cubicBezTo>
                      <a:pt x="615" y="825"/>
                      <a:pt x="617" y="825"/>
                      <a:pt x="618" y="825"/>
                    </a:cubicBezTo>
                    <a:cubicBezTo>
                      <a:pt x="618" y="825"/>
                      <a:pt x="621" y="825"/>
                      <a:pt x="625" y="826"/>
                    </a:cubicBezTo>
                    <a:cubicBezTo>
                      <a:pt x="625" y="826"/>
                      <a:pt x="628" y="828"/>
                      <a:pt x="629" y="828"/>
                    </a:cubicBezTo>
                    <a:cubicBezTo>
                      <a:pt x="629" y="828"/>
                      <a:pt x="631" y="828"/>
                      <a:pt x="631" y="831"/>
                    </a:cubicBezTo>
                    <a:cubicBezTo>
                      <a:pt x="631" y="831"/>
                      <a:pt x="631" y="832"/>
                      <a:pt x="631" y="833"/>
                    </a:cubicBezTo>
                    <a:cubicBezTo>
                      <a:pt x="631" y="833"/>
                      <a:pt x="631" y="834"/>
                      <a:pt x="631" y="834"/>
                    </a:cubicBezTo>
                    <a:close/>
                    <a:moveTo>
                      <a:pt x="667" y="773"/>
                    </a:moveTo>
                    <a:cubicBezTo>
                      <a:pt x="667" y="773"/>
                      <a:pt x="664" y="773"/>
                      <a:pt x="663" y="772"/>
                    </a:cubicBezTo>
                    <a:cubicBezTo>
                      <a:pt x="663" y="772"/>
                      <a:pt x="662" y="771"/>
                      <a:pt x="661" y="773"/>
                    </a:cubicBezTo>
                    <a:cubicBezTo>
                      <a:pt x="661" y="773"/>
                      <a:pt x="655" y="778"/>
                      <a:pt x="656" y="783"/>
                    </a:cubicBezTo>
                    <a:cubicBezTo>
                      <a:pt x="656" y="783"/>
                      <a:pt x="655" y="784"/>
                      <a:pt x="656" y="786"/>
                    </a:cubicBezTo>
                    <a:cubicBezTo>
                      <a:pt x="656" y="786"/>
                      <a:pt x="656" y="788"/>
                      <a:pt x="656" y="789"/>
                    </a:cubicBezTo>
                    <a:cubicBezTo>
                      <a:pt x="656" y="789"/>
                      <a:pt x="656" y="792"/>
                      <a:pt x="655" y="793"/>
                    </a:cubicBezTo>
                    <a:cubicBezTo>
                      <a:pt x="655" y="793"/>
                      <a:pt x="653" y="793"/>
                      <a:pt x="652" y="794"/>
                    </a:cubicBezTo>
                    <a:cubicBezTo>
                      <a:pt x="652" y="794"/>
                      <a:pt x="652" y="794"/>
                      <a:pt x="651" y="794"/>
                    </a:cubicBezTo>
                    <a:cubicBezTo>
                      <a:pt x="651" y="794"/>
                      <a:pt x="647" y="794"/>
                      <a:pt x="647" y="791"/>
                    </a:cubicBezTo>
                    <a:cubicBezTo>
                      <a:pt x="647" y="791"/>
                      <a:pt x="648" y="788"/>
                      <a:pt x="647" y="785"/>
                    </a:cubicBezTo>
                    <a:cubicBezTo>
                      <a:pt x="647" y="785"/>
                      <a:pt x="646" y="782"/>
                      <a:pt x="648" y="781"/>
                    </a:cubicBezTo>
                    <a:cubicBezTo>
                      <a:pt x="648" y="781"/>
                      <a:pt x="651" y="780"/>
                      <a:pt x="652" y="780"/>
                    </a:cubicBezTo>
                    <a:cubicBezTo>
                      <a:pt x="652" y="780"/>
                      <a:pt x="653" y="780"/>
                      <a:pt x="653" y="779"/>
                    </a:cubicBezTo>
                    <a:cubicBezTo>
                      <a:pt x="653" y="779"/>
                      <a:pt x="658" y="773"/>
                      <a:pt x="660" y="770"/>
                    </a:cubicBezTo>
                    <a:cubicBezTo>
                      <a:pt x="660" y="770"/>
                      <a:pt x="661" y="770"/>
                      <a:pt x="659" y="768"/>
                    </a:cubicBezTo>
                    <a:cubicBezTo>
                      <a:pt x="659" y="768"/>
                      <a:pt x="654" y="762"/>
                      <a:pt x="649" y="761"/>
                    </a:cubicBezTo>
                    <a:cubicBezTo>
                      <a:pt x="649" y="761"/>
                      <a:pt x="644" y="758"/>
                      <a:pt x="642" y="759"/>
                    </a:cubicBezTo>
                    <a:cubicBezTo>
                      <a:pt x="642" y="759"/>
                      <a:pt x="633" y="758"/>
                      <a:pt x="639" y="757"/>
                    </a:cubicBezTo>
                    <a:cubicBezTo>
                      <a:pt x="639" y="757"/>
                      <a:pt x="645" y="755"/>
                      <a:pt x="653" y="761"/>
                    </a:cubicBezTo>
                    <a:cubicBezTo>
                      <a:pt x="653" y="761"/>
                      <a:pt x="659" y="764"/>
                      <a:pt x="661" y="767"/>
                    </a:cubicBezTo>
                    <a:cubicBezTo>
                      <a:pt x="661" y="767"/>
                      <a:pt x="661" y="769"/>
                      <a:pt x="662" y="767"/>
                    </a:cubicBezTo>
                    <a:cubicBezTo>
                      <a:pt x="662" y="767"/>
                      <a:pt x="665" y="765"/>
                      <a:pt x="663" y="763"/>
                    </a:cubicBezTo>
                    <a:cubicBezTo>
                      <a:pt x="663" y="763"/>
                      <a:pt x="660" y="757"/>
                      <a:pt x="649" y="750"/>
                    </a:cubicBezTo>
                    <a:cubicBezTo>
                      <a:pt x="649" y="750"/>
                      <a:pt x="645" y="748"/>
                      <a:pt x="643" y="748"/>
                    </a:cubicBezTo>
                    <a:cubicBezTo>
                      <a:pt x="643" y="748"/>
                      <a:pt x="641" y="748"/>
                      <a:pt x="643" y="747"/>
                    </a:cubicBezTo>
                    <a:cubicBezTo>
                      <a:pt x="643" y="747"/>
                      <a:pt x="649" y="745"/>
                      <a:pt x="655" y="750"/>
                    </a:cubicBezTo>
                    <a:cubicBezTo>
                      <a:pt x="655" y="750"/>
                      <a:pt x="660" y="755"/>
                      <a:pt x="664" y="758"/>
                    </a:cubicBezTo>
                    <a:cubicBezTo>
                      <a:pt x="664" y="758"/>
                      <a:pt x="665" y="760"/>
                      <a:pt x="664" y="758"/>
                    </a:cubicBezTo>
                    <a:cubicBezTo>
                      <a:pt x="664" y="758"/>
                      <a:pt x="664" y="756"/>
                      <a:pt x="665" y="756"/>
                    </a:cubicBezTo>
                    <a:cubicBezTo>
                      <a:pt x="665" y="756"/>
                      <a:pt x="665" y="755"/>
                      <a:pt x="664" y="755"/>
                    </a:cubicBezTo>
                    <a:cubicBezTo>
                      <a:pt x="664" y="755"/>
                      <a:pt x="663" y="753"/>
                      <a:pt x="664" y="753"/>
                    </a:cubicBezTo>
                    <a:cubicBezTo>
                      <a:pt x="664" y="753"/>
                      <a:pt x="664" y="752"/>
                      <a:pt x="663" y="752"/>
                    </a:cubicBezTo>
                    <a:cubicBezTo>
                      <a:pt x="663" y="752"/>
                      <a:pt x="662" y="751"/>
                      <a:pt x="661" y="751"/>
                    </a:cubicBezTo>
                    <a:cubicBezTo>
                      <a:pt x="661" y="751"/>
                      <a:pt x="656" y="751"/>
                      <a:pt x="659" y="750"/>
                    </a:cubicBezTo>
                    <a:cubicBezTo>
                      <a:pt x="659" y="750"/>
                      <a:pt x="661" y="750"/>
                      <a:pt x="662" y="750"/>
                    </a:cubicBezTo>
                    <a:cubicBezTo>
                      <a:pt x="662" y="750"/>
                      <a:pt x="663" y="750"/>
                      <a:pt x="662" y="749"/>
                    </a:cubicBezTo>
                    <a:cubicBezTo>
                      <a:pt x="662" y="749"/>
                      <a:pt x="660" y="745"/>
                      <a:pt x="660" y="744"/>
                    </a:cubicBezTo>
                    <a:cubicBezTo>
                      <a:pt x="660" y="744"/>
                      <a:pt x="659" y="742"/>
                      <a:pt x="659" y="744"/>
                    </a:cubicBezTo>
                    <a:cubicBezTo>
                      <a:pt x="659" y="744"/>
                      <a:pt x="658" y="746"/>
                      <a:pt x="655" y="745"/>
                    </a:cubicBezTo>
                    <a:cubicBezTo>
                      <a:pt x="655" y="745"/>
                      <a:pt x="650" y="744"/>
                      <a:pt x="650" y="741"/>
                    </a:cubicBezTo>
                    <a:cubicBezTo>
                      <a:pt x="650" y="741"/>
                      <a:pt x="651" y="737"/>
                      <a:pt x="648" y="737"/>
                    </a:cubicBezTo>
                    <a:cubicBezTo>
                      <a:pt x="648" y="737"/>
                      <a:pt x="645" y="736"/>
                      <a:pt x="648" y="735"/>
                    </a:cubicBezTo>
                    <a:cubicBezTo>
                      <a:pt x="648" y="735"/>
                      <a:pt x="651" y="735"/>
                      <a:pt x="655" y="736"/>
                    </a:cubicBezTo>
                    <a:cubicBezTo>
                      <a:pt x="655" y="736"/>
                      <a:pt x="655" y="737"/>
                      <a:pt x="657" y="735"/>
                    </a:cubicBezTo>
                    <a:cubicBezTo>
                      <a:pt x="657" y="735"/>
                      <a:pt x="666" y="732"/>
                      <a:pt x="667" y="737"/>
                    </a:cubicBezTo>
                    <a:cubicBezTo>
                      <a:pt x="667" y="737"/>
                      <a:pt x="667" y="742"/>
                      <a:pt x="668" y="744"/>
                    </a:cubicBezTo>
                    <a:cubicBezTo>
                      <a:pt x="668" y="744"/>
                      <a:pt x="669" y="746"/>
                      <a:pt x="668" y="747"/>
                    </a:cubicBezTo>
                    <a:cubicBezTo>
                      <a:pt x="668" y="747"/>
                      <a:pt x="668" y="748"/>
                      <a:pt x="669" y="750"/>
                    </a:cubicBezTo>
                    <a:cubicBezTo>
                      <a:pt x="669" y="750"/>
                      <a:pt x="670" y="751"/>
                      <a:pt x="669" y="751"/>
                    </a:cubicBezTo>
                    <a:cubicBezTo>
                      <a:pt x="669" y="751"/>
                      <a:pt x="669" y="753"/>
                      <a:pt x="670" y="755"/>
                    </a:cubicBezTo>
                    <a:cubicBezTo>
                      <a:pt x="670" y="755"/>
                      <a:pt x="668" y="758"/>
                      <a:pt x="670" y="756"/>
                    </a:cubicBezTo>
                    <a:cubicBezTo>
                      <a:pt x="670" y="756"/>
                      <a:pt x="675" y="749"/>
                      <a:pt x="678" y="746"/>
                    </a:cubicBezTo>
                    <a:cubicBezTo>
                      <a:pt x="678" y="746"/>
                      <a:pt x="679" y="744"/>
                      <a:pt x="677" y="744"/>
                    </a:cubicBezTo>
                    <a:cubicBezTo>
                      <a:pt x="677" y="744"/>
                      <a:pt x="673" y="743"/>
                      <a:pt x="671" y="742"/>
                    </a:cubicBezTo>
                    <a:cubicBezTo>
                      <a:pt x="671" y="742"/>
                      <a:pt x="669" y="741"/>
                      <a:pt x="671" y="741"/>
                    </a:cubicBezTo>
                    <a:cubicBezTo>
                      <a:pt x="671" y="741"/>
                      <a:pt x="673" y="741"/>
                      <a:pt x="673" y="740"/>
                    </a:cubicBezTo>
                    <a:cubicBezTo>
                      <a:pt x="673" y="740"/>
                      <a:pt x="672" y="739"/>
                      <a:pt x="674" y="739"/>
                    </a:cubicBezTo>
                    <a:cubicBezTo>
                      <a:pt x="674" y="739"/>
                      <a:pt x="676" y="739"/>
                      <a:pt x="675" y="737"/>
                    </a:cubicBezTo>
                    <a:cubicBezTo>
                      <a:pt x="675" y="737"/>
                      <a:pt x="674" y="734"/>
                      <a:pt x="673" y="735"/>
                    </a:cubicBezTo>
                    <a:cubicBezTo>
                      <a:pt x="673" y="735"/>
                      <a:pt x="670" y="735"/>
                      <a:pt x="668" y="733"/>
                    </a:cubicBezTo>
                    <a:cubicBezTo>
                      <a:pt x="668" y="733"/>
                      <a:pt x="666" y="732"/>
                      <a:pt x="667" y="732"/>
                    </a:cubicBezTo>
                    <a:cubicBezTo>
                      <a:pt x="667" y="732"/>
                      <a:pt x="666" y="730"/>
                      <a:pt x="668" y="731"/>
                    </a:cubicBezTo>
                    <a:cubicBezTo>
                      <a:pt x="668" y="731"/>
                      <a:pt x="672" y="733"/>
                      <a:pt x="671" y="731"/>
                    </a:cubicBezTo>
                    <a:cubicBezTo>
                      <a:pt x="669" y="728"/>
                      <a:pt x="669" y="728"/>
                      <a:pt x="669" y="728"/>
                    </a:cubicBezTo>
                    <a:cubicBezTo>
                      <a:pt x="669" y="728"/>
                      <a:pt x="668" y="726"/>
                      <a:pt x="665" y="728"/>
                    </a:cubicBezTo>
                    <a:cubicBezTo>
                      <a:pt x="665" y="728"/>
                      <a:pt x="660" y="729"/>
                      <a:pt x="662" y="727"/>
                    </a:cubicBezTo>
                    <a:cubicBezTo>
                      <a:pt x="662" y="727"/>
                      <a:pt x="664" y="726"/>
                      <a:pt x="663" y="725"/>
                    </a:cubicBezTo>
                    <a:cubicBezTo>
                      <a:pt x="663" y="725"/>
                      <a:pt x="662" y="725"/>
                      <a:pt x="664" y="723"/>
                    </a:cubicBezTo>
                    <a:cubicBezTo>
                      <a:pt x="664" y="723"/>
                      <a:pt x="665" y="723"/>
                      <a:pt x="664" y="722"/>
                    </a:cubicBezTo>
                    <a:cubicBezTo>
                      <a:pt x="664" y="722"/>
                      <a:pt x="665" y="721"/>
                      <a:pt x="667" y="720"/>
                    </a:cubicBezTo>
                    <a:cubicBezTo>
                      <a:pt x="667" y="720"/>
                      <a:pt x="675" y="717"/>
                      <a:pt x="676" y="722"/>
                    </a:cubicBezTo>
                    <a:cubicBezTo>
                      <a:pt x="676" y="722"/>
                      <a:pt x="677" y="724"/>
                      <a:pt x="676" y="725"/>
                    </a:cubicBezTo>
                    <a:cubicBezTo>
                      <a:pt x="676" y="725"/>
                      <a:pt x="676" y="725"/>
                      <a:pt x="677" y="729"/>
                    </a:cubicBezTo>
                    <a:cubicBezTo>
                      <a:pt x="677" y="729"/>
                      <a:pt x="676" y="731"/>
                      <a:pt x="678" y="732"/>
                    </a:cubicBezTo>
                    <a:cubicBezTo>
                      <a:pt x="678" y="732"/>
                      <a:pt x="680" y="735"/>
                      <a:pt x="680" y="737"/>
                    </a:cubicBezTo>
                    <a:cubicBezTo>
                      <a:pt x="680" y="737"/>
                      <a:pt x="682" y="739"/>
                      <a:pt x="682" y="740"/>
                    </a:cubicBezTo>
                    <a:cubicBezTo>
                      <a:pt x="682" y="740"/>
                      <a:pt x="682" y="742"/>
                      <a:pt x="683" y="741"/>
                    </a:cubicBezTo>
                    <a:cubicBezTo>
                      <a:pt x="683" y="741"/>
                      <a:pt x="691" y="731"/>
                      <a:pt x="697" y="734"/>
                    </a:cubicBezTo>
                    <a:cubicBezTo>
                      <a:pt x="697" y="734"/>
                      <a:pt x="700" y="733"/>
                      <a:pt x="697" y="739"/>
                    </a:cubicBezTo>
                    <a:cubicBezTo>
                      <a:pt x="697" y="739"/>
                      <a:pt x="695" y="740"/>
                      <a:pt x="694" y="741"/>
                    </a:cubicBezTo>
                    <a:cubicBezTo>
                      <a:pt x="688" y="743"/>
                      <a:pt x="688" y="743"/>
                      <a:pt x="688" y="743"/>
                    </a:cubicBezTo>
                    <a:cubicBezTo>
                      <a:pt x="688" y="743"/>
                      <a:pt x="686" y="744"/>
                      <a:pt x="688" y="742"/>
                    </a:cubicBezTo>
                    <a:cubicBezTo>
                      <a:pt x="688" y="742"/>
                      <a:pt x="691" y="740"/>
                      <a:pt x="691" y="738"/>
                    </a:cubicBezTo>
                    <a:cubicBezTo>
                      <a:pt x="691" y="738"/>
                      <a:pt x="692" y="736"/>
                      <a:pt x="690" y="738"/>
                    </a:cubicBezTo>
                    <a:cubicBezTo>
                      <a:pt x="690" y="738"/>
                      <a:pt x="687" y="742"/>
                      <a:pt x="685" y="742"/>
                    </a:cubicBezTo>
                    <a:cubicBezTo>
                      <a:pt x="685" y="742"/>
                      <a:pt x="683" y="744"/>
                      <a:pt x="684" y="746"/>
                    </a:cubicBezTo>
                    <a:cubicBezTo>
                      <a:pt x="684" y="746"/>
                      <a:pt x="685" y="746"/>
                      <a:pt x="684" y="747"/>
                    </a:cubicBezTo>
                    <a:cubicBezTo>
                      <a:pt x="684" y="747"/>
                      <a:pt x="684" y="747"/>
                      <a:pt x="685" y="748"/>
                    </a:cubicBezTo>
                    <a:cubicBezTo>
                      <a:pt x="685" y="748"/>
                      <a:pt x="687" y="751"/>
                      <a:pt x="683" y="751"/>
                    </a:cubicBezTo>
                    <a:cubicBezTo>
                      <a:pt x="683" y="751"/>
                      <a:pt x="680" y="751"/>
                      <a:pt x="679" y="750"/>
                    </a:cubicBezTo>
                    <a:cubicBezTo>
                      <a:pt x="679" y="750"/>
                      <a:pt x="679" y="747"/>
                      <a:pt x="677" y="750"/>
                    </a:cubicBezTo>
                    <a:cubicBezTo>
                      <a:pt x="677" y="750"/>
                      <a:pt x="674" y="755"/>
                      <a:pt x="672" y="757"/>
                    </a:cubicBezTo>
                    <a:cubicBezTo>
                      <a:pt x="672" y="757"/>
                      <a:pt x="667" y="762"/>
                      <a:pt x="668" y="764"/>
                    </a:cubicBezTo>
                    <a:cubicBezTo>
                      <a:pt x="668" y="764"/>
                      <a:pt x="671" y="765"/>
                      <a:pt x="669" y="766"/>
                    </a:cubicBezTo>
                    <a:cubicBezTo>
                      <a:pt x="669" y="766"/>
                      <a:pt x="668" y="766"/>
                      <a:pt x="667" y="765"/>
                    </a:cubicBezTo>
                    <a:cubicBezTo>
                      <a:pt x="667" y="765"/>
                      <a:pt x="666" y="765"/>
                      <a:pt x="665" y="767"/>
                    </a:cubicBezTo>
                    <a:cubicBezTo>
                      <a:pt x="665" y="767"/>
                      <a:pt x="662" y="770"/>
                      <a:pt x="665" y="771"/>
                    </a:cubicBezTo>
                    <a:cubicBezTo>
                      <a:pt x="665" y="771"/>
                      <a:pt x="665" y="771"/>
                      <a:pt x="666" y="772"/>
                    </a:cubicBezTo>
                    <a:cubicBezTo>
                      <a:pt x="666" y="772"/>
                      <a:pt x="668" y="772"/>
                      <a:pt x="667" y="773"/>
                    </a:cubicBezTo>
                    <a:close/>
                    <a:moveTo>
                      <a:pt x="706" y="796"/>
                    </a:moveTo>
                    <a:cubicBezTo>
                      <a:pt x="706" y="796"/>
                      <a:pt x="705" y="797"/>
                      <a:pt x="705" y="800"/>
                    </a:cubicBezTo>
                    <a:cubicBezTo>
                      <a:pt x="705" y="800"/>
                      <a:pt x="705" y="800"/>
                      <a:pt x="704" y="801"/>
                    </a:cubicBezTo>
                    <a:cubicBezTo>
                      <a:pt x="695" y="808"/>
                      <a:pt x="695" y="808"/>
                      <a:pt x="695" y="808"/>
                    </a:cubicBezTo>
                    <a:cubicBezTo>
                      <a:pt x="695" y="808"/>
                      <a:pt x="694" y="807"/>
                      <a:pt x="693" y="809"/>
                    </a:cubicBezTo>
                    <a:cubicBezTo>
                      <a:pt x="693" y="809"/>
                      <a:pt x="692" y="809"/>
                      <a:pt x="692" y="808"/>
                    </a:cubicBezTo>
                    <a:cubicBezTo>
                      <a:pt x="692" y="808"/>
                      <a:pt x="692" y="808"/>
                      <a:pt x="691" y="809"/>
                    </a:cubicBezTo>
                    <a:cubicBezTo>
                      <a:pt x="691" y="809"/>
                      <a:pt x="690" y="808"/>
                      <a:pt x="689" y="809"/>
                    </a:cubicBezTo>
                    <a:cubicBezTo>
                      <a:pt x="683" y="810"/>
                      <a:pt x="683" y="810"/>
                      <a:pt x="683" y="810"/>
                    </a:cubicBezTo>
                    <a:cubicBezTo>
                      <a:pt x="683" y="810"/>
                      <a:pt x="681" y="811"/>
                      <a:pt x="684" y="809"/>
                    </a:cubicBezTo>
                    <a:cubicBezTo>
                      <a:pt x="684" y="809"/>
                      <a:pt x="691" y="807"/>
                      <a:pt x="688" y="807"/>
                    </a:cubicBezTo>
                    <a:cubicBezTo>
                      <a:pt x="688" y="807"/>
                      <a:pt x="685" y="807"/>
                      <a:pt x="687" y="806"/>
                    </a:cubicBezTo>
                    <a:cubicBezTo>
                      <a:pt x="687" y="806"/>
                      <a:pt x="694" y="801"/>
                      <a:pt x="697" y="796"/>
                    </a:cubicBezTo>
                    <a:cubicBezTo>
                      <a:pt x="697" y="796"/>
                      <a:pt x="703" y="786"/>
                      <a:pt x="695" y="779"/>
                    </a:cubicBezTo>
                    <a:cubicBezTo>
                      <a:pt x="695" y="779"/>
                      <a:pt x="691" y="780"/>
                      <a:pt x="687" y="784"/>
                    </a:cubicBezTo>
                    <a:cubicBezTo>
                      <a:pt x="687" y="784"/>
                      <a:pt x="685" y="790"/>
                      <a:pt x="683" y="790"/>
                    </a:cubicBezTo>
                    <a:cubicBezTo>
                      <a:pt x="683" y="790"/>
                      <a:pt x="677" y="790"/>
                      <a:pt x="675" y="787"/>
                    </a:cubicBezTo>
                    <a:cubicBezTo>
                      <a:pt x="675" y="787"/>
                      <a:pt x="672" y="786"/>
                      <a:pt x="674" y="786"/>
                    </a:cubicBezTo>
                    <a:cubicBezTo>
                      <a:pt x="674" y="786"/>
                      <a:pt x="675" y="787"/>
                      <a:pt x="677" y="784"/>
                    </a:cubicBezTo>
                    <a:cubicBezTo>
                      <a:pt x="677" y="784"/>
                      <a:pt x="680" y="783"/>
                      <a:pt x="680" y="782"/>
                    </a:cubicBezTo>
                    <a:cubicBezTo>
                      <a:pt x="680" y="782"/>
                      <a:pt x="682" y="779"/>
                      <a:pt x="685" y="777"/>
                    </a:cubicBezTo>
                    <a:cubicBezTo>
                      <a:pt x="685" y="777"/>
                      <a:pt x="687" y="775"/>
                      <a:pt x="688" y="774"/>
                    </a:cubicBezTo>
                    <a:cubicBezTo>
                      <a:pt x="688" y="774"/>
                      <a:pt x="688" y="772"/>
                      <a:pt x="686" y="772"/>
                    </a:cubicBezTo>
                    <a:cubicBezTo>
                      <a:pt x="686" y="772"/>
                      <a:pt x="682" y="777"/>
                      <a:pt x="679" y="769"/>
                    </a:cubicBezTo>
                    <a:cubicBezTo>
                      <a:pt x="679" y="769"/>
                      <a:pt x="679" y="761"/>
                      <a:pt x="677" y="764"/>
                    </a:cubicBezTo>
                    <a:cubicBezTo>
                      <a:pt x="677" y="764"/>
                      <a:pt x="676" y="769"/>
                      <a:pt x="672" y="770"/>
                    </a:cubicBezTo>
                    <a:cubicBezTo>
                      <a:pt x="672" y="770"/>
                      <a:pt x="670" y="771"/>
                      <a:pt x="668" y="770"/>
                    </a:cubicBezTo>
                    <a:cubicBezTo>
                      <a:pt x="668" y="770"/>
                      <a:pt x="666" y="769"/>
                      <a:pt x="668" y="769"/>
                    </a:cubicBezTo>
                    <a:cubicBezTo>
                      <a:pt x="668" y="769"/>
                      <a:pt x="671" y="768"/>
                      <a:pt x="673" y="764"/>
                    </a:cubicBezTo>
                    <a:cubicBezTo>
                      <a:pt x="673" y="764"/>
                      <a:pt x="676" y="761"/>
                      <a:pt x="675" y="759"/>
                    </a:cubicBezTo>
                    <a:cubicBezTo>
                      <a:pt x="675" y="759"/>
                      <a:pt x="675" y="758"/>
                      <a:pt x="678" y="757"/>
                    </a:cubicBezTo>
                    <a:cubicBezTo>
                      <a:pt x="678" y="757"/>
                      <a:pt x="684" y="752"/>
                      <a:pt x="687" y="755"/>
                    </a:cubicBezTo>
                    <a:cubicBezTo>
                      <a:pt x="687" y="755"/>
                      <a:pt x="689" y="757"/>
                      <a:pt x="687" y="760"/>
                    </a:cubicBezTo>
                    <a:cubicBezTo>
                      <a:pt x="687" y="760"/>
                      <a:pt x="686" y="763"/>
                      <a:pt x="689" y="765"/>
                    </a:cubicBezTo>
                    <a:cubicBezTo>
                      <a:pt x="689" y="765"/>
                      <a:pt x="693" y="768"/>
                      <a:pt x="694" y="766"/>
                    </a:cubicBezTo>
                    <a:cubicBezTo>
                      <a:pt x="694" y="766"/>
                      <a:pt x="699" y="762"/>
                      <a:pt x="701" y="763"/>
                    </a:cubicBezTo>
                    <a:cubicBezTo>
                      <a:pt x="701" y="763"/>
                      <a:pt x="705" y="764"/>
                      <a:pt x="705" y="766"/>
                    </a:cubicBezTo>
                    <a:cubicBezTo>
                      <a:pt x="705" y="766"/>
                      <a:pt x="704" y="768"/>
                      <a:pt x="703" y="769"/>
                    </a:cubicBezTo>
                    <a:cubicBezTo>
                      <a:pt x="703" y="769"/>
                      <a:pt x="703" y="770"/>
                      <a:pt x="702" y="771"/>
                    </a:cubicBezTo>
                    <a:cubicBezTo>
                      <a:pt x="702" y="771"/>
                      <a:pt x="699" y="772"/>
                      <a:pt x="701" y="775"/>
                    </a:cubicBezTo>
                    <a:cubicBezTo>
                      <a:pt x="706" y="782"/>
                      <a:pt x="706" y="782"/>
                      <a:pt x="706" y="782"/>
                    </a:cubicBezTo>
                    <a:cubicBezTo>
                      <a:pt x="706" y="782"/>
                      <a:pt x="708" y="789"/>
                      <a:pt x="707" y="793"/>
                    </a:cubicBezTo>
                    <a:cubicBezTo>
                      <a:pt x="707" y="794"/>
                      <a:pt x="706" y="796"/>
                      <a:pt x="706" y="796"/>
                    </a:cubicBezTo>
                    <a:close/>
                    <a:moveTo>
                      <a:pt x="451" y="788"/>
                    </a:moveTo>
                    <a:cubicBezTo>
                      <a:pt x="267" y="788"/>
                      <a:pt x="118" y="639"/>
                      <a:pt x="118" y="455"/>
                    </a:cubicBezTo>
                    <a:cubicBezTo>
                      <a:pt x="118" y="271"/>
                      <a:pt x="267" y="121"/>
                      <a:pt x="451" y="121"/>
                    </a:cubicBezTo>
                    <a:cubicBezTo>
                      <a:pt x="635" y="121"/>
                      <a:pt x="784" y="271"/>
                      <a:pt x="784" y="455"/>
                    </a:cubicBezTo>
                    <a:cubicBezTo>
                      <a:pt x="784" y="639"/>
                      <a:pt x="635" y="788"/>
                      <a:pt x="451" y="788"/>
                    </a:cubicBezTo>
                    <a:close/>
                    <a:moveTo>
                      <a:pt x="778" y="318"/>
                    </a:moveTo>
                    <a:cubicBezTo>
                      <a:pt x="775" y="310"/>
                      <a:pt x="775" y="303"/>
                      <a:pt x="777" y="296"/>
                    </a:cubicBezTo>
                    <a:cubicBezTo>
                      <a:pt x="779" y="290"/>
                      <a:pt x="784" y="285"/>
                      <a:pt x="792" y="282"/>
                    </a:cubicBezTo>
                    <a:cubicBezTo>
                      <a:pt x="797" y="280"/>
                      <a:pt x="801" y="279"/>
                      <a:pt x="805" y="279"/>
                    </a:cubicBezTo>
                    <a:cubicBezTo>
                      <a:pt x="808" y="280"/>
                      <a:pt x="811" y="280"/>
                      <a:pt x="814" y="282"/>
                    </a:cubicBezTo>
                    <a:cubicBezTo>
                      <a:pt x="817" y="283"/>
                      <a:pt x="819" y="285"/>
                      <a:pt x="821" y="287"/>
                    </a:cubicBezTo>
                    <a:cubicBezTo>
                      <a:pt x="824" y="289"/>
                      <a:pt x="826" y="293"/>
                      <a:pt x="828" y="297"/>
                    </a:cubicBezTo>
                    <a:cubicBezTo>
                      <a:pt x="831" y="305"/>
                      <a:pt x="831" y="312"/>
                      <a:pt x="829" y="318"/>
                    </a:cubicBezTo>
                    <a:cubicBezTo>
                      <a:pt x="826" y="325"/>
                      <a:pt x="821" y="330"/>
                      <a:pt x="813" y="333"/>
                    </a:cubicBezTo>
                    <a:cubicBezTo>
                      <a:pt x="806" y="336"/>
                      <a:pt x="799" y="336"/>
                      <a:pt x="792" y="334"/>
                    </a:cubicBezTo>
                    <a:cubicBezTo>
                      <a:pt x="786" y="331"/>
                      <a:pt x="781" y="325"/>
                      <a:pt x="778" y="318"/>
                    </a:cubicBezTo>
                    <a:close/>
                    <a:moveTo>
                      <a:pt x="841" y="337"/>
                    </a:moveTo>
                    <a:cubicBezTo>
                      <a:pt x="843" y="348"/>
                      <a:pt x="843" y="348"/>
                      <a:pt x="843" y="348"/>
                    </a:cubicBezTo>
                    <a:cubicBezTo>
                      <a:pt x="802" y="358"/>
                      <a:pt x="802" y="358"/>
                      <a:pt x="802" y="358"/>
                    </a:cubicBezTo>
                    <a:cubicBezTo>
                      <a:pt x="809" y="386"/>
                      <a:pt x="809" y="386"/>
                      <a:pt x="809" y="386"/>
                    </a:cubicBezTo>
                    <a:cubicBezTo>
                      <a:pt x="801" y="388"/>
                      <a:pt x="801" y="388"/>
                      <a:pt x="801" y="388"/>
                    </a:cubicBezTo>
                    <a:cubicBezTo>
                      <a:pt x="791" y="349"/>
                      <a:pt x="791" y="349"/>
                      <a:pt x="791" y="349"/>
                    </a:cubicBezTo>
                    <a:lnTo>
                      <a:pt x="841" y="337"/>
                    </a:lnTo>
                    <a:close/>
                    <a:moveTo>
                      <a:pt x="851" y="525"/>
                    </a:moveTo>
                    <a:cubicBezTo>
                      <a:pt x="815" y="528"/>
                      <a:pt x="815" y="528"/>
                      <a:pt x="815" y="528"/>
                    </a:cubicBezTo>
                    <a:cubicBezTo>
                      <a:pt x="847" y="545"/>
                      <a:pt x="847" y="545"/>
                      <a:pt x="847" y="545"/>
                    </a:cubicBezTo>
                    <a:cubicBezTo>
                      <a:pt x="844" y="562"/>
                      <a:pt x="844" y="562"/>
                      <a:pt x="844" y="562"/>
                    </a:cubicBezTo>
                    <a:cubicBezTo>
                      <a:pt x="793" y="552"/>
                      <a:pt x="793" y="552"/>
                      <a:pt x="793" y="552"/>
                    </a:cubicBezTo>
                    <a:cubicBezTo>
                      <a:pt x="795" y="541"/>
                      <a:pt x="795" y="541"/>
                      <a:pt x="795" y="541"/>
                    </a:cubicBezTo>
                    <a:cubicBezTo>
                      <a:pt x="835" y="549"/>
                      <a:pt x="835" y="549"/>
                      <a:pt x="835" y="549"/>
                    </a:cubicBezTo>
                    <a:cubicBezTo>
                      <a:pt x="798" y="530"/>
                      <a:pt x="798" y="530"/>
                      <a:pt x="798" y="530"/>
                    </a:cubicBezTo>
                    <a:cubicBezTo>
                      <a:pt x="800" y="519"/>
                      <a:pt x="800" y="519"/>
                      <a:pt x="800" y="519"/>
                    </a:cubicBezTo>
                    <a:cubicBezTo>
                      <a:pt x="842" y="517"/>
                      <a:pt x="842" y="517"/>
                      <a:pt x="842" y="517"/>
                    </a:cubicBezTo>
                    <a:cubicBezTo>
                      <a:pt x="802" y="508"/>
                      <a:pt x="802" y="508"/>
                      <a:pt x="802" y="508"/>
                    </a:cubicBezTo>
                    <a:cubicBezTo>
                      <a:pt x="804" y="498"/>
                      <a:pt x="804" y="498"/>
                      <a:pt x="804" y="498"/>
                    </a:cubicBezTo>
                    <a:cubicBezTo>
                      <a:pt x="855" y="508"/>
                      <a:pt x="855" y="508"/>
                      <a:pt x="855" y="508"/>
                    </a:cubicBezTo>
                    <a:lnTo>
                      <a:pt x="851" y="525"/>
                    </a:lnTo>
                    <a:close/>
                    <a:moveTo>
                      <a:pt x="815" y="474"/>
                    </a:moveTo>
                    <a:cubicBezTo>
                      <a:pt x="816" y="476"/>
                      <a:pt x="818" y="477"/>
                      <a:pt x="819" y="478"/>
                    </a:cubicBezTo>
                    <a:cubicBezTo>
                      <a:pt x="821" y="478"/>
                      <a:pt x="824" y="478"/>
                      <a:pt x="828" y="478"/>
                    </a:cubicBezTo>
                    <a:cubicBezTo>
                      <a:pt x="857" y="479"/>
                      <a:pt x="857" y="479"/>
                      <a:pt x="857" y="479"/>
                    </a:cubicBezTo>
                    <a:cubicBezTo>
                      <a:pt x="856" y="491"/>
                      <a:pt x="856" y="491"/>
                      <a:pt x="856" y="491"/>
                    </a:cubicBezTo>
                    <a:cubicBezTo>
                      <a:pt x="829" y="490"/>
                      <a:pt x="829" y="490"/>
                      <a:pt x="829" y="490"/>
                    </a:cubicBezTo>
                    <a:cubicBezTo>
                      <a:pt x="823" y="490"/>
                      <a:pt x="819" y="489"/>
                      <a:pt x="816" y="489"/>
                    </a:cubicBezTo>
                    <a:cubicBezTo>
                      <a:pt x="814" y="488"/>
                      <a:pt x="812" y="487"/>
                      <a:pt x="810" y="485"/>
                    </a:cubicBezTo>
                    <a:cubicBezTo>
                      <a:pt x="808" y="483"/>
                      <a:pt x="807" y="481"/>
                      <a:pt x="806" y="478"/>
                    </a:cubicBezTo>
                    <a:cubicBezTo>
                      <a:pt x="805" y="475"/>
                      <a:pt x="805" y="472"/>
                      <a:pt x="805" y="467"/>
                    </a:cubicBezTo>
                    <a:cubicBezTo>
                      <a:pt x="805" y="462"/>
                      <a:pt x="806" y="458"/>
                      <a:pt x="807" y="455"/>
                    </a:cubicBezTo>
                    <a:cubicBezTo>
                      <a:pt x="808" y="452"/>
                      <a:pt x="810" y="450"/>
                      <a:pt x="812" y="448"/>
                    </a:cubicBezTo>
                    <a:cubicBezTo>
                      <a:pt x="813" y="447"/>
                      <a:pt x="815" y="446"/>
                      <a:pt x="817" y="445"/>
                    </a:cubicBezTo>
                    <a:cubicBezTo>
                      <a:pt x="820" y="445"/>
                      <a:pt x="825" y="444"/>
                      <a:pt x="831" y="445"/>
                    </a:cubicBezTo>
                    <a:cubicBezTo>
                      <a:pt x="858" y="446"/>
                      <a:pt x="858" y="446"/>
                      <a:pt x="858" y="446"/>
                    </a:cubicBezTo>
                    <a:cubicBezTo>
                      <a:pt x="858" y="457"/>
                      <a:pt x="858" y="457"/>
                      <a:pt x="858" y="457"/>
                    </a:cubicBezTo>
                    <a:cubicBezTo>
                      <a:pt x="830" y="456"/>
                      <a:pt x="830" y="456"/>
                      <a:pt x="830" y="456"/>
                    </a:cubicBezTo>
                    <a:cubicBezTo>
                      <a:pt x="825" y="456"/>
                      <a:pt x="822" y="456"/>
                      <a:pt x="821" y="456"/>
                    </a:cubicBezTo>
                    <a:cubicBezTo>
                      <a:pt x="819" y="457"/>
                      <a:pt x="817" y="458"/>
                      <a:pt x="816" y="459"/>
                    </a:cubicBezTo>
                    <a:cubicBezTo>
                      <a:pt x="814" y="461"/>
                      <a:pt x="814" y="464"/>
                      <a:pt x="813" y="467"/>
                    </a:cubicBezTo>
                    <a:cubicBezTo>
                      <a:pt x="813" y="470"/>
                      <a:pt x="814" y="473"/>
                      <a:pt x="815" y="4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7" name="Freeform 85"/>
              <p:cNvSpPr/>
              <p:nvPr/>
            </p:nvSpPr>
            <p:spPr bwMode="auto">
              <a:xfrm>
                <a:off x="1913" y="749"/>
                <a:ext cx="42" cy="40"/>
              </a:xfrm>
              <a:custGeom>
                <a:avLst/>
                <a:gdLst>
                  <a:gd name="T0" fmla="*/ 13 w 22"/>
                  <a:gd name="T1" fmla="*/ 20 h 21"/>
                  <a:gd name="T2" fmla="*/ 18 w 22"/>
                  <a:gd name="T3" fmla="*/ 20 h 21"/>
                  <a:gd name="T4" fmla="*/ 21 w 22"/>
                  <a:gd name="T5" fmla="*/ 18 h 21"/>
                  <a:gd name="T6" fmla="*/ 22 w 22"/>
                  <a:gd name="T7" fmla="*/ 13 h 21"/>
                  <a:gd name="T8" fmla="*/ 20 w 22"/>
                  <a:gd name="T9" fmla="*/ 8 h 21"/>
                  <a:gd name="T10" fmla="*/ 13 w 22"/>
                  <a:gd name="T11" fmla="*/ 3 h 21"/>
                  <a:gd name="T12" fmla="*/ 9 w 22"/>
                  <a:gd name="T13" fmla="*/ 0 h 21"/>
                  <a:gd name="T14" fmla="*/ 0 w 22"/>
                  <a:gd name="T15" fmla="*/ 12 h 21"/>
                  <a:gd name="T16" fmla="*/ 5 w 22"/>
                  <a:gd name="T17" fmla="*/ 16 h 21"/>
                  <a:gd name="T18" fmla="*/ 13 w 22"/>
                  <a:gd name="T19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1">
                    <a:moveTo>
                      <a:pt x="13" y="20"/>
                    </a:moveTo>
                    <a:cubicBezTo>
                      <a:pt x="15" y="21"/>
                      <a:pt x="16" y="21"/>
                      <a:pt x="18" y="20"/>
                    </a:cubicBezTo>
                    <a:cubicBezTo>
                      <a:pt x="19" y="20"/>
                      <a:pt x="20" y="19"/>
                      <a:pt x="21" y="18"/>
                    </a:cubicBezTo>
                    <a:cubicBezTo>
                      <a:pt x="22" y="16"/>
                      <a:pt x="22" y="14"/>
                      <a:pt x="22" y="13"/>
                    </a:cubicBezTo>
                    <a:cubicBezTo>
                      <a:pt x="22" y="11"/>
                      <a:pt x="21" y="10"/>
                      <a:pt x="20" y="8"/>
                    </a:cubicBezTo>
                    <a:cubicBezTo>
                      <a:pt x="19" y="7"/>
                      <a:pt x="16" y="6"/>
                      <a:pt x="13" y="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9" y="18"/>
                      <a:pt x="12" y="20"/>
                      <a:pt x="13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8" name="Freeform 86"/>
              <p:cNvSpPr/>
              <p:nvPr/>
            </p:nvSpPr>
            <p:spPr bwMode="auto">
              <a:xfrm>
                <a:off x="1636" y="2110"/>
                <a:ext cx="35" cy="54"/>
              </a:xfrm>
              <a:custGeom>
                <a:avLst/>
                <a:gdLst>
                  <a:gd name="T0" fmla="*/ 4 w 18"/>
                  <a:gd name="T1" fmla="*/ 3 h 28"/>
                  <a:gd name="T2" fmla="*/ 6 w 18"/>
                  <a:gd name="T3" fmla="*/ 6 h 28"/>
                  <a:gd name="T4" fmla="*/ 7 w 18"/>
                  <a:gd name="T5" fmla="*/ 9 h 28"/>
                  <a:gd name="T6" fmla="*/ 7 w 18"/>
                  <a:gd name="T7" fmla="*/ 12 h 28"/>
                  <a:gd name="T8" fmla="*/ 6 w 18"/>
                  <a:gd name="T9" fmla="*/ 13 h 28"/>
                  <a:gd name="T10" fmla="*/ 3 w 18"/>
                  <a:gd name="T11" fmla="*/ 19 h 28"/>
                  <a:gd name="T12" fmla="*/ 3 w 18"/>
                  <a:gd name="T13" fmla="*/ 25 h 28"/>
                  <a:gd name="T14" fmla="*/ 8 w 18"/>
                  <a:gd name="T15" fmla="*/ 22 h 28"/>
                  <a:gd name="T16" fmla="*/ 10 w 18"/>
                  <a:gd name="T17" fmla="*/ 21 h 28"/>
                  <a:gd name="T18" fmla="*/ 11 w 18"/>
                  <a:gd name="T19" fmla="*/ 19 h 28"/>
                  <a:gd name="T20" fmla="*/ 15 w 18"/>
                  <a:gd name="T21" fmla="*/ 13 h 28"/>
                  <a:gd name="T22" fmla="*/ 18 w 18"/>
                  <a:gd name="T23" fmla="*/ 7 h 28"/>
                  <a:gd name="T24" fmla="*/ 18 w 18"/>
                  <a:gd name="T25" fmla="*/ 4 h 28"/>
                  <a:gd name="T26" fmla="*/ 12 w 18"/>
                  <a:gd name="T27" fmla="*/ 1 h 28"/>
                  <a:gd name="T28" fmla="*/ 8 w 18"/>
                  <a:gd name="T29" fmla="*/ 0 h 28"/>
                  <a:gd name="T30" fmla="*/ 4 w 18"/>
                  <a:gd name="T31" fmla="*/ 0 h 28"/>
                  <a:gd name="T32" fmla="*/ 4 w 18"/>
                  <a:gd name="T33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" h="28">
                    <a:moveTo>
                      <a:pt x="4" y="3"/>
                    </a:moveTo>
                    <a:cubicBezTo>
                      <a:pt x="4" y="4"/>
                      <a:pt x="6" y="6"/>
                      <a:pt x="6" y="6"/>
                    </a:cubicBezTo>
                    <a:cubicBezTo>
                      <a:pt x="6" y="8"/>
                      <a:pt x="7" y="9"/>
                      <a:pt x="7" y="9"/>
                    </a:cubicBezTo>
                    <a:cubicBezTo>
                      <a:pt x="8" y="10"/>
                      <a:pt x="7" y="12"/>
                      <a:pt x="7" y="12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6" y="16"/>
                      <a:pt x="3" y="19"/>
                      <a:pt x="3" y="19"/>
                    </a:cubicBezTo>
                    <a:cubicBezTo>
                      <a:pt x="0" y="21"/>
                      <a:pt x="3" y="25"/>
                      <a:pt x="3" y="25"/>
                    </a:cubicBezTo>
                    <a:cubicBezTo>
                      <a:pt x="4" y="28"/>
                      <a:pt x="8" y="22"/>
                      <a:pt x="8" y="22"/>
                    </a:cubicBezTo>
                    <a:cubicBezTo>
                      <a:pt x="9" y="21"/>
                      <a:pt x="10" y="21"/>
                      <a:pt x="10" y="21"/>
                    </a:cubicBezTo>
                    <a:cubicBezTo>
                      <a:pt x="10" y="20"/>
                      <a:pt x="10" y="20"/>
                      <a:pt x="11" y="19"/>
                    </a:cubicBezTo>
                    <a:cubicBezTo>
                      <a:pt x="12" y="16"/>
                      <a:pt x="15" y="13"/>
                      <a:pt x="15" y="13"/>
                    </a:cubicBezTo>
                    <a:cubicBezTo>
                      <a:pt x="15" y="12"/>
                      <a:pt x="18" y="7"/>
                      <a:pt x="18" y="7"/>
                    </a:cubicBezTo>
                    <a:cubicBezTo>
                      <a:pt x="18" y="6"/>
                      <a:pt x="18" y="4"/>
                      <a:pt x="18" y="4"/>
                    </a:cubicBezTo>
                    <a:cubicBezTo>
                      <a:pt x="17" y="3"/>
                      <a:pt x="12" y="1"/>
                      <a:pt x="12" y="1"/>
                    </a:cubicBezTo>
                    <a:cubicBezTo>
                      <a:pt x="12" y="1"/>
                      <a:pt x="10" y="1"/>
                      <a:pt x="8" y="0"/>
                    </a:cubicBezTo>
                    <a:cubicBezTo>
                      <a:pt x="6" y="0"/>
                      <a:pt x="4" y="0"/>
                      <a:pt x="4" y="0"/>
                    </a:cubicBezTo>
                    <a:cubicBezTo>
                      <a:pt x="1" y="1"/>
                      <a:pt x="4" y="3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9" name="Freeform 87"/>
              <p:cNvSpPr/>
              <p:nvPr/>
            </p:nvSpPr>
            <p:spPr bwMode="auto">
              <a:xfrm>
                <a:off x="2152" y="1076"/>
                <a:ext cx="68" cy="67"/>
              </a:xfrm>
              <a:custGeom>
                <a:avLst/>
                <a:gdLst>
                  <a:gd name="T0" fmla="*/ 24 w 36"/>
                  <a:gd name="T1" fmla="*/ 32 h 35"/>
                  <a:gd name="T2" fmla="*/ 35 w 36"/>
                  <a:gd name="T3" fmla="*/ 23 h 35"/>
                  <a:gd name="T4" fmla="*/ 35 w 36"/>
                  <a:gd name="T5" fmla="*/ 11 h 35"/>
                  <a:gd name="T6" fmla="*/ 26 w 36"/>
                  <a:gd name="T7" fmla="*/ 2 h 35"/>
                  <a:gd name="T8" fmla="*/ 12 w 36"/>
                  <a:gd name="T9" fmla="*/ 3 h 35"/>
                  <a:gd name="T10" fmla="*/ 1 w 36"/>
                  <a:gd name="T11" fmla="*/ 12 h 35"/>
                  <a:gd name="T12" fmla="*/ 1 w 36"/>
                  <a:gd name="T13" fmla="*/ 24 h 35"/>
                  <a:gd name="T14" fmla="*/ 10 w 36"/>
                  <a:gd name="T15" fmla="*/ 33 h 35"/>
                  <a:gd name="T16" fmla="*/ 24 w 36"/>
                  <a:gd name="T17" fmla="*/ 3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5">
                    <a:moveTo>
                      <a:pt x="24" y="32"/>
                    </a:moveTo>
                    <a:cubicBezTo>
                      <a:pt x="30" y="30"/>
                      <a:pt x="33" y="27"/>
                      <a:pt x="35" y="23"/>
                    </a:cubicBezTo>
                    <a:cubicBezTo>
                      <a:pt x="36" y="19"/>
                      <a:pt x="36" y="15"/>
                      <a:pt x="35" y="11"/>
                    </a:cubicBezTo>
                    <a:cubicBezTo>
                      <a:pt x="33" y="6"/>
                      <a:pt x="30" y="3"/>
                      <a:pt x="26" y="2"/>
                    </a:cubicBezTo>
                    <a:cubicBezTo>
                      <a:pt x="22" y="0"/>
                      <a:pt x="17" y="1"/>
                      <a:pt x="12" y="3"/>
                    </a:cubicBezTo>
                    <a:cubicBezTo>
                      <a:pt x="7" y="5"/>
                      <a:pt x="3" y="8"/>
                      <a:pt x="1" y="12"/>
                    </a:cubicBezTo>
                    <a:cubicBezTo>
                      <a:pt x="0" y="16"/>
                      <a:pt x="0" y="20"/>
                      <a:pt x="1" y="24"/>
                    </a:cubicBezTo>
                    <a:cubicBezTo>
                      <a:pt x="3" y="29"/>
                      <a:pt x="6" y="31"/>
                      <a:pt x="10" y="33"/>
                    </a:cubicBezTo>
                    <a:cubicBezTo>
                      <a:pt x="14" y="35"/>
                      <a:pt x="18" y="34"/>
                      <a:pt x="24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10899831" y="6542060"/>
            <a:ext cx="1028644" cy="189883"/>
            <a:chOff x="4206876" y="3000376"/>
            <a:chExt cx="3689350" cy="681038"/>
          </a:xfrm>
          <a:solidFill>
            <a:schemeClr val="bg1"/>
          </a:solidFill>
        </p:grpSpPr>
        <p:sp>
          <p:nvSpPr>
            <p:cNvPr id="10" name="Freeform 54"/>
            <p:cNvSpPr/>
            <p:nvPr/>
          </p:nvSpPr>
          <p:spPr bwMode="auto">
            <a:xfrm>
              <a:off x="5246688" y="3021013"/>
              <a:ext cx="647700" cy="141288"/>
            </a:xfrm>
            <a:custGeom>
              <a:avLst/>
              <a:gdLst>
                <a:gd name="T0" fmla="*/ 98 w 214"/>
                <a:gd name="T1" fmla="*/ 0 h 46"/>
                <a:gd name="T2" fmla="*/ 108 w 214"/>
                <a:gd name="T3" fmla="*/ 3 h 46"/>
                <a:gd name="T4" fmla="*/ 127 w 214"/>
                <a:gd name="T5" fmla="*/ 17 h 46"/>
                <a:gd name="T6" fmla="*/ 137 w 214"/>
                <a:gd name="T7" fmla="*/ 19 h 46"/>
                <a:gd name="T8" fmla="*/ 139 w 214"/>
                <a:gd name="T9" fmla="*/ 19 h 46"/>
                <a:gd name="T10" fmla="*/ 162 w 214"/>
                <a:gd name="T11" fmla="*/ 19 h 46"/>
                <a:gd name="T12" fmla="*/ 176 w 214"/>
                <a:gd name="T13" fmla="*/ 19 h 46"/>
                <a:gd name="T14" fmla="*/ 188 w 214"/>
                <a:gd name="T15" fmla="*/ 19 h 46"/>
                <a:gd name="T16" fmla="*/ 202 w 214"/>
                <a:gd name="T17" fmla="*/ 18 h 46"/>
                <a:gd name="T18" fmla="*/ 210 w 214"/>
                <a:gd name="T19" fmla="*/ 31 h 46"/>
                <a:gd name="T20" fmla="*/ 200 w 214"/>
                <a:gd name="T21" fmla="*/ 34 h 46"/>
                <a:gd name="T22" fmla="*/ 193 w 214"/>
                <a:gd name="T23" fmla="*/ 35 h 46"/>
                <a:gd name="T24" fmla="*/ 183 w 214"/>
                <a:gd name="T25" fmla="*/ 35 h 46"/>
                <a:gd name="T26" fmla="*/ 165 w 214"/>
                <a:gd name="T27" fmla="*/ 36 h 46"/>
                <a:gd name="T28" fmla="*/ 129 w 214"/>
                <a:gd name="T29" fmla="*/ 36 h 46"/>
                <a:gd name="T30" fmla="*/ 121 w 214"/>
                <a:gd name="T31" fmla="*/ 36 h 46"/>
                <a:gd name="T32" fmla="*/ 118 w 214"/>
                <a:gd name="T33" fmla="*/ 38 h 46"/>
                <a:gd name="T34" fmla="*/ 114 w 214"/>
                <a:gd name="T35" fmla="*/ 38 h 46"/>
                <a:gd name="T36" fmla="*/ 94 w 214"/>
                <a:gd name="T37" fmla="*/ 36 h 46"/>
                <a:gd name="T38" fmla="*/ 80 w 214"/>
                <a:gd name="T39" fmla="*/ 36 h 46"/>
                <a:gd name="T40" fmla="*/ 71 w 214"/>
                <a:gd name="T41" fmla="*/ 37 h 46"/>
                <a:gd name="T42" fmla="*/ 41 w 214"/>
                <a:gd name="T43" fmla="*/ 39 h 46"/>
                <a:gd name="T44" fmla="*/ 34 w 214"/>
                <a:gd name="T45" fmla="*/ 39 h 46"/>
                <a:gd name="T46" fmla="*/ 3 w 214"/>
                <a:gd name="T47" fmla="*/ 39 h 46"/>
                <a:gd name="T48" fmla="*/ 0 w 214"/>
                <a:gd name="T49" fmla="*/ 30 h 46"/>
                <a:gd name="T50" fmla="*/ 5 w 214"/>
                <a:gd name="T51" fmla="*/ 25 h 46"/>
                <a:gd name="T52" fmla="*/ 17 w 214"/>
                <a:gd name="T53" fmla="*/ 23 h 46"/>
                <a:gd name="T54" fmla="*/ 46 w 214"/>
                <a:gd name="T55" fmla="*/ 25 h 46"/>
                <a:gd name="T56" fmla="*/ 61 w 214"/>
                <a:gd name="T57" fmla="*/ 23 h 46"/>
                <a:gd name="T58" fmla="*/ 74 w 214"/>
                <a:gd name="T59" fmla="*/ 21 h 46"/>
                <a:gd name="T60" fmla="*/ 84 w 214"/>
                <a:gd name="T61" fmla="*/ 20 h 46"/>
                <a:gd name="T62" fmla="*/ 88 w 214"/>
                <a:gd name="T63" fmla="*/ 19 h 46"/>
                <a:gd name="T64" fmla="*/ 88 w 214"/>
                <a:gd name="T65" fmla="*/ 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4" h="46">
                  <a:moveTo>
                    <a:pt x="93" y="0"/>
                  </a:moveTo>
                  <a:cubicBezTo>
                    <a:pt x="94" y="1"/>
                    <a:pt x="96" y="0"/>
                    <a:pt x="98" y="0"/>
                  </a:cubicBezTo>
                  <a:cubicBezTo>
                    <a:pt x="101" y="1"/>
                    <a:pt x="101" y="2"/>
                    <a:pt x="104" y="3"/>
                  </a:cubicBezTo>
                  <a:cubicBezTo>
                    <a:pt x="105" y="1"/>
                    <a:pt x="108" y="4"/>
                    <a:pt x="108" y="3"/>
                  </a:cubicBezTo>
                  <a:cubicBezTo>
                    <a:pt x="113" y="5"/>
                    <a:pt x="118" y="8"/>
                    <a:pt x="122" y="11"/>
                  </a:cubicBezTo>
                  <a:cubicBezTo>
                    <a:pt x="124" y="12"/>
                    <a:pt x="125" y="16"/>
                    <a:pt x="127" y="17"/>
                  </a:cubicBezTo>
                  <a:cubicBezTo>
                    <a:pt x="129" y="18"/>
                    <a:pt x="133" y="18"/>
                    <a:pt x="135" y="20"/>
                  </a:cubicBezTo>
                  <a:cubicBezTo>
                    <a:pt x="135" y="20"/>
                    <a:pt x="136" y="19"/>
                    <a:pt x="137" y="19"/>
                  </a:cubicBezTo>
                  <a:cubicBezTo>
                    <a:pt x="137" y="19"/>
                    <a:pt x="137" y="19"/>
                    <a:pt x="137" y="20"/>
                  </a:cubicBezTo>
                  <a:cubicBezTo>
                    <a:pt x="138" y="19"/>
                    <a:pt x="138" y="19"/>
                    <a:pt x="139" y="19"/>
                  </a:cubicBezTo>
                  <a:cubicBezTo>
                    <a:pt x="139" y="18"/>
                    <a:pt x="146" y="21"/>
                    <a:pt x="148" y="19"/>
                  </a:cubicBezTo>
                  <a:cubicBezTo>
                    <a:pt x="151" y="21"/>
                    <a:pt x="156" y="18"/>
                    <a:pt x="162" y="19"/>
                  </a:cubicBezTo>
                  <a:cubicBezTo>
                    <a:pt x="164" y="20"/>
                    <a:pt x="171" y="20"/>
                    <a:pt x="174" y="18"/>
                  </a:cubicBezTo>
                  <a:cubicBezTo>
                    <a:pt x="175" y="19"/>
                    <a:pt x="176" y="19"/>
                    <a:pt x="176" y="19"/>
                  </a:cubicBezTo>
                  <a:cubicBezTo>
                    <a:pt x="177" y="19"/>
                    <a:pt x="180" y="18"/>
                    <a:pt x="182" y="19"/>
                  </a:cubicBezTo>
                  <a:cubicBezTo>
                    <a:pt x="182" y="20"/>
                    <a:pt x="186" y="19"/>
                    <a:pt x="188" y="19"/>
                  </a:cubicBezTo>
                  <a:cubicBezTo>
                    <a:pt x="190" y="19"/>
                    <a:pt x="192" y="18"/>
                    <a:pt x="195" y="18"/>
                  </a:cubicBezTo>
                  <a:cubicBezTo>
                    <a:pt x="196" y="18"/>
                    <a:pt x="201" y="19"/>
                    <a:pt x="202" y="18"/>
                  </a:cubicBezTo>
                  <a:cubicBezTo>
                    <a:pt x="206" y="20"/>
                    <a:pt x="212" y="21"/>
                    <a:pt x="214" y="23"/>
                  </a:cubicBezTo>
                  <a:cubicBezTo>
                    <a:pt x="214" y="26"/>
                    <a:pt x="213" y="30"/>
                    <a:pt x="210" y="31"/>
                  </a:cubicBezTo>
                  <a:cubicBezTo>
                    <a:pt x="209" y="32"/>
                    <a:pt x="206" y="31"/>
                    <a:pt x="205" y="31"/>
                  </a:cubicBezTo>
                  <a:cubicBezTo>
                    <a:pt x="204" y="32"/>
                    <a:pt x="202" y="34"/>
                    <a:pt x="200" y="34"/>
                  </a:cubicBezTo>
                  <a:cubicBezTo>
                    <a:pt x="198" y="35"/>
                    <a:pt x="195" y="34"/>
                    <a:pt x="194" y="36"/>
                  </a:cubicBezTo>
                  <a:cubicBezTo>
                    <a:pt x="194" y="36"/>
                    <a:pt x="193" y="35"/>
                    <a:pt x="193" y="35"/>
                  </a:cubicBezTo>
                  <a:cubicBezTo>
                    <a:pt x="192" y="35"/>
                    <a:pt x="184" y="35"/>
                    <a:pt x="184" y="35"/>
                  </a:cubicBezTo>
                  <a:cubicBezTo>
                    <a:pt x="183" y="35"/>
                    <a:pt x="183" y="35"/>
                    <a:pt x="183" y="35"/>
                  </a:cubicBezTo>
                  <a:cubicBezTo>
                    <a:pt x="183" y="35"/>
                    <a:pt x="171" y="36"/>
                    <a:pt x="169" y="35"/>
                  </a:cubicBezTo>
                  <a:cubicBezTo>
                    <a:pt x="167" y="35"/>
                    <a:pt x="166" y="35"/>
                    <a:pt x="165" y="36"/>
                  </a:cubicBezTo>
                  <a:cubicBezTo>
                    <a:pt x="159" y="33"/>
                    <a:pt x="147" y="34"/>
                    <a:pt x="141" y="36"/>
                  </a:cubicBezTo>
                  <a:cubicBezTo>
                    <a:pt x="138" y="36"/>
                    <a:pt x="129" y="36"/>
                    <a:pt x="129" y="36"/>
                  </a:cubicBezTo>
                  <a:cubicBezTo>
                    <a:pt x="129" y="36"/>
                    <a:pt x="128" y="37"/>
                    <a:pt x="128" y="37"/>
                  </a:cubicBezTo>
                  <a:cubicBezTo>
                    <a:pt x="125" y="36"/>
                    <a:pt x="123" y="36"/>
                    <a:pt x="121" y="36"/>
                  </a:cubicBezTo>
                  <a:cubicBezTo>
                    <a:pt x="119" y="36"/>
                    <a:pt x="119" y="37"/>
                    <a:pt x="118" y="38"/>
                  </a:cubicBezTo>
                  <a:cubicBezTo>
                    <a:pt x="118" y="38"/>
                    <a:pt x="118" y="38"/>
                    <a:pt x="118" y="38"/>
                  </a:cubicBezTo>
                  <a:cubicBezTo>
                    <a:pt x="117" y="37"/>
                    <a:pt x="116" y="37"/>
                    <a:pt x="115" y="37"/>
                  </a:cubicBezTo>
                  <a:cubicBezTo>
                    <a:pt x="115" y="38"/>
                    <a:pt x="114" y="38"/>
                    <a:pt x="114" y="38"/>
                  </a:cubicBezTo>
                  <a:cubicBezTo>
                    <a:pt x="112" y="38"/>
                    <a:pt x="109" y="37"/>
                    <a:pt x="107" y="36"/>
                  </a:cubicBezTo>
                  <a:cubicBezTo>
                    <a:pt x="104" y="37"/>
                    <a:pt x="98" y="37"/>
                    <a:pt x="94" y="36"/>
                  </a:cubicBezTo>
                  <a:cubicBezTo>
                    <a:pt x="93" y="36"/>
                    <a:pt x="87" y="37"/>
                    <a:pt x="86" y="38"/>
                  </a:cubicBezTo>
                  <a:cubicBezTo>
                    <a:pt x="85" y="38"/>
                    <a:pt x="81" y="37"/>
                    <a:pt x="80" y="36"/>
                  </a:cubicBezTo>
                  <a:cubicBezTo>
                    <a:pt x="78" y="37"/>
                    <a:pt x="77" y="37"/>
                    <a:pt x="75" y="38"/>
                  </a:cubicBezTo>
                  <a:cubicBezTo>
                    <a:pt x="73" y="38"/>
                    <a:pt x="72" y="37"/>
                    <a:pt x="71" y="37"/>
                  </a:cubicBezTo>
                  <a:cubicBezTo>
                    <a:pt x="66" y="39"/>
                    <a:pt x="55" y="36"/>
                    <a:pt x="51" y="39"/>
                  </a:cubicBezTo>
                  <a:cubicBezTo>
                    <a:pt x="49" y="40"/>
                    <a:pt x="44" y="38"/>
                    <a:pt x="41" y="39"/>
                  </a:cubicBezTo>
                  <a:cubicBezTo>
                    <a:pt x="40" y="39"/>
                    <a:pt x="38" y="39"/>
                    <a:pt x="36" y="40"/>
                  </a:cubicBezTo>
                  <a:cubicBezTo>
                    <a:pt x="36" y="40"/>
                    <a:pt x="35" y="39"/>
                    <a:pt x="34" y="39"/>
                  </a:cubicBezTo>
                  <a:cubicBezTo>
                    <a:pt x="30" y="41"/>
                    <a:pt x="20" y="42"/>
                    <a:pt x="18" y="46"/>
                  </a:cubicBezTo>
                  <a:cubicBezTo>
                    <a:pt x="14" y="45"/>
                    <a:pt x="6" y="43"/>
                    <a:pt x="3" y="39"/>
                  </a:cubicBezTo>
                  <a:cubicBezTo>
                    <a:pt x="2" y="38"/>
                    <a:pt x="3" y="35"/>
                    <a:pt x="2" y="34"/>
                  </a:cubicBezTo>
                  <a:cubicBezTo>
                    <a:pt x="1" y="32"/>
                    <a:pt x="0" y="33"/>
                    <a:pt x="0" y="30"/>
                  </a:cubicBezTo>
                  <a:cubicBezTo>
                    <a:pt x="1" y="28"/>
                    <a:pt x="2" y="27"/>
                    <a:pt x="3" y="25"/>
                  </a:cubicBezTo>
                  <a:cubicBezTo>
                    <a:pt x="4" y="25"/>
                    <a:pt x="4" y="26"/>
                    <a:pt x="5" y="25"/>
                  </a:cubicBezTo>
                  <a:cubicBezTo>
                    <a:pt x="8" y="25"/>
                    <a:pt x="10" y="24"/>
                    <a:pt x="13" y="23"/>
                  </a:cubicBezTo>
                  <a:cubicBezTo>
                    <a:pt x="14" y="23"/>
                    <a:pt x="16" y="24"/>
                    <a:pt x="17" y="23"/>
                  </a:cubicBezTo>
                  <a:cubicBezTo>
                    <a:pt x="23" y="23"/>
                    <a:pt x="28" y="23"/>
                    <a:pt x="34" y="23"/>
                  </a:cubicBezTo>
                  <a:cubicBezTo>
                    <a:pt x="35" y="23"/>
                    <a:pt x="43" y="26"/>
                    <a:pt x="46" y="25"/>
                  </a:cubicBezTo>
                  <a:cubicBezTo>
                    <a:pt x="48" y="24"/>
                    <a:pt x="52" y="23"/>
                    <a:pt x="52" y="23"/>
                  </a:cubicBezTo>
                  <a:cubicBezTo>
                    <a:pt x="53" y="23"/>
                    <a:pt x="59" y="23"/>
                    <a:pt x="61" y="23"/>
                  </a:cubicBezTo>
                  <a:cubicBezTo>
                    <a:pt x="63" y="22"/>
                    <a:pt x="68" y="23"/>
                    <a:pt x="70" y="23"/>
                  </a:cubicBezTo>
                  <a:cubicBezTo>
                    <a:pt x="71" y="22"/>
                    <a:pt x="73" y="21"/>
                    <a:pt x="74" y="21"/>
                  </a:cubicBezTo>
                  <a:cubicBezTo>
                    <a:pt x="77" y="21"/>
                    <a:pt x="79" y="21"/>
                    <a:pt x="82" y="21"/>
                  </a:cubicBezTo>
                  <a:cubicBezTo>
                    <a:pt x="83" y="21"/>
                    <a:pt x="83" y="21"/>
                    <a:pt x="84" y="20"/>
                  </a:cubicBezTo>
                  <a:cubicBezTo>
                    <a:pt x="85" y="21"/>
                    <a:pt x="84" y="21"/>
                    <a:pt x="86" y="21"/>
                  </a:cubicBezTo>
                  <a:cubicBezTo>
                    <a:pt x="86" y="21"/>
                    <a:pt x="87" y="20"/>
                    <a:pt x="88" y="19"/>
                  </a:cubicBezTo>
                  <a:cubicBezTo>
                    <a:pt x="88" y="18"/>
                    <a:pt x="89" y="17"/>
                    <a:pt x="89" y="16"/>
                  </a:cubicBezTo>
                  <a:cubicBezTo>
                    <a:pt x="86" y="13"/>
                    <a:pt x="90" y="5"/>
                    <a:pt x="88" y="4"/>
                  </a:cubicBezTo>
                  <a:cubicBezTo>
                    <a:pt x="89" y="2"/>
                    <a:pt x="91" y="1"/>
                    <a:pt x="9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" name="Freeform 55"/>
            <p:cNvSpPr>
              <a:spLocks noEditPoints="1"/>
            </p:cNvSpPr>
            <p:nvPr/>
          </p:nvSpPr>
          <p:spPr bwMode="auto">
            <a:xfrm>
              <a:off x="5186363" y="3152776"/>
              <a:ext cx="823913" cy="525463"/>
            </a:xfrm>
            <a:custGeom>
              <a:avLst/>
              <a:gdLst>
                <a:gd name="T0" fmla="*/ 257 w 272"/>
                <a:gd name="T1" fmla="*/ 115 h 172"/>
                <a:gd name="T2" fmla="*/ 219 w 272"/>
                <a:gd name="T3" fmla="*/ 115 h 172"/>
                <a:gd name="T4" fmla="*/ 187 w 272"/>
                <a:gd name="T5" fmla="*/ 113 h 172"/>
                <a:gd name="T6" fmla="*/ 171 w 272"/>
                <a:gd name="T7" fmla="*/ 112 h 172"/>
                <a:gd name="T8" fmla="*/ 125 w 272"/>
                <a:gd name="T9" fmla="*/ 112 h 172"/>
                <a:gd name="T10" fmla="*/ 139 w 272"/>
                <a:gd name="T11" fmla="*/ 100 h 172"/>
                <a:gd name="T12" fmla="*/ 162 w 272"/>
                <a:gd name="T13" fmla="*/ 101 h 172"/>
                <a:gd name="T14" fmla="*/ 183 w 272"/>
                <a:gd name="T15" fmla="*/ 101 h 172"/>
                <a:gd name="T16" fmla="*/ 185 w 272"/>
                <a:gd name="T17" fmla="*/ 58 h 172"/>
                <a:gd name="T18" fmla="*/ 186 w 272"/>
                <a:gd name="T19" fmla="*/ 32 h 172"/>
                <a:gd name="T20" fmla="*/ 194 w 272"/>
                <a:gd name="T21" fmla="*/ 0 h 172"/>
                <a:gd name="T22" fmla="*/ 168 w 272"/>
                <a:gd name="T23" fmla="*/ 1 h 172"/>
                <a:gd name="T24" fmla="*/ 143 w 272"/>
                <a:gd name="T25" fmla="*/ 3 h 172"/>
                <a:gd name="T26" fmla="*/ 114 w 272"/>
                <a:gd name="T27" fmla="*/ 4 h 172"/>
                <a:gd name="T28" fmla="*/ 95 w 272"/>
                <a:gd name="T29" fmla="*/ 2 h 172"/>
                <a:gd name="T30" fmla="*/ 63 w 272"/>
                <a:gd name="T31" fmla="*/ 5 h 172"/>
                <a:gd name="T32" fmla="*/ 62 w 272"/>
                <a:gd name="T33" fmla="*/ 22 h 172"/>
                <a:gd name="T34" fmla="*/ 67 w 272"/>
                <a:gd name="T35" fmla="*/ 50 h 172"/>
                <a:gd name="T36" fmla="*/ 66 w 272"/>
                <a:gd name="T37" fmla="*/ 63 h 172"/>
                <a:gd name="T38" fmla="*/ 67 w 272"/>
                <a:gd name="T39" fmla="*/ 82 h 172"/>
                <a:gd name="T40" fmla="*/ 62 w 272"/>
                <a:gd name="T41" fmla="*/ 106 h 172"/>
                <a:gd name="T42" fmla="*/ 75 w 272"/>
                <a:gd name="T43" fmla="*/ 101 h 172"/>
                <a:gd name="T44" fmla="*/ 109 w 272"/>
                <a:gd name="T45" fmla="*/ 102 h 172"/>
                <a:gd name="T46" fmla="*/ 99 w 272"/>
                <a:gd name="T47" fmla="*/ 112 h 172"/>
                <a:gd name="T48" fmla="*/ 71 w 272"/>
                <a:gd name="T49" fmla="*/ 116 h 172"/>
                <a:gd name="T50" fmla="*/ 43 w 272"/>
                <a:gd name="T51" fmla="*/ 120 h 172"/>
                <a:gd name="T52" fmla="*/ 23 w 272"/>
                <a:gd name="T53" fmla="*/ 122 h 172"/>
                <a:gd name="T54" fmla="*/ 4 w 272"/>
                <a:gd name="T55" fmla="*/ 129 h 172"/>
                <a:gd name="T56" fmla="*/ 28 w 272"/>
                <a:gd name="T57" fmla="*/ 143 h 172"/>
                <a:gd name="T58" fmla="*/ 42 w 272"/>
                <a:gd name="T59" fmla="*/ 138 h 172"/>
                <a:gd name="T60" fmla="*/ 62 w 272"/>
                <a:gd name="T61" fmla="*/ 133 h 172"/>
                <a:gd name="T62" fmla="*/ 93 w 272"/>
                <a:gd name="T63" fmla="*/ 127 h 172"/>
                <a:gd name="T64" fmla="*/ 92 w 272"/>
                <a:gd name="T65" fmla="*/ 141 h 172"/>
                <a:gd name="T66" fmla="*/ 86 w 272"/>
                <a:gd name="T67" fmla="*/ 156 h 172"/>
                <a:gd name="T68" fmla="*/ 100 w 272"/>
                <a:gd name="T69" fmla="*/ 153 h 172"/>
                <a:gd name="T70" fmla="*/ 119 w 272"/>
                <a:gd name="T71" fmla="*/ 126 h 172"/>
                <a:gd name="T72" fmla="*/ 138 w 272"/>
                <a:gd name="T73" fmla="*/ 130 h 172"/>
                <a:gd name="T74" fmla="*/ 150 w 272"/>
                <a:gd name="T75" fmla="*/ 150 h 172"/>
                <a:gd name="T76" fmla="*/ 170 w 272"/>
                <a:gd name="T77" fmla="*/ 159 h 172"/>
                <a:gd name="T78" fmla="*/ 172 w 272"/>
                <a:gd name="T79" fmla="*/ 128 h 172"/>
                <a:gd name="T80" fmla="*/ 209 w 272"/>
                <a:gd name="T81" fmla="*/ 134 h 172"/>
                <a:gd name="T82" fmla="*/ 229 w 272"/>
                <a:gd name="T83" fmla="*/ 144 h 172"/>
                <a:gd name="T84" fmla="*/ 238 w 272"/>
                <a:gd name="T85" fmla="*/ 146 h 172"/>
                <a:gd name="T86" fmla="*/ 266 w 272"/>
                <a:gd name="T87" fmla="*/ 140 h 172"/>
                <a:gd name="T88" fmla="*/ 170 w 272"/>
                <a:gd name="T89" fmla="*/ 55 h 172"/>
                <a:gd name="T90" fmla="*/ 139 w 272"/>
                <a:gd name="T91" fmla="*/ 55 h 172"/>
                <a:gd name="T92" fmla="*/ 107 w 272"/>
                <a:gd name="T93" fmla="*/ 58 h 172"/>
                <a:gd name="T94" fmla="*/ 87 w 272"/>
                <a:gd name="T95" fmla="*/ 60 h 172"/>
                <a:gd name="T96" fmla="*/ 104 w 272"/>
                <a:gd name="T97" fmla="*/ 48 h 172"/>
                <a:gd name="T98" fmla="*/ 135 w 272"/>
                <a:gd name="T99" fmla="*/ 45 h 172"/>
                <a:gd name="T100" fmla="*/ 166 w 272"/>
                <a:gd name="T101" fmla="*/ 44 h 172"/>
                <a:gd name="T102" fmla="*/ 94 w 272"/>
                <a:gd name="T103" fmla="*/ 23 h 172"/>
                <a:gd name="T104" fmla="*/ 135 w 272"/>
                <a:gd name="T105" fmla="*/ 20 h 172"/>
                <a:gd name="T106" fmla="*/ 174 w 272"/>
                <a:gd name="T107" fmla="*/ 19 h 172"/>
                <a:gd name="T108" fmla="*/ 102 w 272"/>
                <a:gd name="T109" fmla="*/ 32 h 172"/>
                <a:gd name="T110" fmla="*/ 94 w 272"/>
                <a:gd name="T111" fmla="*/ 23 h 172"/>
                <a:gd name="T112" fmla="*/ 95 w 272"/>
                <a:gd name="T113" fmla="*/ 85 h 172"/>
                <a:gd name="T114" fmla="*/ 82 w 272"/>
                <a:gd name="T115" fmla="*/ 82 h 172"/>
                <a:gd name="T116" fmla="*/ 106 w 272"/>
                <a:gd name="T117" fmla="*/ 75 h 172"/>
                <a:gd name="T118" fmla="*/ 149 w 272"/>
                <a:gd name="T119" fmla="*/ 71 h 172"/>
                <a:gd name="T120" fmla="*/ 170 w 272"/>
                <a:gd name="T121" fmla="*/ 81 h 172"/>
                <a:gd name="T122" fmla="*/ 133 w 272"/>
                <a:gd name="T123" fmla="*/ 8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2" h="172">
                  <a:moveTo>
                    <a:pt x="270" y="130"/>
                  </a:moveTo>
                  <a:cubicBezTo>
                    <a:pt x="272" y="123"/>
                    <a:pt x="264" y="119"/>
                    <a:pt x="266" y="115"/>
                  </a:cubicBezTo>
                  <a:cubicBezTo>
                    <a:pt x="265" y="114"/>
                    <a:pt x="264" y="112"/>
                    <a:pt x="262" y="112"/>
                  </a:cubicBezTo>
                  <a:cubicBezTo>
                    <a:pt x="261" y="112"/>
                    <a:pt x="258" y="115"/>
                    <a:pt x="257" y="115"/>
                  </a:cubicBezTo>
                  <a:cubicBezTo>
                    <a:pt x="255" y="116"/>
                    <a:pt x="241" y="114"/>
                    <a:pt x="239" y="113"/>
                  </a:cubicBezTo>
                  <a:cubicBezTo>
                    <a:pt x="237" y="113"/>
                    <a:pt x="237" y="115"/>
                    <a:pt x="235" y="115"/>
                  </a:cubicBezTo>
                  <a:cubicBezTo>
                    <a:pt x="234" y="116"/>
                    <a:pt x="231" y="115"/>
                    <a:pt x="231" y="115"/>
                  </a:cubicBezTo>
                  <a:cubicBezTo>
                    <a:pt x="230" y="114"/>
                    <a:pt x="220" y="116"/>
                    <a:pt x="219" y="115"/>
                  </a:cubicBezTo>
                  <a:cubicBezTo>
                    <a:pt x="218" y="115"/>
                    <a:pt x="218" y="114"/>
                    <a:pt x="217" y="114"/>
                  </a:cubicBezTo>
                  <a:cubicBezTo>
                    <a:pt x="213" y="117"/>
                    <a:pt x="206" y="114"/>
                    <a:pt x="202" y="113"/>
                  </a:cubicBezTo>
                  <a:cubicBezTo>
                    <a:pt x="200" y="114"/>
                    <a:pt x="193" y="113"/>
                    <a:pt x="193" y="113"/>
                  </a:cubicBezTo>
                  <a:cubicBezTo>
                    <a:pt x="191" y="113"/>
                    <a:pt x="189" y="113"/>
                    <a:pt x="187" y="113"/>
                  </a:cubicBezTo>
                  <a:cubicBezTo>
                    <a:pt x="186" y="113"/>
                    <a:pt x="186" y="112"/>
                    <a:pt x="185" y="112"/>
                  </a:cubicBezTo>
                  <a:cubicBezTo>
                    <a:pt x="184" y="114"/>
                    <a:pt x="183" y="112"/>
                    <a:pt x="181" y="113"/>
                  </a:cubicBezTo>
                  <a:cubicBezTo>
                    <a:pt x="180" y="113"/>
                    <a:pt x="179" y="113"/>
                    <a:pt x="179" y="113"/>
                  </a:cubicBezTo>
                  <a:cubicBezTo>
                    <a:pt x="176" y="112"/>
                    <a:pt x="175" y="113"/>
                    <a:pt x="171" y="112"/>
                  </a:cubicBezTo>
                  <a:cubicBezTo>
                    <a:pt x="169" y="112"/>
                    <a:pt x="166" y="112"/>
                    <a:pt x="164" y="112"/>
                  </a:cubicBezTo>
                  <a:cubicBezTo>
                    <a:pt x="164" y="112"/>
                    <a:pt x="155" y="110"/>
                    <a:pt x="154" y="110"/>
                  </a:cubicBezTo>
                  <a:cubicBezTo>
                    <a:pt x="153" y="111"/>
                    <a:pt x="153" y="112"/>
                    <a:pt x="151" y="111"/>
                  </a:cubicBezTo>
                  <a:cubicBezTo>
                    <a:pt x="144" y="109"/>
                    <a:pt x="131" y="110"/>
                    <a:pt x="125" y="112"/>
                  </a:cubicBezTo>
                  <a:cubicBezTo>
                    <a:pt x="125" y="112"/>
                    <a:pt x="124" y="111"/>
                    <a:pt x="124" y="111"/>
                  </a:cubicBezTo>
                  <a:cubicBezTo>
                    <a:pt x="124" y="108"/>
                    <a:pt x="125" y="101"/>
                    <a:pt x="129" y="100"/>
                  </a:cubicBezTo>
                  <a:cubicBezTo>
                    <a:pt x="132" y="99"/>
                    <a:pt x="132" y="100"/>
                    <a:pt x="135" y="101"/>
                  </a:cubicBezTo>
                  <a:cubicBezTo>
                    <a:pt x="137" y="101"/>
                    <a:pt x="138" y="100"/>
                    <a:pt x="139" y="100"/>
                  </a:cubicBezTo>
                  <a:cubicBezTo>
                    <a:pt x="140" y="100"/>
                    <a:pt x="140" y="100"/>
                    <a:pt x="141" y="100"/>
                  </a:cubicBezTo>
                  <a:cubicBezTo>
                    <a:pt x="141" y="100"/>
                    <a:pt x="142" y="100"/>
                    <a:pt x="142" y="100"/>
                  </a:cubicBezTo>
                  <a:cubicBezTo>
                    <a:pt x="147" y="101"/>
                    <a:pt x="147" y="101"/>
                    <a:pt x="147" y="101"/>
                  </a:cubicBezTo>
                  <a:cubicBezTo>
                    <a:pt x="149" y="101"/>
                    <a:pt x="161" y="101"/>
                    <a:pt x="162" y="101"/>
                  </a:cubicBezTo>
                  <a:cubicBezTo>
                    <a:pt x="165" y="101"/>
                    <a:pt x="168" y="101"/>
                    <a:pt x="170" y="101"/>
                  </a:cubicBezTo>
                  <a:cubicBezTo>
                    <a:pt x="173" y="103"/>
                    <a:pt x="174" y="105"/>
                    <a:pt x="175" y="106"/>
                  </a:cubicBezTo>
                  <a:cubicBezTo>
                    <a:pt x="175" y="106"/>
                    <a:pt x="176" y="106"/>
                    <a:pt x="177" y="106"/>
                  </a:cubicBezTo>
                  <a:cubicBezTo>
                    <a:pt x="179" y="104"/>
                    <a:pt x="181" y="102"/>
                    <a:pt x="183" y="101"/>
                  </a:cubicBezTo>
                  <a:cubicBezTo>
                    <a:pt x="185" y="99"/>
                    <a:pt x="186" y="91"/>
                    <a:pt x="185" y="87"/>
                  </a:cubicBezTo>
                  <a:cubicBezTo>
                    <a:pt x="185" y="86"/>
                    <a:pt x="181" y="84"/>
                    <a:pt x="183" y="81"/>
                  </a:cubicBezTo>
                  <a:cubicBezTo>
                    <a:pt x="183" y="80"/>
                    <a:pt x="183" y="75"/>
                    <a:pt x="183" y="75"/>
                  </a:cubicBezTo>
                  <a:cubicBezTo>
                    <a:pt x="185" y="72"/>
                    <a:pt x="186" y="61"/>
                    <a:pt x="185" y="58"/>
                  </a:cubicBezTo>
                  <a:cubicBezTo>
                    <a:pt x="185" y="57"/>
                    <a:pt x="184" y="56"/>
                    <a:pt x="184" y="55"/>
                  </a:cubicBezTo>
                  <a:cubicBezTo>
                    <a:pt x="184" y="55"/>
                    <a:pt x="184" y="50"/>
                    <a:pt x="184" y="49"/>
                  </a:cubicBezTo>
                  <a:cubicBezTo>
                    <a:pt x="185" y="47"/>
                    <a:pt x="186" y="44"/>
                    <a:pt x="186" y="41"/>
                  </a:cubicBezTo>
                  <a:cubicBezTo>
                    <a:pt x="187" y="37"/>
                    <a:pt x="185" y="36"/>
                    <a:pt x="186" y="32"/>
                  </a:cubicBezTo>
                  <a:cubicBezTo>
                    <a:pt x="187" y="32"/>
                    <a:pt x="186" y="31"/>
                    <a:pt x="187" y="31"/>
                  </a:cubicBezTo>
                  <a:cubicBezTo>
                    <a:pt x="187" y="28"/>
                    <a:pt x="189" y="27"/>
                    <a:pt x="191" y="25"/>
                  </a:cubicBezTo>
                  <a:cubicBezTo>
                    <a:pt x="194" y="21"/>
                    <a:pt x="198" y="15"/>
                    <a:pt x="199" y="9"/>
                  </a:cubicBezTo>
                  <a:cubicBezTo>
                    <a:pt x="197" y="6"/>
                    <a:pt x="197" y="2"/>
                    <a:pt x="194" y="0"/>
                  </a:cubicBezTo>
                  <a:cubicBezTo>
                    <a:pt x="193" y="0"/>
                    <a:pt x="192" y="0"/>
                    <a:pt x="191" y="0"/>
                  </a:cubicBezTo>
                  <a:cubicBezTo>
                    <a:pt x="190" y="2"/>
                    <a:pt x="188" y="1"/>
                    <a:pt x="187" y="1"/>
                  </a:cubicBezTo>
                  <a:cubicBezTo>
                    <a:pt x="184" y="4"/>
                    <a:pt x="180" y="4"/>
                    <a:pt x="176" y="3"/>
                  </a:cubicBezTo>
                  <a:cubicBezTo>
                    <a:pt x="174" y="5"/>
                    <a:pt x="169" y="2"/>
                    <a:pt x="168" y="1"/>
                  </a:cubicBezTo>
                  <a:cubicBezTo>
                    <a:pt x="168" y="2"/>
                    <a:pt x="165" y="2"/>
                    <a:pt x="164" y="2"/>
                  </a:cubicBezTo>
                  <a:cubicBezTo>
                    <a:pt x="164" y="2"/>
                    <a:pt x="161" y="1"/>
                    <a:pt x="161" y="2"/>
                  </a:cubicBezTo>
                  <a:cubicBezTo>
                    <a:pt x="158" y="2"/>
                    <a:pt x="151" y="2"/>
                    <a:pt x="148" y="4"/>
                  </a:cubicBezTo>
                  <a:cubicBezTo>
                    <a:pt x="146" y="4"/>
                    <a:pt x="145" y="3"/>
                    <a:pt x="143" y="3"/>
                  </a:cubicBezTo>
                  <a:cubicBezTo>
                    <a:pt x="140" y="2"/>
                    <a:pt x="140" y="4"/>
                    <a:pt x="137" y="3"/>
                  </a:cubicBezTo>
                  <a:cubicBezTo>
                    <a:pt x="137" y="3"/>
                    <a:pt x="137" y="3"/>
                    <a:pt x="137" y="3"/>
                  </a:cubicBezTo>
                  <a:cubicBezTo>
                    <a:pt x="134" y="3"/>
                    <a:pt x="131" y="1"/>
                    <a:pt x="128" y="2"/>
                  </a:cubicBezTo>
                  <a:cubicBezTo>
                    <a:pt x="124" y="3"/>
                    <a:pt x="117" y="3"/>
                    <a:pt x="114" y="4"/>
                  </a:cubicBezTo>
                  <a:cubicBezTo>
                    <a:pt x="113" y="3"/>
                    <a:pt x="113" y="3"/>
                    <a:pt x="112" y="3"/>
                  </a:cubicBezTo>
                  <a:cubicBezTo>
                    <a:pt x="109" y="4"/>
                    <a:pt x="108" y="4"/>
                    <a:pt x="106" y="4"/>
                  </a:cubicBezTo>
                  <a:cubicBezTo>
                    <a:pt x="104" y="4"/>
                    <a:pt x="100" y="3"/>
                    <a:pt x="100" y="2"/>
                  </a:cubicBezTo>
                  <a:cubicBezTo>
                    <a:pt x="98" y="2"/>
                    <a:pt x="96" y="2"/>
                    <a:pt x="95" y="2"/>
                  </a:cubicBezTo>
                  <a:cubicBezTo>
                    <a:pt x="94" y="3"/>
                    <a:pt x="84" y="2"/>
                    <a:pt x="82" y="4"/>
                  </a:cubicBezTo>
                  <a:cubicBezTo>
                    <a:pt x="80" y="4"/>
                    <a:pt x="78" y="4"/>
                    <a:pt x="76" y="4"/>
                  </a:cubicBezTo>
                  <a:cubicBezTo>
                    <a:pt x="73" y="4"/>
                    <a:pt x="71" y="4"/>
                    <a:pt x="67" y="6"/>
                  </a:cubicBezTo>
                  <a:cubicBezTo>
                    <a:pt x="66" y="6"/>
                    <a:pt x="65" y="5"/>
                    <a:pt x="63" y="5"/>
                  </a:cubicBezTo>
                  <a:cubicBezTo>
                    <a:pt x="61" y="7"/>
                    <a:pt x="58" y="9"/>
                    <a:pt x="55" y="10"/>
                  </a:cubicBezTo>
                  <a:cubicBezTo>
                    <a:pt x="55" y="12"/>
                    <a:pt x="55" y="13"/>
                    <a:pt x="56" y="14"/>
                  </a:cubicBezTo>
                  <a:cubicBezTo>
                    <a:pt x="57" y="14"/>
                    <a:pt x="61" y="18"/>
                    <a:pt x="62" y="19"/>
                  </a:cubicBezTo>
                  <a:cubicBezTo>
                    <a:pt x="62" y="20"/>
                    <a:pt x="62" y="22"/>
                    <a:pt x="62" y="22"/>
                  </a:cubicBezTo>
                  <a:cubicBezTo>
                    <a:pt x="63" y="23"/>
                    <a:pt x="63" y="26"/>
                    <a:pt x="63" y="26"/>
                  </a:cubicBezTo>
                  <a:cubicBezTo>
                    <a:pt x="66" y="29"/>
                    <a:pt x="65" y="31"/>
                    <a:pt x="66" y="35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5" y="45"/>
                    <a:pt x="66" y="49"/>
                    <a:pt x="67" y="50"/>
                  </a:cubicBezTo>
                  <a:cubicBezTo>
                    <a:pt x="67" y="51"/>
                    <a:pt x="66" y="52"/>
                    <a:pt x="66" y="52"/>
                  </a:cubicBezTo>
                  <a:cubicBezTo>
                    <a:pt x="67" y="54"/>
                    <a:pt x="67" y="56"/>
                    <a:pt x="67" y="58"/>
                  </a:cubicBezTo>
                  <a:cubicBezTo>
                    <a:pt x="67" y="58"/>
                    <a:pt x="67" y="59"/>
                    <a:pt x="67" y="59"/>
                  </a:cubicBezTo>
                  <a:cubicBezTo>
                    <a:pt x="67" y="60"/>
                    <a:pt x="67" y="62"/>
                    <a:pt x="66" y="63"/>
                  </a:cubicBezTo>
                  <a:cubicBezTo>
                    <a:pt x="66" y="64"/>
                    <a:pt x="67" y="65"/>
                    <a:pt x="67" y="66"/>
                  </a:cubicBezTo>
                  <a:cubicBezTo>
                    <a:pt x="66" y="66"/>
                    <a:pt x="66" y="67"/>
                    <a:pt x="65" y="68"/>
                  </a:cubicBezTo>
                  <a:cubicBezTo>
                    <a:pt x="66" y="71"/>
                    <a:pt x="68" y="80"/>
                    <a:pt x="66" y="82"/>
                  </a:cubicBezTo>
                  <a:cubicBezTo>
                    <a:pt x="67" y="82"/>
                    <a:pt x="66" y="82"/>
                    <a:pt x="67" y="82"/>
                  </a:cubicBezTo>
                  <a:cubicBezTo>
                    <a:pt x="67" y="83"/>
                    <a:pt x="66" y="87"/>
                    <a:pt x="66" y="88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6" y="88"/>
                    <a:pt x="66" y="93"/>
                    <a:pt x="66" y="93"/>
                  </a:cubicBezTo>
                  <a:cubicBezTo>
                    <a:pt x="65" y="98"/>
                    <a:pt x="64" y="102"/>
                    <a:pt x="62" y="106"/>
                  </a:cubicBezTo>
                  <a:cubicBezTo>
                    <a:pt x="62" y="107"/>
                    <a:pt x="62" y="113"/>
                    <a:pt x="62" y="113"/>
                  </a:cubicBezTo>
                  <a:cubicBezTo>
                    <a:pt x="63" y="114"/>
                    <a:pt x="64" y="114"/>
                    <a:pt x="65" y="114"/>
                  </a:cubicBezTo>
                  <a:cubicBezTo>
                    <a:pt x="65" y="114"/>
                    <a:pt x="67" y="114"/>
                    <a:pt x="67" y="113"/>
                  </a:cubicBezTo>
                  <a:cubicBezTo>
                    <a:pt x="70" y="112"/>
                    <a:pt x="74" y="103"/>
                    <a:pt x="75" y="101"/>
                  </a:cubicBezTo>
                  <a:cubicBezTo>
                    <a:pt x="79" y="102"/>
                    <a:pt x="80" y="107"/>
                    <a:pt x="87" y="106"/>
                  </a:cubicBezTo>
                  <a:cubicBezTo>
                    <a:pt x="90" y="105"/>
                    <a:pt x="91" y="106"/>
                    <a:pt x="94" y="105"/>
                  </a:cubicBezTo>
                  <a:cubicBezTo>
                    <a:pt x="95" y="105"/>
                    <a:pt x="97" y="103"/>
                    <a:pt x="98" y="102"/>
                  </a:cubicBezTo>
                  <a:cubicBezTo>
                    <a:pt x="101" y="101"/>
                    <a:pt x="107" y="101"/>
                    <a:pt x="109" y="102"/>
                  </a:cubicBezTo>
                  <a:cubicBezTo>
                    <a:pt x="111" y="102"/>
                    <a:pt x="113" y="100"/>
                    <a:pt x="116" y="102"/>
                  </a:cubicBezTo>
                  <a:cubicBezTo>
                    <a:pt x="116" y="102"/>
                    <a:pt x="116" y="102"/>
                    <a:pt x="116" y="102"/>
                  </a:cubicBezTo>
                  <a:cubicBezTo>
                    <a:pt x="114" y="104"/>
                    <a:pt x="109" y="110"/>
                    <a:pt x="108" y="111"/>
                  </a:cubicBezTo>
                  <a:cubicBezTo>
                    <a:pt x="105" y="112"/>
                    <a:pt x="101" y="112"/>
                    <a:pt x="99" y="112"/>
                  </a:cubicBezTo>
                  <a:cubicBezTo>
                    <a:pt x="98" y="112"/>
                    <a:pt x="96" y="112"/>
                    <a:pt x="96" y="112"/>
                  </a:cubicBezTo>
                  <a:cubicBezTo>
                    <a:pt x="95" y="113"/>
                    <a:pt x="92" y="113"/>
                    <a:pt x="90" y="114"/>
                  </a:cubicBezTo>
                  <a:cubicBezTo>
                    <a:pt x="86" y="115"/>
                    <a:pt x="83" y="112"/>
                    <a:pt x="80" y="113"/>
                  </a:cubicBezTo>
                  <a:cubicBezTo>
                    <a:pt x="76" y="115"/>
                    <a:pt x="73" y="115"/>
                    <a:pt x="71" y="116"/>
                  </a:cubicBezTo>
                  <a:cubicBezTo>
                    <a:pt x="70" y="116"/>
                    <a:pt x="69" y="116"/>
                    <a:pt x="68" y="116"/>
                  </a:cubicBezTo>
                  <a:cubicBezTo>
                    <a:pt x="67" y="117"/>
                    <a:pt x="64" y="118"/>
                    <a:pt x="62" y="118"/>
                  </a:cubicBezTo>
                  <a:cubicBezTo>
                    <a:pt x="58" y="119"/>
                    <a:pt x="55" y="118"/>
                    <a:pt x="53" y="119"/>
                  </a:cubicBezTo>
                  <a:cubicBezTo>
                    <a:pt x="49" y="120"/>
                    <a:pt x="46" y="119"/>
                    <a:pt x="43" y="120"/>
                  </a:cubicBezTo>
                  <a:cubicBezTo>
                    <a:pt x="43" y="120"/>
                    <a:pt x="42" y="120"/>
                    <a:pt x="41" y="120"/>
                  </a:cubicBezTo>
                  <a:cubicBezTo>
                    <a:pt x="39" y="120"/>
                    <a:pt x="35" y="120"/>
                    <a:pt x="34" y="121"/>
                  </a:cubicBezTo>
                  <a:cubicBezTo>
                    <a:pt x="33" y="121"/>
                    <a:pt x="32" y="122"/>
                    <a:pt x="31" y="123"/>
                  </a:cubicBezTo>
                  <a:cubicBezTo>
                    <a:pt x="29" y="123"/>
                    <a:pt x="24" y="122"/>
                    <a:pt x="23" y="122"/>
                  </a:cubicBezTo>
                  <a:cubicBezTo>
                    <a:pt x="22" y="123"/>
                    <a:pt x="19" y="122"/>
                    <a:pt x="17" y="123"/>
                  </a:cubicBezTo>
                  <a:cubicBezTo>
                    <a:pt x="12" y="124"/>
                    <a:pt x="10" y="124"/>
                    <a:pt x="6" y="124"/>
                  </a:cubicBezTo>
                  <a:cubicBezTo>
                    <a:pt x="5" y="125"/>
                    <a:pt x="5" y="125"/>
                    <a:pt x="4" y="126"/>
                  </a:cubicBezTo>
                  <a:cubicBezTo>
                    <a:pt x="4" y="127"/>
                    <a:pt x="4" y="128"/>
                    <a:pt x="4" y="129"/>
                  </a:cubicBezTo>
                  <a:cubicBezTo>
                    <a:pt x="3" y="130"/>
                    <a:pt x="2" y="132"/>
                    <a:pt x="2" y="133"/>
                  </a:cubicBezTo>
                  <a:cubicBezTo>
                    <a:pt x="0" y="139"/>
                    <a:pt x="4" y="143"/>
                    <a:pt x="7" y="147"/>
                  </a:cubicBezTo>
                  <a:cubicBezTo>
                    <a:pt x="12" y="147"/>
                    <a:pt x="19" y="146"/>
                    <a:pt x="23" y="143"/>
                  </a:cubicBezTo>
                  <a:cubicBezTo>
                    <a:pt x="23" y="143"/>
                    <a:pt x="28" y="143"/>
                    <a:pt x="28" y="143"/>
                  </a:cubicBezTo>
                  <a:cubicBezTo>
                    <a:pt x="29" y="143"/>
                    <a:pt x="31" y="141"/>
                    <a:pt x="32" y="140"/>
                  </a:cubicBezTo>
                  <a:cubicBezTo>
                    <a:pt x="32" y="140"/>
                    <a:pt x="32" y="140"/>
                    <a:pt x="32" y="140"/>
                  </a:cubicBezTo>
                  <a:cubicBezTo>
                    <a:pt x="35" y="140"/>
                    <a:pt x="37" y="139"/>
                    <a:pt x="39" y="138"/>
                  </a:cubicBezTo>
                  <a:cubicBezTo>
                    <a:pt x="40" y="138"/>
                    <a:pt x="41" y="138"/>
                    <a:pt x="42" y="138"/>
                  </a:cubicBezTo>
                  <a:cubicBezTo>
                    <a:pt x="43" y="138"/>
                    <a:pt x="44" y="137"/>
                    <a:pt x="45" y="137"/>
                  </a:cubicBezTo>
                  <a:cubicBezTo>
                    <a:pt x="46" y="136"/>
                    <a:pt x="49" y="137"/>
                    <a:pt x="49" y="137"/>
                  </a:cubicBezTo>
                  <a:cubicBezTo>
                    <a:pt x="51" y="136"/>
                    <a:pt x="53" y="135"/>
                    <a:pt x="55" y="134"/>
                  </a:cubicBezTo>
                  <a:cubicBezTo>
                    <a:pt x="55" y="134"/>
                    <a:pt x="62" y="134"/>
                    <a:pt x="62" y="133"/>
                  </a:cubicBezTo>
                  <a:cubicBezTo>
                    <a:pt x="62" y="133"/>
                    <a:pt x="63" y="133"/>
                    <a:pt x="63" y="133"/>
                  </a:cubicBezTo>
                  <a:cubicBezTo>
                    <a:pt x="65" y="132"/>
                    <a:pt x="68" y="132"/>
                    <a:pt x="70" y="131"/>
                  </a:cubicBezTo>
                  <a:cubicBezTo>
                    <a:pt x="74" y="130"/>
                    <a:pt x="82" y="127"/>
                    <a:pt x="88" y="128"/>
                  </a:cubicBezTo>
                  <a:cubicBezTo>
                    <a:pt x="90" y="128"/>
                    <a:pt x="92" y="126"/>
                    <a:pt x="93" y="127"/>
                  </a:cubicBezTo>
                  <a:cubicBezTo>
                    <a:pt x="94" y="127"/>
                    <a:pt x="96" y="128"/>
                    <a:pt x="97" y="128"/>
                  </a:cubicBezTo>
                  <a:cubicBezTo>
                    <a:pt x="98" y="129"/>
                    <a:pt x="97" y="128"/>
                    <a:pt x="98" y="129"/>
                  </a:cubicBezTo>
                  <a:cubicBezTo>
                    <a:pt x="98" y="130"/>
                    <a:pt x="96" y="131"/>
                    <a:pt x="96" y="133"/>
                  </a:cubicBezTo>
                  <a:cubicBezTo>
                    <a:pt x="94" y="136"/>
                    <a:pt x="94" y="138"/>
                    <a:pt x="92" y="141"/>
                  </a:cubicBezTo>
                  <a:cubicBezTo>
                    <a:pt x="91" y="142"/>
                    <a:pt x="90" y="142"/>
                    <a:pt x="90" y="143"/>
                  </a:cubicBezTo>
                  <a:cubicBezTo>
                    <a:pt x="90" y="144"/>
                    <a:pt x="90" y="145"/>
                    <a:pt x="90" y="145"/>
                  </a:cubicBezTo>
                  <a:cubicBezTo>
                    <a:pt x="89" y="146"/>
                    <a:pt x="88" y="148"/>
                    <a:pt x="87" y="149"/>
                  </a:cubicBezTo>
                  <a:cubicBezTo>
                    <a:pt x="87" y="151"/>
                    <a:pt x="87" y="155"/>
                    <a:pt x="86" y="156"/>
                  </a:cubicBezTo>
                  <a:cubicBezTo>
                    <a:pt x="87" y="158"/>
                    <a:pt x="87" y="159"/>
                    <a:pt x="88" y="160"/>
                  </a:cubicBezTo>
                  <a:cubicBezTo>
                    <a:pt x="90" y="161"/>
                    <a:pt x="92" y="163"/>
                    <a:pt x="94" y="163"/>
                  </a:cubicBezTo>
                  <a:cubicBezTo>
                    <a:pt x="95" y="160"/>
                    <a:pt x="97" y="157"/>
                    <a:pt x="98" y="155"/>
                  </a:cubicBezTo>
                  <a:cubicBezTo>
                    <a:pt x="99" y="154"/>
                    <a:pt x="100" y="153"/>
                    <a:pt x="100" y="153"/>
                  </a:cubicBezTo>
                  <a:cubicBezTo>
                    <a:pt x="100" y="153"/>
                    <a:pt x="100" y="152"/>
                    <a:pt x="100" y="151"/>
                  </a:cubicBezTo>
                  <a:cubicBezTo>
                    <a:pt x="102" y="149"/>
                    <a:pt x="107" y="146"/>
                    <a:pt x="108" y="144"/>
                  </a:cubicBezTo>
                  <a:cubicBezTo>
                    <a:pt x="111" y="141"/>
                    <a:pt x="110" y="137"/>
                    <a:pt x="112" y="134"/>
                  </a:cubicBezTo>
                  <a:cubicBezTo>
                    <a:pt x="114" y="131"/>
                    <a:pt x="118" y="129"/>
                    <a:pt x="119" y="126"/>
                  </a:cubicBezTo>
                  <a:cubicBezTo>
                    <a:pt x="120" y="126"/>
                    <a:pt x="121" y="126"/>
                    <a:pt x="122" y="126"/>
                  </a:cubicBezTo>
                  <a:cubicBezTo>
                    <a:pt x="122" y="126"/>
                    <a:pt x="130" y="125"/>
                    <a:pt x="131" y="125"/>
                  </a:cubicBezTo>
                  <a:cubicBezTo>
                    <a:pt x="133" y="126"/>
                    <a:pt x="135" y="127"/>
                    <a:pt x="136" y="127"/>
                  </a:cubicBezTo>
                  <a:cubicBezTo>
                    <a:pt x="137" y="127"/>
                    <a:pt x="138" y="130"/>
                    <a:pt x="138" y="130"/>
                  </a:cubicBezTo>
                  <a:cubicBezTo>
                    <a:pt x="140" y="132"/>
                    <a:pt x="141" y="131"/>
                    <a:pt x="142" y="133"/>
                  </a:cubicBezTo>
                  <a:cubicBezTo>
                    <a:pt x="144" y="133"/>
                    <a:pt x="145" y="139"/>
                    <a:pt x="146" y="141"/>
                  </a:cubicBezTo>
                  <a:cubicBezTo>
                    <a:pt x="147" y="143"/>
                    <a:pt x="149" y="145"/>
                    <a:pt x="150" y="147"/>
                  </a:cubicBezTo>
                  <a:cubicBezTo>
                    <a:pt x="150" y="148"/>
                    <a:pt x="150" y="149"/>
                    <a:pt x="150" y="150"/>
                  </a:cubicBezTo>
                  <a:cubicBezTo>
                    <a:pt x="152" y="154"/>
                    <a:pt x="155" y="159"/>
                    <a:pt x="158" y="162"/>
                  </a:cubicBezTo>
                  <a:cubicBezTo>
                    <a:pt x="161" y="165"/>
                    <a:pt x="159" y="169"/>
                    <a:pt x="166" y="172"/>
                  </a:cubicBezTo>
                  <a:cubicBezTo>
                    <a:pt x="167" y="170"/>
                    <a:pt x="169" y="169"/>
                    <a:pt x="170" y="167"/>
                  </a:cubicBezTo>
                  <a:cubicBezTo>
                    <a:pt x="172" y="165"/>
                    <a:pt x="170" y="161"/>
                    <a:pt x="170" y="159"/>
                  </a:cubicBezTo>
                  <a:cubicBezTo>
                    <a:pt x="171" y="153"/>
                    <a:pt x="167" y="148"/>
                    <a:pt x="165" y="142"/>
                  </a:cubicBezTo>
                  <a:cubicBezTo>
                    <a:pt x="165" y="141"/>
                    <a:pt x="165" y="139"/>
                    <a:pt x="164" y="137"/>
                  </a:cubicBezTo>
                  <a:cubicBezTo>
                    <a:pt x="161" y="133"/>
                    <a:pt x="161" y="133"/>
                    <a:pt x="163" y="127"/>
                  </a:cubicBezTo>
                  <a:cubicBezTo>
                    <a:pt x="167" y="127"/>
                    <a:pt x="170" y="127"/>
                    <a:pt x="172" y="128"/>
                  </a:cubicBezTo>
                  <a:cubicBezTo>
                    <a:pt x="173" y="127"/>
                    <a:pt x="182" y="129"/>
                    <a:pt x="183" y="129"/>
                  </a:cubicBezTo>
                  <a:cubicBezTo>
                    <a:pt x="185" y="128"/>
                    <a:pt x="198" y="130"/>
                    <a:pt x="200" y="131"/>
                  </a:cubicBezTo>
                  <a:cubicBezTo>
                    <a:pt x="201" y="131"/>
                    <a:pt x="202" y="132"/>
                    <a:pt x="203" y="133"/>
                  </a:cubicBezTo>
                  <a:cubicBezTo>
                    <a:pt x="205" y="133"/>
                    <a:pt x="207" y="133"/>
                    <a:pt x="209" y="134"/>
                  </a:cubicBezTo>
                  <a:cubicBezTo>
                    <a:pt x="209" y="134"/>
                    <a:pt x="209" y="135"/>
                    <a:pt x="210" y="136"/>
                  </a:cubicBezTo>
                  <a:cubicBezTo>
                    <a:pt x="211" y="136"/>
                    <a:pt x="212" y="137"/>
                    <a:pt x="213" y="137"/>
                  </a:cubicBezTo>
                  <a:cubicBezTo>
                    <a:pt x="214" y="137"/>
                    <a:pt x="215" y="137"/>
                    <a:pt x="216" y="137"/>
                  </a:cubicBezTo>
                  <a:cubicBezTo>
                    <a:pt x="220" y="139"/>
                    <a:pt x="225" y="141"/>
                    <a:pt x="229" y="144"/>
                  </a:cubicBezTo>
                  <a:cubicBezTo>
                    <a:pt x="229" y="144"/>
                    <a:pt x="229" y="144"/>
                    <a:pt x="229" y="143"/>
                  </a:cubicBezTo>
                  <a:cubicBezTo>
                    <a:pt x="230" y="144"/>
                    <a:pt x="232" y="144"/>
                    <a:pt x="233" y="144"/>
                  </a:cubicBezTo>
                  <a:cubicBezTo>
                    <a:pt x="233" y="144"/>
                    <a:pt x="234" y="143"/>
                    <a:pt x="235" y="143"/>
                  </a:cubicBezTo>
                  <a:cubicBezTo>
                    <a:pt x="236" y="144"/>
                    <a:pt x="237" y="145"/>
                    <a:pt x="238" y="146"/>
                  </a:cubicBezTo>
                  <a:cubicBezTo>
                    <a:pt x="239" y="144"/>
                    <a:pt x="244" y="147"/>
                    <a:pt x="245" y="147"/>
                  </a:cubicBezTo>
                  <a:cubicBezTo>
                    <a:pt x="247" y="148"/>
                    <a:pt x="249" y="146"/>
                    <a:pt x="250" y="146"/>
                  </a:cubicBezTo>
                  <a:cubicBezTo>
                    <a:pt x="251" y="146"/>
                    <a:pt x="251" y="147"/>
                    <a:pt x="253" y="147"/>
                  </a:cubicBezTo>
                  <a:cubicBezTo>
                    <a:pt x="259" y="145"/>
                    <a:pt x="262" y="142"/>
                    <a:pt x="266" y="140"/>
                  </a:cubicBezTo>
                  <a:cubicBezTo>
                    <a:pt x="267" y="136"/>
                    <a:pt x="271" y="133"/>
                    <a:pt x="271" y="131"/>
                  </a:cubicBezTo>
                  <a:cubicBezTo>
                    <a:pt x="271" y="131"/>
                    <a:pt x="271" y="130"/>
                    <a:pt x="271" y="130"/>
                  </a:cubicBezTo>
                  <a:cubicBezTo>
                    <a:pt x="271" y="130"/>
                    <a:pt x="271" y="130"/>
                    <a:pt x="270" y="130"/>
                  </a:cubicBezTo>
                  <a:close/>
                  <a:moveTo>
                    <a:pt x="170" y="55"/>
                  </a:moveTo>
                  <a:cubicBezTo>
                    <a:pt x="168" y="56"/>
                    <a:pt x="168" y="55"/>
                    <a:pt x="166" y="55"/>
                  </a:cubicBezTo>
                  <a:cubicBezTo>
                    <a:pt x="164" y="55"/>
                    <a:pt x="159" y="55"/>
                    <a:pt x="156" y="55"/>
                  </a:cubicBezTo>
                  <a:cubicBezTo>
                    <a:pt x="154" y="55"/>
                    <a:pt x="151" y="55"/>
                    <a:pt x="149" y="54"/>
                  </a:cubicBezTo>
                  <a:cubicBezTo>
                    <a:pt x="146" y="57"/>
                    <a:pt x="143" y="54"/>
                    <a:pt x="139" y="55"/>
                  </a:cubicBezTo>
                  <a:cubicBezTo>
                    <a:pt x="136" y="56"/>
                    <a:pt x="133" y="57"/>
                    <a:pt x="130" y="57"/>
                  </a:cubicBezTo>
                  <a:cubicBezTo>
                    <a:pt x="130" y="57"/>
                    <a:pt x="129" y="56"/>
                    <a:pt x="129" y="56"/>
                  </a:cubicBezTo>
                  <a:cubicBezTo>
                    <a:pt x="125" y="59"/>
                    <a:pt x="115" y="57"/>
                    <a:pt x="110" y="56"/>
                  </a:cubicBezTo>
                  <a:cubicBezTo>
                    <a:pt x="108" y="56"/>
                    <a:pt x="108" y="57"/>
                    <a:pt x="107" y="58"/>
                  </a:cubicBezTo>
                  <a:cubicBezTo>
                    <a:pt x="106" y="58"/>
                    <a:pt x="104" y="57"/>
                    <a:pt x="103" y="58"/>
                  </a:cubicBezTo>
                  <a:cubicBezTo>
                    <a:pt x="100" y="60"/>
                    <a:pt x="95" y="61"/>
                    <a:pt x="92" y="62"/>
                  </a:cubicBezTo>
                  <a:cubicBezTo>
                    <a:pt x="91" y="62"/>
                    <a:pt x="89" y="61"/>
                    <a:pt x="88" y="61"/>
                  </a:cubicBezTo>
                  <a:cubicBezTo>
                    <a:pt x="88" y="61"/>
                    <a:pt x="87" y="60"/>
                    <a:pt x="87" y="60"/>
                  </a:cubicBezTo>
                  <a:cubicBezTo>
                    <a:pt x="87" y="58"/>
                    <a:pt x="90" y="55"/>
                    <a:pt x="92" y="54"/>
                  </a:cubicBezTo>
                  <a:cubicBezTo>
                    <a:pt x="92" y="54"/>
                    <a:pt x="93" y="53"/>
                    <a:pt x="94" y="53"/>
                  </a:cubicBezTo>
                  <a:cubicBezTo>
                    <a:pt x="95" y="52"/>
                    <a:pt x="96" y="52"/>
                    <a:pt x="96" y="51"/>
                  </a:cubicBezTo>
                  <a:cubicBezTo>
                    <a:pt x="99" y="49"/>
                    <a:pt x="102" y="49"/>
                    <a:pt x="104" y="48"/>
                  </a:cubicBezTo>
                  <a:cubicBezTo>
                    <a:pt x="106" y="48"/>
                    <a:pt x="108" y="47"/>
                    <a:pt x="110" y="47"/>
                  </a:cubicBezTo>
                  <a:cubicBezTo>
                    <a:pt x="111" y="46"/>
                    <a:pt x="117" y="47"/>
                    <a:pt x="117" y="47"/>
                  </a:cubicBezTo>
                  <a:cubicBezTo>
                    <a:pt x="120" y="46"/>
                    <a:pt x="125" y="47"/>
                    <a:pt x="126" y="46"/>
                  </a:cubicBezTo>
                  <a:cubicBezTo>
                    <a:pt x="129" y="45"/>
                    <a:pt x="132" y="44"/>
                    <a:pt x="135" y="45"/>
                  </a:cubicBezTo>
                  <a:cubicBezTo>
                    <a:pt x="139" y="46"/>
                    <a:pt x="142" y="45"/>
                    <a:pt x="148" y="45"/>
                  </a:cubicBezTo>
                  <a:cubicBezTo>
                    <a:pt x="151" y="45"/>
                    <a:pt x="154" y="45"/>
                    <a:pt x="156" y="45"/>
                  </a:cubicBezTo>
                  <a:cubicBezTo>
                    <a:pt x="157" y="45"/>
                    <a:pt x="158" y="44"/>
                    <a:pt x="160" y="44"/>
                  </a:cubicBezTo>
                  <a:cubicBezTo>
                    <a:pt x="162" y="44"/>
                    <a:pt x="163" y="46"/>
                    <a:pt x="166" y="44"/>
                  </a:cubicBezTo>
                  <a:cubicBezTo>
                    <a:pt x="167" y="45"/>
                    <a:pt x="169" y="45"/>
                    <a:pt x="170" y="46"/>
                  </a:cubicBezTo>
                  <a:cubicBezTo>
                    <a:pt x="172" y="47"/>
                    <a:pt x="172" y="51"/>
                    <a:pt x="172" y="53"/>
                  </a:cubicBezTo>
                  <a:cubicBezTo>
                    <a:pt x="172" y="54"/>
                    <a:pt x="171" y="54"/>
                    <a:pt x="170" y="55"/>
                  </a:cubicBezTo>
                  <a:close/>
                  <a:moveTo>
                    <a:pt x="94" y="23"/>
                  </a:moveTo>
                  <a:cubicBezTo>
                    <a:pt x="95" y="22"/>
                    <a:pt x="96" y="21"/>
                    <a:pt x="96" y="21"/>
                  </a:cubicBezTo>
                  <a:cubicBezTo>
                    <a:pt x="97" y="20"/>
                    <a:pt x="99" y="21"/>
                    <a:pt x="100" y="21"/>
                  </a:cubicBezTo>
                  <a:cubicBezTo>
                    <a:pt x="104" y="19"/>
                    <a:pt x="109" y="19"/>
                    <a:pt x="113" y="19"/>
                  </a:cubicBezTo>
                  <a:cubicBezTo>
                    <a:pt x="122" y="18"/>
                    <a:pt x="130" y="21"/>
                    <a:pt x="135" y="20"/>
                  </a:cubicBezTo>
                  <a:cubicBezTo>
                    <a:pt x="140" y="19"/>
                    <a:pt x="156" y="16"/>
                    <a:pt x="159" y="17"/>
                  </a:cubicBezTo>
                  <a:cubicBezTo>
                    <a:pt x="159" y="16"/>
                    <a:pt x="159" y="16"/>
                    <a:pt x="159" y="16"/>
                  </a:cubicBezTo>
                  <a:cubicBezTo>
                    <a:pt x="161" y="17"/>
                    <a:pt x="164" y="17"/>
                    <a:pt x="166" y="18"/>
                  </a:cubicBezTo>
                  <a:cubicBezTo>
                    <a:pt x="168" y="17"/>
                    <a:pt x="173" y="19"/>
                    <a:pt x="174" y="19"/>
                  </a:cubicBezTo>
                  <a:cubicBezTo>
                    <a:pt x="175" y="20"/>
                    <a:pt x="175" y="21"/>
                    <a:pt x="176" y="21"/>
                  </a:cubicBezTo>
                  <a:cubicBezTo>
                    <a:pt x="176" y="22"/>
                    <a:pt x="175" y="27"/>
                    <a:pt x="174" y="28"/>
                  </a:cubicBezTo>
                  <a:cubicBezTo>
                    <a:pt x="174" y="29"/>
                    <a:pt x="174" y="29"/>
                    <a:pt x="174" y="29"/>
                  </a:cubicBezTo>
                  <a:cubicBezTo>
                    <a:pt x="148" y="29"/>
                    <a:pt x="120" y="27"/>
                    <a:pt x="102" y="32"/>
                  </a:cubicBezTo>
                  <a:cubicBezTo>
                    <a:pt x="102" y="32"/>
                    <a:pt x="97" y="32"/>
                    <a:pt x="96" y="32"/>
                  </a:cubicBezTo>
                  <a:cubicBezTo>
                    <a:pt x="96" y="32"/>
                    <a:pt x="88" y="33"/>
                    <a:pt x="87" y="33"/>
                  </a:cubicBezTo>
                  <a:cubicBezTo>
                    <a:pt x="86" y="32"/>
                    <a:pt x="85" y="31"/>
                    <a:pt x="84" y="30"/>
                  </a:cubicBezTo>
                  <a:cubicBezTo>
                    <a:pt x="85" y="27"/>
                    <a:pt x="91" y="24"/>
                    <a:pt x="94" y="23"/>
                  </a:cubicBezTo>
                  <a:close/>
                  <a:moveTo>
                    <a:pt x="121" y="83"/>
                  </a:moveTo>
                  <a:cubicBezTo>
                    <a:pt x="119" y="84"/>
                    <a:pt x="113" y="84"/>
                    <a:pt x="111" y="84"/>
                  </a:cubicBezTo>
                  <a:cubicBezTo>
                    <a:pt x="107" y="84"/>
                    <a:pt x="103" y="85"/>
                    <a:pt x="100" y="85"/>
                  </a:cubicBezTo>
                  <a:cubicBezTo>
                    <a:pt x="98" y="85"/>
                    <a:pt x="96" y="85"/>
                    <a:pt x="95" y="85"/>
                  </a:cubicBezTo>
                  <a:cubicBezTo>
                    <a:pt x="94" y="86"/>
                    <a:pt x="94" y="86"/>
                    <a:pt x="94" y="86"/>
                  </a:cubicBezTo>
                  <a:cubicBezTo>
                    <a:pt x="93" y="86"/>
                    <a:pt x="92" y="86"/>
                    <a:pt x="90" y="86"/>
                  </a:cubicBezTo>
                  <a:cubicBezTo>
                    <a:pt x="86" y="88"/>
                    <a:pt x="85" y="89"/>
                    <a:pt x="80" y="88"/>
                  </a:cubicBezTo>
                  <a:cubicBezTo>
                    <a:pt x="80" y="86"/>
                    <a:pt x="82" y="83"/>
                    <a:pt x="82" y="82"/>
                  </a:cubicBezTo>
                  <a:cubicBezTo>
                    <a:pt x="83" y="78"/>
                    <a:pt x="90" y="77"/>
                    <a:pt x="94" y="75"/>
                  </a:cubicBezTo>
                  <a:cubicBezTo>
                    <a:pt x="95" y="75"/>
                    <a:pt x="96" y="75"/>
                    <a:pt x="98" y="75"/>
                  </a:cubicBezTo>
                  <a:cubicBezTo>
                    <a:pt x="98" y="75"/>
                    <a:pt x="103" y="74"/>
                    <a:pt x="103" y="74"/>
                  </a:cubicBezTo>
                  <a:cubicBezTo>
                    <a:pt x="103" y="74"/>
                    <a:pt x="105" y="75"/>
                    <a:pt x="106" y="75"/>
                  </a:cubicBezTo>
                  <a:cubicBezTo>
                    <a:pt x="110" y="74"/>
                    <a:pt x="118" y="74"/>
                    <a:pt x="122" y="72"/>
                  </a:cubicBezTo>
                  <a:cubicBezTo>
                    <a:pt x="123" y="72"/>
                    <a:pt x="131" y="73"/>
                    <a:pt x="132" y="73"/>
                  </a:cubicBezTo>
                  <a:cubicBezTo>
                    <a:pt x="133" y="74"/>
                    <a:pt x="148" y="72"/>
                    <a:pt x="148" y="72"/>
                  </a:cubicBezTo>
                  <a:cubicBezTo>
                    <a:pt x="149" y="72"/>
                    <a:pt x="149" y="72"/>
                    <a:pt x="149" y="71"/>
                  </a:cubicBezTo>
                  <a:cubicBezTo>
                    <a:pt x="149" y="71"/>
                    <a:pt x="149" y="71"/>
                    <a:pt x="149" y="71"/>
                  </a:cubicBezTo>
                  <a:cubicBezTo>
                    <a:pt x="149" y="71"/>
                    <a:pt x="153" y="73"/>
                    <a:pt x="153" y="73"/>
                  </a:cubicBezTo>
                  <a:cubicBezTo>
                    <a:pt x="159" y="70"/>
                    <a:pt x="164" y="72"/>
                    <a:pt x="169" y="73"/>
                  </a:cubicBezTo>
                  <a:cubicBezTo>
                    <a:pt x="171" y="75"/>
                    <a:pt x="170" y="79"/>
                    <a:pt x="170" y="81"/>
                  </a:cubicBezTo>
                  <a:cubicBezTo>
                    <a:pt x="169" y="82"/>
                    <a:pt x="168" y="82"/>
                    <a:pt x="168" y="83"/>
                  </a:cubicBezTo>
                  <a:cubicBezTo>
                    <a:pt x="162" y="83"/>
                    <a:pt x="154" y="82"/>
                    <a:pt x="148" y="83"/>
                  </a:cubicBezTo>
                  <a:cubicBezTo>
                    <a:pt x="147" y="83"/>
                    <a:pt x="142" y="82"/>
                    <a:pt x="142" y="82"/>
                  </a:cubicBezTo>
                  <a:cubicBezTo>
                    <a:pt x="140" y="83"/>
                    <a:pt x="135" y="83"/>
                    <a:pt x="133" y="82"/>
                  </a:cubicBezTo>
                  <a:cubicBezTo>
                    <a:pt x="130" y="84"/>
                    <a:pt x="122" y="83"/>
                    <a:pt x="121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" name="Freeform 56"/>
            <p:cNvSpPr/>
            <p:nvPr/>
          </p:nvSpPr>
          <p:spPr bwMode="auto">
            <a:xfrm>
              <a:off x="6137276" y="3024188"/>
              <a:ext cx="220663" cy="657225"/>
            </a:xfrm>
            <a:custGeom>
              <a:avLst/>
              <a:gdLst>
                <a:gd name="T0" fmla="*/ 67 w 73"/>
                <a:gd name="T1" fmla="*/ 1 h 215"/>
                <a:gd name="T2" fmla="*/ 69 w 73"/>
                <a:gd name="T3" fmla="*/ 18 h 215"/>
                <a:gd name="T4" fmla="*/ 65 w 73"/>
                <a:gd name="T5" fmla="*/ 37 h 215"/>
                <a:gd name="T6" fmla="*/ 67 w 73"/>
                <a:gd name="T7" fmla="*/ 53 h 215"/>
                <a:gd name="T8" fmla="*/ 68 w 73"/>
                <a:gd name="T9" fmla="*/ 65 h 215"/>
                <a:gd name="T10" fmla="*/ 68 w 73"/>
                <a:gd name="T11" fmla="*/ 74 h 215"/>
                <a:gd name="T12" fmla="*/ 67 w 73"/>
                <a:gd name="T13" fmla="*/ 91 h 215"/>
                <a:gd name="T14" fmla="*/ 69 w 73"/>
                <a:gd name="T15" fmla="*/ 99 h 215"/>
                <a:gd name="T16" fmla="*/ 71 w 73"/>
                <a:gd name="T17" fmla="*/ 107 h 215"/>
                <a:gd name="T18" fmla="*/ 73 w 73"/>
                <a:gd name="T19" fmla="*/ 114 h 215"/>
                <a:gd name="T20" fmla="*/ 69 w 73"/>
                <a:gd name="T21" fmla="*/ 118 h 215"/>
                <a:gd name="T22" fmla="*/ 68 w 73"/>
                <a:gd name="T23" fmla="*/ 130 h 215"/>
                <a:gd name="T24" fmla="*/ 67 w 73"/>
                <a:gd name="T25" fmla="*/ 137 h 215"/>
                <a:gd name="T26" fmla="*/ 67 w 73"/>
                <a:gd name="T27" fmla="*/ 148 h 215"/>
                <a:gd name="T28" fmla="*/ 65 w 73"/>
                <a:gd name="T29" fmla="*/ 157 h 215"/>
                <a:gd name="T30" fmla="*/ 64 w 73"/>
                <a:gd name="T31" fmla="*/ 159 h 215"/>
                <a:gd name="T32" fmla="*/ 63 w 73"/>
                <a:gd name="T33" fmla="*/ 160 h 215"/>
                <a:gd name="T34" fmla="*/ 63 w 73"/>
                <a:gd name="T35" fmla="*/ 168 h 215"/>
                <a:gd name="T36" fmla="*/ 64 w 73"/>
                <a:gd name="T37" fmla="*/ 186 h 215"/>
                <a:gd name="T38" fmla="*/ 65 w 73"/>
                <a:gd name="T39" fmla="*/ 197 h 215"/>
                <a:gd name="T40" fmla="*/ 65 w 73"/>
                <a:gd name="T41" fmla="*/ 208 h 215"/>
                <a:gd name="T42" fmla="*/ 61 w 73"/>
                <a:gd name="T43" fmla="*/ 215 h 215"/>
                <a:gd name="T44" fmla="*/ 55 w 73"/>
                <a:gd name="T45" fmla="*/ 208 h 215"/>
                <a:gd name="T46" fmla="*/ 53 w 73"/>
                <a:gd name="T47" fmla="*/ 204 h 215"/>
                <a:gd name="T48" fmla="*/ 48 w 73"/>
                <a:gd name="T49" fmla="*/ 186 h 215"/>
                <a:gd name="T50" fmla="*/ 48 w 73"/>
                <a:gd name="T51" fmla="*/ 178 h 215"/>
                <a:gd name="T52" fmla="*/ 45 w 73"/>
                <a:gd name="T53" fmla="*/ 147 h 215"/>
                <a:gd name="T54" fmla="*/ 33 w 73"/>
                <a:gd name="T55" fmla="*/ 153 h 215"/>
                <a:gd name="T56" fmla="*/ 18 w 73"/>
                <a:gd name="T57" fmla="*/ 161 h 215"/>
                <a:gd name="T58" fmla="*/ 11 w 73"/>
                <a:gd name="T59" fmla="*/ 163 h 215"/>
                <a:gd name="T60" fmla="*/ 4 w 73"/>
                <a:gd name="T61" fmla="*/ 155 h 215"/>
                <a:gd name="T62" fmla="*/ 0 w 73"/>
                <a:gd name="T63" fmla="*/ 147 h 215"/>
                <a:gd name="T64" fmla="*/ 0 w 73"/>
                <a:gd name="T65" fmla="*/ 138 h 215"/>
                <a:gd name="T66" fmla="*/ 0 w 73"/>
                <a:gd name="T67" fmla="*/ 127 h 215"/>
                <a:gd name="T68" fmla="*/ 8 w 73"/>
                <a:gd name="T69" fmla="*/ 112 h 215"/>
                <a:gd name="T70" fmla="*/ 12 w 73"/>
                <a:gd name="T71" fmla="*/ 90 h 215"/>
                <a:gd name="T72" fmla="*/ 12 w 73"/>
                <a:gd name="T73" fmla="*/ 73 h 215"/>
                <a:gd name="T74" fmla="*/ 13 w 73"/>
                <a:gd name="T75" fmla="*/ 64 h 215"/>
                <a:gd name="T76" fmla="*/ 18 w 73"/>
                <a:gd name="T77" fmla="*/ 47 h 215"/>
                <a:gd name="T78" fmla="*/ 24 w 73"/>
                <a:gd name="T79" fmla="*/ 41 h 215"/>
                <a:gd name="T80" fmla="*/ 32 w 73"/>
                <a:gd name="T81" fmla="*/ 39 h 215"/>
                <a:gd name="T82" fmla="*/ 38 w 73"/>
                <a:gd name="T83" fmla="*/ 47 h 215"/>
                <a:gd name="T84" fmla="*/ 28 w 73"/>
                <a:gd name="T85" fmla="*/ 62 h 215"/>
                <a:gd name="T86" fmla="*/ 31 w 73"/>
                <a:gd name="T87" fmla="*/ 81 h 215"/>
                <a:gd name="T88" fmla="*/ 31 w 73"/>
                <a:gd name="T89" fmla="*/ 89 h 215"/>
                <a:gd name="T90" fmla="*/ 30 w 73"/>
                <a:gd name="T91" fmla="*/ 99 h 215"/>
                <a:gd name="T92" fmla="*/ 48 w 73"/>
                <a:gd name="T93" fmla="*/ 115 h 215"/>
                <a:gd name="T94" fmla="*/ 50 w 73"/>
                <a:gd name="T95" fmla="*/ 115 h 215"/>
                <a:gd name="T96" fmla="*/ 51 w 73"/>
                <a:gd name="T97" fmla="*/ 109 h 215"/>
                <a:gd name="T98" fmla="*/ 55 w 73"/>
                <a:gd name="T99" fmla="*/ 79 h 215"/>
                <a:gd name="T100" fmla="*/ 53 w 73"/>
                <a:gd name="T101" fmla="*/ 35 h 215"/>
                <a:gd name="T102" fmla="*/ 60 w 73"/>
                <a:gd name="T103" fmla="*/ 4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3" h="215">
                  <a:moveTo>
                    <a:pt x="65" y="0"/>
                  </a:moveTo>
                  <a:cubicBezTo>
                    <a:pt x="66" y="0"/>
                    <a:pt x="67" y="0"/>
                    <a:pt x="67" y="1"/>
                  </a:cubicBezTo>
                  <a:cubicBezTo>
                    <a:pt x="70" y="3"/>
                    <a:pt x="68" y="10"/>
                    <a:pt x="69" y="15"/>
                  </a:cubicBezTo>
                  <a:cubicBezTo>
                    <a:pt x="69" y="16"/>
                    <a:pt x="69" y="17"/>
                    <a:pt x="69" y="18"/>
                  </a:cubicBezTo>
                  <a:cubicBezTo>
                    <a:pt x="71" y="22"/>
                    <a:pt x="69" y="30"/>
                    <a:pt x="67" y="34"/>
                  </a:cubicBezTo>
                  <a:cubicBezTo>
                    <a:pt x="66" y="35"/>
                    <a:pt x="66" y="37"/>
                    <a:pt x="65" y="37"/>
                  </a:cubicBezTo>
                  <a:cubicBezTo>
                    <a:pt x="64" y="39"/>
                    <a:pt x="65" y="45"/>
                    <a:pt x="66" y="46"/>
                  </a:cubicBezTo>
                  <a:cubicBezTo>
                    <a:pt x="66" y="47"/>
                    <a:pt x="66" y="51"/>
                    <a:pt x="67" y="53"/>
                  </a:cubicBezTo>
                  <a:cubicBezTo>
                    <a:pt x="67" y="55"/>
                    <a:pt x="67" y="57"/>
                    <a:pt x="67" y="59"/>
                  </a:cubicBezTo>
                  <a:cubicBezTo>
                    <a:pt x="67" y="61"/>
                    <a:pt x="67" y="63"/>
                    <a:pt x="68" y="65"/>
                  </a:cubicBezTo>
                  <a:cubicBezTo>
                    <a:pt x="68" y="67"/>
                    <a:pt x="67" y="70"/>
                    <a:pt x="67" y="71"/>
                  </a:cubicBezTo>
                  <a:cubicBezTo>
                    <a:pt x="67" y="71"/>
                    <a:pt x="68" y="73"/>
                    <a:pt x="68" y="74"/>
                  </a:cubicBezTo>
                  <a:cubicBezTo>
                    <a:pt x="69" y="76"/>
                    <a:pt x="67" y="82"/>
                    <a:pt x="68" y="85"/>
                  </a:cubicBezTo>
                  <a:cubicBezTo>
                    <a:pt x="68" y="86"/>
                    <a:pt x="65" y="89"/>
                    <a:pt x="67" y="91"/>
                  </a:cubicBezTo>
                  <a:cubicBezTo>
                    <a:pt x="67" y="92"/>
                    <a:pt x="66" y="94"/>
                    <a:pt x="67" y="95"/>
                  </a:cubicBezTo>
                  <a:cubicBezTo>
                    <a:pt x="68" y="97"/>
                    <a:pt x="68" y="98"/>
                    <a:pt x="69" y="99"/>
                  </a:cubicBezTo>
                  <a:cubicBezTo>
                    <a:pt x="69" y="101"/>
                    <a:pt x="69" y="104"/>
                    <a:pt x="69" y="106"/>
                  </a:cubicBezTo>
                  <a:cubicBezTo>
                    <a:pt x="70" y="106"/>
                    <a:pt x="71" y="107"/>
                    <a:pt x="71" y="107"/>
                  </a:cubicBezTo>
                  <a:cubicBezTo>
                    <a:pt x="72" y="109"/>
                    <a:pt x="71" y="110"/>
                    <a:pt x="72" y="112"/>
                  </a:cubicBezTo>
                  <a:cubicBezTo>
                    <a:pt x="72" y="113"/>
                    <a:pt x="73" y="112"/>
                    <a:pt x="73" y="114"/>
                  </a:cubicBezTo>
                  <a:cubicBezTo>
                    <a:pt x="72" y="114"/>
                    <a:pt x="71" y="116"/>
                    <a:pt x="72" y="117"/>
                  </a:cubicBezTo>
                  <a:cubicBezTo>
                    <a:pt x="71" y="117"/>
                    <a:pt x="70" y="118"/>
                    <a:pt x="69" y="118"/>
                  </a:cubicBezTo>
                  <a:cubicBezTo>
                    <a:pt x="69" y="119"/>
                    <a:pt x="67" y="127"/>
                    <a:pt x="67" y="127"/>
                  </a:cubicBezTo>
                  <a:cubicBezTo>
                    <a:pt x="67" y="128"/>
                    <a:pt x="68" y="129"/>
                    <a:pt x="68" y="130"/>
                  </a:cubicBezTo>
                  <a:cubicBezTo>
                    <a:pt x="68" y="132"/>
                    <a:pt x="68" y="133"/>
                    <a:pt x="68" y="134"/>
                  </a:cubicBezTo>
                  <a:cubicBezTo>
                    <a:pt x="68" y="135"/>
                    <a:pt x="67" y="138"/>
                    <a:pt x="67" y="137"/>
                  </a:cubicBezTo>
                  <a:cubicBezTo>
                    <a:pt x="67" y="138"/>
                    <a:pt x="67" y="138"/>
                    <a:pt x="67" y="139"/>
                  </a:cubicBezTo>
                  <a:cubicBezTo>
                    <a:pt x="67" y="139"/>
                    <a:pt x="66" y="148"/>
                    <a:pt x="67" y="148"/>
                  </a:cubicBezTo>
                  <a:cubicBezTo>
                    <a:pt x="67" y="148"/>
                    <a:pt x="67" y="149"/>
                    <a:pt x="67" y="149"/>
                  </a:cubicBezTo>
                  <a:cubicBezTo>
                    <a:pt x="66" y="152"/>
                    <a:pt x="64" y="155"/>
                    <a:pt x="65" y="157"/>
                  </a:cubicBezTo>
                  <a:cubicBezTo>
                    <a:pt x="65" y="157"/>
                    <a:pt x="65" y="158"/>
                    <a:pt x="65" y="158"/>
                  </a:cubicBezTo>
                  <a:cubicBezTo>
                    <a:pt x="65" y="158"/>
                    <a:pt x="65" y="158"/>
                    <a:pt x="64" y="159"/>
                  </a:cubicBezTo>
                  <a:cubicBezTo>
                    <a:pt x="64" y="159"/>
                    <a:pt x="64" y="159"/>
                    <a:pt x="64" y="159"/>
                  </a:cubicBezTo>
                  <a:cubicBezTo>
                    <a:pt x="64" y="160"/>
                    <a:pt x="64" y="160"/>
                    <a:pt x="63" y="160"/>
                  </a:cubicBezTo>
                  <a:cubicBezTo>
                    <a:pt x="63" y="162"/>
                    <a:pt x="63" y="164"/>
                    <a:pt x="63" y="166"/>
                  </a:cubicBezTo>
                  <a:cubicBezTo>
                    <a:pt x="63" y="167"/>
                    <a:pt x="63" y="167"/>
                    <a:pt x="63" y="168"/>
                  </a:cubicBezTo>
                  <a:cubicBezTo>
                    <a:pt x="61" y="173"/>
                    <a:pt x="64" y="179"/>
                    <a:pt x="65" y="181"/>
                  </a:cubicBezTo>
                  <a:cubicBezTo>
                    <a:pt x="65" y="183"/>
                    <a:pt x="65" y="184"/>
                    <a:pt x="64" y="186"/>
                  </a:cubicBezTo>
                  <a:cubicBezTo>
                    <a:pt x="64" y="186"/>
                    <a:pt x="64" y="186"/>
                    <a:pt x="64" y="186"/>
                  </a:cubicBezTo>
                  <a:cubicBezTo>
                    <a:pt x="64" y="186"/>
                    <a:pt x="65" y="197"/>
                    <a:pt x="65" y="197"/>
                  </a:cubicBezTo>
                  <a:cubicBezTo>
                    <a:pt x="65" y="197"/>
                    <a:pt x="64" y="201"/>
                    <a:pt x="64" y="201"/>
                  </a:cubicBezTo>
                  <a:cubicBezTo>
                    <a:pt x="65" y="202"/>
                    <a:pt x="65" y="207"/>
                    <a:pt x="65" y="208"/>
                  </a:cubicBezTo>
                  <a:cubicBezTo>
                    <a:pt x="65" y="209"/>
                    <a:pt x="64" y="209"/>
                    <a:pt x="63" y="209"/>
                  </a:cubicBezTo>
                  <a:cubicBezTo>
                    <a:pt x="63" y="211"/>
                    <a:pt x="63" y="214"/>
                    <a:pt x="61" y="215"/>
                  </a:cubicBezTo>
                  <a:cubicBezTo>
                    <a:pt x="60" y="215"/>
                    <a:pt x="61" y="215"/>
                    <a:pt x="60" y="215"/>
                  </a:cubicBezTo>
                  <a:cubicBezTo>
                    <a:pt x="57" y="213"/>
                    <a:pt x="58" y="210"/>
                    <a:pt x="55" y="208"/>
                  </a:cubicBezTo>
                  <a:cubicBezTo>
                    <a:pt x="55" y="208"/>
                    <a:pt x="56" y="208"/>
                    <a:pt x="56" y="207"/>
                  </a:cubicBezTo>
                  <a:cubicBezTo>
                    <a:pt x="56" y="206"/>
                    <a:pt x="54" y="205"/>
                    <a:pt x="53" y="204"/>
                  </a:cubicBezTo>
                  <a:cubicBezTo>
                    <a:pt x="52" y="202"/>
                    <a:pt x="53" y="199"/>
                    <a:pt x="52" y="197"/>
                  </a:cubicBezTo>
                  <a:cubicBezTo>
                    <a:pt x="51" y="194"/>
                    <a:pt x="50" y="188"/>
                    <a:pt x="48" y="186"/>
                  </a:cubicBezTo>
                  <a:cubicBezTo>
                    <a:pt x="48" y="185"/>
                    <a:pt x="49" y="183"/>
                    <a:pt x="49" y="182"/>
                  </a:cubicBezTo>
                  <a:cubicBezTo>
                    <a:pt x="48" y="181"/>
                    <a:pt x="48" y="179"/>
                    <a:pt x="48" y="178"/>
                  </a:cubicBezTo>
                  <a:cubicBezTo>
                    <a:pt x="48" y="174"/>
                    <a:pt x="49" y="168"/>
                    <a:pt x="48" y="166"/>
                  </a:cubicBezTo>
                  <a:cubicBezTo>
                    <a:pt x="46" y="163"/>
                    <a:pt x="51" y="148"/>
                    <a:pt x="45" y="147"/>
                  </a:cubicBezTo>
                  <a:cubicBezTo>
                    <a:pt x="43" y="148"/>
                    <a:pt x="40" y="148"/>
                    <a:pt x="38" y="149"/>
                  </a:cubicBezTo>
                  <a:cubicBezTo>
                    <a:pt x="37" y="150"/>
                    <a:pt x="35" y="152"/>
                    <a:pt x="33" y="153"/>
                  </a:cubicBezTo>
                  <a:cubicBezTo>
                    <a:pt x="33" y="153"/>
                    <a:pt x="23" y="157"/>
                    <a:pt x="23" y="157"/>
                  </a:cubicBezTo>
                  <a:cubicBezTo>
                    <a:pt x="21" y="158"/>
                    <a:pt x="20" y="160"/>
                    <a:pt x="18" y="161"/>
                  </a:cubicBezTo>
                  <a:cubicBezTo>
                    <a:pt x="16" y="161"/>
                    <a:pt x="15" y="161"/>
                    <a:pt x="13" y="161"/>
                  </a:cubicBezTo>
                  <a:cubicBezTo>
                    <a:pt x="13" y="162"/>
                    <a:pt x="12" y="162"/>
                    <a:pt x="11" y="163"/>
                  </a:cubicBezTo>
                  <a:cubicBezTo>
                    <a:pt x="8" y="164"/>
                    <a:pt x="5" y="159"/>
                    <a:pt x="4" y="157"/>
                  </a:cubicBezTo>
                  <a:cubicBezTo>
                    <a:pt x="4" y="156"/>
                    <a:pt x="4" y="156"/>
                    <a:pt x="4" y="155"/>
                  </a:cubicBezTo>
                  <a:cubicBezTo>
                    <a:pt x="2" y="152"/>
                    <a:pt x="2" y="150"/>
                    <a:pt x="0" y="148"/>
                  </a:cubicBezTo>
                  <a:cubicBezTo>
                    <a:pt x="1" y="147"/>
                    <a:pt x="0" y="146"/>
                    <a:pt x="0" y="147"/>
                  </a:cubicBezTo>
                  <a:cubicBezTo>
                    <a:pt x="0" y="147"/>
                    <a:pt x="0" y="144"/>
                    <a:pt x="0" y="144"/>
                  </a:cubicBezTo>
                  <a:cubicBezTo>
                    <a:pt x="0" y="142"/>
                    <a:pt x="0" y="138"/>
                    <a:pt x="0" y="138"/>
                  </a:cubicBezTo>
                  <a:cubicBezTo>
                    <a:pt x="2" y="137"/>
                    <a:pt x="1" y="129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6"/>
                    <a:pt x="1" y="124"/>
                    <a:pt x="0" y="123"/>
                  </a:cubicBezTo>
                  <a:cubicBezTo>
                    <a:pt x="2" y="119"/>
                    <a:pt x="7" y="115"/>
                    <a:pt x="8" y="112"/>
                  </a:cubicBezTo>
                  <a:cubicBezTo>
                    <a:pt x="8" y="111"/>
                    <a:pt x="8" y="110"/>
                    <a:pt x="8" y="109"/>
                  </a:cubicBezTo>
                  <a:cubicBezTo>
                    <a:pt x="10" y="104"/>
                    <a:pt x="10" y="93"/>
                    <a:pt x="12" y="90"/>
                  </a:cubicBezTo>
                  <a:cubicBezTo>
                    <a:pt x="12" y="87"/>
                    <a:pt x="12" y="85"/>
                    <a:pt x="12" y="83"/>
                  </a:cubicBezTo>
                  <a:cubicBezTo>
                    <a:pt x="12" y="79"/>
                    <a:pt x="11" y="76"/>
                    <a:pt x="12" y="73"/>
                  </a:cubicBezTo>
                  <a:cubicBezTo>
                    <a:pt x="13" y="70"/>
                    <a:pt x="13" y="66"/>
                    <a:pt x="14" y="65"/>
                  </a:cubicBezTo>
                  <a:cubicBezTo>
                    <a:pt x="14" y="64"/>
                    <a:pt x="14" y="64"/>
                    <a:pt x="13" y="64"/>
                  </a:cubicBezTo>
                  <a:cubicBezTo>
                    <a:pt x="13" y="63"/>
                    <a:pt x="15" y="60"/>
                    <a:pt x="14" y="58"/>
                  </a:cubicBezTo>
                  <a:cubicBezTo>
                    <a:pt x="16" y="55"/>
                    <a:pt x="17" y="50"/>
                    <a:pt x="18" y="47"/>
                  </a:cubicBezTo>
                  <a:cubicBezTo>
                    <a:pt x="19" y="47"/>
                    <a:pt x="20" y="46"/>
                    <a:pt x="21" y="45"/>
                  </a:cubicBezTo>
                  <a:cubicBezTo>
                    <a:pt x="23" y="44"/>
                    <a:pt x="21" y="42"/>
                    <a:pt x="24" y="41"/>
                  </a:cubicBezTo>
                  <a:cubicBezTo>
                    <a:pt x="24" y="41"/>
                    <a:pt x="24" y="40"/>
                    <a:pt x="24" y="40"/>
                  </a:cubicBezTo>
                  <a:cubicBezTo>
                    <a:pt x="26" y="40"/>
                    <a:pt x="31" y="38"/>
                    <a:pt x="32" y="39"/>
                  </a:cubicBezTo>
                  <a:cubicBezTo>
                    <a:pt x="33" y="40"/>
                    <a:pt x="33" y="41"/>
                    <a:pt x="34" y="43"/>
                  </a:cubicBezTo>
                  <a:cubicBezTo>
                    <a:pt x="35" y="44"/>
                    <a:pt x="37" y="45"/>
                    <a:pt x="38" y="47"/>
                  </a:cubicBezTo>
                  <a:cubicBezTo>
                    <a:pt x="39" y="48"/>
                    <a:pt x="39" y="49"/>
                    <a:pt x="38" y="50"/>
                  </a:cubicBezTo>
                  <a:cubicBezTo>
                    <a:pt x="37" y="59"/>
                    <a:pt x="31" y="56"/>
                    <a:pt x="28" y="62"/>
                  </a:cubicBezTo>
                  <a:cubicBezTo>
                    <a:pt x="27" y="65"/>
                    <a:pt x="30" y="74"/>
                    <a:pt x="31" y="76"/>
                  </a:cubicBezTo>
                  <a:cubicBezTo>
                    <a:pt x="32" y="78"/>
                    <a:pt x="31" y="80"/>
                    <a:pt x="31" y="81"/>
                  </a:cubicBezTo>
                  <a:cubicBezTo>
                    <a:pt x="31" y="82"/>
                    <a:pt x="31" y="84"/>
                    <a:pt x="30" y="85"/>
                  </a:cubicBezTo>
                  <a:cubicBezTo>
                    <a:pt x="30" y="86"/>
                    <a:pt x="31" y="88"/>
                    <a:pt x="31" y="89"/>
                  </a:cubicBezTo>
                  <a:cubicBezTo>
                    <a:pt x="31" y="92"/>
                    <a:pt x="30" y="93"/>
                    <a:pt x="30" y="94"/>
                  </a:cubicBezTo>
                  <a:cubicBezTo>
                    <a:pt x="29" y="95"/>
                    <a:pt x="30" y="99"/>
                    <a:pt x="30" y="99"/>
                  </a:cubicBezTo>
                  <a:cubicBezTo>
                    <a:pt x="28" y="100"/>
                    <a:pt x="27" y="110"/>
                    <a:pt x="28" y="111"/>
                  </a:cubicBezTo>
                  <a:cubicBezTo>
                    <a:pt x="30" y="115"/>
                    <a:pt x="41" y="114"/>
                    <a:pt x="48" y="115"/>
                  </a:cubicBezTo>
                  <a:cubicBezTo>
                    <a:pt x="48" y="114"/>
                    <a:pt x="48" y="115"/>
                    <a:pt x="49" y="114"/>
                  </a:cubicBezTo>
                  <a:cubicBezTo>
                    <a:pt x="49" y="115"/>
                    <a:pt x="49" y="115"/>
                    <a:pt x="50" y="115"/>
                  </a:cubicBezTo>
                  <a:cubicBezTo>
                    <a:pt x="51" y="113"/>
                    <a:pt x="51" y="113"/>
                    <a:pt x="52" y="111"/>
                  </a:cubicBezTo>
                  <a:cubicBezTo>
                    <a:pt x="51" y="111"/>
                    <a:pt x="51" y="111"/>
                    <a:pt x="51" y="109"/>
                  </a:cubicBezTo>
                  <a:cubicBezTo>
                    <a:pt x="56" y="105"/>
                    <a:pt x="55" y="98"/>
                    <a:pt x="56" y="90"/>
                  </a:cubicBezTo>
                  <a:cubicBezTo>
                    <a:pt x="56" y="87"/>
                    <a:pt x="55" y="83"/>
                    <a:pt x="55" y="79"/>
                  </a:cubicBezTo>
                  <a:cubicBezTo>
                    <a:pt x="57" y="77"/>
                    <a:pt x="56" y="67"/>
                    <a:pt x="56" y="63"/>
                  </a:cubicBezTo>
                  <a:cubicBezTo>
                    <a:pt x="56" y="50"/>
                    <a:pt x="57" y="44"/>
                    <a:pt x="53" y="35"/>
                  </a:cubicBezTo>
                  <a:cubicBezTo>
                    <a:pt x="53" y="30"/>
                    <a:pt x="53" y="25"/>
                    <a:pt x="53" y="19"/>
                  </a:cubicBezTo>
                  <a:cubicBezTo>
                    <a:pt x="57" y="17"/>
                    <a:pt x="58" y="5"/>
                    <a:pt x="60" y="4"/>
                  </a:cubicBezTo>
                  <a:cubicBezTo>
                    <a:pt x="61" y="2"/>
                    <a:pt x="64" y="2"/>
                    <a:pt x="6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" name="Freeform 57"/>
            <p:cNvSpPr/>
            <p:nvPr/>
          </p:nvSpPr>
          <p:spPr bwMode="auto">
            <a:xfrm>
              <a:off x="6388101" y="3040063"/>
              <a:ext cx="76200" cy="436563"/>
            </a:xfrm>
            <a:custGeom>
              <a:avLst/>
              <a:gdLst>
                <a:gd name="T0" fmla="*/ 10 w 25"/>
                <a:gd name="T1" fmla="*/ 0 h 143"/>
                <a:gd name="T2" fmla="*/ 16 w 25"/>
                <a:gd name="T3" fmla="*/ 0 h 143"/>
                <a:gd name="T4" fmla="*/ 24 w 25"/>
                <a:gd name="T5" fmla="*/ 12 h 143"/>
                <a:gd name="T6" fmla="*/ 25 w 25"/>
                <a:gd name="T7" fmla="*/ 18 h 143"/>
                <a:gd name="T8" fmla="*/ 23 w 25"/>
                <a:gd name="T9" fmla="*/ 24 h 143"/>
                <a:gd name="T10" fmla="*/ 22 w 25"/>
                <a:gd name="T11" fmla="*/ 26 h 143"/>
                <a:gd name="T12" fmla="*/ 22 w 25"/>
                <a:gd name="T13" fmla="*/ 26 h 143"/>
                <a:gd name="T14" fmla="*/ 21 w 25"/>
                <a:gd name="T15" fmla="*/ 29 h 143"/>
                <a:gd name="T16" fmla="*/ 19 w 25"/>
                <a:gd name="T17" fmla="*/ 32 h 143"/>
                <a:gd name="T18" fmla="*/ 21 w 25"/>
                <a:gd name="T19" fmla="*/ 48 h 143"/>
                <a:gd name="T20" fmla="*/ 21 w 25"/>
                <a:gd name="T21" fmla="*/ 64 h 143"/>
                <a:gd name="T22" fmla="*/ 21 w 25"/>
                <a:gd name="T23" fmla="*/ 64 h 143"/>
                <a:gd name="T24" fmla="*/ 17 w 25"/>
                <a:gd name="T25" fmla="*/ 69 h 143"/>
                <a:gd name="T26" fmla="*/ 17 w 25"/>
                <a:gd name="T27" fmla="*/ 76 h 143"/>
                <a:gd name="T28" fmla="*/ 17 w 25"/>
                <a:gd name="T29" fmla="*/ 76 h 143"/>
                <a:gd name="T30" fmla="*/ 17 w 25"/>
                <a:gd name="T31" fmla="*/ 81 h 143"/>
                <a:gd name="T32" fmla="*/ 17 w 25"/>
                <a:gd name="T33" fmla="*/ 90 h 143"/>
                <a:gd name="T34" fmla="*/ 17 w 25"/>
                <a:gd name="T35" fmla="*/ 91 h 143"/>
                <a:gd name="T36" fmla="*/ 18 w 25"/>
                <a:gd name="T37" fmla="*/ 97 h 143"/>
                <a:gd name="T38" fmla="*/ 17 w 25"/>
                <a:gd name="T39" fmla="*/ 100 h 143"/>
                <a:gd name="T40" fmla="*/ 17 w 25"/>
                <a:gd name="T41" fmla="*/ 100 h 143"/>
                <a:gd name="T42" fmla="*/ 18 w 25"/>
                <a:gd name="T43" fmla="*/ 100 h 143"/>
                <a:gd name="T44" fmla="*/ 18 w 25"/>
                <a:gd name="T45" fmla="*/ 102 h 143"/>
                <a:gd name="T46" fmla="*/ 18 w 25"/>
                <a:gd name="T47" fmla="*/ 108 h 143"/>
                <a:gd name="T48" fmla="*/ 17 w 25"/>
                <a:gd name="T49" fmla="*/ 108 h 143"/>
                <a:gd name="T50" fmla="*/ 17 w 25"/>
                <a:gd name="T51" fmla="*/ 113 h 143"/>
                <a:gd name="T52" fmla="*/ 16 w 25"/>
                <a:gd name="T53" fmla="*/ 117 h 143"/>
                <a:gd name="T54" fmla="*/ 16 w 25"/>
                <a:gd name="T55" fmla="*/ 118 h 143"/>
                <a:gd name="T56" fmla="*/ 15 w 25"/>
                <a:gd name="T57" fmla="*/ 119 h 143"/>
                <a:gd name="T58" fmla="*/ 15 w 25"/>
                <a:gd name="T59" fmla="*/ 121 h 143"/>
                <a:gd name="T60" fmla="*/ 12 w 25"/>
                <a:gd name="T61" fmla="*/ 130 h 143"/>
                <a:gd name="T62" fmla="*/ 5 w 25"/>
                <a:gd name="T63" fmla="*/ 142 h 143"/>
                <a:gd name="T64" fmla="*/ 3 w 25"/>
                <a:gd name="T65" fmla="*/ 141 h 143"/>
                <a:gd name="T66" fmla="*/ 0 w 25"/>
                <a:gd name="T67" fmla="*/ 129 h 143"/>
                <a:gd name="T68" fmla="*/ 1 w 25"/>
                <a:gd name="T69" fmla="*/ 127 h 143"/>
                <a:gd name="T70" fmla="*/ 4 w 25"/>
                <a:gd name="T71" fmla="*/ 126 h 143"/>
                <a:gd name="T72" fmla="*/ 5 w 25"/>
                <a:gd name="T73" fmla="*/ 126 h 143"/>
                <a:gd name="T74" fmla="*/ 8 w 25"/>
                <a:gd name="T75" fmla="*/ 123 h 143"/>
                <a:gd name="T76" fmla="*/ 9 w 25"/>
                <a:gd name="T77" fmla="*/ 114 h 143"/>
                <a:gd name="T78" fmla="*/ 9 w 25"/>
                <a:gd name="T79" fmla="*/ 104 h 143"/>
                <a:gd name="T80" fmla="*/ 9 w 25"/>
                <a:gd name="T81" fmla="*/ 92 h 143"/>
                <a:gd name="T82" fmla="*/ 8 w 25"/>
                <a:gd name="T83" fmla="*/ 83 h 143"/>
                <a:gd name="T84" fmla="*/ 9 w 25"/>
                <a:gd name="T85" fmla="*/ 62 h 143"/>
                <a:gd name="T86" fmla="*/ 8 w 25"/>
                <a:gd name="T87" fmla="*/ 58 h 143"/>
                <a:gd name="T88" fmla="*/ 8 w 25"/>
                <a:gd name="T89" fmla="*/ 57 h 143"/>
                <a:gd name="T90" fmla="*/ 9 w 25"/>
                <a:gd name="T91" fmla="*/ 52 h 143"/>
                <a:gd name="T92" fmla="*/ 10 w 25"/>
                <a:gd name="T93" fmla="*/ 52 h 143"/>
                <a:gd name="T94" fmla="*/ 9 w 25"/>
                <a:gd name="T95" fmla="*/ 48 h 143"/>
                <a:gd name="T96" fmla="*/ 9 w 25"/>
                <a:gd name="T97" fmla="*/ 34 h 143"/>
                <a:gd name="T98" fmla="*/ 9 w 25"/>
                <a:gd name="T99" fmla="*/ 25 h 143"/>
                <a:gd name="T100" fmla="*/ 8 w 25"/>
                <a:gd name="T101" fmla="*/ 20 h 143"/>
                <a:gd name="T102" fmla="*/ 9 w 25"/>
                <a:gd name="T103" fmla="*/ 11 h 143"/>
                <a:gd name="T104" fmla="*/ 10 w 25"/>
                <a:gd name="T10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" h="143">
                  <a:moveTo>
                    <a:pt x="10" y="0"/>
                  </a:moveTo>
                  <a:cubicBezTo>
                    <a:pt x="11" y="0"/>
                    <a:pt x="16" y="0"/>
                    <a:pt x="16" y="0"/>
                  </a:cubicBezTo>
                  <a:cubicBezTo>
                    <a:pt x="20" y="0"/>
                    <a:pt x="23" y="10"/>
                    <a:pt x="24" y="12"/>
                  </a:cubicBezTo>
                  <a:cubicBezTo>
                    <a:pt x="24" y="12"/>
                    <a:pt x="24" y="17"/>
                    <a:pt x="25" y="18"/>
                  </a:cubicBezTo>
                  <a:cubicBezTo>
                    <a:pt x="23" y="19"/>
                    <a:pt x="24" y="22"/>
                    <a:pt x="23" y="24"/>
                  </a:cubicBezTo>
                  <a:cubicBezTo>
                    <a:pt x="23" y="25"/>
                    <a:pt x="22" y="25"/>
                    <a:pt x="22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7"/>
                    <a:pt x="21" y="28"/>
                    <a:pt x="21" y="29"/>
                  </a:cubicBezTo>
                  <a:cubicBezTo>
                    <a:pt x="20" y="30"/>
                    <a:pt x="19" y="31"/>
                    <a:pt x="19" y="32"/>
                  </a:cubicBezTo>
                  <a:cubicBezTo>
                    <a:pt x="17" y="37"/>
                    <a:pt x="20" y="46"/>
                    <a:pt x="21" y="48"/>
                  </a:cubicBezTo>
                  <a:cubicBezTo>
                    <a:pt x="22" y="49"/>
                    <a:pt x="21" y="62"/>
                    <a:pt x="21" y="64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0" y="66"/>
                    <a:pt x="19" y="67"/>
                    <a:pt x="17" y="69"/>
                  </a:cubicBezTo>
                  <a:cubicBezTo>
                    <a:pt x="17" y="69"/>
                    <a:pt x="17" y="76"/>
                    <a:pt x="17" y="76"/>
                  </a:cubicBezTo>
                  <a:cubicBezTo>
                    <a:pt x="17" y="76"/>
                    <a:pt x="17" y="76"/>
                    <a:pt x="17" y="76"/>
                  </a:cubicBezTo>
                  <a:cubicBezTo>
                    <a:pt x="16" y="77"/>
                    <a:pt x="17" y="81"/>
                    <a:pt x="17" y="81"/>
                  </a:cubicBezTo>
                  <a:cubicBezTo>
                    <a:pt x="17" y="82"/>
                    <a:pt x="17" y="88"/>
                    <a:pt x="17" y="90"/>
                  </a:cubicBezTo>
                  <a:cubicBezTo>
                    <a:pt x="17" y="91"/>
                    <a:pt x="18" y="91"/>
                    <a:pt x="17" y="91"/>
                  </a:cubicBezTo>
                  <a:cubicBezTo>
                    <a:pt x="16" y="93"/>
                    <a:pt x="18" y="97"/>
                    <a:pt x="18" y="97"/>
                  </a:cubicBezTo>
                  <a:cubicBezTo>
                    <a:pt x="18" y="98"/>
                    <a:pt x="18" y="99"/>
                    <a:pt x="17" y="100"/>
                  </a:cubicBezTo>
                  <a:cubicBezTo>
                    <a:pt x="17" y="100"/>
                    <a:pt x="17" y="100"/>
                    <a:pt x="17" y="100"/>
                  </a:cubicBezTo>
                  <a:cubicBezTo>
                    <a:pt x="18" y="100"/>
                    <a:pt x="18" y="100"/>
                    <a:pt x="18" y="100"/>
                  </a:cubicBezTo>
                  <a:cubicBezTo>
                    <a:pt x="18" y="101"/>
                    <a:pt x="18" y="102"/>
                    <a:pt x="18" y="102"/>
                  </a:cubicBezTo>
                  <a:cubicBezTo>
                    <a:pt x="17" y="104"/>
                    <a:pt x="18" y="106"/>
                    <a:pt x="18" y="108"/>
                  </a:cubicBezTo>
                  <a:cubicBezTo>
                    <a:pt x="18" y="108"/>
                    <a:pt x="18" y="108"/>
                    <a:pt x="17" y="108"/>
                  </a:cubicBezTo>
                  <a:cubicBezTo>
                    <a:pt x="17" y="110"/>
                    <a:pt x="17" y="112"/>
                    <a:pt x="17" y="113"/>
                  </a:cubicBezTo>
                  <a:cubicBezTo>
                    <a:pt x="17" y="115"/>
                    <a:pt x="16" y="116"/>
                    <a:pt x="16" y="117"/>
                  </a:cubicBezTo>
                  <a:cubicBezTo>
                    <a:pt x="16" y="118"/>
                    <a:pt x="16" y="118"/>
                    <a:pt x="16" y="118"/>
                  </a:cubicBezTo>
                  <a:cubicBezTo>
                    <a:pt x="15" y="118"/>
                    <a:pt x="15" y="119"/>
                    <a:pt x="15" y="119"/>
                  </a:cubicBezTo>
                  <a:cubicBezTo>
                    <a:pt x="15" y="119"/>
                    <a:pt x="15" y="120"/>
                    <a:pt x="15" y="121"/>
                  </a:cubicBezTo>
                  <a:cubicBezTo>
                    <a:pt x="16" y="126"/>
                    <a:pt x="15" y="128"/>
                    <a:pt x="12" y="130"/>
                  </a:cubicBezTo>
                  <a:cubicBezTo>
                    <a:pt x="13" y="136"/>
                    <a:pt x="10" y="143"/>
                    <a:pt x="5" y="142"/>
                  </a:cubicBezTo>
                  <a:cubicBezTo>
                    <a:pt x="4" y="142"/>
                    <a:pt x="4" y="141"/>
                    <a:pt x="3" y="141"/>
                  </a:cubicBezTo>
                  <a:cubicBezTo>
                    <a:pt x="5" y="136"/>
                    <a:pt x="3" y="132"/>
                    <a:pt x="0" y="129"/>
                  </a:cubicBezTo>
                  <a:cubicBezTo>
                    <a:pt x="1" y="128"/>
                    <a:pt x="1" y="128"/>
                    <a:pt x="1" y="127"/>
                  </a:cubicBezTo>
                  <a:cubicBezTo>
                    <a:pt x="3" y="126"/>
                    <a:pt x="3" y="127"/>
                    <a:pt x="4" y="126"/>
                  </a:cubicBezTo>
                  <a:cubicBezTo>
                    <a:pt x="4" y="126"/>
                    <a:pt x="4" y="126"/>
                    <a:pt x="5" y="126"/>
                  </a:cubicBezTo>
                  <a:cubicBezTo>
                    <a:pt x="5" y="125"/>
                    <a:pt x="7" y="125"/>
                    <a:pt x="8" y="123"/>
                  </a:cubicBezTo>
                  <a:cubicBezTo>
                    <a:pt x="9" y="120"/>
                    <a:pt x="8" y="116"/>
                    <a:pt x="9" y="114"/>
                  </a:cubicBezTo>
                  <a:cubicBezTo>
                    <a:pt x="10" y="113"/>
                    <a:pt x="9" y="105"/>
                    <a:pt x="9" y="104"/>
                  </a:cubicBezTo>
                  <a:cubicBezTo>
                    <a:pt x="9" y="104"/>
                    <a:pt x="9" y="92"/>
                    <a:pt x="9" y="92"/>
                  </a:cubicBezTo>
                  <a:cubicBezTo>
                    <a:pt x="9" y="91"/>
                    <a:pt x="8" y="86"/>
                    <a:pt x="8" y="83"/>
                  </a:cubicBezTo>
                  <a:cubicBezTo>
                    <a:pt x="10" y="76"/>
                    <a:pt x="7" y="65"/>
                    <a:pt x="9" y="62"/>
                  </a:cubicBezTo>
                  <a:cubicBezTo>
                    <a:pt x="9" y="61"/>
                    <a:pt x="9" y="58"/>
                    <a:pt x="8" y="58"/>
                  </a:cubicBezTo>
                  <a:cubicBezTo>
                    <a:pt x="8" y="58"/>
                    <a:pt x="8" y="58"/>
                    <a:pt x="8" y="57"/>
                  </a:cubicBezTo>
                  <a:cubicBezTo>
                    <a:pt x="8" y="57"/>
                    <a:pt x="9" y="52"/>
                    <a:pt x="9" y="52"/>
                  </a:cubicBezTo>
                  <a:cubicBezTo>
                    <a:pt x="9" y="52"/>
                    <a:pt x="9" y="52"/>
                    <a:pt x="10" y="52"/>
                  </a:cubicBezTo>
                  <a:cubicBezTo>
                    <a:pt x="10" y="51"/>
                    <a:pt x="9" y="49"/>
                    <a:pt x="9" y="48"/>
                  </a:cubicBezTo>
                  <a:cubicBezTo>
                    <a:pt x="12" y="44"/>
                    <a:pt x="9" y="37"/>
                    <a:pt x="9" y="34"/>
                  </a:cubicBezTo>
                  <a:cubicBezTo>
                    <a:pt x="10" y="32"/>
                    <a:pt x="9" y="27"/>
                    <a:pt x="9" y="25"/>
                  </a:cubicBezTo>
                  <a:cubicBezTo>
                    <a:pt x="9" y="24"/>
                    <a:pt x="9" y="21"/>
                    <a:pt x="8" y="20"/>
                  </a:cubicBezTo>
                  <a:cubicBezTo>
                    <a:pt x="7" y="19"/>
                    <a:pt x="9" y="14"/>
                    <a:pt x="9" y="11"/>
                  </a:cubicBezTo>
                  <a:cubicBezTo>
                    <a:pt x="8" y="5"/>
                    <a:pt x="5" y="6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" name="Freeform 58"/>
            <p:cNvSpPr>
              <a:spLocks noEditPoints="1"/>
            </p:cNvSpPr>
            <p:nvPr/>
          </p:nvSpPr>
          <p:spPr bwMode="auto">
            <a:xfrm>
              <a:off x="6470651" y="3033713"/>
              <a:ext cx="517525" cy="644525"/>
            </a:xfrm>
            <a:custGeom>
              <a:avLst/>
              <a:gdLst>
                <a:gd name="T0" fmla="*/ 167 w 171"/>
                <a:gd name="T1" fmla="*/ 161 h 211"/>
                <a:gd name="T2" fmla="*/ 143 w 171"/>
                <a:gd name="T3" fmla="*/ 165 h 211"/>
                <a:gd name="T4" fmla="*/ 111 w 171"/>
                <a:gd name="T5" fmla="*/ 167 h 211"/>
                <a:gd name="T6" fmla="*/ 85 w 171"/>
                <a:gd name="T7" fmla="*/ 159 h 211"/>
                <a:gd name="T8" fmla="*/ 84 w 171"/>
                <a:gd name="T9" fmla="*/ 147 h 211"/>
                <a:gd name="T10" fmla="*/ 109 w 171"/>
                <a:gd name="T11" fmla="*/ 141 h 211"/>
                <a:gd name="T12" fmla="*/ 137 w 171"/>
                <a:gd name="T13" fmla="*/ 128 h 211"/>
                <a:gd name="T14" fmla="*/ 105 w 171"/>
                <a:gd name="T15" fmla="*/ 123 h 211"/>
                <a:gd name="T16" fmla="*/ 108 w 171"/>
                <a:gd name="T17" fmla="*/ 102 h 211"/>
                <a:gd name="T18" fmla="*/ 139 w 171"/>
                <a:gd name="T19" fmla="*/ 103 h 211"/>
                <a:gd name="T20" fmla="*/ 124 w 171"/>
                <a:gd name="T21" fmla="*/ 90 h 211"/>
                <a:gd name="T22" fmla="*/ 101 w 171"/>
                <a:gd name="T23" fmla="*/ 90 h 211"/>
                <a:gd name="T24" fmla="*/ 80 w 171"/>
                <a:gd name="T25" fmla="*/ 79 h 211"/>
                <a:gd name="T26" fmla="*/ 49 w 171"/>
                <a:gd name="T27" fmla="*/ 91 h 211"/>
                <a:gd name="T28" fmla="*/ 20 w 171"/>
                <a:gd name="T29" fmla="*/ 54 h 211"/>
                <a:gd name="T30" fmla="*/ 35 w 171"/>
                <a:gd name="T31" fmla="*/ 43 h 211"/>
                <a:gd name="T32" fmla="*/ 54 w 171"/>
                <a:gd name="T33" fmla="*/ 33 h 211"/>
                <a:gd name="T34" fmla="*/ 88 w 171"/>
                <a:gd name="T35" fmla="*/ 30 h 211"/>
                <a:gd name="T36" fmla="*/ 86 w 171"/>
                <a:gd name="T37" fmla="*/ 44 h 211"/>
                <a:gd name="T38" fmla="*/ 47 w 171"/>
                <a:gd name="T39" fmla="*/ 60 h 211"/>
                <a:gd name="T40" fmla="*/ 49 w 171"/>
                <a:gd name="T41" fmla="*/ 67 h 211"/>
                <a:gd name="T42" fmla="*/ 67 w 171"/>
                <a:gd name="T43" fmla="*/ 69 h 211"/>
                <a:gd name="T44" fmla="*/ 99 w 171"/>
                <a:gd name="T45" fmla="*/ 68 h 211"/>
                <a:gd name="T46" fmla="*/ 133 w 171"/>
                <a:gd name="T47" fmla="*/ 67 h 211"/>
                <a:gd name="T48" fmla="*/ 149 w 171"/>
                <a:gd name="T49" fmla="*/ 61 h 211"/>
                <a:gd name="T50" fmla="*/ 125 w 171"/>
                <a:gd name="T51" fmla="*/ 57 h 211"/>
                <a:gd name="T52" fmla="*/ 94 w 171"/>
                <a:gd name="T53" fmla="*/ 56 h 211"/>
                <a:gd name="T54" fmla="*/ 108 w 171"/>
                <a:gd name="T55" fmla="*/ 38 h 211"/>
                <a:gd name="T56" fmla="*/ 91 w 171"/>
                <a:gd name="T57" fmla="*/ 8 h 211"/>
                <a:gd name="T58" fmla="*/ 75 w 171"/>
                <a:gd name="T59" fmla="*/ 3 h 211"/>
                <a:gd name="T60" fmla="*/ 67 w 171"/>
                <a:gd name="T61" fmla="*/ 0 h 211"/>
                <a:gd name="T62" fmla="*/ 56 w 171"/>
                <a:gd name="T63" fmla="*/ 14 h 211"/>
                <a:gd name="T64" fmla="*/ 47 w 171"/>
                <a:gd name="T65" fmla="*/ 21 h 211"/>
                <a:gd name="T66" fmla="*/ 36 w 171"/>
                <a:gd name="T67" fmla="*/ 28 h 211"/>
                <a:gd name="T68" fmla="*/ 17 w 171"/>
                <a:gd name="T69" fmla="*/ 37 h 211"/>
                <a:gd name="T70" fmla="*/ 0 w 171"/>
                <a:gd name="T71" fmla="*/ 47 h 211"/>
                <a:gd name="T72" fmla="*/ 10 w 171"/>
                <a:gd name="T73" fmla="*/ 52 h 211"/>
                <a:gd name="T74" fmla="*/ 13 w 171"/>
                <a:gd name="T75" fmla="*/ 64 h 211"/>
                <a:gd name="T76" fmla="*/ 15 w 171"/>
                <a:gd name="T77" fmla="*/ 87 h 211"/>
                <a:gd name="T78" fmla="*/ 15 w 171"/>
                <a:gd name="T79" fmla="*/ 106 h 211"/>
                <a:gd name="T80" fmla="*/ 14 w 171"/>
                <a:gd name="T81" fmla="*/ 130 h 211"/>
                <a:gd name="T82" fmla="*/ 12 w 171"/>
                <a:gd name="T83" fmla="*/ 149 h 211"/>
                <a:gd name="T84" fmla="*/ 10 w 171"/>
                <a:gd name="T85" fmla="*/ 183 h 211"/>
                <a:gd name="T86" fmla="*/ 10 w 171"/>
                <a:gd name="T87" fmla="*/ 196 h 211"/>
                <a:gd name="T88" fmla="*/ 18 w 171"/>
                <a:gd name="T89" fmla="*/ 205 h 211"/>
                <a:gd name="T90" fmla="*/ 37 w 171"/>
                <a:gd name="T91" fmla="*/ 195 h 211"/>
                <a:gd name="T92" fmla="*/ 55 w 171"/>
                <a:gd name="T93" fmla="*/ 191 h 211"/>
                <a:gd name="T94" fmla="*/ 67 w 171"/>
                <a:gd name="T95" fmla="*/ 191 h 211"/>
                <a:gd name="T96" fmla="*/ 79 w 171"/>
                <a:gd name="T97" fmla="*/ 192 h 211"/>
                <a:gd name="T98" fmla="*/ 114 w 171"/>
                <a:gd name="T99" fmla="*/ 195 h 211"/>
                <a:gd name="T100" fmla="*/ 147 w 171"/>
                <a:gd name="T101" fmla="*/ 202 h 211"/>
                <a:gd name="T102" fmla="*/ 70 w 171"/>
                <a:gd name="T103" fmla="*/ 155 h 211"/>
                <a:gd name="T104" fmla="*/ 32 w 171"/>
                <a:gd name="T105" fmla="*/ 172 h 211"/>
                <a:gd name="T106" fmla="*/ 23 w 171"/>
                <a:gd name="T107" fmla="*/ 160 h 211"/>
                <a:gd name="T108" fmla="*/ 32 w 171"/>
                <a:gd name="T109" fmla="*/ 146 h 211"/>
                <a:gd name="T110" fmla="*/ 67 w 171"/>
                <a:gd name="T111" fmla="*/ 141 h 211"/>
                <a:gd name="T112" fmla="*/ 70 w 171"/>
                <a:gd name="T113" fmla="*/ 124 h 211"/>
                <a:gd name="T114" fmla="*/ 54 w 171"/>
                <a:gd name="T115" fmla="*/ 129 h 211"/>
                <a:gd name="T116" fmla="*/ 25 w 171"/>
                <a:gd name="T117" fmla="*/ 121 h 211"/>
                <a:gd name="T118" fmla="*/ 42 w 171"/>
                <a:gd name="T119" fmla="*/ 105 h 211"/>
                <a:gd name="T120" fmla="*/ 69 w 171"/>
                <a:gd name="T121" fmla="*/ 10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1" h="211">
                  <a:moveTo>
                    <a:pt x="167" y="171"/>
                  </a:moveTo>
                  <a:cubicBezTo>
                    <a:pt x="167" y="168"/>
                    <a:pt x="166" y="166"/>
                    <a:pt x="167" y="165"/>
                  </a:cubicBezTo>
                  <a:cubicBezTo>
                    <a:pt x="167" y="165"/>
                    <a:pt x="168" y="162"/>
                    <a:pt x="168" y="161"/>
                  </a:cubicBezTo>
                  <a:cubicBezTo>
                    <a:pt x="168" y="161"/>
                    <a:pt x="168" y="161"/>
                    <a:pt x="167" y="161"/>
                  </a:cubicBezTo>
                  <a:cubicBezTo>
                    <a:pt x="164" y="161"/>
                    <a:pt x="163" y="162"/>
                    <a:pt x="162" y="163"/>
                  </a:cubicBezTo>
                  <a:cubicBezTo>
                    <a:pt x="161" y="164"/>
                    <a:pt x="158" y="164"/>
                    <a:pt x="158" y="164"/>
                  </a:cubicBezTo>
                  <a:cubicBezTo>
                    <a:pt x="155" y="165"/>
                    <a:pt x="154" y="161"/>
                    <a:pt x="151" y="162"/>
                  </a:cubicBezTo>
                  <a:cubicBezTo>
                    <a:pt x="148" y="163"/>
                    <a:pt x="146" y="163"/>
                    <a:pt x="143" y="165"/>
                  </a:cubicBezTo>
                  <a:cubicBezTo>
                    <a:pt x="142" y="164"/>
                    <a:pt x="140" y="164"/>
                    <a:pt x="139" y="164"/>
                  </a:cubicBezTo>
                  <a:cubicBezTo>
                    <a:pt x="138" y="164"/>
                    <a:pt x="138" y="165"/>
                    <a:pt x="137" y="166"/>
                  </a:cubicBezTo>
                  <a:cubicBezTo>
                    <a:pt x="135" y="167"/>
                    <a:pt x="133" y="164"/>
                    <a:pt x="130" y="165"/>
                  </a:cubicBezTo>
                  <a:cubicBezTo>
                    <a:pt x="124" y="166"/>
                    <a:pt x="118" y="167"/>
                    <a:pt x="111" y="167"/>
                  </a:cubicBezTo>
                  <a:cubicBezTo>
                    <a:pt x="110" y="167"/>
                    <a:pt x="109" y="168"/>
                    <a:pt x="108" y="168"/>
                  </a:cubicBezTo>
                  <a:cubicBezTo>
                    <a:pt x="105" y="168"/>
                    <a:pt x="103" y="168"/>
                    <a:pt x="100" y="168"/>
                  </a:cubicBezTo>
                  <a:cubicBezTo>
                    <a:pt x="95" y="170"/>
                    <a:pt x="88" y="169"/>
                    <a:pt x="84" y="167"/>
                  </a:cubicBezTo>
                  <a:cubicBezTo>
                    <a:pt x="84" y="165"/>
                    <a:pt x="86" y="162"/>
                    <a:pt x="85" y="159"/>
                  </a:cubicBezTo>
                  <a:cubicBezTo>
                    <a:pt x="85" y="159"/>
                    <a:pt x="84" y="158"/>
                    <a:pt x="84" y="157"/>
                  </a:cubicBezTo>
                  <a:cubicBezTo>
                    <a:pt x="83" y="156"/>
                    <a:pt x="84" y="153"/>
                    <a:pt x="84" y="152"/>
                  </a:cubicBezTo>
                  <a:cubicBezTo>
                    <a:pt x="83" y="151"/>
                    <a:pt x="84" y="149"/>
                    <a:pt x="84" y="147"/>
                  </a:cubicBezTo>
                  <a:cubicBezTo>
                    <a:pt x="84" y="147"/>
                    <a:pt x="84" y="147"/>
                    <a:pt x="84" y="147"/>
                  </a:cubicBezTo>
                  <a:cubicBezTo>
                    <a:pt x="86" y="145"/>
                    <a:pt x="87" y="142"/>
                    <a:pt x="88" y="139"/>
                  </a:cubicBezTo>
                  <a:cubicBezTo>
                    <a:pt x="92" y="137"/>
                    <a:pt x="97" y="139"/>
                    <a:pt x="100" y="140"/>
                  </a:cubicBezTo>
                  <a:cubicBezTo>
                    <a:pt x="102" y="140"/>
                    <a:pt x="103" y="140"/>
                    <a:pt x="104" y="140"/>
                  </a:cubicBezTo>
                  <a:cubicBezTo>
                    <a:pt x="104" y="140"/>
                    <a:pt x="107" y="141"/>
                    <a:pt x="109" y="141"/>
                  </a:cubicBezTo>
                  <a:cubicBezTo>
                    <a:pt x="116" y="138"/>
                    <a:pt x="131" y="140"/>
                    <a:pt x="141" y="140"/>
                  </a:cubicBezTo>
                  <a:cubicBezTo>
                    <a:pt x="142" y="139"/>
                    <a:pt x="142" y="137"/>
                    <a:pt x="144" y="136"/>
                  </a:cubicBezTo>
                  <a:cubicBezTo>
                    <a:pt x="144" y="135"/>
                    <a:pt x="144" y="135"/>
                    <a:pt x="143" y="134"/>
                  </a:cubicBezTo>
                  <a:cubicBezTo>
                    <a:pt x="142" y="133"/>
                    <a:pt x="138" y="129"/>
                    <a:pt x="137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5" y="128"/>
                    <a:pt x="133" y="127"/>
                    <a:pt x="132" y="126"/>
                  </a:cubicBezTo>
                  <a:cubicBezTo>
                    <a:pt x="131" y="127"/>
                    <a:pt x="121" y="124"/>
                    <a:pt x="118" y="123"/>
                  </a:cubicBezTo>
                  <a:cubicBezTo>
                    <a:pt x="113" y="123"/>
                    <a:pt x="109" y="123"/>
                    <a:pt x="105" y="123"/>
                  </a:cubicBezTo>
                  <a:cubicBezTo>
                    <a:pt x="100" y="124"/>
                    <a:pt x="91" y="125"/>
                    <a:pt x="87" y="124"/>
                  </a:cubicBezTo>
                  <a:cubicBezTo>
                    <a:pt x="85" y="117"/>
                    <a:pt x="85" y="109"/>
                    <a:pt x="88" y="103"/>
                  </a:cubicBezTo>
                  <a:cubicBezTo>
                    <a:pt x="92" y="102"/>
                    <a:pt x="98" y="101"/>
                    <a:pt x="102" y="103"/>
                  </a:cubicBezTo>
                  <a:cubicBezTo>
                    <a:pt x="102" y="103"/>
                    <a:pt x="108" y="102"/>
                    <a:pt x="108" y="102"/>
                  </a:cubicBezTo>
                  <a:cubicBezTo>
                    <a:pt x="110" y="104"/>
                    <a:pt x="119" y="103"/>
                    <a:pt x="119" y="103"/>
                  </a:cubicBezTo>
                  <a:cubicBezTo>
                    <a:pt x="120" y="103"/>
                    <a:pt x="120" y="103"/>
                    <a:pt x="120" y="103"/>
                  </a:cubicBezTo>
                  <a:cubicBezTo>
                    <a:pt x="121" y="103"/>
                    <a:pt x="121" y="103"/>
                    <a:pt x="121" y="103"/>
                  </a:cubicBezTo>
                  <a:cubicBezTo>
                    <a:pt x="127" y="103"/>
                    <a:pt x="133" y="103"/>
                    <a:pt x="139" y="103"/>
                  </a:cubicBezTo>
                  <a:cubicBezTo>
                    <a:pt x="140" y="102"/>
                    <a:pt x="141" y="102"/>
                    <a:pt x="141" y="101"/>
                  </a:cubicBezTo>
                  <a:cubicBezTo>
                    <a:pt x="141" y="97"/>
                    <a:pt x="138" y="93"/>
                    <a:pt x="135" y="91"/>
                  </a:cubicBezTo>
                  <a:cubicBezTo>
                    <a:pt x="133" y="90"/>
                    <a:pt x="131" y="92"/>
                    <a:pt x="128" y="91"/>
                  </a:cubicBezTo>
                  <a:cubicBezTo>
                    <a:pt x="128" y="91"/>
                    <a:pt x="125" y="90"/>
                    <a:pt x="124" y="90"/>
                  </a:cubicBezTo>
                  <a:cubicBezTo>
                    <a:pt x="124" y="90"/>
                    <a:pt x="123" y="89"/>
                    <a:pt x="123" y="89"/>
                  </a:cubicBezTo>
                  <a:cubicBezTo>
                    <a:pt x="122" y="89"/>
                    <a:pt x="122" y="90"/>
                    <a:pt x="122" y="90"/>
                  </a:cubicBezTo>
                  <a:cubicBezTo>
                    <a:pt x="120" y="91"/>
                    <a:pt x="118" y="89"/>
                    <a:pt x="117" y="89"/>
                  </a:cubicBezTo>
                  <a:cubicBezTo>
                    <a:pt x="116" y="89"/>
                    <a:pt x="102" y="90"/>
                    <a:pt x="101" y="90"/>
                  </a:cubicBezTo>
                  <a:cubicBezTo>
                    <a:pt x="99" y="90"/>
                    <a:pt x="90" y="91"/>
                    <a:pt x="88" y="91"/>
                  </a:cubicBezTo>
                  <a:cubicBezTo>
                    <a:pt x="85" y="89"/>
                    <a:pt x="83" y="86"/>
                    <a:pt x="82" y="84"/>
                  </a:cubicBezTo>
                  <a:cubicBezTo>
                    <a:pt x="82" y="82"/>
                    <a:pt x="82" y="80"/>
                    <a:pt x="81" y="79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78" y="82"/>
                    <a:pt x="75" y="83"/>
                    <a:pt x="73" y="86"/>
                  </a:cubicBezTo>
                  <a:cubicBezTo>
                    <a:pt x="72" y="87"/>
                    <a:pt x="73" y="90"/>
                    <a:pt x="72" y="91"/>
                  </a:cubicBezTo>
                  <a:cubicBezTo>
                    <a:pt x="68" y="93"/>
                    <a:pt x="59" y="90"/>
                    <a:pt x="55" y="91"/>
                  </a:cubicBezTo>
                  <a:cubicBezTo>
                    <a:pt x="54" y="91"/>
                    <a:pt x="51" y="90"/>
                    <a:pt x="49" y="91"/>
                  </a:cubicBezTo>
                  <a:cubicBezTo>
                    <a:pt x="41" y="93"/>
                    <a:pt x="34" y="93"/>
                    <a:pt x="28" y="89"/>
                  </a:cubicBezTo>
                  <a:cubicBezTo>
                    <a:pt x="26" y="88"/>
                    <a:pt x="25" y="89"/>
                    <a:pt x="24" y="86"/>
                  </a:cubicBezTo>
                  <a:cubicBezTo>
                    <a:pt x="24" y="86"/>
                    <a:pt x="24" y="78"/>
                    <a:pt x="25" y="76"/>
                  </a:cubicBezTo>
                  <a:cubicBezTo>
                    <a:pt x="26" y="67"/>
                    <a:pt x="23" y="61"/>
                    <a:pt x="20" y="54"/>
                  </a:cubicBezTo>
                  <a:cubicBezTo>
                    <a:pt x="19" y="53"/>
                    <a:pt x="21" y="50"/>
                    <a:pt x="21" y="48"/>
                  </a:cubicBezTo>
                  <a:cubicBezTo>
                    <a:pt x="22" y="48"/>
                    <a:pt x="22" y="46"/>
                    <a:pt x="23" y="45"/>
                  </a:cubicBezTo>
                  <a:cubicBezTo>
                    <a:pt x="24" y="45"/>
                    <a:pt x="27" y="45"/>
                    <a:pt x="28" y="44"/>
                  </a:cubicBezTo>
                  <a:cubicBezTo>
                    <a:pt x="30" y="43"/>
                    <a:pt x="34" y="43"/>
                    <a:pt x="35" y="43"/>
                  </a:cubicBezTo>
                  <a:cubicBezTo>
                    <a:pt x="37" y="42"/>
                    <a:pt x="46" y="38"/>
                    <a:pt x="46" y="37"/>
                  </a:cubicBezTo>
                  <a:cubicBezTo>
                    <a:pt x="47" y="37"/>
                    <a:pt x="47" y="37"/>
                    <a:pt x="48" y="37"/>
                  </a:cubicBezTo>
                  <a:cubicBezTo>
                    <a:pt x="49" y="37"/>
                    <a:pt x="50" y="34"/>
                    <a:pt x="52" y="33"/>
                  </a:cubicBezTo>
                  <a:cubicBezTo>
                    <a:pt x="53" y="33"/>
                    <a:pt x="53" y="33"/>
                    <a:pt x="54" y="33"/>
                  </a:cubicBezTo>
                  <a:cubicBezTo>
                    <a:pt x="54" y="32"/>
                    <a:pt x="54" y="32"/>
                    <a:pt x="55" y="31"/>
                  </a:cubicBezTo>
                  <a:cubicBezTo>
                    <a:pt x="56" y="31"/>
                    <a:pt x="56" y="31"/>
                    <a:pt x="57" y="30"/>
                  </a:cubicBezTo>
                  <a:cubicBezTo>
                    <a:pt x="66" y="24"/>
                    <a:pt x="76" y="24"/>
                    <a:pt x="87" y="26"/>
                  </a:cubicBezTo>
                  <a:cubicBezTo>
                    <a:pt x="87" y="27"/>
                    <a:pt x="88" y="28"/>
                    <a:pt x="88" y="30"/>
                  </a:cubicBezTo>
                  <a:cubicBezTo>
                    <a:pt x="90" y="31"/>
                    <a:pt x="91" y="32"/>
                    <a:pt x="93" y="33"/>
                  </a:cubicBezTo>
                  <a:cubicBezTo>
                    <a:pt x="92" y="34"/>
                    <a:pt x="92" y="35"/>
                    <a:pt x="92" y="36"/>
                  </a:cubicBezTo>
                  <a:cubicBezTo>
                    <a:pt x="91" y="37"/>
                    <a:pt x="88" y="38"/>
                    <a:pt x="88" y="40"/>
                  </a:cubicBezTo>
                  <a:cubicBezTo>
                    <a:pt x="87" y="41"/>
                    <a:pt x="87" y="43"/>
                    <a:pt x="86" y="44"/>
                  </a:cubicBezTo>
                  <a:cubicBezTo>
                    <a:pt x="84" y="48"/>
                    <a:pt x="78" y="55"/>
                    <a:pt x="74" y="57"/>
                  </a:cubicBezTo>
                  <a:cubicBezTo>
                    <a:pt x="71" y="58"/>
                    <a:pt x="68" y="56"/>
                    <a:pt x="65" y="57"/>
                  </a:cubicBezTo>
                  <a:cubicBezTo>
                    <a:pt x="65" y="57"/>
                    <a:pt x="58" y="57"/>
                    <a:pt x="56" y="57"/>
                  </a:cubicBezTo>
                  <a:cubicBezTo>
                    <a:pt x="53" y="58"/>
                    <a:pt x="50" y="59"/>
                    <a:pt x="47" y="60"/>
                  </a:cubicBezTo>
                  <a:cubicBezTo>
                    <a:pt x="44" y="61"/>
                    <a:pt x="41" y="59"/>
                    <a:pt x="39" y="61"/>
                  </a:cubicBezTo>
                  <a:cubicBezTo>
                    <a:pt x="38" y="62"/>
                    <a:pt x="37" y="62"/>
                    <a:pt x="36" y="63"/>
                  </a:cubicBezTo>
                  <a:cubicBezTo>
                    <a:pt x="36" y="64"/>
                    <a:pt x="37" y="65"/>
                    <a:pt x="37" y="65"/>
                  </a:cubicBezTo>
                  <a:cubicBezTo>
                    <a:pt x="39" y="66"/>
                    <a:pt x="48" y="66"/>
                    <a:pt x="49" y="67"/>
                  </a:cubicBezTo>
                  <a:cubicBezTo>
                    <a:pt x="50" y="67"/>
                    <a:pt x="51" y="69"/>
                    <a:pt x="52" y="69"/>
                  </a:cubicBezTo>
                  <a:cubicBezTo>
                    <a:pt x="54" y="71"/>
                    <a:pt x="60" y="69"/>
                    <a:pt x="62" y="69"/>
                  </a:cubicBezTo>
                  <a:cubicBezTo>
                    <a:pt x="63" y="69"/>
                    <a:pt x="63" y="69"/>
                    <a:pt x="64" y="69"/>
                  </a:cubicBezTo>
                  <a:cubicBezTo>
                    <a:pt x="65" y="69"/>
                    <a:pt x="66" y="69"/>
                    <a:pt x="67" y="69"/>
                  </a:cubicBezTo>
                  <a:cubicBezTo>
                    <a:pt x="70" y="69"/>
                    <a:pt x="73" y="67"/>
                    <a:pt x="78" y="68"/>
                  </a:cubicBezTo>
                  <a:cubicBezTo>
                    <a:pt x="81" y="69"/>
                    <a:pt x="84" y="68"/>
                    <a:pt x="88" y="68"/>
                  </a:cubicBezTo>
                  <a:cubicBezTo>
                    <a:pt x="89" y="68"/>
                    <a:pt x="91" y="68"/>
                    <a:pt x="92" y="68"/>
                  </a:cubicBezTo>
                  <a:cubicBezTo>
                    <a:pt x="94" y="69"/>
                    <a:pt x="96" y="67"/>
                    <a:pt x="99" y="68"/>
                  </a:cubicBezTo>
                  <a:cubicBezTo>
                    <a:pt x="104" y="70"/>
                    <a:pt x="120" y="68"/>
                    <a:pt x="124" y="67"/>
                  </a:cubicBezTo>
                  <a:cubicBezTo>
                    <a:pt x="125" y="67"/>
                    <a:pt x="126" y="68"/>
                    <a:pt x="127" y="68"/>
                  </a:cubicBezTo>
                  <a:cubicBezTo>
                    <a:pt x="129" y="67"/>
                    <a:pt x="130" y="67"/>
                    <a:pt x="133" y="67"/>
                  </a:cubicBezTo>
                  <a:cubicBezTo>
                    <a:pt x="133" y="67"/>
                    <a:pt x="133" y="67"/>
                    <a:pt x="133" y="67"/>
                  </a:cubicBezTo>
                  <a:cubicBezTo>
                    <a:pt x="135" y="66"/>
                    <a:pt x="141" y="66"/>
                    <a:pt x="144" y="65"/>
                  </a:cubicBezTo>
                  <a:cubicBezTo>
                    <a:pt x="148" y="64"/>
                    <a:pt x="149" y="67"/>
                    <a:pt x="151" y="63"/>
                  </a:cubicBezTo>
                  <a:cubicBezTo>
                    <a:pt x="151" y="63"/>
                    <a:pt x="151" y="63"/>
                    <a:pt x="151" y="63"/>
                  </a:cubicBezTo>
                  <a:cubicBezTo>
                    <a:pt x="150" y="62"/>
                    <a:pt x="150" y="62"/>
                    <a:pt x="149" y="61"/>
                  </a:cubicBezTo>
                  <a:cubicBezTo>
                    <a:pt x="148" y="61"/>
                    <a:pt x="148" y="61"/>
                    <a:pt x="147" y="61"/>
                  </a:cubicBezTo>
                  <a:cubicBezTo>
                    <a:pt x="146" y="61"/>
                    <a:pt x="146" y="58"/>
                    <a:pt x="145" y="58"/>
                  </a:cubicBezTo>
                  <a:cubicBezTo>
                    <a:pt x="140" y="55"/>
                    <a:pt x="132" y="56"/>
                    <a:pt x="129" y="57"/>
                  </a:cubicBezTo>
                  <a:cubicBezTo>
                    <a:pt x="129" y="58"/>
                    <a:pt x="126" y="56"/>
                    <a:pt x="125" y="57"/>
                  </a:cubicBezTo>
                  <a:cubicBezTo>
                    <a:pt x="123" y="57"/>
                    <a:pt x="124" y="56"/>
                    <a:pt x="122" y="56"/>
                  </a:cubicBezTo>
                  <a:cubicBezTo>
                    <a:pt x="121" y="55"/>
                    <a:pt x="111" y="57"/>
                    <a:pt x="110" y="57"/>
                  </a:cubicBezTo>
                  <a:cubicBezTo>
                    <a:pt x="110" y="57"/>
                    <a:pt x="96" y="56"/>
                    <a:pt x="96" y="56"/>
                  </a:cubicBezTo>
                  <a:cubicBezTo>
                    <a:pt x="95" y="56"/>
                    <a:pt x="95" y="56"/>
                    <a:pt x="94" y="56"/>
                  </a:cubicBezTo>
                  <a:cubicBezTo>
                    <a:pt x="93" y="55"/>
                    <a:pt x="92" y="54"/>
                    <a:pt x="90" y="54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90" y="50"/>
                    <a:pt x="99" y="43"/>
                    <a:pt x="102" y="43"/>
                  </a:cubicBezTo>
                  <a:cubicBezTo>
                    <a:pt x="105" y="42"/>
                    <a:pt x="108" y="41"/>
                    <a:pt x="108" y="38"/>
                  </a:cubicBezTo>
                  <a:cubicBezTo>
                    <a:pt x="109" y="38"/>
                    <a:pt x="111" y="37"/>
                    <a:pt x="112" y="37"/>
                  </a:cubicBezTo>
                  <a:cubicBezTo>
                    <a:pt x="113" y="36"/>
                    <a:pt x="113" y="34"/>
                    <a:pt x="113" y="33"/>
                  </a:cubicBezTo>
                  <a:cubicBezTo>
                    <a:pt x="119" y="24"/>
                    <a:pt x="103" y="13"/>
                    <a:pt x="97" y="9"/>
                  </a:cubicBezTo>
                  <a:cubicBezTo>
                    <a:pt x="97" y="9"/>
                    <a:pt x="92" y="8"/>
                    <a:pt x="91" y="8"/>
                  </a:cubicBezTo>
                  <a:cubicBezTo>
                    <a:pt x="91" y="9"/>
                    <a:pt x="90" y="8"/>
                    <a:pt x="90" y="8"/>
                  </a:cubicBezTo>
                  <a:cubicBezTo>
                    <a:pt x="89" y="7"/>
                    <a:pt x="80" y="6"/>
                    <a:pt x="80" y="5"/>
                  </a:cubicBezTo>
                  <a:cubicBezTo>
                    <a:pt x="78" y="4"/>
                    <a:pt x="79" y="3"/>
                    <a:pt x="78" y="3"/>
                  </a:cubicBezTo>
                  <a:cubicBezTo>
                    <a:pt x="77" y="3"/>
                    <a:pt x="76" y="3"/>
                    <a:pt x="75" y="3"/>
                  </a:cubicBezTo>
                  <a:cubicBezTo>
                    <a:pt x="74" y="2"/>
                    <a:pt x="73" y="1"/>
                    <a:pt x="71" y="0"/>
                  </a:cubicBezTo>
                  <a:cubicBezTo>
                    <a:pt x="71" y="0"/>
                    <a:pt x="70" y="0"/>
                    <a:pt x="70" y="0"/>
                  </a:cubicBezTo>
                  <a:cubicBezTo>
                    <a:pt x="70" y="0"/>
                    <a:pt x="69" y="1"/>
                    <a:pt x="69" y="1"/>
                  </a:cubicBezTo>
                  <a:cubicBezTo>
                    <a:pt x="68" y="1"/>
                    <a:pt x="68" y="1"/>
                    <a:pt x="67" y="0"/>
                  </a:cubicBezTo>
                  <a:cubicBezTo>
                    <a:pt x="67" y="1"/>
                    <a:pt x="62" y="1"/>
                    <a:pt x="60" y="1"/>
                  </a:cubicBezTo>
                  <a:cubicBezTo>
                    <a:pt x="59" y="2"/>
                    <a:pt x="58" y="4"/>
                    <a:pt x="56" y="5"/>
                  </a:cubicBezTo>
                  <a:cubicBezTo>
                    <a:pt x="56" y="7"/>
                    <a:pt x="56" y="10"/>
                    <a:pt x="58" y="10"/>
                  </a:cubicBezTo>
                  <a:cubicBezTo>
                    <a:pt x="57" y="12"/>
                    <a:pt x="57" y="13"/>
                    <a:pt x="56" y="14"/>
                  </a:cubicBezTo>
                  <a:cubicBezTo>
                    <a:pt x="56" y="15"/>
                    <a:pt x="51" y="17"/>
                    <a:pt x="50" y="19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20"/>
                    <a:pt x="48" y="19"/>
                    <a:pt x="47" y="20"/>
                  </a:cubicBezTo>
                  <a:cubicBezTo>
                    <a:pt x="47" y="20"/>
                    <a:pt x="47" y="21"/>
                    <a:pt x="47" y="21"/>
                  </a:cubicBezTo>
                  <a:cubicBezTo>
                    <a:pt x="46" y="21"/>
                    <a:pt x="44" y="21"/>
                    <a:pt x="43" y="22"/>
                  </a:cubicBezTo>
                  <a:cubicBezTo>
                    <a:pt x="43" y="23"/>
                    <a:pt x="42" y="24"/>
                    <a:pt x="41" y="24"/>
                  </a:cubicBezTo>
                  <a:cubicBezTo>
                    <a:pt x="41" y="25"/>
                    <a:pt x="37" y="25"/>
                    <a:pt x="36" y="26"/>
                  </a:cubicBezTo>
                  <a:cubicBezTo>
                    <a:pt x="36" y="27"/>
                    <a:pt x="36" y="27"/>
                    <a:pt x="36" y="28"/>
                  </a:cubicBezTo>
                  <a:cubicBezTo>
                    <a:pt x="35" y="28"/>
                    <a:pt x="30" y="30"/>
                    <a:pt x="30" y="31"/>
                  </a:cubicBezTo>
                  <a:cubicBezTo>
                    <a:pt x="29" y="32"/>
                    <a:pt x="28" y="34"/>
                    <a:pt x="27" y="34"/>
                  </a:cubicBezTo>
                  <a:cubicBezTo>
                    <a:pt x="24" y="36"/>
                    <a:pt x="22" y="37"/>
                    <a:pt x="19" y="38"/>
                  </a:cubicBezTo>
                  <a:cubicBezTo>
                    <a:pt x="17" y="38"/>
                    <a:pt x="17" y="38"/>
                    <a:pt x="17" y="37"/>
                  </a:cubicBezTo>
                  <a:cubicBezTo>
                    <a:pt x="16" y="38"/>
                    <a:pt x="9" y="42"/>
                    <a:pt x="9" y="43"/>
                  </a:cubicBezTo>
                  <a:cubicBezTo>
                    <a:pt x="6" y="43"/>
                    <a:pt x="3" y="44"/>
                    <a:pt x="1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2" y="47"/>
                    <a:pt x="2" y="47"/>
                    <a:pt x="3" y="47"/>
                  </a:cubicBezTo>
                  <a:cubicBezTo>
                    <a:pt x="4" y="48"/>
                    <a:pt x="4" y="49"/>
                    <a:pt x="4" y="49"/>
                  </a:cubicBezTo>
                  <a:cubicBezTo>
                    <a:pt x="4" y="50"/>
                    <a:pt x="8" y="51"/>
                    <a:pt x="9" y="51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12" y="51"/>
                    <a:pt x="13" y="50"/>
                    <a:pt x="14" y="50"/>
                  </a:cubicBezTo>
                  <a:cubicBezTo>
                    <a:pt x="14" y="50"/>
                    <a:pt x="15" y="50"/>
                    <a:pt x="15" y="50"/>
                  </a:cubicBezTo>
                  <a:cubicBezTo>
                    <a:pt x="15" y="51"/>
                    <a:pt x="15" y="50"/>
                    <a:pt x="15" y="51"/>
                  </a:cubicBezTo>
                  <a:cubicBezTo>
                    <a:pt x="15" y="56"/>
                    <a:pt x="14" y="62"/>
                    <a:pt x="13" y="64"/>
                  </a:cubicBezTo>
                  <a:cubicBezTo>
                    <a:pt x="13" y="67"/>
                    <a:pt x="13" y="69"/>
                    <a:pt x="13" y="72"/>
                  </a:cubicBezTo>
                  <a:cubicBezTo>
                    <a:pt x="12" y="75"/>
                    <a:pt x="14" y="76"/>
                    <a:pt x="14" y="78"/>
                  </a:cubicBezTo>
                  <a:cubicBezTo>
                    <a:pt x="15" y="80"/>
                    <a:pt x="14" y="84"/>
                    <a:pt x="15" y="86"/>
                  </a:cubicBezTo>
                  <a:cubicBezTo>
                    <a:pt x="15" y="86"/>
                    <a:pt x="15" y="87"/>
                    <a:pt x="15" y="87"/>
                  </a:cubicBezTo>
                  <a:cubicBezTo>
                    <a:pt x="15" y="87"/>
                    <a:pt x="13" y="96"/>
                    <a:pt x="13" y="97"/>
                  </a:cubicBezTo>
                  <a:cubicBezTo>
                    <a:pt x="14" y="98"/>
                    <a:pt x="14" y="99"/>
                    <a:pt x="15" y="99"/>
                  </a:cubicBezTo>
                  <a:cubicBezTo>
                    <a:pt x="15" y="100"/>
                    <a:pt x="14" y="103"/>
                    <a:pt x="14" y="104"/>
                  </a:cubicBezTo>
                  <a:cubicBezTo>
                    <a:pt x="14" y="104"/>
                    <a:pt x="15" y="105"/>
                    <a:pt x="15" y="106"/>
                  </a:cubicBezTo>
                  <a:cubicBezTo>
                    <a:pt x="15" y="106"/>
                    <a:pt x="14" y="110"/>
                    <a:pt x="14" y="111"/>
                  </a:cubicBezTo>
                  <a:cubicBezTo>
                    <a:pt x="14" y="111"/>
                    <a:pt x="15" y="111"/>
                    <a:pt x="15" y="112"/>
                  </a:cubicBezTo>
                  <a:cubicBezTo>
                    <a:pt x="16" y="112"/>
                    <a:pt x="14" y="115"/>
                    <a:pt x="15" y="117"/>
                  </a:cubicBezTo>
                  <a:cubicBezTo>
                    <a:pt x="16" y="120"/>
                    <a:pt x="16" y="127"/>
                    <a:pt x="14" y="130"/>
                  </a:cubicBezTo>
                  <a:cubicBezTo>
                    <a:pt x="14" y="131"/>
                    <a:pt x="15" y="133"/>
                    <a:pt x="15" y="134"/>
                  </a:cubicBezTo>
                  <a:cubicBezTo>
                    <a:pt x="14" y="134"/>
                    <a:pt x="13" y="135"/>
                    <a:pt x="14" y="136"/>
                  </a:cubicBezTo>
                  <a:cubicBezTo>
                    <a:pt x="14" y="138"/>
                    <a:pt x="13" y="138"/>
                    <a:pt x="13" y="139"/>
                  </a:cubicBezTo>
                  <a:cubicBezTo>
                    <a:pt x="14" y="143"/>
                    <a:pt x="13" y="147"/>
                    <a:pt x="12" y="149"/>
                  </a:cubicBezTo>
                  <a:cubicBezTo>
                    <a:pt x="13" y="153"/>
                    <a:pt x="12" y="157"/>
                    <a:pt x="12" y="159"/>
                  </a:cubicBezTo>
                  <a:cubicBezTo>
                    <a:pt x="12" y="161"/>
                    <a:pt x="13" y="164"/>
                    <a:pt x="11" y="165"/>
                  </a:cubicBezTo>
                  <a:cubicBezTo>
                    <a:pt x="11" y="168"/>
                    <a:pt x="13" y="172"/>
                    <a:pt x="10" y="174"/>
                  </a:cubicBezTo>
                  <a:cubicBezTo>
                    <a:pt x="12" y="177"/>
                    <a:pt x="11" y="180"/>
                    <a:pt x="10" y="183"/>
                  </a:cubicBezTo>
                  <a:cubicBezTo>
                    <a:pt x="10" y="183"/>
                    <a:pt x="10" y="183"/>
                    <a:pt x="10" y="184"/>
                  </a:cubicBezTo>
                  <a:cubicBezTo>
                    <a:pt x="11" y="184"/>
                    <a:pt x="11" y="185"/>
                    <a:pt x="11" y="186"/>
                  </a:cubicBezTo>
                  <a:cubicBezTo>
                    <a:pt x="11" y="188"/>
                    <a:pt x="10" y="189"/>
                    <a:pt x="10" y="191"/>
                  </a:cubicBezTo>
                  <a:cubicBezTo>
                    <a:pt x="10" y="192"/>
                    <a:pt x="9" y="194"/>
                    <a:pt x="10" y="196"/>
                  </a:cubicBezTo>
                  <a:cubicBezTo>
                    <a:pt x="11" y="200"/>
                    <a:pt x="12" y="206"/>
                    <a:pt x="13" y="211"/>
                  </a:cubicBezTo>
                  <a:cubicBezTo>
                    <a:pt x="14" y="211"/>
                    <a:pt x="14" y="211"/>
                    <a:pt x="14" y="211"/>
                  </a:cubicBezTo>
                  <a:cubicBezTo>
                    <a:pt x="16" y="210"/>
                    <a:pt x="15" y="210"/>
                    <a:pt x="16" y="208"/>
                  </a:cubicBezTo>
                  <a:cubicBezTo>
                    <a:pt x="16" y="207"/>
                    <a:pt x="18" y="206"/>
                    <a:pt x="18" y="205"/>
                  </a:cubicBezTo>
                  <a:cubicBezTo>
                    <a:pt x="19" y="204"/>
                    <a:pt x="19" y="203"/>
                    <a:pt x="19" y="202"/>
                  </a:cubicBezTo>
                  <a:cubicBezTo>
                    <a:pt x="21" y="200"/>
                    <a:pt x="25" y="198"/>
                    <a:pt x="27" y="196"/>
                  </a:cubicBezTo>
                  <a:cubicBezTo>
                    <a:pt x="29" y="196"/>
                    <a:pt x="33" y="196"/>
                    <a:pt x="34" y="194"/>
                  </a:cubicBezTo>
                  <a:cubicBezTo>
                    <a:pt x="36" y="194"/>
                    <a:pt x="36" y="195"/>
                    <a:pt x="37" y="195"/>
                  </a:cubicBezTo>
                  <a:cubicBezTo>
                    <a:pt x="39" y="195"/>
                    <a:pt x="39" y="194"/>
                    <a:pt x="40" y="193"/>
                  </a:cubicBezTo>
                  <a:cubicBezTo>
                    <a:pt x="43" y="192"/>
                    <a:pt x="46" y="193"/>
                    <a:pt x="48" y="191"/>
                  </a:cubicBezTo>
                  <a:cubicBezTo>
                    <a:pt x="51" y="190"/>
                    <a:pt x="51" y="193"/>
                    <a:pt x="53" y="193"/>
                  </a:cubicBezTo>
                  <a:cubicBezTo>
                    <a:pt x="54" y="192"/>
                    <a:pt x="55" y="192"/>
                    <a:pt x="55" y="191"/>
                  </a:cubicBezTo>
                  <a:cubicBezTo>
                    <a:pt x="55" y="191"/>
                    <a:pt x="56" y="191"/>
                    <a:pt x="56" y="191"/>
                  </a:cubicBezTo>
                  <a:cubicBezTo>
                    <a:pt x="56" y="192"/>
                    <a:pt x="56" y="192"/>
                    <a:pt x="56" y="192"/>
                  </a:cubicBezTo>
                  <a:cubicBezTo>
                    <a:pt x="58" y="191"/>
                    <a:pt x="64" y="190"/>
                    <a:pt x="66" y="191"/>
                  </a:cubicBezTo>
                  <a:cubicBezTo>
                    <a:pt x="66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70" y="191"/>
                    <a:pt x="71" y="191"/>
                    <a:pt x="72" y="192"/>
                  </a:cubicBezTo>
                  <a:cubicBezTo>
                    <a:pt x="73" y="191"/>
                    <a:pt x="79" y="192"/>
                    <a:pt x="79" y="192"/>
                  </a:cubicBezTo>
                  <a:cubicBezTo>
                    <a:pt x="81" y="192"/>
                    <a:pt x="90" y="192"/>
                    <a:pt x="91" y="191"/>
                  </a:cubicBezTo>
                  <a:cubicBezTo>
                    <a:pt x="93" y="191"/>
                    <a:pt x="94" y="194"/>
                    <a:pt x="97" y="193"/>
                  </a:cubicBezTo>
                  <a:cubicBezTo>
                    <a:pt x="100" y="192"/>
                    <a:pt x="108" y="195"/>
                    <a:pt x="111" y="196"/>
                  </a:cubicBezTo>
                  <a:cubicBezTo>
                    <a:pt x="112" y="196"/>
                    <a:pt x="113" y="195"/>
                    <a:pt x="114" y="195"/>
                  </a:cubicBezTo>
                  <a:cubicBezTo>
                    <a:pt x="116" y="196"/>
                    <a:pt x="117" y="197"/>
                    <a:pt x="119" y="196"/>
                  </a:cubicBezTo>
                  <a:cubicBezTo>
                    <a:pt x="122" y="195"/>
                    <a:pt x="128" y="200"/>
                    <a:pt x="130" y="200"/>
                  </a:cubicBezTo>
                  <a:cubicBezTo>
                    <a:pt x="132" y="199"/>
                    <a:pt x="142" y="200"/>
                    <a:pt x="144" y="202"/>
                  </a:cubicBezTo>
                  <a:cubicBezTo>
                    <a:pt x="145" y="202"/>
                    <a:pt x="146" y="202"/>
                    <a:pt x="147" y="202"/>
                  </a:cubicBezTo>
                  <a:cubicBezTo>
                    <a:pt x="149" y="202"/>
                    <a:pt x="152" y="204"/>
                    <a:pt x="155" y="203"/>
                  </a:cubicBezTo>
                  <a:cubicBezTo>
                    <a:pt x="160" y="201"/>
                    <a:pt x="161" y="200"/>
                    <a:pt x="166" y="197"/>
                  </a:cubicBezTo>
                  <a:cubicBezTo>
                    <a:pt x="171" y="193"/>
                    <a:pt x="166" y="176"/>
                    <a:pt x="167" y="171"/>
                  </a:cubicBezTo>
                  <a:close/>
                  <a:moveTo>
                    <a:pt x="70" y="155"/>
                  </a:moveTo>
                  <a:cubicBezTo>
                    <a:pt x="70" y="157"/>
                    <a:pt x="70" y="159"/>
                    <a:pt x="70" y="161"/>
                  </a:cubicBezTo>
                  <a:cubicBezTo>
                    <a:pt x="70" y="162"/>
                    <a:pt x="69" y="167"/>
                    <a:pt x="69" y="168"/>
                  </a:cubicBezTo>
                  <a:cubicBezTo>
                    <a:pt x="64" y="172"/>
                    <a:pt x="49" y="171"/>
                    <a:pt x="42" y="171"/>
                  </a:cubicBezTo>
                  <a:cubicBezTo>
                    <a:pt x="38" y="172"/>
                    <a:pt x="36" y="173"/>
                    <a:pt x="32" y="172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0" y="171"/>
                    <a:pt x="30" y="169"/>
                    <a:pt x="30" y="168"/>
                  </a:cubicBezTo>
                  <a:cubicBezTo>
                    <a:pt x="29" y="167"/>
                    <a:pt x="26" y="166"/>
                    <a:pt x="25" y="165"/>
                  </a:cubicBezTo>
                  <a:cubicBezTo>
                    <a:pt x="25" y="163"/>
                    <a:pt x="24" y="161"/>
                    <a:pt x="23" y="160"/>
                  </a:cubicBezTo>
                  <a:cubicBezTo>
                    <a:pt x="23" y="159"/>
                    <a:pt x="23" y="159"/>
                    <a:pt x="23" y="159"/>
                  </a:cubicBezTo>
                  <a:cubicBezTo>
                    <a:pt x="24" y="158"/>
                    <a:pt x="23" y="154"/>
                    <a:pt x="23" y="152"/>
                  </a:cubicBezTo>
                  <a:cubicBezTo>
                    <a:pt x="25" y="151"/>
                    <a:pt x="24" y="149"/>
                    <a:pt x="26" y="148"/>
                  </a:cubicBezTo>
                  <a:cubicBezTo>
                    <a:pt x="26" y="149"/>
                    <a:pt x="29" y="146"/>
                    <a:pt x="32" y="146"/>
                  </a:cubicBezTo>
                  <a:cubicBezTo>
                    <a:pt x="34" y="146"/>
                    <a:pt x="35" y="143"/>
                    <a:pt x="37" y="143"/>
                  </a:cubicBezTo>
                  <a:cubicBezTo>
                    <a:pt x="40" y="142"/>
                    <a:pt x="42" y="143"/>
                    <a:pt x="45" y="143"/>
                  </a:cubicBezTo>
                  <a:cubicBezTo>
                    <a:pt x="47" y="142"/>
                    <a:pt x="50" y="142"/>
                    <a:pt x="51" y="142"/>
                  </a:cubicBezTo>
                  <a:cubicBezTo>
                    <a:pt x="56" y="141"/>
                    <a:pt x="65" y="144"/>
                    <a:pt x="67" y="141"/>
                  </a:cubicBezTo>
                  <a:cubicBezTo>
                    <a:pt x="68" y="141"/>
                    <a:pt x="68" y="141"/>
                    <a:pt x="69" y="141"/>
                  </a:cubicBezTo>
                  <a:cubicBezTo>
                    <a:pt x="70" y="144"/>
                    <a:pt x="70" y="146"/>
                    <a:pt x="71" y="149"/>
                  </a:cubicBezTo>
                  <a:cubicBezTo>
                    <a:pt x="72" y="152"/>
                    <a:pt x="69" y="153"/>
                    <a:pt x="70" y="155"/>
                  </a:cubicBezTo>
                  <a:close/>
                  <a:moveTo>
                    <a:pt x="70" y="124"/>
                  </a:moveTo>
                  <a:cubicBezTo>
                    <a:pt x="70" y="123"/>
                    <a:pt x="70" y="123"/>
                    <a:pt x="70" y="123"/>
                  </a:cubicBezTo>
                  <a:cubicBezTo>
                    <a:pt x="70" y="123"/>
                    <a:pt x="70" y="124"/>
                    <a:pt x="70" y="124"/>
                  </a:cubicBezTo>
                  <a:cubicBezTo>
                    <a:pt x="70" y="124"/>
                    <a:pt x="62" y="127"/>
                    <a:pt x="62" y="127"/>
                  </a:cubicBezTo>
                  <a:cubicBezTo>
                    <a:pt x="62" y="127"/>
                    <a:pt x="55" y="128"/>
                    <a:pt x="54" y="129"/>
                  </a:cubicBezTo>
                  <a:cubicBezTo>
                    <a:pt x="54" y="129"/>
                    <a:pt x="53" y="129"/>
                    <a:pt x="53" y="129"/>
                  </a:cubicBezTo>
                  <a:cubicBezTo>
                    <a:pt x="45" y="129"/>
                    <a:pt x="37" y="132"/>
                    <a:pt x="30" y="127"/>
                  </a:cubicBezTo>
                  <a:cubicBezTo>
                    <a:pt x="30" y="127"/>
                    <a:pt x="30" y="126"/>
                    <a:pt x="30" y="126"/>
                  </a:cubicBezTo>
                  <a:cubicBezTo>
                    <a:pt x="28" y="125"/>
                    <a:pt x="28" y="124"/>
                    <a:pt x="25" y="121"/>
                  </a:cubicBezTo>
                  <a:cubicBezTo>
                    <a:pt x="26" y="120"/>
                    <a:pt x="25" y="118"/>
                    <a:pt x="25" y="118"/>
                  </a:cubicBezTo>
                  <a:cubicBezTo>
                    <a:pt x="25" y="113"/>
                    <a:pt x="29" y="110"/>
                    <a:pt x="32" y="109"/>
                  </a:cubicBezTo>
                  <a:cubicBezTo>
                    <a:pt x="33" y="108"/>
                    <a:pt x="35" y="108"/>
                    <a:pt x="36" y="108"/>
                  </a:cubicBezTo>
                  <a:cubicBezTo>
                    <a:pt x="38" y="107"/>
                    <a:pt x="40" y="106"/>
                    <a:pt x="42" y="105"/>
                  </a:cubicBezTo>
                  <a:cubicBezTo>
                    <a:pt x="43" y="105"/>
                    <a:pt x="49" y="105"/>
                    <a:pt x="49" y="104"/>
                  </a:cubicBezTo>
                  <a:cubicBezTo>
                    <a:pt x="51" y="104"/>
                    <a:pt x="58" y="105"/>
                    <a:pt x="59" y="105"/>
                  </a:cubicBezTo>
                  <a:cubicBezTo>
                    <a:pt x="61" y="105"/>
                    <a:pt x="65" y="103"/>
                    <a:pt x="68" y="104"/>
                  </a:cubicBezTo>
                  <a:cubicBezTo>
                    <a:pt x="68" y="104"/>
                    <a:pt x="69" y="103"/>
                    <a:pt x="69" y="103"/>
                  </a:cubicBezTo>
                  <a:cubicBezTo>
                    <a:pt x="69" y="103"/>
                    <a:pt x="71" y="104"/>
                    <a:pt x="71" y="104"/>
                  </a:cubicBezTo>
                  <a:cubicBezTo>
                    <a:pt x="73" y="105"/>
                    <a:pt x="72" y="110"/>
                    <a:pt x="72" y="112"/>
                  </a:cubicBezTo>
                  <a:cubicBezTo>
                    <a:pt x="71" y="115"/>
                    <a:pt x="73" y="121"/>
                    <a:pt x="70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" name="Freeform 59"/>
            <p:cNvSpPr/>
            <p:nvPr/>
          </p:nvSpPr>
          <p:spPr bwMode="auto">
            <a:xfrm>
              <a:off x="4206876" y="3000376"/>
              <a:ext cx="412750" cy="681038"/>
            </a:xfrm>
            <a:custGeom>
              <a:avLst/>
              <a:gdLst>
                <a:gd name="T0" fmla="*/ 103 w 136"/>
                <a:gd name="T1" fmla="*/ 7 h 223"/>
                <a:gd name="T2" fmla="*/ 106 w 136"/>
                <a:gd name="T3" fmla="*/ 25 h 223"/>
                <a:gd name="T4" fmla="*/ 103 w 136"/>
                <a:gd name="T5" fmla="*/ 38 h 223"/>
                <a:gd name="T6" fmla="*/ 94 w 136"/>
                <a:gd name="T7" fmla="*/ 60 h 223"/>
                <a:gd name="T8" fmla="*/ 105 w 136"/>
                <a:gd name="T9" fmla="*/ 71 h 223"/>
                <a:gd name="T10" fmla="*/ 116 w 136"/>
                <a:gd name="T11" fmla="*/ 53 h 223"/>
                <a:gd name="T12" fmla="*/ 119 w 136"/>
                <a:gd name="T13" fmla="*/ 38 h 223"/>
                <a:gd name="T14" fmla="*/ 124 w 136"/>
                <a:gd name="T15" fmla="*/ 9 h 223"/>
                <a:gd name="T16" fmla="*/ 135 w 136"/>
                <a:gd name="T17" fmla="*/ 25 h 223"/>
                <a:gd name="T18" fmla="*/ 128 w 136"/>
                <a:gd name="T19" fmla="*/ 42 h 223"/>
                <a:gd name="T20" fmla="*/ 124 w 136"/>
                <a:gd name="T21" fmla="*/ 63 h 223"/>
                <a:gd name="T22" fmla="*/ 96 w 136"/>
                <a:gd name="T23" fmla="*/ 85 h 223"/>
                <a:gd name="T24" fmla="*/ 92 w 136"/>
                <a:gd name="T25" fmla="*/ 129 h 223"/>
                <a:gd name="T26" fmla="*/ 86 w 136"/>
                <a:gd name="T27" fmla="*/ 160 h 223"/>
                <a:gd name="T28" fmla="*/ 79 w 136"/>
                <a:gd name="T29" fmla="*/ 176 h 223"/>
                <a:gd name="T30" fmla="*/ 69 w 136"/>
                <a:gd name="T31" fmla="*/ 162 h 223"/>
                <a:gd name="T32" fmla="*/ 61 w 136"/>
                <a:gd name="T33" fmla="*/ 174 h 223"/>
                <a:gd name="T34" fmla="*/ 52 w 136"/>
                <a:gd name="T35" fmla="*/ 223 h 223"/>
                <a:gd name="T36" fmla="*/ 45 w 136"/>
                <a:gd name="T37" fmla="*/ 211 h 223"/>
                <a:gd name="T38" fmla="*/ 46 w 136"/>
                <a:gd name="T39" fmla="*/ 152 h 223"/>
                <a:gd name="T40" fmla="*/ 27 w 136"/>
                <a:gd name="T41" fmla="*/ 153 h 223"/>
                <a:gd name="T42" fmla="*/ 2 w 136"/>
                <a:gd name="T43" fmla="*/ 149 h 223"/>
                <a:gd name="T44" fmla="*/ 2 w 136"/>
                <a:gd name="T45" fmla="*/ 126 h 223"/>
                <a:gd name="T46" fmla="*/ 7 w 136"/>
                <a:gd name="T47" fmla="*/ 95 h 223"/>
                <a:gd name="T48" fmla="*/ 11 w 136"/>
                <a:gd name="T49" fmla="*/ 68 h 223"/>
                <a:gd name="T50" fmla="*/ 15 w 136"/>
                <a:gd name="T51" fmla="*/ 50 h 223"/>
                <a:gd name="T52" fmla="*/ 30 w 136"/>
                <a:gd name="T53" fmla="*/ 65 h 223"/>
                <a:gd name="T54" fmla="*/ 28 w 136"/>
                <a:gd name="T55" fmla="*/ 74 h 223"/>
                <a:gd name="T56" fmla="*/ 29 w 136"/>
                <a:gd name="T57" fmla="*/ 100 h 223"/>
                <a:gd name="T58" fmla="*/ 47 w 136"/>
                <a:gd name="T59" fmla="*/ 90 h 223"/>
                <a:gd name="T60" fmla="*/ 49 w 136"/>
                <a:gd name="T61" fmla="*/ 64 h 223"/>
                <a:gd name="T62" fmla="*/ 50 w 136"/>
                <a:gd name="T63" fmla="*/ 31 h 223"/>
                <a:gd name="T64" fmla="*/ 66 w 136"/>
                <a:gd name="T65" fmla="*/ 4 h 223"/>
                <a:gd name="T66" fmla="*/ 69 w 136"/>
                <a:gd name="T67" fmla="*/ 34 h 223"/>
                <a:gd name="T68" fmla="*/ 65 w 136"/>
                <a:gd name="T69" fmla="*/ 55 h 223"/>
                <a:gd name="T70" fmla="*/ 65 w 136"/>
                <a:gd name="T71" fmla="*/ 97 h 223"/>
                <a:gd name="T72" fmla="*/ 69 w 136"/>
                <a:gd name="T73" fmla="*/ 126 h 223"/>
                <a:gd name="T74" fmla="*/ 62 w 136"/>
                <a:gd name="T75" fmla="*/ 139 h 223"/>
                <a:gd name="T76" fmla="*/ 74 w 136"/>
                <a:gd name="T77" fmla="*/ 153 h 223"/>
                <a:gd name="T78" fmla="*/ 82 w 136"/>
                <a:gd name="T79" fmla="*/ 139 h 223"/>
                <a:gd name="T80" fmla="*/ 85 w 136"/>
                <a:gd name="T81" fmla="*/ 97 h 223"/>
                <a:gd name="T82" fmla="*/ 75 w 136"/>
                <a:gd name="T83" fmla="*/ 85 h 223"/>
                <a:gd name="T84" fmla="*/ 66 w 136"/>
                <a:gd name="T85" fmla="*/ 91 h 223"/>
                <a:gd name="T86" fmla="*/ 69 w 136"/>
                <a:gd name="T87" fmla="*/ 81 h 223"/>
                <a:gd name="T88" fmla="*/ 87 w 136"/>
                <a:gd name="T89" fmla="*/ 54 h 223"/>
                <a:gd name="T90" fmla="*/ 91 w 136"/>
                <a:gd name="T91" fmla="*/ 12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6" h="223">
                  <a:moveTo>
                    <a:pt x="94" y="2"/>
                  </a:moveTo>
                  <a:cubicBezTo>
                    <a:pt x="96" y="3"/>
                    <a:pt x="100" y="3"/>
                    <a:pt x="101" y="4"/>
                  </a:cubicBezTo>
                  <a:cubicBezTo>
                    <a:pt x="102" y="5"/>
                    <a:pt x="102" y="6"/>
                    <a:pt x="103" y="7"/>
                  </a:cubicBezTo>
                  <a:cubicBezTo>
                    <a:pt x="104" y="9"/>
                    <a:pt x="106" y="12"/>
                    <a:pt x="106" y="13"/>
                  </a:cubicBezTo>
                  <a:cubicBezTo>
                    <a:pt x="107" y="15"/>
                    <a:pt x="106" y="19"/>
                    <a:pt x="106" y="20"/>
                  </a:cubicBezTo>
                  <a:cubicBezTo>
                    <a:pt x="106" y="22"/>
                    <a:pt x="106" y="23"/>
                    <a:pt x="106" y="25"/>
                  </a:cubicBezTo>
                  <a:cubicBezTo>
                    <a:pt x="105" y="27"/>
                    <a:pt x="105" y="29"/>
                    <a:pt x="104" y="31"/>
                  </a:cubicBezTo>
                  <a:cubicBezTo>
                    <a:pt x="104" y="33"/>
                    <a:pt x="104" y="35"/>
                    <a:pt x="104" y="36"/>
                  </a:cubicBezTo>
                  <a:cubicBezTo>
                    <a:pt x="103" y="37"/>
                    <a:pt x="103" y="37"/>
                    <a:pt x="103" y="38"/>
                  </a:cubicBezTo>
                  <a:cubicBezTo>
                    <a:pt x="102" y="39"/>
                    <a:pt x="103" y="41"/>
                    <a:pt x="103" y="42"/>
                  </a:cubicBezTo>
                  <a:cubicBezTo>
                    <a:pt x="103" y="43"/>
                    <a:pt x="103" y="44"/>
                    <a:pt x="103" y="46"/>
                  </a:cubicBezTo>
                  <a:cubicBezTo>
                    <a:pt x="100" y="51"/>
                    <a:pt x="96" y="54"/>
                    <a:pt x="94" y="60"/>
                  </a:cubicBezTo>
                  <a:cubicBezTo>
                    <a:pt x="94" y="62"/>
                    <a:pt x="96" y="72"/>
                    <a:pt x="96" y="73"/>
                  </a:cubicBezTo>
                  <a:cubicBezTo>
                    <a:pt x="99" y="73"/>
                    <a:pt x="100" y="73"/>
                    <a:pt x="102" y="72"/>
                  </a:cubicBezTo>
                  <a:cubicBezTo>
                    <a:pt x="103" y="72"/>
                    <a:pt x="104" y="72"/>
                    <a:pt x="105" y="71"/>
                  </a:cubicBezTo>
                  <a:cubicBezTo>
                    <a:pt x="110" y="70"/>
                    <a:pt x="110" y="66"/>
                    <a:pt x="112" y="60"/>
                  </a:cubicBezTo>
                  <a:cubicBezTo>
                    <a:pt x="112" y="58"/>
                    <a:pt x="115" y="56"/>
                    <a:pt x="116" y="54"/>
                  </a:cubicBezTo>
                  <a:cubicBezTo>
                    <a:pt x="116" y="54"/>
                    <a:pt x="116" y="53"/>
                    <a:pt x="116" y="53"/>
                  </a:cubicBezTo>
                  <a:cubicBezTo>
                    <a:pt x="116" y="53"/>
                    <a:pt x="118" y="48"/>
                    <a:pt x="117" y="47"/>
                  </a:cubicBezTo>
                  <a:cubicBezTo>
                    <a:pt x="118" y="47"/>
                    <a:pt x="119" y="47"/>
                    <a:pt x="119" y="45"/>
                  </a:cubicBezTo>
                  <a:cubicBezTo>
                    <a:pt x="119" y="43"/>
                    <a:pt x="119" y="41"/>
                    <a:pt x="119" y="38"/>
                  </a:cubicBezTo>
                  <a:cubicBezTo>
                    <a:pt x="118" y="35"/>
                    <a:pt x="120" y="23"/>
                    <a:pt x="122" y="19"/>
                  </a:cubicBezTo>
                  <a:cubicBezTo>
                    <a:pt x="122" y="18"/>
                    <a:pt x="122" y="18"/>
                    <a:pt x="121" y="19"/>
                  </a:cubicBezTo>
                  <a:cubicBezTo>
                    <a:pt x="119" y="13"/>
                    <a:pt x="118" y="11"/>
                    <a:pt x="124" y="9"/>
                  </a:cubicBezTo>
                  <a:cubicBezTo>
                    <a:pt x="126" y="9"/>
                    <a:pt x="126" y="8"/>
                    <a:pt x="128" y="9"/>
                  </a:cubicBezTo>
                  <a:cubicBezTo>
                    <a:pt x="132" y="11"/>
                    <a:pt x="134" y="17"/>
                    <a:pt x="135" y="22"/>
                  </a:cubicBezTo>
                  <a:cubicBezTo>
                    <a:pt x="135" y="23"/>
                    <a:pt x="135" y="24"/>
                    <a:pt x="135" y="25"/>
                  </a:cubicBezTo>
                  <a:cubicBezTo>
                    <a:pt x="135" y="26"/>
                    <a:pt x="136" y="27"/>
                    <a:pt x="136" y="29"/>
                  </a:cubicBezTo>
                  <a:cubicBezTo>
                    <a:pt x="135" y="29"/>
                    <a:pt x="135" y="29"/>
                    <a:pt x="134" y="30"/>
                  </a:cubicBezTo>
                  <a:cubicBezTo>
                    <a:pt x="135" y="35"/>
                    <a:pt x="130" y="39"/>
                    <a:pt x="128" y="42"/>
                  </a:cubicBezTo>
                  <a:cubicBezTo>
                    <a:pt x="128" y="44"/>
                    <a:pt x="127" y="46"/>
                    <a:pt x="127" y="48"/>
                  </a:cubicBezTo>
                  <a:cubicBezTo>
                    <a:pt x="127" y="48"/>
                    <a:pt x="126" y="49"/>
                    <a:pt x="126" y="50"/>
                  </a:cubicBezTo>
                  <a:cubicBezTo>
                    <a:pt x="128" y="53"/>
                    <a:pt x="126" y="59"/>
                    <a:pt x="124" y="63"/>
                  </a:cubicBezTo>
                  <a:cubicBezTo>
                    <a:pt x="123" y="66"/>
                    <a:pt x="124" y="69"/>
                    <a:pt x="123" y="74"/>
                  </a:cubicBezTo>
                  <a:cubicBezTo>
                    <a:pt x="122" y="78"/>
                    <a:pt x="117" y="84"/>
                    <a:pt x="114" y="85"/>
                  </a:cubicBezTo>
                  <a:cubicBezTo>
                    <a:pt x="109" y="88"/>
                    <a:pt x="100" y="78"/>
                    <a:pt x="96" y="85"/>
                  </a:cubicBezTo>
                  <a:cubicBezTo>
                    <a:pt x="95" y="86"/>
                    <a:pt x="95" y="89"/>
                    <a:pt x="94" y="91"/>
                  </a:cubicBezTo>
                  <a:cubicBezTo>
                    <a:pt x="94" y="98"/>
                    <a:pt x="94" y="106"/>
                    <a:pt x="94" y="113"/>
                  </a:cubicBezTo>
                  <a:cubicBezTo>
                    <a:pt x="94" y="119"/>
                    <a:pt x="93" y="124"/>
                    <a:pt x="92" y="129"/>
                  </a:cubicBezTo>
                  <a:cubicBezTo>
                    <a:pt x="92" y="130"/>
                    <a:pt x="92" y="142"/>
                    <a:pt x="92" y="142"/>
                  </a:cubicBezTo>
                  <a:cubicBezTo>
                    <a:pt x="92" y="143"/>
                    <a:pt x="89" y="153"/>
                    <a:pt x="90" y="154"/>
                  </a:cubicBezTo>
                  <a:cubicBezTo>
                    <a:pt x="88" y="155"/>
                    <a:pt x="87" y="158"/>
                    <a:pt x="86" y="160"/>
                  </a:cubicBezTo>
                  <a:cubicBezTo>
                    <a:pt x="86" y="162"/>
                    <a:pt x="86" y="164"/>
                    <a:pt x="86" y="166"/>
                  </a:cubicBezTo>
                  <a:cubicBezTo>
                    <a:pt x="84" y="168"/>
                    <a:pt x="84" y="170"/>
                    <a:pt x="83" y="172"/>
                  </a:cubicBezTo>
                  <a:cubicBezTo>
                    <a:pt x="83" y="173"/>
                    <a:pt x="80" y="175"/>
                    <a:pt x="79" y="176"/>
                  </a:cubicBezTo>
                  <a:cubicBezTo>
                    <a:pt x="78" y="177"/>
                    <a:pt x="72" y="173"/>
                    <a:pt x="71" y="171"/>
                  </a:cubicBezTo>
                  <a:cubicBezTo>
                    <a:pt x="71" y="170"/>
                    <a:pt x="69" y="168"/>
                    <a:pt x="69" y="166"/>
                  </a:cubicBezTo>
                  <a:cubicBezTo>
                    <a:pt x="68" y="165"/>
                    <a:pt x="68" y="163"/>
                    <a:pt x="69" y="162"/>
                  </a:cubicBezTo>
                  <a:cubicBezTo>
                    <a:pt x="67" y="158"/>
                    <a:pt x="65" y="149"/>
                    <a:pt x="61" y="149"/>
                  </a:cubicBezTo>
                  <a:cubicBezTo>
                    <a:pt x="61" y="156"/>
                    <a:pt x="61" y="162"/>
                    <a:pt x="60" y="169"/>
                  </a:cubicBezTo>
                  <a:cubicBezTo>
                    <a:pt x="61" y="171"/>
                    <a:pt x="61" y="172"/>
                    <a:pt x="61" y="174"/>
                  </a:cubicBezTo>
                  <a:cubicBezTo>
                    <a:pt x="60" y="177"/>
                    <a:pt x="59" y="180"/>
                    <a:pt x="58" y="183"/>
                  </a:cubicBezTo>
                  <a:cubicBezTo>
                    <a:pt x="58" y="188"/>
                    <a:pt x="58" y="194"/>
                    <a:pt x="58" y="199"/>
                  </a:cubicBezTo>
                  <a:cubicBezTo>
                    <a:pt x="58" y="209"/>
                    <a:pt x="61" y="222"/>
                    <a:pt x="52" y="223"/>
                  </a:cubicBezTo>
                  <a:cubicBezTo>
                    <a:pt x="51" y="221"/>
                    <a:pt x="48" y="222"/>
                    <a:pt x="47" y="220"/>
                  </a:cubicBezTo>
                  <a:cubicBezTo>
                    <a:pt x="47" y="218"/>
                    <a:pt x="47" y="217"/>
                    <a:pt x="47" y="215"/>
                  </a:cubicBezTo>
                  <a:cubicBezTo>
                    <a:pt x="46" y="213"/>
                    <a:pt x="45" y="212"/>
                    <a:pt x="45" y="211"/>
                  </a:cubicBezTo>
                  <a:cubicBezTo>
                    <a:pt x="43" y="207"/>
                    <a:pt x="45" y="202"/>
                    <a:pt x="44" y="198"/>
                  </a:cubicBezTo>
                  <a:cubicBezTo>
                    <a:pt x="43" y="190"/>
                    <a:pt x="43" y="178"/>
                    <a:pt x="44" y="170"/>
                  </a:cubicBezTo>
                  <a:cubicBezTo>
                    <a:pt x="46" y="163"/>
                    <a:pt x="43" y="156"/>
                    <a:pt x="46" y="152"/>
                  </a:cubicBezTo>
                  <a:cubicBezTo>
                    <a:pt x="45" y="150"/>
                    <a:pt x="44" y="148"/>
                    <a:pt x="41" y="148"/>
                  </a:cubicBezTo>
                  <a:cubicBezTo>
                    <a:pt x="39" y="148"/>
                    <a:pt x="37" y="150"/>
                    <a:pt x="36" y="150"/>
                  </a:cubicBezTo>
                  <a:cubicBezTo>
                    <a:pt x="33" y="151"/>
                    <a:pt x="29" y="151"/>
                    <a:pt x="27" y="153"/>
                  </a:cubicBezTo>
                  <a:cubicBezTo>
                    <a:pt x="26" y="157"/>
                    <a:pt x="10" y="158"/>
                    <a:pt x="6" y="155"/>
                  </a:cubicBezTo>
                  <a:cubicBezTo>
                    <a:pt x="5" y="154"/>
                    <a:pt x="5" y="153"/>
                    <a:pt x="5" y="151"/>
                  </a:cubicBezTo>
                  <a:cubicBezTo>
                    <a:pt x="4" y="151"/>
                    <a:pt x="3" y="150"/>
                    <a:pt x="2" y="149"/>
                  </a:cubicBezTo>
                  <a:cubicBezTo>
                    <a:pt x="1" y="146"/>
                    <a:pt x="2" y="142"/>
                    <a:pt x="1" y="139"/>
                  </a:cubicBezTo>
                  <a:cubicBezTo>
                    <a:pt x="1" y="136"/>
                    <a:pt x="0" y="134"/>
                    <a:pt x="0" y="132"/>
                  </a:cubicBezTo>
                  <a:cubicBezTo>
                    <a:pt x="1" y="130"/>
                    <a:pt x="2" y="127"/>
                    <a:pt x="2" y="126"/>
                  </a:cubicBezTo>
                  <a:cubicBezTo>
                    <a:pt x="2" y="125"/>
                    <a:pt x="2" y="116"/>
                    <a:pt x="2" y="115"/>
                  </a:cubicBezTo>
                  <a:cubicBezTo>
                    <a:pt x="3" y="111"/>
                    <a:pt x="5" y="107"/>
                    <a:pt x="7" y="105"/>
                  </a:cubicBezTo>
                  <a:cubicBezTo>
                    <a:pt x="7" y="102"/>
                    <a:pt x="7" y="98"/>
                    <a:pt x="7" y="95"/>
                  </a:cubicBezTo>
                  <a:cubicBezTo>
                    <a:pt x="8" y="94"/>
                    <a:pt x="9" y="93"/>
                    <a:pt x="10" y="92"/>
                  </a:cubicBezTo>
                  <a:cubicBezTo>
                    <a:pt x="11" y="89"/>
                    <a:pt x="10" y="86"/>
                    <a:pt x="11" y="84"/>
                  </a:cubicBezTo>
                  <a:cubicBezTo>
                    <a:pt x="12" y="82"/>
                    <a:pt x="10" y="71"/>
                    <a:pt x="11" y="68"/>
                  </a:cubicBezTo>
                  <a:cubicBezTo>
                    <a:pt x="11" y="66"/>
                    <a:pt x="11" y="64"/>
                    <a:pt x="10" y="62"/>
                  </a:cubicBezTo>
                  <a:cubicBezTo>
                    <a:pt x="11" y="61"/>
                    <a:pt x="14" y="51"/>
                    <a:pt x="14" y="50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17" y="47"/>
                    <a:pt x="23" y="32"/>
                    <a:pt x="30" y="38"/>
                  </a:cubicBezTo>
                  <a:cubicBezTo>
                    <a:pt x="37" y="45"/>
                    <a:pt x="27" y="48"/>
                    <a:pt x="29" y="53"/>
                  </a:cubicBezTo>
                  <a:cubicBezTo>
                    <a:pt x="30" y="57"/>
                    <a:pt x="31" y="60"/>
                    <a:pt x="30" y="65"/>
                  </a:cubicBezTo>
                  <a:cubicBezTo>
                    <a:pt x="30" y="66"/>
                    <a:pt x="30" y="66"/>
                    <a:pt x="30" y="66"/>
                  </a:cubicBezTo>
                  <a:cubicBezTo>
                    <a:pt x="30" y="68"/>
                    <a:pt x="29" y="69"/>
                    <a:pt x="28" y="70"/>
                  </a:cubicBezTo>
                  <a:cubicBezTo>
                    <a:pt x="28" y="71"/>
                    <a:pt x="28" y="73"/>
                    <a:pt x="28" y="74"/>
                  </a:cubicBezTo>
                  <a:cubicBezTo>
                    <a:pt x="27" y="80"/>
                    <a:pt x="28" y="80"/>
                    <a:pt x="25" y="84"/>
                  </a:cubicBezTo>
                  <a:cubicBezTo>
                    <a:pt x="25" y="86"/>
                    <a:pt x="26" y="87"/>
                    <a:pt x="27" y="88"/>
                  </a:cubicBezTo>
                  <a:cubicBezTo>
                    <a:pt x="27" y="90"/>
                    <a:pt x="28" y="98"/>
                    <a:pt x="29" y="100"/>
                  </a:cubicBezTo>
                  <a:cubicBezTo>
                    <a:pt x="31" y="100"/>
                    <a:pt x="34" y="99"/>
                    <a:pt x="35" y="98"/>
                  </a:cubicBezTo>
                  <a:cubicBezTo>
                    <a:pt x="36" y="98"/>
                    <a:pt x="37" y="98"/>
                    <a:pt x="38" y="98"/>
                  </a:cubicBezTo>
                  <a:cubicBezTo>
                    <a:pt x="40" y="95"/>
                    <a:pt x="45" y="93"/>
                    <a:pt x="47" y="90"/>
                  </a:cubicBezTo>
                  <a:cubicBezTo>
                    <a:pt x="48" y="89"/>
                    <a:pt x="51" y="87"/>
                    <a:pt x="49" y="86"/>
                  </a:cubicBezTo>
                  <a:cubicBezTo>
                    <a:pt x="50" y="85"/>
                    <a:pt x="51" y="84"/>
                    <a:pt x="52" y="82"/>
                  </a:cubicBezTo>
                  <a:cubicBezTo>
                    <a:pt x="53" y="76"/>
                    <a:pt x="50" y="69"/>
                    <a:pt x="49" y="64"/>
                  </a:cubicBezTo>
                  <a:cubicBezTo>
                    <a:pt x="49" y="64"/>
                    <a:pt x="49" y="55"/>
                    <a:pt x="49" y="54"/>
                  </a:cubicBezTo>
                  <a:cubicBezTo>
                    <a:pt x="48" y="51"/>
                    <a:pt x="51" y="44"/>
                    <a:pt x="51" y="41"/>
                  </a:cubicBezTo>
                  <a:cubicBezTo>
                    <a:pt x="52" y="37"/>
                    <a:pt x="50" y="34"/>
                    <a:pt x="50" y="31"/>
                  </a:cubicBezTo>
                  <a:cubicBezTo>
                    <a:pt x="50" y="29"/>
                    <a:pt x="52" y="28"/>
                    <a:pt x="50" y="26"/>
                  </a:cubicBezTo>
                  <a:cubicBezTo>
                    <a:pt x="50" y="25"/>
                    <a:pt x="52" y="18"/>
                    <a:pt x="52" y="18"/>
                  </a:cubicBezTo>
                  <a:cubicBezTo>
                    <a:pt x="54" y="13"/>
                    <a:pt x="58" y="0"/>
                    <a:pt x="66" y="4"/>
                  </a:cubicBezTo>
                  <a:cubicBezTo>
                    <a:pt x="68" y="5"/>
                    <a:pt x="69" y="7"/>
                    <a:pt x="70" y="10"/>
                  </a:cubicBezTo>
                  <a:cubicBezTo>
                    <a:pt x="71" y="11"/>
                    <a:pt x="72" y="13"/>
                    <a:pt x="72" y="14"/>
                  </a:cubicBezTo>
                  <a:cubicBezTo>
                    <a:pt x="74" y="21"/>
                    <a:pt x="69" y="27"/>
                    <a:pt x="69" y="34"/>
                  </a:cubicBezTo>
                  <a:cubicBezTo>
                    <a:pt x="69" y="36"/>
                    <a:pt x="68" y="40"/>
                    <a:pt x="67" y="43"/>
                  </a:cubicBezTo>
                  <a:cubicBezTo>
                    <a:pt x="66" y="45"/>
                    <a:pt x="67" y="50"/>
                    <a:pt x="66" y="53"/>
                  </a:cubicBezTo>
                  <a:cubicBezTo>
                    <a:pt x="66" y="54"/>
                    <a:pt x="65" y="55"/>
                    <a:pt x="65" y="55"/>
                  </a:cubicBezTo>
                  <a:cubicBezTo>
                    <a:pt x="64" y="60"/>
                    <a:pt x="64" y="64"/>
                    <a:pt x="64" y="68"/>
                  </a:cubicBezTo>
                  <a:cubicBezTo>
                    <a:pt x="63" y="70"/>
                    <a:pt x="63" y="71"/>
                    <a:pt x="62" y="73"/>
                  </a:cubicBezTo>
                  <a:cubicBezTo>
                    <a:pt x="60" y="80"/>
                    <a:pt x="63" y="94"/>
                    <a:pt x="65" y="97"/>
                  </a:cubicBezTo>
                  <a:cubicBezTo>
                    <a:pt x="68" y="97"/>
                    <a:pt x="68" y="102"/>
                    <a:pt x="69" y="105"/>
                  </a:cubicBezTo>
                  <a:cubicBezTo>
                    <a:pt x="71" y="109"/>
                    <a:pt x="75" y="116"/>
                    <a:pt x="72" y="121"/>
                  </a:cubicBezTo>
                  <a:cubicBezTo>
                    <a:pt x="71" y="123"/>
                    <a:pt x="70" y="124"/>
                    <a:pt x="69" y="126"/>
                  </a:cubicBezTo>
                  <a:cubicBezTo>
                    <a:pt x="69" y="128"/>
                    <a:pt x="69" y="129"/>
                    <a:pt x="69" y="131"/>
                  </a:cubicBezTo>
                  <a:cubicBezTo>
                    <a:pt x="68" y="132"/>
                    <a:pt x="67" y="133"/>
                    <a:pt x="67" y="135"/>
                  </a:cubicBezTo>
                  <a:cubicBezTo>
                    <a:pt x="66" y="137"/>
                    <a:pt x="63" y="138"/>
                    <a:pt x="62" y="139"/>
                  </a:cubicBezTo>
                  <a:cubicBezTo>
                    <a:pt x="61" y="143"/>
                    <a:pt x="68" y="149"/>
                    <a:pt x="70" y="151"/>
                  </a:cubicBezTo>
                  <a:cubicBezTo>
                    <a:pt x="71" y="151"/>
                    <a:pt x="72" y="151"/>
                    <a:pt x="72" y="151"/>
                  </a:cubicBezTo>
                  <a:cubicBezTo>
                    <a:pt x="72" y="152"/>
                    <a:pt x="73" y="153"/>
                    <a:pt x="74" y="153"/>
                  </a:cubicBezTo>
                  <a:cubicBezTo>
                    <a:pt x="74" y="153"/>
                    <a:pt x="74" y="153"/>
                    <a:pt x="74" y="153"/>
                  </a:cubicBezTo>
                  <a:cubicBezTo>
                    <a:pt x="75" y="154"/>
                    <a:pt x="76" y="156"/>
                    <a:pt x="78" y="155"/>
                  </a:cubicBezTo>
                  <a:cubicBezTo>
                    <a:pt x="78" y="150"/>
                    <a:pt x="81" y="144"/>
                    <a:pt x="82" y="139"/>
                  </a:cubicBezTo>
                  <a:cubicBezTo>
                    <a:pt x="83" y="135"/>
                    <a:pt x="83" y="121"/>
                    <a:pt x="83" y="114"/>
                  </a:cubicBezTo>
                  <a:cubicBezTo>
                    <a:pt x="82" y="111"/>
                    <a:pt x="84" y="107"/>
                    <a:pt x="85" y="105"/>
                  </a:cubicBezTo>
                  <a:cubicBezTo>
                    <a:pt x="85" y="102"/>
                    <a:pt x="85" y="100"/>
                    <a:pt x="85" y="97"/>
                  </a:cubicBezTo>
                  <a:cubicBezTo>
                    <a:pt x="86" y="96"/>
                    <a:pt x="86" y="94"/>
                    <a:pt x="86" y="93"/>
                  </a:cubicBezTo>
                  <a:cubicBezTo>
                    <a:pt x="87" y="90"/>
                    <a:pt x="85" y="86"/>
                    <a:pt x="85" y="84"/>
                  </a:cubicBezTo>
                  <a:cubicBezTo>
                    <a:pt x="82" y="83"/>
                    <a:pt x="77" y="83"/>
                    <a:pt x="75" y="85"/>
                  </a:cubicBezTo>
                  <a:cubicBezTo>
                    <a:pt x="73" y="86"/>
                    <a:pt x="74" y="87"/>
                    <a:pt x="72" y="88"/>
                  </a:cubicBezTo>
                  <a:cubicBezTo>
                    <a:pt x="70" y="89"/>
                    <a:pt x="70" y="87"/>
                    <a:pt x="69" y="89"/>
                  </a:cubicBezTo>
                  <a:cubicBezTo>
                    <a:pt x="69" y="90"/>
                    <a:pt x="67" y="91"/>
                    <a:pt x="66" y="91"/>
                  </a:cubicBezTo>
                  <a:cubicBezTo>
                    <a:pt x="65" y="91"/>
                    <a:pt x="64" y="91"/>
                    <a:pt x="64" y="90"/>
                  </a:cubicBezTo>
                  <a:cubicBezTo>
                    <a:pt x="63" y="88"/>
                    <a:pt x="64" y="87"/>
                    <a:pt x="64" y="85"/>
                  </a:cubicBezTo>
                  <a:cubicBezTo>
                    <a:pt x="66" y="85"/>
                    <a:pt x="67" y="83"/>
                    <a:pt x="69" y="81"/>
                  </a:cubicBezTo>
                  <a:cubicBezTo>
                    <a:pt x="70" y="81"/>
                    <a:pt x="71" y="81"/>
                    <a:pt x="71" y="81"/>
                  </a:cubicBezTo>
                  <a:cubicBezTo>
                    <a:pt x="76" y="80"/>
                    <a:pt x="82" y="80"/>
                    <a:pt x="85" y="76"/>
                  </a:cubicBezTo>
                  <a:cubicBezTo>
                    <a:pt x="84" y="72"/>
                    <a:pt x="86" y="59"/>
                    <a:pt x="87" y="54"/>
                  </a:cubicBezTo>
                  <a:cubicBezTo>
                    <a:pt x="87" y="52"/>
                    <a:pt x="87" y="49"/>
                    <a:pt x="87" y="47"/>
                  </a:cubicBezTo>
                  <a:cubicBezTo>
                    <a:pt x="88" y="40"/>
                    <a:pt x="86" y="30"/>
                    <a:pt x="87" y="24"/>
                  </a:cubicBezTo>
                  <a:cubicBezTo>
                    <a:pt x="87" y="20"/>
                    <a:pt x="90" y="16"/>
                    <a:pt x="91" y="12"/>
                  </a:cubicBezTo>
                  <a:cubicBezTo>
                    <a:pt x="89" y="10"/>
                    <a:pt x="89" y="8"/>
                    <a:pt x="89" y="4"/>
                  </a:cubicBezTo>
                  <a:cubicBezTo>
                    <a:pt x="90" y="3"/>
                    <a:pt x="93" y="3"/>
                    <a:pt x="9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" name="Freeform 60"/>
            <p:cNvSpPr/>
            <p:nvPr/>
          </p:nvSpPr>
          <p:spPr bwMode="auto">
            <a:xfrm>
              <a:off x="4600576" y="3017838"/>
              <a:ext cx="358775" cy="234950"/>
            </a:xfrm>
            <a:custGeom>
              <a:avLst/>
              <a:gdLst>
                <a:gd name="T0" fmla="*/ 47 w 118"/>
                <a:gd name="T1" fmla="*/ 0 h 77"/>
                <a:gd name="T2" fmla="*/ 52 w 118"/>
                <a:gd name="T3" fmla="*/ 3 h 77"/>
                <a:gd name="T4" fmla="*/ 53 w 118"/>
                <a:gd name="T5" fmla="*/ 4 h 77"/>
                <a:gd name="T6" fmla="*/ 65 w 118"/>
                <a:gd name="T7" fmla="*/ 8 h 77"/>
                <a:gd name="T8" fmla="*/ 71 w 118"/>
                <a:gd name="T9" fmla="*/ 9 h 77"/>
                <a:gd name="T10" fmla="*/ 74 w 118"/>
                <a:gd name="T11" fmla="*/ 11 h 77"/>
                <a:gd name="T12" fmla="*/ 88 w 118"/>
                <a:gd name="T13" fmla="*/ 19 h 77"/>
                <a:gd name="T14" fmla="*/ 88 w 118"/>
                <a:gd name="T15" fmla="*/ 38 h 77"/>
                <a:gd name="T16" fmla="*/ 79 w 118"/>
                <a:gd name="T17" fmla="*/ 48 h 77"/>
                <a:gd name="T18" fmla="*/ 65 w 118"/>
                <a:gd name="T19" fmla="*/ 57 h 77"/>
                <a:gd name="T20" fmla="*/ 70 w 118"/>
                <a:gd name="T21" fmla="*/ 59 h 77"/>
                <a:gd name="T22" fmla="*/ 86 w 118"/>
                <a:gd name="T23" fmla="*/ 60 h 77"/>
                <a:gd name="T24" fmla="*/ 93 w 118"/>
                <a:gd name="T25" fmla="*/ 59 h 77"/>
                <a:gd name="T26" fmla="*/ 113 w 118"/>
                <a:gd name="T27" fmla="*/ 64 h 77"/>
                <a:gd name="T28" fmla="*/ 116 w 118"/>
                <a:gd name="T29" fmla="*/ 75 h 77"/>
                <a:gd name="T30" fmla="*/ 101 w 118"/>
                <a:gd name="T31" fmla="*/ 75 h 77"/>
                <a:gd name="T32" fmla="*/ 88 w 118"/>
                <a:gd name="T33" fmla="*/ 76 h 77"/>
                <a:gd name="T34" fmla="*/ 76 w 118"/>
                <a:gd name="T35" fmla="*/ 75 h 77"/>
                <a:gd name="T36" fmla="*/ 50 w 118"/>
                <a:gd name="T37" fmla="*/ 75 h 77"/>
                <a:gd name="T38" fmla="*/ 44 w 118"/>
                <a:gd name="T39" fmla="*/ 75 h 77"/>
                <a:gd name="T40" fmla="*/ 34 w 118"/>
                <a:gd name="T41" fmla="*/ 77 h 77"/>
                <a:gd name="T42" fmla="*/ 23 w 118"/>
                <a:gd name="T43" fmla="*/ 75 h 77"/>
                <a:gd name="T44" fmla="*/ 16 w 118"/>
                <a:gd name="T45" fmla="*/ 69 h 77"/>
                <a:gd name="T46" fmla="*/ 18 w 118"/>
                <a:gd name="T47" fmla="*/ 65 h 77"/>
                <a:gd name="T48" fmla="*/ 56 w 118"/>
                <a:gd name="T49" fmla="*/ 54 h 77"/>
                <a:gd name="T50" fmla="*/ 61 w 118"/>
                <a:gd name="T51" fmla="*/ 48 h 77"/>
                <a:gd name="T52" fmla="*/ 68 w 118"/>
                <a:gd name="T53" fmla="*/ 42 h 77"/>
                <a:gd name="T54" fmla="*/ 60 w 118"/>
                <a:gd name="T55" fmla="*/ 29 h 77"/>
                <a:gd name="T56" fmla="*/ 50 w 118"/>
                <a:gd name="T57" fmla="*/ 26 h 77"/>
                <a:gd name="T58" fmla="*/ 48 w 118"/>
                <a:gd name="T59" fmla="*/ 25 h 77"/>
                <a:gd name="T60" fmla="*/ 40 w 118"/>
                <a:gd name="T61" fmla="*/ 31 h 77"/>
                <a:gd name="T62" fmla="*/ 20 w 118"/>
                <a:gd name="T63" fmla="*/ 47 h 77"/>
                <a:gd name="T64" fmla="*/ 9 w 118"/>
                <a:gd name="T65" fmla="*/ 53 h 77"/>
                <a:gd name="T66" fmla="*/ 3 w 118"/>
                <a:gd name="T67" fmla="*/ 53 h 77"/>
                <a:gd name="T68" fmla="*/ 0 w 118"/>
                <a:gd name="T69" fmla="*/ 48 h 77"/>
                <a:gd name="T70" fmla="*/ 18 w 118"/>
                <a:gd name="T71" fmla="*/ 33 h 77"/>
                <a:gd name="T72" fmla="*/ 21 w 118"/>
                <a:gd name="T73" fmla="*/ 30 h 77"/>
                <a:gd name="T74" fmla="*/ 24 w 118"/>
                <a:gd name="T75" fmla="*/ 29 h 77"/>
                <a:gd name="T76" fmla="*/ 26 w 118"/>
                <a:gd name="T77" fmla="*/ 27 h 77"/>
                <a:gd name="T78" fmla="*/ 34 w 118"/>
                <a:gd name="T79" fmla="*/ 14 h 77"/>
                <a:gd name="T80" fmla="*/ 31 w 118"/>
                <a:gd name="T81" fmla="*/ 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8" h="77">
                  <a:moveTo>
                    <a:pt x="38" y="0"/>
                  </a:moveTo>
                  <a:cubicBezTo>
                    <a:pt x="42" y="1"/>
                    <a:pt x="44" y="0"/>
                    <a:pt x="47" y="0"/>
                  </a:cubicBezTo>
                  <a:cubicBezTo>
                    <a:pt x="49" y="1"/>
                    <a:pt x="50" y="2"/>
                    <a:pt x="51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2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5" y="4"/>
                    <a:pt x="61" y="6"/>
                    <a:pt x="62" y="6"/>
                  </a:cubicBezTo>
                  <a:cubicBezTo>
                    <a:pt x="63" y="6"/>
                    <a:pt x="64" y="8"/>
                    <a:pt x="65" y="8"/>
                  </a:cubicBezTo>
                  <a:cubicBezTo>
                    <a:pt x="66" y="8"/>
                    <a:pt x="70" y="9"/>
                    <a:pt x="70" y="9"/>
                  </a:cubicBezTo>
                  <a:cubicBezTo>
                    <a:pt x="70" y="9"/>
                    <a:pt x="70" y="9"/>
                    <a:pt x="71" y="9"/>
                  </a:cubicBezTo>
                  <a:cubicBezTo>
                    <a:pt x="71" y="9"/>
                    <a:pt x="72" y="10"/>
                    <a:pt x="72" y="11"/>
                  </a:cubicBezTo>
                  <a:cubicBezTo>
                    <a:pt x="73" y="11"/>
                    <a:pt x="73" y="10"/>
                    <a:pt x="74" y="11"/>
                  </a:cubicBezTo>
                  <a:cubicBezTo>
                    <a:pt x="75" y="12"/>
                    <a:pt x="76" y="13"/>
                    <a:pt x="78" y="14"/>
                  </a:cubicBezTo>
                  <a:cubicBezTo>
                    <a:pt x="80" y="15"/>
                    <a:pt x="86" y="16"/>
                    <a:pt x="88" y="19"/>
                  </a:cubicBezTo>
                  <a:cubicBezTo>
                    <a:pt x="89" y="21"/>
                    <a:pt x="88" y="30"/>
                    <a:pt x="88" y="31"/>
                  </a:cubicBezTo>
                  <a:cubicBezTo>
                    <a:pt x="88" y="33"/>
                    <a:pt x="88" y="36"/>
                    <a:pt x="88" y="38"/>
                  </a:cubicBezTo>
                  <a:cubicBezTo>
                    <a:pt x="87" y="40"/>
                    <a:pt x="86" y="43"/>
                    <a:pt x="84" y="44"/>
                  </a:cubicBezTo>
                  <a:cubicBezTo>
                    <a:pt x="82" y="46"/>
                    <a:pt x="80" y="45"/>
                    <a:pt x="79" y="48"/>
                  </a:cubicBezTo>
                  <a:cubicBezTo>
                    <a:pt x="77" y="48"/>
                    <a:pt x="65" y="53"/>
                    <a:pt x="65" y="57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5" y="58"/>
                    <a:pt x="65" y="58"/>
                    <a:pt x="66" y="59"/>
                  </a:cubicBezTo>
                  <a:cubicBezTo>
                    <a:pt x="66" y="59"/>
                    <a:pt x="70" y="59"/>
                    <a:pt x="70" y="59"/>
                  </a:cubicBezTo>
                  <a:cubicBezTo>
                    <a:pt x="72" y="60"/>
                    <a:pt x="81" y="57"/>
                    <a:pt x="85" y="59"/>
                  </a:cubicBezTo>
                  <a:cubicBezTo>
                    <a:pt x="85" y="59"/>
                    <a:pt x="86" y="59"/>
                    <a:pt x="86" y="60"/>
                  </a:cubicBezTo>
                  <a:cubicBezTo>
                    <a:pt x="92" y="59"/>
                    <a:pt x="92" y="59"/>
                    <a:pt x="92" y="59"/>
                  </a:cubicBezTo>
                  <a:cubicBezTo>
                    <a:pt x="92" y="59"/>
                    <a:pt x="92" y="59"/>
                    <a:pt x="93" y="59"/>
                  </a:cubicBezTo>
                  <a:cubicBezTo>
                    <a:pt x="94" y="61"/>
                    <a:pt x="100" y="62"/>
                    <a:pt x="102" y="60"/>
                  </a:cubicBezTo>
                  <a:cubicBezTo>
                    <a:pt x="105" y="61"/>
                    <a:pt x="110" y="61"/>
                    <a:pt x="113" y="64"/>
                  </a:cubicBezTo>
                  <a:cubicBezTo>
                    <a:pt x="114" y="65"/>
                    <a:pt x="116" y="69"/>
                    <a:pt x="118" y="71"/>
                  </a:cubicBezTo>
                  <a:cubicBezTo>
                    <a:pt x="117" y="72"/>
                    <a:pt x="116" y="74"/>
                    <a:pt x="116" y="75"/>
                  </a:cubicBezTo>
                  <a:cubicBezTo>
                    <a:pt x="114" y="76"/>
                    <a:pt x="108" y="76"/>
                    <a:pt x="106" y="75"/>
                  </a:cubicBezTo>
                  <a:cubicBezTo>
                    <a:pt x="104" y="75"/>
                    <a:pt x="103" y="75"/>
                    <a:pt x="101" y="75"/>
                  </a:cubicBezTo>
                  <a:cubicBezTo>
                    <a:pt x="101" y="75"/>
                    <a:pt x="100" y="74"/>
                    <a:pt x="99" y="75"/>
                  </a:cubicBezTo>
                  <a:cubicBezTo>
                    <a:pt x="97" y="76"/>
                    <a:pt x="90" y="76"/>
                    <a:pt x="88" y="76"/>
                  </a:cubicBezTo>
                  <a:cubicBezTo>
                    <a:pt x="87" y="76"/>
                    <a:pt x="83" y="75"/>
                    <a:pt x="82" y="76"/>
                  </a:cubicBezTo>
                  <a:cubicBezTo>
                    <a:pt x="81" y="76"/>
                    <a:pt x="78" y="74"/>
                    <a:pt x="76" y="75"/>
                  </a:cubicBezTo>
                  <a:cubicBezTo>
                    <a:pt x="74" y="75"/>
                    <a:pt x="65" y="74"/>
                    <a:pt x="61" y="75"/>
                  </a:cubicBezTo>
                  <a:cubicBezTo>
                    <a:pt x="60" y="75"/>
                    <a:pt x="53" y="74"/>
                    <a:pt x="50" y="75"/>
                  </a:cubicBezTo>
                  <a:cubicBezTo>
                    <a:pt x="49" y="75"/>
                    <a:pt x="48" y="75"/>
                    <a:pt x="47" y="76"/>
                  </a:cubicBezTo>
                  <a:cubicBezTo>
                    <a:pt x="46" y="75"/>
                    <a:pt x="45" y="75"/>
                    <a:pt x="44" y="75"/>
                  </a:cubicBezTo>
                  <a:cubicBezTo>
                    <a:pt x="43" y="76"/>
                    <a:pt x="42" y="76"/>
                    <a:pt x="41" y="77"/>
                  </a:cubicBezTo>
                  <a:cubicBezTo>
                    <a:pt x="40" y="77"/>
                    <a:pt x="34" y="77"/>
                    <a:pt x="34" y="77"/>
                  </a:cubicBezTo>
                  <a:cubicBezTo>
                    <a:pt x="33" y="77"/>
                    <a:pt x="33" y="77"/>
                    <a:pt x="32" y="76"/>
                  </a:cubicBezTo>
                  <a:cubicBezTo>
                    <a:pt x="32" y="76"/>
                    <a:pt x="24" y="74"/>
                    <a:pt x="23" y="75"/>
                  </a:cubicBezTo>
                  <a:cubicBezTo>
                    <a:pt x="22" y="74"/>
                    <a:pt x="21" y="74"/>
                    <a:pt x="19" y="72"/>
                  </a:cubicBezTo>
                  <a:cubicBezTo>
                    <a:pt x="17" y="72"/>
                    <a:pt x="18" y="70"/>
                    <a:pt x="16" y="69"/>
                  </a:cubicBezTo>
                  <a:cubicBezTo>
                    <a:pt x="16" y="68"/>
                    <a:pt x="16" y="68"/>
                    <a:pt x="16" y="67"/>
                  </a:cubicBezTo>
                  <a:cubicBezTo>
                    <a:pt x="17" y="67"/>
                    <a:pt x="17" y="66"/>
                    <a:pt x="18" y="65"/>
                  </a:cubicBezTo>
                  <a:cubicBezTo>
                    <a:pt x="23" y="67"/>
                    <a:pt x="40" y="61"/>
                    <a:pt x="44" y="58"/>
                  </a:cubicBezTo>
                  <a:cubicBezTo>
                    <a:pt x="47" y="59"/>
                    <a:pt x="53" y="56"/>
                    <a:pt x="56" y="54"/>
                  </a:cubicBezTo>
                  <a:cubicBezTo>
                    <a:pt x="56" y="53"/>
                    <a:pt x="56" y="52"/>
                    <a:pt x="57" y="51"/>
                  </a:cubicBezTo>
                  <a:cubicBezTo>
                    <a:pt x="58" y="50"/>
                    <a:pt x="60" y="49"/>
                    <a:pt x="61" y="48"/>
                  </a:cubicBezTo>
                  <a:cubicBezTo>
                    <a:pt x="62" y="48"/>
                    <a:pt x="62" y="47"/>
                    <a:pt x="62" y="46"/>
                  </a:cubicBezTo>
                  <a:cubicBezTo>
                    <a:pt x="64" y="45"/>
                    <a:pt x="66" y="43"/>
                    <a:pt x="68" y="42"/>
                  </a:cubicBezTo>
                  <a:cubicBezTo>
                    <a:pt x="70" y="40"/>
                    <a:pt x="71" y="38"/>
                    <a:pt x="72" y="37"/>
                  </a:cubicBezTo>
                  <a:cubicBezTo>
                    <a:pt x="69" y="31"/>
                    <a:pt x="62" y="32"/>
                    <a:pt x="60" y="29"/>
                  </a:cubicBezTo>
                  <a:cubicBezTo>
                    <a:pt x="59" y="29"/>
                    <a:pt x="58" y="28"/>
                    <a:pt x="58" y="28"/>
                  </a:cubicBezTo>
                  <a:cubicBezTo>
                    <a:pt x="54" y="26"/>
                    <a:pt x="53" y="29"/>
                    <a:pt x="50" y="26"/>
                  </a:cubicBezTo>
                  <a:cubicBezTo>
                    <a:pt x="50" y="25"/>
                    <a:pt x="50" y="26"/>
                    <a:pt x="50" y="25"/>
                  </a:cubicBezTo>
                  <a:cubicBezTo>
                    <a:pt x="49" y="25"/>
                    <a:pt x="49" y="25"/>
                    <a:pt x="48" y="25"/>
                  </a:cubicBezTo>
                  <a:cubicBezTo>
                    <a:pt x="47" y="27"/>
                    <a:pt x="44" y="29"/>
                    <a:pt x="42" y="30"/>
                  </a:cubicBezTo>
                  <a:cubicBezTo>
                    <a:pt x="41" y="30"/>
                    <a:pt x="41" y="31"/>
                    <a:pt x="40" y="31"/>
                  </a:cubicBezTo>
                  <a:cubicBezTo>
                    <a:pt x="40" y="35"/>
                    <a:pt x="35" y="36"/>
                    <a:pt x="32" y="37"/>
                  </a:cubicBezTo>
                  <a:cubicBezTo>
                    <a:pt x="27" y="40"/>
                    <a:pt x="24" y="44"/>
                    <a:pt x="20" y="47"/>
                  </a:cubicBezTo>
                  <a:cubicBezTo>
                    <a:pt x="19" y="48"/>
                    <a:pt x="18" y="47"/>
                    <a:pt x="17" y="48"/>
                  </a:cubicBezTo>
                  <a:cubicBezTo>
                    <a:pt x="14" y="49"/>
                    <a:pt x="11" y="50"/>
                    <a:pt x="9" y="53"/>
                  </a:cubicBezTo>
                  <a:cubicBezTo>
                    <a:pt x="7" y="53"/>
                    <a:pt x="7" y="53"/>
                    <a:pt x="6" y="52"/>
                  </a:cubicBezTo>
                  <a:cubicBezTo>
                    <a:pt x="5" y="52"/>
                    <a:pt x="4" y="53"/>
                    <a:pt x="3" y="53"/>
                  </a:cubicBezTo>
                  <a:cubicBezTo>
                    <a:pt x="2" y="53"/>
                    <a:pt x="2" y="53"/>
                    <a:pt x="1" y="52"/>
                  </a:cubicBezTo>
                  <a:cubicBezTo>
                    <a:pt x="1" y="51"/>
                    <a:pt x="0" y="48"/>
                    <a:pt x="0" y="48"/>
                  </a:cubicBezTo>
                  <a:cubicBezTo>
                    <a:pt x="3" y="45"/>
                    <a:pt x="13" y="41"/>
                    <a:pt x="14" y="38"/>
                  </a:cubicBezTo>
                  <a:cubicBezTo>
                    <a:pt x="15" y="38"/>
                    <a:pt x="17" y="34"/>
                    <a:pt x="18" y="33"/>
                  </a:cubicBezTo>
                  <a:cubicBezTo>
                    <a:pt x="19" y="33"/>
                    <a:pt x="19" y="33"/>
                    <a:pt x="20" y="32"/>
                  </a:cubicBezTo>
                  <a:cubicBezTo>
                    <a:pt x="21" y="32"/>
                    <a:pt x="20" y="31"/>
                    <a:pt x="21" y="30"/>
                  </a:cubicBezTo>
                  <a:cubicBezTo>
                    <a:pt x="21" y="30"/>
                    <a:pt x="23" y="30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3" y="28"/>
                    <a:pt x="24" y="28"/>
                    <a:pt x="25" y="27"/>
                  </a:cubicBezTo>
                  <a:cubicBezTo>
                    <a:pt x="25" y="27"/>
                    <a:pt x="25" y="27"/>
                    <a:pt x="26" y="27"/>
                  </a:cubicBezTo>
                  <a:cubicBezTo>
                    <a:pt x="26" y="25"/>
                    <a:pt x="30" y="23"/>
                    <a:pt x="31" y="22"/>
                  </a:cubicBezTo>
                  <a:cubicBezTo>
                    <a:pt x="32" y="19"/>
                    <a:pt x="33" y="16"/>
                    <a:pt x="34" y="14"/>
                  </a:cubicBezTo>
                  <a:cubicBezTo>
                    <a:pt x="34" y="14"/>
                    <a:pt x="34" y="13"/>
                    <a:pt x="34" y="13"/>
                  </a:cubicBezTo>
                  <a:cubicBezTo>
                    <a:pt x="35" y="10"/>
                    <a:pt x="30" y="7"/>
                    <a:pt x="31" y="3"/>
                  </a:cubicBezTo>
                  <a:cubicBezTo>
                    <a:pt x="32" y="2"/>
                    <a:pt x="38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" name="Freeform 61"/>
            <p:cNvSpPr>
              <a:spLocks noEditPoints="1"/>
            </p:cNvSpPr>
            <p:nvPr/>
          </p:nvSpPr>
          <p:spPr bwMode="auto">
            <a:xfrm>
              <a:off x="4565651" y="3208338"/>
              <a:ext cx="471488" cy="460375"/>
            </a:xfrm>
            <a:custGeom>
              <a:avLst/>
              <a:gdLst>
                <a:gd name="T0" fmla="*/ 150 w 156"/>
                <a:gd name="T1" fmla="*/ 104 h 151"/>
                <a:gd name="T2" fmla="*/ 142 w 156"/>
                <a:gd name="T3" fmla="*/ 107 h 151"/>
                <a:gd name="T4" fmla="*/ 118 w 156"/>
                <a:gd name="T5" fmla="*/ 108 h 151"/>
                <a:gd name="T6" fmla="*/ 95 w 156"/>
                <a:gd name="T7" fmla="*/ 111 h 151"/>
                <a:gd name="T8" fmla="*/ 83 w 156"/>
                <a:gd name="T9" fmla="*/ 110 h 151"/>
                <a:gd name="T10" fmla="*/ 72 w 156"/>
                <a:gd name="T11" fmla="*/ 107 h 151"/>
                <a:gd name="T12" fmla="*/ 91 w 156"/>
                <a:gd name="T13" fmla="*/ 86 h 151"/>
                <a:gd name="T14" fmla="*/ 125 w 156"/>
                <a:gd name="T15" fmla="*/ 82 h 151"/>
                <a:gd name="T16" fmla="*/ 126 w 156"/>
                <a:gd name="T17" fmla="*/ 73 h 151"/>
                <a:gd name="T18" fmla="*/ 112 w 156"/>
                <a:gd name="T19" fmla="*/ 64 h 151"/>
                <a:gd name="T20" fmla="*/ 98 w 156"/>
                <a:gd name="T21" fmla="*/ 64 h 151"/>
                <a:gd name="T22" fmla="*/ 74 w 156"/>
                <a:gd name="T23" fmla="*/ 64 h 151"/>
                <a:gd name="T24" fmla="*/ 75 w 156"/>
                <a:gd name="T25" fmla="*/ 51 h 151"/>
                <a:gd name="T26" fmla="*/ 122 w 156"/>
                <a:gd name="T27" fmla="*/ 47 h 151"/>
                <a:gd name="T28" fmla="*/ 122 w 156"/>
                <a:gd name="T29" fmla="*/ 37 h 151"/>
                <a:gd name="T30" fmla="*/ 84 w 156"/>
                <a:gd name="T31" fmla="*/ 31 h 151"/>
                <a:gd name="T32" fmla="*/ 70 w 156"/>
                <a:gd name="T33" fmla="*/ 28 h 151"/>
                <a:gd name="T34" fmla="*/ 63 w 156"/>
                <a:gd name="T35" fmla="*/ 22 h 151"/>
                <a:gd name="T36" fmla="*/ 45 w 156"/>
                <a:gd name="T37" fmla="*/ 33 h 151"/>
                <a:gd name="T38" fmla="*/ 19 w 156"/>
                <a:gd name="T39" fmla="*/ 31 h 151"/>
                <a:gd name="T40" fmla="*/ 20 w 156"/>
                <a:gd name="T41" fmla="*/ 20 h 151"/>
                <a:gd name="T42" fmla="*/ 18 w 156"/>
                <a:gd name="T43" fmla="*/ 5 h 151"/>
                <a:gd name="T44" fmla="*/ 11 w 156"/>
                <a:gd name="T45" fmla="*/ 0 h 151"/>
                <a:gd name="T46" fmla="*/ 8 w 156"/>
                <a:gd name="T47" fmla="*/ 27 h 151"/>
                <a:gd name="T48" fmla="*/ 8 w 156"/>
                <a:gd name="T49" fmla="*/ 41 h 151"/>
                <a:gd name="T50" fmla="*/ 5 w 156"/>
                <a:gd name="T51" fmla="*/ 68 h 151"/>
                <a:gd name="T52" fmla="*/ 5 w 156"/>
                <a:gd name="T53" fmla="*/ 82 h 151"/>
                <a:gd name="T54" fmla="*/ 1 w 156"/>
                <a:gd name="T55" fmla="*/ 119 h 151"/>
                <a:gd name="T56" fmla="*/ 5 w 156"/>
                <a:gd name="T57" fmla="*/ 150 h 151"/>
                <a:gd name="T58" fmla="*/ 11 w 156"/>
                <a:gd name="T59" fmla="*/ 148 h 151"/>
                <a:gd name="T60" fmla="*/ 13 w 156"/>
                <a:gd name="T61" fmla="*/ 143 h 151"/>
                <a:gd name="T62" fmla="*/ 25 w 156"/>
                <a:gd name="T63" fmla="*/ 137 h 151"/>
                <a:gd name="T64" fmla="*/ 39 w 156"/>
                <a:gd name="T65" fmla="*/ 134 h 151"/>
                <a:gd name="T66" fmla="*/ 58 w 156"/>
                <a:gd name="T67" fmla="*/ 134 h 151"/>
                <a:gd name="T68" fmla="*/ 82 w 156"/>
                <a:gd name="T69" fmla="*/ 135 h 151"/>
                <a:gd name="T70" fmla="*/ 113 w 156"/>
                <a:gd name="T71" fmla="*/ 142 h 151"/>
                <a:gd name="T72" fmla="*/ 131 w 156"/>
                <a:gd name="T73" fmla="*/ 147 h 151"/>
                <a:gd name="T74" fmla="*/ 147 w 156"/>
                <a:gd name="T75" fmla="*/ 143 h 151"/>
                <a:gd name="T76" fmla="*/ 153 w 156"/>
                <a:gd name="T77" fmla="*/ 133 h 151"/>
                <a:gd name="T78" fmla="*/ 56 w 156"/>
                <a:gd name="T79" fmla="*/ 109 h 151"/>
                <a:gd name="T80" fmla="*/ 46 w 156"/>
                <a:gd name="T81" fmla="*/ 112 h 151"/>
                <a:gd name="T82" fmla="*/ 20 w 156"/>
                <a:gd name="T83" fmla="*/ 114 h 151"/>
                <a:gd name="T84" fmla="*/ 28 w 156"/>
                <a:gd name="T85" fmla="*/ 92 h 151"/>
                <a:gd name="T86" fmla="*/ 44 w 156"/>
                <a:gd name="T87" fmla="*/ 87 h 151"/>
                <a:gd name="T88" fmla="*/ 60 w 156"/>
                <a:gd name="T89" fmla="*/ 60 h 151"/>
                <a:gd name="T90" fmla="*/ 43 w 156"/>
                <a:gd name="T91" fmla="*/ 67 h 151"/>
                <a:gd name="T92" fmla="*/ 20 w 156"/>
                <a:gd name="T93" fmla="*/ 71 h 151"/>
                <a:gd name="T94" fmla="*/ 46 w 156"/>
                <a:gd name="T95" fmla="*/ 51 h 151"/>
                <a:gd name="T96" fmla="*/ 59 w 156"/>
                <a:gd name="T97" fmla="*/ 4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6" h="151">
                  <a:moveTo>
                    <a:pt x="156" y="123"/>
                  </a:moveTo>
                  <a:cubicBezTo>
                    <a:pt x="156" y="122"/>
                    <a:pt x="155" y="117"/>
                    <a:pt x="155" y="117"/>
                  </a:cubicBezTo>
                  <a:cubicBezTo>
                    <a:pt x="154" y="115"/>
                    <a:pt x="149" y="107"/>
                    <a:pt x="150" y="104"/>
                  </a:cubicBezTo>
                  <a:cubicBezTo>
                    <a:pt x="149" y="103"/>
                    <a:pt x="149" y="103"/>
                    <a:pt x="147" y="103"/>
                  </a:cubicBezTo>
                  <a:cubicBezTo>
                    <a:pt x="147" y="105"/>
                    <a:pt x="145" y="106"/>
                    <a:pt x="143" y="108"/>
                  </a:cubicBezTo>
                  <a:cubicBezTo>
                    <a:pt x="142" y="108"/>
                    <a:pt x="142" y="108"/>
                    <a:pt x="142" y="107"/>
                  </a:cubicBezTo>
                  <a:cubicBezTo>
                    <a:pt x="142" y="106"/>
                    <a:pt x="141" y="106"/>
                    <a:pt x="141" y="106"/>
                  </a:cubicBezTo>
                  <a:cubicBezTo>
                    <a:pt x="139" y="109"/>
                    <a:pt x="123" y="105"/>
                    <a:pt x="120" y="109"/>
                  </a:cubicBezTo>
                  <a:cubicBezTo>
                    <a:pt x="119" y="109"/>
                    <a:pt x="119" y="109"/>
                    <a:pt x="118" y="108"/>
                  </a:cubicBezTo>
                  <a:cubicBezTo>
                    <a:pt x="115" y="110"/>
                    <a:pt x="105" y="112"/>
                    <a:pt x="103" y="110"/>
                  </a:cubicBezTo>
                  <a:cubicBezTo>
                    <a:pt x="103" y="110"/>
                    <a:pt x="102" y="111"/>
                    <a:pt x="102" y="111"/>
                  </a:cubicBezTo>
                  <a:cubicBezTo>
                    <a:pt x="102" y="110"/>
                    <a:pt x="96" y="111"/>
                    <a:pt x="95" y="111"/>
                  </a:cubicBezTo>
                  <a:cubicBezTo>
                    <a:pt x="94" y="110"/>
                    <a:pt x="89" y="110"/>
                    <a:pt x="88" y="110"/>
                  </a:cubicBezTo>
                  <a:cubicBezTo>
                    <a:pt x="87" y="110"/>
                    <a:pt x="87" y="111"/>
                    <a:pt x="86" y="111"/>
                  </a:cubicBezTo>
                  <a:cubicBezTo>
                    <a:pt x="85" y="111"/>
                    <a:pt x="84" y="110"/>
                    <a:pt x="83" y="110"/>
                  </a:cubicBezTo>
                  <a:cubicBezTo>
                    <a:pt x="83" y="110"/>
                    <a:pt x="82" y="111"/>
                    <a:pt x="81" y="111"/>
                  </a:cubicBezTo>
                  <a:cubicBezTo>
                    <a:pt x="81" y="111"/>
                    <a:pt x="81" y="111"/>
                    <a:pt x="80" y="111"/>
                  </a:cubicBezTo>
                  <a:cubicBezTo>
                    <a:pt x="78" y="109"/>
                    <a:pt x="75" y="109"/>
                    <a:pt x="72" y="107"/>
                  </a:cubicBezTo>
                  <a:cubicBezTo>
                    <a:pt x="74" y="101"/>
                    <a:pt x="76" y="97"/>
                    <a:pt x="75" y="89"/>
                  </a:cubicBezTo>
                  <a:cubicBezTo>
                    <a:pt x="76" y="89"/>
                    <a:pt x="76" y="88"/>
                    <a:pt x="77" y="87"/>
                  </a:cubicBezTo>
                  <a:cubicBezTo>
                    <a:pt x="78" y="87"/>
                    <a:pt x="90" y="86"/>
                    <a:pt x="91" y="86"/>
                  </a:cubicBezTo>
                  <a:cubicBezTo>
                    <a:pt x="97" y="87"/>
                    <a:pt x="109" y="90"/>
                    <a:pt x="113" y="87"/>
                  </a:cubicBezTo>
                  <a:cubicBezTo>
                    <a:pt x="115" y="87"/>
                    <a:pt x="117" y="88"/>
                    <a:pt x="119" y="88"/>
                  </a:cubicBezTo>
                  <a:cubicBezTo>
                    <a:pt x="121" y="87"/>
                    <a:pt x="124" y="84"/>
                    <a:pt x="125" y="82"/>
                  </a:cubicBezTo>
                  <a:cubicBezTo>
                    <a:pt x="126" y="80"/>
                    <a:pt x="124" y="77"/>
                    <a:pt x="126" y="76"/>
                  </a:cubicBezTo>
                  <a:cubicBezTo>
                    <a:pt x="125" y="75"/>
                    <a:pt x="126" y="75"/>
                    <a:pt x="125" y="75"/>
                  </a:cubicBezTo>
                  <a:cubicBezTo>
                    <a:pt x="125" y="74"/>
                    <a:pt x="125" y="73"/>
                    <a:pt x="126" y="73"/>
                  </a:cubicBezTo>
                  <a:cubicBezTo>
                    <a:pt x="128" y="70"/>
                    <a:pt x="118" y="66"/>
                    <a:pt x="117" y="65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6" y="65"/>
                    <a:pt x="113" y="64"/>
                    <a:pt x="112" y="64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0" y="64"/>
                    <a:pt x="99" y="64"/>
                    <a:pt x="99" y="64"/>
                  </a:cubicBezTo>
                  <a:cubicBezTo>
                    <a:pt x="98" y="64"/>
                    <a:pt x="99" y="64"/>
                    <a:pt x="98" y="64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7" y="64"/>
                    <a:pt x="84" y="65"/>
                    <a:pt x="83" y="65"/>
                  </a:cubicBezTo>
                  <a:cubicBezTo>
                    <a:pt x="80" y="66"/>
                    <a:pt x="78" y="64"/>
                    <a:pt x="74" y="64"/>
                  </a:cubicBezTo>
                  <a:cubicBezTo>
                    <a:pt x="73" y="61"/>
                    <a:pt x="71" y="60"/>
                    <a:pt x="73" y="57"/>
                  </a:cubicBezTo>
                  <a:cubicBezTo>
                    <a:pt x="73" y="56"/>
                    <a:pt x="73" y="55"/>
                    <a:pt x="73" y="54"/>
                  </a:cubicBezTo>
                  <a:cubicBezTo>
                    <a:pt x="74" y="53"/>
                    <a:pt x="75" y="52"/>
                    <a:pt x="75" y="51"/>
                  </a:cubicBezTo>
                  <a:cubicBezTo>
                    <a:pt x="77" y="51"/>
                    <a:pt x="83" y="50"/>
                    <a:pt x="84" y="50"/>
                  </a:cubicBezTo>
                  <a:cubicBezTo>
                    <a:pt x="90" y="53"/>
                    <a:pt x="116" y="51"/>
                    <a:pt x="122" y="48"/>
                  </a:cubicBezTo>
                  <a:cubicBezTo>
                    <a:pt x="121" y="48"/>
                    <a:pt x="122" y="47"/>
                    <a:pt x="122" y="47"/>
                  </a:cubicBezTo>
                  <a:cubicBezTo>
                    <a:pt x="124" y="44"/>
                    <a:pt x="123" y="42"/>
                    <a:pt x="124" y="39"/>
                  </a:cubicBezTo>
                  <a:cubicBezTo>
                    <a:pt x="124" y="39"/>
                    <a:pt x="124" y="39"/>
                    <a:pt x="124" y="39"/>
                  </a:cubicBezTo>
                  <a:cubicBezTo>
                    <a:pt x="123" y="38"/>
                    <a:pt x="122" y="38"/>
                    <a:pt x="122" y="37"/>
                  </a:cubicBezTo>
                  <a:cubicBezTo>
                    <a:pt x="121" y="36"/>
                    <a:pt x="122" y="35"/>
                    <a:pt x="121" y="34"/>
                  </a:cubicBezTo>
                  <a:cubicBezTo>
                    <a:pt x="118" y="33"/>
                    <a:pt x="112" y="34"/>
                    <a:pt x="110" y="33"/>
                  </a:cubicBezTo>
                  <a:cubicBezTo>
                    <a:pt x="105" y="30"/>
                    <a:pt x="87" y="30"/>
                    <a:pt x="84" y="31"/>
                  </a:cubicBezTo>
                  <a:cubicBezTo>
                    <a:pt x="79" y="33"/>
                    <a:pt x="76" y="31"/>
                    <a:pt x="73" y="31"/>
                  </a:cubicBezTo>
                  <a:cubicBezTo>
                    <a:pt x="72" y="30"/>
                    <a:pt x="71" y="29"/>
                    <a:pt x="70" y="29"/>
                  </a:cubicBezTo>
                  <a:cubicBezTo>
                    <a:pt x="70" y="29"/>
                    <a:pt x="70" y="29"/>
                    <a:pt x="70" y="28"/>
                  </a:cubicBezTo>
                  <a:cubicBezTo>
                    <a:pt x="69" y="27"/>
                    <a:pt x="68" y="26"/>
                    <a:pt x="68" y="24"/>
                  </a:cubicBezTo>
                  <a:cubicBezTo>
                    <a:pt x="67" y="23"/>
                    <a:pt x="66" y="22"/>
                    <a:pt x="65" y="22"/>
                  </a:cubicBezTo>
                  <a:cubicBezTo>
                    <a:pt x="64" y="22"/>
                    <a:pt x="64" y="22"/>
                    <a:pt x="63" y="22"/>
                  </a:cubicBezTo>
                  <a:cubicBezTo>
                    <a:pt x="62" y="24"/>
                    <a:pt x="59" y="27"/>
                    <a:pt x="57" y="30"/>
                  </a:cubicBezTo>
                  <a:cubicBezTo>
                    <a:pt x="58" y="31"/>
                    <a:pt x="53" y="32"/>
                    <a:pt x="52" y="32"/>
                  </a:cubicBezTo>
                  <a:cubicBezTo>
                    <a:pt x="51" y="31"/>
                    <a:pt x="47" y="33"/>
                    <a:pt x="45" y="33"/>
                  </a:cubicBezTo>
                  <a:cubicBezTo>
                    <a:pt x="45" y="32"/>
                    <a:pt x="42" y="32"/>
                    <a:pt x="41" y="33"/>
                  </a:cubicBezTo>
                  <a:cubicBezTo>
                    <a:pt x="36" y="34"/>
                    <a:pt x="27" y="35"/>
                    <a:pt x="23" y="35"/>
                  </a:cubicBezTo>
                  <a:cubicBezTo>
                    <a:pt x="23" y="34"/>
                    <a:pt x="20" y="31"/>
                    <a:pt x="19" y="31"/>
                  </a:cubicBezTo>
                  <a:cubicBezTo>
                    <a:pt x="19" y="30"/>
                    <a:pt x="19" y="29"/>
                    <a:pt x="19" y="28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21"/>
                    <a:pt x="20" y="20"/>
                    <a:pt x="20" y="20"/>
                  </a:cubicBezTo>
                  <a:cubicBezTo>
                    <a:pt x="20" y="19"/>
                    <a:pt x="21" y="16"/>
                    <a:pt x="21" y="14"/>
                  </a:cubicBezTo>
                  <a:cubicBezTo>
                    <a:pt x="20" y="13"/>
                    <a:pt x="20" y="13"/>
                    <a:pt x="19" y="12"/>
                  </a:cubicBezTo>
                  <a:cubicBezTo>
                    <a:pt x="18" y="9"/>
                    <a:pt x="19" y="7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7" y="4"/>
                    <a:pt x="14" y="2"/>
                    <a:pt x="13" y="0"/>
                  </a:cubicBezTo>
                  <a:cubicBezTo>
                    <a:pt x="12" y="0"/>
                    <a:pt x="12" y="0"/>
                    <a:pt x="11" y="0"/>
                  </a:cubicBezTo>
                  <a:cubicBezTo>
                    <a:pt x="10" y="2"/>
                    <a:pt x="12" y="5"/>
                    <a:pt x="11" y="8"/>
                  </a:cubicBezTo>
                  <a:cubicBezTo>
                    <a:pt x="8" y="13"/>
                    <a:pt x="8" y="19"/>
                    <a:pt x="7" y="24"/>
                  </a:cubicBezTo>
                  <a:cubicBezTo>
                    <a:pt x="7" y="25"/>
                    <a:pt x="8" y="26"/>
                    <a:pt x="8" y="27"/>
                  </a:cubicBezTo>
                  <a:cubicBezTo>
                    <a:pt x="8" y="27"/>
                    <a:pt x="8" y="32"/>
                    <a:pt x="8" y="32"/>
                  </a:cubicBezTo>
                  <a:cubicBezTo>
                    <a:pt x="8" y="32"/>
                    <a:pt x="8" y="33"/>
                    <a:pt x="8" y="34"/>
                  </a:cubicBezTo>
                  <a:cubicBezTo>
                    <a:pt x="7" y="37"/>
                    <a:pt x="8" y="39"/>
                    <a:pt x="8" y="41"/>
                  </a:cubicBezTo>
                  <a:cubicBezTo>
                    <a:pt x="9" y="44"/>
                    <a:pt x="7" y="46"/>
                    <a:pt x="7" y="48"/>
                  </a:cubicBezTo>
                  <a:cubicBezTo>
                    <a:pt x="6" y="50"/>
                    <a:pt x="8" y="54"/>
                    <a:pt x="7" y="55"/>
                  </a:cubicBezTo>
                  <a:cubicBezTo>
                    <a:pt x="5" y="60"/>
                    <a:pt x="6" y="64"/>
                    <a:pt x="5" y="68"/>
                  </a:cubicBezTo>
                  <a:cubicBezTo>
                    <a:pt x="6" y="69"/>
                    <a:pt x="6" y="70"/>
                    <a:pt x="6" y="71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4"/>
                    <a:pt x="4" y="79"/>
                    <a:pt x="5" y="82"/>
                  </a:cubicBezTo>
                  <a:cubicBezTo>
                    <a:pt x="5" y="90"/>
                    <a:pt x="3" y="97"/>
                    <a:pt x="5" y="100"/>
                  </a:cubicBezTo>
                  <a:cubicBezTo>
                    <a:pt x="5" y="102"/>
                    <a:pt x="2" y="106"/>
                    <a:pt x="2" y="108"/>
                  </a:cubicBezTo>
                  <a:cubicBezTo>
                    <a:pt x="3" y="113"/>
                    <a:pt x="1" y="118"/>
                    <a:pt x="1" y="119"/>
                  </a:cubicBezTo>
                  <a:cubicBezTo>
                    <a:pt x="0" y="126"/>
                    <a:pt x="1" y="139"/>
                    <a:pt x="2" y="142"/>
                  </a:cubicBezTo>
                  <a:cubicBezTo>
                    <a:pt x="2" y="142"/>
                    <a:pt x="4" y="144"/>
                    <a:pt x="4" y="144"/>
                  </a:cubicBezTo>
                  <a:cubicBezTo>
                    <a:pt x="5" y="145"/>
                    <a:pt x="4" y="148"/>
                    <a:pt x="5" y="150"/>
                  </a:cubicBezTo>
                  <a:cubicBezTo>
                    <a:pt x="5" y="150"/>
                    <a:pt x="6" y="150"/>
                    <a:pt x="6" y="151"/>
                  </a:cubicBezTo>
                  <a:cubicBezTo>
                    <a:pt x="7" y="151"/>
                    <a:pt x="8" y="150"/>
                    <a:pt x="10" y="150"/>
                  </a:cubicBezTo>
                  <a:cubicBezTo>
                    <a:pt x="10" y="149"/>
                    <a:pt x="11" y="149"/>
                    <a:pt x="11" y="148"/>
                  </a:cubicBezTo>
                  <a:cubicBezTo>
                    <a:pt x="11" y="147"/>
                    <a:pt x="11" y="146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2" y="144"/>
                    <a:pt x="13" y="144"/>
                    <a:pt x="13" y="143"/>
                  </a:cubicBezTo>
                  <a:cubicBezTo>
                    <a:pt x="14" y="142"/>
                    <a:pt x="13" y="141"/>
                    <a:pt x="14" y="141"/>
                  </a:cubicBezTo>
                  <a:cubicBezTo>
                    <a:pt x="15" y="138"/>
                    <a:pt x="21" y="139"/>
                    <a:pt x="21" y="139"/>
                  </a:cubicBezTo>
                  <a:cubicBezTo>
                    <a:pt x="23" y="138"/>
                    <a:pt x="24" y="137"/>
                    <a:pt x="25" y="137"/>
                  </a:cubicBezTo>
                  <a:cubicBezTo>
                    <a:pt x="26" y="137"/>
                    <a:pt x="27" y="138"/>
                    <a:pt x="28" y="137"/>
                  </a:cubicBezTo>
                  <a:cubicBezTo>
                    <a:pt x="30" y="136"/>
                    <a:pt x="32" y="135"/>
                    <a:pt x="33" y="134"/>
                  </a:cubicBezTo>
                  <a:cubicBezTo>
                    <a:pt x="35" y="134"/>
                    <a:pt x="38" y="134"/>
                    <a:pt x="39" y="134"/>
                  </a:cubicBezTo>
                  <a:cubicBezTo>
                    <a:pt x="41" y="133"/>
                    <a:pt x="50" y="134"/>
                    <a:pt x="51" y="134"/>
                  </a:cubicBezTo>
                  <a:cubicBezTo>
                    <a:pt x="51" y="134"/>
                    <a:pt x="52" y="134"/>
                    <a:pt x="52" y="134"/>
                  </a:cubicBezTo>
                  <a:cubicBezTo>
                    <a:pt x="53" y="133"/>
                    <a:pt x="58" y="134"/>
                    <a:pt x="58" y="134"/>
                  </a:cubicBezTo>
                  <a:cubicBezTo>
                    <a:pt x="59" y="134"/>
                    <a:pt x="63" y="134"/>
                    <a:pt x="64" y="134"/>
                  </a:cubicBezTo>
                  <a:cubicBezTo>
                    <a:pt x="68" y="134"/>
                    <a:pt x="69" y="134"/>
                    <a:pt x="73" y="135"/>
                  </a:cubicBezTo>
                  <a:cubicBezTo>
                    <a:pt x="74" y="135"/>
                    <a:pt x="81" y="135"/>
                    <a:pt x="82" y="135"/>
                  </a:cubicBezTo>
                  <a:cubicBezTo>
                    <a:pt x="84" y="137"/>
                    <a:pt x="87" y="137"/>
                    <a:pt x="89" y="139"/>
                  </a:cubicBezTo>
                  <a:cubicBezTo>
                    <a:pt x="90" y="137"/>
                    <a:pt x="101" y="140"/>
                    <a:pt x="103" y="140"/>
                  </a:cubicBezTo>
                  <a:cubicBezTo>
                    <a:pt x="107" y="139"/>
                    <a:pt x="112" y="142"/>
                    <a:pt x="113" y="142"/>
                  </a:cubicBezTo>
                  <a:cubicBezTo>
                    <a:pt x="116" y="141"/>
                    <a:pt x="116" y="143"/>
                    <a:pt x="117" y="144"/>
                  </a:cubicBezTo>
                  <a:cubicBezTo>
                    <a:pt x="119" y="144"/>
                    <a:pt x="120" y="144"/>
                    <a:pt x="121" y="144"/>
                  </a:cubicBezTo>
                  <a:cubicBezTo>
                    <a:pt x="125" y="146"/>
                    <a:pt x="127" y="147"/>
                    <a:pt x="131" y="147"/>
                  </a:cubicBezTo>
                  <a:cubicBezTo>
                    <a:pt x="133" y="148"/>
                    <a:pt x="138" y="148"/>
                    <a:pt x="138" y="148"/>
                  </a:cubicBezTo>
                  <a:cubicBezTo>
                    <a:pt x="139" y="147"/>
                    <a:pt x="143" y="146"/>
                    <a:pt x="144" y="146"/>
                  </a:cubicBezTo>
                  <a:cubicBezTo>
                    <a:pt x="145" y="145"/>
                    <a:pt x="146" y="144"/>
                    <a:pt x="147" y="143"/>
                  </a:cubicBezTo>
                  <a:cubicBezTo>
                    <a:pt x="147" y="143"/>
                    <a:pt x="147" y="142"/>
                    <a:pt x="147" y="142"/>
                  </a:cubicBezTo>
                  <a:cubicBezTo>
                    <a:pt x="147" y="141"/>
                    <a:pt x="150" y="140"/>
                    <a:pt x="150" y="140"/>
                  </a:cubicBezTo>
                  <a:cubicBezTo>
                    <a:pt x="152" y="138"/>
                    <a:pt x="151" y="135"/>
                    <a:pt x="153" y="133"/>
                  </a:cubicBezTo>
                  <a:cubicBezTo>
                    <a:pt x="154" y="132"/>
                    <a:pt x="155" y="132"/>
                    <a:pt x="155" y="130"/>
                  </a:cubicBezTo>
                  <a:cubicBezTo>
                    <a:pt x="154" y="129"/>
                    <a:pt x="156" y="124"/>
                    <a:pt x="156" y="123"/>
                  </a:cubicBezTo>
                  <a:close/>
                  <a:moveTo>
                    <a:pt x="56" y="109"/>
                  </a:moveTo>
                  <a:cubicBezTo>
                    <a:pt x="54" y="111"/>
                    <a:pt x="52" y="110"/>
                    <a:pt x="49" y="111"/>
                  </a:cubicBezTo>
                  <a:cubicBezTo>
                    <a:pt x="49" y="111"/>
                    <a:pt x="48" y="111"/>
                    <a:pt x="47" y="111"/>
                  </a:cubicBezTo>
                  <a:cubicBezTo>
                    <a:pt x="47" y="111"/>
                    <a:pt x="47" y="111"/>
                    <a:pt x="46" y="112"/>
                  </a:cubicBezTo>
                  <a:cubicBezTo>
                    <a:pt x="45" y="112"/>
                    <a:pt x="43" y="112"/>
                    <a:pt x="42" y="112"/>
                  </a:cubicBezTo>
                  <a:cubicBezTo>
                    <a:pt x="40" y="112"/>
                    <a:pt x="39" y="112"/>
                    <a:pt x="37" y="112"/>
                  </a:cubicBezTo>
                  <a:cubicBezTo>
                    <a:pt x="33" y="114"/>
                    <a:pt x="25" y="114"/>
                    <a:pt x="20" y="114"/>
                  </a:cubicBezTo>
                  <a:cubicBezTo>
                    <a:pt x="20" y="114"/>
                    <a:pt x="19" y="113"/>
                    <a:pt x="19" y="112"/>
                  </a:cubicBezTo>
                  <a:cubicBezTo>
                    <a:pt x="18" y="111"/>
                    <a:pt x="18" y="98"/>
                    <a:pt x="19" y="97"/>
                  </a:cubicBezTo>
                  <a:cubicBezTo>
                    <a:pt x="19" y="97"/>
                    <a:pt x="28" y="92"/>
                    <a:pt x="28" y="92"/>
                  </a:cubicBezTo>
                  <a:cubicBezTo>
                    <a:pt x="29" y="92"/>
                    <a:pt x="29" y="92"/>
                    <a:pt x="30" y="92"/>
                  </a:cubicBezTo>
                  <a:cubicBezTo>
                    <a:pt x="31" y="91"/>
                    <a:pt x="32" y="90"/>
                    <a:pt x="34" y="89"/>
                  </a:cubicBezTo>
                  <a:cubicBezTo>
                    <a:pt x="36" y="88"/>
                    <a:pt x="42" y="89"/>
                    <a:pt x="44" y="87"/>
                  </a:cubicBezTo>
                  <a:cubicBezTo>
                    <a:pt x="48" y="88"/>
                    <a:pt x="55" y="87"/>
                    <a:pt x="59" y="89"/>
                  </a:cubicBezTo>
                  <a:cubicBezTo>
                    <a:pt x="61" y="95"/>
                    <a:pt x="59" y="107"/>
                    <a:pt x="56" y="109"/>
                  </a:cubicBezTo>
                  <a:close/>
                  <a:moveTo>
                    <a:pt x="60" y="60"/>
                  </a:moveTo>
                  <a:cubicBezTo>
                    <a:pt x="60" y="62"/>
                    <a:pt x="60" y="64"/>
                    <a:pt x="59" y="64"/>
                  </a:cubicBezTo>
                  <a:cubicBezTo>
                    <a:pt x="57" y="66"/>
                    <a:pt x="53" y="68"/>
                    <a:pt x="49" y="67"/>
                  </a:cubicBezTo>
                  <a:cubicBezTo>
                    <a:pt x="48" y="67"/>
                    <a:pt x="45" y="67"/>
                    <a:pt x="43" y="67"/>
                  </a:cubicBezTo>
                  <a:cubicBezTo>
                    <a:pt x="42" y="67"/>
                    <a:pt x="40" y="68"/>
                    <a:pt x="39" y="68"/>
                  </a:cubicBezTo>
                  <a:cubicBezTo>
                    <a:pt x="38" y="68"/>
                    <a:pt x="37" y="68"/>
                    <a:pt x="36" y="68"/>
                  </a:cubicBezTo>
                  <a:cubicBezTo>
                    <a:pt x="29" y="70"/>
                    <a:pt x="27" y="71"/>
                    <a:pt x="20" y="71"/>
                  </a:cubicBezTo>
                  <a:cubicBezTo>
                    <a:pt x="15" y="59"/>
                    <a:pt x="24" y="56"/>
                    <a:pt x="33" y="51"/>
                  </a:cubicBezTo>
                  <a:cubicBezTo>
                    <a:pt x="35" y="50"/>
                    <a:pt x="38" y="52"/>
                    <a:pt x="40" y="52"/>
                  </a:cubicBezTo>
                  <a:cubicBezTo>
                    <a:pt x="42" y="51"/>
                    <a:pt x="44" y="52"/>
                    <a:pt x="46" y="51"/>
                  </a:cubicBezTo>
                  <a:cubicBezTo>
                    <a:pt x="47" y="51"/>
                    <a:pt x="49" y="49"/>
                    <a:pt x="50" y="49"/>
                  </a:cubicBezTo>
                  <a:cubicBezTo>
                    <a:pt x="51" y="48"/>
                    <a:pt x="53" y="49"/>
                    <a:pt x="54" y="48"/>
                  </a:cubicBezTo>
                  <a:cubicBezTo>
                    <a:pt x="56" y="48"/>
                    <a:pt x="57" y="49"/>
                    <a:pt x="59" y="49"/>
                  </a:cubicBezTo>
                  <a:cubicBezTo>
                    <a:pt x="62" y="52"/>
                    <a:pt x="61" y="55"/>
                    <a:pt x="60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8" name="Freeform 62"/>
            <p:cNvSpPr>
              <a:spLocks noEditPoints="1"/>
            </p:cNvSpPr>
            <p:nvPr/>
          </p:nvSpPr>
          <p:spPr bwMode="auto">
            <a:xfrm>
              <a:off x="7064376" y="3014663"/>
              <a:ext cx="831850" cy="349250"/>
            </a:xfrm>
            <a:custGeom>
              <a:avLst/>
              <a:gdLst>
                <a:gd name="T0" fmla="*/ 262 w 275"/>
                <a:gd name="T1" fmla="*/ 71 h 114"/>
                <a:gd name="T2" fmla="*/ 242 w 275"/>
                <a:gd name="T3" fmla="*/ 70 h 114"/>
                <a:gd name="T4" fmla="*/ 227 w 275"/>
                <a:gd name="T5" fmla="*/ 69 h 114"/>
                <a:gd name="T6" fmla="*/ 178 w 275"/>
                <a:gd name="T7" fmla="*/ 63 h 114"/>
                <a:gd name="T8" fmla="*/ 186 w 275"/>
                <a:gd name="T9" fmla="*/ 34 h 114"/>
                <a:gd name="T10" fmla="*/ 121 w 275"/>
                <a:gd name="T11" fmla="*/ 40 h 114"/>
                <a:gd name="T12" fmla="*/ 96 w 275"/>
                <a:gd name="T13" fmla="*/ 36 h 114"/>
                <a:gd name="T14" fmla="*/ 104 w 275"/>
                <a:gd name="T15" fmla="*/ 28 h 114"/>
                <a:gd name="T16" fmla="*/ 126 w 275"/>
                <a:gd name="T17" fmla="*/ 32 h 114"/>
                <a:gd name="T18" fmla="*/ 144 w 275"/>
                <a:gd name="T19" fmla="*/ 31 h 114"/>
                <a:gd name="T20" fmla="*/ 178 w 275"/>
                <a:gd name="T21" fmla="*/ 29 h 114"/>
                <a:gd name="T22" fmla="*/ 208 w 275"/>
                <a:gd name="T23" fmla="*/ 40 h 114"/>
                <a:gd name="T24" fmla="*/ 229 w 275"/>
                <a:gd name="T25" fmla="*/ 34 h 114"/>
                <a:gd name="T26" fmla="*/ 217 w 275"/>
                <a:gd name="T27" fmla="*/ 20 h 114"/>
                <a:gd name="T28" fmla="*/ 198 w 275"/>
                <a:gd name="T29" fmla="*/ 17 h 114"/>
                <a:gd name="T30" fmla="*/ 161 w 275"/>
                <a:gd name="T31" fmla="*/ 15 h 114"/>
                <a:gd name="T32" fmla="*/ 146 w 275"/>
                <a:gd name="T33" fmla="*/ 9 h 114"/>
                <a:gd name="T34" fmla="*/ 118 w 275"/>
                <a:gd name="T35" fmla="*/ 1 h 114"/>
                <a:gd name="T36" fmla="*/ 96 w 275"/>
                <a:gd name="T37" fmla="*/ 15 h 114"/>
                <a:gd name="T38" fmla="*/ 56 w 275"/>
                <a:gd name="T39" fmla="*/ 19 h 114"/>
                <a:gd name="T40" fmla="*/ 40 w 275"/>
                <a:gd name="T41" fmla="*/ 32 h 114"/>
                <a:gd name="T42" fmla="*/ 30 w 275"/>
                <a:gd name="T43" fmla="*/ 53 h 114"/>
                <a:gd name="T44" fmla="*/ 36 w 275"/>
                <a:gd name="T45" fmla="*/ 63 h 114"/>
                <a:gd name="T46" fmla="*/ 50 w 275"/>
                <a:gd name="T47" fmla="*/ 61 h 114"/>
                <a:gd name="T48" fmla="*/ 58 w 275"/>
                <a:gd name="T49" fmla="*/ 34 h 114"/>
                <a:gd name="T50" fmla="*/ 87 w 275"/>
                <a:gd name="T51" fmla="*/ 54 h 114"/>
                <a:gd name="T52" fmla="*/ 52 w 275"/>
                <a:gd name="T53" fmla="*/ 69 h 114"/>
                <a:gd name="T54" fmla="*/ 0 w 275"/>
                <a:gd name="T55" fmla="*/ 80 h 114"/>
                <a:gd name="T56" fmla="*/ 46 w 275"/>
                <a:gd name="T57" fmla="*/ 86 h 114"/>
                <a:gd name="T58" fmla="*/ 56 w 275"/>
                <a:gd name="T59" fmla="*/ 97 h 114"/>
                <a:gd name="T60" fmla="*/ 49 w 275"/>
                <a:gd name="T61" fmla="*/ 113 h 114"/>
                <a:gd name="T62" fmla="*/ 73 w 275"/>
                <a:gd name="T63" fmla="*/ 98 h 114"/>
                <a:gd name="T64" fmla="*/ 112 w 275"/>
                <a:gd name="T65" fmla="*/ 98 h 114"/>
                <a:gd name="T66" fmla="*/ 150 w 275"/>
                <a:gd name="T67" fmla="*/ 99 h 114"/>
                <a:gd name="T68" fmla="*/ 175 w 275"/>
                <a:gd name="T69" fmla="*/ 100 h 114"/>
                <a:gd name="T70" fmla="*/ 213 w 275"/>
                <a:gd name="T71" fmla="*/ 103 h 114"/>
                <a:gd name="T72" fmla="*/ 185 w 275"/>
                <a:gd name="T73" fmla="*/ 88 h 114"/>
                <a:gd name="T74" fmla="*/ 189 w 275"/>
                <a:gd name="T75" fmla="*/ 78 h 114"/>
                <a:gd name="T76" fmla="*/ 215 w 275"/>
                <a:gd name="T77" fmla="*/ 83 h 114"/>
                <a:gd name="T78" fmla="*/ 232 w 275"/>
                <a:gd name="T79" fmla="*/ 89 h 114"/>
                <a:gd name="T80" fmla="*/ 259 w 275"/>
                <a:gd name="T81" fmla="*/ 91 h 114"/>
                <a:gd name="T82" fmla="*/ 273 w 275"/>
                <a:gd name="T83" fmla="*/ 80 h 114"/>
                <a:gd name="T84" fmla="*/ 115 w 275"/>
                <a:gd name="T85" fmla="*/ 80 h 114"/>
                <a:gd name="T86" fmla="*/ 91 w 275"/>
                <a:gd name="T87" fmla="*/ 88 h 114"/>
                <a:gd name="T88" fmla="*/ 85 w 275"/>
                <a:gd name="T89" fmla="*/ 80 h 114"/>
                <a:gd name="T90" fmla="*/ 114 w 275"/>
                <a:gd name="T91" fmla="*/ 74 h 114"/>
                <a:gd name="T92" fmla="*/ 125 w 275"/>
                <a:gd name="T93" fmla="*/ 60 h 114"/>
                <a:gd name="T94" fmla="*/ 98 w 275"/>
                <a:gd name="T95" fmla="*/ 63 h 114"/>
                <a:gd name="T96" fmla="*/ 118 w 275"/>
                <a:gd name="T97" fmla="*/ 52 h 114"/>
                <a:gd name="T98" fmla="*/ 125 w 275"/>
                <a:gd name="T99" fmla="*/ 60 h 114"/>
                <a:gd name="T100" fmla="*/ 150 w 275"/>
                <a:gd name="T101" fmla="*/ 84 h 114"/>
                <a:gd name="T102" fmla="*/ 132 w 275"/>
                <a:gd name="T103" fmla="*/ 76 h 114"/>
                <a:gd name="T104" fmla="*/ 161 w 275"/>
                <a:gd name="T105" fmla="*/ 75 h 114"/>
                <a:gd name="T106" fmla="*/ 140 w 275"/>
                <a:gd name="T107" fmla="*/ 61 h 114"/>
                <a:gd name="T108" fmla="*/ 167 w 275"/>
                <a:gd name="T109" fmla="*/ 5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5" h="114">
                  <a:moveTo>
                    <a:pt x="271" y="73"/>
                  </a:moveTo>
                  <a:cubicBezTo>
                    <a:pt x="271" y="73"/>
                    <a:pt x="271" y="73"/>
                    <a:pt x="270" y="72"/>
                  </a:cubicBezTo>
                  <a:cubicBezTo>
                    <a:pt x="270" y="72"/>
                    <a:pt x="267" y="73"/>
                    <a:pt x="267" y="74"/>
                  </a:cubicBezTo>
                  <a:cubicBezTo>
                    <a:pt x="265" y="73"/>
                    <a:pt x="263" y="72"/>
                    <a:pt x="262" y="71"/>
                  </a:cubicBezTo>
                  <a:cubicBezTo>
                    <a:pt x="261" y="71"/>
                    <a:pt x="261" y="71"/>
                    <a:pt x="261" y="71"/>
                  </a:cubicBezTo>
                  <a:cubicBezTo>
                    <a:pt x="259" y="72"/>
                    <a:pt x="252" y="68"/>
                    <a:pt x="251" y="68"/>
                  </a:cubicBezTo>
                  <a:cubicBezTo>
                    <a:pt x="249" y="69"/>
                    <a:pt x="247" y="70"/>
                    <a:pt x="244" y="70"/>
                  </a:cubicBezTo>
                  <a:cubicBezTo>
                    <a:pt x="244" y="69"/>
                    <a:pt x="243" y="71"/>
                    <a:pt x="242" y="70"/>
                  </a:cubicBezTo>
                  <a:cubicBezTo>
                    <a:pt x="241" y="70"/>
                    <a:pt x="238" y="68"/>
                    <a:pt x="236" y="68"/>
                  </a:cubicBezTo>
                  <a:cubicBezTo>
                    <a:pt x="235" y="69"/>
                    <a:pt x="234" y="69"/>
                    <a:pt x="233" y="70"/>
                  </a:cubicBezTo>
                  <a:cubicBezTo>
                    <a:pt x="233" y="70"/>
                    <a:pt x="232" y="69"/>
                    <a:pt x="232" y="69"/>
                  </a:cubicBezTo>
                  <a:cubicBezTo>
                    <a:pt x="231" y="68"/>
                    <a:pt x="229" y="70"/>
                    <a:pt x="227" y="69"/>
                  </a:cubicBezTo>
                  <a:cubicBezTo>
                    <a:pt x="222" y="66"/>
                    <a:pt x="216" y="68"/>
                    <a:pt x="209" y="68"/>
                  </a:cubicBezTo>
                  <a:cubicBezTo>
                    <a:pt x="207" y="66"/>
                    <a:pt x="203" y="68"/>
                    <a:pt x="202" y="67"/>
                  </a:cubicBezTo>
                  <a:cubicBezTo>
                    <a:pt x="198" y="64"/>
                    <a:pt x="190" y="67"/>
                    <a:pt x="185" y="64"/>
                  </a:cubicBezTo>
                  <a:cubicBezTo>
                    <a:pt x="183" y="66"/>
                    <a:pt x="178" y="63"/>
                    <a:pt x="178" y="63"/>
                  </a:cubicBezTo>
                  <a:cubicBezTo>
                    <a:pt x="176" y="63"/>
                    <a:pt x="177" y="60"/>
                    <a:pt x="178" y="58"/>
                  </a:cubicBezTo>
                  <a:cubicBezTo>
                    <a:pt x="179" y="56"/>
                    <a:pt x="190" y="48"/>
                    <a:pt x="192" y="48"/>
                  </a:cubicBezTo>
                  <a:cubicBezTo>
                    <a:pt x="193" y="45"/>
                    <a:pt x="193" y="38"/>
                    <a:pt x="190" y="36"/>
                  </a:cubicBezTo>
                  <a:cubicBezTo>
                    <a:pt x="189" y="35"/>
                    <a:pt x="186" y="34"/>
                    <a:pt x="186" y="34"/>
                  </a:cubicBezTo>
                  <a:cubicBezTo>
                    <a:pt x="185" y="34"/>
                    <a:pt x="174" y="39"/>
                    <a:pt x="174" y="40"/>
                  </a:cubicBezTo>
                  <a:cubicBezTo>
                    <a:pt x="163" y="39"/>
                    <a:pt x="149" y="41"/>
                    <a:pt x="141" y="40"/>
                  </a:cubicBezTo>
                  <a:cubicBezTo>
                    <a:pt x="138" y="39"/>
                    <a:pt x="129" y="41"/>
                    <a:pt x="127" y="40"/>
                  </a:cubicBezTo>
                  <a:cubicBezTo>
                    <a:pt x="125" y="40"/>
                    <a:pt x="123" y="40"/>
                    <a:pt x="121" y="40"/>
                  </a:cubicBezTo>
                  <a:cubicBezTo>
                    <a:pt x="120" y="40"/>
                    <a:pt x="118" y="41"/>
                    <a:pt x="116" y="40"/>
                  </a:cubicBezTo>
                  <a:cubicBezTo>
                    <a:pt x="113" y="40"/>
                    <a:pt x="108" y="40"/>
                    <a:pt x="105" y="39"/>
                  </a:cubicBezTo>
                  <a:cubicBezTo>
                    <a:pt x="104" y="40"/>
                    <a:pt x="103" y="40"/>
                    <a:pt x="102" y="40"/>
                  </a:cubicBezTo>
                  <a:cubicBezTo>
                    <a:pt x="100" y="38"/>
                    <a:pt x="98" y="37"/>
                    <a:pt x="96" y="36"/>
                  </a:cubicBezTo>
                  <a:cubicBezTo>
                    <a:pt x="92" y="34"/>
                    <a:pt x="87" y="35"/>
                    <a:pt x="85" y="32"/>
                  </a:cubicBezTo>
                  <a:cubicBezTo>
                    <a:pt x="85" y="32"/>
                    <a:pt x="85" y="32"/>
                    <a:pt x="85" y="31"/>
                  </a:cubicBezTo>
                  <a:cubicBezTo>
                    <a:pt x="84" y="30"/>
                    <a:pt x="91" y="28"/>
                    <a:pt x="93" y="29"/>
                  </a:cubicBezTo>
                  <a:cubicBezTo>
                    <a:pt x="93" y="29"/>
                    <a:pt x="102" y="29"/>
                    <a:pt x="104" y="28"/>
                  </a:cubicBezTo>
                  <a:cubicBezTo>
                    <a:pt x="106" y="28"/>
                    <a:pt x="108" y="26"/>
                    <a:pt x="111" y="27"/>
                  </a:cubicBezTo>
                  <a:cubicBezTo>
                    <a:pt x="113" y="27"/>
                    <a:pt x="115" y="29"/>
                    <a:pt x="118" y="30"/>
                  </a:cubicBezTo>
                  <a:cubicBezTo>
                    <a:pt x="120" y="30"/>
                    <a:pt x="122" y="28"/>
                    <a:pt x="125" y="29"/>
                  </a:cubicBezTo>
                  <a:cubicBezTo>
                    <a:pt x="125" y="30"/>
                    <a:pt x="125" y="31"/>
                    <a:pt x="126" y="32"/>
                  </a:cubicBezTo>
                  <a:cubicBezTo>
                    <a:pt x="126" y="33"/>
                    <a:pt x="128" y="31"/>
                    <a:pt x="128" y="32"/>
                  </a:cubicBezTo>
                  <a:cubicBezTo>
                    <a:pt x="129" y="33"/>
                    <a:pt x="129" y="33"/>
                    <a:pt x="130" y="33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4" y="31"/>
                    <a:pt x="140" y="33"/>
                    <a:pt x="144" y="31"/>
                  </a:cubicBezTo>
                  <a:cubicBezTo>
                    <a:pt x="143" y="30"/>
                    <a:pt x="148" y="31"/>
                    <a:pt x="148" y="31"/>
                  </a:cubicBezTo>
                  <a:cubicBezTo>
                    <a:pt x="151" y="29"/>
                    <a:pt x="153" y="28"/>
                    <a:pt x="157" y="29"/>
                  </a:cubicBezTo>
                  <a:cubicBezTo>
                    <a:pt x="158" y="29"/>
                    <a:pt x="163" y="26"/>
                    <a:pt x="165" y="28"/>
                  </a:cubicBezTo>
                  <a:cubicBezTo>
                    <a:pt x="169" y="29"/>
                    <a:pt x="177" y="28"/>
                    <a:pt x="178" y="29"/>
                  </a:cubicBezTo>
                  <a:cubicBezTo>
                    <a:pt x="179" y="29"/>
                    <a:pt x="192" y="28"/>
                    <a:pt x="195" y="27"/>
                  </a:cubicBezTo>
                  <a:cubicBezTo>
                    <a:pt x="196" y="27"/>
                    <a:pt x="198" y="28"/>
                    <a:pt x="199" y="28"/>
                  </a:cubicBezTo>
                  <a:cubicBezTo>
                    <a:pt x="205" y="28"/>
                    <a:pt x="212" y="28"/>
                    <a:pt x="213" y="35"/>
                  </a:cubicBezTo>
                  <a:cubicBezTo>
                    <a:pt x="211" y="37"/>
                    <a:pt x="209" y="39"/>
                    <a:pt x="208" y="40"/>
                  </a:cubicBezTo>
                  <a:cubicBezTo>
                    <a:pt x="205" y="45"/>
                    <a:pt x="208" y="56"/>
                    <a:pt x="209" y="61"/>
                  </a:cubicBezTo>
                  <a:cubicBezTo>
                    <a:pt x="212" y="62"/>
                    <a:pt x="217" y="59"/>
                    <a:pt x="220" y="56"/>
                  </a:cubicBezTo>
                  <a:cubicBezTo>
                    <a:pt x="221" y="57"/>
                    <a:pt x="224" y="52"/>
                    <a:pt x="224" y="51"/>
                  </a:cubicBezTo>
                  <a:cubicBezTo>
                    <a:pt x="227" y="48"/>
                    <a:pt x="231" y="40"/>
                    <a:pt x="229" y="34"/>
                  </a:cubicBezTo>
                  <a:cubicBezTo>
                    <a:pt x="228" y="32"/>
                    <a:pt x="226" y="31"/>
                    <a:pt x="225" y="30"/>
                  </a:cubicBezTo>
                  <a:cubicBezTo>
                    <a:pt x="225" y="29"/>
                    <a:pt x="224" y="28"/>
                    <a:pt x="224" y="27"/>
                  </a:cubicBezTo>
                  <a:cubicBezTo>
                    <a:pt x="223" y="26"/>
                    <a:pt x="221" y="24"/>
                    <a:pt x="221" y="23"/>
                  </a:cubicBezTo>
                  <a:cubicBezTo>
                    <a:pt x="219" y="22"/>
                    <a:pt x="219" y="21"/>
                    <a:pt x="217" y="20"/>
                  </a:cubicBezTo>
                  <a:cubicBezTo>
                    <a:pt x="216" y="21"/>
                    <a:pt x="209" y="16"/>
                    <a:pt x="206" y="18"/>
                  </a:cubicBezTo>
                  <a:cubicBezTo>
                    <a:pt x="206" y="18"/>
                    <a:pt x="205" y="18"/>
                    <a:pt x="205" y="18"/>
                  </a:cubicBezTo>
                  <a:cubicBezTo>
                    <a:pt x="203" y="18"/>
                    <a:pt x="201" y="17"/>
                    <a:pt x="198" y="17"/>
                  </a:cubicBezTo>
                  <a:cubicBezTo>
                    <a:pt x="198" y="17"/>
                    <a:pt x="198" y="17"/>
                    <a:pt x="198" y="17"/>
                  </a:cubicBezTo>
                  <a:cubicBezTo>
                    <a:pt x="197" y="16"/>
                    <a:pt x="187" y="15"/>
                    <a:pt x="184" y="14"/>
                  </a:cubicBezTo>
                  <a:cubicBezTo>
                    <a:pt x="178" y="13"/>
                    <a:pt x="174" y="16"/>
                    <a:pt x="170" y="16"/>
                  </a:cubicBezTo>
                  <a:cubicBezTo>
                    <a:pt x="169" y="16"/>
                    <a:pt x="166" y="18"/>
                    <a:pt x="165" y="17"/>
                  </a:cubicBezTo>
                  <a:cubicBezTo>
                    <a:pt x="164" y="17"/>
                    <a:pt x="161" y="15"/>
                    <a:pt x="161" y="15"/>
                  </a:cubicBezTo>
                  <a:cubicBezTo>
                    <a:pt x="160" y="15"/>
                    <a:pt x="160" y="16"/>
                    <a:pt x="159" y="15"/>
                  </a:cubicBezTo>
                  <a:cubicBezTo>
                    <a:pt x="158" y="15"/>
                    <a:pt x="156" y="14"/>
                    <a:pt x="155" y="13"/>
                  </a:cubicBezTo>
                  <a:cubicBezTo>
                    <a:pt x="155" y="13"/>
                    <a:pt x="150" y="13"/>
                    <a:pt x="150" y="12"/>
                  </a:cubicBezTo>
                  <a:cubicBezTo>
                    <a:pt x="149" y="11"/>
                    <a:pt x="147" y="9"/>
                    <a:pt x="146" y="9"/>
                  </a:cubicBezTo>
                  <a:cubicBezTo>
                    <a:pt x="143" y="8"/>
                    <a:pt x="139" y="7"/>
                    <a:pt x="137" y="5"/>
                  </a:cubicBezTo>
                  <a:cubicBezTo>
                    <a:pt x="137" y="5"/>
                    <a:pt x="136" y="4"/>
                    <a:pt x="136" y="4"/>
                  </a:cubicBezTo>
                  <a:cubicBezTo>
                    <a:pt x="132" y="2"/>
                    <a:pt x="129" y="5"/>
                    <a:pt x="125" y="3"/>
                  </a:cubicBezTo>
                  <a:cubicBezTo>
                    <a:pt x="126" y="3"/>
                    <a:pt x="118" y="1"/>
                    <a:pt x="118" y="1"/>
                  </a:cubicBezTo>
                  <a:cubicBezTo>
                    <a:pt x="117" y="0"/>
                    <a:pt x="117" y="0"/>
                    <a:pt x="116" y="0"/>
                  </a:cubicBezTo>
                  <a:cubicBezTo>
                    <a:pt x="116" y="1"/>
                    <a:pt x="114" y="1"/>
                    <a:pt x="113" y="2"/>
                  </a:cubicBezTo>
                  <a:cubicBezTo>
                    <a:pt x="113" y="2"/>
                    <a:pt x="112" y="8"/>
                    <a:pt x="110" y="9"/>
                  </a:cubicBezTo>
                  <a:cubicBezTo>
                    <a:pt x="105" y="11"/>
                    <a:pt x="101" y="13"/>
                    <a:pt x="96" y="15"/>
                  </a:cubicBezTo>
                  <a:cubicBezTo>
                    <a:pt x="94" y="15"/>
                    <a:pt x="92" y="16"/>
                    <a:pt x="90" y="16"/>
                  </a:cubicBezTo>
                  <a:cubicBezTo>
                    <a:pt x="87" y="18"/>
                    <a:pt x="83" y="17"/>
                    <a:pt x="79" y="18"/>
                  </a:cubicBezTo>
                  <a:cubicBezTo>
                    <a:pt x="78" y="19"/>
                    <a:pt x="76" y="18"/>
                    <a:pt x="75" y="18"/>
                  </a:cubicBezTo>
                  <a:cubicBezTo>
                    <a:pt x="69" y="19"/>
                    <a:pt x="63" y="16"/>
                    <a:pt x="56" y="19"/>
                  </a:cubicBezTo>
                  <a:cubicBezTo>
                    <a:pt x="53" y="20"/>
                    <a:pt x="50" y="22"/>
                    <a:pt x="48" y="24"/>
                  </a:cubicBezTo>
                  <a:cubicBezTo>
                    <a:pt x="48" y="25"/>
                    <a:pt x="47" y="26"/>
                    <a:pt x="47" y="27"/>
                  </a:cubicBezTo>
                  <a:cubicBezTo>
                    <a:pt x="45" y="28"/>
                    <a:pt x="44" y="30"/>
                    <a:pt x="42" y="32"/>
                  </a:cubicBezTo>
                  <a:cubicBezTo>
                    <a:pt x="41" y="32"/>
                    <a:pt x="40" y="32"/>
                    <a:pt x="40" y="32"/>
                  </a:cubicBezTo>
                  <a:cubicBezTo>
                    <a:pt x="39" y="33"/>
                    <a:pt x="36" y="36"/>
                    <a:pt x="36" y="38"/>
                  </a:cubicBezTo>
                  <a:cubicBezTo>
                    <a:pt x="36" y="38"/>
                    <a:pt x="36" y="39"/>
                    <a:pt x="36" y="39"/>
                  </a:cubicBezTo>
                  <a:cubicBezTo>
                    <a:pt x="34" y="42"/>
                    <a:pt x="31" y="44"/>
                    <a:pt x="30" y="47"/>
                  </a:cubicBezTo>
                  <a:cubicBezTo>
                    <a:pt x="30" y="49"/>
                    <a:pt x="30" y="51"/>
                    <a:pt x="30" y="53"/>
                  </a:cubicBezTo>
                  <a:cubicBezTo>
                    <a:pt x="29" y="54"/>
                    <a:pt x="29" y="55"/>
                    <a:pt x="29" y="57"/>
                  </a:cubicBezTo>
                  <a:cubicBezTo>
                    <a:pt x="30" y="57"/>
                    <a:pt x="30" y="58"/>
                    <a:pt x="30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34" y="60"/>
                    <a:pt x="34" y="61"/>
                    <a:pt x="36" y="63"/>
                  </a:cubicBezTo>
                  <a:cubicBezTo>
                    <a:pt x="37" y="62"/>
                    <a:pt x="42" y="65"/>
                    <a:pt x="43" y="65"/>
                  </a:cubicBezTo>
                  <a:cubicBezTo>
                    <a:pt x="45" y="66"/>
                    <a:pt x="48" y="64"/>
                    <a:pt x="49" y="62"/>
                  </a:cubicBezTo>
                  <a:cubicBezTo>
                    <a:pt x="50" y="62"/>
                    <a:pt x="50" y="62"/>
                    <a:pt x="50" y="6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50" y="61"/>
                    <a:pt x="52" y="56"/>
                    <a:pt x="52" y="56"/>
                  </a:cubicBezTo>
                  <a:cubicBezTo>
                    <a:pt x="52" y="55"/>
                    <a:pt x="52" y="54"/>
                    <a:pt x="52" y="53"/>
                  </a:cubicBezTo>
                  <a:cubicBezTo>
                    <a:pt x="56" y="47"/>
                    <a:pt x="56" y="40"/>
                    <a:pt x="58" y="34"/>
                  </a:cubicBezTo>
                  <a:cubicBezTo>
                    <a:pt x="61" y="33"/>
                    <a:pt x="70" y="31"/>
                    <a:pt x="73" y="32"/>
                  </a:cubicBezTo>
                  <a:cubicBezTo>
                    <a:pt x="77" y="34"/>
                    <a:pt x="85" y="45"/>
                    <a:pt x="85" y="51"/>
                  </a:cubicBezTo>
                  <a:cubicBezTo>
                    <a:pt x="86" y="52"/>
                    <a:pt x="86" y="53"/>
                    <a:pt x="87" y="54"/>
                  </a:cubicBezTo>
                  <a:cubicBezTo>
                    <a:pt x="87" y="54"/>
                    <a:pt x="87" y="54"/>
                    <a:pt x="87" y="54"/>
                  </a:cubicBezTo>
                  <a:cubicBezTo>
                    <a:pt x="86" y="54"/>
                    <a:pt x="84" y="60"/>
                    <a:pt x="83" y="61"/>
                  </a:cubicBezTo>
                  <a:cubicBezTo>
                    <a:pt x="81" y="63"/>
                    <a:pt x="73" y="66"/>
                    <a:pt x="69" y="66"/>
                  </a:cubicBezTo>
                  <a:cubicBezTo>
                    <a:pt x="65" y="65"/>
                    <a:pt x="60" y="67"/>
                    <a:pt x="56" y="67"/>
                  </a:cubicBezTo>
                  <a:cubicBezTo>
                    <a:pt x="54" y="67"/>
                    <a:pt x="53" y="68"/>
                    <a:pt x="52" y="69"/>
                  </a:cubicBezTo>
                  <a:cubicBezTo>
                    <a:pt x="40" y="69"/>
                    <a:pt x="27" y="70"/>
                    <a:pt x="15" y="75"/>
                  </a:cubicBezTo>
                  <a:cubicBezTo>
                    <a:pt x="14" y="76"/>
                    <a:pt x="12" y="75"/>
                    <a:pt x="12" y="75"/>
                  </a:cubicBezTo>
                  <a:cubicBezTo>
                    <a:pt x="9" y="76"/>
                    <a:pt x="7" y="75"/>
                    <a:pt x="5" y="76"/>
                  </a:cubicBezTo>
                  <a:cubicBezTo>
                    <a:pt x="3" y="77"/>
                    <a:pt x="2" y="79"/>
                    <a:pt x="0" y="80"/>
                  </a:cubicBezTo>
                  <a:cubicBezTo>
                    <a:pt x="0" y="91"/>
                    <a:pt x="3" y="91"/>
                    <a:pt x="7" y="97"/>
                  </a:cubicBezTo>
                  <a:cubicBezTo>
                    <a:pt x="17" y="97"/>
                    <a:pt x="21" y="95"/>
                    <a:pt x="30" y="91"/>
                  </a:cubicBezTo>
                  <a:cubicBezTo>
                    <a:pt x="31" y="90"/>
                    <a:pt x="33" y="91"/>
                    <a:pt x="34" y="91"/>
                  </a:cubicBezTo>
                  <a:cubicBezTo>
                    <a:pt x="38" y="89"/>
                    <a:pt x="42" y="88"/>
                    <a:pt x="46" y="86"/>
                  </a:cubicBezTo>
                  <a:cubicBezTo>
                    <a:pt x="48" y="85"/>
                    <a:pt x="57" y="79"/>
                    <a:pt x="59" y="82"/>
                  </a:cubicBezTo>
                  <a:cubicBezTo>
                    <a:pt x="60" y="81"/>
                    <a:pt x="67" y="80"/>
                    <a:pt x="69" y="80"/>
                  </a:cubicBezTo>
                  <a:cubicBezTo>
                    <a:pt x="69" y="80"/>
                    <a:pt x="68" y="80"/>
                    <a:pt x="69" y="80"/>
                  </a:cubicBezTo>
                  <a:cubicBezTo>
                    <a:pt x="69" y="84"/>
                    <a:pt x="59" y="95"/>
                    <a:pt x="56" y="97"/>
                  </a:cubicBezTo>
                  <a:cubicBezTo>
                    <a:pt x="55" y="97"/>
                    <a:pt x="55" y="100"/>
                    <a:pt x="53" y="101"/>
                  </a:cubicBezTo>
                  <a:cubicBezTo>
                    <a:pt x="53" y="102"/>
                    <a:pt x="54" y="103"/>
                    <a:pt x="53" y="105"/>
                  </a:cubicBezTo>
                  <a:cubicBezTo>
                    <a:pt x="53" y="106"/>
                    <a:pt x="52" y="106"/>
                    <a:pt x="51" y="107"/>
                  </a:cubicBezTo>
                  <a:cubicBezTo>
                    <a:pt x="50" y="108"/>
                    <a:pt x="50" y="111"/>
                    <a:pt x="49" y="113"/>
                  </a:cubicBezTo>
                  <a:cubicBezTo>
                    <a:pt x="49" y="113"/>
                    <a:pt x="49" y="114"/>
                    <a:pt x="50" y="114"/>
                  </a:cubicBezTo>
                  <a:cubicBezTo>
                    <a:pt x="50" y="114"/>
                    <a:pt x="54" y="112"/>
                    <a:pt x="55" y="112"/>
                  </a:cubicBezTo>
                  <a:cubicBezTo>
                    <a:pt x="57" y="110"/>
                    <a:pt x="71" y="99"/>
                    <a:pt x="71" y="99"/>
                  </a:cubicBezTo>
                  <a:cubicBezTo>
                    <a:pt x="72" y="98"/>
                    <a:pt x="72" y="98"/>
                    <a:pt x="73" y="98"/>
                  </a:cubicBezTo>
                  <a:cubicBezTo>
                    <a:pt x="79" y="103"/>
                    <a:pt x="86" y="102"/>
                    <a:pt x="93" y="100"/>
                  </a:cubicBezTo>
                  <a:cubicBezTo>
                    <a:pt x="95" y="99"/>
                    <a:pt x="100" y="100"/>
                    <a:pt x="101" y="100"/>
                  </a:cubicBezTo>
                  <a:cubicBezTo>
                    <a:pt x="101" y="99"/>
                    <a:pt x="107" y="99"/>
                    <a:pt x="107" y="99"/>
                  </a:cubicBezTo>
                  <a:cubicBezTo>
                    <a:pt x="108" y="100"/>
                    <a:pt x="110" y="97"/>
                    <a:pt x="112" y="98"/>
                  </a:cubicBezTo>
                  <a:cubicBezTo>
                    <a:pt x="123" y="99"/>
                    <a:pt x="123" y="99"/>
                    <a:pt x="123" y="99"/>
                  </a:cubicBezTo>
                  <a:cubicBezTo>
                    <a:pt x="124" y="98"/>
                    <a:pt x="130" y="97"/>
                    <a:pt x="130" y="97"/>
                  </a:cubicBezTo>
                  <a:cubicBezTo>
                    <a:pt x="132" y="97"/>
                    <a:pt x="134" y="97"/>
                    <a:pt x="136" y="97"/>
                  </a:cubicBezTo>
                  <a:cubicBezTo>
                    <a:pt x="139" y="99"/>
                    <a:pt x="149" y="97"/>
                    <a:pt x="150" y="99"/>
                  </a:cubicBezTo>
                  <a:cubicBezTo>
                    <a:pt x="150" y="98"/>
                    <a:pt x="155" y="98"/>
                    <a:pt x="156" y="99"/>
                  </a:cubicBezTo>
                  <a:cubicBezTo>
                    <a:pt x="156" y="99"/>
                    <a:pt x="159" y="98"/>
                    <a:pt x="160" y="99"/>
                  </a:cubicBezTo>
                  <a:cubicBezTo>
                    <a:pt x="160" y="99"/>
                    <a:pt x="161" y="99"/>
                    <a:pt x="161" y="99"/>
                  </a:cubicBezTo>
                  <a:cubicBezTo>
                    <a:pt x="162" y="99"/>
                    <a:pt x="173" y="99"/>
                    <a:pt x="175" y="100"/>
                  </a:cubicBezTo>
                  <a:cubicBezTo>
                    <a:pt x="175" y="100"/>
                    <a:pt x="177" y="99"/>
                    <a:pt x="179" y="100"/>
                  </a:cubicBezTo>
                  <a:cubicBezTo>
                    <a:pt x="186" y="103"/>
                    <a:pt x="194" y="103"/>
                    <a:pt x="202" y="104"/>
                  </a:cubicBezTo>
                  <a:cubicBezTo>
                    <a:pt x="203" y="105"/>
                    <a:pt x="204" y="103"/>
                    <a:pt x="207" y="104"/>
                  </a:cubicBezTo>
                  <a:cubicBezTo>
                    <a:pt x="208" y="103"/>
                    <a:pt x="211" y="103"/>
                    <a:pt x="213" y="103"/>
                  </a:cubicBezTo>
                  <a:cubicBezTo>
                    <a:pt x="214" y="101"/>
                    <a:pt x="213" y="98"/>
                    <a:pt x="213" y="96"/>
                  </a:cubicBezTo>
                  <a:cubicBezTo>
                    <a:pt x="208" y="93"/>
                    <a:pt x="204" y="88"/>
                    <a:pt x="196" y="90"/>
                  </a:cubicBezTo>
                  <a:cubicBezTo>
                    <a:pt x="196" y="89"/>
                    <a:pt x="191" y="88"/>
                    <a:pt x="190" y="88"/>
                  </a:cubicBezTo>
                  <a:cubicBezTo>
                    <a:pt x="188" y="88"/>
                    <a:pt x="187" y="88"/>
                    <a:pt x="185" y="88"/>
                  </a:cubicBezTo>
                  <a:cubicBezTo>
                    <a:pt x="180" y="85"/>
                    <a:pt x="172" y="86"/>
                    <a:pt x="165" y="85"/>
                  </a:cubicBezTo>
                  <a:cubicBezTo>
                    <a:pt x="164" y="82"/>
                    <a:pt x="168" y="81"/>
                    <a:pt x="169" y="79"/>
                  </a:cubicBezTo>
                  <a:cubicBezTo>
                    <a:pt x="168" y="78"/>
                    <a:pt x="170" y="77"/>
                    <a:pt x="170" y="76"/>
                  </a:cubicBezTo>
                  <a:cubicBezTo>
                    <a:pt x="176" y="76"/>
                    <a:pt x="184" y="74"/>
                    <a:pt x="189" y="78"/>
                  </a:cubicBezTo>
                  <a:cubicBezTo>
                    <a:pt x="190" y="76"/>
                    <a:pt x="197" y="80"/>
                    <a:pt x="198" y="80"/>
                  </a:cubicBezTo>
                  <a:cubicBezTo>
                    <a:pt x="200" y="79"/>
                    <a:pt x="203" y="81"/>
                    <a:pt x="204" y="82"/>
                  </a:cubicBezTo>
                  <a:cubicBezTo>
                    <a:pt x="206" y="79"/>
                    <a:pt x="210" y="83"/>
                    <a:pt x="213" y="83"/>
                  </a:cubicBezTo>
                  <a:cubicBezTo>
                    <a:pt x="214" y="83"/>
                    <a:pt x="214" y="83"/>
                    <a:pt x="215" y="83"/>
                  </a:cubicBezTo>
                  <a:cubicBezTo>
                    <a:pt x="216" y="84"/>
                    <a:pt x="216" y="85"/>
                    <a:pt x="217" y="86"/>
                  </a:cubicBezTo>
                  <a:cubicBezTo>
                    <a:pt x="218" y="85"/>
                    <a:pt x="221" y="87"/>
                    <a:pt x="222" y="87"/>
                  </a:cubicBezTo>
                  <a:cubicBezTo>
                    <a:pt x="223" y="87"/>
                    <a:pt x="227" y="88"/>
                    <a:pt x="228" y="89"/>
                  </a:cubicBezTo>
                  <a:cubicBezTo>
                    <a:pt x="229" y="89"/>
                    <a:pt x="231" y="89"/>
                    <a:pt x="232" y="89"/>
                  </a:cubicBezTo>
                  <a:cubicBezTo>
                    <a:pt x="233" y="89"/>
                    <a:pt x="234" y="90"/>
                    <a:pt x="235" y="90"/>
                  </a:cubicBezTo>
                  <a:cubicBezTo>
                    <a:pt x="236" y="90"/>
                    <a:pt x="235" y="90"/>
                    <a:pt x="235" y="90"/>
                  </a:cubicBezTo>
                  <a:cubicBezTo>
                    <a:pt x="239" y="91"/>
                    <a:pt x="253" y="93"/>
                    <a:pt x="255" y="90"/>
                  </a:cubicBezTo>
                  <a:cubicBezTo>
                    <a:pt x="257" y="91"/>
                    <a:pt x="258" y="91"/>
                    <a:pt x="259" y="91"/>
                  </a:cubicBezTo>
                  <a:cubicBezTo>
                    <a:pt x="259" y="90"/>
                    <a:pt x="260" y="89"/>
                    <a:pt x="261" y="88"/>
                  </a:cubicBezTo>
                  <a:cubicBezTo>
                    <a:pt x="263" y="87"/>
                    <a:pt x="268" y="87"/>
                    <a:pt x="270" y="85"/>
                  </a:cubicBezTo>
                  <a:cubicBezTo>
                    <a:pt x="270" y="84"/>
                    <a:pt x="271" y="83"/>
                    <a:pt x="271" y="82"/>
                  </a:cubicBezTo>
                  <a:cubicBezTo>
                    <a:pt x="272" y="81"/>
                    <a:pt x="273" y="81"/>
                    <a:pt x="273" y="80"/>
                  </a:cubicBezTo>
                  <a:cubicBezTo>
                    <a:pt x="275" y="77"/>
                    <a:pt x="271" y="75"/>
                    <a:pt x="271" y="73"/>
                  </a:cubicBezTo>
                  <a:close/>
                  <a:moveTo>
                    <a:pt x="119" y="76"/>
                  </a:moveTo>
                  <a:cubicBezTo>
                    <a:pt x="119" y="76"/>
                    <a:pt x="119" y="76"/>
                    <a:pt x="119" y="77"/>
                  </a:cubicBezTo>
                  <a:cubicBezTo>
                    <a:pt x="118" y="78"/>
                    <a:pt x="117" y="79"/>
                    <a:pt x="115" y="80"/>
                  </a:cubicBezTo>
                  <a:cubicBezTo>
                    <a:pt x="115" y="81"/>
                    <a:pt x="115" y="82"/>
                    <a:pt x="115" y="83"/>
                  </a:cubicBezTo>
                  <a:cubicBezTo>
                    <a:pt x="114" y="84"/>
                    <a:pt x="112" y="84"/>
                    <a:pt x="111" y="85"/>
                  </a:cubicBezTo>
                  <a:cubicBezTo>
                    <a:pt x="110" y="85"/>
                    <a:pt x="110" y="85"/>
                    <a:pt x="109" y="85"/>
                  </a:cubicBezTo>
                  <a:cubicBezTo>
                    <a:pt x="109" y="85"/>
                    <a:pt x="93" y="87"/>
                    <a:pt x="91" y="88"/>
                  </a:cubicBezTo>
                  <a:cubicBezTo>
                    <a:pt x="89" y="89"/>
                    <a:pt x="87" y="88"/>
                    <a:pt x="87" y="88"/>
                  </a:cubicBezTo>
                  <a:cubicBezTo>
                    <a:pt x="85" y="89"/>
                    <a:pt x="83" y="89"/>
                    <a:pt x="81" y="90"/>
                  </a:cubicBezTo>
                  <a:cubicBezTo>
                    <a:pt x="80" y="90"/>
                    <a:pt x="80" y="90"/>
                    <a:pt x="79" y="89"/>
                  </a:cubicBezTo>
                  <a:cubicBezTo>
                    <a:pt x="79" y="88"/>
                    <a:pt x="84" y="82"/>
                    <a:pt x="85" y="80"/>
                  </a:cubicBezTo>
                  <a:cubicBezTo>
                    <a:pt x="90" y="81"/>
                    <a:pt x="95" y="78"/>
                    <a:pt x="98" y="76"/>
                  </a:cubicBezTo>
                  <a:cubicBezTo>
                    <a:pt x="98" y="76"/>
                    <a:pt x="101" y="77"/>
                    <a:pt x="101" y="77"/>
                  </a:cubicBezTo>
                  <a:cubicBezTo>
                    <a:pt x="101" y="76"/>
                    <a:pt x="105" y="75"/>
                    <a:pt x="105" y="75"/>
                  </a:cubicBezTo>
                  <a:cubicBezTo>
                    <a:pt x="108" y="74"/>
                    <a:pt x="113" y="76"/>
                    <a:pt x="114" y="74"/>
                  </a:cubicBezTo>
                  <a:cubicBezTo>
                    <a:pt x="115" y="74"/>
                    <a:pt x="115" y="74"/>
                    <a:pt x="115" y="75"/>
                  </a:cubicBezTo>
                  <a:cubicBezTo>
                    <a:pt x="117" y="74"/>
                    <a:pt x="118" y="75"/>
                    <a:pt x="119" y="75"/>
                  </a:cubicBezTo>
                  <a:cubicBezTo>
                    <a:pt x="119" y="76"/>
                    <a:pt x="119" y="76"/>
                    <a:pt x="119" y="76"/>
                  </a:cubicBezTo>
                  <a:close/>
                  <a:moveTo>
                    <a:pt x="125" y="60"/>
                  </a:moveTo>
                  <a:cubicBezTo>
                    <a:pt x="124" y="61"/>
                    <a:pt x="122" y="63"/>
                    <a:pt x="120" y="63"/>
                  </a:cubicBezTo>
                  <a:cubicBezTo>
                    <a:pt x="120" y="62"/>
                    <a:pt x="120" y="62"/>
                    <a:pt x="120" y="63"/>
                  </a:cubicBezTo>
                  <a:cubicBezTo>
                    <a:pt x="116" y="64"/>
                    <a:pt x="110" y="60"/>
                    <a:pt x="106" y="62"/>
                  </a:cubicBezTo>
                  <a:cubicBezTo>
                    <a:pt x="104" y="63"/>
                    <a:pt x="100" y="64"/>
                    <a:pt x="98" y="63"/>
                  </a:cubicBezTo>
                  <a:cubicBezTo>
                    <a:pt x="97" y="63"/>
                    <a:pt x="97" y="63"/>
                    <a:pt x="97" y="63"/>
                  </a:cubicBezTo>
                  <a:cubicBezTo>
                    <a:pt x="97" y="60"/>
                    <a:pt x="97" y="60"/>
                    <a:pt x="98" y="58"/>
                  </a:cubicBezTo>
                  <a:cubicBezTo>
                    <a:pt x="102" y="56"/>
                    <a:pt x="112" y="51"/>
                    <a:pt x="117" y="53"/>
                  </a:cubicBezTo>
                  <a:cubicBezTo>
                    <a:pt x="118" y="53"/>
                    <a:pt x="118" y="52"/>
                    <a:pt x="118" y="52"/>
                  </a:cubicBezTo>
                  <a:cubicBezTo>
                    <a:pt x="122" y="53"/>
                    <a:pt x="125" y="54"/>
                    <a:pt x="127" y="54"/>
                  </a:cubicBezTo>
                  <a:cubicBezTo>
                    <a:pt x="127" y="54"/>
                    <a:pt x="128" y="55"/>
                    <a:pt x="128" y="55"/>
                  </a:cubicBezTo>
                  <a:cubicBezTo>
                    <a:pt x="128" y="57"/>
                    <a:pt x="127" y="59"/>
                    <a:pt x="125" y="60"/>
                  </a:cubicBezTo>
                  <a:cubicBezTo>
                    <a:pt x="125" y="60"/>
                    <a:pt x="125" y="60"/>
                    <a:pt x="125" y="60"/>
                  </a:cubicBezTo>
                  <a:close/>
                  <a:moveTo>
                    <a:pt x="161" y="75"/>
                  </a:moveTo>
                  <a:cubicBezTo>
                    <a:pt x="159" y="77"/>
                    <a:pt x="158" y="79"/>
                    <a:pt x="157" y="81"/>
                  </a:cubicBezTo>
                  <a:cubicBezTo>
                    <a:pt x="157" y="82"/>
                    <a:pt x="157" y="82"/>
                    <a:pt x="158" y="83"/>
                  </a:cubicBezTo>
                  <a:cubicBezTo>
                    <a:pt x="157" y="86"/>
                    <a:pt x="152" y="85"/>
                    <a:pt x="150" y="84"/>
                  </a:cubicBezTo>
                  <a:cubicBezTo>
                    <a:pt x="149" y="84"/>
                    <a:pt x="148" y="85"/>
                    <a:pt x="147" y="85"/>
                  </a:cubicBezTo>
                  <a:cubicBezTo>
                    <a:pt x="147" y="85"/>
                    <a:pt x="129" y="85"/>
                    <a:pt x="126" y="83"/>
                  </a:cubicBezTo>
                  <a:cubicBezTo>
                    <a:pt x="126" y="81"/>
                    <a:pt x="129" y="79"/>
                    <a:pt x="131" y="78"/>
                  </a:cubicBezTo>
                  <a:cubicBezTo>
                    <a:pt x="132" y="77"/>
                    <a:pt x="131" y="76"/>
                    <a:pt x="132" y="76"/>
                  </a:cubicBezTo>
                  <a:cubicBezTo>
                    <a:pt x="134" y="74"/>
                    <a:pt x="149" y="73"/>
                    <a:pt x="152" y="73"/>
                  </a:cubicBezTo>
                  <a:cubicBezTo>
                    <a:pt x="152" y="73"/>
                    <a:pt x="152" y="73"/>
                    <a:pt x="152" y="73"/>
                  </a:cubicBezTo>
                  <a:cubicBezTo>
                    <a:pt x="156" y="73"/>
                    <a:pt x="158" y="73"/>
                    <a:pt x="161" y="74"/>
                  </a:cubicBezTo>
                  <a:cubicBezTo>
                    <a:pt x="161" y="74"/>
                    <a:pt x="161" y="75"/>
                    <a:pt x="161" y="75"/>
                  </a:cubicBezTo>
                  <a:close/>
                  <a:moveTo>
                    <a:pt x="168" y="56"/>
                  </a:moveTo>
                  <a:cubicBezTo>
                    <a:pt x="169" y="56"/>
                    <a:pt x="166" y="61"/>
                    <a:pt x="165" y="61"/>
                  </a:cubicBezTo>
                  <a:cubicBezTo>
                    <a:pt x="163" y="60"/>
                    <a:pt x="152" y="62"/>
                    <a:pt x="149" y="62"/>
                  </a:cubicBezTo>
                  <a:cubicBezTo>
                    <a:pt x="146" y="63"/>
                    <a:pt x="141" y="60"/>
                    <a:pt x="140" y="61"/>
                  </a:cubicBezTo>
                  <a:cubicBezTo>
                    <a:pt x="139" y="61"/>
                    <a:pt x="139" y="61"/>
                    <a:pt x="138" y="61"/>
                  </a:cubicBezTo>
                  <a:cubicBezTo>
                    <a:pt x="138" y="60"/>
                    <a:pt x="138" y="60"/>
                    <a:pt x="138" y="59"/>
                  </a:cubicBezTo>
                  <a:cubicBezTo>
                    <a:pt x="140" y="57"/>
                    <a:pt x="144" y="56"/>
                    <a:pt x="145" y="53"/>
                  </a:cubicBezTo>
                  <a:cubicBezTo>
                    <a:pt x="150" y="50"/>
                    <a:pt x="162" y="55"/>
                    <a:pt x="167" y="51"/>
                  </a:cubicBezTo>
                  <a:cubicBezTo>
                    <a:pt x="168" y="51"/>
                    <a:pt x="168" y="51"/>
                    <a:pt x="170" y="51"/>
                  </a:cubicBezTo>
                  <a:cubicBezTo>
                    <a:pt x="170" y="52"/>
                    <a:pt x="171" y="52"/>
                    <a:pt x="171" y="52"/>
                  </a:cubicBezTo>
                  <a:cubicBezTo>
                    <a:pt x="171" y="55"/>
                    <a:pt x="170" y="55"/>
                    <a:pt x="16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" name="Freeform 63"/>
            <p:cNvSpPr>
              <a:spLocks noEditPoints="1"/>
            </p:cNvSpPr>
            <p:nvPr/>
          </p:nvSpPr>
          <p:spPr bwMode="auto">
            <a:xfrm>
              <a:off x="7265988" y="3328988"/>
              <a:ext cx="442913" cy="346075"/>
            </a:xfrm>
            <a:custGeom>
              <a:avLst/>
              <a:gdLst>
                <a:gd name="T0" fmla="*/ 142 w 146"/>
                <a:gd name="T1" fmla="*/ 77 h 113"/>
                <a:gd name="T2" fmla="*/ 130 w 146"/>
                <a:gd name="T3" fmla="*/ 78 h 113"/>
                <a:gd name="T4" fmla="*/ 120 w 146"/>
                <a:gd name="T5" fmla="*/ 74 h 113"/>
                <a:gd name="T6" fmla="*/ 108 w 146"/>
                <a:gd name="T7" fmla="*/ 55 h 113"/>
                <a:gd name="T8" fmla="*/ 107 w 146"/>
                <a:gd name="T9" fmla="*/ 38 h 113"/>
                <a:gd name="T10" fmla="*/ 108 w 146"/>
                <a:gd name="T11" fmla="*/ 23 h 113"/>
                <a:gd name="T12" fmla="*/ 113 w 146"/>
                <a:gd name="T13" fmla="*/ 8 h 113"/>
                <a:gd name="T14" fmla="*/ 79 w 146"/>
                <a:gd name="T15" fmla="*/ 2 h 113"/>
                <a:gd name="T16" fmla="*/ 62 w 146"/>
                <a:gd name="T17" fmla="*/ 2 h 113"/>
                <a:gd name="T18" fmla="*/ 41 w 146"/>
                <a:gd name="T19" fmla="*/ 4 h 113"/>
                <a:gd name="T20" fmla="*/ 23 w 146"/>
                <a:gd name="T21" fmla="*/ 7 h 113"/>
                <a:gd name="T22" fmla="*/ 9 w 146"/>
                <a:gd name="T23" fmla="*/ 21 h 113"/>
                <a:gd name="T24" fmla="*/ 12 w 146"/>
                <a:gd name="T25" fmla="*/ 41 h 113"/>
                <a:gd name="T26" fmla="*/ 9 w 146"/>
                <a:gd name="T27" fmla="*/ 68 h 113"/>
                <a:gd name="T28" fmla="*/ 11 w 146"/>
                <a:gd name="T29" fmla="*/ 81 h 113"/>
                <a:gd name="T30" fmla="*/ 20 w 146"/>
                <a:gd name="T31" fmla="*/ 87 h 113"/>
                <a:gd name="T32" fmla="*/ 30 w 146"/>
                <a:gd name="T33" fmla="*/ 87 h 113"/>
                <a:gd name="T34" fmla="*/ 33 w 146"/>
                <a:gd name="T35" fmla="*/ 87 h 113"/>
                <a:gd name="T36" fmla="*/ 43 w 146"/>
                <a:gd name="T37" fmla="*/ 86 h 113"/>
                <a:gd name="T38" fmla="*/ 57 w 146"/>
                <a:gd name="T39" fmla="*/ 85 h 113"/>
                <a:gd name="T40" fmla="*/ 63 w 146"/>
                <a:gd name="T41" fmla="*/ 85 h 113"/>
                <a:gd name="T42" fmla="*/ 71 w 146"/>
                <a:gd name="T43" fmla="*/ 85 h 113"/>
                <a:gd name="T44" fmla="*/ 76 w 146"/>
                <a:gd name="T45" fmla="*/ 84 h 113"/>
                <a:gd name="T46" fmla="*/ 101 w 146"/>
                <a:gd name="T47" fmla="*/ 87 h 113"/>
                <a:gd name="T48" fmla="*/ 107 w 146"/>
                <a:gd name="T49" fmla="*/ 97 h 113"/>
                <a:gd name="T50" fmla="*/ 118 w 146"/>
                <a:gd name="T51" fmla="*/ 112 h 113"/>
                <a:gd name="T52" fmla="*/ 145 w 146"/>
                <a:gd name="T53" fmla="*/ 88 h 113"/>
                <a:gd name="T54" fmla="*/ 48 w 146"/>
                <a:gd name="T55" fmla="*/ 71 h 113"/>
                <a:gd name="T56" fmla="*/ 35 w 146"/>
                <a:gd name="T57" fmla="*/ 73 h 113"/>
                <a:gd name="T58" fmla="*/ 17 w 146"/>
                <a:gd name="T59" fmla="*/ 77 h 113"/>
                <a:gd name="T60" fmla="*/ 46 w 146"/>
                <a:gd name="T61" fmla="*/ 62 h 113"/>
                <a:gd name="T62" fmla="*/ 69 w 146"/>
                <a:gd name="T63" fmla="*/ 61 h 113"/>
                <a:gd name="T64" fmla="*/ 95 w 146"/>
                <a:gd name="T65" fmla="*/ 61 h 113"/>
                <a:gd name="T66" fmla="*/ 57 w 146"/>
                <a:gd name="T67" fmla="*/ 46 h 113"/>
                <a:gd name="T68" fmla="*/ 42 w 146"/>
                <a:gd name="T69" fmla="*/ 48 h 113"/>
                <a:gd name="T70" fmla="*/ 26 w 146"/>
                <a:gd name="T71" fmla="*/ 44 h 113"/>
                <a:gd name="T72" fmla="*/ 43 w 146"/>
                <a:gd name="T73" fmla="*/ 39 h 113"/>
                <a:gd name="T74" fmla="*/ 54 w 146"/>
                <a:gd name="T75" fmla="*/ 39 h 113"/>
                <a:gd name="T76" fmla="*/ 84 w 146"/>
                <a:gd name="T77" fmla="*/ 39 h 113"/>
                <a:gd name="T78" fmla="*/ 92 w 146"/>
                <a:gd name="T79" fmla="*/ 48 h 113"/>
                <a:gd name="T80" fmla="*/ 66 w 146"/>
                <a:gd name="T81" fmla="*/ 25 h 113"/>
                <a:gd name="T82" fmla="*/ 54 w 146"/>
                <a:gd name="T83" fmla="*/ 25 h 113"/>
                <a:gd name="T84" fmla="*/ 30 w 146"/>
                <a:gd name="T85" fmla="*/ 29 h 113"/>
                <a:gd name="T86" fmla="*/ 31 w 146"/>
                <a:gd name="T87" fmla="*/ 21 h 113"/>
                <a:gd name="T88" fmla="*/ 46 w 146"/>
                <a:gd name="T89" fmla="*/ 18 h 113"/>
                <a:gd name="T90" fmla="*/ 67 w 146"/>
                <a:gd name="T91" fmla="*/ 18 h 113"/>
                <a:gd name="T92" fmla="*/ 80 w 146"/>
                <a:gd name="T93" fmla="*/ 16 h 113"/>
                <a:gd name="T94" fmla="*/ 95 w 146"/>
                <a:gd name="T95" fmla="*/ 18 h 113"/>
                <a:gd name="T96" fmla="*/ 97 w 146"/>
                <a:gd name="T97" fmla="*/ 2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6" h="113">
                  <a:moveTo>
                    <a:pt x="145" y="88"/>
                  </a:moveTo>
                  <a:cubicBezTo>
                    <a:pt x="143" y="84"/>
                    <a:pt x="140" y="83"/>
                    <a:pt x="142" y="78"/>
                  </a:cubicBezTo>
                  <a:cubicBezTo>
                    <a:pt x="142" y="77"/>
                    <a:pt x="142" y="78"/>
                    <a:pt x="142" y="77"/>
                  </a:cubicBezTo>
                  <a:cubicBezTo>
                    <a:pt x="139" y="77"/>
                    <a:pt x="138" y="80"/>
                    <a:pt x="137" y="81"/>
                  </a:cubicBezTo>
                  <a:cubicBezTo>
                    <a:pt x="135" y="81"/>
                    <a:pt x="135" y="81"/>
                    <a:pt x="135" y="81"/>
                  </a:cubicBezTo>
                  <a:cubicBezTo>
                    <a:pt x="133" y="81"/>
                    <a:pt x="132" y="79"/>
                    <a:pt x="130" y="78"/>
                  </a:cubicBezTo>
                  <a:cubicBezTo>
                    <a:pt x="128" y="76"/>
                    <a:pt x="126" y="77"/>
                    <a:pt x="123" y="75"/>
                  </a:cubicBezTo>
                  <a:cubicBezTo>
                    <a:pt x="123" y="75"/>
                    <a:pt x="122" y="75"/>
                    <a:pt x="122" y="76"/>
                  </a:cubicBezTo>
                  <a:cubicBezTo>
                    <a:pt x="122" y="76"/>
                    <a:pt x="120" y="74"/>
                    <a:pt x="120" y="74"/>
                  </a:cubicBezTo>
                  <a:cubicBezTo>
                    <a:pt x="118" y="74"/>
                    <a:pt x="115" y="75"/>
                    <a:pt x="114" y="75"/>
                  </a:cubicBezTo>
                  <a:cubicBezTo>
                    <a:pt x="112" y="74"/>
                    <a:pt x="111" y="72"/>
                    <a:pt x="108" y="71"/>
                  </a:cubicBezTo>
                  <a:cubicBezTo>
                    <a:pt x="106" y="68"/>
                    <a:pt x="107" y="59"/>
                    <a:pt x="108" y="55"/>
                  </a:cubicBezTo>
                  <a:cubicBezTo>
                    <a:pt x="107" y="53"/>
                    <a:pt x="107" y="50"/>
                    <a:pt x="107" y="48"/>
                  </a:cubicBezTo>
                  <a:cubicBezTo>
                    <a:pt x="107" y="47"/>
                    <a:pt x="107" y="47"/>
                    <a:pt x="107" y="46"/>
                  </a:cubicBezTo>
                  <a:cubicBezTo>
                    <a:pt x="108" y="45"/>
                    <a:pt x="108" y="39"/>
                    <a:pt x="107" y="38"/>
                  </a:cubicBezTo>
                  <a:cubicBezTo>
                    <a:pt x="108" y="37"/>
                    <a:pt x="108" y="37"/>
                    <a:pt x="109" y="36"/>
                  </a:cubicBezTo>
                  <a:cubicBezTo>
                    <a:pt x="109" y="34"/>
                    <a:pt x="108" y="33"/>
                    <a:pt x="108" y="32"/>
                  </a:cubicBezTo>
                  <a:cubicBezTo>
                    <a:pt x="109" y="31"/>
                    <a:pt x="107" y="24"/>
                    <a:pt x="108" y="23"/>
                  </a:cubicBezTo>
                  <a:cubicBezTo>
                    <a:pt x="108" y="22"/>
                    <a:pt x="110" y="21"/>
                    <a:pt x="110" y="21"/>
                  </a:cubicBezTo>
                  <a:cubicBezTo>
                    <a:pt x="110" y="21"/>
                    <a:pt x="111" y="18"/>
                    <a:pt x="112" y="18"/>
                  </a:cubicBezTo>
                  <a:cubicBezTo>
                    <a:pt x="115" y="15"/>
                    <a:pt x="114" y="11"/>
                    <a:pt x="113" y="8"/>
                  </a:cubicBezTo>
                  <a:cubicBezTo>
                    <a:pt x="112" y="7"/>
                    <a:pt x="111" y="6"/>
                    <a:pt x="110" y="5"/>
                  </a:cubicBezTo>
                  <a:cubicBezTo>
                    <a:pt x="107" y="4"/>
                    <a:pt x="102" y="3"/>
                    <a:pt x="97" y="2"/>
                  </a:cubicBezTo>
                  <a:cubicBezTo>
                    <a:pt x="91" y="0"/>
                    <a:pt x="83" y="5"/>
                    <a:pt x="79" y="2"/>
                  </a:cubicBezTo>
                  <a:cubicBezTo>
                    <a:pt x="77" y="3"/>
                    <a:pt x="74" y="2"/>
                    <a:pt x="74" y="1"/>
                  </a:cubicBezTo>
                  <a:cubicBezTo>
                    <a:pt x="73" y="2"/>
                    <a:pt x="69" y="2"/>
                    <a:pt x="68" y="1"/>
                  </a:cubicBezTo>
                  <a:cubicBezTo>
                    <a:pt x="67" y="3"/>
                    <a:pt x="64" y="1"/>
                    <a:pt x="62" y="2"/>
                  </a:cubicBezTo>
                  <a:cubicBezTo>
                    <a:pt x="60" y="2"/>
                    <a:pt x="58" y="3"/>
                    <a:pt x="56" y="4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5"/>
                    <a:pt x="46" y="3"/>
                    <a:pt x="41" y="4"/>
                  </a:cubicBezTo>
                  <a:cubicBezTo>
                    <a:pt x="41" y="4"/>
                    <a:pt x="38" y="5"/>
                    <a:pt x="36" y="5"/>
                  </a:cubicBezTo>
                  <a:cubicBezTo>
                    <a:pt x="36" y="5"/>
                    <a:pt x="36" y="4"/>
                    <a:pt x="36" y="4"/>
                  </a:cubicBezTo>
                  <a:cubicBezTo>
                    <a:pt x="35" y="6"/>
                    <a:pt x="25" y="6"/>
                    <a:pt x="23" y="7"/>
                  </a:cubicBezTo>
                  <a:cubicBezTo>
                    <a:pt x="17" y="7"/>
                    <a:pt x="10" y="4"/>
                    <a:pt x="7" y="6"/>
                  </a:cubicBezTo>
                  <a:cubicBezTo>
                    <a:pt x="0" y="11"/>
                    <a:pt x="6" y="13"/>
                    <a:pt x="9" y="19"/>
                  </a:cubicBezTo>
                  <a:cubicBezTo>
                    <a:pt x="10" y="20"/>
                    <a:pt x="9" y="21"/>
                    <a:pt x="9" y="21"/>
                  </a:cubicBezTo>
                  <a:cubicBezTo>
                    <a:pt x="10" y="22"/>
                    <a:pt x="11" y="23"/>
                    <a:pt x="11" y="24"/>
                  </a:cubicBezTo>
                  <a:cubicBezTo>
                    <a:pt x="11" y="24"/>
                    <a:pt x="14" y="31"/>
                    <a:pt x="13" y="32"/>
                  </a:cubicBezTo>
                  <a:cubicBezTo>
                    <a:pt x="11" y="35"/>
                    <a:pt x="12" y="36"/>
                    <a:pt x="12" y="41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1" y="46"/>
                    <a:pt x="9" y="56"/>
                    <a:pt x="9" y="56"/>
                  </a:cubicBezTo>
                  <a:cubicBezTo>
                    <a:pt x="10" y="60"/>
                    <a:pt x="10" y="67"/>
                    <a:pt x="9" y="68"/>
                  </a:cubicBezTo>
                  <a:cubicBezTo>
                    <a:pt x="9" y="71"/>
                    <a:pt x="10" y="75"/>
                    <a:pt x="10" y="76"/>
                  </a:cubicBezTo>
                  <a:cubicBezTo>
                    <a:pt x="9" y="77"/>
                    <a:pt x="9" y="79"/>
                    <a:pt x="9" y="81"/>
                  </a:cubicBezTo>
                  <a:cubicBezTo>
                    <a:pt x="10" y="81"/>
                    <a:pt x="11" y="81"/>
                    <a:pt x="11" y="81"/>
                  </a:cubicBezTo>
                  <a:cubicBezTo>
                    <a:pt x="13" y="82"/>
                    <a:pt x="13" y="84"/>
                    <a:pt x="15" y="85"/>
                  </a:cubicBezTo>
                  <a:cubicBezTo>
                    <a:pt x="16" y="87"/>
                    <a:pt x="19" y="86"/>
                    <a:pt x="20" y="87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1" y="87"/>
                    <a:pt x="20" y="87"/>
                    <a:pt x="21" y="87"/>
                  </a:cubicBezTo>
                  <a:cubicBezTo>
                    <a:pt x="24" y="87"/>
                    <a:pt x="25" y="87"/>
                    <a:pt x="27" y="86"/>
                  </a:cubicBezTo>
                  <a:cubicBezTo>
                    <a:pt x="28" y="86"/>
                    <a:pt x="29" y="86"/>
                    <a:pt x="30" y="87"/>
                  </a:cubicBezTo>
                  <a:cubicBezTo>
                    <a:pt x="30" y="86"/>
                    <a:pt x="30" y="86"/>
                    <a:pt x="31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3" y="87"/>
                    <a:pt x="33" y="87"/>
                  </a:cubicBezTo>
                  <a:cubicBezTo>
                    <a:pt x="33" y="87"/>
                    <a:pt x="33" y="87"/>
                    <a:pt x="33" y="87"/>
                  </a:cubicBezTo>
                  <a:cubicBezTo>
                    <a:pt x="36" y="87"/>
                    <a:pt x="40" y="85"/>
                    <a:pt x="43" y="85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5"/>
                    <a:pt x="46" y="84"/>
                    <a:pt x="46" y="84"/>
                  </a:cubicBezTo>
                  <a:cubicBezTo>
                    <a:pt x="46" y="84"/>
                    <a:pt x="49" y="85"/>
                    <a:pt x="50" y="86"/>
                  </a:cubicBezTo>
                  <a:cubicBezTo>
                    <a:pt x="52" y="85"/>
                    <a:pt x="55" y="85"/>
                    <a:pt x="57" y="85"/>
                  </a:cubicBezTo>
                  <a:cubicBezTo>
                    <a:pt x="57" y="85"/>
                    <a:pt x="57" y="86"/>
                    <a:pt x="58" y="86"/>
                  </a:cubicBezTo>
                  <a:cubicBezTo>
                    <a:pt x="59" y="86"/>
                    <a:pt x="61" y="85"/>
                    <a:pt x="62" y="85"/>
                  </a:cubicBezTo>
                  <a:cubicBezTo>
                    <a:pt x="63" y="84"/>
                    <a:pt x="62" y="85"/>
                    <a:pt x="63" y="85"/>
                  </a:cubicBezTo>
                  <a:cubicBezTo>
                    <a:pt x="63" y="85"/>
                    <a:pt x="63" y="85"/>
                    <a:pt x="63" y="85"/>
                  </a:cubicBezTo>
                  <a:cubicBezTo>
                    <a:pt x="65" y="85"/>
                    <a:pt x="69" y="84"/>
                    <a:pt x="70" y="85"/>
                  </a:cubicBezTo>
                  <a:cubicBezTo>
                    <a:pt x="71" y="85"/>
                    <a:pt x="71" y="85"/>
                    <a:pt x="71" y="85"/>
                  </a:cubicBezTo>
                  <a:cubicBezTo>
                    <a:pt x="72" y="85"/>
                    <a:pt x="72" y="84"/>
                    <a:pt x="72" y="84"/>
                  </a:cubicBezTo>
                  <a:cubicBezTo>
                    <a:pt x="72" y="85"/>
                    <a:pt x="72" y="85"/>
                    <a:pt x="72" y="85"/>
                  </a:cubicBezTo>
                  <a:cubicBezTo>
                    <a:pt x="74" y="85"/>
                    <a:pt x="75" y="83"/>
                    <a:pt x="76" y="84"/>
                  </a:cubicBezTo>
                  <a:cubicBezTo>
                    <a:pt x="77" y="85"/>
                    <a:pt x="82" y="84"/>
                    <a:pt x="83" y="84"/>
                  </a:cubicBezTo>
                  <a:cubicBezTo>
                    <a:pt x="89" y="87"/>
                    <a:pt x="97" y="86"/>
                    <a:pt x="99" y="88"/>
                  </a:cubicBezTo>
                  <a:cubicBezTo>
                    <a:pt x="99" y="87"/>
                    <a:pt x="100" y="87"/>
                    <a:pt x="101" y="87"/>
                  </a:cubicBezTo>
                  <a:cubicBezTo>
                    <a:pt x="102" y="88"/>
                    <a:pt x="104" y="91"/>
                    <a:pt x="105" y="91"/>
                  </a:cubicBezTo>
                  <a:cubicBezTo>
                    <a:pt x="105" y="94"/>
                    <a:pt x="105" y="95"/>
                    <a:pt x="106" y="97"/>
                  </a:cubicBezTo>
                  <a:cubicBezTo>
                    <a:pt x="106" y="97"/>
                    <a:pt x="106" y="97"/>
                    <a:pt x="107" y="97"/>
                  </a:cubicBezTo>
                  <a:cubicBezTo>
                    <a:pt x="106" y="99"/>
                    <a:pt x="112" y="108"/>
                    <a:pt x="113" y="110"/>
                  </a:cubicBezTo>
                  <a:cubicBezTo>
                    <a:pt x="114" y="110"/>
                    <a:pt x="116" y="110"/>
                    <a:pt x="117" y="111"/>
                  </a:cubicBezTo>
                  <a:cubicBezTo>
                    <a:pt x="117" y="111"/>
                    <a:pt x="118" y="112"/>
                    <a:pt x="118" y="112"/>
                  </a:cubicBezTo>
                  <a:cubicBezTo>
                    <a:pt x="119" y="112"/>
                    <a:pt x="123" y="113"/>
                    <a:pt x="125" y="112"/>
                  </a:cubicBezTo>
                  <a:cubicBezTo>
                    <a:pt x="130" y="109"/>
                    <a:pt x="145" y="99"/>
                    <a:pt x="146" y="91"/>
                  </a:cubicBezTo>
                  <a:cubicBezTo>
                    <a:pt x="145" y="90"/>
                    <a:pt x="146" y="89"/>
                    <a:pt x="145" y="88"/>
                  </a:cubicBezTo>
                  <a:close/>
                  <a:moveTo>
                    <a:pt x="97" y="69"/>
                  </a:moveTo>
                  <a:cubicBezTo>
                    <a:pt x="96" y="72"/>
                    <a:pt x="88" y="72"/>
                    <a:pt x="85" y="71"/>
                  </a:cubicBezTo>
                  <a:cubicBezTo>
                    <a:pt x="78" y="70"/>
                    <a:pt x="53" y="69"/>
                    <a:pt x="48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36" y="73"/>
                    <a:pt x="35" y="71"/>
                    <a:pt x="35" y="73"/>
                  </a:cubicBezTo>
                  <a:cubicBezTo>
                    <a:pt x="34" y="73"/>
                    <a:pt x="34" y="72"/>
                    <a:pt x="33" y="72"/>
                  </a:cubicBezTo>
                  <a:cubicBezTo>
                    <a:pt x="33" y="72"/>
                    <a:pt x="19" y="78"/>
                    <a:pt x="18" y="78"/>
                  </a:cubicBezTo>
                  <a:cubicBezTo>
                    <a:pt x="18" y="78"/>
                    <a:pt x="17" y="77"/>
                    <a:pt x="17" y="77"/>
                  </a:cubicBezTo>
                  <a:cubicBezTo>
                    <a:pt x="17" y="64"/>
                    <a:pt x="29" y="66"/>
                    <a:pt x="38" y="61"/>
                  </a:cubicBezTo>
                  <a:cubicBezTo>
                    <a:pt x="40" y="62"/>
                    <a:pt x="41" y="62"/>
                    <a:pt x="43" y="62"/>
                  </a:cubicBezTo>
                  <a:cubicBezTo>
                    <a:pt x="43" y="61"/>
                    <a:pt x="46" y="62"/>
                    <a:pt x="46" y="62"/>
                  </a:cubicBezTo>
                  <a:cubicBezTo>
                    <a:pt x="46" y="61"/>
                    <a:pt x="53" y="60"/>
                    <a:pt x="53" y="60"/>
                  </a:cubicBezTo>
                  <a:cubicBezTo>
                    <a:pt x="57" y="58"/>
                    <a:pt x="61" y="62"/>
                    <a:pt x="65" y="60"/>
                  </a:cubicBezTo>
                  <a:cubicBezTo>
                    <a:pt x="65" y="60"/>
                    <a:pt x="68" y="60"/>
                    <a:pt x="69" y="61"/>
                  </a:cubicBezTo>
                  <a:cubicBezTo>
                    <a:pt x="70" y="59"/>
                    <a:pt x="79" y="62"/>
                    <a:pt x="80" y="60"/>
                  </a:cubicBezTo>
                  <a:cubicBezTo>
                    <a:pt x="81" y="60"/>
                    <a:pt x="89" y="60"/>
                    <a:pt x="90" y="60"/>
                  </a:cubicBezTo>
                  <a:cubicBezTo>
                    <a:pt x="91" y="60"/>
                    <a:pt x="93" y="61"/>
                    <a:pt x="95" y="61"/>
                  </a:cubicBezTo>
                  <a:cubicBezTo>
                    <a:pt x="94" y="62"/>
                    <a:pt x="98" y="66"/>
                    <a:pt x="97" y="69"/>
                  </a:cubicBezTo>
                  <a:close/>
                  <a:moveTo>
                    <a:pt x="92" y="48"/>
                  </a:moveTo>
                  <a:cubicBezTo>
                    <a:pt x="84" y="44"/>
                    <a:pt x="59" y="48"/>
                    <a:pt x="57" y="46"/>
                  </a:cubicBezTo>
                  <a:cubicBezTo>
                    <a:pt x="54" y="47"/>
                    <a:pt x="51" y="47"/>
                    <a:pt x="48" y="48"/>
                  </a:cubicBezTo>
                  <a:cubicBezTo>
                    <a:pt x="49" y="47"/>
                    <a:pt x="43" y="49"/>
                    <a:pt x="42" y="48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9" y="50"/>
                    <a:pt x="27" y="53"/>
                    <a:pt x="23" y="51"/>
                  </a:cubicBezTo>
                  <a:cubicBezTo>
                    <a:pt x="23" y="50"/>
                    <a:pt x="23" y="48"/>
                    <a:pt x="23" y="47"/>
                  </a:cubicBezTo>
                  <a:cubicBezTo>
                    <a:pt x="24" y="46"/>
                    <a:pt x="25" y="45"/>
                    <a:pt x="26" y="44"/>
                  </a:cubicBezTo>
                  <a:cubicBezTo>
                    <a:pt x="27" y="44"/>
                    <a:pt x="28" y="44"/>
                    <a:pt x="30" y="44"/>
                  </a:cubicBezTo>
                  <a:cubicBezTo>
                    <a:pt x="31" y="42"/>
                    <a:pt x="33" y="42"/>
                    <a:pt x="35" y="42"/>
                  </a:cubicBezTo>
                  <a:cubicBezTo>
                    <a:pt x="37" y="41"/>
                    <a:pt x="40" y="40"/>
                    <a:pt x="43" y="39"/>
                  </a:cubicBezTo>
                  <a:cubicBezTo>
                    <a:pt x="44" y="39"/>
                    <a:pt x="45" y="39"/>
                    <a:pt x="46" y="40"/>
                  </a:cubicBezTo>
                  <a:cubicBezTo>
                    <a:pt x="48" y="39"/>
                    <a:pt x="51" y="39"/>
                    <a:pt x="52" y="38"/>
                  </a:cubicBezTo>
                  <a:cubicBezTo>
                    <a:pt x="52" y="38"/>
                    <a:pt x="54" y="39"/>
                    <a:pt x="54" y="39"/>
                  </a:cubicBezTo>
                  <a:cubicBezTo>
                    <a:pt x="55" y="39"/>
                    <a:pt x="64" y="38"/>
                    <a:pt x="64" y="37"/>
                  </a:cubicBezTo>
                  <a:cubicBezTo>
                    <a:pt x="67" y="37"/>
                    <a:pt x="77" y="38"/>
                    <a:pt x="78" y="39"/>
                  </a:cubicBezTo>
                  <a:cubicBezTo>
                    <a:pt x="79" y="38"/>
                    <a:pt x="84" y="39"/>
                    <a:pt x="84" y="39"/>
                  </a:cubicBezTo>
                  <a:cubicBezTo>
                    <a:pt x="85" y="39"/>
                    <a:pt x="95" y="39"/>
                    <a:pt x="96" y="40"/>
                  </a:cubicBezTo>
                  <a:cubicBezTo>
                    <a:pt x="98" y="41"/>
                    <a:pt x="96" y="45"/>
                    <a:pt x="97" y="46"/>
                  </a:cubicBezTo>
                  <a:cubicBezTo>
                    <a:pt x="97" y="46"/>
                    <a:pt x="93" y="49"/>
                    <a:pt x="92" y="48"/>
                  </a:cubicBezTo>
                  <a:close/>
                  <a:moveTo>
                    <a:pt x="97" y="25"/>
                  </a:moveTo>
                  <a:cubicBezTo>
                    <a:pt x="91" y="29"/>
                    <a:pt x="82" y="22"/>
                    <a:pt x="78" y="24"/>
                  </a:cubicBezTo>
                  <a:cubicBezTo>
                    <a:pt x="75" y="25"/>
                    <a:pt x="70" y="24"/>
                    <a:pt x="66" y="25"/>
                  </a:cubicBezTo>
                  <a:cubicBezTo>
                    <a:pt x="65" y="25"/>
                    <a:pt x="64" y="25"/>
                    <a:pt x="63" y="25"/>
                  </a:cubicBezTo>
                  <a:cubicBezTo>
                    <a:pt x="62" y="25"/>
                    <a:pt x="57" y="26"/>
                    <a:pt x="56" y="26"/>
                  </a:cubicBezTo>
                  <a:cubicBezTo>
                    <a:pt x="55" y="26"/>
                    <a:pt x="55" y="25"/>
                    <a:pt x="54" y="25"/>
                  </a:cubicBezTo>
                  <a:cubicBezTo>
                    <a:pt x="50" y="26"/>
                    <a:pt x="48" y="27"/>
                    <a:pt x="42" y="27"/>
                  </a:cubicBezTo>
                  <a:cubicBezTo>
                    <a:pt x="41" y="27"/>
                    <a:pt x="41" y="28"/>
                    <a:pt x="40" y="28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28" y="29"/>
                    <a:pt x="26" y="26"/>
                    <a:pt x="25" y="26"/>
                  </a:cubicBezTo>
                  <a:cubicBezTo>
                    <a:pt x="25" y="24"/>
                    <a:pt x="26" y="25"/>
                    <a:pt x="27" y="24"/>
                  </a:cubicBezTo>
                  <a:cubicBezTo>
                    <a:pt x="29" y="23"/>
                    <a:pt x="29" y="22"/>
                    <a:pt x="31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5" y="20"/>
                    <a:pt x="38" y="20"/>
                    <a:pt x="42" y="18"/>
                  </a:cubicBezTo>
                  <a:cubicBezTo>
                    <a:pt x="42" y="17"/>
                    <a:pt x="45" y="18"/>
                    <a:pt x="46" y="18"/>
                  </a:cubicBezTo>
                  <a:cubicBezTo>
                    <a:pt x="46" y="17"/>
                    <a:pt x="50" y="17"/>
                    <a:pt x="51" y="17"/>
                  </a:cubicBezTo>
                  <a:cubicBezTo>
                    <a:pt x="53" y="16"/>
                    <a:pt x="59" y="17"/>
                    <a:pt x="61" y="17"/>
                  </a:cubicBezTo>
                  <a:cubicBezTo>
                    <a:pt x="64" y="16"/>
                    <a:pt x="66" y="17"/>
                    <a:pt x="67" y="18"/>
                  </a:cubicBezTo>
                  <a:cubicBezTo>
                    <a:pt x="70" y="18"/>
                    <a:pt x="74" y="17"/>
                    <a:pt x="75" y="17"/>
                  </a:cubicBezTo>
                  <a:cubicBezTo>
                    <a:pt x="77" y="16"/>
                    <a:pt x="79" y="18"/>
                    <a:pt x="80" y="17"/>
                  </a:cubicBezTo>
                  <a:cubicBezTo>
                    <a:pt x="80" y="17"/>
                    <a:pt x="80" y="17"/>
                    <a:pt x="80" y="16"/>
                  </a:cubicBezTo>
                  <a:cubicBezTo>
                    <a:pt x="81" y="16"/>
                    <a:pt x="83" y="17"/>
                    <a:pt x="83" y="17"/>
                  </a:cubicBezTo>
                  <a:cubicBezTo>
                    <a:pt x="83" y="17"/>
                    <a:pt x="88" y="16"/>
                    <a:pt x="89" y="17"/>
                  </a:cubicBezTo>
                  <a:cubicBezTo>
                    <a:pt x="89" y="17"/>
                    <a:pt x="94" y="18"/>
                    <a:pt x="95" y="18"/>
                  </a:cubicBezTo>
                  <a:cubicBezTo>
                    <a:pt x="96" y="18"/>
                    <a:pt x="96" y="19"/>
                    <a:pt x="96" y="18"/>
                  </a:cubicBezTo>
                  <a:cubicBezTo>
                    <a:pt x="97" y="19"/>
                    <a:pt x="98" y="19"/>
                    <a:pt x="99" y="20"/>
                  </a:cubicBezTo>
                  <a:cubicBezTo>
                    <a:pt x="99" y="22"/>
                    <a:pt x="98" y="23"/>
                    <a:pt x="9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Freeform 64"/>
            <p:cNvSpPr/>
            <p:nvPr/>
          </p:nvSpPr>
          <p:spPr bwMode="auto">
            <a:xfrm>
              <a:off x="7208838" y="3549651"/>
              <a:ext cx="73025" cy="119063"/>
            </a:xfrm>
            <a:custGeom>
              <a:avLst/>
              <a:gdLst>
                <a:gd name="T0" fmla="*/ 6 w 24"/>
                <a:gd name="T1" fmla="*/ 0 h 39"/>
                <a:gd name="T2" fmla="*/ 8 w 24"/>
                <a:gd name="T3" fmla="*/ 0 h 39"/>
                <a:gd name="T4" fmla="*/ 8 w 24"/>
                <a:gd name="T5" fmla="*/ 1 h 39"/>
                <a:gd name="T6" fmla="*/ 13 w 24"/>
                <a:gd name="T7" fmla="*/ 16 h 39"/>
                <a:gd name="T8" fmla="*/ 16 w 24"/>
                <a:gd name="T9" fmla="*/ 18 h 39"/>
                <a:gd name="T10" fmla="*/ 17 w 24"/>
                <a:gd name="T11" fmla="*/ 18 h 39"/>
                <a:gd name="T12" fmla="*/ 23 w 24"/>
                <a:gd name="T13" fmla="*/ 15 h 39"/>
                <a:gd name="T14" fmla="*/ 24 w 24"/>
                <a:gd name="T15" fmla="*/ 25 h 39"/>
                <a:gd name="T16" fmla="*/ 24 w 24"/>
                <a:gd name="T17" fmla="*/ 33 h 39"/>
                <a:gd name="T18" fmla="*/ 21 w 24"/>
                <a:gd name="T19" fmla="*/ 37 h 39"/>
                <a:gd name="T20" fmla="*/ 18 w 24"/>
                <a:gd name="T21" fmla="*/ 39 h 39"/>
                <a:gd name="T22" fmla="*/ 3 w 24"/>
                <a:gd name="T23" fmla="*/ 26 h 39"/>
                <a:gd name="T24" fmla="*/ 3 w 24"/>
                <a:gd name="T25" fmla="*/ 24 h 39"/>
                <a:gd name="T26" fmla="*/ 1 w 24"/>
                <a:gd name="T27" fmla="*/ 20 h 39"/>
                <a:gd name="T28" fmla="*/ 2 w 24"/>
                <a:gd name="T29" fmla="*/ 17 h 39"/>
                <a:gd name="T30" fmla="*/ 0 w 24"/>
                <a:gd name="T31" fmla="*/ 10 h 39"/>
                <a:gd name="T32" fmla="*/ 3 w 24"/>
                <a:gd name="T33" fmla="*/ 5 h 39"/>
                <a:gd name="T34" fmla="*/ 6 w 24"/>
                <a:gd name="T35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39">
                  <a:moveTo>
                    <a:pt x="6" y="0"/>
                  </a:moveTo>
                  <a:cubicBezTo>
                    <a:pt x="7" y="0"/>
                    <a:pt x="7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5"/>
                    <a:pt x="12" y="13"/>
                    <a:pt x="13" y="16"/>
                  </a:cubicBezTo>
                  <a:cubicBezTo>
                    <a:pt x="14" y="17"/>
                    <a:pt x="15" y="16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18" y="16"/>
                    <a:pt x="21" y="15"/>
                    <a:pt x="23" y="15"/>
                  </a:cubicBezTo>
                  <a:cubicBezTo>
                    <a:pt x="24" y="19"/>
                    <a:pt x="20" y="21"/>
                    <a:pt x="24" y="25"/>
                  </a:cubicBezTo>
                  <a:cubicBezTo>
                    <a:pt x="24" y="28"/>
                    <a:pt x="24" y="30"/>
                    <a:pt x="24" y="33"/>
                  </a:cubicBezTo>
                  <a:cubicBezTo>
                    <a:pt x="23" y="34"/>
                    <a:pt x="22" y="36"/>
                    <a:pt x="21" y="37"/>
                  </a:cubicBezTo>
                  <a:cubicBezTo>
                    <a:pt x="20" y="38"/>
                    <a:pt x="19" y="38"/>
                    <a:pt x="18" y="39"/>
                  </a:cubicBezTo>
                  <a:cubicBezTo>
                    <a:pt x="12" y="37"/>
                    <a:pt x="6" y="31"/>
                    <a:pt x="3" y="26"/>
                  </a:cubicBezTo>
                  <a:cubicBezTo>
                    <a:pt x="3" y="26"/>
                    <a:pt x="4" y="25"/>
                    <a:pt x="3" y="24"/>
                  </a:cubicBezTo>
                  <a:cubicBezTo>
                    <a:pt x="3" y="23"/>
                    <a:pt x="2" y="21"/>
                    <a:pt x="1" y="20"/>
                  </a:cubicBezTo>
                  <a:cubicBezTo>
                    <a:pt x="1" y="19"/>
                    <a:pt x="2" y="18"/>
                    <a:pt x="2" y="17"/>
                  </a:cubicBezTo>
                  <a:cubicBezTo>
                    <a:pt x="1" y="15"/>
                    <a:pt x="0" y="13"/>
                    <a:pt x="0" y="10"/>
                  </a:cubicBezTo>
                  <a:cubicBezTo>
                    <a:pt x="1" y="9"/>
                    <a:pt x="2" y="7"/>
                    <a:pt x="3" y="5"/>
                  </a:cubicBezTo>
                  <a:cubicBezTo>
                    <a:pt x="4" y="3"/>
                    <a:pt x="4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284523" y="-40747"/>
            <a:ext cx="130048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定义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64870" y="4624705"/>
            <a:ext cx="1062609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jQue</a:t>
            </a:r>
          </a:p>
          <a:p>
            <a:pPr algn="l"/>
            <a:endParaRPr kumimoji="1"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kumimoji="1"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hlinkClick r:id="rId6" action="ppaction://hlinkfile"/>
              </a:rPr>
              <a:t>https://www.w3school.com.cn/tiy/t.asp?f=jquery_animation</a:t>
            </a:r>
            <a:endParaRPr kumimoji="1"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88db8796b003cb69fec001d84350380d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4940" y="727710"/>
            <a:ext cx="7071995" cy="442214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012430" y="895350"/>
            <a:ext cx="393763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Query是一个快速、简洁的JavaScript库，其设计的宗旨是“write Less ,Do More”，即倡导写更少的代码，做更多的事情。</a:t>
            </a:r>
            <a:endParaRPr kumimoji="1"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2021-12-19 19-51-08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546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grpSp>
        <p:nvGrpSpPr>
          <p:cNvPr id="91" name="组合 90"/>
          <p:cNvGrpSpPr/>
          <p:nvPr/>
        </p:nvGrpSpPr>
        <p:grpSpPr>
          <a:xfrm>
            <a:off x="9975273" y="141699"/>
            <a:ext cx="1953203" cy="447936"/>
            <a:chOff x="9595040" y="83506"/>
            <a:chExt cx="2333435" cy="535137"/>
          </a:xfrm>
        </p:grpSpPr>
        <p:grpSp>
          <p:nvGrpSpPr>
            <p:cNvPr id="23" name="Group 4"/>
            <p:cNvGrpSpPr>
              <a:grpSpLocks noChangeAspect="1"/>
            </p:cNvGrpSpPr>
            <p:nvPr/>
          </p:nvGrpSpPr>
          <p:grpSpPr bwMode="auto">
            <a:xfrm>
              <a:off x="10186253" y="142788"/>
              <a:ext cx="1742222" cy="419037"/>
              <a:chOff x="2838" y="1917"/>
              <a:chExt cx="2004" cy="482"/>
            </a:xfrm>
            <a:solidFill>
              <a:srgbClr val="09234F"/>
            </a:solidFill>
          </p:grpSpPr>
          <p:sp>
            <p:nvSpPr>
              <p:cNvPr id="24" name="Freeform 5"/>
              <p:cNvSpPr/>
              <p:nvPr/>
            </p:nvSpPr>
            <p:spPr bwMode="auto">
              <a:xfrm>
                <a:off x="3174" y="1952"/>
                <a:ext cx="191" cy="302"/>
              </a:xfrm>
              <a:custGeom>
                <a:avLst/>
                <a:gdLst>
                  <a:gd name="T0" fmla="*/ 97 w 100"/>
                  <a:gd name="T1" fmla="*/ 25 h 156"/>
                  <a:gd name="T2" fmla="*/ 98 w 100"/>
                  <a:gd name="T3" fmla="*/ 138 h 156"/>
                  <a:gd name="T4" fmla="*/ 85 w 100"/>
                  <a:gd name="T5" fmla="*/ 153 h 156"/>
                  <a:gd name="T6" fmla="*/ 49 w 100"/>
                  <a:gd name="T7" fmla="*/ 117 h 156"/>
                  <a:gd name="T8" fmla="*/ 57 w 100"/>
                  <a:gd name="T9" fmla="*/ 123 h 156"/>
                  <a:gd name="T10" fmla="*/ 57 w 100"/>
                  <a:gd name="T11" fmla="*/ 119 h 156"/>
                  <a:gd name="T12" fmla="*/ 77 w 100"/>
                  <a:gd name="T13" fmla="*/ 134 h 156"/>
                  <a:gd name="T14" fmla="*/ 83 w 100"/>
                  <a:gd name="T15" fmla="*/ 121 h 156"/>
                  <a:gd name="T16" fmla="*/ 76 w 100"/>
                  <a:gd name="T17" fmla="*/ 31 h 156"/>
                  <a:gd name="T18" fmla="*/ 66 w 100"/>
                  <a:gd name="T19" fmla="*/ 7 h 156"/>
                  <a:gd name="T20" fmla="*/ 0 w 100"/>
                  <a:gd name="T21" fmla="*/ 28 h 156"/>
                  <a:gd name="T22" fmla="*/ 1 w 100"/>
                  <a:gd name="T23" fmla="*/ 26 h 156"/>
                  <a:gd name="T24" fmla="*/ 58 w 100"/>
                  <a:gd name="T25" fmla="*/ 4 h 156"/>
                  <a:gd name="T26" fmla="*/ 97 w 100"/>
                  <a:gd name="T27" fmla="*/ 25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0" h="156">
                    <a:moveTo>
                      <a:pt x="97" y="25"/>
                    </a:moveTo>
                    <a:cubicBezTo>
                      <a:pt x="87" y="33"/>
                      <a:pt x="100" y="117"/>
                      <a:pt x="98" y="138"/>
                    </a:cubicBezTo>
                    <a:cubicBezTo>
                      <a:pt x="96" y="153"/>
                      <a:pt x="93" y="156"/>
                      <a:pt x="85" y="153"/>
                    </a:cubicBezTo>
                    <a:cubicBezTo>
                      <a:pt x="75" y="149"/>
                      <a:pt x="51" y="124"/>
                      <a:pt x="49" y="117"/>
                    </a:cubicBezTo>
                    <a:cubicBezTo>
                      <a:pt x="50" y="117"/>
                      <a:pt x="55" y="122"/>
                      <a:pt x="57" y="123"/>
                    </a:cubicBezTo>
                    <a:cubicBezTo>
                      <a:pt x="57" y="121"/>
                      <a:pt x="56" y="121"/>
                      <a:pt x="57" y="119"/>
                    </a:cubicBezTo>
                    <a:cubicBezTo>
                      <a:pt x="61" y="123"/>
                      <a:pt x="74" y="133"/>
                      <a:pt x="77" y="134"/>
                    </a:cubicBezTo>
                    <a:cubicBezTo>
                      <a:pt x="84" y="134"/>
                      <a:pt x="81" y="126"/>
                      <a:pt x="83" y="121"/>
                    </a:cubicBezTo>
                    <a:cubicBezTo>
                      <a:pt x="82" y="103"/>
                      <a:pt x="75" y="47"/>
                      <a:pt x="76" y="31"/>
                    </a:cubicBezTo>
                    <a:cubicBezTo>
                      <a:pt x="75" y="20"/>
                      <a:pt x="75" y="10"/>
                      <a:pt x="66" y="7"/>
                    </a:cubicBezTo>
                    <a:cubicBezTo>
                      <a:pt x="42" y="8"/>
                      <a:pt x="23" y="28"/>
                      <a:pt x="0" y="28"/>
                    </a:cubicBezTo>
                    <a:cubicBezTo>
                      <a:pt x="0" y="27"/>
                      <a:pt x="1" y="27"/>
                      <a:pt x="1" y="26"/>
                    </a:cubicBezTo>
                    <a:cubicBezTo>
                      <a:pt x="8" y="17"/>
                      <a:pt x="58" y="4"/>
                      <a:pt x="58" y="4"/>
                    </a:cubicBezTo>
                    <a:cubicBezTo>
                      <a:pt x="73" y="0"/>
                      <a:pt x="97" y="4"/>
                      <a:pt x="97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Freeform 6"/>
              <p:cNvSpPr/>
              <p:nvPr/>
            </p:nvSpPr>
            <p:spPr bwMode="auto">
              <a:xfrm>
                <a:off x="3254" y="1985"/>
                <a:ext cx="48" cy="39"/>
              </a:xfrm>
              <a:custGeom>
                <a:avLst/>
                <a:gdLst>
                  <a:gd name="T0" fmla="*/ 7 w 25"/>
                  <a:gd name="T1" fmla="*/ 1 h 20"/>
                  <a:gd name="T2" fmla="*/ 24 w 25"/>
                  <a:gd name="T3" fmla="*/ 9 h 20"/>
                  <a:gd name="T4" fmla="*/ 24 w 25"/>
                  <a:gd name="T5" fmla="*/ 16 h 20"/>
                  <a:gd name="T6" fmla="*/ 12 w 25"/>
                  <a:gd name="T7" fmla="*/ 17 h 20"/>
                  <a:gd name="T8" fmla="*/ 1 w 25"/>
                  <a:gd name="T9" fmla="*/ 5 h 20"/>
                  <a:gd name="T10" fmla="*/ 7 w 25"/>
                  <a:gd name="T11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20">
                    <a:moveTo>
                      <a:pt x="7" y="1"/>
                    </a:moveTo>
                    <a:cubicBezTo>
                      <a:pt x="12" y="2"/>
                      <a:pt x="17" y="1"/>
                      <a:pt x="24" y="9"/>
                    </a:cubicBezTo>
                    <a:cubicBezTo>
                      <a:pt x="25" y="11"/>
                      <a:pt x="25" y="13"/>
                      <a:pt x="24" y="16"/>
                    </a:cubicBezTo>
                    <a:cubicBezTo>
                      <a:pt x="23" y="18"/>
                      <a:pt x="15" y="20"/>
                      <a:pt x="12" y="17"/>
                    </a:cubicBezTo>
                    <a:cubicBezTo>
                      <a:pt x="9" y="13"/>
                      <a:pt x="2" y="8"/>
                      <a:pt x="1" y="5"/>
                    </a:cubicBezTo>
                    <a:cubicBezTo>
                      <a:pt x="0" y="2"/>
                      <a:pt x="5" y="0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Freeform 7"/>
              <p:cNvSpPr/>
              <p:nvPr/>
            </p:nvSpPr>
            <p:spPr bwMode="auto">
              <a:xfrm>
                <a:off x="3124" y="2020"/>
                <a:ext cx="27" cy="180"/>
              </a:xfrm>
              <a:custGeom>
                <a:avLst/>
                <a:gdLst>
                  <a:gd name="T0" fmla="*/ 5 w 14"/>
                  <a:gd name="T1" fmla="*/ 0 h 93"/>
                  <a:gd name="T2" fmla="*/ 8 w 14"/>
                  <a:gd name="T3" fmla="*/ 9 h 93"/>
                  <a:gd name="T4" fmla="*/ 14 w 14"/>
                  <a:gd name="T5" fmla="*/ 91 h 93"/>
                  <a:gd name="T6" fmla="*/ 9 w 14"/>
                  <a:gd name="T7" fmla="*/ 93 h 93"/>
                  <a:gd name="T8" fmla="*/ 1 w 14"/>
                  <a:gd name="T9" fmla="*/ 86 h 93"/>
                  <a:gd name="T10" fmla="*/ 3 w 14"/>
                  <a:gd name="T11" fmla="*/ 6 h 93"/>
                  <a:gd name="T12" fmla="*/ 5 w 14"/>
                  <a:gd name="T1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93">
                    <a:moveTo>
                      <a:pt x="5" y="0"/>
                    </a:moveTo>
                    <a:cubicBezTo>
                      <a:pt x="6" y="1"/>
                      <a:pt x="8" y="1"/>
                      <a:pt x="8" y="9"/>
                    </a:cubicBezTo>
                    <a:cubicBezTo>
                      <a:pt x="9" y="10"/>
                      <a:pt x="10" y="90"/>
                      <a:pt x="14" y="91"/>
                    </a:cubicBezTo>
                    <a:cubicBezTo>
                      <a:pt x="11" y="92"/>
                      <a:pt x="12" y="93"/>
                      <a:pt x="9" y="93"/>
                    </a:cubicBezTo>
                    <a:cubicBezTo>
                      <a:pt x="6" y="90"/>
                      <a:pt x="3" y="90"/>
                      <a:pt x="1" y="86"/>
                    </a:cubicBezTo>
                    <a:cubicBezTo>
                      <a:pt x="4" y="67"/>
                      <a:pt x="0" y="31"/>
                      <a:pt x="3" y="6"/>
                    </a:cubicBezTo>
                    <a:cubicBezTo>
                      <a:pt x="3" y="3"/>
                      <a:pt x="3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Freeform 8"/>
              <p:cNvSpPr/>
              <p:nvPr/>
            </p:nvSpPr>
            <p:spPr bwMode="auto">
              <a:xfrm>
                <a:off x="2838" y="2053"/>
                <a:ext cx="99" cy="46"/>
              </a:xfrm>
              <a:custGeom>
                <a:avLst/>
                <a:gdLst>
                  <a:gd name="T0" fmla="*/ 52 w 52"/>
                  <a:gd name="T1" fmla="*/ 24 h 24"/>
                  <a:gd name="T2" fmla="*/ 33 w 52"/>
                  <a:gd name="T3" fmla="*/ 16 h 24"/>
                  <a:gd name="T4" fmla="*/ 17 w 52"/>
                  <a:gd name="T5" fmla="*/ 9 h 24"/>
                  <a:gd name="T6" fmla="*/ 0 w 52"/>
                  <a:gd name="T7" fmla="*/ 0 h 24"/>
                  <a:gd name="T8" fmla="*/ 20 w 52"/>
                  <a:gd name="T9" fmla="*/ 2 h 24"/>
                  <a:gd name="T10" fmla="*/ 44 w 52"/>
                  <a:gd name="T11" fmla="*/ 15 h 24"/>
                  <a:gd name="T12" fmla="*/ 52 w 52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24">
                    <a:moveTo>
                      <a:pt x="52" y="24"/>
                    </a:moveTo>
                    <a:cubicBezTo>
                      <a:pt x="43" y="24"/>
                      <a:pt x="42" y="22"/>
                      <a:pt x="33" y="16"/>
                    </a:cubicBezTo>
                    <a:cubicBezTo>
                      <a:pt x="31" y="14"/>
                      <a:pt x="27" y="11"/>
                      <a:pt x="17" y="9"/>
                    </a:cubicBezTo>
                    <a:cubicBezTo>
                      <a:pt x="14" y="6"/>
                      <a:pt x="3" y="4"/>
                      <a:pt x="0" y="0"/>
                    </a:cubicBezTo>
                    <a:cubicBezTo>
                      <a:pt x="8" y="0"/>
                      <a:pt x="14" y="0"/>
                      <a:pt x="20" y="2"/>
                    </a:cubicBezTo>
                    <a:cubicBezTo>
                      <a:pt x="22" y="4"/>
                      <a:pt x="34" y="6"/>
                      <a:pt x="44" y="15"/>
                    </a:cubicBezTo>
                    <a:cubicBezTo>
                      <a:pt x="48" y="18"/>
                      <a:pt x="51" y="19"/>
                      <a:pt x="5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Freeform 9"/>
              <p:cNvSpPr>
                <a:spLocks noEditPoints="1"/>
              </p:cNvSpPr>
              <p:nvPr/>
            </p:nvSpPr>
            <p:spPr bwMode="auto">
              <a:xfrm>
                <a:off x="2924" y="1917"/>
                <a:ext cx="164" cy="360"/>
              </a:xfrm>
              <a:custGeom>
                <a:avLst/>
                <a:gdLst>
                  <a:gd name="T0" fmla="*/ 39 w 86"/>
                  <a:gd name="T1" fmla="*/ 38 h 186"/>
                  <a:gd name="T2" fmla="*/ 56 w 86"/>
                  <a:gd name="T3" fmla="*/ 34 h 186"/>
                  <a:gd name="T4" fmla="*/ 59 w 86"/>
                  <a:gd name="T5" fmla="*/ 31 h 186"/>
                  <a:gd name="T6" fmla="*/ 85 w 86"/>
                  <a:gd name="T7" fmla="*/ 43 h 186"/>
                  <a:gd name="T8" fmla="*/ 85 w 86"/>
                  <a:gd name="T9" fmla="*/ 48 h 186"/>
                  <a:gd name="T10" fmla="*/ 64 w 86"/>
                  <a:gd name="T11" fmla="*/ 61 h 186"/>
                  <a:gd name="T12" fmla="*/ 55 w 86"/>
                  <a:gd name="T13" fmla="*/ 72 h 186"/>
                  <a:gd name="T14" fmla="*/ 57 w 86"/>
                  <a:gd name="T15" fmla="*/ 81 h 186"/>
                  <a:gd name="T16" fmla="*/ 39 w 86"/>
                  <a:gd name="T17" fmla="*/ 88 h 186"/>
                  <a:gd name="T18" fmla="*/ 39 w 86"/>
                  <a:gd name="T19" fmla="*/ 55 h 186"/>
                  <a:gd name="T20" fmla="*/ 45 w 86"/>
                  <a:gd name="T21" fmla="*/ 48 h 186"/>
                  <a:gd name="T22" fmla="*/ 39 w 86"/>
                  <a:gd name="T23" fmla="*/ 49 h 186"/>
                  <a:gd name="T24" fmla="*/ 39 w 86"/>
                  <a:gd name="T25" fmla="*/ 38 h 186"/>
                  <a:gd name="T26" fmla="*/ 12 w 86"/>
                  <a:gd name="T27" fmla="*/ 1 h 186"/>
                  <a:gd name="T28" fmla="*/ 30 w 86"/>
                  <a:gd name="T29" fmla="*/ 8 h 186"/>
                  <a:gd name="T30" fmla="*/ 34 w 86"/>
                  <a:gd name="T31" fmla="*/ 14 h 186"/>
                  <a:gd name="T32" fmla="*/ 34 w 86"/>
                  <a:gd name="T33" fmla="*/ 39 h 186"/>
                  <a:gd name="T34" fmla="*/ 39 w 86"/>
                  <a:gd name="T35" fmla="*/ 38 h 186"/>
                  <a:gd name="T36" fmla="*/ 39 w 86"/>
                  <a:gd name="T37" fmla="*/ 49 h 186"/>
                  <a:gd name="T38" fmla="*/ 34 w 86"/>
                  <a:gd name="T39" fmla="*/ 50 h 186"/>
                  <a:gd name="T40" fmla="*/ 33 w 86"/>
                  <a:gd name="T41" fmla="*/ 63 h 186"/>
                  <a:gd name="T42" fmla="*/ 39 w 86"/>
                  <a:gd name="T43" fmla="*/ 55 h 186"/>
                  <a:gd name="T44" fmla="*/ 39 w 86"/>
                  <a:gd name="T45" fmla="*/ 88 h 186"/>
                  <a:gd name="T46" fmla="*/ 35 w 86"/>
                  <a:gd name="T47" fmla="*/ 91 h 186"/>
                  <a:gd name="T48" fmla="*/ 26 w 86"/>
                  <a:gd name="T49" fmla="*/ 183 h 186"/>
                  <a:gd name="T50" fmla="*/ 23 w 86"/>
                  <a:gd name="T51" fmla="*/ 186 h 186"/>
                  <a:gd name="T52" fmla="*/ 20 w 86"/>
                  <a:gd name="T53" fmla="*/ 97 h 186"/>
                  <a:gd name="T54" fmla="*/ 16 w 86"/>
                  <a:gd name="T55" fmla="*/ 92 h 186"/>
                  <a:gd name="T56" fmla="*/ 17 w 86"/>
                  <a:gd name="T57" fmla="*/ 81 h 186"/>
                  <a:gd name="T58" fmla="*/ 20 w 86"/>
                  <a:gd name="T59" fmla="*/ 79 h 186"/>
                  <a:gd name="T60" fmla="*/ 19 w 86"/>
                  <a:gd name="T61" fmla="*/ 54 h 186"/>
                  <a:gd name="T62" fmla="*/ 0 w 86"/>
                  <a:gd name="T63" fmla="*/ 53 h 186"/>
                  <a:gd name="T64" fmla="*/ 8 w 86"/>
                  <a:gd name="T65" fmla="*/ 47 h 186"/>
                  <a:gd name="T66" fmla="*/ 18 w 86"/>
                  <a:gd name="T67" fmla="*/ 44 h 186"/>
                  <a:gd name="T68" fmla="*/ 17 w 86"/>
                  <a:gd name="T69" fmla="*/ 17 h 186"/>
                  <a:gd name="T70" fmla="*/ 15 w 86"/>
                  <a:gd name="T71" fmla="*/ 6 h 186"/>
                  <a:gd name="T72" fmla="*/ 12 w 86"/>
                  <a:gd name="T73" fmla="*/ 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6" h="186">
                    <a:moveTo>
                      <a:pt x="39" y="38"/>
                    </a:moveTo>
                    <a:cubicBezTo>
                      <a:pt x="45" y="37"/>
                      <a:pt x="50" y="35"/>
                      <a:pt x="56" y="34"/>
                    </a:cubicBezTo>
                    <a:cubicBezTo>
                      <a:pt x="56" y="33"/>
                      <a:pt x="59" y="32"/>
                      <a:pt x="59" y="31"/>
                    </a:cubicBezTo>
                    <a:cubicBezTo>
                      <a:pt x="75" y="29"/>
                      <a:pt x="85" y="39"/>
                      <a:pt x="85" y="43"/>
                    </a:cubicBezTo>
                    <a:cubicBezTo>
                      <a:pt x="86" y="45"/>
                      <a:pt x="86" y="46"/>
                      <a:pt x="85" y="48"/>
                    </a:cubicBezTo>
                    <a:cubicBezTo>
                      <a:pt x="83" y="52"/>
                      <a:pt x="65" y="60"/>
                      <a:pt x="64" y="61"/>
                    </a:cubicBezTo>
                    <a:cubicBezTo>
                      <a:pt x="57" y="66"/>
                      <a:pt x="55" y="68"/>
                      <a:pt x="55" y="72"/>
                    </a:cubicBezTo>
                    <a:cubicBezTo>
                      <a:pt x="57" y="73"/>
                      <a:pt x="60" y="78"/>
                      <a:pt x="57" y="81"/>
                    </a:cubicBezTo>
                    <a:cubicBezTo>
                      <a:pt x="53" y="82"/>
                      <a:pt x="45" y="85"/>
                      <a:pt x="39" y="88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5" y="48"/>
                      <a:pt x="45" y="48"/>
                      <a:pt x="45" y="48"/>
                    </a:cubicBezTo>
                    <a:cubicBezTo>
                      <a:pt x="39" y="49"/>
                      <a:pt x="39" y="49"/>
                      <a:pt x="39" y="49"/>
                    </a:cubicBezTo>
                    <a:lnTo>
                      <a:pt x="39" y="38"/>
                    </a:lnTo>
                    <a:close/>
                    <a:moveTo>
                      <a:pt x="12" y="1"/>
                    </a:moveTo>
                    <a:cubicBezTo>
                      <a:pt x="19" y="0"/>
                      <a:pt x="26" y="1"/>
                      <a:pt x="30" y="8"/>
                    </a:cubicBezTo>
                    <a:cubicBezTo>
                      <a:pt x="31" y="8"/>
                      <a:pt x="33" y="12"/>
                      <a:pt x="34" y="14"/>
                    </a:cubicBezTo>
                    <a:cubicBezTo>
                      <a:pt x="34" y="22"/>
                      <a:pt x="34" y="30"/>
                      <a:pt x="34" y="39"/>
                    </a:cubicBezTo>
                    <a:cubicBezTo>
                      <a:pt x="36" y="39"/>
                      <a:pt x="37" y="38"/>
                      <a:pt x="39" y="38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34" y="50"/>
                      <a:pt x="34" y="50"/>
                      <a:pt x="34" y="50"/>
                    </a:cubicBezTo>
                    <a:cubicBezTo>
                      <a:pt x="33" y="63"/>
                      <a:pt x="33" y="63"/>
                      <a:pt x="33" y="63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39" y="88"/>
                      <a:pt x="39" y="88"/>
                      <a:pt x="39" y="88"/>
                    </a:cubicBezTo>
                    <a:cubicBezTo>
                      <a:pt x="37" y="89"/>
                      <a:pt x="35" y="90"/>
                      <a:pt x="35" y="91"/>
                    </a:cubicBezTo>
                    <a:cubicBezTo>
                      <a:pt x="32" y="124"/>
                      <a:pt x="31" y="150"/>
                      <a:pt x="26" y="183"/>
                    </a:cubicBezTo>
                    <a:cubicBezTo>
                      <a:pt x="25" y="183"/>
                      <a:pt x="24" y="186"/>
                      <a:pt x="23" y="186"/>
                    </a:cubicBezTo>
                    <a:cubicBezTo>
                      <a:pt x="22" y="157"/>
                      <a:pt x="20" y="127"/>
                      <a:pt x="20" y="97"/>
                    </a:cubicBezTo>
                    <a:cubicBezTo>
                      <a:pt x="19" y="94"/>
                      <a:pt x="17" y="94"/>
                      <a:pt x="16" y="92"/>
                    </a:cubicBezTo>
                    <a:cubicBezTo>
                      <a:pt x="13" y="90"/>
                      <a:pt x="14" y="82"/>
                      <a:pt x="17" y="81"/>
                    </a:cubicBezTo>
                    <a:cubicBezTo>
                      <a:pt x="18" y="81"/>
                      <a:pt x="19" y="79"/>
                      <a:pt x="20" y="79"/>
                    </a:cubicBezTo>
                    <a:cubicBezTo>
                      <a:pt x="20" y="60"/>
                      <a:pt x="19" y="61"/>
                      <a:pt x="19" y="54"/>
                    </a:cubicBezTo>
                    <a:cubicBezTo>
                      <a:pt x="15" y="53"/>
                      <a:pt x="0" y="58"/>
                      <a:pt x="0" y="53"/>
                    </a:cubicBezTo>
                    <a:cubicBezTo>
                      <a:pt x="1" y="51"/>
                      <a:pt x="6" y="49"/>
                      <a:pt x="8" y="47"/>
                    </a:cubicBezTo>
                    <a:cubicBezTo>
                      <a:pt x="12" y="46"/>
                      <a:pt x="15" y="45"/>
                      <a:pt x="18" y="44"/>
                    </a:cubicBezTo>
                    <a:cubicBezTo>
                      <a:pt x="19" y="34"/>
                      <a:pt x="19" y="27"/>
                      <a:pt x="17" y="17"/>
                    </a:cubicBezTo>
                    <a:cubicBezTo>
                      <a:pt x="17" y="15"/>
                      <a:pt x="17" y="6"/>
                      <a:pt x="15" y="6"/>
                    </a:cubicBezTo>
                    <a:cubicBezTo>
                      <a:pt x="14" y="4"/>
                      <a:pt x="12" y="4"/>
                      <a:pt x="1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Freeform 10"/>
              <p:cNvSpPr>
                <a:spLocks noEditPoints="1"/>
              </p:cNvSpPr>
              <p:nvPr/>
            </p:nvSpPr>
            <p:spPr bwMode="auto">
              <a:xfrm>
                <a:off x="3155" y="2012"/>
                <a:ext cx="154" cy="176"/>
              </a:xfrm>
              <a:custGeom>
                <a:avLst/>
                <a:gdLst>
                  <a:gd name="T0" fmla="*/ 62 w 81"/>
                  <a:gd name="T1" fmla="*/ 38 h 91"/>
                  <a:gd name="T2" fmla="*/ 67 w 81"/>
                  <a:gd name="T3" fmla="*/ 28 h 91"/>
                  <a:gd name="T4" fmla="*/ 78 w 81"/>
                  <a:gd name="T5" fmla="*/ 36 h 91"/>
                  <a:gd name="T6" fmla="*/ 70 w 81"/>
                  <a:gd name="T7" fmla="*/ 51 h 91"/>
                  <a:gd name="T8" fmla="*/ 81 w 81"/>
                  <a:gd name="T9" fmla="*/ 79 h 91"/>
                  <a:gd name="T10" fmla="*/ 78 w 81"/>
                  <a:gd name="T11" fmla="*/ 80 h 91"/>
                  <a:gd name="T12" fmla="*/ 65 w 81"/>
                  <a:gd name="T13" fmla="*/ 57 h 91"/>
                  <a:gd name="T14" fmla="*/ 50 w 81"/>
                  <a:gd name="T15" fmla="*/ 72 h 91"/>
                  <a:gd name="T16" fmla="*/ 52 w 81"/>
                  <a:gd name="T17" fmla="*/ 74 h 91"/>
                  <a:gd name="T18" fmla="*/ 59 w 81"/>
                  <a:gd name="T19" fmla="*/ 77 h 91"/>
                  <a:gd name="T20" fmla="*/ 59 w 81"/>
                  <a:gd name="T21" fmla="*/ 83 h 91"/>
                  <a:gd name="T22" fmla="*/ 49 w 81"/>
                  <a:gd name="T23" fmla="*/ 85 h 91"/>
                  <a:gd name="T24" fmla="*/ 46 w 81"/>
                  <a:gd name="T25" fmla="*/ 87 h 91"/>
                  <a:gd name="T26" fmla="*/ 44 w 81"/>
                  <a:gd name="T27" fmla="*/ 89 h 91"/>
                  <a:gd name="T28" fmla="*/ 44 w 81"/>
                  <a:gd name="T29" fmla="*/ 63 h 91"/>
                  <a:gd name="T30" fmla="*/ 58 w 81"/>
                  <a:gd name="T31" fmla="*/ 43 h 91"/>
                  <a:gd name="T32" fmla="*/ 53 w 81"/>
                  <a:gd name="T33" fmla="*/ 40 h 91"/>
                  <a:gd name="T34" fmla="*/ 44 w 81"/>
                  <a:gd name="T35" fmla="*/ 51 h 91"/>
                  <a:gd name="T36" fmla="*/ 44 w 81"/>
                  <a:gd name="T37" fmla="*/ 43 h 91"/>
                  <a:gd name="T38" fmla="*/ 45 w 81"/>
                  <a:gd name="T39" fmla="*/ 40 h 91"/>
                  <a:gd name="T40" fmla="*/ 44 w 81"/>
                  <a:gd name="T41" fmla="*/ 40 h 91"/>
                  <a:gd name="T42" fmla="*/ 44 w 81"/>
                  <a:gd name="T43" fmla="*/ 32 h 91"/>
                  <a:gd name="T44" fmla="*/ 46 w 81"/>
                  <a:gd name="T45" fmla="*/ 35 h 91"/>
                  <a:gd name="T46" fmla="*/ 50 w 81"/>
                  <a:gd name="T47" fmla="*/ 39 h 91"/>
                  <a:gd name="T48" fmla="*/ 51 w 81"/>
                  <a:gd name="T49" fmla="*/ 36 h 91"/>
                  <a:gd name="T50" fmla="*/ 44 w 81"/>
                  <a:gd name="T51" fmla="*/ 27 h 91"/>
                  <a:gd name="T52" fmla="*/ 44 w 81"/>
                  <a:gd name="T53" fmla="*/ 3 h 91"/>
                  <a:gd name="T54" fmla="*/ 48 w 81"/>
                  <a:gd name="T55" fmla="*/ 7 h 91"/>
                  <a:gd name="T56" fmla="*/ 44 w 81"/>
                  <a:gd name="T57" fmla="*/ 19 h 91"/>
                  <a:gd name="T58" fmla="*/ 62 w 81"/>
                  <a:gd name="T59" fmla="*/ 38 h 91"/>
                  <a:gd name="T60" fmla="*/ 44 w 81"/>
                  <a:gd name="T61" fmla="*/ 89 h 91"/>
                  <a:gd name="T62" fmla="*/ 33 w 81"/>
                  <a:gd name="T63" fmla="*/ 91 h 91"/>
                  <a:gd name="T64" fmla="*/ 12 w 81"/>
                  <a:gd name="T65" fmla="*/ 77 h 91"/>
                  <a:gd name="T66" fmla="*/ 13 w 81"/>
                  <a:gd name="T67" fmla="*/ 77 h 91"/>
                  <a:gd name="T68" fmla="*/ 44 w 81"/>
                  <a:gd name="T69" fmla="*/ 63 h 91"/>
                  <a:gd name="T70" fmla="*/ 44 w 81"/>
                  <a:gd name="T71" fmla="*/ 89 h 91"/>
                  <a:gd name="T72" fmla="*/ 44 w 81"/>
                  <a:gd name="T73" fmla="*/ 51 h 91"/>
                  <a:gd name="T74" fmla="*/ 44 w 81"/>
                  <a:gd name="T75" fmla="*/ 43 h 91"/>
                  <a:gd name="T76" fmla="*/ 26 w 81"/>
                  <a:gd name="T77" fmla="*/ 59 h 91"/>
                  <a:gd name="T78" fmla="*/ 18 w 81"/>
                  <a:gd name="T79" fmla="*/ 64 h 91"/>
                  <a:gd name="T80" fmla="*/ 41 w 81"/>
                  <a:gd name="T81" fmla="*/ 38 h 91"/>
                  <a:gd name="T82" fmla="*/ 44 w 81"/>
                  <a:gd name="T83" fmla="*/ 40 h 91"/>
                  <a:gd name="T84" fmla="*/ 44 w 81"/>
                  <a:gd name="T85" fmla="*/ 32 h 91"/>
                  <a:gd name="T86" fmla="*/ 36 w 81"/>
                  <a:gd name="T87" fmla="*/ 25 h 91"/>
                  <a:gd name="T88" fmla="*/ 40 w 81"/>
                  <a:gd name="T89" fmla="*/ 23 h 91"/>
                  <a:gd name="T90" fmla="*/ 44 w 81"/>
                  <a:gd name="T91" fmla="*/ 27 h 91"/>
                  <a:gd name="T92" fmla="*/ 44 w 81"/>
                  <a:gd name="T93" fmla="*/ 3 h 91"/>
                  <a:gd name="T94" fmla="*/ 42 w 81"/>
                  <a:gd name="T95" fmla="*/ 3 h 91"/>
                  <a:gd name="T96" fmla="*/ 21 w 81"/>
                  <a:gd name="T97" fmla="*/ 0 h 91"/>
                  <a:gd name="T98" fmla="*/ 15 w 81"/>
                  <a:gd name="T99" fmla="*/ 7 h 91"/>
                  <a:gd name="T100" fmla="*/ 23 w 81"/>
                  <a:gd name="T101" fmla="*/ 7 h 91"/>
                  <a:gd name="T102" fmla="*/ 22 w 81"/>
                  <a:gd name="T103" fmla="*/ 9 h 91"/>
                  <a:gd name="T104" fmla="*/ 13 w 81"/>
                  <a:gd name="T105" fmla="*/ 9 h 91"/>
                  <a:gd name="T106" fmla="*/ 21 w 81"/>
                  <a:gd name="T107" fmla="*/ 17 h 91"/>
                  <a:gd name="T108" fmla="*/ 5 w 81"/>
                  <a:gd name="T109" fmla="*/ 29 h 91"/>
                  <a:gd name="T110" fmla="*/ 4 w 81"/>
                  <a:gd name="T111" fmla="*/ 30 h 91"/>
                  <a:gd name="T112" fmla="*/ 11 w 81"/>
                  <a:gd name="T113" fmla="*/ 45 h 91"/>
                  <a:gd name="T114" fmla="*/ 32 w 81"/>
                  <a:gd name="T115" fmla="*/ 28 h 91"/>
                  <a:gd name="T116" fmla="*/ 34 w 81"/>
                  <a:gd name="T117" fmla="*/ 34 h 91"/>
                  <a:gd name="T118" fmla="*/ 1 w 81"/>
                  <a:gd name="T119" fmla="*/ 69 h 91"/>
                  <a:gd name="T120" fmla="*/ 7 w 81"/>
                  <a:gd name="T121" fmla="*/ 77 h 91"/>
                  <a:gd name="T122" fmla="*/ 44 w 81"/>
                  <a:gd name="T123" fmla="*/ 5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1" h="91">
                    <a:moveTo>
                      <a:pt x="62" y="38"/>
                    </a:moveTo>
                    <a:cubicBezTo>
                      <a:pt x="64" y="34"/>
                      <a:pt x="67" y="32"/>
                      <a:pt x="67" y="28"/>
                    </a:cubicBezTo>
                    <a:cubicBezTo>
                      <a:pt x="72" y="30"/>
                      <a:pt x="75" y="31"/>
                      <a:pt x="78" y="36"/>
                    </a:cubicBezTo>
                    <a:cubicBezTo>
                      <a:pt x="79" y="45"/>
                      <a:pt x="70" y="48"/>
                      <a:pt x="70" y="51"/>
                    </a:cubicBezTo>
                    <a:cubicBezTo>
                      <a:pt x="72" y="60"/>
                      <a:pt x="80" y="71"/>
                      <a:pt x="81" y="79"/>
                    </a:cubicBezTo>
                    <a:cubicBezTo>
                      <a:pt x="81" y="80"/>
                      <a:pt x="79" y="81"/>
                      <a:pt x="78" y="80"/>
                    </a:cubicBezTo>
                    <a:cubicBezTo>
                      <a:pt x="73" y="76"/>
                      <a:pt x="67" y="64"/>
                      <a:pt x="65" y="57"/>
                    </a:cubicBezTo>
                    <a:cubicBezTo>
                      <a:pt x="62" y="61"/>
                      <a:pt x="57" y="66"/>
                      <a:pt x="50" y="72"/>
                    </a:cubicBezTo>
                    <a:cubicBezTo>
                      <a:pt x="51" y="74"/>
                      <a:pt x="51" y="73"/>
                      <a:pt x="52" y="74"/>
                    </a:cubicBezTo>
                    <a:cubicBezTo>
                      <a:pt x="56" y="75"/>
                      <a:pt x="57" y="75"/>
                      <a:pt x="59" y="77"/>
                    </a:cubicBezTo>
                    <a:cubicBezTo>
                      <a:pt x="60" y="79"/>
                      <a:pt x="59" y="82"/>
                      <a:pt x="59" y="83"/>
                    </a:cubicBezTo>
                    <a:cubicBezTo>
                      <a:pt x="58" y="85"/>
                      <a:pt x="54" y="84"/>
                      <a:pt x="49" y="85"/>
                    </a:cubicBezTo>
                    <a:cubicBezTo>
                      <a:pt x="48" y="86"/>
                      <a:pt x="47" y="87"/>
                      <a:pt x="46" y="87"/>
                    </a:cubicBezTo>
                    <a:cubicBezTo>
                      <a:pt x="45" y="88"/>
                      <a:pt x="45" y="89"/>
                      <a:pt x="44" y="89"/>
                    </a:cubicBezTo>
                    <a:cubicBezTo>
                      <a:pt x="44" y="63"/>
                      <a:pt x="44" y="63"/>
                      <a:pt x="44" y="63"/>
                    </a:cubicBezTo>
                    <a:cubicBezTo>
                      <a:pt x="52" y="55"/>
                      <a:pt x="58" y="45"/>
                      <a:pt x="58" y="43"/>
                    </a:cubicBezTo>
                    <a:cubicBezTo>
                      <a:pt x="56" y="42"/>
                      <a:pt x="56" y="41"/>
                      <a:pt x="53" y="40"/>
                    </a:cubicBezTo>
                    <a:cubicBezTo>
                      <a:pt x="53" y="42"/>
                      <a:pt x="49" y="46"/>
                      <a:pt x="44" y="51"/>
                    </a:cubicBezTo>
                    <a:cubicBezTo>
                      <a:pt x="44" y="43"/>
                      <a:pt x="44" y="43"/>
                      <a:pt x="44" y="43"/>
                    </a:cubicBezTo>
                    <a:cubicBezTo>
                      <a:pt x="44" y="42"/>
                      <a:pt x="45" y="41"/>
                      <a:pt x="45" y="40"/>
                    </a:cubicBezTo>
                    <a:cubicBezTo>
                      <a:pt x="44" y="40"/>
                      <a:pt x="44" y="40"/>
                      <a:pt x="44" y="4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5" y="33"/>
                      <a:pt x="46" y="34"/>
                      <a:pt x="46" y="35"/>
                    </a:cubicBezTo>
                    <a:cubicBezTo>
                      <a:pt x="50" y="37"/>
                      <a:pt x="48" y="36"/>
                      <a:pt x="50" y="39"/>
                    </a:cubicBezTo>
                    <a:cubicBezTo>
                      <a:pt x="52" y="39"/>
                      <a:pt x="51" y="38"/>
                      <a:pt x="51" y="36"/>
                    </a:cubicBezTo>
                    <a:cubicBezTo>
                      <a:pt x="49" y="34"/>
                      <a:pt x="47" y="30"/>
                      <a:pt x="44" y="27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5" y="4"/>
                      <a:pt x="47" y="6"/>
                      <a:pt x="48" y="7"/>
                    </a:cubicBezTo>
                    <a:cubicBezTo>
                      <a:pt x="50" y="14"/>
                      <a:pt x="49" y="16"/>
                      <a:pt x="44" y="19"/>
                    </a:cubicBezTo>
                    <a:cubicBezTo>
                      <a:pt x="50" y="26"/>
                      <a:pt x="52" y="33"/>
                      <a:pt x="62" y="38"/>
                    </a:cubicBezTo>
                    <a:close/>
                    <a:moveTo>
                      <a:pt x="44" y="89"/>
                    </a:moveTo>
                    <a:cubicBezTo>
                      <a:pt x="41" y="91"/>
                      <a:pt x="37" y="91"/>
                      <a:pt x="33" y="91"/>
                    </a:cubicBezTo>
                    <a:cubicBezTo>
                      <a:pt x="29" y="90"/>
                      <a:pt x="13" y="81"/>
                      <a:pt x="12" y="77"/>
                    </a:cubicBezTo>
                    <a:cubicBezTo>
                      <a:pt x="12" y="77"/>
                      <a:pt x="13" y="77"/>
                      <a:pt x="13" y="77"/>
                    </a:cubicBezTo>
                    <a:cubicBezTo>
                      <a:pt x="20" y="84"/>
                      <a:pt x="33" y="74"/>
                      <a:pt x="44" y="63"/>
                    </a:cubicBezTo>
                    <a:cubicBezTo>
                      <a:pt x="44" y="89"/>
                      <a:pt x="44" y="89"/>
                      <a:pt x="44" y="89"/>
                    </a:cubicBezTo>
                    <a:close/>
                    <a:moveTo>
                      <a:pt x="44" y="51"/>
                    </a:moveTo>
                    <a:cubicBezTo>
                      <a:pt x="44" y="43"/>
                      <a:pt x="44" y="43"/>
                      <a:pt x="44" y="43"/>
                    </a:cubicBezTo>
                    <a:cubicBezTo>
                      <a:pt x="41" y="47"/>
                      <a:pt x="33" y="54"/>
                      <a:pt x="26" y="59"/>
                    </a:cubicBezTo>
                    <a:cubicBezTo>
                      <a:pt x="24" y="60"/>
                      <a:pt x="20" y="64"/>
                      <a:pt x="18" y="64"/>
                    </a:cubicBezTo>
                    <a:cubicBezTo>
                      <a:pt x="22" y="58"/>
                      <a:pt x="36" y="48"/>
                      <a:pt x="41" y="38"/>
                    </a:cubicBezTo>
                    <a:cubicBezTo>
                      <a:pt x="42" y="39"/>
                      <a:pt x="43" y="39"/>
                      <a:pt x="44" y="4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2" y="30"/>
                      <a:pt x="40" y="28"/>
                      <a:pt x="36" y="25"/>
                    </a:cubicBezTo>
                    <a:cubicBezTo>
                      <a:pt x="37" y="25"/>
                      <a:pt x="39" y="23"/>
                      <a:pt x="40" y="23"/>
                    </a:cubicBezTo>
                    <a:cubicBezTo>
                      <a:pt x="42" y="24"/>
                      <a:pt x="43" y="25"/>
                      <a:pt x="44" y="27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3" y="3"/>
                      <a:pt x="42" y="3"/>
                      <a:pt x="42" y="3"/>
                    </a:cubicBezTo>
                    <a:cubicBezTo>
                      <a:pt x="41" y="3"/>
                      <a:pt x="25" y="0"/>
                      <a:pt x="21" y="0"/>
                    </a:cubicBezTo>
                    <a:cubicBezTo>
                      <a:pt x="17" y="1"/>
                      <a:pt x="14" y="2"/>
                      <a:pt x="15" y="7"/>
                    </a:cubicBezTo>
                    <a:cubicBezTo>
                      <a:pt x="16" y="8"/>
                      <a:pt x="20" y="8"/>
                      <a:pt x="23" y="7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18" y="10"/>
                      <a:pt x="17" y="9"/>
                      <a:pt x="13" y="9"/>
                    </a:cubicBezTo>
                    <a:cubicBezTo>
                      <a:pt x="9" y="9"/>
                      <a:pt x="18" y="15"/>
                      <a:pt x="21" y="17"/>
                    </a:cubicBezTo>
                    <a:cubicBezTo>
                      <a:pt x="20" y="21"/>
                      <a:pt x="10" y="30"/>
                      <a:pt x="5" y="29"/>
                    </a:cubicBezTo>
                    <a:cubicBezTo>
                      <a:pt x="5" y="30"/>
                      <a:pt x="5" y="29"/>
                      <a:pt x="4" y="30"/>
                    </a:cubicBezTo>
                    <a:cubicBezTo>
                      <a:pt x="4" y="36"/>
                      <a:pt x="4" y="43"/>
                      <a:pt x="11" y="45"/>
                    </a:cubicBezTo>
                    <a:cubicBezTo>
                      <a:pt x="15" y="42"/>
                      <a:pt x="29" y="33"/>
                      <a:pt x="32" y="28"/>
                    </a:cubicBezTo>
                    <a:cubicBezTo>
                      <a:pt x="36" y="31"/>
                      <a:pt x="34" y="33"/>
                      <a:pt x="34" y="34"/>
                    </a:cubicBezTo>
                    <a:cubicBezTo>
                      <a:pt x="26" y="45"/>
                      <a:pt x="10" y="59"/>
                      <a:pt x="1" y="69"/>
                    </a:cubicBezTo>
                    <a:cubicBezTo>
                      <a:pt x="0" y="76"/>
                      <a:pt x="0" y="79"/>
                      <a:pt x="7" y="77"/>
                    </a:cubicBezTo>
                    <a:cubicBezTo>
                      <a:pt x="10" y="78"/>
                      <a:pt x="31" y="62"/>
                      <a:pt x="44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Freeform 11"/>
              <p:cNvSpPr/>
              <p:nvPr/>
            </p:nvSpPr>
            <p:spPr bwMode="auto">
              <a:xfrm>
                <a:off x="4241" y="1931"/>
                <a:ext cx="280" cy="191"/>
              </a:xfrm>
              <a:custGeom>
                <a:avLst/>
                <a:gdLst>
                  <a:gd name="T0" fmla="*/ 29 w 147"/>
                  <a:gd name="T1" fmla="*/ 27 h 99"/>
                  <a:gd name="T2" fmla="*/ 50 w 147"/>
                  <a:gd name="T3" fmla="*/ 67 h 99"/>
                  <a:gd name="T4" fmla="*/ 59 w 147"/>
                  <a:gd name="T5" fmla="*/ 64 h 99"/>
                  <a:gd name="T6" fmla="*/ 44 w 147"/>
                  <a:gd name="T7" fmla="*/ 19 h 99"/>
                  <a:gd name="T8" fmla="*/ 60 w 147"/>
                  <a:gd name="T9" fmla="*/ 35 h 99"/>
                  <a:gd name="T10" fmla="*/ 66 w 147"/>
                  <a:gd name="T11" fmla="*/ 56 h 99"/>
                  <a:gd name="T12" fmla="*/ 69 w 147"/>
                  <a:gd name="T13" fmla="*/ 51 h 99"/>
                  <a:gd name="T14" fmla="*/ 70 w 147"/>
                  <a:gd name="T15" fmla="*/ 45 h 99"/>
                  <a:gd name="T16" fmla="*/ 66 w 147"/>
                  <a:gd name="T17" fmla="*/ 40 h 99"/>
                  <a:gd name="T18" fmla="*/ 72 w 147"/>
                  <a:gd name="T19" fmla="*/ 40 h 99"/>
                  <a:gd name="T20" fmla="*/ 73 w 147"/>
                  <a:gd name="T21" fmla="*/ 30 h 99"/>
                  <a:gd name="T22" fmla="*/ 63 w 147"/>
                  <a:gd name="T23" fmla="*/ 16 h 99"/>
                  <a:gd name="T24" fmla="*/ 66 w 147"/>
                  <a:gd name="T25" fmla="*/ 5 h 99"/>
                  <a:gd name="T26" fmla="*/ 80 w 147"/>
                  <a:gd name="T27" fmla="*/ 15 h 99"/>
                  <a:gd name="T28" fmla="*/ 87 w 147"/>
                  <a:gd name="T29" fmla="*/ 39 h 99"/>
                  <a:gd name="T30" fmla="*/ 82 w 147"/>
                  <a:gd name="T31" fmla="*/ 50 h 99"/>
                  <a:gd name="T32" fmla="*/ 77 w 147"/>
                  <a:gd name="T33" fmla="*/ 58 h 99"/>
                  <a:gd name="T34" fmla="*/ 99 w 147"/>
                  <a:gd name="T35" fmla="*/ 53 h 99"/>
                  <a:gd name="T36" fmla="*/ 94 w 147"/>
                  <a:gd name="T37" fmla="*/ 40 h 99"/>
                  <a:gd name="T38" fmla="*/ 99 w 147"/>
                  <a:gd name="T39" fmla="*/ 38 h 99"/>
                  <a:gd name="T40" fmla="*/ 104 w 147"/>
                  <a:gd name="T41" fmla="*/ 37 h 99"/>
                  <a:gd name="T42" fmla="*/ 98 w 147"/>
                  <a:gd name="T43" fmla="*/ 23 h 99"/>
                  <a:gd name="T44" fmla="*/ 101 w 147"/>
                  <a:gd name="T45" fmla="*/ 19 h 99"/>
                  <a:gd name="T46" fmla="*/ 105 w 147"/>
                  <a:gd name="T47" fmla="*/ 15 h 99"/>
                  <a:gd name="T48" fmla="*/ 96 w 147"/>
                  <a:gd name="T49" fmla="*/ 6 h 99"/>
                  <a:gd name="T50" fmla="*/ 104 w 147"/>
                  <a:gd name="T51" fmla="*/ 3 h 99"/>
                  <a:gd name="T52" fmla="*/ 111 w 147"/>
                  <a:gd name="T53" fmla="*/ 2 h 99"/>
                  <a:gd name="T54" fmla="*/ 120 w 147"/>
                  <a:gd name="T55" fmla="*/ 19 h 99"/>
                  <a:gd name="T56" fmla="*/ 114 w 147"/>
                  <a:gd name="T57" fmla="*/ 32 h 99"/>
                  <a:gd name="T58" fmla="*/ 112 w 147"/>
                  <a:gd name="T59" fmla="*/ 49 h 99"/>
                  <a:gd name="T60" fmla="*/ 143 w 147"/>
                  <a:gd name="T61" fmla="*/ 56 h 99"/>
                  <a:gd name="T62" fmla="*/ 130 w 147"/>
                  <a:gd name="T63" fmla="*/ 63 h 99"/>
                  <a:gd name="T64" fmla="*/ 119 w 147"/>
                  <a:gd name="T65" fmla="*/ 58 h 99"/>
                  <a:gd name="T66" fmla="*/ 127 w 147"/>
                  <a:gd name="T67" fmla="*/ 55 h 99"/>
                  <a:gd name="T68" fmla="*/ 109 w 147"/>
                  <a:gd name="T69" fmla="*/ 59 h 99"/>
                  <a:gd name="T70" fmla="*/ 108 w 147"/>
                  <a:gd name="T71" fmla="*/ 63 h 99"/>
                  <a:gd name="T72" fmla="*/ 98 w 147"/>
                  <a:gd name="T73" fmla="*/ 60 h 99"/>
                  <a:gd name="T74" fmla="*/ 79 w 147"/>
                  <a:gd name="T75" fmla="*/ 64 h 99"/>
                  <a:gd name="T76" fmla="*/ 65 w 147"/>
                  <a:gd name="T77" fmla="*/ 74 h 99"/>
                  <a:gd name="T78" fmla="*/ 58 w 147"/>
                  <a:gd name="T79" fmla="*/ 71 h 99"/>
                  <a:gd name="T80" fmla="*/ 53 w 147"/>
                  <a:gd name="T81" fmla="*/ 80 h 99"/>
                  <a:gd name="T82" fmla="*/ 48 w 147"/>
                  <a:gd name="T83" fmla="*/ 76 h 99"/>
                  <a:gd name="T84" fmla="*/ 25 w 147"/>
                  <a:gd name="T85" fmla="*/ 86 h 99"/>
                  <a:gd name="T86" fmla="*/ 19 w 147"/>
                  <a:gd name="T87" fmla="*/ 94 h 99"/>
                  <a:gd name="T88" fmla="*/ 8 w 147"/>
                  <a:gd name="T89" fmla="*/ 98 h 99"/>
                  <a:gd name="T90" fmla="*/ 4 w 147"/>
                  <a:gd name="T91" fmla="*/ 88 h 99"/>
                  <a:gd name="T92" fmla="*/ 16 w 147"/>
                  <a:gd name="T93" fmla="*/ 74 h 99"/>
                  <a:gd name="T94" fmla="*/ 25 w 147"/>
                  <a:gd name="T95" fmla="*/ 76 h 99"/>
                  <a:gd name="T96" fmla="*/ 48 w 147"/>
                  <a:gd name="T97" fmla="*/ 66 h 99"/>
                  <a:gd name="T98" fmla="*/ 31 w 147"/>
                  <a:gd name="T99" fmla="*/ 33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47" h="99">
                    <a:moveTo>
                      <a:pt x="31" y="33"/>
                    </a:moveTo>
                    <a:cubicBezTo>
                      <a:pt x="31" y="33"/>
                      <a:pt x="18" y="23"/>
                      <a:pt x="29" y="27"/>
                    </a:cubicBezTo>
                    <a:cubicBezTo>
                      <a:pt x="29" y="27"/>
                      <a:pt x="40" y="30"/>
                      <a:pt x="46" y="48"/>
                    </a:cubicBezTo>
                    <a:cubicBezTo>
                      <a:pt x="46" y="48"/>
                      <a:pt x="51" y="60"/>
                      <a:pt x="50" y="67"/>
                    </a:cubicBezTo>
                    <a:cubicBezTo>
                      <a:pt x="50" y="67"/>
                      <a:pt x="50" y="69"/>
                      <a:pt x="53" y="68"/>
                    </a:cubicBezTo>
                    <a:cubicBezTo>
                      <a:pt x="53" y="68"/>
                      <a:pt x="59" y="68"/>
                      <a:pt x="59" y="64"/>
                    </a:cubicBezTo>
                    <a:cubicBezTo>
                      <a:pt x="59" y="64"/>
                      <a:pt x="61" y="50"/>
                      <a:pt x="51" y="28"/>
                    </a:cubicBezTo>
                    <a:cubicBezTo>
                      <a:pt x="51" y="28"/>
                      <a:pt x="48" y="20"/>
                      <a:pt x="44" y="19"/>
                    </a:cubicBezTo>
                    <a:cubicBezTo>
                      <a:pt x="44" y="19"/>
                      <a:pt x="42" y="16"/>
                      <a:pt x="45" y="18"/>
                    </a:cubicBezTo>
                    <a:cubicBezTo>
                      <a:pt x="45" y="18"/>
                      <a:pt x="56" y="20"/>
                      <a:pt x="60" y="35"/>
                    </a:cubicBezTo>
                    <a:cubicBezTo>
                      <a:pt x="60" y="35"/>
                      <a:pt x="63" y="47"/>
                      <a:pt x="64" y="56"/>
                    </a:cubicBezTo>
                    <a:cubicBezTo>
                      <a:pt x="64" y="56"/>
                      <a:pt x="65" y="60"/>
                      <a:pt x="66" y="56"/>
                    </a:cubicBezTo>
                    <a:cubicBezTo>
                      <a:pt x="66" y="56"/>
                      <a:pt x="67" y="54"/>
                      <a:pt x="69" y="53"/>
                    </a:cubicBezTo>
                    <a:cubicBezTo>
                      <a:pt x="69" y="53"/>
                      <a:pt x="70" y="52"/>
                      <a:pt x="69" y="51"/>
                    </a:cubicBezTo>
                    <a:cubicBezTo>
                      <a:pt x="69" y="51"/>
                      <a:pt x="69" y="48"/>
                      <a:pt x="70" y="48"/>
                    </a:cubicBezTo>
                    <a:cubicBezTo>
                      <a:pt x="70" y="48"/>
                      <a:pt x="72" y="47"/>
                      <a:pt x="70" y="45"/>
                    </a:cubicBezTo>
                    <a:cubicBezTo>
                      <a:pt x="70" y="45"/>
                      <a:pt x="69" y="43"/>
                      <a:pt x="67" y="43"/>
                    </a:cubicBezTo>
                    <a:cubicBezTo>
                      <a:pt x="67" y="43"/>
                      <a:pt x="60" y="37"/>
                      <a:pt x="66" y="40"/>
                    </a:cubicBezTo>
                    <a:cubicBezTo>
                      <a:pt x="66" y="40"/>
                      <a:pt x="69" y="41"/>
                      <a:pt x="70" y="42"/>
                    </a:cubicBezTo>
                    <a:cubicBezTo>
                      <a:pt x="70" y="42"/>
                      <a:pt x="72" y="44"/>
                      <a:pt x="72" y="40"/>
                    </a:cubicBezTo>
                    <a:cubicBezTo>
                      <a:pt x="72" y="40"/>
                      <a:pt x="74" y="32"/>
                      <a:pt x="75" y="31"/>
                    </a:cubicBezTo>
                    <a:cubicBezTo>
                      <a:pt x="75" y="31"/>
                      <a:pt x="76" y="27"/>
                      <a:pt x="73" y="30"/>
                    </a:cubicBezTo>
                    <a:cubicBezTo>
                      <a:pt x="73" y="30"/>
                      <a:pt x="69" y="32"/>
                      <a:pt x="67" y="26"/>
                    </a:cubicBezTo>
                    <a:cubicBezTo>
                      <a:pt x="67" y="26"/>
                      <a:pt x="59" y="19"/>
                      <a:pt x="63" y="16"/>
                    </a:cubicBezTo>
                    <a:cubicBezTo>
                      <a:pt x="63" y="16"/>
                      <a:pt x="68" y="11"/>
                      <a:pt x="64" y="7"/>
                    </a:cubicBezTo>
                    <a:cubicBezTo>
                      <a:pt x="64" y="7"/>
                      <a:pt x="60" y="2"/>
                      <a:pt x="66" y="5"/>
                    </a:cubicBezTo>
                    <a:cubicBezTo>
                      <a:pt x="66" y="5"/>
                      <a:pt x="71" y="7"/>
                      <a:pt x="76" y="12"/>
                    </a:cubicBezTo>
                    <a:cubicBezTo>
                      <a:pt x="76" y="12"/>
                      <a:pt x="75" y="14"/>
                      <a:pt x="80" y="15"/>
                    </a:cubicBezTo>
                    <a:cubicBezTo>
                      <a:pt x="80" y="15"/>
                      <a:pt x="97" y="18"/>
                      <a:pt x="94" y="28"/>
                    </a:cubicBezTo>
                    <a:cubicBezTo>
                      <a:pt x="94" y="28"/>
                      <a:pt x="87" y="34"/>
                      <a:pt x="87" y="39"/>
                    </a:cubicBezTo>
                    <a:cubicBezTo>
                      <a:pt x="87" y="39"/>
                      <a:pt x="85" y="44"/>
                      <a:pt x="83" y="45"/>
                    </a:cubicBezTo>
                    <a:cubicBezTo>
                      <a:pt x="83" y="45"/>
                      <a:pt x="82" y="45"/>
                      <a:pt x="82" y="50"/>
                    </a:cubicBezTo>
                    <a:cubicBezTo>
                      <a:pt x="82" y="50"/>
                      <a:pt x="83" y="51"/>
                      <a:pt x="81" y="52"/>
                    </a:cubicBezTo>
                    <a:cubicBezTo>
                      <a:pt x="81" y="52"/>
                      <a:pt x="79" y="55"/>
                      <a:pt x="77" y="58"/>
                    </a:cubicBezTo>
                    <a:cubicBezTo>
                      <a:pt x="77" y="58"/>
                      <a:pt x="72" y="62"/>
                      <a:pt x="76" y="60"/>
                    </a:cubicBezTo>
                    <a:cubicBezTo>
                      <a:pt x="76" y="60"/>
                      <a:pt x="92" y="55"/>
                      <a:pt x="99" y="53"/>
                    </a:cubicBezTo>
                    <a:cubicBezTo>
                      <a:pt x="99" y="53"/>
                      <a:pt x="104" y="51"/>
                      <a:pt x="100" y="48"/>
                    </a:cubicBezTo>
                    <a:cubicBezTo>
                      <a:pt x="100" y="48"/>
                      <a:pt x="95" y="43"/>
                      <a:pt x="94" y="40"/>
                    </a:cubicBezTo>
                    <a:cubicBezTo>
                      <a:pt x="94" y="40"/>
                      <a:pt x="92" y="35"/>
                      <a:pt x="95" y="37"/>
                    </a:cubicBezTo>
                    <a:cubicBezTo>
                      <a:pt x="95" y="37"/>
                      <a:pt x="98" y="40"/>
                      <a:pt x="99" y="38"/>
                    </a:cubicBezTo>
                    <a:cubicBezTo>
                      <a:pt x="99" y="38"/>
                      <a:pt x="98" y="37"/>
                      <a:pt x="101" y="38"/>
                    </a:cubicBezTo>
                    <a:cubicBezTo>
                      <a:pt x="101" y="38"/>
                      <a:pt x="104" y="40"/>
                      <a:pt x="104" y="37"/>
                    </a:cubicBezTo>
                    <a:cubicBezTo>
                      <a:pt x="104" y="37"/>
                      <a:pt x="107" y="31"/>
                      <a:pt x="104" y="32"/>
                    </a:cubicBezTo>
                    <a:cubicBezTo>
                      <a:pt x="104" y="32"/>
                      <a:pt x="98" y="28"/>
                      <a:pt x="98" y="23"/>
                    </a:cubicBezTo>
                    <a:cubicBezTo>
                      <a:pt x="98" y="23"/>
                      <a:pt x="97" y="20"/>
                      <a:pt x="98" y="19"/>
                    </a:cubicBezTo>
                    <a:cubicBezTo>
                      <a:pt x="98" y="19"/>
                      <a:pt x="99" y="17"/>
                      <a:pt x="101" y="19"/>
                    </a:cubicBezTo>
                    <a:cubicBezTo>
                      <a:pt x="101" y="19"/>
                      <a:pt x="105" y="27"/>
                      <a:pt x="105" y="22"/>
                    </a:cubicBezTo>
                    <a:cubicBezTo>
                      <a:pt x="105" y="15"/>
                      <a:pt x="105" y="15"/>
                      <a:pt x="105" y="15"/>
                    </a:cubicBezTo>
                    <a:cubicBezTo>
                      <a:pt x="105" y="15"/>
                      <a:pt x="106" y="12"/>
                      <a:pt x="100" y="12"/>
                    </a:cubicBezTo>
                    <a:cubicBezTo>
                      <a:pt x="100" y="12"/>
                      <a:pt x="90" y="7"/>
                      <a:pt x="96" y="6"/>
                    </a:cubicBezTo>
                    <a:cubicBezTo>
                      <a:pt x="96" y="6"/>
                      <a:pt x="100" y="7"/>
                      <a:pt x="99" y="4"/>
                    </a:cubicBezTo>
                    <a:cubicBezTo>
                      <a:pt x="99" y="4"/>
                      <a:pt x="99" y="3"/>
                      <a:pt x="104" y="3"/>
                    </a:cubicBezTo>
                    <a:cubicBezTo>
                      <a:pt x="104" y="3"/>
                      <a:pt x="105" y="3"/>
                      <a:pt x="106" y="1"/>
                    </a:cubicBezTo>
                    <a:cubicBezTo>
                      <a:pt x="106" y="1"/>
                      <a:pt x="107" y="0"/>
                      <a:pt x="111" y="2"/>
                    </a:cubicBezTo>
                    <a:cubicBezTo>
                      <a:pt x="111" y="2"/>
                      <a:pt x="127" y="6"/>
                      <a:pt x="124" y="14"/>
                    </a:cubicBezTo>
                    <a:cubicBezTo>
                      <a:pt x="124" y="14"/>
                      <a:pt x="123" y="18"/>
                      <a:pt x="120" y="19"/>
                    </a:cubicBezTo>
                    <a:cubicBezTo>
                      <a:pt x="120" y="19"/>
                      <a:pt x="119" y="18"/>
                      <a:pt x="116" y="26"/>
                    </a:cubicBezTo>
                    <a:cubicBezTo>
                      <a:pt x="116" y="26"/>
                      <a:pt x="114" y="29"/>
                      <a:pt x="114" y="32"/>
                    </a:cubicBezTo>
                    <a:cubicBezTo>
                      <a:pt x="114" y="32"/>
                      <a:pt x="115" y="38"/>
                      <a:pt x="113" y="41"/>
                    </a:cubicBezTo>
                    <a:cubicBezTo>
                      <a:pt x="113" y="41"/>
                      <a:pt x="113" y="47"/>
                      <a:pt x="112" y="49"/>
                    </a:cubicBezTo>
                    <a:cubicBezTo>
                      <a:pt x="112" y="49"/>
                      <a:pt x="111" y="52"/>
                      <a:pt x="114" y="51"/>
                    </a:cubicBezTo>
                    <a:cubicBezTo>
                      <a:pt x="114" y="51"/>
                      <a:pt x="136" y="46"/>
                      <a:pt x="143" y="56"/>
                    </a:cubicBezTo>
                    <a:cubicBezTo>
                      <a:pt x="143" y="56"/>
                      <a:pt x="147" y="58"/>
                      <a:pt x="136" y="62"/>
                    </a:cubicBezTo>
                    <a:cubicBezTo>
                      <a:pt x="136" y="62"/>
                      <a:pt x="132" y="64"/>
                      <a:pt x="130" y="63"/>
                    </a:cubicBezTo>
                    <a:cubicBezTo>
                      <a:pt x="118" y="60"/>
                      <a:pt x="118" y="60"/>
                      <a:pt x="118" y="60"/>
                    </a:cubicBezTo>
                    <a:cubicBezTo>
                      <a:pt x="118" y="60"/>
                      <a:pt x="113" y="59"/>
                      <a:pt x="119" y="58"/>
                    </a:cubicBezTo>
                    <a:cubicBezTo>
                      <a:pt x="119" y="58"/>
                      <a:pt x="127" y="58"/>
                      <a:pt x="128" y="56"/>
                    </a:cubicBezTo>
                    <a:cubicBezTo>
                      <a:pt x="128" y="56"/>
                      <a:pt x="131" y="54"/>
                      <a:pt x="127" y="55"/>
                    </a:cubicBezTo>
                    <a:cubicBezTo>
                      <a:pt x="127" y="55"/>
                      <a:pt x="118" y="56"/>
                      <a:pt x="115" y="55"/>
                    </a:cubicBezTo>
                    <a:cubicBezTo>
                      <a:pt x="115" y="55"/>
                      <a:pt x="110" y="55"/>
                      <a:pt x="109" y="59"/>
                    </a:cubicBezTo>
                    <a:cubicBezTo>
                      <a:pt x="109" y="59"/>
                      <a:pt x="110" y="60"/>
                      <a:pt x="108" y="61"/>
                    </a:cubicBezTo>
                    <a:cubicBezTo>
                      <a:pt x="108" y="61"/>
                      <a:pt x="108" y="61"/>
                      <a:pt x="108" y="63"/>
                    </a:cubicBezTo>
                    <a:cubicBezTo>
                      <a:pt x="108" y="63"/>
                      <a:pt x="108" y="70"/>
                      <a:pt x="102" y="66"/>
                    </a:cubicBezTo>
                    <a:cubicBezTo>
                      <a:pt x="102" y="66"/>
                      <a:pt x="97" y="64"/>
                      <a:pt x="98" y="60"/>
                    </a:cubicBezTo>
                    <a:cubicBezTo>
                      <a:pt x="98" y="60"/>
                      <a:pt x="99" y="56"/>
                      <a:pt x="95" y="58"/>
                    </a:cubicBezTo>
                    <a:cubicBezTo>
                      <a:pt x="95" y="58"/>
                      <a:pt x="84" y="63"/>
                      <a:pt x="79" y="64"/>
                    </a:cubicBezTo>
                    <a:cubicBezTo>
                      <a:pt x="79" y="64"/>
                      <a:pt x="65" y="66"/>
                      <a:pt x="66" y="70"/>
                    </a:cubicBezTo>
                    <a:cubicBezTo>
                      <a:pt x="66" y="70"/>
                      <a:pt x="68" y="74"/>
                      <a:pt x="65" y="74"/>
                    </a:cubicBezTo>
                    <a:cubicBezTo>
                      <a:pt x="65" y="74"/>
                      <a:pt x="63" y="73"/>
                      <a:pt x="61" y="70"/>
                    </a:cubicBezTo>
                    <a:cubicBezTo>
                      <a:pt x="61" y="70"/>
                      <a:pt x="61" y="69"/>
                      <a:pt x="58" y="71"/>
                    </a:cubicBezTo>
                    <a:cubicBezTo>
                      <a:pt x="58" y="71"/>
                      <a:pt x="50" y="73"/>
                      <a:pt x="52" y="77"/>
                    </a:cubicBezTo>
                    <a:cubicBezTo>
                      <a:pt x="52" y="77"/>
                      <a:pt x="53" y="78"/>
                      <a:pt x="53" y="80"/>
                    </a:cubicBezTo>
                    <a:cubicBezTo>
                      <a:pt x="53" y="80"/>
                      <a:pt x="56" y="82"/>
                      <a:pt x="53" y="82"/>
                    </a:cubicBezTo>
                    <a:cubicBezTo>
                      <a:pt x="53" y="82"/>
                      <a:pt x="50" y="79"/>
                      <a:pt x="48" y="76"/>
                    </a:cubicBezTo>
                    <a:cubicBezTo>
                      <a:pt x="48" y="76"/>
                      <a:pt x="48" y="73"/>
                      <a:pt x="44" y="76"/>
                    </a:cubicBezTo>
                    <a:cubicBezTo>
                      <a:pt x="44" y="76"/>
                      <a:pt x="31" y="77"/>
                      <a:pt x="25" y="86"/>
                    </a:cubicBezTo>
                    <a:cubicBezTo>
                      <a:pt x="25" y="86"/>
                      <a:pt x="23" y="87"/>
                      <a:pt x="23" y="90"/>
                    </a:cubicBezTo>
                    <a:cubicBezTo>
                      <a:pt x="23" y="90"/>
                      <a:pt x="20" y="93"/>
                      <a:pt x="19" y="94"/>
                    </a:cubicBezTo>
                    <a:cubicBezTo>
                      <a:pt x="19" y="94"/>
                      <a:pt x="15" y="99"/>
                      <a:pt x="13" y="99"/>
                    </a:cubicBezTo>
                    <a:cubicBezTo>
                      <a:pt x="13" y="99"/>
                      <a:pt x="10" y="98"/>
                      <a:pt x="8" y="98"/>
                    </a:cubicBezTo>
                    <a:cubicBezTo>
                      <a:pt x="8" y="98"/>
                      <a:pt x="8" y="98"/>
                      <a:pt x="6" y="96"/>
                    </a:cubicBezTo>
                    <a:cubicBezTo>
                      <a:pt x="6" y="96"/>
                      <a:pt x="0" y="92"/>
                      <a:pt x="4" y="88"/>
                    </a:cubicBezTo>
                    <a:cubicBezTo>
                      <a:pt x="4" y="88"/>
                      <a:pt x="8" y="84"/>
                      <a:pt x="10" y="79"/>
                    </a:cubicBezTo>
                    <a:cubicBezTo>
                      <a:pt x="10" y="79"/>
                      <a:pt x="11" y="73"/>
                      <a:pt x="16" y="74"/>
                    </a:cubicBezTo>
                    <a:cubicBezTo>
                      <a:pt x="16" y="74"/>
                      <a:pt x="21" y="75"/>
                      <a:pt x="22" y="77"/>
                    </a:cubicBezTo>
                    <a:cubicBezTo>
                      <a:pt x="22" y="77"/>
                      <a:pt x="23" y="78"/>
                      <a:pt x="25" y="76"/>
                    </a:cubicBezTo>
                    <a:cubicBezTo>
                      <a:pt x="25" y="76"/>
                      <a:pt x="40" y="74"/>
                      <a:pt x="47" y="70"/>
                    </a:cubicBezTo>
                    <a:cubicBezTo>
                      <a:pt x="47" y="70"/>
                      <a:pt x="48" y="70"/>
                      <a:pt x="48" y="66"/>
                    </a:cubicBezTo>
                    <a:cubicBezTo>
                      <a:pt x="48" y="66"/>
                      <a:pt x="45" y="51"/>
                      <a:pt x="40" y="44"/>
                    </a:cubicBezTo>
                    <a:cubicBezTo>
                      <a:pt x="40" y="44"/>
                      <a:pt x="35" y="35"/>
                      <a:pt x="31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Freeform 12"/>
              <p:cNvSpPr/>
              <p:nvPr/>
            </p:nvSpPr>
            <p:spPr bwMode="auto">
              <a:xfrm>
                <a:off x="4306" y="2062"/>
                <a:ext cx="168" cy="188"/>
              </a:xfrm>
              <a:custGeom>
                <a:avLst/>
                <a:gdLst>
                  <a:gd name="T0" fmla="*/ 26 w 88"/>
                  <a:gd name="T1" fmla="*/ 10 h 97"/>
                  <a:gd name="T2" fmla="*/ 39 w 88"/>
                  <a:gd name="T3" fmla="*/ 7 h 97"/>
                  <a:gd name="T4" fmla="*/ 47 w 88"/>
                  <a:gd name="T5" fmla="*/ 3 h 97"/>
                  <a:gd name="T6" fmla="*/ 53 w 88"/>
                  <a:gd name="T7" fmla="*/ 2 h 97"/>
                  <a:gd name="T8" fmla="*/ 69 w 88"/>
                  <a:gd name="T9" fmla="*/ 9 h 97"/>
                  <a:gd name="T10" fmla="*/ 64 w 88"/>
                  <a:gd name="T11" fmla="*/ 16 h 97"/>
                  <a:gd name="T12" fmla="*/ 61 w 88"/>
                  <a:gd name="T13" fmla="*/ 26 h 97"/>
                  <a:gd name="T14" fmla="*/ 69 w 88"/>
                  <a:gd name="T15" fmla="*/ 33 h 97"/>
                  <a:gd name="T16" fmla="*/ 82 w 88"/>
                  <a:gd name="T17" fmla="*/ 36 h 97"/>
                  <a:gd name="T18" fmla="*/ 84 w 88"/>
                  <a:gd name="T19" fmla="*/ 45 h 97"/>
                  <a:gd name="T20" fmla="*/ 79 w 88"/>
                  <a:gd name="T21" fmla="*/ 48 h 97"/>
                  <a:gd name="T22" fmla="*/ 75 w 88"/>
                  <a:gd name="T23" fmla="*/ 48 h 97"/>
                  <a:gd name="T24" fmla="*/ 69 w 88"/>
                  <a:gd name="T25" fmla="*/ 55 h 97"/>
                  <a:gd name="T26" fmla="*/ 69 w 88"/>
                  <a:gd name="T27" fmla="*/ 70 h 97"/>
                  <a:gd name="T28" fmla="*/ 58 w 88"/>
                  <a:gd name="T29" fmla="*/ 89 h 97"/>
                  <a:gd name="T30" fmla="*/ 53 w 88"/>
                  <a:gd name="T31" fmla="*/ 92 h 97"/>
                  <a:gd name="T32" fmla="*/ 48 w 88"/>
                  <a:gd name="T33" fmla="*/ 96 h 97"/>
                  <a:gd name="T34" fmla="*/ 45 w 88"/>
                  <a:gd name="T35" fmla="*/ 97 h 97"/>
                  <a:gd name="T36" fmla="*/ 24 w 88"/>
                  <a:gd name="T37" fmla="*/ 97 h 97"/>
                  <a:gd name="T38" fmla="*/ 20 w 88"/>
                  <a:gd name="T39" fmla="*/ 97 h 97"/>
                  <a:gd name="T40" fmla="*/ 18 w 88"/>
                  <a:gd name="T41" fmla="*/ 95 h 97"/>
                  <a:gd name="T42" fmla="*/ 17 w 88"/>
                  <a:gd name="T43" fmla="*/ 95 h 97"/>
                  <a:gd name="T44" fmla="*/ 14 w 88"/>
                  <a:gd name="T45" fmla="*/ 94 h 97"/>
                  <a:gd name="T46" fmla="*/ 4 w 88"/>
                  <a:gd name="T47" fmla="*/ 89 h 97"/>
                  <a:gd name="T48" fmla="*/ 6 w 88"/>
                  <a:gd name="T49" fmla="*/ 88 h 97"/>
                  <a:gd name="T50" fmla="*/ 14 w 88"/>
                  <a:gd name="T51" fmla="*/ 89 h 97"/>
                  <a:gd name="T52" fmla="*/ 15 w 88"/>
                  <a:gd name="T53" fmla="*/ 86 h 97"/>
                  <a:gd name="T54" fmla="*/ 40 w 88"/>
                  <a:gd name="T55" fmla="*/ 81 h 97"/>
                  <a:gd name="T56" fmla="*/ 55 w 88"/>
                  <a:gd name="T57" fmla="*/ 54 h 97"/>
                  <a:gd name="T58" fmla="*/ 38 w 88"/>
                  <a:gd name="T59" fmla="*/ 53 h 97"/>
                  <a:gd name="T60" fmla="*/ 25 w 88"/>
                  <a:gd name="T61" fmla="*/ 57 h 97"/>
                  <a:gd name="T62" fmla="*/ 15 w 88"/>
                  <a:gd name="T63" fmla="*/ 44 h 97"/>
                  <a:gd name="T64" fmla="*/ 16 w 88"/>
                  <a:gd name="T65" fmla="*/ 42 h 97"/>
                  <a:gd name="T66" fmla="*/ 23 w 88"/>
                  <a:gd name="T67" fmla="*/ 43 h 97"/>
                  <a:gd name="T68" fmla="*/ 30 w 88"/>
                  <a:gd name="T69" fmla="*/ 42 h 97"/>
                  <a:gd name="T70" fmla="*/ 42 w 88"/>
                  <a:gd name="T71" fmla="*/ 40 h 97"/>
                  <a:gd name="T72" fmla="*/ 51 w 88"/>
                  <a:gd name="T73" fmla="*/ 38 h 97"/>
                  <a:gd name="T74" fmla="*/ 49 w 88"/>
                  <a:gd name="T75" fmla="*/ 35 h 97"/>
                  <a:gd name="T76" fmla="*/ 42 w 88"/>
                  <a:gd name="T77" fmla="*/ 21 h 97"/>
                  <a:gd name="T78" fmla="*/ 45 w 88"/>
                  <a:gd name="T79" fmla="*/ 12 h 97"/>
                  <a:gd name="T80" fmla="*/ 31 w 88"/>
                  <a:gd name="T81" fmla="*/ 15 h 97"/>
                  <a:gd name="T82" fmla="*/ 25 w 88"/>
                  <a:gd name="T83" fmla="*/ 12 h 97"/>
                  <a:gd name="T84" fmla="*/ 26 w 88"/>
                  <a:gd name="T85" fmla="*/ 1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88" h="97">
                    <a:moveTo>
                      <a:pt x="26" y="10"/>
                    </a:moveTo>
                    <a:cubicBezTo>
                      <a:pt x="26" y="10"/>
                      <a:pt x="31" y="11"/>
                      <a:pt x="39" y="7"/>
                    </a:cubicBezTo>
                    <a:cubicBezTo>
                      <a:pt x="39" y="7"/>
                      <a:pt x="46" y="6"/>
                      <a:pt x="47" y="3"/>
                    </a:cubicBezTo>
                    <a:cubicBezTo>
                      <a:pt x="47" y="3"/>
                      <a:pt x="48" y="0"/>
                      <a:pt x="53" y="2"/>
                    </a:cubicBezTo>
                    <a:cubicBezTo>
                      <a:pt x="53" y="2"/>
                      <a:pt x="67" y="1"/>
                      <a:pt x="69" y="9"/>
                    </a:cubicBezTo>
                    <a:cubicBezTo>
                      <a:pt x="69" y="9"/>
                      <a:pt x="70" y="13"/>
                      <a:pt x="64" y="16"/>
                    </a:cubicBezTo>
                    <a:cubicBezTo>
                      <a:pt x="64" y="16"/>
                      <a:pt x="60" y="20"/>
                      <a:pt x="61" y="26"/>
                    </a:cubicBezTo>
                    <a:cubicBezTo>
                      <a:pt x="61" y="26"/>
                      <a:pt x="65" y="35"/>
                      <a:pt x="69" y="33"/>
                    </a:cubicBezTo>
                    <a:cubicBezTo>
                      <a:pt x="69" y="33"/>
                      <a:pt x="81" y="33"/>
                      <a:pt x="82" y="36"/>
                    </a:cubicBezTo>
                    <a:cubicBezTo>
                      <a:pt x="82" y="36"/>
                      <a:pt x="88" y="42"/>
                      <a:pt x="84" y="45"/>
                    </a:cubicBezTo>
                    <a:cubicBezTo>
                      <a:pt x="84" y="45"/>
                      <a:pt x="81" y="46"/>
                      <a:pt x="79" y="48"/>
                    </a:cubicBezTo>
                    <a:cubicBezTo>
                      <a:pt x="79" y="48"/>
                      <a:pt x="78" y="49"/>
                      <a:pt x="75" y="48"/>
                    </a:cubicBezTo>
                    <a:cubicBezTo>
                      <a:pt x="75" y="48"/>
                      <a:pt x="68" y="48"/>
                      <a:pt x="69" y="55"/>
                    </a:cubicBezTo>
                    <a:cubicBezTo>
                      <a:pt x="69" y="70"/>
                      <a:pt x="69" y="70"/>
                      <a:pt x="69" y="70"/>
                    </a:cubicBezTo>
                    <a:cubicBezTo>
                      <a:pt x="69" y="70"/>
                      <a:pt x="65" y="83"/>
                      <a:pt x="58" y="89"/>
                    </a:cubicBezTo>
                    <a:cubicBezTo>
                      <a:pt x="58" y="89"/>
                      <a:pt x="54" y="92"/>
                      <a:pt x="53" y="92"/>
                    </a:cubicBezTo>
                    <a:cubicBezTo>
                      <a:pt x="53" y="92"/>
                      <a:pt x="51" y="93"/>
                      <a:pt x="48" y="96"/>
                    </a:cubicBezTo>
                    <a:cubicBezTo>
                      <a:pt x="48" y="96"/>
                      <a:pt x="47" y="97"/>
                      <a:pt x="45" y="97"/>
                    </a:cubicBezTo>
                    <a:cubicBezTo>
                      <a:pt x="24" y="97"/>
                      <a:pt x="24" y="97"/>
                      <a:pt x="24" y="97"/>
                    </a:cubicBezTo>
                    <a:cubicBezTo>
                      <a:pt x="24" y="97"/>
                      <a:pt x="22" y="96"/>
                      <a:pt x="20" y="97"/>
                    </a:cubicBezTo>
                    <a:cubicBezTo>
                      <a:pt x="20" y="97"/>
                      <a:pt x="18" y="96"/>
                      <a:pt x="18" y="95"/>
                    </a:cubicBezTo>
                    <a:cubicBezTo>
                      <a:pt x="18" y="95"/>
                      <a:pt x="19" y="94"/>
                      <a:pt x="17" y="95"/>
                    </a:cubicBezTo>
                    <a:cubicBezTo>
                      <a:pt x="17" y="95"/>
                      <a:pt x="16" y="93"/>
                      <a:pt x="14" y="94"/>
                    </a:cubicBezTo>
                    <a:cubicBezTo>
                      <a:pt x="4" y="89"/>
                      <a:pt x="4" y="89"/>
                      <a:pt x="4" y="89"/>
                    </a:cubicBezTo>
                    <a:cubicBezTo>
                      <a:pt x="4" y="89"/>
                      <a:pt x="0" y="87"/>
                      <a:pt x="6" y="88"/>
                    </a:cubicBezTo>
                    <a:cubicBezTo>
                      <a:pt x="6" y="88"/>
                      <a:pt x="19" y="93"/>
                      <a:pt x="14" y="89"/>
                    </a:cubicBezTo>
                    <a:cubicBezTo>
                      <a:pt x="14" y="89"/>
                      <a:pt x="11" y="86"/>
                      <a:pt x="15" y="86"/>
                    </a:cubicBezTo>
                    <a:cubicBezTo>
                      <a:pt x="15" y="86"/>
                      <a:pt x="30" y="87"/>
                      <a:pt x="40" y="81"/>
                    </a:cubicBezTo>
                    <a:cubicBezTo>
                      <a:pt x="40" y="81"/>
                      <a:pt x="61" y="73"/>
                      <a:pt x="55" y="54"/>
                    </a:cubicBezTo>
                    <a:cubicBezTo>
                      <a:pt x="55" y="54"/>
                      <a:pt x="48" y="50"/>
                      <a:pt x="38" y="53"/>
                    </a:cubicBezTo>
                    <a:cubicBezTo>
                      <a:pt x="38" y="53"/>
                      <a:pt x="29" y="59"/>
                      <a:pt x="25" y="57"/>
                    </a:cubicBezTo>
                    <a:cubicBezTo>
                      <a:pt x="25" y="57"/>
                      <a:pt x="17" y="51"/>
                      <a:pt x="15" y="44"/>
                    </a:cubicBezTo>
                    <a:cubicBezTo>
                      <a:pt x="15" y="44"/>
                      <a:pt x="12" y="40"/>
                      <a:pt x="16" y="42"/>
                    </a:cubicBezTo>
                    <a:cubicBezTo>
                      <a:pt x="16" y="42"/>
                      <a:pt x="17" y="44"/>
                      <a:pt x="23" y="43"/>
                    </a:cubicBezTo>
                    <a:cubicBezTo>
                      <a:pt x="23" y="43"/>
                      <a:pt x="28" y="44"/>
                      <a:pt x="30" y="42"/>
                    </a:cubicBezTo>
                    <a:cubicBezTo>
                      <a:pt x="30" y="42"/>
                      <a:pt x="35" y="41"/>
                      <a:pt x="42" y="40"/>
                    </a:cubicBezTo>
                    <a:cubicBezTo>
                      <a:pt x="42" y="40"/>
                      <a:pt x="49" y="39"/>
                      <a:pt x="51" y="38"/>
                    </a:cubicBezTo>
                    <a:cubicBezTo>
                      <a:pt x="51" y="38"/>
                      <a:pt x="53" y="35"/>
                      <a:pt x="49" y="35"/>
                    </a:cubicBezTo>
                    <a:cubicBezTo>
                      <a:pt x="49" y="35"/>
                      <a:pt x="39" y="37"/>
                      <a:pt x="42" y="21"/>
                    </a:cubicBezTo>
                    <a:cubicBezTo>
                      <a:pt x="42" y="21"/>
                      <a:pt x="50" y="9"/>
                      <a:pt x="45" y="12"/>
                    </a:cubicBezTo>
                    <a:cubicBezTo>
                      <a:pt x="45" y="12"/>
                      <a:pt x="37" y="17"/>
                      <a:pt x="31" y="15"/>
                    </a:cubicBezTo>
                    <a:cubicBezTo>
                      <a:pt x="31" y="15"/>
                      <a:pt x="27" y="15"/>
                      <a:pt x="25" y="12"/>
                    </a:cubicBezTo>
                    <a:cubicBezTo>
                      <a:pt x="25" y="12"/>
                      <a:pt x="22" y="7"/>
                      <a:pt x="2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Freeform 13"/>
              <p:cNvSpPr/>
              <p:nvPr/>
            </p:nvSpPr>
            <p:spPr bwMode="auto">
              <a:xfrm>
                <a:off x="4023" y="1962"/>
                <a:ext cx="151" cy="247"/>
              </a:xfrm>
              <a:custGeom>
                <a:avLst/>
                <a:gdLst>
                  <a:gd name="T0" fmla="*/ 37 w 79"/>
                  <a:gd name="T1" fmla="*/ 7 h 128"/>
                  <a:gd name="T2" fmla="*/ 39 w 79"/>
                  <a:gd name="T3" fmla="*/ 5 h 128"/>
                  <a:gd name="T4" fmla="*/ 49 w 79"/>
                  <a:gd name="T5" fmla="*/ 8 h 128"/>
                  <a:gd name="T6" fmla="*/ 58 w 79"/>
                  <a:gd name="T7" fmla="*/ 12 h 128"/>
                  <a:gd name="T8" fmla="*/ 60 w 79"/>
                  <a:gd name="T9" fmla="*/ 19 h 128"/>
                  <a:gd name="T10" fmla="*/ 61 w 79"/>
                  <a:gd name="T11" fmla="*/ 26 h 128"/>
                  <a:gd name="T12" fmla="*/ 69 w 79"/>
                  <a:gd name="T13" fmla="*/ 33 h 128"/>
                  <a:gd name="T14" fmla="*/ 70 w 79"/>
                  <a:gd name="T15" fmla="*/ 33 h 128"/>
                  <a:gd name="T16" fmla="*/ 74 w 79"/>
                  <a:gd name="T17" fmla="*/ 38 h 128"/>
                  <a:gd name="T18" fmla="*/ 75 w 79"/>
                  <a:gd name="T19" fmla="*/ 41 h 128"/>
                  <a:gd name="T20" fmla="*/ 77 w 79"/>
                  <a:gd name="T21" fmla="*/ 47 h 128"/>
                  <a:gd name="T22" fmla="*/ 70 w 79"/>
                  <a:gd name="T23" fmla="*/ 58 h 128"/>
                  <a:gd name="T24" fmla="*/ 66 w 79"/>
                  <a:gd name="T25" fmla="*/ 61 h 128"/>
                  <a:gd name="T26" fmla="*/ 62 w 79"/>
                  <a:gd name="T27" fmla="*/ 69 h 128"/>
                  <a:gd name="T28" fmla="*/ 56 w 79"/>
                  <a:gd name="T29" fmla="*/ 77 h 128"/>
                  <a:gd name="T30" fmla="*/ 48 w 79"/>
                  <a:gd name="T31" fmla="*/ 94 h 128"/>
                  <a:gd name="T32" fmla="*/ 44 w 79"/>
                  <a:gd name="T33" fmla="*/ 103 h 128"/>
                  <a:gd name="T34" fmla="*/ 38 w 79"/>
                  <a:gd name="T35" fmla="*/ 107 h 128"/>
                  <a:gd name="T36" fmla="*/ 36 w 79"/>
                  <a:gd name="T37" fmla="*/ 111 h 128"/>
                  <a:gd name="T38" fmla="*/ 33 w 79"/>
                  <a:gd name="T39" fmla="*/ 115 h 128"/>
                  <a:gd name="T40" fmla="*/ 25 w 79"/>
                  <a:gd name="T41" fmla="*/ 119 h 128"/>
                  <a:gd name="T42" fmla="*/ 18 w 79"/>
                  <a:gd name="T43" fmla="*/ 122 h 128"/>
                  <a:gd name="T44" fmla="*/ 13 w 79"/>
                  <a:gd name="T45" fmla="*/ 123 h 128"/>
                  <a:gd name="T46" fmla="*/ 11 w 79"/>
                  <a:gd name="T47" fmla="*/ 125 h 128"/>
                  <a:gd name="T48" fmla="*/ 3 w 79"/>
                  <a:gd name="T49" fmla="*/ 127 h 128"/>
                  <a:gd name="T50" fmla="*/ 9 w 79"/>
                  <a:gd name="T51" fmla="*/ 111 h 128"/>
                  <a:gd name="T52" fmla="*/ 14 w 79"/>
                  <a:gd name="T53" fmla="*/ 103 h 128"/>
                  <a:gd name="T54" fmla="*/ 18 w 79"/>
                  <a:gd name="T55" fmla="*/ 99 h 128"/>
                  <a:gd name="T56" fmla="*/ 20 w 79"/>
                  <a:gd name="T57" fmla="*/ 99 h 128"/>
                  <a:gd name="T58" fmla="*/ 25 w 79"/>
                  <a:gd name="T59" fmla="*/ 93 h 128"/>
                  <a:gd name="T60" fmla="*/ 23 w 79"/>
                  <a:gd name="T61" fmla="*/ 90 h 128"/>
                  <a:gd name="T62" fmla="*/ 23 w 79"/>
                  <a:gd name="T63" fmla="*/ 85 h 128"/>
                  <a:gd name="T64" fmla="*/ 22 w 79"/>
                  <a:gd name="T65" fmla="*/ 83 h 128"/>
                  <a:gd name="T66" fmla="*/ 18 w 79"/>
                  <a:gd name="T67" fmla="*/ 81 h 128"/>
                  <a:gd name="T68" fmla="*/ 15 w 79"/>
                  <a:gd name="T69" fmla="*/ 80 h 128"/>
                  <a:gd name="T70" fmla="*/ 9 w 79"/>
                  <a:gd name="T71" fmla="*/ 69 h 128"/>
                  <a:gd name="T72" fmla="*/ 27 w 79"/>
                  <a:gd name="T73" fmla="*/ 67 h 128"/>
                  <a:gd name="T74" fmla="*/ 36 w 79"/>
                  <a:gd name="T75" fmla="*/ 55 h 128"/>
                  <a:gd name="T76" fmla="*/ 35 w 79"/>
                  <a:gd name="T77" fmla="*/ 52 h 128"/>
                  <a:gd name="T78" fmla="*/ 36 w 79"/>
                  <a:gd name="T79" fmla="*/ 49 h 128"/>
                  <a:gd name="T80" fmla="*/ 36 w 79"/>
                  <a:gd name="T81" fmla="*/ 45 h 128"/>
                  <a:gd name="T82" fmla="*/ 37 w 79"/>
                  <a:gd name="T83" fmla="*/ 42 h 128"/>
                  <a:gd name="T84" fmla="*/ 37 w 79"/>
                  <a:gd name="T85" fmla="*/ 39 h 128"/>
                  <a:gd name="T86" fmla="*/ 38 w 79"/>
                  <a:gd name="T87" fmla="*/ 36 h 128"/>
                  <a:gd name="T88" fmla="*/ 38 w 79"/>
                  <a:gd name="T89" fmla="*/ 33 h 128"/>
                  <a:gd name="T90" fmla="*/ 39 w 79"/>
                  <a:gd name="T91" fmla="*/ 32 h 128"/>
                  <a:gd name="T92" fmla="*/ 40 w 79"/>
                  <a:gd name="T93" fmla="*/ 29 h 128"/>
                  <a:gd name="T94" fmla="*/ 39 w 79"/>
                  <a:gd name="T95" fmla="*/ 25 h 128"/>
                  <a:gd name="T96" fmla="*/ 37 w 79"/>
                  <a:gd name="T97" fmla="*/ 22 h 128"/>
                  <a:gd name="T98" fmla="*/ 37 w 79"/>
                  <a:gd name="T99" fmla="*/ 7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79" h="128">
                    <a:moveTo>
                      <a:pt x="37" y="7"/>
                    </a:moveTo>
                    <a:cubicBezTo>
                      <a:pt x="37" y="7"/>
                      <a:pt x="33" y="0"/>
                      <a:pt x="39" y="5"/>
                    </a:cubicBezTo>
                    <a:cubicBezTo>
                      <a:pt x="39" y="5"/>
                      <a:pt x="46" y="5"/>
                      <a:pt x="49" y="8"/>
                    </a:cubicBezTo>
                    <a:cubicBezTo>
                      <a:pt x="49" y="8"/>
                      <a:pt x="55" y="11"/>
                      <a:pt x="58" y="12"/>
                    </a:cubicBezTo>
                    <a:cubicBezTo>
                      <a:pt x="58" y="12"/>
                      <a:pt x="60" y="12"/>
                      <a:pt x="60" y="19"/>
                    </a:cubicBezTo>
                    <a:cubicBezTo>
                      <a:pt x="60" y="19"/>
                      <a:pt x="59" y="26"/>
                      <a:pt x="61" y="26"/>
                    </a:cubicBezTo>
                    <a:cubicBezTo>
                      <a:pt x="61" y="26"/>
                      <a:pt x="67" y="31"/>
                      <a:pt x="69" y="33"/>
                    </a:cubicBezTo>
                    <a:cubicBezTo>
                      <a:pt x="69" y="33"/>
                      <a:pt x="69" y="34"/>
                      <a:pt x="70" y="33"/>
                    </a:cubicBezTo>
                    <a:cubicBezTo>
                      <a:pt x="70" y="33"/>
                      <a:pt x="74" y="33"/>
                      <a:pt x="74" y="38"/>
                    </a:cubicBezTo>
                    <a:cubicBezTo>
                      <a:pt x="74" y="38"/>
                      <a:pt x="73" y="41"/>
                      <a:pt x="75" y="41"/>
                    </a:cubicBezTo>
                    <a:cubicBezTo>
                      <a:pt x="75" y="41"/>
                      <a:pt x="79" y="42"/>
                      <a:pt x="77" y="47"/>
                    </a:cubicBezTo>
                    <a:cubicBezTo>
                      <a:pt x="77" y="47"/>
                      <a:pt x="77" y="56"/>
                      <a:pt x="70" y="58"/>
                    </a:cubicBezTo>
                    <a:cubicBezTo>
                      <a:pt x="70" y="58"/>
                      <a:pt x="67" y="58"/>
                      <a:pt x="66" y="61"/>
                    </a:cubicBezTo>
                    <a:cubicBezTo>
                      <a:pt x="66" y="61"/>
                      <a:pt x="62" y="66"/>
                      <a:pt x="62" y="69"/>
                    </a:cubicBezTo>
                    <a:cubicBezTo>
                      <a:pt x="62" y="69"/>
                      <a:pt x="60" y="73"/>
                      <a:pt x="56" y="77"/>
                    </a:cubicBezTo>
                    <a:cubicBezTo>
                      <a:pt x="56" y="77"/>
                      <a:pt x="47" y="82"/>
                      <a:pt x="48" y="94"/>
                    </a:cubicBezTo>
                    <a:cubicBezTo>
                      <a:pt x="48" y="94"/>
                      <a:pt x="51" y="100"/>
                      <a:pt x="44" y="103"/>
                    </a:cubicBezTo>
                    <a:cubicBezTo>
                      <a:pt x="44" y="103"/>
                      <a:pt x="42" y="103"/>
                      <a:pt x="38" y="107"/>
                    </a:cubicBezTo>
                    <a:cubicBezTo>
                      <a:pt x="38" y="107"/>
                      <a:pt x="36" y="110"/>
                      <a:pt x="36" y="111"/>
                    </a:cubicBezTo>
                    <a:cubicBezTo>
                      <a:pt x="36" y="111"/>
                      <a:pt x="33" y="114"/>
                      <a:pt x="33" y="115"/>
                    </a:cubicBezTo>
                    <a:cubicBezTo>
                      <a:pt x="33" y="115"/>
                      <a:pt x="31" y="118"/>
                      <a:pt x="25" y="119"/>
                    </a:cubicBezTo>
                    <a:cubicBezTo>
                      <a:pt x="25" y="119"/>
                      <a:pt x="20" y="119"/>
                      <a:pt x="18" y="122"/>
                    </a:cubicBezTo>
                    <a:cubicBezTo>
                      <a:pt x="18" y="122"/>
                      <a:pt x="15" y="124"/>
                      <a:pt x="13" y="123"/>
                    </a:cubicBezTo>
                    <a:cubicBezTo>
                      <a:pt x="13" y="123"/>
                      <a:pt x="12" y="123"/>
                      <a:pt x="11" y="125"/>
                    </a:cubicBezTo>
                    <a:cubicBezTo>
                      <a:pt x="11" y="125"/>
                      <a:pt x="8" y="128"/>
                      <a:pt x="3" y="127"/>
                    </a:cubicBezTo>
                    <a:cubicBezTo>
                      <a:pt x="3" y="127"/>
                      <a:pt x="7" y="116"/>
                      <a:pt x="9" y="111"/>
                    </a:cubicBezTo>
                    <a:cubicBezTo>
                      <a:pt x="9" y="111"/>
                      <a:pt x="11" y="105"/>
                      <a:pt x="14" y="103"/>
                    </a:cubicBezTo>
                    <a:cubicBezTo>
                      <a:pt x="14" y="103"/>
                      <a:pt x="15" y="98"/>
                      <a:pt x="18" y="99"/>
                    </a:cubicBezTo>
                    <a:cubicBezTo>
                      <a:pt x="18" y="99"/>
                      <a:pt x="19" y="101"/>
                      <a:pt x="20" y="99"/>
                    </a:cubicBezTo>
                    <a:cubicBezTo>
                      <a:pt x="20" y="99"/>
                      <a:pt x="24" y="93"/>
                      <a:pt x="25" y="93"/>
                    </a:cubicBezTo>
                    <a:cubicBezTo>
                      <a:pt x="25" y="93"/>
                      <a:pt x="24" y="90"/>
                      <a:pt x="23" y="90"/>
                    </a:cubicBezTo>
                    <a:cubicBezTo>
                      <a:pt x="23" y="90"/>
                      <a:pt x="22" y="87"/>
                      <a:pt x="23" y="85"/>
                    </a:cubicBezTo>
                    <a:cubicBezTo>
                      <a:pt x="23" y="85"/>
                      <a:pt x="24" y="84"/>
                      <a:pt x="22" y="83"/>
                    </a:cubicBezTo>
                    <a:cubicBezTo>
                      <a:pt x="22" y="83"/>
                      <a:pt x="19" y="79"/>
                      <a:pt x="18" y="81"/>
                    </a:cubicBezTo>
                    <a:cubicBezTo>
                      <a:pt x="18" y="81"/>
                      <a:pt x="17" y="81"/>
                      <a:pt x="15" y="80"/>
                    </a:cubicBezTo>
                    <a:cubicBezTo>
                      <a:pt x="15" y="80"/>
                      <a:pt x="0" y="69"/>
                      <a:pt x="9" y="69"/>
                    </a:cubicBezTo>
                    <a:cubicBezTo>
                      <a:pt x="9" y="69"/>
                      <a:pt x="18" y="72"/>
                      <a:pt x="27" y="67"/>
                    </a:cubicBezTo>
                    <a:cubicBezTo>
                      <a:pt x="27" y="67"/>
                      <a:pt x="29" y="66"/>
                      <a:pt x="36" y="55"/>
                    </a:cubicBezTo>
                    <a:cubicBezTo>
                      <a:pt x="36" y="55"/>
                      <a:pt x="37" y="53"/>
                      <a:pt x="35" y="52"/>
                    </a:cubicBezTo>
                    <a:cubicBezTo>
                      <a:pt x="35" y="52"/>
                      <a:pt x="35" y="50"/>
                      <a:pt x="36" y="49"/>
                    </a:cubicBezTo>
                    <a:cubicBezTo>
                      <a:pt x="36" y="49"/>
                      <a:pt x="36" y="48"/>
                      <a:pt x="36" y="45"/>
                    </a:cubicBezTo>
                    <a:cubicBezTo>
                      <a:pt x="36" y="45"/>
                      <a:pt x="36" y="43"/>
                      <a:pt x="37" y="42"/>
                    </a:cubicBezTo>
                    <a:cubicBezTo>
                      <a:pt x="37" y="42"/>
                      <a:pt x="38" y="40"/>
                      <a:pt x="37" y="39"/>
                    </a:cubicBezTo>
                    <a:cubicBezTo>
                      <a:pt x="37" y="39"/>
                      <a:pt x="37" y="37"/>
                      <a:pt x="38" y="36"/>
                    </a:cubicBezTo>
                    <a:cubicBezTo>
                      <a:pt x="38" y="36"/>
                      <a:pt x="38" y="35"/>
                      <a:pt x="38" y="33"/>
                    </a:cubicBezTo>
                    <a:cubicBezTo>
                      <a:pt x="38" y="33"/>
                      <a:pt x="37" y="32"/>
                      <a:pt x="39" y="32"/>
                    </a:cubicBezTo>
                    <a:cubicBezTo>
                      <a:pt x="39" y="32"/>
                      <a:pt x="41" y="33"/>
                      <a:pt x="40" y="29"/>
                    </a:cubicBezTo>
                    <a:cubicBezTo>
                      <a:pt x="40" y="29"/>
                      <a:pt x="39" y="27"/>
                      <a:pt x="39" y="25"/>
                    </a:cubicBezTo>
                    <a:cubicBezTo>
                      <a:pt x="37" y="22"/>
                      <a:pt x="37" y="22"/>
                      <a:pt x="37" y="22"/>
                    </a:cubicBezTo>
                    <a:lnTo>
                      <a:pt x="37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Freeform 14"/>
              <p:cNvSpPr/>
              <p:nvPr/>
            </p:nvSpPr>
            <p:spPr bwMode="auto">
              <a:xfrm>
                <a:off x="4157" y="2138"/>
                <a:ext cx="63" cy="70"/>
              </a:xfrm>
              <a:custGeom>
                <a:avLst/>
                <a:gdLst>
                  <a:gd name="T0" fmla="*/ 3 w 33"/>
                  <a:gd name="T1" fmla="*/ 8 h 36"/>
                  <a:gd name="T2" fmla="*/ 7 w 33"/>
                  <a:gd name="T3" fmla="*/ 3 h 36"/>
                  <a:gd name="T4" fmla="*/ 13 w 33"/>
                  <a:gd name="T5" fmla="*/ 4 h 36"/>
                  <a:gd name="T6" fmla="*/ 23 w 33"/>
                  <a:gd name="T7" fmla="*/ 12 h 36"/>
                  <a:gd name="T8" fmla="*/ 30 w 33"/>
                  <a:gd name="T9" fmla="*/ 18 h 36"/>
                  <a:gd name="T10" fmla="*/ 31 w 33"/>
                  <a:gd name="T11" fmla="*/ 25 h 36"/>
                  <a:gd name="T12" fmla="*/ 30 w 33"/>
                  <a:gd name="T13" fmla="*/ 28 h 36"/>
                  <a:gd name="T14" fmla="*/ 28 w 33"/>
                  <a:gd name="T15" fmla="*/ 31 h 36"/>
                  <a:gd name="T16" fmla="*/ 19 w 33"/>
                  <a:gd name="T17" fmla="*/ 34 h 36"/>
                  <a:gd name="T18" fmla="*/ 12 w 33"/>
                  <a:gd name="T19" fmla="*/ 33 h 36"/>
                  <a:gd name="T20" fmla="*/ 8 w 33"/>
                  <a:gd name="T21" fmla="*/ 30 h 36"/>
                  <a:gd name="T22" fmla="*/ 5 w 33"/>
                  <a:gd name="T23" fmla="*/ 29 h 36"/>
                  <a:gd name="T24" fmla="*/ 2 w 33"/>
                  <a:gd name="T25" fmla="*/ 25 h 36"/>
                  <a:gd name="T26" fmla="*/ 2 w 33"/>
                  <a:gd name="T27" fmla="*/ 19 h 36"/>
                  <a:gd name="T28" fmla="*/ 3 w 33"/>
                  <a:gd name="T29" fmla="*/ 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3" h="36">
                    <a:moveTo>
                      <a:pt x="3" y="8"/>
                    </a:moveTo>
                    <a:cubicBezTo>
                      <a:pt x="3" y="8"/>
                      <a:pt x="4" y="0"/>
                      <a:pt x="7" y="3"/>
                    </a:cubicBezTo>
                    <a:cubicBezTo>
                      <a:pt x="7" y="3"/>
                      <a:pt x="10" y="4"/>
                      <a:pt x="13" y="4"/>
                    </a:cubicBezTo>
                    <a:cubicBezTo>
                      <a:pt x="13" y="4"/>
                      <a:pt x="19" y="7"/>
                      <a:pt x="23" y="12"/>
                    </a:cubicBezTo>
                    <a:cubicBezTo>
                      <a:pt x="23" y="12"/>
                      <a:pt x="28" y="17"/>
                      <a:pt x="30" y="18"/>
                    </a:cubicBezTo>
                    <a:cubicBezTo>
                      <a:pt x="30" y="18"/>
                      <a:pt x="33" y="20"/>
                      <a:pt x="31" y="25"/>
                    </a:cubicBezTo>
                    <a:cubicBezTo>
                      <a:pt x="31" y="25"/>
                      <a:pt x="29" y="27"/>
                      <a:pt x="30" y="28"/>
                    </a:cubicBezTo>
                    <a:cubicBezTo>
                      <a:pt x="30" y="28"/>
                      <a:pt x="29" y="30"/>
                      <a:pt x="28" y="31"/>
                    </a:cubicBezTo>
                    <a:cubicBezTo>
                      <a:pt x="28" y="31"/>
                      <a:pt x="24" y="36"/>
                      <a:pt x="19" y="34"/>
                    </a:cubicBezTo>
                    <a:cubicBezTo>
                      <a:pt x="19" y="34"/>
                      <a:pt x="15" y="34"/>
                      <a:pt x="12" y="33"/>
                    </a:cubicBezTo>
                    <a:cubicBezTo>
                      <a:pt x="12" y="33"/>
                      <a:pt x="9" y="32"/>
                      <a:pt x="8" y="30"/>
                    </a:cubicBezTo>
                    <a:cubicBezTo>
                      <a:pt x="8" y="30"/>
                      <a:pt x="6" y="29"/>
                      <a:pt x="5" y="29"/>
                    </a:cubicBezTo>
                    <a:cubicBezTo>
                      <a:pt x="5" y="29"/>
                      <a:pt x="4" y="29"/>
                      <a:pt x="2" y="25"/>
                    </a:cubicBezTo>
                    <a:cubicBezTo>
                      <a:pt x="2" y="25"/>
                      <a:pt x="0" y="23"/>
                      <a:pt x="2" y="19"/>
                    </a:cubicBezTo>
                    <a:cubicBezTo>
                      <a:pt x="2" y="19"/>
                      <a:pt x="4" y="14"/>
                      <a:pt x="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Freeform 15"/>
              <p:cNvSpPr/>
              <p:nvPr/>
            </p:nvSpPr>
            <p:spPr bwMode="auto">
              <a:xfrm>
                <a:off x="3720" y="2064"/>
                <a:ext cx="36" cy="142"/>
              </a:xfrm>
              <a:custGeom>
                <a:avLst/>
                <a:gdLst>
                  <a:gd name="T0" fmla="*/ 0 w 19"/>
                  <a:gd name="T1" fmla="*/ 48 h 73"/>
                  <a:gd name="T2" fmla="*/ 1 w 19"/>
                  <a:gd name="T3" fmla="*/ 27 h 73"/>
                  <a:gd name="T4" fmla="*/ 1 w 19"/>
                  <a:gd name="T5" fmla="*/ 24 h 73"/>
                  <a:gd name="T6" fmla="*/ 1 w 19"/>
                  <a:gd name="T7" fmla="*/ 12 h 73"/>
                  <a:gd name="T8" fmla="*/ 3 w 19"/>
                  <a:gd name="T9" fmla="*/ 10 h 73"/>
                  <a:gd name="T10" fmla="*/ 3 w 19"/>
                  <a:gd name="T11" fmla="*/ 7 h 73"/>
                  <a:gd name="T12" fmla="*/ 3 w 19"/>
                  <a:gd name="T13" fmla="*/ 5 h 73"/>
                  <a:gd name="T14" fmla="*/ 7 w 19"/>
                  <a:gd name="T15" fmla="*/ 3 h 73"/>
                  <a:gd name="T16" fmla="*/ 6 w 19"/>
                  <a:gd name="T17" fmla="*/ 8 h 73"/>
                  <a:gd name="T18" fmla="*/ 9 w 19"/>
                  <a:gd name="T19" fmla="*/ 26 h 73"/>
                  <a:gd name="T20" fmla="*/ 11 w 19"/>
                  <a:gd name="T21" fmla="*/ 30 h 73"/>
                  <a:gd name="T22" fmla="*/ 14 w 19"/>
                  <a:gd name="T23" fmla="*/ 37 h 73"/>
                  <a:gd name="T24" fmla="*/ 14 w 19"/>
                  <a:gd name="T25" fmla="*/ 42 h 73"/>
                  <a:gd name="T26" fmla="*/ 15 w 19"/>
                  <a:gd name="T27" fmla="*/ 43 h 73"/>
                  <a:gd name="T28" fmla="*/ 17 w 19"/>
                  <a:gd name="T29" fmla="*/ 45 h 73"/>
                  <a:gd name="T30" fmla="*/ 16 w 19"/>
                  <a:gd name="T31" fmla="*/ 54 h 73"/>
                  <a:gd name="T32" fmla="*/ 17 w 19"/>
                  <a:gd name="T33" fmla="*/ 57 h 73"/>
                  <a:gd name="T34" fmla="*/ 18 w 19"/>
                  <a:gd name="T35" fmla="*/ 59 h 73"/>
                  <a:gd name="T36" fmla="*/ 18 w 19"/>
                  <a:gd name="T37" fmla="*/ 61 h 73"/>
                  <a:gd name="T38" fmla="*/ 18 w 19"/>
                  <a:gd name="T39" fmla="*/ 70 h 73"/>
                  <a:gd name="T40" fmla="*/ 13 w 19"/>
                  <a:gd name="T41" fmla="*/ 71 h 73"/>
                  <a:gd name="T42" fmla="*/ 0 w 19"/>
                  <a:gd name="T43" fmla="*/ 48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9" h="73">
                    <a:moveTo>
                      <a:pt x="0" y="48"/>
                    </a:moveTo>
                    <a:cubicBezTo>
                      <a:pt x="0" y="48"/>
                      <a:pt x="0" y="28"/>
                      <a:pt x="1" y="27"/>
                    </a:cubicBezTo>
                    <a:cubicBezTo>
                      <a:pt x="1" y="27"/>
                      <a:pt x="1" y="26"/>
                      <a:pt x="1" y="24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2" y="11"/>
                      <a:pt x="3" y="10"/>
                    </a:cubicBezTo>
                    <a:cubicBezTo>
                      <a:pt x="3" y="10"/>
                      <a:pt x="2" y="7"/>
                      <a:pt x="3" y="7"/>
                    </a:cubicBezTo>
                    <a:cubicBezTo>
                      <a:pt x="3" y="7"/>
                      <a:pt x="3" y="6"/>
                      <a:pt x="3" y="5"/>
                    </a:cubicBezTo>
                    <a:cubicBezTo>
                      <a:pt x="3" y="5"/>
                      <a:pt x="4" y="0"/>
                      <a:pt x="7" y="3"/>
                    </a:cubicBezTo>
                    <a:cubicBezTo>
                      <a:pt x="7" y="3"/>
                      <a:pt x="8" y="5"/>
                      <a:pt x="6" y="8"/>
                    </a:cubicBezTo>
                    <a:cubicBezTo>
                      <a:pt x="6" y="8"/>
                      <a:pt x="3" y="11"/>
                      <a:pt x="9" y="26"/>
                    </a:cubicBezTo>
                    <a:cubicBezTo>
                      <a:pt x="9" y="26"/>
                      <a:pt x="9" y="28"/>
                      <a:pt x="11" y="30"/>
                    </a:cubicBezTo>
                    <a:cubicBezTo>
                      <a:pt x="11" y="30"/>
                      <a:pt x="14" y="32"/>
                      <a:pt x="14" y="37"/>
                    </a:cubicBezTo>
                    <a:cubicBezTo>
                      <a:pt x="14" y="37"/>
                      <a:pt x="14" y="40"/>
                      <a:pt x="14" y="42"/>
                    </a:cubicBezTo>
                    <a:cubicBezTo>
                      <a:pt x="14" y="42"/>
                      <a:pt x="12" y="44"/>
                      <a:pt x="15" y="43"/>
                    </a:cubicBezTo>
                    <a:cubicBezTo>
                      <a:pt x="15" y="43"/>
                      <a:pt x="17" y="43"/>
                      <a:pt x="17" y="45"/>
                    </a:cubicBezTo>
                    <a:cubicBezTo>
                      <a:pt x="17" y="45"/>
                      <a:pt x="16" y="52"/>
                      <a:pt x="16" y="54"/>
                    </a:cubicBezTo>
                    <a:cubicBezTo>
                      <a:pt x="16" y="54"/>
                      <a:pt x="18" y="56"/>
                      <a:pt x="17" y="57"/>
                    </a:cubicBezTo>
                    <a:cubicBezTo>
                      <a:pt x="17" y="57"/>
                      <a:pt x="17" y="58"/>
                      <a:pt x="18" y="59"/>
                    </a:cubicBezTo>
                    <a:cubicBezTo>
                      <a:pt x="18" y="59"/>
                      <a:pt x="18" y="59"/>
                      <a:pt x="18" y="61"/>
                    </a:cubicBezTo>
                    <a:cubicBezTo>
                      <a:pt x="18" y="61"/>
                      <a:pt x="19" y="69"/>
                      <a:pt x="18" y="70"/>
                    </a:cubicBezTo>
                    <a:cubicBezTo>
                      <a:pt x="18" y="70"/>
                      <a:pt x="16" y="73"/>
                      <a:pt x="13" y="71"/>
                    </a:cubicBezTo>
                    <a:cubicBezTo>
                      <a:pt x="13" y="71"/>
                      <a:pt x="3" y="62"/>
                      <a:pt x="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Freeform 16"/>
              <p:cNvSpPr/>
              <p:nvPr/>
            </p:nvSpPr>
            <p:spPr bwMode="auto">
              <a:xfrm>
                <a:off x="3746" y="1985"/>
                <a:ext cx="35" cy="60"/>
              </a:xfrm>
              <a:custGeom>
                <a:avLst/>
                <a:gdLst>
                  <a:gd name="T0" fmla="*/ 7 w 18"/>
                  <a:gd name="T1" fmla="*/ 5 h 31"/>
                  <a:gd name="T2" fmla="*/ 8 w 18"/>
                  <a:gd name="T3" fmla="*/ 2 h 31"/>
                  <a:gd name="T4" fmla="*/ 11 w 18"/>
                  <a:gd name="T5" fmla="*/ 3 h 31"/>
                  <a:gd name="T6" fmla="*/ 18 w 18"/>
                  <a:gd name="T7" fmla="*/ 25 h 31"/>
                  <a:gd name="T8" fmla="*/ 11 w 18"/>
                  <a:gd name="T9" fmla="*/ 28 h 31"/>
                  <a:gd name="T10" fmla="*/ 7 w 18"/>
                  <a:gd name="T11" fmla="*/ 25 h 31"/>
                  <a:gd name="T12" fmla="*/ 2 w 18"/>
                  <a:gd name="T13" fmla="*/ 25 h 31"/>
                  <a:gd name="T14" fmla="*/ 2 w 18"/>
                  <a:gd name="T15" fmla="*/ 22 h 31"/>
                  <a:gd name="T16" fmla="*/ 7 w 18"/>
                  <a:gd name="T17" fmla="*/ 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31">
                    <a:moveTo>
                      <a:pt x="7" y="5"/>
                    </a:moveTo>
                    <a:cubicBezTo>
                      <a:pt x="7" y="5"/>
                      <a:pt x="6" y="4"/>
                      <a:pt x="8" y="2"/>
                    </a:cubicBezTo>
                    <a:cubicBezTo>
                      <a:pt x="8" y="2"/>
                      <a:pt x="10" y="0"/>
                      <a:pt x="11" y="3"/>
                    </a:cubicBezTo>
                    <a:cubicBezTo>
                      <a:pt x="11" y="3"/>
                      <a:pt x="18" y="18"/>
                      <a:pt x="18" y="25"/>
                    </a:cubicBezTo>
                    <a:cubicBezTo>
                      <a:pt x="18" y="25"/>
                      <a:pt x="17" y="31"/>
                      <a:pt x="11" y="28"/>
                    </a:cubicBezTo>
                    <a:cubicBezTo>
                      <a:pt x="11" y="28"/>
                      <a:pt x="9" y="27"/>
                      <a:pt x="7" y="25"/>
                    </a:cubicBezTo>
                    <a:cubicBezTo>
                      <a:pt x="7" y="25"/>
                      <a:pt x="5" y="26"/>
                      <a:pt x="2" y="25"/>
                    </a:cubicBezTo>
                    <a:cubicBezTo>
                      <a:pt x="2" y="25"/>
                      <a:pt x="0" y="24"/>
                      <a:pt x="2" y="22"/>
                    </a:cubicBezTo>
                    <a:cubicBezTo>
                      <a:pt x="2" y="22"/>
                      <a:pt x="7" y="13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Freeform 17"/>
              <p:cNvSpPr>
                <a:spLocks noEditPoints="1"/>
              </p:cNvSpPr>
              <p:nvPr/>
            </p:nvSpPr>
            <p:spPr bwMode="auto">
              <a:xfrm>
                <a:off x="3769" y="1956"/>
                <a:ext cx="218" cy="246"/>
              </a:xfrm>
              <a:custGeom>
                <a:avLst/>
                <a:gdLst>
                  <a:gd name="T0" fmla="*/ 98 w 114"/>
                  <a:gd name="T1" fmla="*/ 50 h 127"/>
                  <a:gd name="T2" fmla="*/ 110 w 114"/>
                  <a:gd name="T3" fmla="*/ 70 h 127"/>
                  <a:gd name="T4" fmla="*/ 98 w 114"/>
                  <a:gd name="T5" fmla="*/ 83 h 127"/>
                  <a:gd name="T6" fmla="*/ 82 w 114"/>
                  <a:gd name="T7" fmla="*/ 103 h 127"/>
                  <a:gd name="T8" fmla="*/ 83 w 114"/>
                  <a:gd name="T9" fmla="*/ 119 h 127"/>
                  <a:gd name="T10" fmla="*/ 79 w 114"/>
                  <a:gd name="T11" fmla="*/ 85 h 127"/>
                  <a:gd name="T12" fmla="*/ 97 w 114"/>
                  <a:gd name="T13" fmla="*/ 64 h 127"/>
                  <a:gd name="T14" fmla="*/ 88 w 114"/>
                  <a:gd name="T15" fmla="*/ 51 h 127"/>
                  <a:gd name="T16" fmla="*/ 79 w 114"/>
                  <a:gd name="T17" fmla="*/ 45 h 127"/>
                  <a:gd name="T18" fmla="*/ 38 w 114"/>
                  <a:gd name="T19" fmla="*/ 47 h 127"/>
                  <a:gd name="T20" fmla="*/ 53 w 114"/>
                  <a:gd name="T21" fmla="*/ 40 h 127"/>
                  <a:gd name="T22" fmla="*/ 54 w 114"/>
                  <a:gd name="T23" fmla="*/ 3 h 127"/>
                  <a:gd name="T24" fmla="*/ 61 w 114"/>
                  <a:gd name="T25" fmla="*/ 3 h 127"/>
                  <a:gd name="T26" fmla="*/ 67 w 114"/>
                  <a:gd name="T27" fmla="*/ 27 h 127"/>
                  <a:gd name="T28" fmla="*/ 69 w 114"/>
                  <a:gd name="T29" fmla="*/ 43 h 127"/>
                  <a:gd name="T30" fmla="*/ 79 w 114"/>
                  <a:gd name="T31" fmla="*/ 49 h 127"/>
                  <a:gd name="T32" fmla="*/ 71 w 114"/>
                  <a:gd name="T33" fmla="*/ 53 h 127"/>
                  <a:gd name="T34" fmla="*/ 76 w 114"/>
                  <a:gd name="T35" fmla="*/ 64 h 127"/>
                  <a:gd name="T36" fmla="*/ 72 w 114"/>
                  <a:gd name="T37" fmla="*/ 73 h 127"/>
                  <a:gd name="T38" fmla="*/ 62 w 114"/>
                  <a:gd name="T39" fmla="*/ 95 h 127"/>
                  <a:gd name="T40" fmla="*/ 77 w 114"/>
                  <a:gd name="T41" fmla="*/ 88 h 127"/>
                  <a:gd name="T42" fmla="*/ 79 w 114"/>
                  <a:gd name="T43" fmla="*/ 120 h 127"/>
                  <a:gd name="T44" fmla="*/ 65 w 114"/>
                  <a:gd name="T45" fmla="*/ 120 h 127"/>
                  <a:gd name="T46" fmla="*/ 54 w 114"/>
                  <a:gd name="T47" fmla="*/ 119 h 127"/>
                  <a:gd name="T48" fmla="*/ 33 w 114"/>
                  <a:gd name="T49" fmla="*/ 115 h 127"/>
                  <a:gd name="T50" fmla="*/ 38 w 114"/>
                  <a:gd name="T51" fmla="*/ 109 h 127"/>
                  <a:gd name="T52" fmla="*/ 49 w 114"/>
                  <a:gd name="T53" fmla="*/ 98 h 127"/>
                  <a:gd name="T54" fmla="*/ 50 w 114"/>
                  <a:gd name="T55" fmla="*/ 84 h 127"/>
                  <a:gd name="T56" fmla="*/ 43 w 114"/>
                  <a:gd name="T57" fmla="*/ 67 h 127"/>
                  <a:gd name="T58" fmla="*/ 51 w 114"/>
                  <a:gd name="T59" fmla="*/ 61 h 127"/>
                  <a:gd name="T60" fmla="*/ 53 w 114"/>
                  <a:gd name="T61" fmla="*/ 50 h 127"/>
                  <a:gd name="T62" fmla="*/ 35 w 114"/>
                  <a:gd name="T63" fmla="*/ 59 h 127"/>
                  <a:gd name="T64" fmla="*/ 33 w 114"/>
                  <a:gd name="T65" fmla="*/ 51 h 127"/>
                  <a:gd name="T66" fmla="*/ 0 w 114"/>
                  <a:gd name="T67" fmla="*/ 78 h 127"/>
                  <a:gd name="T68" fmla="*/ 0 w 114"/>
                  <a:gd name="T69" fmla="*/ 76 h 127"/>
                  <a:gd name="T70" fmla="*/ 13 w 114"/>
                  <a:gd name="T71" fmla="*/ 63 h 127"/>
                  <a:gd name="T72" fmla="*/ 33 w 114"/>
                  <a:gd name="T73" fmla="*/ 51 h 127"/>
                  <a:gd name="T74" fmla="*/ 30 w 114"/>
                  <a:gd name="T75" fmla="*/ 63 h 127"/>
                  <a:gd name="T76" fmla="*/ 18 w 114"/>
                  <a:gd name="T77" fmla="*/ 69 h 127"/>
                  <a:gd name="T78" fmla="*/ 12 w 114"/>
                  <a:gd name="T79" fmla="*/ 86 h 127"/>
                  <a:gd name="T80" fmla="*/ 26 w 114"/>
                  <a:gd name="T81" fmla="*/ 106 h 127"/>
                  <a:gd name="T82" fmla="*/ 33 w 114"/>
                  <a:gd name="T83" fmla="*/ 115 h 127"/>
                  <a:gd name="T84" fmla="*/ 13 w 114"/>
                  <a:gd name="T85" fmla="*/ 98 h 127"/>
                  <a:gd name="T86" fmla="*/ 3 w 114"/>
                  <a:gd name="T87" fmla="*/ 8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14" h="127">
                    <a:moveTo>
                      <a:pt x="79" y="45"/>
                    </a:moveTo>
                    <a:cubicBezTo>
                      <a:pt x="86" y="47"/>
                      <a:pt x="95" y="49"/>
                      <a:pt x="98" y="50"/>
                    </a:cubicBezTo>
                    <a:cubicBezTo>
                      <a:pt x="98" y="50"/>
                      <a:pt x="106" y="52"/>
                      <a:pt x="112" y="63"/>
                    </a:cubicBezTo>
                    <a:cubicBezTo>
                      <a:pt x="112" y="63"/>
                      <a:pt x="114" y="64"/>
                      <a:pt x="110" y="70"/>
                    </a:cubicBezTo>
                    <a:cubicBezTo>
                      <a:pt x="110" y="70"/>
                      <a:pt x="106" y="75"/>
                      <a:pt x="101" y="77"/>
                    </a:cubicBezTo>
                    <a:cubicBezTo>
                      <a:pt x="101" y="77"/>
                      <a:pt x="99" y="78"/>
                      <a:pt x="98" y="83"/>
                    </a:cubicBezTo>
                    <a:cubicBezTo>
                      <a:pt x="98" y="83"/>
                      <a:pt x="91" y="93"/>
                      <a:pt x="87" y="95"/>
                    </a:cubicBezTo>
                    <a:cubicBezTo>
                      <a:pt x="87" y="95"/>
                      <a:pt x="81" y="97"/>
                      <a:pt x="82" y="103"/>
                    </a:cubicBezTo>
                    <a:cubicBezTo>
                      <a:pt x="82" y="103"/>
                      <a:pt x="88" y="109"/>
                      <a:pt x="86" y="117"/>
                    </a:cubicBezTo>
                    <a:cubicBezTo>
                      <a:pt x="86" y="117"/>
                      <a:pt x="86" y="119"/>
                      <a:pt x="83" y="119"/>
                    </a:cubicBezTo>
                    <a:cubicBezTo>
                      <a:pt x="83" y="119"/>
                      <a:pt x="82" y="119"/>
                      <a:pt x="79" y="120"/>
                    </a:cubicBezTo>
                    <a:cubicBezTo>
                      <a:pt x="79" y="85"/>
                      <a:pt x="79" y="85"/>
                      <a:pt x="79" y="85"/>
                    </a:cubicBezTo>
                    <a:cubicBezTo>
                      <a:pt x="83" y="81"/>
                      <a:pt x="89" y="76"/>
                      <a:pt x="89" y="76"/>
                    </a:cubicBezTo>
                    <a:cubicBezTo>
                      <a:pt x="90" y="73"/>
                      <a:pt x="97" y="64"/>
                      <a:pt x="97" y="64"/>
                    </a:cubicBezTo>
                    <a:cubicBezTo>
                      <a:pt x="98" y="63"/>
                      <a:pt x="97" y="59"/>
                      <a:pt x="97" y="59"/>
                    </a:cubicBezTo>
                    <a:cubicBezTo>
                      <a:pt x="97" y="57"/>
                      <a:pt x="88" y="51"/>
                      <a:pt x="88" y="51"/>
                    </a:cubicBezTo>
                    <a:cubicBezTo>
                      <a:pt x="87" y="50"/>
                      <a:pt x="83" y="50"/>
                      <a:pt x="79" y="49"/>
                    </a:cubicBezTo>
                    <a:lnTo>
                      <a:pt x="79" y="45"/>
                    </a:lnTo>
                    <a:close/>
                    <a:moveTo>
                      <a:pt x="33" y="51"/>
                    </a:moveTo>
                    <a:cubicBezTo>
                      <a:pt x="35" y="50"/>
                      <a:pt x="37" y="48"/>
                      <a:pt x="38" y="47"/>
                    </a:cubicBezTo>
                    <a:cubicBezTo>
                      <a:pt x="38" y="47"/>
                      <a:pt x="42" y="44"/>
                      <a:pt x="46" y="43"/>
                    </a:cubicBezTo>
                    <a:cubicBezTo>
                      <a:pt x="46" y="43"/>
                      <a:pt x="53" y="42"/>
                      <a:pt x="53" y="40"/>
                    </a:cubicBezTo>
                    <a:cubicBezTo>
                      <a:pt x="53" y="40"/>
                      <a:pt x="54" y="34"/>
                      <a:pt x="54" y="32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3"/>
                      <a:pt x="54" y="0"/>
                      <a:pt x="57" y="2"/>
                    </a:cubicBezTo>
                    <a:cubicBezTo>
                      <a:pt x="57" y="2"/>
                      <a:pt x="58" y="4"/>
                      <a:pt x="61" y="3"/>
                    </a:cubicBezTo>
                    <a:cubicBezTo>
                      <a:pt x="61" y="3"/>
                      <a:pt x="64" y="3"/>
                      <a:pt x="65" y="10"/>
                    </a:cubicBezTo>
                    <a:cubicBezTo>
                      <a:pt x="65" y="10"/>
                      <a:pt x="67" y="19"/>
                      <a:pt x="67" y="27"/>
                    </a:cubicBezTo>
                    <a:cubicBezTo>
                      <a:pt x="67" y="27"/>
                      <a:pt x="67" y="37"/>
                      <a:pt x="67" y="39"/>
                    </a:cubicBezTo>
                    <a:cubicBezTo>
                      <a:pt x="67" y="39"/>
                      <a:pt x="66" y="42"/>
                      <a:pt x="69" y="43"/>
                    </a:cubicBezTo>
                    <a:cubicBezTo>
                      <a:pt x="69" y="43"/>
                      <a:pt x="74" y="44"/>
                      <a:pt x="79" y="45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76" y="48"/>
                      <a:pt x="73" y="48"/>
                      <a:pt x="73" y="48"/>
                    </a:cubicBezTo>
                    <a:cubicBezTo>
                      <a:pt x="67" y="47"/>
                      <a:pt x="71" y="53"/>
                      <a:pt x="71" y="53"/>
                    </a:cubicBezTo>
                    <a:cubicBezTo>
                      <a:pt x="72" y="55"/>
                      <a:pt x="74" y="60"/>
                      <a:pt x="74" y="60"/>
                    </a:cubicBezTo>
                    <a:cubicBezTo>
                      <a:pt x="74" y="63"/>
                      <a:pt x="76" y="64"/>
                      <a:pt x="76" y="64"/>
                    </a:cubicBezTo>
                    <a:cubicBezTo>
                      <a:pt x="78" y="67"/>
                      <a:pt x="75" y="70"/>
                      <a:pt x="75" y="70"/>
                    </a:cubicBezTo>
                    <a:cubicBezTo>
                      <a:pt x="74" y="71"/>
                      <a:pt x="72" y="73"/>
                      <a:pt x="72" y="73"/>
                    </a:cubicBezTo>
                    <a:cubicBezTo>
                      <a:pt x="70" y="79"/>
                      <a:pt x="64" y="83"/>
                      <a:pt x="64" y="83"/>
                    </a:cubicBezTo>
                    <a:cubicBezTo>
                      <a:pt x="59" y="86"/>
                      <a:pt x="62" y="95"/>
                      <a:pt x="62" y="95"/>
                    </a:cubicBezTo>
                    <a:cubicBezTo>
                      <a:pt x="64" y="101"/>
                      <a:pt x="73" y="91"/>
                      <a:pt x="73" y="91"/>
                    </a:cubicBezTo>
                    <a:cubicBezTo>
                      <a:pt x="75" y="89"/>
                      <a:pt x="77" y="88"/>
                      <a:pt x="77" y="88"/>
                    </a:cubicBezTo>
                    <a:cubicBezTo>
                      <a:pt x="77" y="88"/>
                      <a:pt x="78" y="86"/>
                      <a:pt x="79" y="85"/>
                    </a:cubicBezTo>
                    <a:cubicBezTo>
                      <a:pt x="79" y="120"/>
                      <a:pt x="79" y="120"/>
                      <a:pt x="79" y="120"/>
                    </a:cubicBezTo>
                    <a:cubicBezTo>
                      <a:pt x="79" y="120"/>
                      <a:pt x="77" y="120"/>
                      <a:pt x="76" y="120"/>
                    </a:cubicBezTo>
                    <a:cubicBezTo>
                      <a:pt x="76" y="120"/>
                      <a:pt x="70" y="121"/>
                      <a:pt x="65" y="120"/>
                    </a:cubicBezTo>
                    <a:cubicBezTo>
                      <a:pt x="65" y="120"/>
                      <a:pt x="61" y="120"/>
                      <a:pt x="57" y="119"/>
                    </a:cubicBezTo>
                    <a:cubicBezTo>
                      <a:pt x="57" y="119"/>
                      <a:pt x="56" y="118"/>
                      <a:pt x="54" y="119"/>
                    </a:cubicBezTo>
                    <a:cubicBezTo>
                      <a:pt x="54" y="119"/>
                      <a:pt x="44" y="127"/>
                      <a:pt x="36" y="118"/>
                    </a:cubicBezTo>
                    <a:cubicBezTo>
                      <a:pt x="36" y="118"/>
                      <a:pt x="34" y="116"/>
                      <a:pt x="33" y="115"/>
                    </a:cubicBezTo>
                    <a:cubicBezTo>
                      <a:pt x="33" y="108"/>
                      <a:pt x="33" y="108"/>
                      <a:pt x="33" y="108"/>
                    </a:cubicBezTo>
                    <a:cubicBezTo>
                      <a:pt x="34" y="109"/>
                      <a:pt x="36" y="109"/>
                      <a:pt x="38" y="109"/>
                    </a:cubicBezTo>
                    <a:cubicBezTo>
                      <a:pt x="45" y="109"/>
                      <a:pt x="46" y="103"/>
                      <a:pt x="46" y="103"/>
                    </a:cubicBezTo>
                    <a:cubicBezTo>
                      <a:pt x="45" y="101"/>
                      <a:pt x="49" y="98"/>
                      <a:pt x="49" y="98"/>
                    </a:cubicBezTo>
                    <a:cubicBezTo>
                      <a:pt x="51" y="96"/>
                      <a:pt x="51" y="94"/>
                      <a:pt x="51" y="94"/>
                    </a:cubicBezTo>
                    <a:cubicBezTo>
                      <a:pt x="50" y="91"/>
                      <a:pt x="50" y="84"/>
                      <a:pt x="50" y="84"/>
                    </a:cubicBezTo>
                    <a:cubicBezTo>
                      <a:pt x="47" y="82"/>
                      <a:pt x="41" y="75"/>
                      <a:pt x="41" y="75"/>
                    </a:cubicBezTo>
                    <a:cubicBezTo>
                      <a:pt x="37" y="67"/>
                      <a:pt x="43" y="67"/>
                      <a:pt x="43" y="67"/>
                    </a:cubicBezTo>
                    <a:cubicBezTo>
                      <a:pt x="46" y="68"/>
                      <a:pt x="47" y="67"/>
                      <a:pt x="47" y="67"/>
                    </a:cubicBezTo>
                    <a:cubicBezTo>
                      <a:pt x="51" y="67"/>
                      <a:pt x="51" y="61"/>
                      <a:pt x="51" y="61"/>
                    </a:cubicBezTo>
                    <a:cubicBezTo>
                      <a:pt x="51" y="58"/>
                      <a:pt x="52" y="56"/>
                      <a:pt x="52" y="56"/>
                    </a:cubicBezTo>
                    <a:cubicBezTo>
                      <a:pt x="54" y="50"/>
                      <a:pt x="53" y="50"/>
                      <a:pt x="53" y="50"/>
                    </a:cubicBezTo>
                    <a:cubicBezTo>
                      <a:pt x="50" y="45"/>
                      <a:pt x="47" y="50"/>
                      <a:pt x="47" y="50"/>
                    </a:cubicBezTo>
                    <a:cubicBezTo>
                      <a:pt x="45" y="53"/>
                      <a:pt x="35" y="59"/>
                      <a:pt x="35" y="59"/>
                    </a:cubicBezTo>
                    <a:cubicBezTo>
                      <a:pt x="34" y="59"/>
                      <a:pt x="33" y="60"/>
                      <a:pt x="33" y="60"/>
                    </a:cubicBezTo>
                    <a:lnTo>
                      <a:pt x="33" y="51"/>
                    </a:lnTo>
                    <a:close/>
                    <a:moveTo>
                      <a:pt x="3" y="82"/>
                    </a:moveTo>
                    <a:cubicBezTo>
                      <a:pt x="3" y="82"/>
                      <a:pt x="0" y="81"/>
                      <a:pt x="0" y="78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77"/>
                      <a:pt x="0" y="77"/>
                      <a:pt x="0" y="76"/>
                    </a:cubicBezTo>
                    <a:cubicBezTo>
                      <a:pt x="0" y="76"/>
                      <a:pt x="0" y="74"/>
                      <a:pt x="5" y="69"/>
                    </a:cubicBezTo>
                    <a:cubicBezTo>
                      <a:pt x="5" y="69"/>
                      <a:pt x="9" y="65"/>
                      <a:pt x="13" y="63"/>
                    </a:cubicBezTo>
                    <a:cubicBezTo>
                      <a:pt x="13" y="63"/>
                      <a:pt x="22" y="57"/>
                      <a:pt x="28" y="55"/>
                    </a:cubicBezTo>
                    <a:cubicBezTo>
                      <a:pt x="28" y="55"/>
                      <a:pt x="30" y="53"/>
                      <a:pt x="33" y="51"/>
                    </a:cubicBezTo>
                    <a:cubicBezTo>
                      <a:pt x="33" y="60"/>
                      <a:pt x="33" y="60"/>
                      <a:pt x="33" y="60"/>
                    </a:cubicBezTo>
                    <a:cubicBezTo>
                      <a:pt x="31" y="62"/>
                      <a:pt x="30" y="63"/>
                      <a:pt x="30" y="63"/>
                    </a:cubicBezTo>
                    <a:cubicBezTo>
                      <a:pt x="26" y="62"/>
                      <a:pt x="22" y="65"/>
                      <a:pt x="22" y="65"/>
                    </a:cubicBezTo>
                    <a:cubicBezTo>
                      <a:pt x="17" y="67"/>
                      <a:pt x="18" y="69"/>
                      <a:pt x="18" y="69"/>
                    </a:cubicBezTo>
                    <a:cubicBezTo>
                      <a:pt x="17" y="72"/>
                      <a:pt x="14" y="78"/>
                      <a:pt x="14" y="78"/>
                    </a:cubicBezTo>
                    <a:cubicBezTo>
                      <a:pt x="13" y="79"/>
                      <a:pt x="12" y="84"/>
                      <a:pt x="12" y="86"/>
                    </a:cubicBezTo>
                    <a:cubicBezTo>
                      <a:pt x="12" y="86"/>
                      <a:pt x="14" y="92"/>
                      <a:pt x="14" y="92"/>
                    </a:cubicBezTo>
                    <a:cubicBezTo>
                      <a:pt x="16" y="97"/>
                      <a:pt x="26" y="106"/>
                      <a:pt x="26" y="106"/>
                    </a:cubicBezTo>
                    <a:cubicBezTo>
                      <a:pt x="28" y="107"/>
                      <a:pt x="30" y="108"/>
                      <a:pt x="33" y="108"/>
                    </a:cubicBezTo>
                    <a:cubicBezTo>
                      <a:pt x="33" y="115"/>
                      <a:pt x="33" y="115"/>
                      <a:pt x="33" y="115"/>
                    </a:cubicBezTo>
                    <a:cubicBezTo>
                      <a:pt x="31" y="113"/>
                      <a:pt x="29" y="111"/>
                      <a:pt x="27" y="111"/>
                    </a:cubicBezTo>
                    <a:cubicBezTo>
                      <a:pt x="27" y="111"/>
                      <a:pt x="17" y="102"/>
                      <a:pt x="13" y="98"/>
                    </a:cubicBezTo>
                    <a:cubicBezTo>
                      <a:pt x="13" y="98"/>
                      <a:pt x="7" y="92"/>
                      <a:pt x="7" y="87"/>
                    </a:cubicBezTo>
                    <a:cubicBezTo>
                      <a:pt x="7" y="87"/>
                      <a:pt x="6" y="82"/>
                      <a:pt x="3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7" name="Freeform 18"/>
              <p:cNvSpPr/>
              <p:nvPr/>
            </p:nvSpPr>
            <p:spPr bwMode="auto">
              <a:xfrm>
                <a:off x="3397" y="1954"/>
                <a:ext cx="212" cy="261"/>
              </a:xfrm>
              <a:custGeom>
                <a:avLst/>
                <a:gdLst>
                  <a:gd name="T0" fmla="*/ 92 w 111"/>
                  <a:gd name="T1" fmla="*/ 4 h 135"/>
                  <a:gd name="T2" fmla="*/ 108 w 111"/>
                  <a:gd name="T3" fmla="*/ 13 h 135"/>
                  <a:gd name="T4" fmla="*/ 106 w 111"/>
                  <a:gd name="T5" fmla="*/ 20 h 135"/>
                  <a:gd name="T6" fmla="*/ 98 w 111"/>
                  <a:gd name="T7" fmla="*/ 25 h 135"/>
                  <a:gd name="T8" fmla="*/ 93 w 111"/>
                  <a:gd name="T9" fmla="*/ 28 h 135"/>
                  <a:gd name="T10" fmla="*/ 68 w 111"/>
                  <a:gd name="T11" fmla="*/ 65 h 135"/>
                  <a:gd name="T12" fmla="*/ 48 w 111"/>
                  <a:gd name="T13" fmla="*/ 97 h 135"/>
                  <a:gd name="T14" fmla="*/ 27 w 111"/>
                  <a:gd name="T15" fmla="*/ 124 h 135"/>
                  <a:gd name="T16" fmla="*/ 23 w 111"/>
                  <a:gd name="T17" fmla="*/ 128 h 135"/>
                  <a:gd name="T18" fmla="*/ 20 w 111"/>
                  <a:gd name="T19" fmla="*/ 132 h 135"/>
                  <a:gd name="T20" fmla="*/ 13 w 111"/>
                  <a:gd name="T21" fmla="*/ 135 h 135"/>
                  <a:gd name="T22" fmla="*/ 8 w 111"/>
                  <a:gd name="T23" fmla="*/ 134 h 135"/>
                  <a:gd name="T24" fmla="*/ 3 w 111"/>
                  <a:gd name="T25" fmla="*/ 134 h 135"/>
                  <a:gd name="T26" fmla="*/ 4 w 111"/>
                  <a:gd name="T27" fmla="*/ 132 h 135"/>
                  <a:gd name="T28" fmla="*/ 6 w 111"/>
                  <a:gd name="T29" fmla="*/ 130 h 135"/>
                  <a:gd name="T30" fmla="*/ 8 w 111"/>
                  <a:gd name="T31" fmla="*/ 129 h 135"/>
                  <a:gd name="T32" fmla="*/ 9 w 111"/>
                  <a:gd name="T33" fmla="*/ 128 h 135"/>
                  <a:gd name="T34" fmla="*/ 11 w 111"/>
                  <a:gd name="T35" fmla="*/ 125 h 135"/>
                  <a:gd name="T36" fmla="*/ 13 w 111"/>
                  <a:gd name="T37" fmla="*/ 123 h 135"/>
                  <a:gd name="T38" fmla="*/ 31 w 111"/>
                  <a:gd name="T39" fmla="*/ 102 h 135"/>
                  <a:gd name="T40" fmla="*/ 48 w 111"/>
                  <a:gd name="T41" fmla="*/ 77 h 135"/>
                  <a:gd name="T42" fmla="*/ 58 w 111"/>
                  <a:gd name="T43" fmla="*/ 61 h 135"/>
                  <a:gd name="T44" fmla="*/ 78 w 111"/>
                  <a:gd name="T45" fmla="*/ 28 h 135"/>
                  <a:gd name="T46" fmla="*/ 58 w 111"/>
                  <a:gd name="T47" fmla="*/ 17 h 135"/>
                  <a:gd name="T48" fmla="*/ 61 w 111"/>
                  <a:gd name="T49" fmla="*/ 16 h 135"/>
                  <a:gd name="T50" fmla="*/ 81 w 111"/>
                  <a:gd name="T51" fmla="*/ 13 h 135"/>
                  <a:gd name="T52" fmla="*/ 92 w 111"/>
                  <a:gd name="T53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1" h="135">
                    <a:moveTo>
                      <a:pt x="92" y="4"/>
                    </a:moveTo>
                    <a:cubicBezTo>
                      <a:pt x="92" y="4"/>
                      <a:pt x="100" y="0"/>
                      <a:pt x="108" y="13"/>
                    </a:cubicBezTo>
                    <a:cubicBezTo>
                      <a:pt x="108" y="13"/>
                      <a:pt x="111" y="20"/>
                      <a:pt x="106" y="20"/>
                    </a:cubicBezTo>
                    <a:cubicBezTo>
                      <a:pt x="106" y="20"/>
                      <a:pt x="102" y="21"/>
                      <a:pt x="98" y="25"/>
                    </a:cubicBezTo>
                    <a:cubicBezTo>
                      <a:pt x="97" y="25"/>
                      <a:pt x="94" y="25"/>
                      <a:pt x="93" y="28"/>
                    </a:cubicBezTo>
                    <a:cubicBezTo>
                      <a:pt x="93" y="28"/>
                      <a:pt x="85" y="42"/>
                      <a:pt x="68" y="65"/>
                    </a:cubicBezTo>
                    <a:cubicBezTo>
                      <a:pt x="68" y="65"/>
                      <a:pt x="59" y="77"/>
                      <a:pt x="48" y="97"/>
                    </a:cubicBezTo>
                    <a:cubicBezTo>
                      <a:pt x="48" y="97"/>
                      <a:pt x="40" y="113"/>
                      <a:pt x="27" y="124"/>
                    </a:cubicBezTo>
                    <a:cubicBezTo>
                      <a:pt x="27" y="124"/>
                      <a:pt x="23" y="127"/>
                      <a:pt x="23" y="128"/>
                    </a:cubicBezTo>
                    <a:cubicBezTo>
                      <a:pt x="23" y="128"/>
                      <a:pt x="22" y="130"/>
                      <a:pt x="20" y="132"/>
                    </a:cubicBezTo>
                    <a:cubicBezTo>
                      <a:pt x="20" y="132"/>
                      <a:pt x="17" y="135"/>
                      <a:pt x="13" y="135"/>
                    </a:cubicBezTo>
                    <a:cubicBezTo>
                      <a:pt x="13" y="135"/>
                      <a:pt x="10" y="134"/>
                      <a:pt x="8" y="134"/>
                    </a:cubicBezTo>
                    <a:cubicBezTo>
                      <a:pt x="8" y="134"/>
                      <a:pt x="5" y="134"/>
                      <a:pt x="3" y="134"/>
                    </a:cubicBezTo>
                    <a:cubicBezTo>
                      <a:pt x="3" y="134"/>
                      <a:pt x="0" y="135"/>
                      <a:pt x="4" y="132"/>
                    </a:cubicBezTo>
                    <a:cubicBezTo>
                      <a:pt x="4" y="132"/>
                      <a:pt x="4" y="131"/>
                      <a:pt x="6" y="130"/>
                    </a:cubicBezTo>
                    <a:cubicBezTo>
                      <a:pt x="6" y="130"/>
                      <a:pt x="7" y="130"/>
                      <a:pt x="8" y="129"/>
                    </a:cubicBezTo>
                    <a:cubicBezTo>
                      <a:pt x="8" y="129"/>
                      <a:pt x="7" y="128"/>
                      <a:pt x="9" y="128"/>
                    </a:cubicBezTo>
                    <a:cubicBezTo>
                      <a:pt x="9" y="128"/>
                      <a:pt x="11" y="129"/>
                      <a:pt x="11" y="125"/>
                    </a:cubicBezTo>
                    <a:cubicBezTo>
                      <a:pt x="11" y="125"/>
                      <a:pt x="11" y="124"/>
                      <a:pt x="13" y="123"/>
                    </a:cubicBezTo>
                    <a:cubicBezTo>
                      <a:pt x="13" y="123"/>
                      <a:pt x="19" y="118"/>
                      <a:pt x="31" y="102"/>
                    </a:cubicBezTo>
                    <a:cubicBezTo>
                      <a:pt x="31" y="102"/>
                      <a:pt x="42" y="89"/>
                      <a:pt x="48" y="77"/>
                    </a:cubicBezTo>
                    <a:cubicBezTo>
                      <a:pt x="48" y="77"/>
                      <a:pt x="53" y="69"/>
                      <a:pt x="58" y="61"/>
                    </a:cubicBezTo>
                    <a:cubicBezTo>
                      <a:pt x="58" y="61"/>
                      <a:pt x="75" y="34"/>
                      <a:pt x="78" y="28"/>
                    </a:cubicBezTo>
                    <a:cubicBezTo>
                      <a:pt x="78" y="28"/>
                      <a:pt x="59" y="25"/>
                      <a:pt x="58" y="17"/>
                    </a:cubicBezTo>
                    <a:cubicBezTo>
                      <a:pt x="58" y="17"/>
                      <a:pt x="58" y="14"/>
                      <a:pt x="61" y="16"/>
                    </a:cubicBezTo>
                    <a:cubicBezTo>
                      <a:pt x="61" y="16"/>
                      <a:pt x="70" y="20"/>
                      <a:pt x="81" y="13"/>
                    </a:cubicBezTo>
                    <a:cubicBezTo>
                      <a:pt x="81" y="13"/>
                      <a:pt x="87" y="11"/>
                      <a:pt x="9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" name="Freeform 19"/>
              <p:cNvSpPr/>
              <p:nvPr/>
            </p:nvSpPr>
            <p:spPr bwMode="auto">
              <a:xfrm>
                <a:off x="3508" y="2093"/>
                <a:ext cx="158" cy="118"/>
              </a:xfrm>
              <a:custGeom>
                <a:avLst/>
                <a:gdLst>
                  <a:gd name="T0" fmla="*/ 11 w 83"/>
                  <a:gd name="T1" fmla="*/ 29 h 61"/>
                  <a:gd name="T2" fmla="*/ 4 w 83"/>
                  <a:gd name="T3" fmla="*/ 21 h 61"/>
                  <a:gd name="T4" fmla="*/ 20 w 83"/>
                  <a:gd name="T5" fmla="*/ 27 h 61"/>
                  <a:gd name="T6" fmla="*/ 23 w 83"/>
                  <a:gd name="T7" fmla="*/ 33 h 61"/>
                  <a:gd name="T8" fmla="*/ 33 w 83"/>
                  <a:gd name="T9" fmla="*/ 46 h 61"/>
                  <a:gd name="T10" fmla="*/ 34 w 83"/>
                  <a:gd name="T11" fmla="*/ 44 h 61"/>
                  <a:gd name="T12" fmla="*/ 34 w 83"/>
                  <a:gd name="T13" fmla="*/ 39 h 61"/>
                  <a:gd name="T14" fmla="*/ 38 w 83"/>
                  <a:gd name="T15" fmla="*/ 36 h 61"/>
                  <a:gd name="T16" fmla="*/ 40 w 83"/>
                  <a:gd name="T17" fmla="*/ 35 h 61"/>
                  <a:gd name="T18" fmla="*/ 47 w 83"/>
                  <a:gd name="T19" fmla="*/ 26 h 61"/>
                  <a:gd name="T20" fmla="*/ 47 w 83"/>
                  <a:gd name="T21" fmla="*/ 19 h 61"/>
                  <a:gd name="T22" fmla="*/ 37 w 83"/>
                  <a:gd name="T23" fmla="*/ 13 h 61"/>
                  <a:gd name="T24" fmla="*/ 35 w 83"/>
                  <a:gd name="T25" fmla="*/ 11 h 61"/>
                  <a:gd name="T26" fmla="*/ 42 w 83"/>
                  <a:gd name="T27" fmla="*/ 10 h 61"/>
                  <a:gd name="T28" fmla="*/ 55 w 83"/>
                  <a:gd name="T29" fmla="*/ 4 h 61"/>
                  <a:gd name="T30" fmla="*/ 59 w 83"/>
                  <a:gd name="T31" fmla="*/ 1 h 61"/>
                  <a:gd name="T32" fmla="*/ 68 w 83"/>
                  <a:gd name="T33" fmla="*/ 3 h 61"/>
                  <a:gd name="T34" fmla="*/ 81 w 83"/>
                  <a:gd name="T35" fmla="*/ 15 h 61"/>
                  <a:gd name="T36" fmla="*/ 82 w 83"/>
                  <a:gd name="T37" fmla="*/ 18 h 61"/>
                  <a:gd name="T38" fmla="*/ 78 w 83"/>
                  <a:gd name="T39" fmla="*/ 23 h 61"/>
                  <a:gd name="T40" fmla="*/ 66 w 83"/>
                  <a:gd name="T41" fmla="*/ 34 h 61"/>
                  <a:gd name="T42" fmla="*/ 64 w 83"/>
                  <a:gd name="T43" fmla="*/ 46 h 61"/>
                  <a:gd name="T44" fmla="*/ 62 w 83"/>
                  <a:gd name="T45" fmla="*/ 53 h 61"/>
                  <a:gd name="T46" fmla="*/ 55 w 83"/>
                  <a:gd name="T47" fmla="*/ 55 h 61"/>
                  <a:gd name="T48" fmla="*/ 46 w 83"/>
                  <a:gd name="T49" fmla="*/ 59 h 61"/>
                  <a:gd name="T50" fmla="*/ 43 w 83"/>
                  <a:gd name="T51" fmla="*/ 59 h 61"/>
                  <a:gd name="T52" fmla="*/ 40 w 83"/>
                  <a:gd name="T53" fmla="*/ 58 h 61"/>
                  <a:gd name="T54" fmla="*/ 38 w 83"/>
                  <a:gd name="T55" fmla="*/ 55 h 61"/>
                  <a:gd name="T56" fmla="*/ 33 w 83"/>
                  <a:gd name="T57" fmla="*/ 51 h 61"/>
                  <a:gd name="T58" fmla="*/ 29 w 83"/>
                  <a:gd name="T59" fmla="*/ 49 h 61"/>
                  <a:gd name="T60" fmla="*/ 20 w 83"/>
                  <a:gd name="T61" fmla="*/ 35 h 61"/>
                  <a:gd name="T62" fmla="*/ 11 w 83"/>
                  <a:gd name="T63" fmla="*/ 2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3" h="61">
                    <a:moveTo>
                      <a:pt x="11" y="29"/>
                    </a:moveTo>
                    <a:cubicBezTo>
                      <a:pt x="11" y="29"/>
                      <a:pt x="0" y="23"/>
                      <a:pt x="4" y="21"/>
                    </a:cubicBezTo>
                    <a:cubicBezTo>
                      <a:pt x="4" y="21"/>
                      <a:pt x="12" y="18"/>
                      <a:pt x="20" y="27"/>
                    </a:cubicBezTo>
                    <a:cubicBezTo>
                      <a:pt x="20" y="27"/>
                      <a:pt x="21" y="30"/>
                      <a:pt x="23" y="33"/>
                    </a:cubicBezTo>
                    <a:cubicBezTo>
                      <a:pt x="23" y="33"/>
                      <a:pt x="24" y="36"/>
                      <a:pt x="33" y="46"/>
                    </a:cubicBezTo>
                    <a:cubicBezTo>
                      <a:pt x="33" y="46"/>
                      <a:pt x="34" y="47"/>
                      <a:pt x="34" y="44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6" y="35"/>
                      <a:pt x="38" y="36"/>
                    </a:cubicBezTo>
                    <a:cubicBezTo>
                      <a:pt x="38" y="36"/>
                      <a:pt x="39" y="37"/>
                      <a:pt x="40" y="35"/>
                    </a:cubicBezTo>
                    <a:cubicBezTo>
                      <a:pt x="40" y="35"/>
                      <a:pt x="45" y="31"/>
                      <a:pt x="47" y="26"/>
                    </a:cubicBezTo>
                    <a:cubicBezTo>
                      <a:pt x="47" y="26"/>
                      <a:pt x="50" y="21"/>
                      <a:pt x="47" y="19"/>
                    </a:cubicBezTo>
                    <a:cubicBezTo>
                      <a:pt x="47" y="19"/>
                      <a:pt x="40" y="15"/>
                      <a:pt x="37" y="13"/>
                    </a:cubicBezTo>
                    <a:cubicBezTo>
                      <a:pt x="37" y="13"/>
                      <a:pt x="33" y="12"/>
                      <a:pt x="35" y="11"/>
                    </a:cubicBezTo>
                    <a:cubicBezTo>
                      <a:pt x="35" y="11"/>
                      <a:pt x="37" y="10"/>
                      <a:pt x="42" y="10"/>
                    </a:cubicBezTo>
                    <a:cubicBezTo>
                      <a:pt x="42" y="10"/>
                      <a:pt x="53" y="8"/>
                      <a:pt x="55" y="4"/>
                    </a:cubicBezTo>
                    <a:cubicBezTo>
                      <a:pt x="55" y="4"/>
                      <a:pt x="56" y="0"/>
                      <a:pt x="59" y="1"/>
                    </a:cubicBezTo>
                    <a:cubicBezTo>
                      <a:pt x="59" y="1"/>
                      <a:pt x="65" y="4"/>
                      <a:pt x="68" y="3"/>
                    </a:cubicBezTo>
                    <a:cubicBezTo>
                      <a:pt x="68" y="3"/>
                      <a:pt x="79" y="3"/>
                      <a:pt x="81" y="15"/>
                    </a:cubicBezTo>
                    <a:cubicBezTo>
                      <a:pt x="81" y="15"/>
                      <a:pt x="81" y="17"/>
                      <a:pt x="82" y="18"/>
                    </a:cubicBezTo>
                    <a:cubicBezTo>
                      <a:pt x="82" y="18"/>
                      <a:pt x="83" y="22"/>
                      <a:pt x="78" y="23"/>
                    </a:cubicBezTo>
                    <a:cubicBezTo>
                      <a:pt x="78" y="23"/>
                      <a:pt x="68" y="30"/>
                      <a:pt x="66" y="34"/>
                    </a:cubicBezTo>
                    <a:cubicBezTo>
                      <a:pt x="66" y="34"/>
                      <a:pt x="62" y="42"/>
                      <a:pt x="64" y="46"/>
                    </a:cubicBezTo>
                    <a:cubicBezTo>
                      <a:pt x="64" y="46"/>
                      <a:pt x="66" y="51"/>
                      <a:pt x="62" y="53"/>
                    </a:cubicBezTo>
                    <a:cubicBezTo>
                      <a:pt x="62" y="53"/>
                      <a:pt x="59" y="55"/>
                      <a:pt x="55" y="55"/>
                    </a:cubicBezTo>
                    <a:cubicBezTo>
                      <a:pt x="55" y="55"/>
                      <a:pt x="50" y="54"/>
                      <a:pt x="46" y="59"/>
                    </a:cubicBezTo>
                    <a:cubicBezTo>
                      <a:pt x="46" y="59"/>
                      <a:pt x="46" y="61"/>
                      <a:pt x="43" y="59"/>
                    </a:cubicBezTo>
                    <a:cubicBezTo>
                      <a:pt x="43" y="59"/>
                      <a:pt x="43" y="58"/>
                      <a:pt x="40" y="58"/>
                    </a:cubicBezTo>
                    <a:cubicBezTo>
                      <a:pt x="40" y="58"/>
                      <a:pt x="38" y="58"/>
                      <a:pt x="38" y="55"/>
                    </a:cubicBezTo>
                    <a:cubicBezTo>
                      <a:pt x="38" y="55"/>
                      <a:pt x="37" y="52"/>
                      <a:pt x="33" y="51"/>
                    </a:cubicBezTo>
                    <a:cubicBezTo>
                      <a:pt x="33" y="51"/>
                      <a:pt x="31" y="52"/>
                      <a:pt x="29" y="49"/>
                    </a:cubicBezTo>
                    <a:cubicBezTo>
                      <a:pt x="29" y="49"/>
                      <a:pt x="23" y="39"/>
                      <a:pt x="20" y="35"/>
                    </a:cubicBezTo>
                    <a:cubicBezTo>
                      <a:pt x="20" y="35"/>
                      <a:pt x="16" y="30"/>
                      <a:pt x="11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Freeform 20"/>
              <p:cNvSpPr/>
              <p:nvPr/>
            </p:nvSpPr>
            <p:spPr bwMode="auto">
              <a:xfrm>
                <a:off x="4556" y="2116"/>
                <a:ext cx="19" cy="97"/>
              </a:xfrm>
              <a:custGeom>
                <a:avLst/>
                <a:gdLst>
                  <a:gd name="T0" fmla="*/ 10 w 10"/>
                  <a:gd name="T1" fmla="*/ 50 h 50"/>
                  <a:gd name="T2" fmla="*/ 6 w 10"/>
                  <a:gd name="T3" fmla="*/ 50 h 50"/>
                  <a:gd name="T4" fmla="*/ 0 w 10"/>
                  <a:gd name="T5" fmla="*/ 25 h 50"/>
                  <a:gd name="T6" fmla="*/ 6 w 10"/>
                  <a:gd name="T7" fmla="*/ 0 h 50"/>
                  <a:gd name="T8" fmla="*/ 10 w 10"/>
                  <a:gd name="T9" fmla="*/ 0 h 50"/>
                  <a:gd name="T10" fmla="*/ 4 w 10"/>
                  <a:gd name="T11" fmla="*/ 25 h 50"/>
                  <a:gd name="T12" fmla="*/ 10 w 10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0">
                    <a:moveTo>
                      <a:pt x="10" y="50"/>
                    </a:moveTo>
                    <a:cubicBezTo>
                      <a:pt x="6" y="50"/>
                      <a:pt x="6" y="50"/>
                      <a:pt x="6" y="50"/>
                    </a:cubicBezTo>
                    <a:cubicBezTo>
                      <a:pt x="2" y="43"/>
                      <a:pt x="0" y="35"/>
                      <a:pt x="0" y="25"/>
                    </a:cubicBezTo>
                    <a:cubicBezTo>
                      <a:pt x="0" y="15"/>
                      <a:pt x="2" y="7"/>
                      <a:pt x="6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6" y="8"/>
                      <a:pt x="4" y="16"/>
                      <a:pt x="4" y="25"/>
                    </a:cubicBezTo>
                    <a:cubicBezTo>
                      <a:pt x="4" y="35"/>
                      <a:pt x="6" y="43"/>
                      <a:pt x="10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Freeform 21"/>
              <p:cNvSpPr>
                <a:spLocks noEditPoints="1"/>
              </p:cNvSpPr>
              <p:nvPr/>
            </p:nvSpPr>
            <p:spPr bwMode="auto">
              <a:xfrm>
                <a:off x="4594" y="2116"/>
                <a:ext cx="95" cy="99"/>
              </a:xfrm>
              <a:custGeom>
                <a:avLst/>
                <a:gdLst>
                  <a:gd name="T0" fmla="*/ 15 w 50"/>
                  <a:gd name="T1" fmla="*/ 0 h 51"/>
                  <a:gd name="T2" fmla="*/ 19 w 50"/>
                  <a:gd name="T3" fmla="*/ 3 h 51"/>
                  <a:gd name="T4" fmla="*/ 16 w 50"/>
                  <a:gd name="T5" fmla="*/ 5 h 51"/>
                  <a:gd name="T6" fmla="*/ 14 w 50"/>
                  <a:gd name="T7" fmla="*/ 26 h 51"/>
                  <a:gd name="T8" fmla="*/ 14 w 50"/>
                  <a:gd name="T9" fmla="*/ 30 h 51"/>
                  <a:gd name="T10" fmla="*/ 11 w 50"/>
                  <a:gd name="T11" fmla="*/ 26 h 51"/>
                  <a:gd name="T12" fmla="*/ 8 w 50"/>
                  <a:gd name="T13" fmla="*/ 16 h 51"/>
                  <a:gd name="T14" fmla="*/ 0 w 50"/>
                  <a:gd name="T15" fmla="*/ 18 h 51"/>
                  <a:gd name="T16" fmla="*/ 25 w 50"/>
                  <a:gd name="T17" fmla="*/ 35 h 51"/>
                  <a:gd name="T18" fmla="*/ 24 w 50"/>
                  <a:gd name="T19" fmla="*/ 29 h 51"/>
                  <a:gd name="T20" fmla="*/ 29 w 50"/>
                  <a:gd name="T21" fmla="*/ 29 h 51"/>
                  <a:gd name="T22" fmla="*/ 28 w 50"/>
                  <a:gd name="T23" fmla="*/ 34 h 51"/>
                  <a:gd name="T24" fmla="*/ 46 w 50"/>
                  <a:gd name="T25" fmla="*/ 35 h 51"/>
                  <a:gd name="T26" fmla="*/ 50 w 50"/>
                  <a:gd name="T27" fmla="*/ 38 h 51"/>
                  <a:gd name="T28" fmla="*/ 46 w 50"/>
                  <a:gd name="T29" fmla="*/ 38 h 51"/>
                  <a:gd name="T30" fmla="*/ 28 w 50"/>
                  <a:gd name="T31" fmla="*/ 46 h 51"/>
                  <a:gd name="T32" fmla="*/ 28 w 50"/>
                  <a:gd name="T33" fmla="*/ 51 h 51"/>
                  <a:gd name="T34" fmla="*/ 25 w 50"/>
                  <a:gd name="T35" fmla="*/ 46 h 51"/>
                  <a:gd name="T36" fmla="*/ 6 w 50"/>
                  <a:gd name="T37" fmla="*/ 38 h 51"/>
                  <a:gd name="T38" fmla="*/ 2 w 50"/>
                  <a:gd name="T39" fmla="*/ 35 h 51"/>
                  <a:gd name="T40" fmla="*/ 27 w 50"/>
                  <a:gd name="T41" fmla="*/ 13 h 51"/>
                  <a:gd name="T42" fmla="*/ 27 w 50"/>
                  <a:gd name="T43" fmla="*/ 0 h 51"/>
                  <a:gd name="T44" fmla="*/ 32 w 50"/>
                  <a:gd name="T45" fmla="*/ 1 h 51"/>
                  <a:gd name="T46" fmla="*/ 31 w 50"/>
                  <a:gd name="T47" fmla="*/ 6 h 51"/>
                  <a:gd name="T48" fmla="*/ 44 w 50"/>
                  <a:gd name="T49" fmla="*/ 3 h 51"/>
                  <a:gd name="T50" fmla="*/ 47 w 50"/>
                  <a:gd name="T51" fmla="*/ 7 h 51"/>
                  <a:gd name="T52" fmla="*/ 41 w 50"/>
                  <a:gd name="T53" fmla="*/ 9 h 51"/>
                  <a:gd name="T54" fmla="*/ 31 w 50"/>
                  <a:gd name="T55" fmla="*/ 22 h 51"/>
                  <a:gd name="T56" fmla="*/ 46 w 50"/>
                  <a:gd name="T57" fmla="*/ 22 h 51"/>
                  <a:gd name="T58" fmla="*/ 50 w 50"/>
                  <a:gd name="T59" fmla="*/ 20 h 51"/>
                  <a:gd name="T60" fmla="*/ 49 w 50"/>
                  <a:gd name="T61" fmla="*/ 24 h 51"/>
                  <a:gd name="T62" fmla="*/ 32 w 50"/>
                  <a:gd name="T63" fmla="*/ 29 h 51"/>
                  <a:gd name="T64" fmla="*/ 27 w 50"/>
                  <a:gd name="T65" fmla="*/ 16 h 51"/>
                  <a:gd name="T66" fmla="*/ 18 w 50"/>
                  <a:gd name="T67" fmla="*/ 17 h 51"/>
                  <a:gd name="T68" fmla="*/ 27 w 50"/>
                  <a:gd name="T69" fmla="*/ 1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0" h="51">
                    <a:moveTo>
                      <a:pt x="0" y="18"/>
                    </a:moveTo>
                    <a:cubicBezTo>
                      <a:pt x="8" y="13"/>
                      <a:pt x="13" y="6"/>
                      <a:pt x="15" y="0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0" y="2"/>
                      <a:pt x="20" y="3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3"/>
                      <a:pt x="17" y="4"/>
                      <a:pt x="16" y="5"/>
                    </a:cubicBezTo>
                    <a:cubicBezTo>
                      <a:pt x="15" y="7"/>
                      <a:pt x="15" y="9"/>
                      <a:pt x="14" y="10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6"/>
                      <a:pt x="14" y="27"/>
                      <a:pt x="14" y="29"/>
                    </a:cubicBezTo>
                    <a:cubicBezTo>
                      <a:pt x="14" y="29"/>
                      <a:pt x="14" y="30"/>
                      <a:pt x="14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28"/>
                      <a:pt x="11" y="27"/>
                      <a:pt x="11" y="26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0" y="14"/>
                      <a:pt x="9" y="15"/>
                      <a:pt x="8" y="16"/>
                    </a:cubicBezTo>
                    <a:cubicBezTo>
                      <a:pt x="7" y="17"/>
                      <a:pt x="6" y="18"/>
                      <a:pt x="3" y="21"/>
                    </a:cubicBezTo>
                    <a:cubicBezTo>
                      <a:pt x="2" y="19"/>
                      <a:pt x="1" y="19"/>
                      <a:pt x="0" y="18"/>
                    </a:cubicBezTo>
                    <a:close/>
                    <a:moveTo>
                      <a:pt x="6" y="35"/>
                    </a:move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4"/>
                      <a:pt x="25" y="34"/>
                      <a:pt x="25" y="34"/>
                    </a:cubicBezTo>
                    <a:cubicBezTo>
                      <a:pt x="25" y="33"/>
                      <a:pt x="24" y="31"/>
                      <a:pt x="24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29" y="30"/>
                      <a:pt x="29" y="30"/>
                      <a:pt x="29" y="30"/>
                    </a:cubicBezTo>
                    <a:cubicBezTo>
                      <a:pt x="28" y="30"/>
                      <a:pt x="28" y="32"/>
                      <a:pt x="28" y="34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46" y="35"/>
                      <a:pt x="46" y="35"/>
                      <a:pt x="46" y="35"/>
                    </a:cubicBezTo>
                    <a:cubicBezTo>
                      <a:pt x="47" y="35"/>
                      <a:pt x="48" y="35"/>
                      <a:pt x="50" y="35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50" y="38"/>
                      <a:pt x="49" y="38"/>
                      <a:pt x="48" y="38"/>
                    </a:cubicBezTo>
                    <a:cubicBezTo>
                      <a:pt x="48" y="38"/>
                      <a:pt x="47" y="38"/>
                      <a:pt x="46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28" y="47"/>
                      <a:pt x="28" y="48"/>
                      <a:pt x="28" y="49"/>
                    </a:cubicBezTo>
                    <a:cubicBezTo>
                      <a:pt x="28" y="50"/>
                      <a:pt x="28" y="50"/>
                      <a:pt x="28" y="51"/>
                    </a:cubicBezTo>
                    <a:cubicBezTo>
                      <a:pt x="24" y="51"/>
                      <a:pt x="24" y="51"/>
                      <a:pt x="24" y="51"/>
                    </a:cubicBezTo>
                    <a:cubicBezTo>
                      <a:pt x="24" y="48"/>
                      <a:pt x="25" y="47"/>
                      <a:pt x="25" y="46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5" y="38"/>
                      <a:pt x="3" y="38"/>
                      <a:pt x="2" y="38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3" y="35"/>
                      <a:pt x="4" y="35"/>
                      <a:pt x="6" y="35"/>
                    </a:cubicBezTo>
                    <a:close/>
                    <a:moveTo>
                      <a:pt x="27" y="13"/>
                    </a:moveTo>
                    <a:cubicBezTo>
                      <a:pt x="27" y="5"/>
                      <a:pt x="27" y="5"/>
                      <a:pt x="27" y="5"/>
                    </a:cubicBezTo>
                    <a:cubicBezTo>
                      <a:pt x="27" y="5"/>
                      <a:pt x="27" y="3"/>
                      <a:pt x="27" y="0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1" y="2"/>
                      <a:pt x="31" y="3"/>
                      <a:pt x="31" y="6"/>
                    </a:cubicBezTo>
                    <a:cubicBezTo>
                      <a:pt x="31" y="12"/>
                      <a:pt x="31" y="12"/>
                      <a:pt x="31" y="12"/>
                    </a:cubicBezTo>
                    <a:cubicBezTo>
                      <a:pt x="36" y="9"/>
                      <a:pt x="40" y="6"/>
                      <a:pt x="44" y="3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8"/>
                      <a:pt x="46" y="8"/>
                      <a:pt x="46" y="8"/>
                    </a:cubicBezTo>
                    <a:cubicBezTo>
                      <a:pt x="44" y="8"/>
                      <a:pt x="42" y="9"/>
                      <a:pt x="41" y="9"/>
                    </a:cubicBezTo>
                    <a:cubicBezTo>
                      <a:pt x="39" y="11"/>
                      <a:pt x="36" y="13"/>
                      <a:pt x="31" y="15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32" y="26"/>
                      <a:pt x="38" y="26"/>
                    </a:cubicBezTo>
                    <a:cubicBezTo>
                      <a:pt x="43" y="26"/>
                      <a:pt x="46" y="25"/>
                      <a:pt x="46" y="22"/>
                    </a:cubicBezTo>
                    <a:cubicBezTo>
                      <a:pt x="46" y="21"/>
                      <a:pt x="46" y="20"/>
                      <a:pt x="46" y="19"/>
                    </a:cubicBezTo>
                    <a:cubicBezTo>
                      <a:pt x="48" y="20"/>
                      <a:pt x="49" y="20"/>
                      <a:pt x="50" y="20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50" y="22"/>
                      <a:pt x="50" y="23"/>
                      <a:pt x="49" y="24"/>
                    </a:cubicBezTo>
                    <a:cubicBezTo>
                      <a:pt x="48" y="27"/>
                      <a:pt x="45" y="29"/>
                      <a:pt x="40" y="29"/>
                    </a:cubicBezTo>
                    <a:cubicBezTo>
                      <a:pt x="35" y="29"/>
                      <a:pt x="33" y="29"/>
                      <a:pt x="32" y="29"/>
                    </a:cubicBezTo>
                    <a:cubicBezTo>
                      <a:pt x="29" y="28"/>
                      <a:pt x="27" y="27"/>
                      <a:pt x="27" y="24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5" y="17"/>
                      <a:pt x="22" y="18"/>
                      <a:pt x="20" y="19"/>
                    </a:cubicBezTo>
                    <a:cubicBezTo>
                      <a:pt x="19" y="19"/>
                      <a:pt x="18" y="18"/>
                      <a:pt x="18" y="17"/>
                    </a:cubicBezTo>
                    <a:cubicBezTo>
                      <a:pt x="17" y="17"/>
                      <a:pt x="17" y="16"/>
                      <a:pt x="17" y="16"/>
                    </a:cubicBezTo>
                    <a:cubicBezTo>
                      <a:pt x="20" y="16"/>
                      <a:pt x="23" y="15"/>
                      <a:pt x="2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Freeform 22"/>
              <p:cNvSpPr>
                <a:spLocks noEditPoints="1"/>
              </p:cNvSpPr>
              <p:nvPr/>
            </p:nvSpPr>
            <p:spPr bwMode="auto">
              <a:xfrm>
                <a:off x="4703" y="2115"/>
                <a:ext cx="93" cy="100"/>
              </a:xfrm>
              <a:custGeom>
                <a:avLst/>
                <a:gdLst>
                  <a:gd name="T0" fmla="*/ 19 w 49"/>
                  <a:gd name="T1" fmla="*/ 0 h 52"/>
                  <a:gd name="T2" fmla="*/ 22 w 49"/>
                  <a:gd name="T3" fmla="*/ 1 h 52"/>
                  <a:gd name="T4" fmla="*/ 23 w 49"/>
                  <a:gd name="T5" fmla="*/ 1 h 52"/>
                  <a:gd name="T6" fmla="*/ 22 w 49"/>
                  <a:gd name="T7" fmla="*/ 2 h 52"/>
                  <a:gd name="T8" fmla="*/ 21 w 49"/>
                  <a:gd name="T9" fmla="*/ 4 h 52"/>
                  <a:gd name="T10" fmla="*/ 20 w 49"/>
                  <a:gd name="T11" fmla="*/ 6 h 52"/>
                  <a:gd name="T12" fmla="*/ 19 w 49"/>
                  <a:gd name="T13" fmla="*/ 9 h 52"/>
                  <a:gd name="T14" fmla="*/ 44 w 49"/>
                  <a:gd name="T15" fmla="*/ 9 h 52"/>
                  <a:gd name="T16" fmla="*/ 47 w 49"/>
                  <a:gd name="T17" fmla="*/ 8 h 52"/>
                  <a:gd name="T18" fmla="*/ 49 w 49"/>
                  <a:gd name="T19" fmla="*/ 8 h 52"/>
                  <a:gd name="T20" fmla="*/ 49 w 49"/>
                  <a:gd name="T21" fmla="*/ 12 h 52"/>
                  <a:gd name="T22" fmla="*/ 47 w 49"/>
                  <a:gd name="T23" fmla="*/ 11 h 52"/>
                  <a:gd name="T24" fmla="*/ 44 w 49"/>
                  <a:gd name="T25" fmla="*/ 11 h 52"/>
                  <a:gd name="T26" fmla="*/ 18 w 49"/>
                  <a:gd name="T27" fmla="*/ 11 h 52"/>
                  <a:gd name="T28" fmla="*/ 11 w 49"/>
                  <a:gd name="T29" fmla="*/ 25 h 52"/>
                  <a:gd name="T30" fmla="*/ 24 w 49"/>
                  <a:gd name="T31" fmla="*/ 25 h 52"/>
                  <a:gd name="T32" fmla="*/ 24 w 49"/>
                  <a:gd name="T33" fmla="*/ 21 h 52"/>
                  <a:gd name="T34" fmla="*/ 24 w 49"/>
                  <a:gd name="T35" fmla="*/ 16 h 52"/>
                  <a:gd name="T36" fmla="*/ 28 w 49"/>
                  <a:gd name="T37" fmla="*/ 16 h 52"/>
                  <a:gd name="T38" fmla="*/ 28 w 49"/>
                  <a:gd name="T39" fmla="*/ 17 h 52"/>
                  <a:gd name="T40" fmla="*/ 28 w 49"/>
                  <a:gd name="T41" fmla="*/ 17 h 52"/>
                  <a:gd name="T42" fmla="*/ 27 w 49"/>
                  <a:gd name="T43" fmla="*/ 21 h 52"/>
                  <a:gd name="T44" fmla="*/ 27 w 49"/>
                  <a:gd name="T45" fmla="*/ 25 h 52"/>
                  <a:gd name="T46" fmla="*/ 39 w 49"/>
                  <a:gd name="T47" fmla="*/ 25 h 52"/>
                  <a:gd name="T48" fmla="*/ 44 w 49"/>
                  <a:gd name="T49" fmla="*/ 25 h 52"/>
                  <a:gd name="T50" fmla="*/ 44 w 49"/>
                  <a:gd name="T51" fmla="*/ 28 h 52"/>
                  <a:gd name="T52" fmla="*/ 39 w 49"/>
                  <a:gd name="T53" fmla="*/ 28 h 52"/>
                  <a:gd name="T54" fmla="*/ 27 w 49"/>
                  <a:gd name="T55" fmla="*/ 28 h 52"/>
                  <a:gd name="T56" fmla="*/ 27 w 49"/>
                  <a:gd name="T57" fmla="*/ 47 h 52"/>
                  <a:gd name="T58" fmla="*/ 19 w 49"/>
                  <a:gd name="T59" fmla="*/ 52 h 52"/>
                  <a:gd name="T60" fmla="*/ 17 w 49"/>
                  <a:gd name="T61" fmla="*/ 47 h 52"/>
                  <a:gd name="T62" fmla="*/ 24 w 49"/>
                  <a:gd name="T63" fmla="*/ 46 h 52"/>
                  <a:gd name="T64" fmla="*/ 24 w 49"/>
                  <a:gd name="T65" fmla="*/ 28 h 52"/>
                  <a:gd name="T66" fmla="*/ 11 w 49"/>
                  <a:gd name="T67" fmla="*/ 28 h 52"/>
                  <a:gd name="T68" fmla="*/ 8 w 49"/>
                  <a:gd name="T69" fmla="*/ 29 h 52"/>
                  <a:gd name="T70" fmla="*/ 6 w 49"/>
                  <a:gd name="T71" fmla="*/ 25 h 52"/>
                  <a:gd name="T72" fmla="*/ 9 w 49"/>
                  <a:gd name="T73" fmla="*/ 22 h 52"/>
                  <a:gd name="T74" fmla="*/ 14 w 49"/>
                  <a:gd name="T75" fmla="*/ 11 h 52"/>
                  <a:gd name="T76" fmla="*/ 4 w 49"/>
                  <a:gd name="T77" fmla="*/ 11 h 52"/>
                  <a:gd name="T78" fmla="*/ 1 w 49"/>
                  <a:gd name="T79" fmla="*/ 11 h 52"/>
                  <a:gd name="T80" fmla="*/ 0 w 49"/>
                  <a:gd name="T81" fmla="*/ 12 h 52"/>
                  <a:gd name="T82" fmla="*/ 0 w 49"/>
                  <a:gd name="T83" fmla="*/ 8 h 52"/>
                  <a:gd name="T84" fmla="*/ 2 w 49"/>
                  <a:gd name="T85" fmla="*/ 8 h 52"/>
                  <a:gd name="T86" fmla="*/ 4 w 49"/>
                  <a:gd name="T87" fmla="*/ 9 h 52"/>
                  <a:gd name="T88" fmla="*/ 15 w 49"/>
                  <a:gd name="T89" fmla="*/ 9 h 52"/>
                  <a:gd name="T90" fmla="*/ 19 w 49"/>
                  <a:gd name="T91" fmla="*/ 0 h 52"/>
                  <a:gd name="T92" fmla="*/ 0 w 49"/>
                  <a:gd name="T93" fmla="*/ 46 h 52"/>
                  <a:gd name="T94" fmla="*/ 14 w 49"/>
                  <a:gd name="T95" fmla="*/ 33 h 52"/>
                  <a:gd name="T96" fmla="*/ 18 w 49"/>
                  <a:gd name="T97" fmla="*/ 36 h 52"/>
                  <a:gd name="T98" fmla="*/ 19 w 49"/>
                  <a:gd name="T99" fmla="*/ 36 h 52"/>
                  <a:gd name="T100" fmla="*/ 18 w 49"/>
                  <a:gd name="T101" fmla="*/ 37 h 52"/>
                  <a:gd name="T102" fmla="*/ 15 w 49"/>
                  <a:gd name="T103" fmla="*/ 39 h 52"/>
                  <a:gd name="T104" fmla="*/ 4 w 49"/>
                  <a:gd name="T105" fmla="*/ 49 h 52"/>
                  <a:gd name="T106" fmla="*/ 0 w 49"/>
                  <a:gd name="T107" fmla="*/ 46 h 52"/>
                  <a:gd name="T108" fmla="*/ 32 w 49"/>
                  <a:gd name="T109" fmla="*/ 37 h 52"/>
                  <a:gd name="T110" fmla="*/ 34 w 49"/>
                  <a:gd name="T111" fmla="*/ 34 h 52"/>
                  <a:gd name="T112" fmla="*/ 48 w 49"/>
                  <a:gd name="T113" fmla="*/ 45 h 52"/>
                  <a:gd name="T114" fmla="*/ 46 w 49"/>
                  <a:gd name="T115" fmla="*/ 48 h 52"/>
                  <a:gd name="T116" fmla="*/ 32 w 49"/>
                  <a:gd name="T117" fmla="*/ 3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9" h="52">
                    <a:moveTo>
                      <a:pt x="19" y="0"/>
                    </a:moveTo>
                    <a:cubicBezTo>
                      <a:pt x="22" y="1"/>
                      <a:pt x="22" y="1"/>
                      <a:pt x="22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2"/>
                      <a:pt x="22" y="2"/>
                    </a:cubicBezTo>
                    <a:cubicBezTo>
                      <a:pt x="22" y="2"/>
                      <a:pt x="21" y="3"/>
                      <a:pt x="21" y="4"/>
                    </a:cubicBezTo>
                    <a:cubicBezTo>
                      <a:pt x="21" y="4"/>
                      <a:pt x="20" y="5"/>
                      <a:pt x="20" y="6"/>
                    </a:cubicBezTo>
                    <a:cubicBezTo>
                      <a:pt x="20" y="7"/>
                      <a:pt x="19" y="8"/>
                      <a:pt x="19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9"/>
                      <a:pt x="46" y="8"/>
                      <a:pt x="47" y="8"/>
                    </a:cubicBezTo>
                    <a:cubicBezTo>
                      <a:pt x="48" y="8"/>
                      <a:pt x="49" y="8"/>
                      <a:pt x="49" y="8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8" y="12"/>
                      <a:pt x="47" y="11"/>
                    </a:cubicBezTo>
                    <a:cubicBezTo>
                      <a:pt x="46" y="11"/>
                      <a:pt x="45" y="11"/>
                      <a:pt x="44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6" y="15"/>
                      <a:pt x="14" y="19"/>
                      <a:pt x="11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19"/>
                      <a:pt x="24" y="17"/>
                      <a:pt x="24" y="16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28" y="16"/>
                      <a:pt x="28" y="16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7" y="17"/>
                      <a:pt x="27" y="19"/>
                      <a:pt x="27" y="21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39" y="25"/>
                      <a:pt x="39" y="25"/>
                      <a:pt x="39" y="25"/>
                    </a:cubicBezTo>
                    <a:cubicBezTo>
                      <a:pt x="40" y="25"/>
                      <a:pt x="42" y="25"/>
                      <a:pt x="44" y="25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2" y="28"/>
                      <a:pt x="41" y="28"/>
                      <a:pt x="39" y="2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47"/>
                      <a:pt x="27" y="47"/>
                      <a:pt x="27" y="47"/>
                    </a:cubicBezTo>
                    <a:cubicBezTo>
                      <a:pt x="28" y="50"/>
                      <a:pt x="25" y="51"/>
                      <a:pt x="19" y="52"/>
                    </a:cubicBezTo>
                    <a:cubicBezTo>
                      <a:pt x="18" y="50"/>
                      <a:pt x="18" y="49"/>
                      <a:pt x="17" y="47"/>
                    </a:cubicBezTo>
                    <a:cubicBezTo>
                      <a:pt x="22" y="48"/>
                      <a:pt x="25" y="48"/>
                      <a:pt x="24" y="46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0" y="28"/>
                      <a:pt x="9" y="28"/>
                      <a:pt x="8" y="29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7" y="25"/>
                      <a:pt x="8" y="24"/>
                      <a:pt x="9" y="22"/>
                    </a:cubicBezTo>
                    <a:cubicBezTo>
                      <a:pt x="11" y="19"/>
                      <a:pt x="12" y="16"/>
                      <a:pt x="1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3" y="11"/>
                      <a:pt x="1" y="11"/>
                    </a:cubicBezTo>
                    <a:cubicBezTo>
                      <a:pt x="1" y="12"/>
                      <a:pt x="0" y="12"/>
                      <a:pt x="0" y="12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8"/>
                      <a:pt x="2" y="8"/>
                    </a:cubicBezTo>
                    <a:cubicBezTo>
                      <a:pt x="3" y="8"/>
                      <a:pt x="4" y="9"/>
                      <a:pt x="4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7" y="6"/>
                      <a:pt x="18" y="3"/>
                      <a:pt x="19" y="0"/>
                    </a:cubicBezTo>
                    <a:close/>
                    <a:moveTo>
                      <a:pt x="0" y="46"/>
                    </a:moveTo>
                    <a:cubicBezTo>
                      <a:pt x="6" y="43"/>
                      <a:pt x="11" y="39"/>
                      <a:pt x="14" y="33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6"/>
                      <a:pt x="18" y="36"/>
                      <a:pt x="18" y="37"/>
                    </a:cubicBezTo>
                    <a:cubicBezTo>
                      <a:pt x="17" y="37"/>
                      <a:pt x="16" y="38"/>
                      <a:pt x="15" y="39"/>
                    </a:cubicBezTo>
                    <a:cubicBezTo>
                      <a:pt x="12" y="42"/>
                      <a:pt x="8" y="46"/>
                      <a:pt x="4" y="49"/>
                    </a:cubicBezTo>
                    <a:cubicBezTo>
                      <a:pt x="3" y="47"/>
                      <a:pt x="2" y="46"/>
                      <a:pt x="0" y="46"/>
                    </a:cubicBezTo>
                    <a:close/>
                    <a:moveTo>
                      <a:pt x="32" y="37"/>
                    </a:moveTo>
                    <a:cubicBezTo>
                      <a:pt x="34" y="34"/>
                      <a:pt x="34" y="34"/>
                      <a:pt x="34" y="34"/>
                    </a:cubicBezTo>
                    <a:cubicBezTo>
                      <a:pt x="39" y="37"/>
                      <a:pt x="44" y="41"/>
                      <a:pt x="48" y="45"/>
                    </a:cubicBezTo>
                    <a:cubicBezTo>
                      <a:pt x="46" y="48"/>
                      <a:pt x="46" y="48"/>
                      <a:pt x="46" y="48"/>
                    </a:cubicBezTo>
                    <a:cubicBezTo>
                      <a:pt x="41" y="44"/>
                      <a:pt x="37" y="40"/>
                      <a:pt x="32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Freeform 23"/>
              <p:cNvSpPr/>
              <p:nvPr/>
            </p:nvSpPr>
            <p:spPr bwMode="auto">
              <a:xfrm>
                <a:off x="4821" y="2116"/>
                <a:ext cx="19" cy="97"/>
              </a:xfrm>
              <a:custGeom>
                <a:avLst/>
                <a:gdLst>
                  <a:gd name="T0" fmla="*/ 0 w 10"/>
                  <a:gd name="T1" fmla="*/ 0 h 50"/>
                  <a:gd name="T2" fmla="*/ 4 w 10"/>
                  <a:gd name="T3" fmla="*/ 0 h 50"/>
                  <a:gd name="T4" fmla="*/ 10 w 10"/>
                  <a:gd name="T5" fmla="*/ 25 h 50"/>
                  <a:gd name="T6" fmla="*/ 4 w 10"/>
                  <a:gd name="T7" fmla="*/ 50 h 50"/>
                  <a:gd name="T8" fmla="*/ 0 w 10"/>
                  <a:gd name="T9" fmla="*/ 50 h 50"/>
                  <a:gd name="T10" fmla="*/ 6 w 10"/>
                  <a:gd name="T11" fmla="*/ 25 h 50"/>
                  <a:gd name="T12" fmla="*/ 0 w 10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0">
                    <a:moveTo>
                      <a:pt x="0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8" y="7"/>
                      <a:pt x="10" y="15"/>
                      <a:pt x="10" y="25"/>
                    </a:cubicBezTo>
                    <a:cubicBezTo>
                      <a:pt x="10" y="35"/>
                      <a:pt x="8" y="43"/>
                      <a:pt x="4" y="5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4" y="43"/>
                      <a:pt x="6" y="35"/>
                      <a:pt x="6" y="25"/>
                    </a:cubicBezTo>
                    <a:cubicBezTo>
                      <a:pt x="6" y="16"/>
                      <a:pt x="4" y="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3" name="Freeform 24"/>
              <p:cNvSpPr/>
              <p:nvPr/>
            </p:nvSpPr>
            <p:spPr bwMode="auto">
              <a:xfrm>
                <a:off x="2857" y="2324"/>
                <a:ext cx="71" cy="75"/>
              </a:xfrm>
              <a:custGeom>
                <a:avLst/>
                <a:gdLst>
                  <a:gd name="T0" fmla="*/ 35 w 37"/>
                  <a:gd name="T1" fmla="*/ 0 h 39"/>
                  <a:gd name="T2" fmla="*/ 36 w 37"/>
                  <a:gd name="T3" fmla="*/ 13 h 39"/>
                  <a:gd name="T4" fmla="*/ 35 w 37"/>
                  <a:gd name="T5" fmla="*/ 13 h 39"/>
                  <a:gd name="T6" fmla="*/ 30 w 37"/>
                  <a:gd name="T7" fmla="*/ 5 h 39"/>
                  <a:gd name="T8" fmla="*/ 21 w 37"/>
                  <a:gd name="T9" fmla="*/ 2 h 39"/>
                  <a:gd name="T10" fmla="*/ 14 w 37"/>
                  <a:gd name="T11" fmla="*/ 4 h 39"/>
                  <a:gd name="T12" fmla="*/ 9 w 37"/>
                  <a:gd name="T13" fmla="*/ 10 h 39"/>
                  <a:gd name="T14" fmla="*/ 7 w 37"/>
                  <a:gd name="T15" fmla="*/ 20 h 39"/>
                  <a:gd name="T16" fmla="*/ 9 w 37"/>
                  <a:gd name="T17" fmla="*/ 29 h 39"/>
                  <a:gd name="T18" fmla="*/ 14 w 37"/>
                  <a:gd name="T19" fmla="*/ 35 h 39"/>
                  <a:gd name="T20" fmla="*/ 22 w 37"/>
                  <a:gd name="T21" fmla="*/ 37 h 39"/>
                  <a:gd name="T22" fmla="*/ 29 w 37"/>
                  <a:gd name="T23" fmla="*/ 35 h 39"/>
                  <a:gd name="T24" fmla="*/ 36 w 37"/>
                  <a:gd name="T25" fmla="*/ 29 h 39"/>
                  <a:gd name="T26" fmla="*/ 37 w 37"/>
                  <a:gd name="T27" fmla="*/ 30 h 39"/>
                  <a:gd name="T28" fmla="*/ 30 w 37"/>
                  <a:gd name="T29" fmla="*/ 37 h 39"/>
                  <a:gd name="T30" fmla="*/ 20 w 37"/>
                  <a:gd name="T31" fmla="*/ 39 h 39"/>
                  <a:gd name="T32" fmla="*/ 4 w 37"/>
                  <a:gd name="T33" fmla="*/ 32 h 39"/>
                  <a:gd name="T34" fmla="*/ 0 w 37"/>
                  <a:gd name="T35" fmla="*/ 20 h 39"/>
                  <a:gd name="T36" fmla="*/ 3 w 37"/>
                  <a:gd name="T37" fmla="*/ 10 h 39"/>
                  <a:gd name="T38" fmla="*/ 10 w 37"/>
                  <a:gd name="T39" fmla="*/ 3 h 39"/>
                  <a:gd name="T40" fmla="*/ 21 w 37"/>
                  <a:gd name="T41" fmla="*/ 0 h 39"/>
                  <a:gd name="T42" fmla="*/ 30 w 37"/>
                  <a:gd name="T43" fmla="*/ 2 h 39"/>
                  <a:gd name="T44" fmla="*/ 31 w 37"/>
                  <a:gd name="T45" fmla="*/ 3 h 39"/>
                  <a:gd name="T46" fmla="*/ 33 w 37"/>
                  <a:gd name="T47" fmla="*/ 2 h 39"/>
                  <a:gd name="T48" fmla="*/ 34 w 37"/>
                  <a:gd name="T49" fmla="*/ 0 h 39"/>
                  <a:gd name="T50" fmla="*/ 35 w 37"/>
                  <a:gd name="T5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7" h="39">
                    <a:moveTo>
                      <a:pt x="35" y="0"/>
                    </a:moveTo>
                    <a:cubicBezTo>
                      <a:pt x="36" y="13"/>
                      <a:pt x="36" y="13"/>
                      <a:pt x="36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4" y="9"/>
                      <a:pt x="32" y="6"/>
                      <a:pt x="30" y="5"/>
                    </a:cubicBezTo>
                    <a:cubicBezTo>
                      <a:pt x="27" y="3"/>
                      <a:pt x="25" y="2"/>
                      <a:pt x="21" y="2"/>
                    </a:cubicBezTo>
                    <a:cubicBezTo>
                      <a:pt x="19" y="2"/>
                      <a:pt x="16" y="3"/>
                      <a:pt x="14" y="4"/>
                    </a:cubicBezTo>
                    <a:cubicBezTo>
                      <a:pt x="12" y="5"/>
                      <a:pt x="10" y="7"/>
                      <a:pt x="9" y="10"/>
                    </a:cubicBezTo>
                    <a:cubicBezTo>
                      <a:pt x="7" y="13"/>
                      <a:pt x="7" y="16"/>
                      <a:pt x="7" y="20"/>
                    </a:cubicBezTo>
                    <a:cubicBezTo>
                      <a:pt x="7" y="24"/>
                      <a:pt x="7" y="27"/>
                      <a:pt x="9" y="29"/>
                    </a:cubicBezTo>
                    <a:cubicBezTo>
                      <a:pt x="10" y="32"/>
                      <a:pt x="12" y="33"/>
                      <a:pt x="14" y="35"/>
                    </a:cubicBezTo>
                    <a:cubicBezTo>
                      <a:pt x="16" y="36"/>
                      <a:pt x="19" y="37"/>
                      <a:pt x="22" y="37"/>
                    </a:cubicBezTo>
                    <a:cubicBezTo>
                      <a:pt x="25" y="37"/>
                      <a:pt x="27" y="36"/>
                      <a:pt x="29" y="35"/>
                    </a:cubicBezTo>
                    <a:cubicBezTo>
                      <a:pt x="31" y="34"/>
                      <a:pt x="34" y="32"/>
                      <a:pt x="36" y="29"/>
                    </a:cubicBezTo>
                    <a:cubicBezTo>
                      <a:pt x="37" y="30"/>
                      <a:pt x="37" y="30"/>
                      <a:pt x="37" y="30"/>
                    </a:cubicBezTo>
                    <a:cubicBezTo>
                      <a:pt x="35" y="33"/>
                      <a:pt x="32" y="35"/>
                      <a:pt x="30" y="37"/>
                    </a:cubicBezTo>
                    <a:cubicBezTo>
                      <a:pt x="27" y="38"/>
                      <a:pt x="24" y="39"/>
                      <a:pt x="20" y="39"/>
                    </a:cubicBezTo>
                    <a:cubicBezTo>
                      <a:pt x="13" y="39"/>
                      <a:pt x="8" y="37"/>
                      <a:pt x="4" y="32"/>
                    </a:cubicBezTo>
                    <a:cubicBezTo>
                      <a:pt x="1" y="29"/>
                      <a:pt x="0" y="25"/>
                      <a:pt x="0" y="20"/>
                    </a:cubicBezTo>
                    <a:cubicBezTo>
                      <a:pt x="0" y="17"/>
                      <a:pt x="1" y="13"/>
                      <a:pt x="3" y="10"/>
                    </a:cubicBezTo>
                    <a:cubicBezTo>
                      <a:pt x="4" y="7"/>
                      <a:pt x="7" y="5"/>
                      <a:pt x="10" y="3"/>
                    </a:cubicBezTo>
                    <a:cubicBezTo>
                      <a:pt x="13" y="1"/>
                      <a:pt x="17" y="0"/>
                      <a:pt x="21" y="0"/>
                    </a:cubicBezTo>
                    <a:cubicBezTo>
                      <a:pt x="24" y="0"/>
                      <a:pt x="27" y="1"/>
                      <a:pt x="30" y="2"/>
                    </a:cubicBezTo>
                    <a:cubicBezTo>
                      <a:pt x="30" y="3"/>
                      <a:pt x="31" y="3"/>
                      <a:pt x="31" y="3"/>
                    </a:cubicBezTo>
                    <a:cubicBezTo>
                      <a:pt x="32" y="3"/>
                      <a:pt x="32" y="3"/>
                      <a:pt x="33" y="2"/>
                    </a:cubicBezTo>
                    <a:cubicBezTo>
                      <a:pt x="33" y="2"/>
                      <a:pt x="34" y="1"/>
                      <a:pt x="34" y="0"/>
                    </a:cubicBezTo>
                    <a:lnTo>
                      <a:pt x="3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Freeform 25"/>
              <p:cNvSpPr/>
              <p:nvPr/>
            </p:nvSpPr>
            <p:spPr bwMode="auto">
              <a:xfrm>
                <a:off x="2932" y="2326"/>
                <a:ext cx="82" cy="71"/>
              </a:xfrm>
              <a:custGeom>
                <a:avLst/>
                <a:gdLst>
                  <a:gd name="T0" fmla="*/ 12 w 43"/>
                  <a:gd name="T1" fmla="*/ 17 h 37"/>
                  <a:gd name="T2" fmla="*/ 31 w 43"/>
                  <a:gd name="T3" fmla="*/ 17 h 37"/>
                  <a:gd name="T4" fmla="*/ 31 w 43"/>
                  <a:gd name="T5" fmla="*/ 7 h 37"/>
                  <a:gd name="T6" fmla="*/ 31 w 43"/>
                  <a:gd name="T7" fmla="*/ 3 h 37"/>
                  <a:gd name="T8" fmla="*/ 30 w 43"/>
                  <a:gd name="T9" fmla="*/ 2 h 37"/>
                  <a:gd name="T10" fmla="*/ 27 w 43"/>
                  <a:gd name="T11" fmla="*/ 1 h 37"/>
                  <a:gd name="T12" fmla="*/ 25 w 43"/>
                  <a:gd name="T13" fmla="*/ 1 h 37"/>
                  <a:gd name="T14" fmla="*/ 25 w 43"/>
                  <a:gd name="T15" fmla="*/ 0 h 37"/>
                  <a:gd name="T16" fmla="*/ 43 w 43"/>
                  <a:gd name="T17" fmla="*/ 0 h 37"/>
                  <a:gd name="T18" fmla="*/ 43 w 43"/>
                  <a:gd name="T19" fmla="*/ 1 h 37"/>
                  <a:gd name="T20" fmla="*/ 42 w 43"/>
                  <a:gd name="T21" fmla="*/ 1 h 37"/>
                  <a:gd name="T22" fmla="*/ 39 w 43"/>
                  <a:gd name="T23" fmla="*/ 2 h 37"/>
                  <a:gd name="T24" fmla="*/ 37 w 43"/>
                  <a:gd name="T25" fmla="*/ 3 h 37"/>
                  <a:gd name="T26" fmla="*/ 37 w 43"/>
                  <a:gd name="T27" fmla="*/ 7 h 37"/>
                  <a:gd name="T28" fmla="*/ 37 w 43"/>
                  <a:gd name="T29" fmla="*/ 31 h 37"/>
                  <a:gd name="T30" fmla="*/ 37 w 43"/>
                  <a:gd name="T31" fmla="*/ 34 h 37"/>
                  <a:gd name="T32" fmla="*/ 39 w 43"/>
                  <a:gd name="T33" fmla="*/ 36 h 37"/>
                  <a:gd name="T34" fmla="*/ 42 w 43"/>
                  <a:gd name="T35" fmla="*/ 36 h 37"/>
                  <a:gd name="T36" fmla="*/ 43 w 43"/>
                  <a:gd name="T37" fmla="*/ 36 h 37"/>
                  <a:gd name="T38" fmla="*/ 43 w 43"/>
                  <a:gd name="T39" fmla="*/ 37 h 37"/>
                  <a:gd name="T40" fmla="*/ 25 w 43"/>
                  <a:gd name="T41" fmla="*/ 37 h 37"/>
                  <a:gd name="T42" fmla="*/ 25 w 43"/>
                  <a:gd name="T43" fmla="*/ 36 h 37"/>
                  <a:gd name="T44" fmla="*/ 27 w 43"/>
                  <a:gd name="T45" fmla="*/ 36 h 37"/>
                  <a:gd name="T46" fmla="*/ 31 w 43"/>
                  <a:gd name="T47" fmla="*/ 35 h 37"/>
                  <a:gd name="T48" fmla="*/ 31 w 43"/>
                  <a:gd name="T49" fmla="*/ 31 h 37"/>
                  <a:gd name="T50" fmla="*/ 31 w 43"/>
                  <a:gd name="T51" fmla="*/ 19 h 37"/>
                  <a:gd name="T52" fmla="*/ 12 w 43"/>
                  <a:gd name="T53" fmla="*/ 19 h 37"/>
                  <a:gd name="T54" fmla="*/ 12 w 43"/>
                  <a:gd name="T55" fmla="*/ 31 h 37"/>
                  <a:gd name="T56" fmla="*/ 13 w 43"/>
                  <a:gd name="T57" fmla="*/ 34 h 37"/>
                  <a:gd name="T58" fmla="*/ 14 w 43"/>
                  <a:gd name="T59" fmla="*/ 36 h 37"/>
                  <a:gd name="T60" fmla="*/ 17 w 43"/>
                  <a:gd name="T61" fmla="*/ 36 h 37"/>
                  <a:gd name="T62" fmla="*/ 18 w 43"/>
                  <a:gd name="T63" fmla="*/ 36 h 37"/>
                  <a:gd name="T64" fmla="*/ 18 w 43"/>
                  <a:gd name="T65" fmla="*/ 37 h 37"/>
                  <a:gd name="T66" fmla="*/ 0 w 43"/>
                  <a:gd name="T67" fmla="*/ 37 h 37"/>
                  <a:gd name="T68" fmla="*/ 0 w 43"/>
                  <a:gd name="T69" fmla="*/ 36 h 37"/>
                  <a:gd name="T70" fmla="*/ 2 w 43"/>
                  <a:gd name="T71" fmla="*/ 36 h 37"/>
                  <a:gd name="T72" fmla="*/ 6 w 43"/>
                  <a:gd name="T73" fmla="*/ 35 h 37"/>
                  <a:gd name="T74" fmla="*/ 6 w 43"/>
                  <a:gd name="T75" fmla="*/ 31 h 37"/>
                  <a:gd name="T76" fmla="*/ 6 w 43"/>
                  <a:gd name="T77" fmla="*/ 7 h 37"/>
                  <a:gd name="T78" fmla="*/ 6 w 43"/>
                  <a:gd name="T79" fmla="*/ 3 h 37"/>
                  <a:gd name="T80" fmla="*/ 5 w 43"/>
                  <a:gd name="T81" fmla="*/ 2 h 37"/>
                  <a:gd name="T82" fmla="*/ 2 w 43"/>
                  <a:gd name="T83" fmla="*/ 1 h 37"/>
                  <a:gd name="T84" fmla="*/ 0 w 43"/>
                  <a:gd name="T85" fmla="*/ 1 h 37"/>
                  <a:gd name="T86" fmla="*/ 0 w 43"/>
                  <a:gd name="T87" fmla="*/ 0 h 37"/>
                  <a:gd name="T88" fmla="*/ 18 w 43"/>
                  <a:gd name="T89" fmla="*/ 0 h 37"/>
                  <a:gd name="T90" fmla="*/ 18 w 43"/>
                  <a:gd name="T91" fmla="*/ 1 h 37"/>
                  <a:gd name="T92" fmla="*/ 17 w 43"/>
                  <a:gd name="T93" fmla="*/ 1 h 37"/>
                  <a:gd name="T94" fmla="*/ 14 w 43"/>
                  <a:gd name="T95" fmla="*/ 2 h 37"/>
                  <a:gd name="T96" fmla="*/ 13 w 43"/>
                  <a:gd name="T97" fmla="*/ 3 h 37"/>
                  <a:gd name="T98" fmla="*/ 12 w 43"/>
                  <a:gd name="T99" fmla="*/ 7 h 37"/>
                  <a:gd name="T100" fmla="*/ 12 w 43"/>
                  <a:gd name="T101" fmla="*/ 1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3" h="37">
                    <a:moveTo>
                      <a:pt x="12" y="17"/>
                    </a:moveTo>
                    <a:cubicBezTo>
                      <a:pt x="31" y="17"/>
                      <a:pt x="31" y="17"/>
                      <a:pt x="31" y="1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1" y="5"/>
                      <a:pt x="31" y="3"/>
                      <a:pt x="31" y="3"/>
                    </a:cubicBezTo>
                    <a:cubicBezTo>
                      <a:pt x="31" y="2"/>
                      <a:pt x="30" y="2"/>
                      <a:pt x="30" y="2"/>
                    </a:cubicBezTo>
                    <a:cubicBezTo>
                      <a:pt x="29" y="1"/>
                      <a:pt x="28" y="1"/>
                      <a:pt x="27" y="1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1"/>
                      <a:pt x="40" y="1"/>
                      <a:pt x="39" y="2"/>
                    </a:cubicBezTo>
                    <a:cubicBezTo>
                      <a:pt x="38" y="2"/>
                      <a:pt x="38" y="2"/>
                      <a:pt x="37" y="3"/>
                    </a:cubicBezTo>
                    <a:cubicBezTo>
                      <a:pt x="37" y="4"/>
                      <a:pt x="37" y="5"/>
                      <a:pt x="37" y="7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7" y="33"/>
                      <a:pt x="37" y="34"/>
                      <a:pt x="37" y="34"/>
                    </a:cubicBezTo>
                    <a:cubicBezTo>
                      <a:pt x="38" y="35"/>
                      <a:pt x="38" y="35"/>
                      <a:pt x="39" y="36"/>
                    </a:cubicBezTo>
                    <a:cubicBezTo>
                      <a:pt x="40" y="36"/>
                      <a:pt x="41" y="36"/>
                      <a:pt x="42" y="36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43" y="37"/>
                      <a:pt x="43" y="37"/>
                      <a:pt x="43" y="37"/>
                    </a:cubicBezTo>
                    <a:cubicBezTo>
                      <a:pt x="25" y="37"/>
                      <a:pt x="25" y="37"/>
                      <a:pt x="25" y="37"/>
                    </a:cubicBezTo>
                    <a:cubicBezTo>
                      <a:pt x="25" y="36"/>
                      <a:pt x="25" y="36"/>
                      <a:pt x="25" y="36"/>
                    </a:cubicBezTo>
                    <a:cubicBezTo>
                      <a:pt x="27" y="36"/>
                      <a:pt x="27" y="36"/>
                      <a:pt x="27" y="36"/>
                    </a:cubicBezTo>
                    <a:cubicBezTo>
                      <a:pt x="29" y="36"/>
                      <a:pt x="30" y="36"/>
                      <a:pt x="31" y="35"/>
                    </a:cubicBezTo>
                    <a:cubicBezTo>
                      <a:pt x="31" y="34"/>
                      <a:pt x="31" y="33"/>
                      <a:pt x="31" y="31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3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6" y="36"/>
                      <a:pt x="17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3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5" y="1"/>
                      <a:pt x="14" y="2"/>
                    </a:cubicBezTo>
                    <a:cubicBezTo>
                      <a:pt x="13" y="2"/>
                      <a:pt x="13" y="2"/>
                      <a:pt x="13" y="3"/>
                    </a:cubicBezTo>
                    <a:cubicBezTo>
                      <a:pt x="12" y="4"/>
                      <a:pt x="12" y="5"/>
                      <a:pt x="12" y="7"/>
                    </a:cubicBezTo>
                    <a:lnTo>
                      <a:pt x="1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Freeform 26"/>
              <p:cNvSpPr/>
              <p:nvPr/>
            </p:nvSpPr>
            <p:spPr bwMode="auto">
              <a:xfrm>
                <a:off x="3017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5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4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3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3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5"/>
                      <a:pt x="13" y="35"/>
                      <a:pt x="13" y="36"/>
                    </a:cubicBezTo>
                    <a:cubicBezTo>
                      <a:pt x="14" y="36"/>
                      <a:pt x="15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6" name="Freeform 27"/>
              <p:cNvSpPr/>
              <p:nvPr/>
            </p:nvSpPr>
            <p:spPr bwMode="auto">
              <a:xfrm>
                <a:off x="3052" y="2326"/>
                <a:ext cx="86" cy="73"/>
              </a:xfrm>
              <a:custGeom>
                <a:avLst/>
                <a:gdLst>
                  <a:gd name="T0" fmla="*/ 0 w 45"/>
                  <a:gd name="T1" fmla="*/ 0 h 38"/>
                  <a:gd name="T2" fmla="*/ 11 w 45"/>
                  <a:gd name="T3" fmla="*/ 0 h 38"/>
                  <a:gd name="T4" fmla="*/ 36 w 45"/>
                  <a:gd name="T5" fmla="*/ 28 h 38"/>
                  <a:gd name="T6" fmla="*/ 36 w 45"/>
                  <a:gd name="T7" fmla="*/ 6 h 38"/>
                  <a:gd name="T8" fmla="*/ 35 w 45"/>
                  <a:gd name="T9" fmla="*/ 2 h 38"/>
                  <a:gd name="T10" fmla="*/ 32 w 45"/>
                  <a:gd name="T11" fmla="*/ 1 h 38"/>
                  <a:gd name="T12" fmla="*/ 30 w 45"/>
                  <a:gd name="T13" fmla="*/ 1 h 38"/>
                  <a:gd name="T14" fmla="*/ 30 w 45"/>
                  <a:gd name="T15" fmla="*/ 0 h 38"/>
                  <a:gd name="T16" fmla="*/ 45 w 45"/>
                  <a:gd name="T17" fmla="*/ 0 h 38"/>
                  <a:gd name="T18" fmla="*/ 45 w 45"/>
                  <a:gd name="T19" fmla="*/ 1 h 38"/>
                  <a:gd name="T20" fmla="*/ 43 w 45"/>
                  <a:gd name="T21" fmla="*/ 1 h 38"/>
                  <a:gd name="T22" fmla="*/ 39 w 45"/>
                  <a:gd name="T23" fmla="*/ 2 h 38"/>
                  <a:gd name="T24" fmla="*/ 39 w 45"/>
                  <a:gd name="T25" fmla="*/ 6 h 38"/>
                  <a:gd name="T26" fmla="*/ 39 w 45"/>
                  <a:gd name="T27" fmla="*/ 38 h 38"/>
                  <a:gd name="T28" fmla="*/ 38 w 45"/>
                  <a:gd name="T29" fmla="*/ 38 h 38"/>
                  <a:gd name="T30" fmla="*/ 11 w 45"/>
                  <a:gd name="T31" fmla="*/ 8 h 38"/>
                  <a:gd name="T32" fmla="*/ 11 w 45"/>
                  <a:gd name="T33" fmla="*/ 31 h 38"/>
                  <a:gd name="T34" fmla="*/ 11 w 45"/>
                  <a:gd name="T35" fmla="*/ 35 h 38"/>
                  <a:gd name="T36" fmla="*/ 15 w 45"/>
                  <a:gd name="T37" fmla="*/ 36 h 38"/>
                  <a:gd name="T38" fmla="*/ 16 w 45"/>
                  <a:gd name="T39" fmla="*/ 36 h 38"/>
                  <a:gd name="T40" fmla="*/ 16 w 45"/>
                  <a:gd name="T41" fmla="*/ 37 h 38"/>
                  <a:gd name="T42" fmla="*/ 2 w 45"/>
                  <a:gd name="T43" fmla="*/ 37 h 38"/>
                  <a:gd name="T44" fmla="*/ 2 w 45"/>
                  <a:gd name="T45" fmla="*/ 36 h 38"/>
                  <a:gd name="T46" fmla="*/ 3 w 45"/>
                  <a:gd name="T47" fmla="*/ 36 h 38"/>
                  <a:gd name="T48" fmla="*/ 7 w 45"/>
                  <a:gd name="T49" fmla="*/ 35 h 38"/>
                  <a:gd name="T50" fmla="*/ 8 w 45"/>
                  <a:gd name="T51" fmla="*/ 31 h 38"/>
                  <a:gd name="T52" fmla="*/ 8 w 45"/>
                  <a:gd name="T53" fmla="*/ 5 h 38"/>
                  <a:gd name="T54" fmla="*/ 5 w 45"/>
                  <a:gd name="T55" fmla="*/ 2 h 38"/>
                  <a:gd name="T56" fmla="*/ 2 w 45"/>
                  <a:gd name="T57" fmla="*/ 1 h 38"/>
                  <a:gd name="T58" fmla="*/ 0 w 45"/>
                  <a:gd name="T59" fmla="*/ 1 h 38"/>
                  <a:gd name="T60" fmla="*/ 0 w 45"/>
                  <a:gd name="T6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38">
                    <a:moveTo>
                      <a:pt x="0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4"/>
                      <a:pt x="36" y="3"/>
                      <a:pt x="35" y="2"/>
                    </a:cubicBezTo>
                    <a:cubicBezTo>
                      <a:pt x="34" y="1"/>
                      <a:pt x="33" y="1"/>
                      <a:pt x="32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1" y="1"/>
                      <a:pt x="40" y="2"/>
                      <a:pt x="39" y="2"/>
                    </a:cubicBezTo>
                    <a:cubicBezTo>
                      <a:pt x="39" y="3"/>
                      <a:pt x="39" y="4"/>
                      <a:pt x="39" y="6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1" y="35"/>
                      <a:pt x="11" y="35"/>
                    </a:cubicBezTo>
                    <a:cubicBezTo>
                      <a:pt x="12" y="36"/>
                      <a:pt x="13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5" y="36"/>
                      <a:pt x="6" y="36"/>
                      <a:pt x="7" y="35"/>
                    </a:cubicBezTo>
                    <a:cubicBezTo>
                      <a:pt x="8" y="34"/>
                      <a:pt x="8" y="33"/>
                      <a:pt x="8" y="31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2"/>
                    </a:cubicBezTo>
                    <a:cubicBezTo>
                      <a:pt x="4" y="2"/>
                      <a:pt x="4" y="2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Freeform 28"/>
              <p:cNvSpPr>
                <a:spLocks noEditPoints="1"/>
              </p:cNvSpPr>
              <p:nvPr/>
            </p:nvSpPr>
            <p:spPr bwMode="auto">
              <a:xfrm>
                <a:off x="3138" y="2324"/>
                <a:ext cx="84" cy="73"/>
              </a:xfrm>
              <a:custGeom>
                <a:avLst/>
                <a:gdLst>
                  <a:gd name="T0" fmla="*/ 28 w 44"/>
                  <a:gd name="T1" fmla="*/ 26 h 38"/>
                  <a:gd name="T2" fmla="*/ 12 w 44"/>
                  <a:gd name="T3" fmla="*/ 26 h 38"/>
                  <a:gd name="T4" fmla="*/ 9 w 44"/>
                  <a:gd name="T5" fmla="*/ 32 h 38"/>
                  <a:gd name="T6" fmla="*/ 8 w 44"/>
                  <a:gd name="T7" fmla="*/ 35 h 38"/>
                  <a:gd name="T8" fmla="*/ 9 w 44"/>
                  <a:gd name="T9" fmla="*/ 37 h 38"/>
                  <a:gd name="T10" fmla="*/ 13 w 44"/>
                  <a:gd name="T11" fmla="*/ 37 h 38"/>
                  <a:gd name="T12" fmla="*/ 13 w 44"/>
                  <a:gd name="T13" fmla="*/ 38 h 38"/>
                  <a:gd name="T14" fmla="*/ 0 w 44"/>
                  <a:gd name="T15" fmla="*/ 38 h 38"/>
                  <a:gd name="T16" fmla="*/ 0 w 44"/>
                  <a:gd name="T17" fmla="*/ 37 h 38"/>
                  <a:gd name="T18" fmla="*/ 4 w 44"/>
                  <a:gd name="T19" fmla="*/ 36 h 38"/>
                  <a:gd name="T20" fmla="*/ 7 w 44"/>
                  <a:gd name="T21" fmla="*/ 31 h 38"/>
                  <a:gd name="T22" fmla="*/ 22 w 44"/>
                  <a:gd name="T23" fmla="*/ 0 h 38"/>
                  <a:gd name="T24" fmla="*/ 23 w 44"/>
                  <a:gd name="T25" fmla="*/ 0 h 38"/>
                  <a:gd name="T26" fmla="*/ 37 w 44"/>
                  <a:gd name="T27" fmla="*/ 31 h 38"/>
                  <a:gd name="T28" fmla="*/ 40 w 44"/>
                  <a:gd name="T29" fmla="*/ 36 h 38"/>
                  <a:gd name="T30" fmla="*/ 44 w 44"/>
                  <a:gd name="T31" fmla="*/ 37 h 38"/>
                  <a:gd name="T32" fmla="*/ 44 w 44"/>
                  <a:gd name="T33" fmla="*/ 38 h 38"/>
                  <a:gd name="T34" fmla="*/ 28 w 44"/>
                  <a:gd name="T35" fmla="*/ 38 h 38"/>
                  <a:gd name="T36" fmla="*/ 28 w 44"/>
                  <a:gd name="T37" fmla="*/ 37 h 38"/>
                  <a:gd name="T38" fmla="*/ 31 w 44"/>
                  <a:gd name="T39" fmla="*/ 37 h 38"/>
                  <a:gd name="T40" fmla="*/ 32 w 44"/>
                  <a:gd name="T41" fmla="*/ 35 h 38"/>
                  <a:gd name="T42" fmla="*/ 31 w 44"/>
                  <a:gd name="T43" fmla="*/ 31 h 38"/>
                  <a:gd name="T44" fmla="*/ 28 w 44"/>
                  <a:gd name="T45" fmla="*/ 26 h 38"/>
                  <a:gd name="T46" fmla="*/ 27 w 44"/>
                  <a:gd name="T47" fmla="*/ 24 h 38"/>
                  <a:gd name="T48" fmla="*/ 20 w 44"/>
                  <a:gd name="T49" fmla="*/ 9 h 38"/>
                  <a:gd name="T50" fmla="*/ 13 w 44"/>
                  <a:gd name="T51" fmla="*/ 24 h 38"/>
                  <a:gd name="T52" fmla="*/ 27 w 44"/>
                  <a:gd name="T53" fmla="*/ 2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38">
                    <a:moveTo>
                      <a:pt x="28" y="26"/>
                    </a:moveTo>
                    <a:cubicBezTo>
                      <a:pt x="12" y="26"/>
                      <a:pt x="12" y="26"/>
                      <a:pt x="12" y="26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9" y="33"/>
                      <a:pt x="8" y="34"/>
                      <a:pt x="8" y="35"/>
                    </a:cubicBezTo>
                    <a:cubicBezTo>
                      <a:pt x="8" y="36"/>
                      <a:pt x="9" y="36"/>
                      <a:pt x="9" y="37"/>
                    </a:cubicBezTo>
                    <a:cubicBezTo>
                      <a:pt x="10" y="37"/>
                      <a:pt x="11" y="37"/>
                      <a:pt x="13" y="37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2" y="37"/>
                      <a:pt x="3" y="37"/>
                      <a:pt x="4" y="36"/>
                    </a:cubicBezTo>
                    <a:cubicBezTo>
                      <a:pt x="5" y="35"/>
                      <a:pt x="6" y="34"/>
                      <a:pt x="7" y="31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8" y="34"/>
                      <a:pt x="39" y="35"/>
                      <a:pt x="40" y="36"/>
                    </a:cubicBezTo>
                    <a:cubicBezTo>
                      <a:pt x="41" y="37"/>
                      <a:pt x="42" y="37"/>
                      <a:pt x="44" y="37"/>
                    </a:cubicBezTo>
                    <a:cubicBezTo>
                      <a:pt x="44" y="38"/>
                      <a:pt x="44" y="38"/>
                      <a:pt x="44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31" y="37"/>
                      <a:pt x="31" y="37"/>
                    </a:cubicBezTo>
                    <a:cubicBezTo>
                      <a:pt x="32" y="36"/>
                      <a:pt x="32" y="36"/>
                      <a:pt x="32" y="35"/>
                    </a:cubicBezTo>
                    <a:cubicBezTo>
                      <a:pt x="32" y="34"/>
                      <a:pt x="32" y="33"/>
                      <a:pt x="31" y="31"/>
                    </a:cubicBezTo>
                    <a:lnTo>
                      <a:pt x="28" y="26"/>
                    </a:lnTo>
                    <a:close/>
                    <a:moveTo>
                      <a:pt x="27" y="24"/>
                    </a:moveTo>
                    <a:cubicBezTo>
                      <a:pt x="20" y="9"/>
                      <a:pt x="20" y="9"/>
                      <a:pt x="20" y="9"/>
                    </a:cubicBezTo>
                    <a:cubicBezTo>
                      <a:pt x="13" y="24"/>
                      <a:pt x="13" y="24"/>
                      <a:pt x="13" y="24"/>
                    </a:cubicBezTo>
                    <a:lnTo>
                      <a:pt x="27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8" name="Freeform 29"/>
              <p:cNvSpPr/>
              <p:nvPr/>
            </p:nvSpPr>
            <p:spPr bwMode="auto">
              <a:xfrm>
                <a:off x="3245" y="2326"/>
                <a:ext cx="84" cy="73"/>
              </a:xfrm>
              <a:custGeom>
                <a:avLst/>
                <a:gdLst>
                  <a:gd name="T0" fmla="*/ 29 w 44"/>
                  <a:gd name="T1" fmla="*/ 1 h 38"/>
                  <a:gd name="T2" fmla="*/ 29 w 44"/>
                  <a:gd name="T3" fmla="*/ 0 h 38"/>
                  <a:gd name="T4" fmla="*/ 44 w 44"/>
                  <a:gd name="T5" fmla="*/ 0 h 38"/>
                  <a:gd name="T6" fmla="*/ 44 w 44"/>
                  <a:gd name="T7" fmla="*/ 1 h 38"/>
                  <a:gd name="T8" fmla="*/ 42 w 44"/>
                  <a:gd name="T9" fmla="*/ 1 h 38"/>
                  <a:gd name="T10" fmla="*/ 38 w 44"/>
                  <a:gd name="T11" fmla="*/ 3 h 38"/>
                  <a:gd name="T12" fmla="*/ 38 w 44"/>
                  <a:gd name="T13" fmla="*/ 7 h 38"/>
                  <a:gd name="T14" fmla="*/ 38 w 44"/>
                  <a:gd name="T15" fmla="*/ 22 h 38"/>
                  <a:gd name="T16" fmla="*/ 36 w 44"/>
                  <a:gd name="T17" fmla="*/ 31 h 38"/>
                  <a:gd name="T18" fmla="*/ 32 w 44"/>
                  <a:gd name="T19" fmla="*/ 36 h 38"/>
                  <a:gd name="T20" fmla="*/ 22 w 44"/>
                  <a:gd name="T21" fmla="*/ 38 h 38"/>
                  <a:gd name="T22" fmla="*/ 12 w 44"/>
                  <a:gd name="T23" fmla="*/ 36 h 38"/>
                  <a:gd name="T24" fmla="*/ 7 w 44"/>
                  <a:gd name="T25" fmla="*/ 30 h 38"/>
                  <a:gd name="T26" fmla="*/ 6 w 44"/>
                  <a:gd name="T27" fmla="*/ 21 h 38"/>
                  <a:gd name="T28" fmla="*/ 6 w 44"/>
                  <a:gd name="T29" fmla="*/ 7 h 38"/>
                  <a:gd name="T30" fmla="*/ 5 w 44"/>
                  <a:gd name="T31" fmla="*/ 2 h 38"/>
                  <a:gd name="T32" fmla="*/ 1 w 44"/>
                  <a:gd name="T33" fmla="*/ 1 h 38"/>
                  <a:gd name="T34" fmla="*/ 0 w 44"/>
                  <a:gd name="T35" fmla="*/ 1 h 38"/>
                  <a:gd name="T36" fmla="*/ 0 w 44"/>
                  <a:gd name="T37" fmla="*/ 0 h 38"/>
                  <a:gd name="T38" fmla="*/ 18 w 44"/>
                  <a:gd name="T39" fmla="*/ 0 h 38"/>
                  <a:gd name="T40" fmla="*/ 18 w 44"/>
                  <a:gd name="T41" fmla="*/ 1 h 38"/>
                  <a:gd name="T42" fmla="*/ 16 w 44"/>
                  <a:gd name="T43" fmla="*/ 1 h 38"/>
                  <a:gd name="T44" fmla="*/ 12 w 44"/>
                  <a:gd name="T45" fmla="*/ 3 h 38"/>
                  <a:gd name="T46" fmla="*/ 12 w 44"/>
                  <a:gd name="T47" fmla="*/ 7 h 38"/>
                  <a:gd name="T48" fmla="*/ 12 w 44"/>
                  <a:gd name="T49" fmla="*/ 23 h 38"/>
                  <a:gd name="T50" fmla="*/ 12 w 44"/>
                  <a:gd name="T51" fmla="*/ 28 h 38"/>
                  <a:gd name="T52" fmla="*/ 14 w 44"/>
                  <a:gd name="T53" fmla="*/ 32 h 38"/>
                  <a:gd name="T54" fmla="*/ 17 w 44"/>
                  <a:gd name="T55" fmla="*/ 35 h 38"/>
                  <a:gd name="T56" fmla="*/ 22 w 44"/>
                  <a:gd name="T57" fmla="*/ 36 h 38"/>
                  <a:gd name="T58" fmla="*/ 29 w 44"/>
                  <a:gd name="T59" fmla="*/ 34 h 38"/>
                  <a:gd name="T60" fmla="*/ 34 w 44"/>
                  <a:gd name="T61" fmla="*/ 30 h 38"/>
                  <a:gd name="T62" fmla="*/ 35 w 44"/>
                  <a:gd name="T63" fmla="*/ 22 h 38"/>
                  <a:gd name="T64" fmla="*/ 35 w 44"/>
                  <a:gd name="T65" fmla="*/ 7 h 38"/>
                  <a:gd name="T66" fmla="*/ 34 w 44"/>
                  <a:gd name="T67" fmla="*/ 2 h 38"/>
                  <a:gd name="T68" fmla="*/ 31 w 44"/>
                  <a:gd name="T69" fmla="*/ 1 h 38"/>
                  <a:gd name="T70" fmla="*/ 29 w 44"/>
                  <a:gd name="T7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" h="38">
                    <a:moveTo>
                      <a:pt x="29" y="1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0" y="1"/>
                      <a:pt x="39" y="2"/>
                      <a:pt x="38" y="3"/>
                    </a:cubicBezTo>
                    <a:cubicBezTo>
                      <a:pt x="38" y="3"/>
                      <a:pt x="38" y="5"/>
                      <a:pt x="38" y="7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6"/>
                      <a:pt x="37" y="29"/>
                      <a:pt x="36" y="31"/>
                    </a:cubicBezTo>
                    <a:cubicBezTo>
                      <a:pt x="36" y="33"/>
                      <a:pt x="34" y="34"/>
                      <a:pt x="32" y="36"/>
                    </a:cubicBezTo>
                    <a:cubicBezTo>
                      <a:pt x="29" y="37"/>
                      <a:pt x="26" y="38"/>
                      <a:pt x="22" y="38"/>
                    </a:cubicBezTo>
                    <a:cubicBezTo>
                      <a:pt x="17" y="38"/>
                      <a:pt x="14" y="37"/>
                      <a:pt x="12" y="36"/>
                    </a:cubicBezTo>
                    <a:cubicBezTo>
                      <a:pt x="9" y="35"/>
                      <a:pt x="8" y="33"/>
                      <a:pt x="7" y="30"/>
                    </a:cubicBezTo>
                    <a:cubicBezTo>
                      <a:pt x="6" y="29"/>
                      <a:pt x="6" y="26"/>
                      <a:pt x="6" y="2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1"/>
                      <a:pt x="13" y="2"/>
                      <a:pt x="12" y="3"/>
                    </a:cubicBezTo>
                    <a:cubicBezTo>
                      <a:pt x="12" y="3"/>
                      <a:pt x="12" y="5"/>
                      <a:pt x="12" y="7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4"/>
                      <a:pt x="12" y="26"/>
                      <a:pt x="12" y="28"/>
                    </a:cubicBezTo>
                    <a:cubicBezTo>
                      <a:pt x="12" y="30"/>
                      <a:pt x="13" y="31"/>
                      <a:pt x="14" y="32"/>
                    </a:cubicBezTo>
                    <a:cubicBezTo>
                      <a:pt x="14" y="33"/>
                      <a:pt x="15" y="34"/>
                      <a:pt x="17" y="35"/>
                    </a:cubicBezTo>
                    <a:cubicBezTo>
                      <a:pt x="18" y="35"/>
                      <a:pt x="20" y="36"/>
                      <a:pt x="22" y="36"/>
                    </a:cubicBezTo>
                    <a:cubicBezTo>
                      <a:pt x="25" y="36"/>
                      <a:pt x="27" y="35"/>
                      <a:pt x="29" y="34"/>
                    </a:cubicBezTo>
                    <a:cubicBezTo>
                      <a:pt x="32" y="33"/>
                      <a:pt x="33" y="32"/>
                      <a:pt x="34" y="30"/>
                    </a:cubicBezTo>
                    <a:cubicBezTo>
                      <a:pt x="35" y="28"/>
                      <a:pt x="35" y="26"/>
                      <a:pt x="35" y="22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5" y="4"/>
                      <a:pt x="35" y="3"/>
                      <a:pt x="34" y="2"/>
                    </a:cubicBezTo>
                    <a:cubicBezTo>
                      <a:pt x="33" y="1"/>
                      <a:pt x="32" y="1"/>
                      <a:pt x="31" y="1"/>
                    </a:cubicBezTo>
                    <a:lnTo>
                      <a:pt x="2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9" name="Freeform 30"/>
              <p:cNvSpPr/>
              <p:nvPr/>
            </p:nvSpPr>
            <p:spPr bwMode="auto">
              <a:xfrm>
                <a:off x="3327" y="2326"/>
                <a:ext cx="85" cy="73"/>
              </a:xfrm>
              <a:custGeom>
                <a:avLst/>
                <a:gdLst>
                  <a:gd name="T0" fmla="*/ 0 w 45"/>
                  <a:gd name="T1" fmla="*/ 0 h 38"/>
                  <a:gd name="T2" fmla="*/ 11 w 45"/>
                  <a:gd name="T3" fmla="*/ 0 h 38"/>
                  <a:gd name="T4" fmla="*/ 36 w 45"/>
                  <a:gd name="T5" fmla="*/ 28 h 38"/>
                  <a:gd name="T6" fmla="*/ 36 w 45"/>
                  <a:gd name="T7" fmla="*/ 6 h 38"/>
                  <a:gd name="T8" fmla="*/ 35 w 45"/>
                  <a:gd name="T9" fmla="*/ 2 h 38"/>
                  <a:gd name="T10" fmla="*/ 32 w 45"/>
                  <a:gd name="T11" fmla="*/ 1 h 38"/>
                  <a:gd name="T12" fmla="*/ 30 w 45"/>
                  <a:gd name="T13" fmla="*/ 1 h 38"/>
                  <a:gd name="T14" fmla="*/ 30 w 45"/>
                  <a:gd name="T15" fmla="*/ 0 h 38"/>
                  <a:gd name="T16" fmla="*/ 45 w 45"/>
                  <a:gd name="T17" fmla="*/ 0 h 38"/>
                  <a:gd name="T18" fmla="*/ 45 w 45"/>
                  <a:gd name="T19" fmla="*/ 1 h 38"/>
                  <a:gd name="T20" fmla="*/ 43 w 45"/>
                  <a:gd name="T21" fmla="*/ 1 h 38"/>
                  <a:gd name="T22" fmla="*/ 39 w 45"/>
                  <a:gd name="T23" fmla="*/ 2 h 38"/>
                  <a:gd name="T24" fmla="*/ 39 w 45"/>
                  <a:gd name="T25" fmla="*/ 6 h 38"/>
                  <a:gd name="T26" fmla="*/ 39 w 45"/>
                  <a:gd name="T27" fmla="*/ 38 h 38"/>
                  <a:gd name="T28" fmla="*/ 38 w 45"/>
                  <a:gd name="T29" fmla="*/ 38 h 38"/>
                  <a:gd name="T30" fmla="*/ 10 w 45"/>
                  <a:gd name="T31" fmla="*/ 8 h 38"/>
                  <a:gd name="T32" fmla="*/ 10 w 45"/>
                  <a:gd name="T33" fmla="*/ 31 h 38"/>
                  <a:gd name="T34" fmla="*/ 11 w 45"/>
                  <a:gd name="T35" fmla="*/ 35 h 38"/>
                  <a:gd name="T36" fmla="*/ 15 w 45"/>
                  <a:gd name="T37" fmla="*/ 36 h 38"/>
                  <a:gd name="T38" fmla="*/ 16 w 45"/>
                  <a:gd name="T39" fmla="*/ 36 h 38"/>
                  <a:gd name="T40" fmla="*/ 16 w 45"/>
                  <a:gd name="T41" fmla="*/ 37 h 38"/>
                  <a:gd name="T42" fmla="*/ 2 w 45"/>
                  <a:gd name="T43" fmla="*/ 37 h 38"/>
                  <a:gd name="T44" fmla="*/ 2 w 45"/>
                  <a:gd name="T45" fmla="*/ 36 h 38"/>
                  <a:gd name="T46" fmla="*/ 3 w 45"/>
                  <a:gd name="T47" fmla="*/ 36 h 38"/>
                  <a:gd name="T48" fmla="*/ 7 w 45"/>
                  <a:gd name="T49" fmla="*/ 35 h 38"/>
                  <a:gd name="T50" fmla="*/ 8 w 45"/>
                  <a:gd name="T51" fmla="*/ 31 h 38"/>
                  <a:gd name="T52" fmla="*/ 8 w 45"/>
                  <a:gd name="T53" fmla="*/ 5 h 38"/>
                  <a:gd name="T54" fmla="*/ 5 w 45"/>
                  <a:gd name="T55" fmla="*/ 2 h 38"/>
                  <a:gd name="T56" fmla="*/ 2 w 45"/>
                  <a:gd name="T57" fmla="*/ 1 h 38"/>
                  <a:gd name="T58" fmla="*/ 0 w 45"/>
                  <a:gd name="T59" fmla="*/ 1 h 38"/>
                  <a:gd name="T60" fmla="*/ 0 w 45"/>
                  <a:gd name="T6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38">
                    <a:moveTo>
                      <a:pt x="0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4"/>
                      <a:pt x="36" y="3"/>
                      <a:pt x="35" y="2"/>
                    </a:cubicBezTo>
                    <a:cubicBezTo>
                      <a:pt x="34" y="1"/>
                      <a:pt x="33" y="1"/>
                      <a:pt x="32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1" y="1"/>
                      <a:pt x="40" y="2"/>
                      <a:pt x="39" y="2"/>
                    </a:cubicBezTo>
                    <a:cubicBezTo>
                      <a:pt x="39" y="3"/>
                      <a:pt x="39" y="4"/>
                      <a:pt x="39" y="6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0" y="33"/>
                      <a:pt x="11" y="35"/>
                      <a:pt x="11" y="35"/>
                    </a:cubicBezTo>
                    <a:cubicBezTo>
                      <a:pt x="12" y="36"/>
                      <a:pt x="13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5" y="36"/>
                      <a:pt x="6" y="36"/>
                      <a:pt x="7" y="35"/>
                    </a:cubicBezTo>
                    <a:cubicBezTo>
                      <a:pt x="8" y="34"/>
                      <a:pt x="8" y="33"/>
                      <a:pt x="8" y="31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2"/>
                    </a:cubicBezTo>
                    <a:cubicBezTo>
                      <a:pt x="4" y="2"/>
                      <a:pt x="4" y="2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Freeform 31"/>
              <p:cNvSpPr/>
              <p:nvPr/>
            </p:nvSpPr>
            <p:spPr bwMode="auto">
              <a:xfrm>
                <a:off x="3414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5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5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4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5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1" name="Freeform 32"/>
              <p:cNvSpPr/>
              <p:nvPr/>
            </p:nvSpPr>
            <p:spPr bwMode="auto">
              <a:xfrm>
                <a:off x="3451" y="2326"/>
                <a:ext cx="84" cy="73"/>
              </a:xfrm>
              <a:custGeom>
                <a:avLst/>
                <a:gdLst>
                  <a:gd name="T0" fmla="*/ 44 w 44"/>
                  <a:gd name="T1" fmla="*/ 0 h 38"/>
                  <a:gd name="T2" fmla="*/ 44 w 44"/>
                  <a:gd name="T3" fmla="*/ 1 h 38"/>
                  <a:gd name="T4" fmla="*/ 41 w 44"/>
                  <a:gd name="T5" fmla="*/ 2 h 38"/>
                  <a:gd name="T6" fmla="*/ 38 w 44"/>
                  <a:gd name="T7" fmla="*/ 6 h 38"/>
                  <a:gd name="T8" fmla="*/ 23 w 44"/>
                  <a:gd name="T9" fmla="*/ 38 h 38"/>
                  <a:gd name="T10" fmla="*/ 22 w 44"/>
                  <a:gd name="T11" fmla="*/ 38 h 38"/>
                  <a:gd name="T12" fmla="*/ 7 w 44"/>
                  <a:gd name="T13" fmla="*/ 6 h 38"/>
                  <a:gd name="T14" fmla="*/ 5 w 44"/>
                  <a:gd name="T15" fmla="*/ 3 h 38"/>
                  <a:gd name="T16" fmla="*/ 3 w 44"/>
                  <a:gd name="T17" fmla="*/ 2 h 38"/>
                  <a:gd name="T18" fmla="*/ 0 w 44"/>
                  <a:gd name="T19" fmla="*/ 1 h 38"/>
                  <a:gd name="T20" fmla="*/ 0 w 44"/>
                  <a:gd name="T21" fmla="*/ 0 h 38"/>
                  <a:gd name="T22" fmla="*/ 17 w 44"/>
                  <a:gd name="T23" fmla="*/ 0 h 38"/>
                  <a:gd name="T24" fmla="*/ 17 w 44"/>
                  <a:gd name="T25" fmla="*/ 1 h 38"/>
                  <a:gd name="T26" fmla="*/ 13 w 44"/>
                  <a:gd name="T27" fmla="*/ 2 h 38"/>
                  <a:gd name="T28" fmla="*/ 13 w 44"/>
                  <a:gd name="T29" fmla="*/ 4 h 38"/>
                  <a:gd name="T30" fmla="*/ 14 w 44"/>
                  <a:gd name="T31" fmla="*/ 8 h 38"/>
                  <a:gd name="T32" fmla="*/ 24 w 44"/>
                  <a:gd name="T33" fmla="*/ 30 h 38"/>
                  <a:gd name="T34" fmla="*/ 34 w 44"/>
                  <a:gd name="T35" fmla="*/ 8 h 38"/>
                  <a:gd name="T36" fmla="*/ 36 w 44"/>
                  <a:gd name="T37" fmla="*/ 4 h 38"/>
                  <a:gd name="T38" fmla="*/ 35 w 44"/>
                  <a:gd name="T39" fmla="*/ 2 h 38"/>
                  <a:gd name="T40" fmla="*/ 32 w 44"/>
                  <a:gd name="T41" fmla="*/ 1 h 38"/>
                  <a:gd name="T42" fmla="*/ 31 w 44"/>
                  <a:gd name="T43" fmla="*/ 1 h 38"/>
                  <a:gd name="T44" fmla="*/ 31 w 44"/>
                  <a:gd name="T45" fmla="*/ 0 h 38"/>
                  <a:gd name="T46" fmla="*/ 44 w 44"/>
                  <a:gd name="T4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4" h="38">
                    <a:moveTo>
                      <a:pt x="44" y="0"/>
                    </a:move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1" y="2"/>
                      <a:pt x="41" y="2"/>
                    </a:cubicBezTo>
                    <a:cubicBezTo>
                      <a:pt x="39" y="3"/>
                      <a:pt x="39" y="5"/>
                      <a:pt x="38" y="6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2" y="38"/>
                      <a:pt x="22" y="38"/>
                      <a:pt x="22" y="38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4"/>
                      <a:pt x="5" y="3"/>
                      <a:pt x="5" y="3"/>
                    </a:cubicBezTo>
                    <a:cubicBezTo>
                      <a:pt x="5" y="2"/>
                      <a:pt x="4" y="2"/>
                      <a:pt x="3" y="2"/>
                    </a:cubicBezTo>
                    <a:cubicBezTo>
                      <a:pt x="3" y="1"/>
                      <a:pt x="2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3" y="2"/>
                      <a:pt x="13" y="3"/>
                      <a:pt x="13" y="4"/>
                    </a:cubicBezTo>
                    <a:cubicBezTo>
                      <a:pt x="13" y="4"/>
                      <a:pt x="13" y="6"/>
                      <a:pt x="14" y="8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5" y="6"/>
                      <a:pt x="36" y="5"/>
                      <a:pt x="36" y="4"/>
                    </a:cubicBezTo>
                    <a:cubicBezTo>
                      <a:pt x="36" y="3"/>
                      <a:pt x="35" y="3"/>
                      <a:pt x="35" y="2"/>
                    </a:cubicBezTo>
                    <a:cubicBezTo>
                      <a:pt x="34" y="2"/>
                      <a:pt x="33" y="1"/>
                      <a:pt x="32" y="1"/>
                    </a:cubicBezTo>
                    <a:cubicBezTo>
                      <a:pt x="32" y="1"/>
                      <a:pt x="31" y="1"/>
                      <a:pt x="31" y="1"/>
                    </a:cubicBezTo>
                    <a:cubicBezTo>
                      <a:pt x="31" y="0"/>
                      <a:pt x="31" y="0"/>
                      <a:pt x="31" y="0"/>
                    </a:cubicBez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2" name="Freeform 33"/>
              <p:cNvSpPr/>
              <p:nvPr/>
            </p:nvSpPr>
            <p:spPr bwMode="auto">
              <a:xfrm>
                <a:off x="3537" y="2326"/>
                <a:ext cx="66" cy="71"/>
              </a:xfrm>
              <a:custGeom>
                <a:avLst/>
                <a:gdLst>
                  <a:gd name="T0" fmla="*/ 12 w 35"/>
                  <a:gd name="T1" fmla="*/ 2 h 37"/>
                  <a:gd name="T2" fmla="*/ 12 w 35"/>
                  <a:gd name="T3" fmla="*/ 17 h 37"/>
                  <a:gd name="T4" fmla="*/ 21 w 35"/>
                  <a:gd name="T5" fmla="*/ 17 h 37"/>
                  <a:gd name="T6" fmla="*/ 26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7 w 35"/>
                  <a:gd name="T17" fmla="*/ 21 h 37"/>
                  <a:gd name="T18" fmla="*/ 25 w 35"/>
                  <a:gd name="T19" fmla="*/ 19 h 37"/>
                  <a:gd name="T20" fmla="*/ 21 w 35"/>
                  <a:gd name="T21" fmla="*/ 19 h 37"/>
                  <a:gd name="T22" fmla="*/ 12 w 35"/>
                  <a:gd name="T23" fmla="*/ 19 h 37"/>
                  <a:gd name="T24" fmla="*/ 12 w 35"/>
                  <a:gd name="T25" fmla="*/ 31 h 37"/>
                  <a:gd name="T26" fmla="*/ 12 w 35"/>
                  <a:gd name="T27" fmla="*/ 34 h 37"/>
                  <a:gd name="T28" fmla="*/ 13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2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2 w 35"/>
                  <a:gd name="T49" fmla="*/ 36 h 37"/>
                  <a:gd name="T50" fmla="*/ 4 w 35"/>
                  <a:gd name="T51" fmla="*/ 36 h 37"/>
                  <a:gd name="T52" fmla="*/ 6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2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2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30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2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3" y="17"/>
                      <a:pt x="25" y="16"/>
                      <a:pt x="26" y="16"/>
                    </a:cubicBezTo>
                    <a:cubicBezTo>
                      <a:pt x="27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3"/>
                      <a:pt x="27" y="21"/>
                      <a:pt x="27" y="21"/>
                    </a:cubicBezTo>
                    <a:cubicBezTo>
                      <a:pt x="26" y="20"/>
                      <a:pt x="26" y="20"/>
                      <a:pt x="25" y="19"/>
                    </a:cubicBezTo>
                    <a:cubicBezTo>
                      <a:pt x="24" y="19"/>
                      <a:pt x="23" y="19"/>
                      <a:pt x="2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4"/>
                      <a:pt x="13" y="35"/>
                      <a:pt x="13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5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2" y="32"/>
                      <a:pt x="33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4" y="36"/>
                      <a:pt x="4" y="36"/>
                    </a:cubicBezTo>
                    <a:cubicBezTo>
                      <a:pt x="5" y="35"/>
                      <a:pt x="6" y="35"/>
                      <a:pt x="6" y="34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6"/>
                      <a:pt x="30" y="5"/>
                      <a:pt x="30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7" y="2"/>
                      <a:pt x="25" y="2"/>
                      <a:pt x="23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3" name="Freeform 34"/>
              <p:cNvSpPr>
                <a:spLocks noEditPoints="1"/>
              </p:cNvSpPr>
              <p:nvPr/>
            </p:nvSpPr>
            <p:spPr bwMode="auto">
              <a:xfrm>
                <a:off x="3607" y="2326"/>
                <a:ext cx="78" cy="71"/>
              </a:xfrm>
              <a:custGeom>
                <a:avLst/>
                <a:gdLst>
                  <a:gd name="T0" fmla="*/ 41 w 41"/>
                  <a:gd name="T1" fmla="*/ 37 h 37"/>
                  <a:gd name="T2" fmla="*/ 30 w 41"/>
                  <a:gd name="T3" fmla="*/ 37 h 37"/>
                  <a:gd name="T4" fmla="*/ 16 w 41"/>
                  <a:gd name="T5" fmla="*/ 20 h 37"/>
                  <a:gd name="T6" fmla="*/ 14 w 41"/>
                  <a:gd name="T7" fmla="*/ 20 h 37"/>
                  <a:gd name="T8" fmla="*/ 13 w 41"/>
                  <a:gd name="T9" fmla="*/ 20 h 37"/>
                  <a:gd name="T10" fmla="*/ 12 w 41"/>
                  <a:gd name="T11" fmla="*/ 20 h 37"/>
                  <a:gd name="T12" fmla="*/ 12 w 41"/>
                  <a:gd name="T13" fmla="*/ 31 h 37"/>
                  <a:gd name="T14" fmla="*/ 13 w 41"/>
                  <a:gd name="T15" fmla="*/ 35 h 37"/>
                  <a:gd name="T16" fmla="*/ 16 w 41"/>
                  <a:gd name="T17" fmla="*/ 36 h 37"/>
                  <a:gd name="T18" fmla="*/ 18 w 41"/>
                  <a:gd name="T19" fmla="*/ 36 h 37"/>
                  <a:gd name="T20" fmla="*/ 18 w 41"/>
                  <a:gd name="T21" fmla="*/ 37 h 37"/>
                  <a:gd name="T22" fmla="*/ 0 w 41"/>
                  <a:gd name="T23" fmla="*/ 37 h 37"/>
                  <a:gd name="T24" fmla="*/ 0 w 41"/>
                  <a:gd name="T25" fmla="*/ 36 h 37"/>
                  <a:gd name="T26" fmla="*/ 2 w 41"/>
                  <a:gd name="T27" fmla="*/ 36 h 37"/>
                  <a:gd name="T28" fmla="*/ 6 w 41"/>
                  <a:gd name="T29" fmla="*/ 35 h 37"/>
                  <a:gd name="T30" fmla="*/ 6 w 41"/>
                  <a:gd name="T31" fmla="*/ 31 h 37"/>
                  <a:gd name="T32" fmla="*/ 6 w 41"/>
                  <a:gd name="T33" fmla="*/ 7 h 37"/>
                  <a:gd name="T34" fmla="*/ 5 w 41"/>
                  <a:gd name="T35" fmla="*/ 2 h 37"/>
                  <a:gd name="T36" fmla="*/ 2 w 41"/>
                  <a:gd name="T37" fmla="*/ 1 h 37"/>
                  <a:gd name="T38" fmla="*/ 0 w 41"/>
                  <a:gd name="T39" fmla="*/ 1 h 37"/>
                  <a:gd name="T40" fmla="*/ 0 w 41"/>
                  <a:gd name="T41" fmla="*/ 0 h 37"/>
                  <a:gd name="T42" fmla="*/ 15 w 41"/>
                  <a:gd name="T43" fmla="*/ 0 h 37"/>
                  <a:gd name="T44" fmla="*/ 25 w 41"/>
                  <a:gd name="T45" fmla="*/ 1 h 37"/>
                  <a:gd name="T46" fmla="*/ 30 w 41"/>
                  <a:gd name="T47" fmla="*/ 4 h 37"/>
                  <a:gd name="T48" fmla="*/ 32 w 41"/>
                  <a:gd name="T49" fmla="*/ 10 h 37"/>
                  <a:gd name="T50" fmla="*/ 30 w 41"/>
                  <a:gd name="T51" fmla="*/ 16 h 37"/>
                  <a:gd name="T52" fmla="*/ 22 w 41"/>
                  <a:gd name="T53" fmla="*/ 19 h 37"/>
                  <a:gd name="T54" fmla="*/ 31 w 41"/>
                  <a:gd name="T55" fmla="*/ 30 h 37"/>
                  <a:gd name="T56" fmla="*/ 36 w 41"/>
                  <a:gd name="T57" fmla="*/ 35 h 37"/>
                  <a:gd name="T58" fmla="*/ 41 w 41"/>
                  <a:gd name="T59" fmla="*/ 36 h 37"/>
                  <a:gd name="T60" fmla="*/ 41 w 41"/>
                  <a:gd name="T61" fmla="*/ 37 h 37"/>
                  <a:gd name="T62" fmla="*/ 12 w 41"/>
                  <a:gd name="T63" fmla="*/ 18 h 37"/>
                  <a:gd name="T64" fmla="*/ 13 w 41"/>
                  <a:gd name="T65" fmla="*/ 18 h 37"/>
                  <a:gd name="T66" fmla="*/ 14 w 41"/>
                  <a:gd name="T67" fmla="*/ 18 h 37"/>
                  <a:gd name="T68" fmla="*/ 23 w 41"/>
                  <a:gd name="T69" fmla="*/ 16 h 37"/>
                  <a:gd name="T70" fmla="*/ 26 w 41"/>
                  <a:gd name="T71" fmla="*/ 10 h 37"/>
                  <a:gd name="T72" fmla="*/ 23 w 41"/>
                  <a:gd name="T73" fmla="*/ 4 h 37"/>
                  <a:gd name="T74" fmla="*/ 17 w 41"/>
                  <a:gd name="T75" fmla="*/ 2 h 37"/>
                  <a:gd name="T76" fmla="*/ 12 w 41"/>
                  <a:gd name="T77" fmla="*/ 3 h 37"/>
                  <a:gd name="T78" fmla="*/ 12 w 41"/>
                  <a:gd name="T7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37">
                    <a:moveTo>
                      <a:pt x="41" y="37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20"/>
                      <a:pt x="14" y="20"/>
                      <a:pt x="14" y="20"/>
                    </a:cubicBezTo>
                    <a:cubicBezTo>
                      <a:pt x="14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5"/>
                      <a:pt x="13" y="35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0" y="0"/>
                      <a:pt x="23" y="0"/>
                      <a:pt x="25" y="1"/>
                    </a:cubicBezTo>
                    <a:cubicBezTo>
                      <a:pt x="27" y="1"/>
                      <a:pt x="29" y="3"/>
                      <a:pt x="30" y="4"/>
                    </a:cubicBezTo>
                    <a:cubicBezTo>
                      <a:pt x="32" y="6"/>
                      <a:pt x="32" y="7"/>
                      <a:pt x="32" y="10"/>
                    </a:cubicBezTo>
                    <a:cubicBezTo>
                      <a:pt x="32" y="12"/>
                      <a:pt x="32" y="14"/>
                      <a:pt x="30" y="16"/>
                    </a:cubicBezTo>
                    <a:cubicBezTo>
                      <a:pt x="28" y="17"/>
                      <a:pt x="26" y="18"/>
                      <a:pt x="22" y="19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3" y="32"/>
                      <a:pt x="34" y="34"/>
                      <a:pt x="36" y="35"/>
                    </a:cubicBezTo>
                    <a:cubicBezTo>
                      <a:pt x="37" y="36"/>
                      <a:pt x="39" y="36"/>
                      <a:pt x="41" y="36"/>
                    </a:cubicBezTo>
                    <a:lnTo>
                      <a:pt x="41" y="37"/>
                    </a:lnTo>
                    <a:close/>
                    <a:moveTo>
                      <a:pt x="12" y="18"/>
                    </a:moveTo>
                    <a:cubicBezTo>
                      <a:pt x="12" y="18"/>
                      <a:pt x="13" y="18"/>
                      <a:pt x="13" y="18"/>
                    </a:cubicBezTo>
                    <a:cubicBezTo>
                      <a:pt x="13" y="18"/>
                      <a:pt x="14" y="18"/>
                      <a:pt x="14" y="18"/>
                    </a:cubicBezTo>
                    <a:cubicBezTo>
                      <a:pt x="18" y="18"/>
                      <a:pt x="21" y="17"/>
                      <a:pt x="23" y="16"/>
                    </a:cubicBezTo>
                    <a:cubicBezTo>
                      <a:pt x="25" y="14"/>
                      <a:pt x="26" y="12"/>
                      <a:pt x="26" y="10"/>
                    </a:cubicBezTo>
                    <a:cubicBezTo>
                      <a:pt x="26" y="8"/>
                      <a:pt x="25" y="6"/>
                      <a:pt x="23" y="4"/>
                    </a:cubicBezTo>
                    <a:cubicBezTo>
                      <a:pt x="22" y="3"/>
                      <a:pt x="19" y="2"/>
                      <a:pt x="17" y="2"/>
                    </a:cubicBezTo>
                    <a:cubicBezTo>
                      <a:pt x="16" y="2"/>
                      <a:pt x="14" y="2"/>
                      <a:pt x="12" y="3"/>
                    </a:cubicBezTo>
                    <a:lnTo>
                      <a:pt x="1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" name="Freeform 35"/>
              <p:cNvSpPr/>
              <p:nvPr/>
            </p:nvSpPr>
            <p:spPr bwMode="auto">
              <a:xfrm>
                <a:off x="3691" y="2324"/>
                <a:ext cx="52" cy="75"/>
              </a:xfrm>
              <a:custGeom>
                <a:avLst/>
                <a:gdLst>
                  <a:gd name="T0" fmla="*/ 24 w 27"/>
                  <a:gd name="T1" fmla="*/ 0 h 39"/>
                  <a:gd name="T2" fmla="*/ 24 w 27"/>
                  <a:gd name="T3" fmla="*/ 13 h 39"/>
                  <a:gd name="T4" fmla="*/ 23 w 27"/>
                  <a:gd name="T5" fmla="*/ 13 h 39"/>
                  <a:gd name="T6" fmla="*/ 21 w 27"/>
                  <a:gd name="T7" fmla="*/ 7 h 39"/>
                  <a:gd name="T8" fmla="*/ 17 w 27"/>
                  <a:gd name="T9" fmla="*/ 4 h 39"/>
                  <a:gd name="T10" fmla="*/ 12 w 27"/>
                  <a:gd name="T11" fmla="*/ 2 h 39"/>
                  <a:gd name="T12" fmla="*/ 7 w 27"/>
                  <a:gd name="T13" fmla="*/ 4 h 39"/>
                  <a:gd name="T14" fmla="*/ 5 w 27"/>
                  <a:gd name="T15" fmla="*/ 8 h 39"/>
                  <a:gd name="T16" fmla="*/ 6 w 27"/>
                  <a:gd name="T17" fmla="*/ 11 h 39"/>
                  <a:gd name="T18" fmla="*/ 15 w 27"/>
                  <a:gd name="T19" fmla="*/ 17 h 39"/>
                  <a:gd name="T20" fmla="*/ 23 w 27"/>
                  <a:gd name="T21" fmla="*/ 21 h 39"/>
                  <a:gd name="T22" fmla="*/ 26 w 27"/>
                  <a:gd name="T23" fmla="*/ 25 h 39"/>
                  <a:gd name="T24" fmla="*/ 27 w 27"/>
                  <a:gd name="T25" fmla="*/ 29 h 39"/>
                  <a:gd name="T26" fmla="*/ 24 w 27"/>
                  <a:gd name="T27" fmla="*/ 36 h 39"/>
                  <a:gd name="T28" fmla="*/ 14 w 27"/>
                  <a:gd name="T29" fmla="*/ 39 h 39"/>
                  <a:gd name="T30" fmla="*/ 11 w 27"/>
                  <a:gd name="T31" fmla="*/ 39 h 39"/>
                  <a:gd name="T32" fmla="*/ 7 w 27"/>
                  <a:gd name="T33" fmla="*/ 38 h 39"/>
                  <a:gd name="T34" fmla="*/ 3 w 27"/>
                  <a:gd name="T35" fmla="*/ 37 h 39"/>
                  <a:gd name="T36" fmla="*/ 2 w 27"/>
                  <a:gd name="T37" fmla="*/ 37 h 39"/>
                  <a:gd name="T38" fmla="*/ 1 w 27"/>
                  <a:gd name="T39" fmla="*/ 39 h 39"/>
                  <a:gd name="T40" fmla="*/ 0 w 27"/>
                  <a:gd name="T41" fmla="*/ 39 h 39"/>
                  <a:gd name="T42" fmla="*/ 0 w 27"/>
                  <a:gd name="T43" fmla="*/ 26 h 39"/>
                  <a:gd name="T44" fmla="*/ 1 w 27"/>
                  <a:gd name="T45" fmla="*/ 26 h 39"/>
                  <a:gd name="T46" fmla="*/ 3 w 27"/>
                  <a:gd name="T47" fmla="*/ 32 h 39"/>
                  <a:gd name="T48" fmla="*/ 8 w 27"/>
                  <a:gd name="T49" fmla="*/ 36 h 39"/>
                  <a:gd name="T50" fmla="*/ 14 w 27"/>
                  <a:gd name="T51" fmla="*/ 37 h 39"/>
                  <a:gd name="T52" fmla="*/ 20 w 27"/>
                  <a:gd name="T53" fmla="*/ 35 h 39"/>
                  <a:gd name="T54" fmla="*/ 22 w 27"/>
                  <a:gd name="T55" fmla="*/ 31 h 39"/>
                  <a:gd name="T56" fmla="*/ 21 w 27"/>
                  <a:gd name="T57" fmla="*/ 28 h 39"/>
                  <a:gd name="T58" fmla="*/ 18 w 27"/>
                  <a:gd name="T59" fmla="*/ 26 h 39"/>
                  <a:gd name="T60" fmla="*/ 12 w 27"/>
                  <a:gd name="T61" fmla="*/ 22 h 39"/>
                  <a:gd name="T62" fmla="*/ 4 w 27"/>
                  <a:gd name="T63" fmla="*/ 18 h 39"/>
                  <a:gd name="T64" fmla="*/ 1 w 27"/>
                  <a:gd name="T65" fmla="*/ 14 h 39"/>
                  <a:gd name="T66" fmla="*/ 0 w 27"/>
                  <a:gd name="T67" fmla="*/ 10 h 39"/>
                  <a:gd name="T68" fmla="*/ 3 w 27"/>
                  <a:gd name="T69" fmla="*/ 3 h 39"/>
                  <a:gd name="T70" fmla="*/ 12 w 27"/>
                  <a:gd name="T71" fmla="*/ 0 h 39"/>
                  <a:gd name="T72" fmla="*/ 19 w 27"/>
                  <a:gd name="T73" fmla="*/ 2 h 39"/>
                  <a:gd name="T74" fmla="*/ 21 w 27"/>
                  <a:gd name="T75" fmla="*/ 2 h 39"/>
                  <a:gd name="T76" fmla="*/ 23 w 27"/>
                  <a:gd name="T77" fmla="*/ 2 h 39"/>
                  <a:gd name="T78" fmla="*/ 23 w 27"/>
                  <a:gd name="T79" fmla="*/ 0 h 39"/>
                  <a:gd name="T80" fmla="*/ 24 w 27"/>
                  <a:gd name="T8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7" h="39">
                    <a:moveTo>
                      <a:pt x="24" y="0"/>
                    </a:moveTo>
                    <a:cubicBezTo>
                      <a:pt x="24" y="13"/>
                      <a:pt x="24" y="13"/>
                      <a:pt x="2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1"/>
                      <a:pt x="22" y="9"/>
                      <a:pt x="21" y="7"/>
                    </a:cubicBezTo>
                    <a:cubicBezTo>
                      <a:pt x="20" y="6"/>
                      <a:pt x="19" y="5"/>
                      <a:pt x="17" y="4"/>
                    </a:cubicBezTo>
                    <a:cubicBezTo>
                      <a:pt x="16" y="3"/>
                      <a:pt x="14" y="2"/>
                      <a:pt x="12" y="2"/>
                    </a:cubicBezTo>
                    <a:cubicBezTo>
                      <a:pt x="10" y="2"/>
                      <a:pt x="8" y="3"/>
                      <a:pt x="7" y="4"/>
                    </a:cubicBezTo>
                    <a:cubicBezTo>
                      <a:pt x="5" y="5"/>
                      <a:pt x="5" y="7"/>
                      <a:pt x="5" y="8"/>
                    </a:cubicBezTo>
                    <a:cubicBezTo>
                      <a:pt x="5" y="9"/>
                      <a:pt x="5" y="10"/>
                      <a:pt x="6" y="11"/>
                    </a:cubicBezTo>
                    <a:cubicBezTo>
                      <a:pt x="7" y="13"/>
                      <a:pt x="10" y="14"/>
                      <a:pt x="15" y="17"/>
                    </a:cubicBezTo>
                    <a:cubicBezTo>
                      <a:pt x="19" y="19"/>
                      <a:pt x="21" y="20"/>
                      <a:pt x="23" y="21"/>
                    </a:cubicBezTo>
                    <a:cubicBezTo>
                      <a:pt x="24" y="22"/>
                      <a:pt x="25" y="23"/>
                      <a:pt x="26" y="25"/>
                    </a:cubicBezTo>
                    <a:cubicBezTo>
                      <a:pt x="27" y="26"/>
                      <a:pt x="27" y="27"/>
                      <a:pt x="27" y="29"/>
                    </a:cubicBezTo>
                    <a:cubicBezTo>
                      <a:pt x="27" y="32"/>
                      <a:pt x="26" y="34"/>
                      <a:pt x="24" y="36"/>
                    </a:cubicBezTo>
                    <a:cubicBezTo>
                      <a:pt x="21" y="38"/>
                      <a:pt x="18" y="39"/>
                      <a:pt x="14" y="39"/>
                    </a:cubicBezTo>
                    <a:cubicBezTo>
                      <a:pt x="13" y="39"/>
                      <a:pt x="12" y="39"/>
                      <a:pt x="11" y="39"/>
                    </a:cubicBezTo>
                    <a:cubicBezTo>
                      <a:pt x="10" y="39"/>
                      <a:pt x="9" y="38"/>
                      <a:pt x="7" y="38"/>
                    </a:cubicBezTo>
                    <a:cubicBezTo>
                      <a:pt x="5" y="37"/>
                      <a:pt x="4" y="37"/>
                      <a:pt x="3" y="37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2" y="38"/>
                      <a:pt x="1" y="38"/>
                      <a:pt x="1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9"/>
                      <a:pt x="3" y="31"/>
                      <a:pt x="3" y="32"/>
                    </a:cubicBezTo>
                    <a:cubicBezTo>
                      <a:pt x="4" y="34"/>
                      <a:pt x="6" y="35"/>
                      <a:pt x="8" y="36"/>
                    </a:cubicBezTo>
                    <a:cubicBezTo>
                      <a:pt x="9" y="37"/>
                      <a:pt x="11" y="37"/>
                      <a:pt x="14" y="37"/>
                    </a:cubicBezTo>
                    <a:cubicBezTo>
                      <a:pt x="16" y="37"/>
                      <a:pt x="18" y="36"/>
                      <a:pt x="20" y="35"/>
                    </a:cubicBezTo>
                    <a:cubicBezTo>
                      <a:pt x="21" y="34"/>
                      <a:pt x="22" y="33"/>
                      <a:pt x="22" y="31"/>
                    </a:cubicBezTo>
                    <a:cubicBezTo>
                      <a:pt x="22" y="30"/>
                      <a:pt x="21" y="29"/>
                      <a:pt x="21" y="28"/>
                    </a:cubicBezTo>
                    <a:cubicBezTo>
                      <a:pt x="20" y="27"/>
                      <a:pt x="20" y="26"/>
                      <a:pt x="18" y="26"/>
                    </a:cubicBezTo>
                    <a:cubicBezTo>
                      <a:pt x="18" y="25"/>
                      <a:pt x="15" y="24"/>
                      <a:pt x="12" y="22"/>
                    </a:cubicBezTo>
                    <a:cubicBezTo>
                      <a:pt x="8" y="20"/>
                      <a:pt x="6" y="19"/>
                      <a:pt x="4" y="18"/>
                    </a:cubicBezTo>
                    <a:cubicBezTo>
                      <a:pt x="3" y="17"/>
                      <a:pt x="2" y="16"/>
                      <a:pt x="1" y="14"/>
                    </a:cubicBezTo>
                    <a:cubicBezTo>
                      <a:pt x="0" y="13"/>
                      <a:pt x="0" y="12"/>
                      <a:pt x="0" y="10"/>
                    </a:cubicBezTo>
                    <a:cubicBezTo>
                      <a:pt x="0" y="7"/>
                      <a:pt x="1" y="5"/>
                      <a:pt x="3" y="3"/>
                    </a:cubicBezTo>
                    <a:cubicBezTo>
                      <a:pt x="5" y="1"/>
                      <a:pt x="8" y="0"/>
                      <a:pt x="12" y="0"/>
                    </a:cubicBezTo>
                    <a:cubicBezTo>
                      <a:pt x="14" y="0"/>
                      <a:pt x="16" y="1"/>
                      <a:pt x="19" y="2"/>
                    </a:cubicBezTo>
                    <a:cubicBezTo>
                      <a:pt x="20" y="2"/>
                      <a:pt x="21" y="2"/>
                      <a:pt x="21" y="2"/>
                    </a:cubicBezTo>
                    <a:cubicBezTo>
                      <a:pt x="22" y="2"/>
                      <a:pt x="22" y="2"/>
                      <a:pt x="23" y="2"/>
                    </a:cubicBezTo>
                    <a:cubicBezTo>
                      <a:pt x="23" y="2"/>
                      <a:pt x="23" y="1"/>
                      <a:pt x="23" y="0"/>
                    </a:cubicBez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5" name="Freeform 36"/>
              <p:cNvSpPr/>
              <p:nvPr/>
            </p:nvSpPr>
            <p:spPr bwMode="auto">
              <a:xfrm>
                <a:off x="3750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6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5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4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6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Freeform 37"/>
              <p:cNvSpPr/>
              <p:nvPr/>
            </p:nvSpPr>
            <p:spPr bwMode="auto">
              <a:xfrm>
                <a:off x="3790" y="2326"/>
                <a:ext cx="65" cy="71"/>
              </a:xfrm>
              <a:custGeom>
                <a:avLst/>
                <a:gdLst>
                  <a:gd name="T0" fmla="*/ 34 w 34"/>
                  <a:gd name="T1" fmla="*/ 0 h 37"/>
                  <a:gd name="T2" fmla="*/ 34 w 34"/>
                  <a:gd name="T3" fmla="*/ 9 h 37"/>
                  <a:gd name="T4" fmla="*/ 33 w 34"/>
                  <a:gd name="T5" fmla="*/ 9 h 37"/>
                  <a:gd name="T6" fmla="*/ 32 w 34"/>
                  <a:gd name="T7" fmla="*/ 5 h 37"/>
                  <a:gd name="T8" fmla="*/ 30 w 34"/>
                  <a:gd name="T9" fmla="*/ 3 h 37"/>
                  <a:gd name="T10" fmla="*/ 26 w 34"/>
                  <a:gd name="T11" fmla="*/ 2 h 37"/>
                  <a:gd name="T12" fmla="*/ 20 w 34"/>
                  <a:gd name="T13" fmla="*/ 2 h 37"/>
                  <a:gd name="T14" fmla="*/ 20 w 34"/>
                  <a:gd name="T15" fmla="*/ 31 h 37"/>
                  <a:gd name="T16" fmla="*/ 21 w 34"/>
                  <a:gd name="T17" fmla="*/ 35 h 37"/>
                  <a:gd name="T18" fmla="*/ 24 w 34"/>
                  <a:gd name="T19" fmla="*/ 36 h 37"/>
                  <a:gd name="T20" fmla="*/ 26 w 34"/>
                  <a:gd name="T21" fmla="*/ 36 h 37"/>
                  <a:gd name="T22" fmla="*/ 26 w 34"/>
                  <a:gd name="T23" fmla="*/ 37 h 37"/>
                  <a:gd name="T24" fmla="*/ 8 w 34"/>
                  <a:gd name="T25" fmla="*/ 37 h 37"/>
                  <a:gd name="T26" fmla="*/ 8 w 34"/>
                  <a:gd name="T27" fmla="*/ 36 h 37"/>
                  <a:gd name="T28" fmla="*/ 10 w 34"/>
                  <a:gd name="T29" fmla="*/ 36 h 37"/>
                  <a:gd name="T30" fmla="*/ 13 w 34"/>
                  <a:gd name="T31" fmla="*/ 35 h 37"/>
                  <a:gd name="T32" fmla="*/ 14 w 34"/>
                  <a:gd name="T33" fmla="*/ 31 h 37"/>
                  <a:gd name="T34" fmla="*/ 14 w 34"/>
                  <a:gd name="T35" fmla="*/ 2 h 37"/>
                  <a:gd name="T36" fmla="*/ 9 w 34"/>
                  <a:gd name="T37" fmla="*/ 2 h 37"/>
                  <a:gd name="T38" fmla="*/ 5 w 34"/>
                  <a:gd name="T39" fmla="*/ 3 h 37"/>
                  <a:gd name="T40" fmla="*/ 2 w 34"/>
                  <a:gd name="T41" fmla="*/ 5 h 37"/>
                  <a:gd name="T42" fmla="*/ 1 w 34"/>
                  <a:gd name="T43" fmla="*/ 9 h 37"/>
                  <a:gd name="T44" fmla="*/ 0 w 34"/>
                  <a:gd name="T45" fmla="*/ 9 h 37"/>
                  <a:gd name="T46" fmla="*/ 0 w 34"/>
                  <a:gd name="T47" fmla="*/ 0 h 37"/>
                  <a:gd name="T48" fmla="*/ 34 w 34"/>
                  <a:gd name="T4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37">
                    <a:moveTo>
                      <a:pt x="34" y="0"/>
                    </a:move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7"/>
                      <a:pt x="33" y="6"/>
                      <a:pt x="32" y="5"/>
                    </a:cubicBezTo>
                    <a:cubicBezTo>
                      <a:pt x="32" y="4"/>
                      <a:pt x="31" y="4"/>
                      <a:pt x="30" y="3"/>
                    </a:cubicBezTo>
                    <a:cubicBezTo>
                      <a:pt x="29" y="3"/>
                      <a:pt x="27" y="2"/>
                      <a:pt x="26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3"/>
                      <a:pt x="20" y="35"/>
                      <a:pt x="21" y="35"/>
                    </a:cubicBezTo>
                    <a:cubicBezTo>
                      <a:pt x="21" y="36"/>
                      <a:pt x="23" y="36"/>
                      <a:pt x="24" y="36"/>
                    </a:cubicBezTo>
                    <a:cubicBezTo>
                      <a:pt x="26" y="36"/>
                      <a:pt x="26" y="36"/>
                      <a:pt x="26" y="36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1" y="36"/>
                      <a:pt x="13" y="36"/>
                      <a:pt x="13" y="35"/>
                    </a:cubicBezTo>
                    <a:cubicBezTo>
                      <a:pt x="14" y="34"/>
                      <a:pt x="14" y="33"/>
                      <a:pt x="14" y="3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2"/>
                      <a:pt x="6" y="2"/>
                      <a:pt x="5" y="3"/>
                    </a:cubicBezTo>
                    <a:cubicBezTo>
                      <a:pt x="4" y="3"/>
                      <a:pt x="3" y="4"/>
                      <a:pt x="2" y="5"/>
                    </a:cubicBezTo>
                    <a:cubicBezTo>
                      <a:pt x="1" y="6"/>
                      <a:pt x="1" y="7"/>
                      <a:pt x="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" name="Freeform 38"/>
              <p:cNvSpPr/>
              <p:nvPr/>
            </p:nvSpPr>
            <p:spPr bwMode="auto">
              <a:xfrm>
                <a:off x="3859" y="2326"/>
                <a:ext cx="82" cy="71"/>
              </a:xfrm>
              <a:custGeom>
                <a:avLst/>
                <a:gdLst>
                  <a:gd name="T0" fmla="*/ 29 w 43"/>
                  <a:gd name="T1" fmla="*/ 0 h 37"/>
                  <a:gd name="T2" fmla="*/ 43 w 43"/>
                  <a:gd name="T3" fmla="*/ 0 h 37"/>
                  <a:gd name="T4" fmla="*/ 43 w 43"/>
                  <a:gd name="T5" fmla="*/ 1 h 37"/>
                  <a:gd name="T6" fmla="*/ 42 w 43"/>
                  <a:gd name="T7" fmla="*/ 1 h 37"/>
                  <a:gd name="T8" fmla="*/ 40 w 43"/>
                  <a:gd name="T9" fmla="*/ 2 h 37"/>
                  <a:gd name="T10" fmla="*/ 37 w 43"/>
                  <a:gd name="T11" fmla="*/ 3 h 37"/>
                  <a:gd name="T12" fmla="*/ 34 w 43"/>
                  <a:gd name="T13" fmla="*/ 7 h 37"/>
                  <a:gd name="T14" fmla="*/ 24 w 43"/>
                  <a:gd name="T15" fmla="*/ 21 h 37"/>
                  <a:gd name="T16" fmla="*/ 24 w 43"/>
                  <a:gd name="T17" fmla="*/ 31 h 37"/>
                  <a:gd name="T18" fmla="*/ 25 w 43"/>
                  <a:gd name="T19" fmla="*/ 35 h 37"/>
                  <a:gd name="T20" fmla="*/ 29 w 43"/>
                  <a:gd name="T21" fmla="*/ 36 h 37"/>
                  <a:gd name="T22" fmla="*/ 30 w 43"/>
                  <a:gd name="T23" fmla="*/ 36 h 37"/>
                  <a:gd name="T24" fmla="*/ 30 w 43"/>
                  <a:gd name="T25" fmla="*/ 37 h 37"/>
                  <a:gd name="T26" fmla="*/ 13 w 43"/>
                  <a:gd name="T27" fmla="*/ 37 h 37"/>
                  <a:gd name="T28" fmla="*/ 13 w 43"/>
                  <a:gd name="T29" fmla="*/ 36 h 37"/>
                  <a:gd name="T30" fmla="*/ 14 w 43"/>
                  <a:gd name="T31" fmla="*/ 36 h 37"/>
                  <a:gd name="T32" fmla="*/ 18 w 43"/>
                  <a:gd name="T33" fmla="*/ 35 h 37"/>
                  <a:gd name="T34" fmla="*/ 18 w 43"/>
                  <a:gd name="T35" fmla="*/ 31 h 37"/>
                  <a:gd name="T36" fmla="*/ 18 w 43"/>
                  <a:gd name="T37" fmla="*/ 22 h 37"/>
                  <a:gd name="T38" fmla="*/ 7 w 43"/>
                  <a:gd name="T39" fmla="*/ 6 h 37"/>
                  <a:gd name="T40" fmla="*/ 4 w 43"/>
                  <a:gd name="T41" fmla="*/ 3 h 37"/>
                  <a:gd name="T42" fmla="*/ 1 w 43"/>
                  <a:gd name="T43" fmla="*/ 1 h 37"/>
                  <a:gd name="T44" fmla="*/ 0 w 43"/>
                  <a:gd name="T45" fmla="*/ 1 h 37"/>
                  <a:gd name="T46" fmla="*/ 0 w 43"/>
                  <a:gd name="T47" fmla="*/ 0 h 37"/>
                  <a:gd name="T48" fmla="*/ 17 w 43"/>
                  <a:gd name="T49" fmla="*/ 0 h 37"/>
                  <a:gd name="T50" fmla="*/ 17 w 43"/>
                  <a:gd name="T51" fmla="*/ 1 h 37"/>
                  <a:gd name="T52" fmla="*/ 16 w 43"/>
                  <a:gd name="T53" fmla="*/ 1 h 37"/>
                  <a:gd name="T54" fmla="*/ 14 w 43"/>
                  <a:gd name="T55" fmla="*/ 2 h 37"/>
                  <a:gd name="T56" fmla="*/ 13 w 43"/>
                  <a:gd name="T57" fmla="*/ 3 h 37"/>
                  <a:gd name="T58" fmla="*/ 14 w 43"/>
                  <a:gd name="T59" fmla="*/ 7 h 37"/>
                  <a:gd name="T60" fmla="*/ 23 w 43"/>
                  <a:gd name="T61" fmla="*/ 19 h 37"/>
                  <a:gd name="T62" fmla="*/ 31 w 43"/>
                  <a:gd name="T63" fmla="*/ 8 h 37"/>
                  <a:gd name="T64" fmla="*/ 33 w 43"/>
                  <a:gd name="T65" fmla="*/ 4 h 37"/>
                  <a:gd name="T66" fmla="*/ 32 w 43"/>
                  <a:gd name="T67" fmla="*/ 2 h 37"/>
                  <a:gd name="T68" fmla="*/ 31 w 43"/>
                  <a:gd name="T69" fmla="*/ 1 h 37"/>
                  <a:gd name="T70" fmla="*/ 29 w 43"/>
                  <a:gd name="T71" fmla="*/ 1 h 37"/>
                  <a:gd name="T72" fmla="*/ 29 w 43"/>
                  <a:gd name="T7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3" h="37">
                    <a:moveTo>
                      <a:pt x="29" y="0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1" y="1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6" y="4"/>
                      <a:pt x="35" y="6"/>
                      <a:pt x="34" y="7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3"/>
                      <a:pt x="24" y="35"/>
                      <a:pt x="25" y="35"/>
                    </a:cubicBezTo>
                    <a:cubicBezTo>
                      <a:pt x="26" y="36"/>
                      <a:pt x="27" y="36"/>
                      <a:pt x="29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6" y="36"/>
                      <a:pt x="17" y="36"/>
                      <a:pt x="18" y="35"/>
                    </a:cubicBezTo>
                    <a:cubicBezTo>
                      <a:pt x="18" y="34"/>
                      <a:pt x="18" y="33"/>
                      <a:pt x="18" y="31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5"/>
                      <a:pt x="5" y="3"/>
                      <a:pt x="4" y="3"/>
                    </a:cubicBezTo>
                    <a:cubicBezTo>
                      <a:pt x="4" y="3"/>
                      <a:pt x="3" y="2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5" y="1"/>
                      <a:pt x="14" y="2"/>
                    </a:cubicBezTo>
                    <a:cubicBezTo>
                      <a:pt x="13" y="2"/>
                      <a:pt x="13" y="3"/>
                      <a:pt x="13" y="3"/>
                    </a:cubicBezTo>
                    <a:cubicBezTo>
                      <a:pt x="13" y="4"/>
                      <a:pt x="13" y="5"/>
                      <a:pt x="14" y="7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2" y="6"/>
                      <a:pt x="33" y="5"/>
                      <a:pt x="33" y="4"/>
                    </a:cubicBezTo>
                    <a:cubicBezTo>
                      <a:pt x="33" y="3"/>
                      <a:pt x="33" y="3"/>
                      <a:pt x="32" y="2"/>
                    </a:cubicBezTo>
                    <a:cubicBezTo>
                      <a:pt x="32" y="2"/>
                      <a:pt x="32" y="2"/>
                      <a:pt x="31" y="1"/>
                    </a:cubicBezTo>
                    <a:cubicBezTo>
                      <a:pt x="31" y="1"/>
                      <a:pt x="30" y="1"/>
                      <a:pt x="29" y="1"/>
                    </a:cubicBez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8" name="Freeform 39"/>
              <p:cNvSpPr>
                <a:spLocks noEditPoints="1"/>
              </p:cNvSpPr>
              <p:nvPr/>
            </p:nvSpPr>
            <p:spPr bwMode="auto">
              <a:xfrm>
                <a:off x="3970" y="2324"/>
                <a:ext cx="76" cy="75"/>
              </a:xfrm>
              <a:custGeom>
                <a:avLst/>
                <a:gdLst>
                  <a:gd name="T0" fmla="*/ 21 w 40"/>
                  <a:gd name="T1" fmla="*/ 0 h 39"/>
                  <a:gd name="T2" fmla="*/ 34 w 40"/>
                  <a:gd name="T3" fmla="*/ 6 h 39"/>
                  <a:gd name="T4" fmla="*/ 40 w 40"/>
                  <a:gd name="T5" fmla="*/ 19 h 39"/>
                  <a:gd name="T6" fmla="*/ 34 w 40"/>
                  <a:gd name="T7" fmla="*/ 34 h 39"/>
                  <a:gd name="T8" fmla="*/ 20 w 40"/>
                  <a:gd name="T9" fmla="*/ 39 h 39"/>
                  <a:gd name="T10" fmla="*/ 6 w 40"/>
                  <a:gd name="T11" fmla="*/ 34 h 39"/>
                  <a:gd name="T12" fmla="*/ 0 w 40"/>
                  <a:gd name="T13" fmla="*/ 20 h 39"/>
                  <a:gd name="T14" fmla="*/ 7 w 40"/>
                  <a:gd name="T15" fmla="*/ 5 h 39"/>
                  <a:gd name="T16" fmla="*/ 21 w 40"/>
                  <a:gd name="T17" fmla="*/ 0 h 39"/>
                  <a:gd name="T18" fmla="*/ 20 w 40"/>
                  <a:gd name="T19" fmla="*/ 2 h 39"/>
                  <a:gd name="T20" fmla="*/ 11 w 40"/>
                  <a:gd name="T21" fmla="*/ 6 h 39"/>
                  <a:gd name="T22" fmla="*/ 7 w 40"/>
                  <a:gd name="T23" fmla="*/ 19 h 39"/>
                  <a:gd name="T24" fmla="*/ 11 w 40"/>
                  <a:gd name="T25" fmla="*/ 33 h 39"/>
                  <a:gd name="T26" fmla="*/ 20 w 40"/>
                  <a:gd name="T27" fmla="*/ 37 h 39"/>
                  <a:gd name="T28" fmla="*/ 30 w 40"/>
                  <a:gd name="T29" fmla="*/ 33 h 39"/>
                  <a:gd name="T30" fmla="*/ 33 w 40"/>
                  <a:gd name="T31" fmla="*/ 20 h 39"/>
                  <a:gd name="T32" fmla="*/ 29 w 40"/>
                  <a:gd name="T33" fmla="*/ 6 h 39"/>
                  <a:gd name="T34" fmla="*/ 20 w 40"/>
                  <a:gd name="T35" fmla="*/ 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39">
                    <a:moveTo>
                      <a:pt x="21" y="0"/>
                    </a:moveTo>
                    <a:cubicBezTo>
                      <a:pt x="26" y="0"/>
                      <a:pt x="31" y="2"/>
                      <a:pt x="34" y="6"/>
                    </a:cubicBezTo>
                    <a:cubicBezTo>
                      <a:pt x="38" y="9"/>
                      <a:pt x="40" y="14"/>
                      <a:pt x="40" y="19"/>
                    </a:cubicBezTo>
                    <a:cubicBezTo>
                      <a:pt x="40" y="25"/>
                      <a:pt x="38" y="30"/>
                      <a:pt x="34" y="34"/>
                    </a:cubicBezTo>
                    <a:cubicBezTo>
                      <a:pt x="30" y="37"/>
                      <a:pt x="26" y="39"/>
                      <a:pt x="20" y="39"/>
                    </a:cubicBezTo>
                    <a:cubicBezTo>
                      <a:pt x="14" y="39"/>
                      <a:pt x="10" y="37"/>
                      <a:pt x="6" y="34"/>
                    </a:cubicBezTo>
                    <a:cubicBezTo>
                      <a:pt x="2" y="30"/>
                      <a:pt x="0" y="25"/>
                      <a:pt x="0" y="20"/>
                    </a:cubicBezTo>
                    <a:cubicBezTo>
                      <a:pt x="0" y="14"/>
                      <a:pt x="2" y="9"/>
                      <a:pt x="7" y="5"/>
                    </a:cubicBezTo>
                    <a:cubicBezTo>
                      <a:pt x="11" y="2"/>
                      <a:pt x="15" y="0"/>
                      <a:pt x="21" y="0"/>
                    </a:cubicBezTo>
                    <a:close/>
                    <a:moveTo>
                      <a:pt x="20" y="2"/>
                    </a:moveTo>
                    <a:cubicBezTo>
                      <a:pt x="16" y="2"/>
                      <a:pt x="13" y="3"/>
                      <a:pt x="11" y="6"/>
                    </a:cubicBezTo>
                    <a:cubicBezTo>
                      <a:pt x="8" y="9"/>
                      <a:pt x="7" y="13"/>
                      <a:pt x="7" y="19"/>
                    </a:cubicBezTo>
                    <a:cubicBezTo>
                      <a:pt x="7" y="26"/>
                      <a:pt x="8" y="30"/>
                      <a:pt x="11" y="33"/>
                    </a:cubicBezTo>
                    <a:cubicBezTo>
                      <a:pt x="13" y="36"/>
                      <a:pt x="16" y="37"/>
                      <a:pt x="20" y="37"/>
                    </a:cubicBezTo>
                    <a:cubicBezTo>
                      <a:pt x="24" y="37"/>
                      <a:pt x="27" y="36"/>
                      <a:pt x="30" y="33"/>
                    </a:cubicBezTo>
                    <a:cubicBezTo>
                      <a:pt x="32" y="30"/>
                      <a:pt x="33" y="26"/>
                      <a:pt x="33" y="20"/>
                    </a:cubicBezTo>
                    <a:cubicBezTo>
                      <a:pt x="33" y="14"/>
                      <a:pt x="32" y="9"/>
                      <a:pt x="29" y="6"/>
                    </a:cubicBezTo>
                    <a:cubicBezTo>
                      <a:pt x="27" y="3"/>
                      <a:pt x="24" y="2"/>
                      <a:pt x="2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Freeform 40"/>
              <p:cNvSpPr/>
              <p:nvPr/>
            </p:nvSpPr>
            <p:spPr bwMode="auto">
              <a:xfrm>
                <a:off x="4052" y="2326"/>
                <a:ext cx="59" cy="71"/>
              </a:xfrm>
              <a:custGeom>
                <a:avLst/>
                <a:gdLst>
                  <a:gd name="T0" fmla="*/ 12 w 31"/>
                  <a:gd name="T1" fmla="*/ 2 h 37"/>
                  <a:gd name="T2" fmla="*/ 12 w 31"/>
                  <a:gd name="T3" fmla="*/ 17 h 37"/>
                  <a:gd name="T4" fmla="*/ 19 w 31"/>
                  <a:gd name="T5" fmla="*/ 17 h 37"/>
                  <a:gd name="T6" fmla="*/ 23 w 31"/>
                  <a:gd name="T7" fmla="*/ 16 h 37"/>
                  <a:gd name="T8" fmla="*/ 25 w 31"/>
                  <a:gd name="T9" fmla="*/ 12 h 37"/>
                  <a:gd name="T10" fmla="*/ 26 w 31"/>
                  <a:gd name="T11" fmla="*/ 12 h 37"/>
                  <a:gd name="T12" fmla="*/ 26 w 31"/>
                  <a:gd name="T13" fmla="*/ 24 h 37"/>
                  <a:gd name="T14" fmla="*/ 25 w 31"/>
                  <a:gd name="T15" fmla="*/ 24 h 37"/>
                  <a:gd name="T16" fmla="*/ 24 w 31"/>
                  <a:gd name="T17" fmla="*/ 21 h 37"/>
                  <a:gd name="T18" fmla="*/ 22 w 31"/>
                  <a:gd name="T19" fmla="*/ 20 h 37"/>
                  <a:gd name="T20" fmla="*/ 19 w 31"/>
                  <a:gd name="T21" fmla="*/ 19 h 37"/>
                  <a:gd name="T22" fmla="*/ 12 w 31"/>
                  <a:gd name="T23" fmla="*/ 19 h 37"/>
                  <a:gd name="T24" fmla="*/ 12 w 31"/>
                  <a:gd name="T25" fmla="*/ 31 h 37"/>
                  <a:gd name="T26" fmla="*/ 12 w 31"/>
                  <a:gd name="T27" fmla="*/ 34 h 37"/>
                  <a:gd name="T28" fmla="*/ 13 w 31"/>
                  <a:gd name="T29" fmla="*/ 36 h 37"/>
                  <a:gd name="T30" fmla="*/ 16 w 31"/>
                  <a:gd name="T31" fmla="*/ 36 h 37"/>
                  <a:gd name="T32" fmla="*/ 18 w 31"/>
                  <a:gd name="T33" fmla="*/ 36 h 37"/>
                  <a:gd name="T34" fmla="*/ 18 w 31"/>
                  <a:gd name="T35" fmla="*/ 37 h 37"/>
                  <a:gd name="T36" fmla="*/ 0 w 31"/>
                  <a:gd name="T37" fmla="*/ 37 h 37"/>
                  <a:gd name="T38" fmla="*/ 0 w 31"/>
                  <a:gd name="T39" fmla="*/ 36 h 37"/>
                  <a:gd name="T40" fmla="*/ 1 w 31"/>
                  <a:gd name="T41" fmla="*/ 36 h 37"/>
                  <a:gd name="T42" fmla="*/ 5 w 31"/>
                  <a:gd name="T43" fmla="*/ 35 h 37"/>
                  <a:gd name="T44" fmla="*/ 6 w 31"/>
                  <a:gd name="T45" fmla="*/ 31 h 37"/>
                  <a:gd name="T46" fmla="*/ 6 w 31"/>
                  <a:gd name="T47" fmla="*/ 7 h 37"/>
                  <a:gd name="T48" fmla="*/ 5 w 31"/>
                  <a:gd name="T49" fmla="*/ 3 h 37"/>
                  <a:gd name="T50" fmla="*/ 4 w 31"/>
                  <a:gd name="T51" fmla="*/ 2 h 37"/>
                  <a:gd name="T52" fmla="*/ 1 w 31"/>
                  <a:gd name="T53" fmla="*/ 1 h 37"/>
                  <a:gd name="T54" fmla="*/ 0 w 31"/>
                  <a:gd name="T55" fmla="*/ 1 h 37"/>
                  <a:gd name="T56" fmla="*/ 0 w 31"/>
                  <a:gd name="T57" fmla="*/ 0 h 37"/>
                  <a:gd name="T58" fmla="*/ 31 w 31"/>
                  <a:gd name="T59" fmla="*/ 0 h 37"/>
                  <a:gd name="T60" fmla="*/ 31 w 31"/>
                  <a:gd name="T61" fmla="*/ 8 h 37"/>
                  <a:gd name="T62" fmla="*/ 30 w 31"/>
                  <a:gd name="T63" fmla="*/ 8 h 37"/>
                  <a:gd name="T64" fmla="*/ 28 w 31"/>
                  <a:gd name="T65" fmla="*/ 4 h 37"/>
                  <a:gd name="T66" fmla="*/ 26 w 31"/>
                  <a:gd name="T67" fmla="*/ 3 h 37"/>
                  <a:gd name="T68" fmla="*/ 21 w 31"/>
                  <a:gd name="T69" fmla="*/ 2 h 37"/>
                  <a:gd name="T70" fmla="*/ 12 w 31"/>
                  <a:gd name="T71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1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21" y="17"/>
                      <a:pt x="22" y="16"/>
                      <a:pt x="23" y="16"/>
                    </a:cubicBezTo>
                    <a:cubicBezTo>
                      <a:pt x="24" y="15"/>
                      <a:pt x="24" y="14"/>
                      <a:pt x="25" y="1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3"/>
                      <a:pt x="24" y="22"/>
                      <a:pt x="24" y="21"/>
                    </a:cubicBezTo>
                    <a:cubicBezTo>
                      <a:pt x="24" y="20"/>
                      <a:pt x="23" y="20"/>
                      <a:pt x="22" y="20"/>
                    </a:cubicBezTo>
                    <a:cubicBezTo>
                      <a:pt x="22" y="19"/>
                      <a:pt x="21" y="19"/>
                      <a:pt x="19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5"/>
                      <a:pt x="13" y="35"/>
                      <a:pt x="13" y="36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5" y="3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3" y="1"/>
                      <a:pt x="2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29" y="6"/>
                      <a:pt x="29" y="5"/>
                      <a:pt x="28" y="4"/>
                    </a:cubicBezTo>
                    <a:cubicBezTo>
                      <a:pt x="27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1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" name="Freeform 41"/>
              <p:cNvSpPr>
                <a:spLocks noEditPoints="1"/>
              </p:cNvSpPr>
              <p:nvPr/>
            </p:nvSpPr>
            <p:spPr bwMode="auto">
              <a:xfrm>
                <a:off x="4145" y="2326"/>
                <a:ext cx="59" cy="71"/>
              </a:xfrm>
              <a:custGeom>
                <a:avLst/>
                <a:gdLst>
                  <a:gd name="T0" fmla="*/ 11 w 31"/>
                  <a:gd name="T1" fmla="*/ 20 h 37"/>
                  <a:gd name="T2" fmla="*/ 11 w 31"/>
                  <a:gd name="T3" fmla="*/ 31 h 37"/>
                  <a:gd name="T4" fmla="*/ 12 w 31"/>
                  <a:gd name="T5" fmla="*/ 35 h 37"/>
                  <a:gd name="T6" fmla="*/ 16 w 31"/>
                  <a:gd name="T7" fmla="*/ 36 h 37"/>
                  <a:gd name="T8" fmla="*/ 17 w 31"/>
                  <a:gd name="T9" fmla="*/ 36 h 37"/>
                  <a:gd name="T10" fmla="*/ 17 w 31"/>
                  <a:gd name="T11" fmla="*/ 37 h 37"/>
                  <a:gd name="T12" fmla="*/ 0 w 31"/>
                  <a:gd name="T13" fmla="*/ 37 h 37"/>
                  <a:gd name="T14" fmla="*/ 0 w 31"/>
                  <a:gd name="T15" fmla="*/ 36 h 37"/>
                  <a:gd name="T16" fmla="*/ 1 w 31"/>
                  <a:gd name="T17" fmla="*/ 36 h 37"/>
                  <a:gd name="T18" fmla="*/ 5 w 31"/>
                  <a:gd name="T19" fmla="*/ 35 h 37"/>
                  <a:gd name="T20" fmla="*/ 6 w 31"/>
                  <a:gd name="T21" fmla="*/ 31 h 37"/>
                  <a:gd name="T22" fmla="*/ 6 w 31"/>
                  <a:gd name="T23" fmla="*/ 7 h 37"/>
                  <a:gd name="T24" fmla="*/ 5 w 31"/>
                  <a:gd name="T25" fmla="*/ 2 h 37"/>
                  <a:gd name="T26" fmla="*/ 1 w 31"/>
                  <a:gd name="T27" fmla="*/ 1 h 37"/>
                  <a:gd name="T28" fmla="*/ 0 w 31"/>
                  <a:gd name="T29" fmla="*/ 1 h 37"/>
                  <a:gd name="T30" fmla="*/ 0 w 31"/>
                  <a:gd name="T31" fmla="*/ 0 h 37"/>
                  <a:gd name="T32" fmla="*/ 15 w 31"/>
                  <a:gd name="T33" fmla="*/ 0 h 37"/>
                  <a:gd name="T34" fmla="*/ 24 w 31"/>
                  <a:gd name="T35" fmla="*/ 1 h 37"/>
                  <a:gd name="T36" fmla="*/ 29 w 31"/>
                  <a:gd name="T37" fmla="*/ 5 h 37"/>
                  <a:gd name="T38" fmla="*/ 31 w 31"/>
                  <a:gd name="T39" fmla="*/ 10 h 37"/>
                  <a:gd name="T40" fmla="*/ 28 w 31"/>
                  <a:gd name="T41" fmla="*/ 18 h 37"/>
                  <a:gd name="T42" fmla="*/ 18 w 31"/>
                  <a:gd name="T43" fmla="*/ 21 h 37"/>
                  <a:gd name="T44" fmla="*/ 15 w 31"/>
                  <a:gd name="T45" fmla="*/ 20 h 37"/>
                  <a:gd name="T46" fmla="*/ 11 w 31"/>
                  <a:gd name="T47" fmla="*/ 20 h 37"/>
                  <a:gd name="T48" fmla="*/ 11 w 31"/>
                  <a:gd name="T49" fmla="*/ 18 h 37"/>
                  <a:gd name="T50" fmla="*/ 14 w 31"/>
                  <a:gd name="T51" fmla="*/ 19 h 37"/>
                  <a:gd name="T52" fmla="*/ 16 w 31"/>
                  <a:gd name="T53" fmla="*/ 19 h 37"/>
                  <a:gd name="T54" fmla="*/ 22 w 31"/>
                  <a:gd name="T55" fmla="*/ 17 h 37"/>
                  <a:gd name="T56" fmla="*/ 24 w 31"/>
                  <a:gd name="T57" fmla="*/ 11 h 37"/>
                  <a:gd name="T58" fmla="*/ 23 w 31"/>
                  <a:gd name="T59" fmla="*/ 6 h 37"/>
                  <a:gd name="T60" fmla="*/ 20 w 31"/>
                  <a:gd name="T61" fmla="*/ 3 h 37"/>
                  <a:gd name="T62" fmla="*/ 15 w 31"/>
                  <a:gd name="T63" fmla="*/ 2 h 37"/>
                  <a:gd name="T64" fmla="*/ 11 w 31"/>
                  <a:gd name="T65" fmla="*/ 3 h 37"/>
                  <a:gd name="T66" fmla="*/ 11 w 31"/>
                  <a:gd name="T67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" h="37">
                    <a:moveTo>
                      <a:pt x="11" y="20"/>
                    </a:move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2" y="35"/>
                      <a:pt x="12" y="35"/>
                    </a:cubicBezTo>
                    <a:cubicBezTo>
                      <a:pt x="13" y="36"/>
                      <a:pt x="14" y="36"/>
                      <a:pt x="16" y="36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7" y="37"/>
                      <a:pt x="17" y="37"/>
                      <a:pt x="17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9" y="0"/>
                      <a:pt x="21" y="0"/>
                      <a:pt x="24" y="1"/>
                    </a:cubicBezTo>
                    <a:cubicBezTo>
                      <a:pt x="26" y="2"/>
                      <a:pt x="27" y="3"/>
                      <a:pt x="29" y="5"/>
                    </a:cubicBezTo>
                    <a:cubicBezTo>
                      <a:pt x="30" y="6"/>
                      <a:pt x="31" y="8"/>
                      <a:pt x="31" y="10"/>
                    </a:cubicBezTo>
                    <a:cubicBezTo>
                      <a:pt x="31" y="13"/>
                      <a:pt x="30" y="16"/>
                      <a:pt x="28" y="18"/>
                    </a:cubicBezTo>
                    <a:cubicBezTo>
                      <a:pt x="26" y="20"/>
                      <a:pt x="22" y="21"/>
                      <a:pt x="18" y="21"/>
                    </a:cubicBezTo>
                    <a:cubicBezTo>
                      <a:pt x="17" y="21"/>
                      <a:pt x="16" y="21"/>
                      <a:pt x="15" y="20"/>
                    </a:cubicBezTo>
                    <a:cubicBezTo>
                      <a:pt x="14" y="20"/>
                      <a:pt x="13" y="20"/>
                      <a:pt x="11" y="20"/>
                    </a:cubicBezTo>
                    <a:close/>
                    <a:moveTo>
                      <a:pt x="11" y="18"/>
                    </a:moveTo>
                    <a:cubicBezTo>
                      <a:pt x="13" y="18"/>
                      <a:pt x="13" y="19"/>
                      <a:pt x="14" y="19"/>
                    </a:cubicBezTo>
                    <a:cubicBezTo>
                      <a:pt x="15" y="19"/>
                      <a:pt x="16" y="19"/>
                      <a:pt x="16" y="19"/>
                    </a:cubicBezTo>
                    <a:cubicBezTo>
                      <a:pt x="19" y="19"/>
                      <a:pt x="20" y="18"/>
                      <a:pt x="22" y="17"/>
                    </a:cubicBezTo>
                    <a:cubicBezTo>
                      <a:pt x="23" y="15"/>
                      <a:pt x="24" y="13"/>
                      <a:pt x="24" y="11"/>
                    </a:cubicBezTo>
                    <a:cubicBezTo>
                      <a:pt x="24" y="9"/>
                      <a:pt x="24" y="8"/>
                      <a:pt x="23" y="6"/>
                    </a:cubicBezTo>
                    <a:cubicBezTo>
                      <a:pt x="22" y="5"/>
                      <a:pt x="21" y="4"/>
                      <a:pt x="20" y="3"/>
                    </a:cubicBezTo>
                    <a:cubicBezTo>
                      <a:pt x="19" y="3"/>
                      <a:pt x="17" y="2"/>
                      <a:pt x="15" y="2"/>
                    </a:cubicBezTo>
                    <a:cubicBezTo>
                      <a:pt x="14" y="2"/>
                      <a:pt x="13" y="2"/>
                      <a:pt x="11" y="3"/>
                    </a:cubicBezTo>
                    <a:lnTo>
                      <a:pt x="11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" name="Freeform 42"/>
              <p:cNvSpPr/>
              <p:nvPr/>
            </p:nvSpPr>
            <p:spPr bwMode="auto">
              <a:xfrm>
                <a:off x="4210" y="2326"/>
                <a:ext cx="67" cy="71"/>
              </a:xfrm>
              <a:custGeom>
                <a:avLst/>
                <a:gdLst>
                  <a:gd name="T0" fmla="*/ 12 w 35"/>
                  <a:gd name="T1" fmla="*/ 2 h 37"/>
                  <a:gd name="T2" fmla="*/ 12 w 35"/>
                  <a:gd name="T3" fmla="*/ 17 h 37"/>
                  <a:gd name="T4" fmla="*/ 21 w 35"/>
                  <a:gd name="T5" fmla="*/ 17 h 37"/>
                  <a:gd name="T6" fmla="*/ 25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6 w 35"/>
                  <a:gd name="T17" fmla="*/ 21 h 37"/>
                  <a:gd name="T18" fmla="*/ 24 w 35"/>
                  <a:gd name="T19" fmla="*/ 19 h 37"/>
                  <a:gd name="T20" fmla="*/ 21 w 35"/>
                  <a:gd name="T21" fmla="*/ 19 h 37"/>
                  <a:gd name="T22" fmla="*/ 12 w 35"/>
                  <a:gd name="T23" fmla="*/ 19 h 37"/>
                  <a:gd name="T24" fmla="*/ 12 w 35"/>
                  <a:gd name="T25" fmla="*/ 31 h 37"/>
                  <a:gd name="T26" fmla="*/ 12 w 35"/>
                  <a:gd name="T27" fmla="*/ 34 h 37"/>
                  <a:gd name="T28" fmla="*/ 13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2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1 w 35"/>
                  <a:gd name="T49" fmla="*/ 36 h 37"/>
                  <a:gd name="T50" fmla="*/ 4 w 35"/>
                  <a:gd name="T51" fmla="*/ 36 h 37"/>
                  <a:gd name="T52" fmla="*/ 5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1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2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29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2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3" y="17"/>
                      <a:pt x="24" y="16"/>
                      <a:pt x="25" y="16"/>
                    </a:cubicBezTo>
                    <a:cubicBezTo>
                      <a:pt x="26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3"/>
                      <a:pt x="26" y="21"/>
                      <a:pt x="26" y="21"/>
                    </a:cubicBezTo>
                    <a:cubicBezTo>
                      <a:pt x="26" y="20"/>
                      <a:pt x="25" y="20"/>
                      <a:pt x="24" y="19"/>
                    </a:cubicBezTo>
                    <a:cubicBezTo>
                      <a:pt x="24" y="19"/>
                      <a:pt x="22" y="19"/>
                      <a:pt x="2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4"/>
                      <a:pt x="12" y="35"/>
                      <a:pt x="13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1" y="32"/>
                      <a:pt x="33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3" y="36"/>
                      <a:pt x="4" y="36"/>
                    </a:cubicBezTo>
                    <a:cubicBezTo>
                      <a:pt x="5" y="35"/>
                      <a:pt x="5" y="35"/>
                      <a:pt x="5" y="34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6"/>
                      <a:pt x="30" y="5"/>
                      <a:pt x="29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6" y="2"/>
                      <a:pt x="25" y="2"/>
                      <a:pt x="23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" name="Freeform 43"/>
              <p:cNvSpPr/>
              <p:nvPr/>
            </p:nvSpPr>
            <p:spPr bwMode="auto">
              <a:xfrm>
                <a:off x="4283" y="2326"/>
                <a:ext cx="65" cy="71"/>
              </a:xfrm>
              <a:custGeom>
                <a:avLst/>
                <a:gdLst>
                  <a:gd name="T0" fmla="*/ 34 w 34"/>
                  <a:gd name="T1" fmla="*/ 0 h 37"/>
                  <a:gd name="T2" fmla="*/ 34 w 34"/>
                  <a:gd name="T3" fmla="*/ 9 h 37"/>
                  <a:gd name="T4" fmla="*/ 33 w 34"/>
                  <a:gd name="T5" fmla="*/ 9 h 37"/>
                  <a:gd name="T6" fmla="*/ 32 w 34"/>
                  <a:gd name="T7" fmla="*/ 5 h 37"/>
                  <a:gd name="T8" fmla="*/ 30 w 34"/>
                  <a:gd name="T9" fmla="*/ 3 h 37"/>
                  <a:gd name="T10" fmla="*/ 26 w 34"/>
                  <a:gd name="T11" fmla="*/ 2 h 37"/>
                  <a:gd name="T12" fmla="*/ 20 w 34"/>
                  <a:gd name="T13" fmla="*/ 2 h 37"/>
                  <a:gd name="T14" fmla="*/ 20 w 34"/>
                  <a:gd name="T15" fmla="*/ 31 h 37"/>
                  <a:gd name="T16" fmla="*/ 21 w 34"/>
                  <a:gd name="T17" fmla="*/ 35 h 37"/>
                  <a:gd name="T18" fmla="*/ 24 w 34"/>
                  <a:gd name="T19" fmla="*/ 36 h 37"/>
                  <a:gd name="T20" fmla="*/ 26 w 34"/>
                  <a:gd name="T21" fmla="*/ 36 h 37"/>
                  <a:gd name="T22" fmla="*/ 26 w 34"/>
                  <a:gd name="T23" fmla="*/ 37 h 37"/>
                  <a:gd name="T24" fmla="*/ 8 w 34"/>
                  <a:gd name="T25" fmla="*/ 37 h 37"/>
                  <a:gd name="T26" fmla="*/ 8 w 34"/>
                  <a:gd name="T27" fmla="*/ 36 h 37"/>
                  <a:gd name="T28" fmla="*/ 10 w 34"/>
                  <a:gd name="T29" fmla="*/ 36 h 37"/>
                  <a:gd name="T30" fmla="*/ 13 w 34"/>
                  <a:gd name="T31" fmla="*/ 35 h 37"/>
                  <a:gd name="T32" fmla="*/ 14 w 34"/>
                  <a:gd name="T33" fmla="*/ 31 h 37"/>
                  <a:gd name="T34" fmla="*/ 14 w 34"/>
                  <a:gd name="T35" fmla="*/ 2 h 37"/>
                  <a:gd name="T36" fmla="*/ 9 w 34"/>
                  <a:gd name="T37" fmla="*/ 2 h 37"/>
                  <a:gd name="T38" fmla="*/ 5 w 34"/>
                  <a:gd name="T39" fmla="*/ 3 h 37"/>
                  <a:gd name="T40" fmla="*/ 2 w 34"/>
                  <a:gd name="T41" fmla="*/ 5 h 37"/>
                  <a:gd name="T42" fmla="*/ 1 w 34"/>
                  <a:gd name="T43" fmla="*/ 9 h 37"/>
                  <a:gd name="T44" fmla="*/ 0 w 34"/>
                  <a:gd name="T45" fmla="*/ 9 h 37"/>
                  <a:gd name="T46" fmla="*/ 0 w 34"/>
                  <a:gd name="T47" fmla="*/ 0 h 37"/>
                  <a:gd name="T48" fmla="*/ 34 w 34"/>
                  <a:gd name="T4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37">
                    <a:moveTo>
                      <a:pt x="34" y="0"/>
                    </a:move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7"/>
                      <a:pt x="33" y="6"/>
                      <a:pt x="32" y="5"/>
                    </a:cubicBezTo>
                    <a:cubicBezTo>
                      <a:pt x="32" y="4"/>
                      <a:pt x="31" y="4"/>
                      <a:pt x="30" y="3"/>
                    </a:cubicBezTo>
                    <a:cubicBezTo>
                      <a:pt x="29" y="3"/>
                      <a:pt x="27" y="2"/>
                      <a:pt x="26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3"/>
                      <a:pt x="20" y="35"/>
                      <a:pt x="21" y="35"/>
                    </a:cubicBezTo>
                    <a:cubicBezTo>
                      <a:pt x="21" y="36"/>
                      <a:pt x="23" y="36"/>
                      <a:pt x="24" y="36"/>
                    </a:cubicBezTo>
                    <a:cubicBezTo>
                      <a:pt x="26" y="36"/>
                      <a:pt x="26" y="36"/>
                      <a:pt x="26" y="36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1" y="36"/>
                      <a:pt x="13" y="36"/>
                      <a:pt x="13" y="35"/>
                    </a:cubicBezTo>
                    <a:cubicBezTo>
                      <a:pt x="14" y="34"/>
                      <a:pt x="14" y="33"/>
                      <a:pt x="14" y="3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2"/>
                      <a:pt x="6" y="2"/>
                      <a:pt x="5" y="3"/>
                    </a:cubicBezTo>
                    <a:cubicBezTo>
                      <a:pt x="4" y="3"/>
                      <a:pt x="3" y="4"/>
                      <a:pt x="2" y="5"/>
                    </a:cubicBezTo>
                    <a:cubicBezTo>
                      <a:pt x="1" y="6"/>
                      <a:pt x="1" y="7"/>
                      <a:pt x="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3" name="Freeform 44"/>
              <p:cNvSpPr>
                <a:spLocks noEditPoints="1"/>
              </p:cNvSpPr>
              <p:nvPr/>
            </p:nvSpPr>
            <p:spPr bwMode="auto">
              <a:xfrm>
                <a:off x="4351" y="2326"/>
                <a:ext cx="79" cy="71"/>
              </a:xfrm>
              <a:custGeom>
                <a:avLst/>
                <a:gdLst>
                  <a:gd name="T0" fmla="*/ 41 w 41"/>
                  <a:gd name="T1" fmla="*/ 37 h 37"/>
                  <a:gd name="T2" fmla="*/ 30 w 41"/>
                  <a:gd name="T3" fmla="*/ 37 h 37"/>
                  <a:gd name="T4" fmla="*/ 16 w 41"/>
                  <a:gd name="T5" fmla="*/ 20 h 37"/>
                  <a:gd name="T6" fmla="*/ 14 w 41"/>
                  <a:gd name="T7" fmla="*/ 20 h 37"/>
                  <a:gd name="T8" fmla="*/ 13 w 41"/>
                  <a:gd name="T9" fmla="*/ 20 h 37"/>
                  <a:gd name="T10" fmla="*/ 12 w 41"/>
                  <a:gd name="T11" fmla="*/ 20 h 37"/>
                  <a:gd name="T12" fmla="*/ 12 w 41"/>
                  <a:gd name="T13" fmla="*/ 31 h 37"/>
                  <a:gd name="T14" fmla="*/ 13 w 41"/>
                  <a:gd name="T15" fmla="*/ 35 h 37"/>
                  <a:gd name="T16" fmla="*/ 16 w 41"/>
                  <a:gd name="T17" fmla="*/ 36 h 37"/>
                  <a:gd name="T18" fmla="*/ 18 w 41"/>
                  <a:gd name="T19" fmla="*/ 36 h 37"/>
                  <a:gd name="T20" fmla="*/ 18 w 41"/>
                  <a:gd name="T21" fmla="*/ 37 h 37"/>
                  <a:gd name="T22" fmla="*/ 0 w 41"/>
                  <a:gd name="T23" fmla="*/ 37 h 37"/>
                  <a:gd name="T24" fmla="*/ 0 w 41"/>
                  <a:gd name="T25" fmla="*/ 36 h 37"/>
                  <a:gd name="T26" fmla="*/ 2 w 41"/>
                  <a:gd name="T27" fmla="*/ 36 h 37"/>
                  <a:gd name="T28" fmla="*/ 5 w 41"/>
                  <a:gd name="T29" fmla="*/ 35 h 37"/>
                  <a:gd name="T30" fmla="*/ 6 w 41"/>
                  <a:gd name="T31" fmla="*/ 31 h 37"/>
                  <a:gd name="T32" fmla="*/ 6 w 41"/>
                  <a:gd name="T33" fmla="*/ 7 h 37"/>
                  <a:gd name="T34" fmla="*/ 5 w 41"/>
                  <a:gd name="T35" fmla="*/ 2 h 37"/>
                  <a:gd name="T36" fmla="*/ 2 w 41"/>
                  <a:gd name="T37" fmla="*/ 1 h 37"/>
                  <a:gd name="T38" fmla="*/ 0 w 41"/>
                  <a:gd name="T39" fmla="*/ 1 h 37"/>
                  <a:gd name="T40" fmla="*/ 0 w 41"/>
                  <a:gd name="T41" fmla="*/ 0 h 37"/>
                  <a:gd name="T42" fmla="*/ 15 w 41"/>
                  <a:gd name="T43" fmla="*/ 0 h 37"/>
                  <a:gd name="T44" fmla="*/ 25 w 41"/>
                  <a:gd name="T45" fmla="*/ 1 h 37"/>
                  <a:gd name="T46" fmla="*/ 30 w 41"/>
                  <a:gd name="T47" fmla="*/ 4 h 37"/>
                  <a:gd name="T48" fmla="*/ 32 w 41"/>
                  <a:gd name="T49" fmla="*/ 10 h 37"/>
                  <a:gd name="T50" fmla="*/ 30 w 41"/>
                  <a:gd name="T51" fmla="*/ 16 h 37"/>
                  <a:gd name="T52" fmla="*/ 22 w 41"/>
                  <a:gd name="T53" fmla="*/ 19 h 37"/>
                  <a:gd name="T54" fmla="*/ 31 w 41"/>
                  <a:gd name="T55" fmla="*/ 30 h 37"/>
                  <a:gd name="T56" fmla="*/ 36 w 41"/>
                  <a:gd name="T57" fmla="*/ 35 h 37"/>
                  <a:gd name="T58" fmla="*/ 41 w 41"/>
                  <a:gd name="T59" fmla="*/ 36 h 37"/>
                  <a:gd name="T60" fmla="*/ 41 w 41"/>
                  <a:gd name="T61" fmla="*/ 37 h 37"/>
                  <a:gd name="T62" fmla="*/ 12 w 41"/>
                  <a:gd name="T63" fmla="*/ 18 h 37"/>
                  <a:gd name="T64" fmla="*/ 13 w 41"/>
                  <a:gd name="T65" fmla="*/ 18 h 37"/>
                  <a:gd name="T66" fmla="*/ 14 w 41"/>
                  <a:gd name="T67" fmla="*/ 18 h 37"/>
                  <a:gd name="T68" fmla="*/ 22 w 41"/>
                  <a:gd name="T69" fmla="*/ 16 h 37"/>
                  <a:gd name="T70" fmla="*/ 25 w 41"/>
                  <a:gd name="T71" fmla="*/ 10 h 37"/>
                  <a:gd name="T72" fmla="*/ 23 w 41"/>
                  <a:gd name="T73" fmla="*/ 4 h 37"/>
                  <a:gd name="T74" fmla="*/ 17 w 41"/>
                  <a:gd name="T75" fmla="*/ 2 h 37"/>
                  <a:gd name="T76" fmla="*/ 12 w 41"/>
                  <a:gd name="T77" fmla="*/ 3 h 37"/>
                  <a:gd name="T78" fmla="*/ 12 w 41"/>
                  <a:gd name="T7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37">
                    <a:moveTo>
                      <a:pt x="41" y="37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20"/>
                      <a:pt x="14" y="20"/>
                      <a:pt x="14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5"/>
                      <a:pt x="13" y="35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0" y="0"/>
                      <a:pt x="23" y="0"/>
                      <a:pt x="25" y="1"/>
                    </a:cubicBezTo>
                    <a:cubicBezTo>
                      <a:pt x="27" y="1"/>
                      <a:pt x="29" y="3"/>
                      <a:pt x="30" y="4"/>
                    </a:cubicBezTo>
                    <a:cubicBezTo>
                      <a:pt x="32" y="6"/>
                      <a:pt x="32" y="7"/>
                      <a:pt x="32" y="10"/>
                    </a:cubicBezTo>
                    <a:cubicBezTo>
                      <a:pt x="32" y="12"/>
                      <a:pt x="31" y="14"/>
                      <a:pt x="30" y="16"/>
                    </a:cubicBezTo>
                    <a:cubicBezTo>
                      <a:pt x="28" y="17"/>
                      <a:pt x="26" y="18"/>
                      <a:pt x="22" y="19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3" y="32"/>
                      <a:pt x="34" y="34"/>
                      <a:pt x="36" y="35"/>
                    </a:cubicBezTo>
                    <a:cubicBezTo>
                      <a:pt x="37" y="36"/>
                      <a:pt x="39" y="36"/>
                      <a:pt x="41" y="36"/>
                    </a:cubicBezTo>
                    <a:lnTo>
                      <a:pt x="41" y="37"/>
                    </a:lnTo>
                    <a:close/>
                    <a:moveTo>
                      <a:pt x="12" y="18"/>
                    </a:moveTo>
                    <a:cubicBezTo>
                      <a:pt x="12" y="18"/>
                      <a:pt x="13" y="18"/>
                      <a:pt x="13" y="18"/>
                    </a:cubicBezTo>
                    <a:cubicBezTo>
                      <a:pt x="13" y="18"/>
                      <a:pt x="13" y="18"/>
                      <a:pt x="14" y="18"/>
                    </a:cubicBezTo>
                    <a:cubicBezTo>
                      <a:pt x="18" y="18"/>
                      <a:pt x="20" y="17"/>
                      <a:pt x="22" y="16"/>
                    </a:cubicBezTo>
                    <a:cubicBezTo>
                      <a:pt x="24" y="14"/>
                      <a:pt x="25" y="12"/>
                      <a:pt x="25" y="10"/>
                    </a:cubicBezTo>
                    <a:cubicBezTo>
                      <a:pt x="25" y="8"/>
                      <a:pt x="25" y="6"/>
                      <a:pt x="23" y="4"/>
                    </a:cubicBezTo>
                    <a:cubicBezTo>
                      <a:pt x="21" y="3"/>
                      <a:pt x="19" y="2"/>
                      <a:pt x="17" y="2"/>
                    </a:cubicBezTo>
                    <a:cubicBezTo>
                      <a:pt x="16" y="2"/>
                      <a:pt x="14" y="2"/>
                      <a:pt x="12" y="3"/>
                    </a:cubicBezTo>
                    <a:lnTo>
                      <a:pt x="1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4" name="Freeform 45"/>
              <p:cNvSpPr>
                <a:spLocks noEditPoints="1"/>
              </p:cNvSpPr>
              <p:nvPr/>
            </p:nvSpPr>
            <p:spPr bwMode="auto">
              <a:xfrm>
                <a:off x="4432" y="2324"/>
                <a:ext cx="76" cy="75"/>
              </a:xfrm>
              <a:custGeom>
                <a:avLst/>
                <a:gdLst>
                  <a:gd name="T0" fmla="*/ 21 w 40"/>
                  <a:gd name="T1" fmla="*/ 0 h 39"/>
                  <a:gd name="T2" fmla="*/ 35 w 40"/>
                  <a:gd name="T3" fmla="*/ 6 h 39"/>
                  <a:gd name="T4" fmla="*/ 40 w 40"/>
                  <a:gd name="T5" fmla="*/ 19 h 39"/>
                  <a:gd name="T6" fmla="*/ 34 w 40"/>
                  <a:gd name="T7" fmla="*/ 34 h 39"/>
                  <a:gd name="T8" fmla="*/ 20 w 40"/>
                  <a:gd name="T9" fmla="*/ 39 h 39"/>
                  <a:gd name="T10" fmla="*/ 6 w 40"/>
                  <a:gd name="T11" fmla="*/ 34 h 39"/>
                  <a:gd name="T12" fmla="*/ 0 w 40"/>
                  <a:gd name="T13" fmla="*/ 20 h 39"/>
                  <a:gd name="T14" fmla="*/ 7 w 40"/>
                  <a:gd name="T15" fmla="*/ 5 h 39"/>
                  <a:gd name="T16" fmla="*/ 21 w 40"/>
                  <a:gd name="T17" fmla="*/ 0 h 39"/>
                  <a:gd name="T18" fmla="*/ 20 w 40"/>
                  <a:gd name="T19" fmla="*/ 2 h 39"/>
                  <a:gd name="T20" fmla="*/ 11 w 40"/>
                  <a:gd name="T21" fmla="*/ 6 h 39"/>
                  <a:gd name="T22" fmla="*/ 7 w 40"/>
                  <a:gd name="T23" fmla="*/ 19 h 39"/>
                  <a:gd name="T24" fmla="*/ 11 w 40"/>
                  <a:gd name="T25" fmla="*/ 33 h 39"/>
                  <a:gd name="T26" fmla="*/ 20 w 40"/>
                  <a:gd name="T27" fmla="*/ 37 h 39"/>
                  <a:gd name="T28" fmla="*/ 30 w 40"/>
                  <a:gd name="T29" fmla="*/ 33 h 39"/>
                  <a:gd name="T30" fmla="*/ 33 w 40"/>
                  <a:gd name="T31" fmla="*/ 20 h 39"/>
                  <a:gd name="T32" fmla="*/ 29 w 40"/>
                  <a:gd name="T33" fmla="*/ 6 h 39"/>
                  <a:gd name="T34" fmla="*/ 20 w 40"/>
                  <a:gd name="T35" fmla="*/ 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39">
                    <a:moveTo>
                      <a:pt x="21" y="0"/>
                    </a:moveTo>
                    <a:cubicBezTo>
                      <a:pt x="26" y="0"/>
                      <a:pt x="31" y="2"/>
                      <a:pt x="35" y="6"/>
                    </a:cubicBezTo>
                    <a:cubicBezTo>
                      <a:pt x="38" y="9"/>
                      <a:pt x="40" y="14"/>
                      <a:pt x="40" y="19"/>
                    </a:cubicBezTo>
                    <a:cubicBezTo>
                      <a:pt x="40" y="25"/>
                      <a:pt x="38" y="30"/>
                      <a:pt x="34" y="34"/>
                    </a:cubicBezTo>
                    <a:cubicBezTo>
                      <a:pt x="31" y="37"/>
                      <a:pt x="26" y="39"/>
                      <a:pt x="20" y="39"/>
                    </a:cubicBezTo>
                    <a:cubicBezTo>
                      <a:pt x="14" y="39"/>
                      <a:pt x="10" y="37"/>
                      <a:pt x="6" y="34"/>
                    </a:cubicBezTo>
                    <a:cubicBezTo>
                      <a:pt x="2" y="30"/>
                      <a:pt x="0" y="25"/>
                      <a:pt x="0" y="20"/>
                    </a:cubicBezTo>
                    <a:cubicBezTo>
                      <a:pt x="0" y="14"/>
                      <a:pt x="2" y="9"/>
                      <a:pt x="7" y="5"/>
                    </a:cubicBezTo>
                    <a:cubicBezTo>
                      <a:pt x="11" y="2"/>
                      <a:pt x="15" y="0"/>
                      <a:pt x="21" y="0"/>
                    </a:cubicBezTo>
                    <a:close/>
                    <a:moveTo>
                      <a:pt x="20" y="2"/>
                    </a:moveTo>
                    <a:cubicBezTo>
                      <a:pt x="16" y="2"/>
                      <a:pt x="13" y="3"/>
                      <a:pt x="11" y="6"/>
                    </a:cubicBezTo>
                    <a:cubicBezTo>
                      <a:pt x="8" y="9"/>
                      <a:pt x="7" y="13"/>
                      <a:pt x="7" y="19"/>
                    </a:cubicBezTo>
                    <a:cubicBezTo>
                      <a:pt x="7" y="26"/>
                      <a:pt x="8" y="30"/>
                      <a:pt x="11" y="33"/>
                    </a:cubicBezTo>
                    <a:cubicBezTo>
                      <a:pt x="14" y="36"/>
                      <a:pt x="16" y="37"/>
                      <a:pt x="20" y="37"/>
                    </a:cubicBezTo>
                    <a:cubicBezTo>
                      <a:pt x="24" y="37"/>
                      <a:pt x="27" y="36"/>
                      <a:pt x="30" y="33"/>
                    </a:cubicBezTo>
                    <a:cubicBezTo>
                      <a:pt x="32" y="30"/>
                      <a:pt x="33" y="26"/>
                      <a:pt x="33" y="20"/>
                    </a:cubicBezTo>
                    <a:cubicBezTo>
                      <a:pt x="33" y="14"/>
                      <a:pt x="32" y="9"/>
                      <a:pt x="29" y="6"/>
                    </a:cubicBezTo>
                    <a:cubicBezTo>
                      <a:pt x="27" y="3"/>
                      <a:pt x="24" y="2"/>
                      <a:pt x="2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5" name="Freeform 46"/>
              <p:cNvSpPr/>
              <p:nvPr/>
            </p:nvSpPr>
            <p:spPr bwMode="auto">
              <a:xfrm>
                <a:off x="4514" y="2326"/>
                <a:ext cx="68" cy="71"/>
              </a:xfrm>
              <a:custGeom>
                <a:avLst/>
                <a:gdLst>
                  <a:gd name="T0" fmla="*/ 35 w 36"/>
                  <a:gd name="T1" fmla="*/ 27 h 37"/>
                  <a:gd name="T2" fmla="*/ 36 w 36"/>
                  <a:gd name="T3" fmla="*/ 27 h 37"/>
                  <a:gd name="T4" fmla="*/ 32 w 36"/>
                  <a:gd name="T5" fmla="*/ 37 h 37"/>
                  <a:gd name="T6" fmla="*/ 0 w 36"/>
                  <a:gd name="T7" fmla="*/ 37 h 37"/>
                  <a:gd name="T8" fmla="*/ 0 w 36"/>
                  <a:gd name="T9" fmla="*/ 36 h 37"/>
                  <a:gd name="T10" fmla="*/ 2 w 36"/>
                  <a:gd name="T11" fmla="*/ 36 h 37"/>
                  <a:gd name="T12" fmla="*/ 6 w 36"/>
                  <a:gd name="T13" fmla="*/ 35 h 37"/>
                  <a:gd name="T14" fmla="*/ 6 w 36"/>
                  <a:gd name="T15" fmla="*/ 31 h 37"/>
                  <a:gd name="T16" fmla="*/ 6 w 36"/>
                  <a:gd name="T17" fmla="*/ 7 h 37"/>
                  <a:gd name="T18" fmla="*/ 5 w 36"/>
                  <a:gd name="T19" fmla="*/ 2 h 37"/>
                  <a:gd name="T20" fmla="*/ 2 w 36"/>
                  <a:gd name="T21" fmla="*/ 1 h 37"/>
                  <a:gd name="T22" fmla="*/ 0 w 36"/>
                  <a:gd name="T23" fmla="*/ 1 h 37"/>
                  <a:gd name="T24" fmla="*/ 0 w 36"/>
                  <a:gd name="T25" fmla="*/ 0 h 37"/>
                  <a:gd name="T26" fmla="*/ 19 w 36"/>
                  <a:gd name="T27" fmla="*/ 0 h 37"/>
                  <a:gd name="T28" fmla="*/ 19 w 36"/>
                  <a:gd name="T29" fmla="*/ 1 h 37"/>
                  <a:gd name="T30" fmla="*/ 14 w 36"/>
                  <a:gd name="T31" fmla="*/ 2 h 37"/>
                  <a:gd name="T32" fmla="*/ 13 w 36"/>
                  <a:gd name="T33" fmla="*/ 3 h 37"/>
                  <a:gd name="T34" fmla="*/ 12 w 36"/>
                  <a:gd name="T35" fmla="*/ 7 h 37"/>
                  <a:gd name="T36" fmla="*/ 12 w 36"/>
                  <a:gd name="T37" fmla="*/ 31 h 37"/>
                  <a:gd name="T38" fmla="*/ 13 w 36"/>
                  <a:gd name="T39" fmla="*/ 34 h 37"/>
                  <a:gd name="T40" fmla="*/ 14 w 36"/>
                  <a:gd name="T41" fmla="*/ 35 h 37"/>
                  <a:gd name="T42" fmla="*/ 18 w 36"/>
                  <a:gd name="T43" fmla="*/ 35 h 37"/>
                  <a:gd name="T44" fmla="*/ 21 w 36"/>
                  <a:gd name="T45" fmla="*/ 35 h 37"/>
                  <a:gd name="T46" fmla="*/ 28 w 36"/>
                  <a:gd name="T47" fmla="*/ 34 h 37"/>
                  <a:gd name="T48" fmla="*/ 32 w 36"/>
                  <a:gd name="T49" fmla="*/ 32 h 37"/>
                  <a:gd name="T50" fmla="*/ 35 w 36"/>
                  <a:gd name="T51" fmla="*/ 2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6" h="37">
                    <a:moveTo>
                      <a:pt x="35" y="27"/>
                    </a:moveTo>
                    <a:cubicBezTo>
                      <a:pt x="36" y="27"/>
                      <a:pt x="36" y="27"/>
                      <a:pt x="36" y="2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7" y="1"/>
                      <a:pt x="15" y="1"/>
                      <a:pt x="14" y="2"/>
                    </a:cubicBezTo>
                    <a:cubicBezTo>
                      <a:pt x="13" y="2"/>
                      <a:pt x="13" y="2"/>
                      <a:pt x="13" y="3"/>
                    </a:cubicBezTo>
                    <a:cubicBezTo>
                      <a:pt x="12" y="4"/>
                      <a:pt x="12" y="5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2"/>
                      <a:pt x="12" y="33"/>
                      <a:pt x="13" y="34"/>
                    </a:cubicBezTo>
                    <a:cubicBezTo>
                      <a:pt x="13" y="34"/>
                      <a:pt x="13" y="35"/>
                      <a:pt x="14" y="35"/>
                    </a:cubicBezTo>
                    <a:cubicBezTo>
                      <a:pt x="14" y="35"/>
                      <a:pt x="16" y="35"/>
                      <a:pt x="18" y="35"/>
                    </a:cubicBezTo>
                    <a:cubicBezTo>
                      <a:pt x="21" y="35"/>
                      <a:pt x="21" y="35"/>
                      <a:pt x="21" y="35"/>
                    </a:cubicBezTo>
                    <a:cubicBezTo>
                      <a:pt x="25" y="35"/>
                      <a:pt x="27" y="35"/>
                      <a:pt x="28" y="34"/>
                    </a:cubicBezTo>
                    <a:cubicBezTo>
                      <a:pt x="29" y="34"/>
                      <a:pt x="30" y="33"/>
                      <a:pt x="32" y="32"/>
                    </a:cubicBezTo>
                    <a:cubicBezTo>
                      <a:pt x="33" y="31"/>
                      <a:pt x="34" y="29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6" name="Freeform 47"/>
              <p:cNvSpPr/>
              <p:nvPr/>
            </p:nvSpPr>
            <p:spPr bwMode="auto">
              <a:xfrm>
                <a:off x="4586" y="2326"/>
                <a:ext cx="67" cy="71"/>
              </a:xfrm>
              <a:custGeom>
                <a:avLst/>
                <a:gdLst>
                  <a:gd name="T0" fmla="*/ 11 w 35"/>
                  <a:gd name="T1" fmla="*/ 2 h 37"/>
                  <a:gd name="T2" fmla="*/ 11 w 35"/>
                  <a:gd name="T3" fmla="*/ 17 h 37"/>
                  <a:gd name="T4" fmla="*/ 20 w 35"/>
                  <a:gd name="T5" fmla="*/ 17 h 37"/>
                  <a:gd name="T6" fmla="*/ 25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6 w 35"/>
                  <a:gd name="T17" fmla="*/ 21 h 37"/>
                  <a:gd name="T18" fmla="*/ 24 w 35"/>
                  <a:gd name="T19" fmla="*/ 19 h 37"/>
                  <a:gd name="T20" fmla="*/ 20 w 35"/>
                  <a:gd name="T21" fmla="*/ 19 h 37"/>
                  <a:gd name="T22" fmla="*/ 11 w 35"/>
                  <a:gd name="T23" fmla="*/ 19 h 37"/>
                  <a:gd name="T24" fmla="*/ 11 w 35"/>
                  <a:gd name="T25" fmla="*/ 31 h 37"/>
                  <a:gd name="T26" fmla="*/ 12 w 35"/>
                  <a:gd name="T27" fmla="*/ 34 h 37"/>
                  <a:gd name="T28" fmla="*/ 12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1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1 w 35"/>
                  <a:gd name="T49" fmla="*/ 36 h 37"/>
                  <a:gd name="T50" fmla="*/ 4 w 35"/>
                  <a:gd name="T51" fmla="*/ 36 h 37"/>
                  <a:gd name="T52" fmla="*/ 5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1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1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29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1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1" y="2"/>
                    </a:moveTo>
                    <a:cubicBezTo>
                      <a:pt x="11" y="17"/>
                      <a:pt x="11" y="17"/>
                      <a:pt x="11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3" y="17"/>
                      <a:pt x="24" y="16"/>
                      <a:pt x="25" y="16"/>
                    </a:cubicBezTo>
                    <a:cubicBezTo>
                      <a:pt x="26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6" y="23"/>
                      <a:pt x="26" y="21"/>
                      <a:pt x="26" y="21"/>
                    </a:cubicBezTo>
                    <a:cubicBezTo>
                      <a:pt x="26" y="20"/>
                      <a:pt x="25" y="20"/>
                      <a:pt x="24" y="19"/>
                    </a:cubicBezTo>
                    <a:cubicBezTo>
                      <a:pt x="23" y="19"/>
                      <a:pt x="22" y="19"/>
                      <a:pt x="20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1" y="34"/>
                      <a:pt x="12" y="34"/>
                    </a:cubicBezTo>
                    <a:cubicBezTo>
                      <a:pt x="12" y="34"/>
                      <a:pt x="12" y="35"/>
                      <a:pt x="12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1" y="32"/>
                      <a:pt x="32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3" y="36"/>
                      <a:pt x="4" y="36"/>
                    </a:cubicBezTo>
                    <a:cubicBezTo>
                      <a:pt x="4" y="35"/>
                      <a:pt x="5" y="35"/>
                      <a:pt x="5" y="34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6"/>
                      <a:pt x="30" y="5"/>
                      <a:pt x="29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6" y="2"/>
                      <a:pt x="25" y="2"/>
                      <a:pt x="23" y="2"/>
                    </a:cubicBezTo>
                    <a:lnTo>
                      <a:pt x="1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7" name="Freeform 48"/>
              <p:cNvSpPr/>
              <p:nvPr/>
            </p:nvSpPr>
            <p:spPr bwMode="auto">
              <a:xfrm>
                <a:off x="4655" y="2326"/>
                <a:ext cx="84" cy="73"/>
              </a:xfrm>
              <a:custGeom>
                <a:avLst/>
                <a:gdLst>
                  <a:gd name="T0" fmla="*/ 29 w 44"/>
                  <a:gd name="T1" fmla="*/ 1 h 38"/>
                  <a:gd name="T2" fmla="*/ 29 w 44"/>
                  <a:gd name="T3" fmla="*/ 0 h 38"/>
                  <a:gd name="T4" fmla="*/ 44 w 44"/>
                  <a:gd name="T5" fmla="*/ 0 h 38"/>
                  <a:gd name="T6" fmla="*/ 44 w 44"/>
                  <a:gd name="T7" fmla="*/ 1 h 38"/>
                  <a:gd name="T8" fmla="*/ 42 w 44"/>
                  <a:gd name="T9" fmla="*/ 1 h 38"/>
                  <a:gd name="T10" fmla="*/ 39 w 44"/>
                  <a:gd name="T11" fmla="*/ 3 h 38"/>
                  <a:gd name="T12" fmla="*/ 38 w 44"/>
                  <a:gd name="T13" fmla="*/ 7 h 38"/>
                  <a:gd name="T14" fmla="*/ 38 w 44"/>
                  <a:gd name="T15" fmla="*/ 22 h 38"/>
                  <a:gd name="T16" fmla="*/ 37 w 44"/>
                  <a:gd name="T17" fmla="*/ 31 h 38"/>
                  <a:gd name="T18" fmla="*/ 32 w 44"/>
                  <a:gd name="T19" fmla="*/ 36 h 38"/>
                  <a:gd name="T20" fmla="*/ 22 w 44"/>
                  <a:gd name="T21" fmla="*/ 38 h 38"/>
                  <a:gd name="T22" fmla="*/ 12 w 44"/>
                  <a:gd name="T23" fmla="*/ 36 h 38"/>
                  <a:gd name="T24" fmla="*/ 7 w 44"/>
                  <a:gd name="T25" fmla="*/ 30 h 38"/>
                  <a:gd name="T26" fmla="*/ 6 w 44"/>
                  <a:gd name="T27" fmla="*/ 21 h 38"/>
                  <a:gd name="T28" fmla="*/ 6 w 44"/>
                  <a:gd name="T29" fmla="*/ 7 h 38"/>
                  <a:gd name="T30" fmla="*/ 5 w 44"/>
                  <a:gd name="T31" fmla="*/ 2 h 38"/>
                  <a:gd name="T32" fmla="*/ 1 w 44"/>
                  <a:gd name="T33" fmla="*/ 1 h 38"/>
                  <a:gd name="T34" fmla="*/ 0 w 44"/>
                  <a:gd name="T35" fmla="*/ 1 h 38"/>
                  <a:gd name="T36" fmla="*/ 0 w 44"/>
                  <a:gd name="T37" fmla="*/ 0 h 38"/>
                  <a:gd name="T38" fmla="*/ 18 w 44"/>
                  <a:gd name="T39" fmla="*/ 0 h 38"/>
                  <a:gd name="T40" fmla="*/ 18 w 44"/>
                  <a:gd name="T41" fmla="*/ 1 h 38"/>
                  <a:gd name="T42" fmla="*/ 16 w 44"/>
                  <a:gd name="T43" fmla="*/ 1 h 38"/>
                  <a:gd name="T44" fmla="*/ 12 w 44"/>
                  <a:gd name="T45" fmla="*/ 3 h 38"/>
                  <a:gd name="T46" fmla="*/ 12 w 44"/>
                  <a:gd name="T47" fmla="*/ 7 h 38"/>
                  <a:gd name="T48" fmla="*/ 12 w 44"/>
                  <a:gd name="T49" fmla="*/ 23 h 38"/>
                  <a:gd name="T50" fmla="*/ 12 w 44"/>
                  <a:gd name="T51" fmla="*/ 28 h 38"/>
                  <a:gd name="T52" fmla="*/ 14 w 44"/>
                  <a:gd name="T53" fmla="*/ 32 h 38"/>
                  <a:gd name="T54" fmla="*/ 17 w 44"/>
                  <a:gd name="T55" fmla="*/ 35 h 38"/>
                  <a:gd name="T56" fmla="*/ 22 w 44"/>
                  <a:gd name="T57" fmla="*/ 36 h 38"/>
                  <a:gd name="T58" fmla="*/ 30 w 44"/>
                  <a:gd name="T59" fmla="*/ 34 h 38"/>
                  <a:gd name="T60" fmla="*/ 34 w 44"/>
                  <a:gd name="T61" fmla="*/ 30 h 38"/>
                  <a:gd name="T62" fmla="*/ 35 w 44"/>
                  <a:gd name="T63" fmla="*/ 22 h 38"/>
                  <a:gd name="T64" fmla="*/ 35 w 44"/>
                  <a:gd name="T65" fmla="*/ 7 h 38"/>
                  <a:gd name="T66" fmla="*/ 34 w 44"/>
                  <a:gd name="T67" fmla="*/ 2 h 38"/>
                  <a:gd name="T68" fmla="*/ 31 w 44"/>
                  <a:gd name="T69" fmla="*/ 1 h 38"/>
                  <a:gd name="T70" fmla="*/ 29 w 44"/>
                  <a:gd name="T7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" h="38">
                    <a:moveTo>
                      <a:pt x="29" y="1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1"/>
                      <a:pt x="39" y="2"/>
                      <a:pt x="39" y="3"/>
                    </a:cubicBezTo>
                    <a:cubicBezTo>
                      <a:pt x="38" y="3"/>
                      <a:pt x="38" y="5"/>
                      <a:pt x="38" y="7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6"/>
                      <a:pt x="38" y="29"/>
                      <a:pt x="37" y="31"/>
                    </a:cubicBezTo>
                    <a:cubicBezTo>
                      <a:pt x="36" y="33"/>
                      <a:pt x="34" y="34"/>
                      <a:pt x="32" y="36"/>
                    </a:cubicBezTo>
                    <a:cubicBezTo>
                      <a:pt x="29" y="37"/>
                      <a:pt x="26" y="38"/>
                      <a:pt x="22" y="38"/>
                    </a:cubicBezTo>
                    <a:cubicBezTo>
                      <a:pt x="18" y="38"/>
                      <a:pt x="14" y="37"/>
                      <a:pt x="12" y="36"/>
                    </a:cubicBezTo>
                    <a:cubicBezTo>
                      <a:pt x="10" y="35"/>
                      <a:pt x="8" y="33"/>
                      <a:pt x="7" y="30"/>
                    </a:cubicBezTo>
                    <a:cubicBezTo>
                      <a:pt x="6" y="29"/>
                      <a:pt x="6" y="26"/>
                      <a:pt x="6" y="2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1"/>
                      <a:pt x="13" y="2"/>
                      <a:pt x="12" y="3"/>
                    </a:cubicBezTo>
                    <a:cubicBezTo>
                      <a:pt x="12" y="3"/>
                      <a:pt x="12" y="5"/>
                      <a:pt x="12" y="7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4"/>
                      <a:pt x="12" y="26"/>
                      <a:pt x="12" y="28"/>
                    </a:cubicBezTo>
                    <a:cubicBezTo>
                      <a:pt x="12" y="30"/>
                      <a:pt x="13" y="31"/>
                      <a:pt x="14" y="32"/>
                    </a:cubicBezTo>
                    <a:cubicBezTo>
                      <a:pt x="15" y="33"/>
                      <a:pt x="16" y="34"/>
                      <a:pt x="17" y="35"/>
                    </a:cubicBezTo>
                    <a:cubicBezTo>
                      <a:pt x="19" y="35"/>
                      <a:pt x="20" y="36"/>
                      <a:pt x="22" y="36"/>
                    </a:cubicBezTo>
                    <a:cubicBezTo>
                      <a:pt x="25" y="36"/>
                      <a:pt x="28" y="35"/>
                      <a:pt x="30" y="34"/>
                    </a:cubicBezTo>
                    <a:cubicBezTo>
                      <a:pt x="32" y="33"/>
                      <a:pt x="33" y="32"/>
                      <a:pt x="34" y="30"/>
                    </a:cubicBezTo>
                    <a:cubicBezTo>
                      <a:pt x="35" y="28"/>
                      <a:pt x="35" y="26"/>
                      <a:pt x="35" y="22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5" y="4"/>
                      <a:pt x="35" y="3"/>
                      <a:pt x="34" y="2"/>
                    </a:cubicBezTo>
                    <a:cubicBezTo>
                      <a:pt x="34" y="1"/>
                      <a:pt x="32" y="1"/>
                      <a:pt x="31" y="1"/>
                    </a:cubicBezTo>
                    <a:lnTo>
                      <a:pt x="2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8" name="Freeform 49"/>
              <p:cNvSpPr/>
              <p:nvPr/>
            </p:nvSpPr>
            <p:spPr bwMode="auto">
              <a:xfrm>
                <a:off x="4741" y="2326"/>
                <a:ext cx="101" cy="71"/>
              </a:xfrm>
              <a:custGeom>
                <a:avLst/>
                <a:gdLst>
                  <a:gd name="T0" fmla="*/ 24 w 53"/>
                  <a:gd name="T1" fmla="*/ 37 h 37"/>
                  <a:gd name="T2" fmla="*/ 8 w 53"/>
                  <a:gd name="T3" fmla="*/ 6 h 37"/>
                  <a:gd name="T4" fmla="*/ 8 w 53"/>
                  <a:gd name="T5" fmla="*/ 31 h 37"/>
                  <a:gd name="T6" fmla="*/ 9 w 53"/>
                  <a:gd name="T7" fmla="*/ 35 h 37"/>
                  <a:gd name="T8" fmla="*/ 13 w 53"/>
                  <a:gd name="T9" fmla="*/ 36 h 37"/>
                  <a:gd name="T10" fmla="*/ 14 w 53"/>
                  <a:gd name="T11" fmla="*/ 36 h 37"/>
                  <a:gd name="T12" fmla="*/ 14 w 53"/>
                  <a:gd name="T13" fmla="*/ 37 h 37"/>
                  <a:gd name="T14" fmla="*/ 0 w 53"/>
                  <a:gd name="T15" fmla="*/ 37 h 37"/>
                  <a:gd name="T16" fmla="*/ 0 w 53"/>
                  <a:gd name="T17" fmla="*/ 36 h 37"/>
                  <a:gd name="T18" fmla="*/ 1 w 53"/>
                  <a:gd name="T19" fmla="*/ 36 h 37"/>
                  <a:gd name="T20" fmla="*/ 5 w 53"/>
                  <a:gd name="T21" fmla="*/ 35 h 37"/>
                  <a:gd name="T22" fmla="*/ 6 w 53"/>
                  <a:gd name="T23" fmla="*/ 31 h 37"/>
                  <a:gd name="T24" fmla="*/ 6 w 53"/>
                  <a:gd name="T25" fmla="*/ 6 h 37"/>
                  <a:gd name="T26" fmla="*/ 5 w 53"/>
                  <a:gd name="T27" fmla="*/ 3 h 37"/>
                  <a:gd name="T28" fmla="*/ 3 w 53"/>
                  <a:gd name="T29" fmla="*/ 2 h 37"/>
                  <a:gd name="T30" fmla="*/ 0 w 53"/>
                  <a:gd name="T31" fmla="*/ 1 h 37"/>
                  <a:gd name="T32" fmla="*/ 0 w 53"/>
                  <a:gd name="T33" fmla="*/ 0 h 37"/>
                  <a:gd name="T34" fmla="*/ 12 w 53"/>
                  <a:gd name="T35" fmla="*/ 0 h 37"/>
                  <a:gd name="T36" fmla="*/ 26 w 53"/>
                  <a:gd name="T37" fmla="*/ 29 h 37"/>
                  <a:gd name="T38" fmla="*/ 41 w 53"/>
                  <a:gd name="T39" fmla="*/ 0 h 37"/>
                  <a:gd name="T40" fmla="*/ 53 w 53"/>
                  <a:gd name="T41" fmla="*/ 0 h 37"/>
                  <a:gd name="T42" fmla="*/ 53 w 53"/>
                  <a:gd name="T43" fmla="*/ 1 h 37"/>
                  <a:gd name="T44" fmla="*/ 51 w 53"/>
                  <a:gd name="T45" fmla="*/ 1 h 37"/>
                  <a:gd name="T46" fmla="*/ 48 w 53"/>
                  <a:gd name="T47" fmla="*/ 2 h 37"/>
                  <a:gd name="T48" fmla="*/ 47 w 53"/>
                  <a:gd name="T49" fmla="*/ 6 h 37"/>
                  <a:gd name="T50" fmla="*/ 47 w 53"/>
                  <a:gd name="T51" fmla="*/ 31 h 37"/>
                  <a:gd name="T52" fmla="*/ 48 w 53"/>
                  <a:gd name="T53" fmla="*/ 35 h 37"/>
                  <a:gd name="T54" fmla="*/ 51 w 53"/>
                  <a:gd name="T55" fmla="*/ 36 h 37"/>
                  <a:gd name="T56" fmla="*/ 53 w 53"/>
                  <a:gd name="T57" fmla="*/ 36 h 37"/>
                  <a:gd name="T58" fmla="*/ 53 w 53"/>
                  <a:gd name="T59" fmla="*/ 37 h 37"/>
                  <a:gd name="T60" fmla="*/ 35 w 53"/>
                  <a:gd name="T61" fmla="*/ 37 h 37"/>
                  <a:gd name="T62" fmla="*/ 35 w 53"/>
                  <a:gd name="T63" fmla="*/ 36 h 37"/>
                  <a:gd name="T64" fmla="*/ 37 w 53"/>
                  <a:gd name="T65" fmla="*/ 36 h 37"/>
                  <a:gd name="T66" fmla="*/ 40 w 53"/>
                  <a:gd name="T67" fmla="*/ 35 h 37"/>
                  <a:gd name="T68" fmla="*/ 41 w 53"/>
                  <a:gd name="T69" fmla="*/ 31 h 37"/>
                  <a:gd name="T70" fmla="*/ 41 w 53"/>
                  <a:gd name="T71" fmla="*/ 6 h 37"/>
                  <a:gd name="T72" fmla="*/ 25 w 53"/>
                  <a:gd name="T73" fmla="*/ 37 h 37"/>
                  <a:gd name="T74" fmla="*/ 24 w 53"/>
                  <a:gd name="T7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3" h="37">
                    <a:moveTo>
                      <a:pt x="24" y="37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8" y="33"/>
                      <a:pt x="9" y="35"/>
                      <a:pt x="9" y="35"/>
                    </a:cubicBezTo>
                    <a:cubicBezTo>
                      <a:pt x="10" y="36"/>
                      <a:pt x="11" y="36"/>
                      <a:pt x="13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5" y="4"/>
                      <a:pt x="5" y="3"/>
                    </a:cubicBezTo>
                    <a:cubicBezTo>
                      <a:pt x="5" y="2"/>
                      <a:pt x="4" y="2"/>
                      <a:pt x="3" y="2"/>
                    </a:cubicBezTo>
                    <a:cubicBezTo>
                      <a:pt x="3" y="1"/>
                      <a:pt x="1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26" y="29"/>
                      <a:pt x="26" y="29"/>
                      <a:pt x="26" y="29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50" y="1"/>
                      <a:pt x="48" y="2"/>
                      <a:pt x="48" y="2"/>
                    </a:cubicBezTo>
                    <a:cubicBezTo>
                      <a:pt x="47" y="3"/>
                      <a:pt x="47" y="4"/>
                      <a:pt x="47" y="6"/>
                    </a:cubicBezTo>
                    <a:cubicBezTo>
                      <a:pt x="47" y="31"/>
                      <a:pt x="47" y="31"/>
                      <a:pt x="47" y="31"/>
                    </a:cubicBezTo>
                    <a:cubicBezTo>
                      <a:pt x="47" y="33"/>
                      <a:pt x="47" y="35"/>
                      <a:pt x="48" y="35"/>
                    </a:cubicBezTo>
                    <a:cubicBezTo>
                      <a:pt x="49" y="36"/>
                      <a:pt x="50" y="36"/>
                      <a:pt x="51" y="36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53" y="37"/>
                      <a:pt x="53" y="37"/>
                      <a:pt x="53" y="37"/>
                    </a:cubicBezTo>
                    <a:cubicBezTo>
                      <a:pt x="35" y="37"/>
                      <a:pt x="35" y="37"/>
                      <a:pt x="35" y="37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7" y="36"/>
                      <a:pt x="37" y="36"/>
                      <a:pt x="37" y="36"/>
                    </a:cubicBezTo>
                    <a:cubicBezTo>
                      <a:pt x="38" y="36"/>
                      <a:pt x="40" y="36"/>
                      <a:pt x="40" y="35"/>
                    </a:cubicBezTo>
                    <a:cubicBezTo>
                      <a:pt x="41" y="34"/>
                      <a:pt x="41" y="33"/>
                      <a:pt x="41" y="31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25" y="37"/>
                      <a:pt x="25" y="37"/>
                      <a:pt x="25" y="37"/>
                    </a:cubicBezTo>
                    <a:lnTo>
                      <a:pt x="24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69" name="Group 67"/>
            <p:cNvGrpSpPr>
              <a:grpSpLocks noChangeAspect="1"/>
            </p:cNvGrpSpPr>
            <p:nvPr/>
          </p:nvGrpSpPr>
          <p:grpSpPr bwMode="auto">
            <a:xfrm>
              <a:off x="9595040" y="83506"/>
              <a:ext cx="533403" cy="535137"/>
              <a:chOff x="594" y="467"/>
              <a:chExt cx="1846" cy="1852"/>
            </a:xfrm>
            <a:solidFill>
              <a:srgbClr val="09234F"/>
            </a:solidFill>
          </p:grpSpPr>
          <p:sp>
            <p:nvSpPr>
              <p:cNvPr id="70" name="Rectangle 68"/>
              <p:cNvSpPr>
                <a:spLocks noChangeArrowheads="1"/>
              </p:cNvSpPr>
              <p:nvPr/>
            </p:nvSpPr>
            <p:spPr bwMode="auto">
              <a:xfrm>
                <a:off x="1779" y="1208"/>
                <a:ext cx="10" cy="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1" name="Freeform 69"/>
              <p:cNvSpPr>
                <a:spLocks noEditPoints="1"/>
              </p:cNvSpPr>
              <p:nvPr/>
            </p:nvSpPr>
            <p:spPr bwMode="auto">
              <a:xfrm>
                <a:off x="1020" y="843"/>
                <a:ext cx="945" cy="1112"/>
              </a:xfrm>
              <a:custGeom>
                <a:avLst/>
                <a:gdLst>
                  <a:gd name="T0" fmla="*/ 342 w 495"/>
                  <a:gd name="T1" fmla="*/ 490 h 581"/>
                  <a:gd name="T2" fmla="*/ 266 w 495"/>
                  <a:gd name="T3" fmla="*/ 393 h 581"/>
                  <a:gd name="T4" fmla="*/ 155 w 495"/>
                  <a:gd name="T5" fmla="*/ 426 h 581"/>
                  <a:gd name="T6" fmla="*/ 158 w 495"/>
                  <a:gd name="T7" fmla="*/ 351 h 581"/>
                  <a:gd name="T8" fmla="*/ 108 w 495"/>
                  <a:gd name="T9" fmla="*/ 266 h 581"/>
                  <a:gd name="T10" fmla="*/ 117 w 495"/>
                  <a:gd name="T11" fmla="*/ 114 h 581"/>
                  <a:gd name="T12" fmla="*/ 157 w 495"/>
                  <a:gd name="T13" fmla="*/ 119 h 581"/>
                  <a:gd name="T14" fmla="*/ 167 w 495"/>
                  <a:gd name="T15" fmla="*/ 129 h 581"/>
                  <a:gd name="T16" fmla="*/ 172 w 495"/>
                  <a:gd name="T17" fmla="*/ 169 h 581"/>
                  <a:gd name="T18" fmla="*/ 67 w 495"/>
                  <a:gd name="T19" fmla="*/ 266 h 581"/>
                  <a:gd name="T20" fmla="*/ 152 w 495"/>
                  <a:gd name="T21" fmla="*/ 111 h 581"/>
                  <a:gd name="T22" fmla="*/ 142 w 495"/>
                  <a:gd name="T23" fmla="*/ 149 h 581"/>
                  <a:gd name="T24" fmla="*/ 180 w 495"/>
                  <a:gd name="T25" fmla="*/ 133 h 581"/>
                  <a:gd name="T26" fmla="*/ 181 w 495"/>
                  <a:gd name="T27" fmla="*/ 47 h 581"/>
                  <a:gd name="T28" fmla="*/ 196 w 495"/>
                  <a:gd name="T29" fmla="*/ 283 h 581"/>
                  <a:gd name="T30" fmla="*/ 198 w 495"/>
                  <a:gd name="T31" fmla="*/ 136 h 581"/>
                  <a:gd name="T32" fmla="*/ 201 w 495"/>
                  <a:gd name="T33" fmla="*/ 5 h 581"/>
                  <a:gd name="T34" fmla="*/ 211 w 495"/>
                  <a:gd name="T35" fmla="*/ 61 h 581"/>
                  <a:gd name="T36" fmla="*/ 255 w 495"/>
                  <a:gd name="T37" fmla="*/ 145 h 581"/>
                  <a:gd name="T38" fmla="*/ 278 w 495"/>
                  <a:gd name="T39" fmla="*/ 84 h 581"/>
                  <a:gd name="T40" fmla="*/ 357 w 495"/>
                  <a:gd name="T41" fmla="*/ 54 h 581"/>
                  <a:gd name="T42" fmla="*/ 411 w 495"/>
                  <a:gd name="T43" fmla="*/ 93 h 581"/>
                  <a:gd name="T44" fmla="*/ 430 w 495"/>
                  <a:gd name="T45" fmla="*/ 95 h 581"/>
                  <a:gd name="T46" fmla="*/ 463 w 495"/>
                  <a:gd name="T47" fmla="*/ 155 h 581"/>
                  <a:gd name="T48" fmla="*/ 221 w 495"/>
                  <a:gd name="T49" fmla="*/ 279 h 581"/>
                  <a:gd name="T50" fmla="*/ 349 w 495"/>
                  <a:gd name="T51" fmla="*/ 257 h 581"/>
                  <a:gd name="T52" fmla="*/ 398 w 495"/>
                  <a:gd name="T53" fmla="*/ 210 h 581"/>
                  <a:gd name="T54" fmla="*/ 406 w 495"/>
                  <a:gd name="T55" fmla="*/ 220 h 581"/>
                  <a:gd name="T56" fmla="*/ 411 w 495"/>
                  <a:gd name="T57" fmla="*/ 451 h 581"/>
                  <a:gd name="T58" fmla="*/ 406 w 495"/>
                  <a:gd name="T59" fmla="*/ 321 h 581"/>
                  <a:gd name="T60" fmla="*/ 468 w 495"/>
                  <a:gd name="T61" fmla="*/ 184 h 581"/>
                  <a:gd name="T62" fmla="*/ 460 w 495"/>
                  <a:gd name="T63" fmla="*/ 233 h 581"/>
                  <a:gd name="T64" fmla="*/ 384 w 495"/>
                  <a:gd name="T65" fmla="*/ 222 h 581"/>
                  <a:gd name="T66" fmla="*/ 420 w 495"/>
                  <a:gd name="T67" fmla="*/ 188 h 581"/>
                  <a:gd name="T68" fmla="*/ 364 w 495"/>
                  <a:gd name="T69" fmla="*/ 225 h 581"/>
                  <a:gd name="T70" fmla="*/ 360 w 495"/>
                  <a:gd name="T71" fmla="*/ 188 h 581"/>
                  <a:gd name="T72" fmla="*/ 386 w 495"/>
                  <a:gd name="T73" fmla="*/ 356 h 581"/>
                  <a:gd name="T74" fmla="*/ 220 w 495"/>
                  <a:gd name="T75" fmla="*/ 351 h 581"/>
                  <a:gd name="T76" fmla="*/ 235 w 495"/>
                  <a:gd name="T77" fmla="*/ 315 h 581"/>
                  <a:gd name="T78" fmla="*/ 206 w 495"/>
                  <a:gd name="T79" fmla="*/ 172 h 581"/>
                  <a:gd name="T80" fmla="*/ 238 w 495"/>
                  <a:gd name="T81" fmla="*/ 167 h 581"/>
                  <a:gd name="T82" fmla="*/ 251 w 495"/>
                  <a:gd name="T83" fmla="*/ 158 h 581"/>
                  <a:gd name="T84" fmla="*/ 269 w 495"/>
                  <a:gd name="T85" fmla="*/ 131 h 581"/>
                  <a:gd name="T86" fmla="*/ 278 w 495"/>
                  <a:gd name="T87" fmla="*/ 100 h 581"/>
                  <a:gd name="T88" fmla="*/ 393 w 495"/>
                  <a:gd name="T89" fmla="*/ 130 h 581"/>
                  <a:gd name="T90" fmla="*/ 438 w 495"/>
                  <a:gd name="T91" fmla="*/ 100 h 581"/>
                  <a:gd name="T92" fmla="*/ 438 w 495"/>
                  <a:gd name="T93" fmla="*/ 154 h 581"/>
                  <a:gd name="T94" fmla="*/ 456 w 495"/>
                  <a:gd name="T95" fmla="*/ 159 h 581"/>
                  <a:gd name="T96" fmla="*/ 474 w 495"/>
                  <a:gd name="T97" fmla="*/ 100 h 581"/>
                  <a:gd name="T98" fmla="*/ 455 w 495"/>
                  <a:gd name="T99" fmla="*/ 80 h 581"/>
                  <a:gd name="T100" fmla="*/ 343 w 495"/>
                  <a:gd name="T101" fmla="*/ 34 h 581"/>
                  <a:gd name="T102" fmla="*/ 206 w 495"/>
                  <a:gd name="T103" fmla="*/ 0 h 581"/>
                  <a:gd name="T104" fmla="*/ 173 w 495"/>
                  <a:gd name="T105" fmla="*/ 7 h 581"/>
                  <a:gd name="T106" fmla="*/ 143 w 495"/>
                  <a:gd name="T107" fmla="*/ 23 h 581"/>
                  <a:gd name="T108" fmla="*/ 121 w 495"/>
                  <a:gd name="T109" fmla="*/ 51 h 581"/>
                  <a:gd name="T110" fmla="*/ 148 w 495"/>
                  <a:gd name="T111" fmla="*/ 83 h 581"/>
                  <a:gd name="T112" fmla="*/ 59 w 495"/>
                  <a:gd name="T113" fmla="*/ 98 h 581"/>
                  <a:gd name="T114" fmla="*/ 108 w 495"/>
                  <a:gd name="T115" fmla="*/ 286 h 581"/>
                  <a:gd name="T116" fmla="*/ 152 w 495"/>
                  <a:gd name="T117" fmla="*/ 307 h 581"/>
                  <a:gd name="T118" fmla="*/ 102 w 495"/>
                  <a:gd name="T119" fmla="*/ 418 h 581"/>
                  <a:gd name="T120" fmla="*/ 495 w 495"/>
                  <a:gd name="T121" fmla="*/ 512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95" h="581">
                    <a:moveTo>
                      <a:pt x="369" y="368"/>
                    </a:moveTo>
                    <a:cubicBezTo>
                      <a:pt x="334" y="361"/>
                      <a:pt x="334" y="361"/>
                      <a:pt x="334" y="361"/>
                    </a:cubicBezTo>
                    <a:cubicBezTo>
                      <a:pt x="289" y="371"/>
                      <a:pt x="289" y="371"/>
                      <a:pt x="289" y="371"/>
                    </a:cubicBezTo>
                    <a:cubicBezTo>
                      <a:pt x="298" y="361"/>
                      <a:pt x="298" y="361"/>
                      <a:pt x="298" y="361"/>
                    </a:cubicBezTo>
                    <a:cubicBezTo>
                      <a:pt x="337" y="349"/>
                      <a:pt x="337" y="349"/>
                      <a:pt x="337" y="349"/>
                    </a:cubicBezTo>
                    <a:cubicBezTo>
                      <a:pt x="376" y="362"/>
                      <a:pt x="376" y="362"/>
                      <a:pt x="376" y="362"/>
                    </a:cubicBezTo>
                    <a:lnTo>
                      <a:pt x="369" y="368"/>
                    </a:lnTo>
                    <a:close/>
                    <a:moveTo>
                      <a:pt x="342" y="490"/>
                    </a:moveTo>
                    <a:cubicBezTo>
                      <a:pt x="337" y="470"/>
                      <a:pt x="337" y="470"/>
                      <a:pt x="337" y="470"/>
                    </a:cubicBezTo>
                    <a:cubicBezTo>
                      <a:pt x="349" y="422"/>
                      <a:pt x="349" y="422"/>
                      <a:pt x="349" y="422"/>
                    </a:cubicBezTo>
                    <a:cubicBezTo>
                      <a:pt x="350" y="422"/>
                      <a:pt x="350" y="422"/>
                      <a:pt x="350" y="422"/>
                    </a:cubicBezTo>
                    <a:cubicBezTo>
                      <a:pt x="350" y="422"/>
                      <a:pt x="350" y="422"/>
                      <a:pt x="350" y="422"/>
                    </a:cubicBezTo>
                    <a:cubicBezTo>
                      <a:pt x="364" y="420"/>
                      <a:pt x="364" y="420"/>
                      <a:pt x="364" y="420"/>
                    </a:cubicBezTo>
                    <a:cubicBezTo>
                      <a:pt x="375" y="493"/>
                      <a:pt x="375" y="493"/>
                      <a:pt x="375" y="493"/>
                    </a:cubicBezTo>
                    <a:cubicBezTo>
                      <a:pt x="364" y="492"/>
                      <a:pt x="353" y="491"/>
                      <a:pt x="342" y="490"/>
                    </a:cubicBezTo>
                    <a:close/>
                    <a:moveTo>
                      <a:pt x="266" y="393"/>
                    </a:moveTo>
                    <a:cubicBezTo>
                      <a:pt x="299" y="401"/>
                      <a:pt x="299" y="401"/>
                      <a:pt x="299" y="401"/>
                    </a:cubicBezTo>
                    <a:cubicBezTo>
                      <a:pt x="344" y="384"/>
                      <a:pt x="344" y="384"/>
                      <a:pt x="344" y="384"/>
                    </a:cubicBezTo>
                    <a:cubicBezTo>
                      <a:pt x="369" y="396"/>
                      <a:pt x="369" y="396"/>
                      <a:pt x="369" y="396"/>
                    </a:cubicBezTo>
                    <a:cubicBezTo>
                      <a:pt x="344" y="392"/>
                      <a:pt x="344" y="392"/>
                      <a:pt x="344" y="392"/>
                    </a:cubicBezTo>
                    <a:cubicBezTo>
                      <a:pt x="298" y="409"/>
                      <a:pt x="298" y="409"/>
                      <a:pt x="298" y="409"/>
                    </a:cubicBezTo>
                    <a:lnTo>
                      <a:pt x="266" y="393"/>
                    </a:lnTo>
                    <a:close/>
                    <a:moveTo>
                      <a:pt x="171" y="472"/>
                    </a:moveTo>
                    <a:cubicBezTo>
                      <a:pt x="155" y="426"/>
                      <a:pt x="155" y="426"/>
                      <a:pt x="155" y="426"/>
                    </a:cubicBezTo>
                    <a:cubicBezTo>
                      <a:pt x="132" y="419"/>
                      <a:pt x="132" y="419"/>
                      <a:pt x="132" y="419"/>
                    </a:cubicBezTo>
                    <a:cubicBezTo>
                      <a:pt x="170" y="407"/>
                      <a:pt x="170" y="407"/>
                      <a:pt x="170" y="407"/>
                    </a:cubicBezTo>
                    <a:cubicBezTo>
                      <a:pt x="185" y="457"/>
                      <a:pt x="185" y="457"/>
                      <a:pt x="185" y="457"/>
                    </a:cubicBezTo>
                    <a:cubicBezTo>
                      <a:pt x="278" y="443"/>
                      <a:pt x="278" y="443"/>
                      <a:pt x="278" y="443"/>
                    </a:cubicBezTo>
                    <a:lnTo>
                      <a:pt x="171" y="472"/>
                    </a:lnTo>
                    <a:close/>
                    <a:moveTo>
                      <a:pt x="154" y="326"/>
                    </a:moveTo>
                    <a:cubicBezTo>
                      <a:pt x="158" y="326"/>
                      <a:pt x="158" y="326"/>
                      <a:pt x="158" y="326"/>
                    </a:cubicBezTo>
                    <a:cubicBezTo>
                      <a:pt x="158" y="351"/>
                      <a:pt x="158" y="351"/>
                      <a:pt x="158" y="351"/>
                    </a:cubicBezTo>
                    <a:cubicBezTo>
                      <a:pt x="154" y="351"/>
                      <a:pt x="154" y="351"/>
                      <a:pt x="154" y="351"/>
                    </a:cubicBezTo>
                    <a:lnTo>
                      <a:pt x="154" y="326"/>
                    </a:lnTo>
                    <a:close/>
                    <a:moveTo>
                      <a:pt x="164" y="326"/>
                    </a:moveTo>
                    <a:cubicBezTo>
                      <a:pt x="187" y="326"/>
                      <a:pt x="187" y="326"/>
                      <a:pt x="187" y="326"/>
                    </a:cubicBezTo>
                    <a:cubicBezTo>
                      <a:pt x="187" y="351"/>
                      <a:pt x="187" y="351"/>
                      <a:pt x="187" y="351"/>
                    </a:cubicBezTo>
                    <a:cubicBezTo>
                      <a:pt x="164" y="351"/>
                      <a:pt x="164" y="351"/>
                      <a:pt x="164" y="351"/>
                    </a:cubicBezTo>
                    <a:lnTo>
                      <a:pt x="164" y="326"/>
                    </a:lnTo>
                    <a:close/>
                    <a:moveTo>
                      <a:pt x="108" y="266"/>
                    </a:moveTo>
                    <a:cubicBezTo>
                      <a:pt x="108" y="266"/>
                      <a:pt x="108" y="266"/>
                      <a:pt x="108" y="266"/>
                    </a:cubicBezTo>
                    <a:cubicBezTo>
                      <a:pt x="78" y="266"/>
                      <a:pt x="78" y="266"/>
                      <a:pt x="78" y="266"/>
                    </a:cubicBezTo>
                    <a:cubicBezTo>
                      <a:pt x="78" y="100"/>
                      <a:pt x="78" y="100"/>
                      <a:pt x="78" y="100"/>
                    </a:cubicBezTo>
                    <a:cubicBezTo>
                      <a:pt x="109" y="100"/>
                      <a:pt x="109" y="100"/>
                      <a:pt x="109" y="100"/>
                    </a:cubicBezTo>
                    <a:cubicBezTo>
                      <a:pt x="109" y="98"/>
                      <a:pt x="109" y="98"/>
                      <a:pt x="109" y="98"/>
                    </a:cubicBezTo>
                    <a:cubicBezTo>
                      <a:pt x="148" y="98"/>
                      <a:pt x="148" y="98"/>
                      <a:pt x="148" y="98"/>
                    </a:cubicBezTo>
                    <a:cubicBezTo>
                      <a:pt x="149" y="99"/>
                      <a:pt x="149" y="100"/>
                      <a:pt x="149" y="101"/>
                    </a:cubicBezTo>
                    <a:cubicBezTo>
                      <a:pt x="117" y="114"/>
                      <a:pt x="117" y="114"/>
                      <a:pt x="117" y="114"/>
                    </a:cubicBezTo>
                    <a:cubicBezTo>
                      <a:pt x="116" y="112"/>
                      <a:pt x="116" y="112"/>
                      <a:pt x="116" y="112"/>
                    </a:cubicBezTo>
                    <a:cubicBezTo>
                      <a:pt x="116" y="112"/>
                      <a:pt x="116" y="112"/>
                      <a:pt x="116" y="112"/>
                    </a:cubicBezTo>
                    <a:cubicBezTo>
                      <a:pt x="112" y="114"/>
                      <a:pt x="112" y="114"/>
                      <a:pt x="112" y="114"/>
                    </a:cubicBezTo>
                    <a:cubicBezTo>
                      <a:pt x="120" y="132"/>
                      <a:pt x="120" y="132"/>
                      <a:pt x="120" y="132"/>
                    </a:cubicBezTo>
                    <a:cubicBezTo>
                      <a:pt x="124" y="131"/>
                      <a:pt x="124" y="131"/>
                      <a:pt x="124" y="131"/>
                    </a:cubicBezTo>
                    <a:cubicBezTo>
                      <a:pt x="123" y="128"/>
                      <a:pt x="123" y="128"/>
                      <a:pt x="123" y="128"/>
                    </a:cubicBezTo>
                    <a:cubicBezTo>
                      <a:pt x="155" y="115"/>
                      <a:pt x="155" y="115"/>
                      <a:pt x="155" y="115"/>
                    </a:cubicBezTo>
                    <a:cubicBezTo>
                      <a:pt x="155" y="116"/>
                      <a:pt x="156" y="118"/>
                      <a:pt x="157" y="119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1"/>
                      <a:pt x="132" y="141"/>
                      <a:pt x="132" y="141"/>
                    </a:cubicBezTo>
                    <a:cubicBezTo>
                      <a:pt x="132" y="141"/>
                      <a:pt x="132" y="141"/>
                      <a:pt x="132" y="141"/>
                    </a:cubicBezTo>
                    <a:cubicBezTo>
                      <a:pt x="128" y="144"/>
                      <a:pt x="128" y="144"/>
                      <a:pt x="128" y="144"/>
                    </a:cubicBezTo>
                    <a:cubicBezTo>
                      <a:pt x="142" y="158"/>
                      <a:pt x="142" y="158"/>
                      <a:pt x="142" y="158"/>
                    </a:cubicBezTo>
                    <a:cubicBezTo>
                      <a:pt x="146" y="155"/>
                      <a:pt x="146" y="155"/>
                      <a:pt x="146" y="155"/>
                    </a:cubicBezTo>
                    <a:cubicBezTo>
                      <a:pt x="144" y="153"/>
                      <a:pt x="144" y="153"/>
                      <a:pt x="144" y="153"/>
                    </a:cubicBezTo>
                    <a:cubicBezTo>
                      <a:pt x="167" y="129"/>
                      <a:pt x="167" y="129"/>
                      <a:pt x="167" y="129"/>
                    </a:cubicBezTo>
                    <a:cubicBezTo>
                      <a:pt x="169" y="130"/>
                      <a:pt x="170" y="131"/>
                      <a:pt x="171" y="131"/>
                    </a:cubicBezTo>
                    <a:cubicBezTo>
                      <a:pt x="158" y="163"/>
                      <a:pt x="158" y="163"/>
                      <a:pt x="158" y="163"/>
                    </a:cubicBezTo>
                    <a:cubicBezTo>
                      <a:pt x="156" y="162"/>
                      <a:pt x="156" y="162"/>
                      <a:pt x="156" y="162"/>
                    </a:cubicBezTo>
                    <a:cubicBezTo>
                      <a:pt x="156" y="162"/>
                      <a:pt x="156" y="162"/>
                      <a:pt x="156" y="162"/>
                    </a:cubicBezTo>
                    <a:cubicBezTo>
                      <a:pt x="154" y="166"/>
                      <a:pt x="154" y="166"/>
                      <a:pt x="154" y="166"/>
                    </a:cubicBezTo>
                    <a:cubicBezTo>
                      <a:pt x="173" y="173"/>
                      <a:pt x="173" y="173"/>
                      <a:pt x="173" y="173"/>
                    </a:cubicBezTo>
                    <a:cubicBezTo>
                      <a:pt x="174" y="169"/>
                      <a:pt x="174" y="169"/>
                      <a:pt x="174" y="169"/>
                    </a:cubicBezTo>
                    <a:cubicBezTo>
                      <a:pt x="172" y="169"/>
                      <a:pt x="172" y="169"/>
                      <a:pt x="172" y="169"/>
                    </a:cubicBezTo>
                    <a:cubicBezTo>
                      <a:pt x="185" y="137"/>
                      <a:pt x="185" y="137"/>
                      <a:pt x="185" y="137"/>
                    </a:cubicBezTo>
                    <a:cubicBezTo>
                      <a:pt x="186" y="138"/>
                      <a:pt x="187" y="138"/>
                      <a:pt x="189" y="138"/>
                    </a:cubicBezTo>
                    <a:cubicBezTo>
                      <a:pt x="189" y="172"/>
                      <a:pt x="189" y="172"/>
                      <a:pt x="189" y="172"/>
                    </a:cubicBezTo>
                    <a:cubicBezTo>
                      <a:pt x="187" y="172"/>
                      <a:pt x="187" y="172"/>
                      <a:pt x="187" y="172"/>
                    </a:cubicBezTo>
                    <a:cubicBezTo>
                      <a:pt x="187" y="266"/>
                      <a:pt x="187" y="266"/>
                      <a:pt x="187" y="266"/>
                    </a:cubicBezTo>
                    <a:lnTo>
                      <a:pt x="108" y="266"/>
                    </a:lnTo>
                    <a:close/>
                    <a:moveTo>
                      <a:pt x="73" y="266"/>
                    </a:moveTo>
                    <a:cubicBezTo>
                      <a:pt x="67" y="266"/>
                      <a:pt x="67" y="266"/>
                      <a:pt x="67" y="266"/>
                    </a:cubicBezTo>
                    <a:cubicBezTo>
                      <a:pt x="67" y="100"/>
                      <a:pt x="67" y="100"/>
                      <a:pt x="67" y="100"/>
                    </a:cubicBezTo>
                    <a:cubicBezTo>
                      <a:pt x="73" y="100"/>
                      <a:pt x="73" y="100"/>
                      <a:pt x="73" y="100"/>
                    </a:cubicBezTo>
                    <a:lnTo>
                      <a:pt x="73" y="266"/>
                    </a:lnTo>
                    <a:close/>
                    <a:moveTo>
                      <a:pt x="152" y="111"/>
                    </a:moveTo>
                    <a:cubicBezTo>
                      <a:pt x="153" y="112"/>
                      <a:pt x="153" y="112"/>
                      <a:pt x="153" y="113"/>
                    </a:cubicBezTo>
                    <a:cubicBezTo>
                      <a:pt x="124" y="125"/>
                      <a:pt x="124" y="125"/>
                      <a:pt x="124" y="125"/>
                    </a:cubicBezTo>
                    <a:cubicBezTo>
                      <a:pt x="123" y="123"/>
                      <a:pt x="123" y="123"/>
                      <a:pt x="123" y="123"/>
                    </a:cubicBezTo>
                    <a:lnTo>
                      <a:pt x="152" y="111"/>
                    </a:lnTo>
                    <a:close/>
                    <a:moveTo>
                      <a:pt x="122" y="57"/>
                    </a:moveTo>
                    <a:cubicBezTo>
                      <a:pt x="122" y="55"/>
                      <a:pt x="122" y="55"/>
                      <a:pt x="122" y="55"/>
                    </a:cubicBezTo>
                    <a:cubicBezTo>
                      <a:pt x="155" y="69"/>
                      <a:pt x="155" y="69"/>
                      <a:pt x="155" y="69"/>
                    </a:cubicBezTo>
                    <a:cubicBezTo>
                      <a:pt x="154" y="71"/>
                      <a:pt x="154" y="71"/>
                      <a:pt x="154" y="71"/>
                    </a:cubicBezTo>
                    <a:lnTo>
                      <a:pt x="122" y="57"/>
                    </a:lnTo>
                    <a:close/>
                    <a:moveTo>
                      <a:pt x="165" y="124"/>
                    </a:moveTo>
                    <a:cubicBezTo>
                      <a:pt x="166" y="125"/>
                      <a:pt x="166" y="125"/>
                      <a:pt x="167" y="126"/>
                    </a:cubicBezTo>
                    <a:cubicBezTo>
                      <a:pt x="142" y="149"/>
                      <a:pt x="142" y="149"/>
                      <a:pt x="142" y="149"/>
                    </a:cubicBezTo>
                    <a:cubicBezTo>
                      <a:pt x="141" y="148"/>
                      <a:pt x="141" y="148"/>
                      <a:pt x="141" y="148"/>
                    </a:cubicBezTo>
                    <a:lnTo>
                      <a:pt x="165" y="124"/>
                    </a:lnTo>
                    <a:close/>
                    <a:moveTo>
                      <a:pt x="139" y="29"/>
                    </a:moveTo>
                    <a:cubicBezTo>
                      <a:pt x="143" y="30"/>
                      <a:pt x="143" y="30"/>
                      <a:pt x="143" y="30"/>
                    </a:cubicBezTo>
                    <a:cubicBezTo>
                      <a:pt x="168" y="54"/>
                      <a:pt x="168" y="54"/>
                      <a:pt x="168" y="54"/>
                    </a:cubicBezTo>
                    <a:cubicBezTo>
                      <a:pt x="165" y="57"/>
                      <a:pt x="165" y="57"/>
                      <a:pt x="165" y="57"/>
                    </a:cubicBezTo>
                    <a:lnTo>
                      <a:pt x="139" y="29"/>
                    </a:lnTo>
                    <a:close/>
                    <a:moveTo>
                      <a:pt x="180" y="133"/>
                    </a:moveTo>
                    <a:cubicBezTo>
                      <a:pt x="181" y="134"/>
                      <a:pt x="182" y="134"/>
                      <a:pt x="183" y="134"/>
                    </a:cubicBezTo>
                    <a:cubicBezTo>
                      <a:pt x="169" y="166"/>
                      <a:pt x="169" y="166"/>
                      <a:pt x="169" y="166"/>
                    </a:cubicBezTo>
                    <a:cubicBezTo>
                      <a:pt x="167" y="166"/>
                      <a:pt x="167" y="166"/>
                      <a:pt x="167" y="166"/>
                    </a:cubicBezTo>
                    <a:lnTo>
                      <a:pt x="180" y="133"/>
                    </a:lnTo>
                    <a:close/>
                    <a:moveTo>
                      <a:pt x="166" y="11"/>
                    </a:moveTo>
                    <a:cubicBezTo>
                      <a:pt x="170" y="18"/>
                      <a:pt x="170" y="18"/>
                      <a:pt x="170" y="18"/>
                    </a:cubicBezTo>
                    <a:cubicBezTo>
                      <a:pt x="184" y="46"/>
                      <a:pt x="184" y="46"/>
                      <a:pt x="184" y="46"/>
                    </a:cubicBezTo>
                    <a:cubicBezTo>
                      <a:pt x="183" y="46"/>
                      <a:pt x="182" y="47"/>
                      <a:pt x="181" y="47"/>
                    </a:cubicBezTo>
                    <a:lnTo>
                      <a:pt x="166" y="11"/>
                    </a:lnTo>
                    <a:close/>
                    <a:moveTo>
                      <a:pt x="196" y="324"/>
                    </a:moveTo>
                    <a:cubicBezTo>
                      <a:pt x="196" y="324"/>
                      <a:pt x="196" y="324"/>
                      <a:pt x="196" y="324"/>
                    </a:cubicBezTo>
                    <a:cubicBezTo>
                      <a:pt x="201" y="328"/>
                      <a:pt x="201" y="328"/>
                      <a:pt x="201" y="328"/>
                    </a:cubicBezTo>
                    <a:cubicBezTo>
                      <a:pt x="201" y="351"/>
                      <a:pt x="201" y="351"/>
                      <a:pt x="201" y="351"/>
                    </a:cubicBezTo>
                    <a:cubicBezTo>
                      <a:pt x="196" y="351"/>
                      <a:pt x="196" y="351"/>
                      <a:pt x="196" y="351"/>
                    </a:cubicBezTo>
                    <a:lnTo>
                      <a:pt x="196" y="324"/>
                    </a:lnTo>
                    <a:close/>
                    <a:moveTo>
                      <a:pt x="196" y="283"/>
                    </a:moveTo>
                    <a:cubicBezTo>
                      <a:pt x="196" y="283"/>
                      <a:pt x="196" y="283"/>
                      <a:pt x="196" y="283"/>
                    </a:cubicBezTo>
                    <a:cubicBezTo>
                      <a:pt x="201" y="287"/>
                      <a:pt x="201" y="287"/>
                      <a:pt x="201" y="287"/>
                    </a:cubicBezTo>
                    <a:cubicBezTo>
                      <a:pt x="201" y="307"/>
                      <a:pt x="201" y="307"/>
                      <a:pt x="201" y="307"/>
                    </a:cubicBezTo>
                    <a:cubicBezTo>
                      <a:pt x="196" y="307"/>
                      <a:pt x="196" y="307"/>
                      <a:pt x="196" y="307"/>
                    </a:cubicBezTo>
                    <a:lnTo>
                      <a:pt x="196" y="283"/>
                    </a:lnTo>
                    <a:close/>
                    <a:moveTo>
                      <a:pt x="196" y="172"/>
                    </a:moveTo>
                    <a:cubicBezTo>
                      <a:pt x="198" y="172"/>
                      <a:pt x="198" y="172"/>
                      <a:pt x="198" y="172"/>
                    </a:cubicBezTo>
                    <a:cubicBezTo>
                      <a:pt x="198" y="136"/>
                      <a:pt x="198" y="136"/>
                      <a:pt x="198" y="136"/>
                    </a:cubicBezTo>
                    <a:cubicBezTo>
                      <a:pt x="199" y="136"/>
                      <a:pt x="200" y="136"/>
                      <a:pt x="201" y="136"/>
                    </a:cubicBezTo>
                    <a:cubicBezTo>
                      <a:pt x="201" y="172"/>
                      <a:pt x="201" y="172"/>
                      <a:pt x="201" y="172"/>
                    </a:cubicBezTo>
                    <a:cubicBezTo>
                      <a:pt x="201" y="172"/>
                      <a:pt x="201" y="172"/>
                      <a:pt x="201" y="172"/>
                    </a:cubicBezTo>
                    <a:cubicBezTo>
                      <a:pt x="201" y="267"/>
                      <a:pt x="201" y="267"/>
                      <a:pt x="201" y="267"/>
                    </a:cubicBezTo>
                    <a:cubicBezTo>
                      <a:pt x="196" y="267"/>
                      <a:pt x="196" y="267"/>
                      <a:pt x="196" y="267"/>
                    </a:cubicBezTo>
                    <a:lnTo>
                      <a:pt x="196" y="172"/>
                    </a:lnTo>
                    <a:close/>
                    <a:moveTo>
                      <a:pt x="199" y="5"/>
                    </a:moveTo>
                    <a:cubicBezTo>
                      <a:pt x="201" y="5"/>
                      <a:pt x="201" y="5"/>
                      <a:pt x="201" y="5"/>
                    </a:cubicBezTo>
                    <a:cubicBezTo>
                      <a:pt x="201" y="45"/>
                      <a:pt x="201" y="45"/>
                      <a:pt x="201" y="45"/>
                    </a:cubicBezTo>
                    <a:cubicBezTo>
                      <a:pt x="200" y="45"/>
                      <a:pt x="199" y="45"/>
                      <a:pt x="199" y="45"/>
                    </a:cubicBezTo>
                    <a:lnTo>
                      <a:pt x="199" y="5"/>
                    </a:lnTo>
                    <a:close/>
                    <a:moveTo>
                      <a:pt x="211" y="61"/>
                    </a:moveTo>
                    <a:cubicBezTo>
                      <a:pt x="217" y="61"/>
                      <a:pt x="221" y="66"/>
                      <a:pt x="221" y="72"/>
                    </a:cubicBezTo>
                    <a:cubicBezTo>
                      <a:pt x="221" y="77"/>
                      <a:pt x="217" y="82"/>
                      <a:pt x="211" y="82"/>
                    </a:cubicBezTo>
                    <a:cubicBezTo>
                      <a:pt x="206" y="82"/>
                      <a:pt x="201" y="77"/>
                      <a:pt x="201" y="72"/>
                    </a:cubicBezTo>
                    <a:cubicBezTo>
                      <a:pt x="201" y="66"/>
                      <a:pt x="206" y="61"/>
                      <a:pt x="211" y="61"/>
                    </a:cubicBezTo>
                    <a:close/>
                    <a:moveTo>
                      <a:pt x="231" y="164"/>
                    </a:moveTo>
                    <a:cubicBezTo>
                      <a:pt x="229" y="164"/>
                      <a:pt x="229" y="164"/>
                      <a:pt x="229" y="164"/>
                    </a:cubicBezTo>
                    <a:cubicBezTo>
                      <a:pt x="216" y="132"/>
                      <a:pt x="216" y="132"/>
                      <a:pt x="216" y="132"/>
                    </a:cubicBezTo>
                    <a:cubicBezTo>
                      <a:pt x="219" y="130"/>
                      <a:pt x="219" y="130"/>
                      <a:pt x="219" y="130"/>
                    </a:cubicBezTo>
                    <a:lnTo>
                      <a:pt x="231" y="164"/>
                    </a:lnTo>
                    <a:close/>
                    <a:moveTo>
                      <a:pt x="232" y="119"/>
                    </a:moveTo>
                    <a:cubicBezTo>
                      <a:pt x="257" y="144"/>
                      <a:pt x="257" y="144"/>
                      <a:pt x="257" y="144"/>
                    </a:cubicBezTo>
                    <a:cubicBezTo>
                      <a:pt x="255" y="145"/>
                      <a:pt x="255" y="145"/>
                      <a:pt x="255" y="145"/>
                    </a:cubicBezTo>
                    <a:cubicBezTo>
                      <a:pt x="231" y="121"/>
                      <a:pt x="231" y="121"/>
                      <a:pt x="231" y="121"/>
                    </a:cubicBezTo>
                    <a:cubicBezTo>
                      <a:pt x="231" y="120"/>
                      <a:pt x="232" y="119"/>
                      <a:pt x="232" y="119"/>
                    </a:cubicBezTo>
                    <a:close/>
                    <a:moveTo>
                      <a:pt x="240" y="103"/>
                    </a:moveTo>
                    <a:cubicBezTo>
                      <a:pt x="272" y="116"/>
                      <a:pt x="272" y="116"/>
                      <a:pt x="272" y="116"/>
                    </a:cubicBezTo>
                    <a:cubicBezTo>
                      <a:pt x="271" y="118"/>
                      <a:pt x="271" y="118"/>
                      <a:pt x="271" y="118"/>
                    </a:cubicBezTo>
                    <a:cubicBezTo>
                      <a:pt x="240" y="105"/>
                      <a:pt x="240" y="105"/>
                      <a:pt x="240" y="105"/>
                    </a:cubicBezTo>
                    <a:cubicBezTo>
                      <a:pt x="240" y="104"/>
                      <a:pt x="240" y="103"/>
                      <a:pt x="240" y="103"/>
                    </a:cubicBezTo>
                    <a:close/>
                    <a:moveTo>
                      <a:pt x="278" y="84"/>
                    </a:moveTo>
                    <a:cubicBezTo>
                      <a:pt x="374" y="84"/>
                      <a:pt x="374" y="84"/>
                      <a:pt x="374" y="84"/>
                    </a:cubicBezTo>
                    <a:cubicBezTo>
                      <a:pt x="374" y="88"/>
                      <a:pt x="374" y="88"/>
                      <a:pt x="374" y="88"/>
                    </a:cubicBezTo>
                    <a:cubicBezTo>
                      <a:pt x="278" y="88"/>
                      <a:pt x="278" y="88"/>
                      <a:pt x="278" y="88"/>
                    </a:cubicBezTo>
                    <a:lnTo>
                      <a:pt x="278" y="84"/>
                    </a:lnTo>
                    <a:close/>
                    <a:moveTo>
                      <a:pt x="359" y="56"/>
                    </a:moveTo>
                    <a:cubicBezTo>
                      <a:pt x="361" y="80"/>
                      <a:pt x="361" y="80"/>
                      <a:pt x="361" y="80"/>
                    </a:cubicBezTo>
                    <a:cubicBezTo>
                      <a:pt x="359" y="80"/>
                      <a:pt x="359" y="80"/>
                      <a:pt x="359" y="80"/>
                    </a:cubicBezTo>
                    <a:cubicBezTo>
                      <a:pt x="357" y="54"/>
                      <a:pt x="357" y="54"/>
                      <a:pt x="357" y="54"/>
                    </a:cubicBezTo>
                    <a:lnTo>
                      <a:pt x="359" y="56"/>
                    </a:lnTo>
                    <a:close/>
                    <a:moveTo>
                      <a:pt x="370" y="68"/>
                    </a:moveTo>
                    <a:cubicBezTo>
                      <a:pt x="397" y="84"/>
                      <a:pt x="397" y="84"/>
                      <a:pt x="397" y="84"/>
                    </a:cubicBezTo>
                    <a:cubicBezTo>
                      <a:pt x="397" y="85"/>
                      <a:pt x="397" y="85"/>
                      <a:pt x="397" y="85"/>
                    </a:cubicBezTo>
                    <a:cubicBezTo>
                      <a:pt x="370" y="72"/>
                      <a:pt x="370" y="72"/>
                      <a:pt x="370" y="72"/>
                    </a:cubicBezTo>
                    <a:lnTo>
                      <a:pt x="370" y="68"/>
                    </a:lnTo>
                    <a:close/>
                    <a:moveTo>
                      <a:pt x="411" y="89"/>
                    </a:moveTo>
                    <a:cubicBezTo>
                      <a:pt x="411" y="93"/>
                      <a:pt x="411" y="93"/>
                      <a:pt x="411" y="93"/>
                    </a:cubicBezTo>
                    <a:cubicBezTo>
                      <a:pt x="381" y="99"/>
                      <a:pt x="381" y="99"/>
                      <a:pt x="381" y="99"/>
                    </a:cubicBezTo>
                    <a:cubicBezTo>
                      <a:pt x="377" y="97"/>
                      <a:pt x="377" y="97"/>
                      <a:pt x="377" y="97"/>
                    </a:cubicBezTo>
                    <a:lnTo>
                      <a:pt x="411" y="89"/>
                    </a:lnTo>
                    <a:close/>
                    <a:moveTo>
                      <a:pt x="430" y="95"/>
                    </a:moveTo>
                    <a:cubicBezTo>
                      <a:pt x="402" y="131"/>
                      <a:pt x="402" y="131"/>
                      <a:pt x="402" y="131"/>
                    </a:cubicBezTo>
                    <a:cubicBezTo>
                      <a:pt x="399" y="127"/>
                      <a:pt x="399" y="127"/>
                      <a:pt x="399" y="127"/>
                    </a:cubicBezTo>
                    <a:cubicBezTo>
                      <a:pt x="427" y="91"/>
                      <a:pt x="427" y="91"/>
                      <a:pt x="427" y="91"/>
                    </a:cubicBezTo>
                    <a:lnTo>
                      <a:pt x="430" y="95"/>
                    </a:lnTo>
                    <a:close/>
                    <a:moveTo>
                      <a:pt x="446" y="98"/>
                    </a:moveTo>
                    <a:cubicBezTo>
                      <a:pt x="431" y="144"/>
                      <a:pt x="431" y="144"/>
                      <a:pt x="431" y="144"/>
                    </a:cubicBezTo>
                    <a:cubicBezTo>
                      <a:pt x="429" y="143"/>
                      <a:pt x="429" y="143"/>
                      <a:pt x="429" y="143"/>
                    </a:cubicBezTo>
                    <a:cubicBezTo>
                      <a:pt x="444" y="96"/>
                      <a:pt x="444" y="96"/>
                      <a:pt x="444" y="96"/>
                    </a:cubicBezTo>
                    <a:lnTo>
                      <a:pt x="446" y="98"/>
                    </a:lnTo>
                    <a:close/>
                    <a:moveTo>
                      <a:pt x="460" y="96"/>
                    </a:moveTo>
                    <a:cubicBezTo>
                      <a:pt x="463" y="96"/>
                      <a:pt x="463" y="96"/>
                      <a:pt x="463" y="96"/>
                    </a:cubicBezTo>
                    <a:cubicBezTo>
                      <a:pt x="463" y="155"/>
                      <a:pt x="463" y="155"/>
                      <a:pt x="463" y="155"/>
                    </a:cubicBezTo>
                    <a:cubicBezTo>
                      <a:pt x="460" y="155"/>
                      <a:pt x="460" y="155"/>
                      <a:pt x="460" y="155"/>
                    </a:cubicBezTo>
                    <a:lnTo>
                      <a:pt x="460" y="96"/>
                    </a:lnTo>
                    <a:close/>
                    <a:moveTo>
                      <a:pt x="206" y="286"/>
                    </a:moveTo>
                    <a:cubicBezTo>
                      <a:pt x="216" y="286"/>
                      <a:pt x="216" y="286"/>
                      <a:pt x="216" y="286"/>
                    </a:cubicBezTo>
                    <a:cubicBezTo>
                      <a:pt x="216" y="307"/>
                      <a:pt x="216" y="307"/>
                      <a:pt x="216" y="307"/>
                    </a:cubicBezTo>
                    <a:cubicBezTo>
                      <a:pt x="206" y="307"/>
                      <a:pt x="206" y="307"/>
                      <a:pt x="206" y="307"/>
                    </a:cubicBezTo>
                    <a:lnTo>
                      <a:pt x="206" y="286"/>
                    </a:lnTo>
                    <a:close/>
                    <a:moveTo>
                      <a:pt x="221" y="279"/>
                    </a:moveTo>
                    <a:cubicBezTo>
                      <a:pt x="226" y="276"/>
                      <a:pt x="226" y="276"/>
                      <a:pt x="226" y="276"/>
                    </a:cubicBezTo>
                    <a:cubicBezTo>
                      <a:pt x="226" y="312"/>
                      <a:pt x="226" y="312"/>
                      <a:pt x="226" y="312"/>
                    </a:cubicBezTo>
                    <a:cubicBezTo>
                      <a:pt x="221" y="309"/>
                      <a:pt x="221" y="309"/>
                      <a:pt x="221" y="309"/>
                    </a:cubicBezTo>
                    <a:lnTo>
                      <a:pt x="221" y="279"/>
                    </a:lnTo>
                    <a:close/>
                    <a:moveTo>
                      <a:pt x="345" y="260"/>
                    </a:moveTo>
                    <a:cubicBezTo>
                      <a:pt x="345" y="236"/>
                      <a:pt x="345" y="236"/>
                      <a:pt x="345" y="236"/>
                    </a:cubicBezTo>
                    <a:cubicBezTo>
                      <a:pt x="348" y="236"/>
                      <a:pt x="348" y="236"/>
                      <a:pt x="348" y="236"/>
                    </a:cubicBezTo>
                    <a:cubicBezTo>
                      <a:pt x="349" y="257"/>
                      <a:pt x="349" y="257"/>
                      <a:pt x="349" y="257"/>
                    </a:cubicBezTo>
                    <a:cubicBezTo>
                      <a:pt x="364" y="285"/>
                      <a:pt x="364" y="285"/>
                      <a:pt x="364" y="285"/>
                    </a:cubicBezTo>
                    <a:lnTo>
                      <a:pt x="345" y="260"/>
                    </a:lnTo>
                    <a:close/>
                    <a:moveTo>
                      <a:pt x="397" y="192"/>
                    </a:moveTo>
                    <a:cubicBezTo>
                      <a:pt x="397" y="182"/>
                      <a:pt x="397" y="182"/>
                      <a:pt x="397" y="182"/>
                    </a:cubicBezTo>
                    <a:cubicBezTo>
                      <a:pt x="400" y="182"/>
                      <a:pt x="400" y="182"/>
                      <a:pt x="400" y="182"/>
                    </a:cubicBezTo>
                    <a:cubicBezTo>
                      <a:pt x="409" y="190"/>
                      <a:pt x="409" y="190"/>
                      <a:pt x="409" y="190"/>
                    </a:cubicBezTo>
                    <a:cubicBezTo>
                      <a:pt x="407" y="204"/>
                      <a:pt x="407" y="204"/>
                      <a:pt x="407" y="204"/>
                    </a:cubicBezTo>
                    <a:cubicBezTo>
                      <a:pt x="398" y="210"/>
                      <a:pt x="398" y="210"/>
                      <a:pt x="398" y="210"/>
                    </a:cubicBezTo>
                    <a:cubicBezTo>
                      <a:pt x="394" y="210"/>
                      <a:pt x="394" y="210"/>
                      <a:pt x="394" y="210"/>
                    </a:cubicBezTo>
                    <a:cubicBezTo>
                      <a:pt x="394" y="204"/>
                      <a:pt x="394" y="204"/>
                      <a:pt x="394" y="204"/>
                    </a:cubicBezTo>
                    <a:cubicBezTo>
                      <a:pt x="399" y="204"/>
                      <a:pt x="399" y="204"/>
                      <a:pt x="399" y="204"/>
                    </a:cubicBezTo>
                    <a:cubicBezTo>
                      <a:pt x="399" y="202"/>
                      <a:pt x="399" y="202"/>
                      <a:pt x="399" y="202"/>
                    </a:cubicBezTo>
                    <a:cubicBezTo>
                      <a:pt x="394" y="202"/>
                      <a:pt x="394" y="202"/>
                      <a:pt x="394" y="202"/>
                    </a:cubicBezTo>
                    <a:cubicBezTo>
                      <a:pt x="394" y="192"/>
                      <a:pt x="394" y="192"/>
                      <a:pt x="394" y="192"/>
                    </a:cubicBezTo>
                    <a:lnTo>
                      <a:pt x="397" y="192"/>
                    </a:lnTo>
                    <a:close/>
                    <a:moveTo>
                      <a:pt x="406" y="220"/>
                    </a:moveTo>
                    <a:cubicBezTo>
                      <a:pt x="400" y="220"/>
                      <a:pt x="400" y="220"/>
                      <a:pt x="400" y="220"/>
                    </a:cubicBezTo>
                    <a:cubicBezTo>
                      <a:pt x="400" y="212"/>
                      <a:pt x="400" y="212"/>
                      <a:pt x="400" y="212"/>
                    </a:cubicBezTo>
                    <a:cubicBezTo>
                      <a:pt x="412" y="206"/>
                      <a:pt x="412" y="206"/>
                      <a:pt x="412" y="206"/>
                    </a:cubicBezTo>
                    <a:lnTo>
                      <a:pt x="406" y="220"/>
                    </a:lnTo>
                    <a:close/>
                    <a:moveTo>
                      <a:pt x="413" y="497"/>
                    </a:moveTo>
                    <a:cubicBezTo>
                      <a:pt x="426" y="429"/>
                      <a:pt x="426" y="429"/>
                      <a:pt x="426" y="429"/>
                    </a:cubicBezTo>
                    <a:cubicBezTo>
                      <a:pt x="422" y="403"/>
                      <a:pt x="422" y="403"/>
                      <a:pt x="422" y="403"/>
                    </a:cubicBezTo>
                    <a:cubicBezTo>
                      <a:pt x="411" y="451"/>
                      <a:pt x="411" y="451"/>
                      <a:pt x="411" y="451"/>
                    </a:cubicBezTo>
                    <a:cubicBezTo>
                      <a:pt x="405" y="451"/>
                      <a:pt x="405" y="451"/>
                      <a:pt x="405" y="451"/>
                    </a:cubicBezTo>
                    <a:cubicBezTo>
                      <a:pt x="405" y="408"/>
                      <a:pt x="405" y="408"/>
                      <a:pt x="405" y="408"/>
                    </a:cubicBezTo>
                    <a:cubicBezTo>
                      <a:pt x="423" y="395"/>
                      <a:pt x="423" y="395"/>
                      <a:pt x="423" y="395"/>
                    </a:cubicBezTo>
                    <a:cubicBezTo>
                      <a:pt x="432" y="320"/>
                      <a:pt x="432" y="320"/>
                      <a:pt x="432" y="320"/>
                    </a:cubicBezTo>
                    <a:cubicBezTo>
                      <a:pt x="397" y="401"/>
                      <a:pt x="397" y="401"/>
                      <a:pt x="397" y="401"/>
                    </a:cubicBezTo>
                    <a:cubicBezTo>
                      <a:pt x="395" y="401"/>
                      <a:pt x="395" y="401"/>
                      <a:pt x="395" y="401"/>
                    </a:cubicBezTo>
                    <a:cubicBezTo>
                      <a:pt x="394" y="351"/>
                      <a:pt x="394" y="351"/>
                      <a:pt x="394" y="351"/>
                    </a:cubicBezTo>
                    <a:cubicBezTo>
                      <a:pt x="406" y="321"/>
                      <a:pt x="406" y="321"/>
                      <a:pt x="406" y="321"/>
                    </a:cubicBezTo>
                    <a:cubicBezTo>
                      <a:pt x="385" y="302"/>
                      <a:pt x="385" y="302"/>
                      <a:pt x="385" y="302"/>
                    </a:cubicBezTo>
                    <a:cubicBezTo>
                      <a:pt x="405" y="281"/>
                      <a:pt x="405" y="281"/>
                      <a:pt x="405" y="281"/>
                    </a:cubicBezTo>
                    <a:cubicBezTo>
                      <a:pt x="412" y="284"/>
                      <a:pt x="412" y="284"/>
                      <a:pt x="412" y="284"/>
                    </a:cubicBezTo>
                    <a:cubicBezTo>
                      <a:pt x="403" y="302"/>
                      <a:pt x="403" y="302"/>
                      <a:pt x="403" y="302"/>
                    </a:cubicBezTo>
                    <a:cubicBezTo>
                      <a:pt x="425" y="319"/>
                      <a:pt x="425" y="319"/>
                      <a:pt x="425" y="319"/>
                    </a:cubicBezTo>
                    <a:cubicBezTo>
                      <a:pt x="455" y="296"/>
                      <a:pt x="455" y="296"/>
                      <a:pt x="455" y="296"/>
                    </a:cubicBezTo>
                    <a:cubicBezTo>
                      <a:pt x="478" y="218"/>
                      <a:pt x="478" y="218"/>
                      <a:pt x="478" y="218"/>
                    </a:cubicBezTo>
                    <a:cubicBezTo>
                      <a:pt x="468" y="184"/>
                      <a:pt x="468" y="184"/>
                      <a:pt x="468" y="184"/>
                    </a:cubicBezTo>
                    <a:cubicBezTo>
                      <a:pt x="481" y="173"/>
                      <a:pt x="481" y="173"/>
                      <a:pt x="481" y="173"/>
                    </a:cubicBezTo>
                    <a:cubicBezTo>
                      <a:pt x="485" y="167"/>
                      <a:pt x="485" y="167"/>
                      <a:pt x="485" y="167"/>
                    </a:cubicBezTo>
                    <a:cubicBezTo>
                      <a:pt x="484" y="167"/>
                      <a:pt x="484" y="167"/>
                      <a:pt x="484" y="167"/>
                    </a:cubicBezTo>
                    <a:cubicBezTo>
                      <a:pt x="484" y="167"/>
                      <a:pt x="484" y="167"/>
                      <a:pt x="484" y="167"/>
                    </a:cubicBezTo>
                    <a:cubicBezTo>
                      <a:pt x="461" y="176"/>
                      <a:pt x="461" y="176"/>
                      <a:pt x="461" y="176"/>
                    </a:cubicBezTo>
                    <a:cubicBezTo>
                      <a:pt x="457" y="226"/>
                      <a:pt x="457" y="226"/>
                      <a:pt x="457" y="226"/>
                    </a:cubicBezTo>
                    <a:cubicBezTo>
                      <a:pt x="416" y="228"/>
                      <a:pt x="416" y="228"/>
                      <a:pt x="416" y="228"/>
                    </a:cubicBezTo>
                    <a:cubicBezTo>
                      <a:pt x="460" y="233"/>
                      <a:pt x="460" y="233"/>
                      <a:pt x="460" y="233"/>
                    </a:cubicBezTo>
                    <a:cubicBezTo>
                      <a:pt x="415" y="240"/>
                      <a:pt x="415" y="240"/>
                      <a:pt x="415" y="240"/>
                    </a:cubicBezTo>
                    <a:cubicBezTo>
                      <a:pt x="421" y="255"/>
                      <a:pt x="421" y="255"/>
                      <a:pt x="421" y="255"/>
                    </a:cubicBezTo>
                    <a:cubicBezTo>
                      <a:pt x="412" y="265"/>
                      <a:pt x="412" y="265"/>
                      <a:pt x="412" y="265"/>
                    </a:cubicBezTo>
                    <a:cubicBezTo>
                      <a:pt x="393" y="258"/>
                      <a:pt x="393" y="258"/>
                      <a:pt x="393" y="258"/>
                    </a:cubicBezTo>
                    <a:cubicBezTo>
                      <a:pt x="376" y="267"/>
                      <a:pt x="376" y="267"/>
                      <a:pt x="376" y="267"/>
                    </a:cubicBezTo>
                    <a:cubicBezTo>
                      <a:pt x="367" y="256"/>
                      <a:pt x="367" y="256"/>
                      <a:pt x="367" y="256"/>
                    </a:cubicBezTo>
                    <a:cubicBezTo>
                      <a:pt x="379" y="222"/>
                      <a:pt x="379" y="222"/>
                      <a:pt x="379" y="222"/>
                    </a:cubicBezTo>
                    <a:cubicBezTo>
                      <a:pt x="384" y="222"/>
                      <a:pt x="384" y="222"/>
                      <a:pt x="384" y="222"/>
                    </a:cubicBezTo>
                    <a:cubicBezTo>
                      <a:pt x="386" y="251"/>
                      <a:pt x="386" y="251"/>
                      <a:pt x="386" y="251"/>
                    </a:cubicBezTo>
                    <a:cubicBezTo>
                      <a:pt x="393" y="230"/>
                      <a:pt x="393" y="230"/>
                      <a:pt x="393" y="230"/>
                    </a:cubicBezTo>
                    <a:cubicBezTo>
                      <a:pt x="410" y="232"/>
                      <a:pt x="410" y="232"/>
                      <a:pt x="410" y="232"/>
                    </a:cubicBezTo>
                    <a:cubicBezTo>
                      <a:pt x="403" y="228"/>
                      <a:pt x="403" y="228"/>
                      <a:pt x="403" y="228"/>
                    </a:cubicBezTo>
                    <a:cubicBezTo>
                      <a:pt x="414" y="228"/>
                      <a:pt x="414" y="228"/>
                      <a:pt x="414" y="228"/>
                    </a:cubicBezTo>
                    <a:cubicBezTo>
                      <a:pt x="411" y="220"/>
                      <a:pt x="411" y="220"/>
                      <a:pt x="411" y="220"/>
                    </a:cubicBezTo>
                    <a:cubicBezTo>
                      <a:pt x="418" y="210"/>
                      <a:pt x="418" y="210"/>
                      <a:pt x="418" y="210"/>
                    </a:cubicBezTo>
                    <a:cubicBezTo>
                      <a:pt x="420" y="188"/>
                      <a:pt x="420" y="188"/>
                      <a:pt x="420" y="188"/>
                    </a:cubicBezTo>
                    <a:cubicBezTo>
                      <a:pt x="405" y="176"/>
                      <a:pt x="405" y="176"/>
                      <a:pt x="405" y="176"/>
                    </a:cubicBezTo>
                    <a:cubicBezTo>
                      <a:pt x="393" y="176"/>
                      <a:pt x="393" y="176"/>
                      <a:pt x="393" y="176"/>
                    </a:cubicBezTo>
                    <a:cubicBezTo>
                      <a:pt x="383" y="184"/>
                      <a:pt x="383" y="184"/>
                      <a:pt x="383" y="184"/>
                    </a:cubicBezTo>
                    <a:cubicBezTo>
                      <a:pt x="380" y="122"/>
                      <a:pt x="380" y="122"/>
                      <a:pt x="380" y="122"/>
                    </a:cubicBezTo>
                    <a:cubicBezTo>
                      <a:pt x="377" y="118"/>
                      <a:pt x="377" y="118"/>
                      <a:pt x="377" y="118"/>
                    </a:cubicBezTo>
                    <a:cubicBezTo>
                      <a:pt x="374" y="221"/>
                      <a:pt x="374" y="221"/>
                      <a:pt x="374" y="221"/>
                    </a:cubicBezTo>
                    <a:cubicBezTo>
                      <a:pt x="367" y="234"/>
                      <a:pt x="367" y="234"/>
                      <a:pt x="367" y="234"/>
                    </a:cubicBezTo>
                    <a:cubicBezTo>
                      <a:pt x="367" y="234"/>
                      <a:pt x="366" y="232"/>
                      <a:pt x="364" y="225"/>
                    </a:cubicBezTo>
                    <a:cubicBezTo>
                      <a:pt x="362" y="219"/>
                      <a:pt x="365" y="200"/>
                      <a:pt x="365" y="200"/>
                    </a:cubicBezTo>
                    <a:cubicBezTo>
                      <a:pt x="372" y="120"/>
                      <a:pt x="372" y="120"/>
                      <a:pt x="372" y="120"/>
                    </a:cubicBezTo>
                    <a:cubicBezTo>
                      <a:pt x="366" y="127"/>
                      <a:pt x="366" y="127"/>
                      <a:pt x="366" y="127"/>
                    </a:cubicBezTo>
                    <a:cubicBezTo>
                      <a:pt x="362" y="176"/>
                      <a:pt x="362" y="176"/>
                      <a:pt x="362" y="176"/>
                    </a:cubicBezTo>
                    <a:cubicBezTo>
                      <a:pt x="344" y="189"/>
                      <a:pt x="344" y="189"/>
                      <a:pt x="344" y="189"/>
                    </a:cubicBezTo>
                    <a:cubicBezTo>
                      <a:pt x="339" y="216"/>
                      <a:pt x="339" y="216"/>
                      <a:pt x="339" y="216"/>
                    </a:cubicBezTo>
                    <a:cubicBezTo>
                      <a:pt x="347" y="195"/>
                      <a:pt x="347" y="195"/>
                      <a:pt x="347" y="195"/>
                    </a:cubicBezTo>
                    <a:cubicBezTo>
                      <a:pt x="360" y="188"/>
                      <a:pt x="360" y="188"/>
                      <a:pt x="360" y="188"/>
                    </a:cubicBezTo>
                    <a:cubicBezTo>
                      <a:pt x="359" y="201"/>
                      <a:pt x="359" y="201"/>
                      <a:pt x="359" y="201"/>
                    </a:cubicBezTo>
                    <a:cubicBezTo>
                      <a:pt x="349" y="207"/>
                      <a:pt x="349" y="207"/>
                      <a:pt x="349" y="207"/>
                    </a:cubicBezTo>
                    <a:cubicBezTo>
                      <a:pt x="331" y="230"/>
                      <a:pt x="331" y="230"/>
                      <a:pt x="331" y="230"/>
                    </a:cubicBezTo>
                    <a:cubicBezTo>
                      <a:pt x="329" y="270"/>
                      <a:pt x="329" y="270"/>
                      <a:pt x="329" y="270"/>
                    </a:cubicBezTo>
                    <a:cubicBezTo>
                      <a:pt x="369" y="305"/>
                      <a:pt x="369" y="305"/>
                      <a:pt x="369" y="305"/>
                    </a:cubicBezTo>
                    <a:cubicBezTo>
                      <a:pt x="361" y="327"/>
                      <a:pt x="361" y="327"/>
                      <a:pt x="361" y="327"/>
                    </a:cubicBezTo>
                    <a:cubicBezTo>
                      <a:pt x="394" y="351"/>
                      <a:pt x="394" y="351"/>
                      <a:pt x="394" y="351"/>
                    </a:cubicBezTo>
                    <a:cubicBezTo>
                      <a:pt x="386" y="356"/>
                      <a:pt x="386" y="356"/>
                      <a:pt x="386" y="356"/>
                    </a:cubicBezTo>
                    <a:cubicBezTo>
                      <a:pt x="349" y="337"/>
                      <a:pt x="349" y="337"/>
                      <a:pt x="349" y="337"/>
                    </a:cubicBezTo>
                    <a:cubicBezTo>
                      <a:pt x="361" y="327"/>
                      <a:pt x="361" y="327"/>
                      <a:pt x="361" y="327"/>
                    </a:cubicBezTo>
                    <a:cubicBezTo>
                      <a:pt x="289" y="318"/>
                      <a:pt x="289" y="318"/>
                      <a:pt x="289" y="318"/>
                    </a:cubicBezTo>
                    <a:cubicBezTo>
                      <a:pt x="252" y="337"/>
                      <a:pt x="252" y="337"/>
                      <a:pt x="252" y="337"/>
                    </a:cubicBezTo>
                    <a:cubicBezTo>
                      <a:pt x="252" y="350"/>
                      <a:pt x="252" y="350"/>
                      <a:pt x="252" y="350"/>
                    </a:cubicBezTo>
                    <a:cubicBezTo>
                      <a:pt x="252" y="367"/>
                      <a:pt x="252" y="367"/>
                      <a:pt x="252" y="367"/>
                    </a:cubicBezTo>
                    <a:cubicBezTo>
                      <a:pt x="229" y="367"/>
                      <a:pt x="229" y="367"/>
                      <a:pt x="229" y="367"/>
                    </a:cubicBezTo>
                    <a:cubicBezTo>
                      <a:pt x="220" y="351"/>
                      <a:pt x="220" y="351"/>
                      <a:pt x="220" y="351"/>
                    </a:cubicBezTo>
                    <a:cubicBezTo>
                      <a:pt x="206" y="351"/>
                      <a:pt x="206" y="351"/>
                      <a:pt x="206" y="351"/>
                    </a:cubicBezTo>
                    <a:cubicBezTo>
                      <a:pt x="206" y="326"/>
                      <a:pt x="206" y="326"/>
                      <a:pt x="206" y="326"/>
                    </a:cubicBezTo>
                    <a:cubicBezTo>
                      <a:pt x="226" y="326"/>
                      <a:pt x="226" y="326"/>
                      <a:pt x="226" y="326"/>
                    </a:cubicBezTo>
                    <a:cubicBezTo>
                      <a:pt x="226" y="326"/>
                      <a:pt x="226" y="326"/>
                      <a:pt x="227" y="326"/>
                    </a:cubicBezTo>
                    <a:cubicBezTo>
                      <a:pt x="231" y="326"/>
                      <a:pt x="235" y="323"/>
                      <a:pt x="235" y="318"/>
                    </a:cubicBezTo>
                    <a:cubicBezTo>
                      <a:pt x="235" y="318"/>
                      <a:pt x="235" y="318"/>
                      <a:pt x="235" y="318"/>
                    </a:cubicBezTo>
                    <a:cubicBezTo>
                      <a:pt x="235" y="315"/>
                      <a:pt x="235" y="315"/>
                      <a:pt x="235" y="315"/>
                    </a:cubicBezTo>
                    <a:cubicBezTo>
                      <a:pt x="235" y="315"/>
                      <a:pt x="235" y="315"/>
                      <a:pt x="235" y="315"/>
                    </a:cubicBezTo>
                    <a:cubicBezTo>
                      <a:pt x="235" y="286"/>
                      <a:pt x="235" y="286"/>
                      <a:pt x="235" y="286"/>
                    </a:cubicBezTo>
                    <a:cubicBezTo>
                      <a:pt x="235" y="286"/>
                      <a:pt x="235" y="286"/>
                      <a:pt x="235" y="286"/>
                    </a:cubicBezTo>
                    <a:cubicBezTo>
                      <a:pt x="235" y="275"/>
                      <a:pt x="235" y="275"/>
                      <a:pt x="235" y="275"/>
                    </a:cubicBezTo>
                    <a:cubicBezTo>
                      <a:pt x="235" y="275"/>
                      <a:pt x="235" y="275"/>
                      <a:pt x="235" y="275"/>
                    </a:cubicBezTo>
                    <a:cubicBezTo>
                      <a:pt x="235" y="270"/>
                      <a:pt x="231" y="266"/>
                      <a:pt x="227" y="266"/>
                    </a:cubicBezTo>
                    <a:cubicBezTo>
                      <a:pt x="227" y="266"/>
                      <a:pt x="226" y="266"/>
                      <a:pt x="226" y="266"/>
                    </a:cubicBezTo>
                    <a:cubicBezTo>
                      <a:pt x="206" y="266"/>
                      <a:pt x="206" y="266"/>
                      <a:pt x="206" y="266"/>
                    </a:cubicBezTo>
                    <a:cubicBezTo>
                      <a:pt x="206" y="172"/>
                      <a:pt x="206" y="172"/>
                      <a:pt x="206" y="172"/>
                    </a:cubicBezTo>
                    <a:cubicBezTo>
                      <a:pt x="204" y="172"/>
                      <a:pt x="204" y="172"/>
                      <a:pt x="204" y="172"/>
                    </a:cubicBezTo>
                    <a:cubicBezTo>
                      <a:pt x="204" y="138"/>
                      <a:pt x="204" y="138"/>
                      <a:pt x="204" y="138"/>
                    </a:cubicBezTo>
                    <a:cubicBezTo>
                      <a:pt x="206" y="138"/>
                      <a:pt x="207" y="137"/>
                      <a:pt x="208" y="137"/>
                    </a:cubicBezTo>
                    <a:cubicBezTo>
                      <a:pt x="220" y="169"/>
                      <a:pt x="220" y="169"/>
                      <a:pt x="220" y="169"/>
                    </a:cubicBezTo>
                    <a:cubicBezTo>
                      <a:pt x="218" y="170"/>
                      <a:pt x="218" y="170"/>
                      <a:pt x="218" y="170"/>
                    </a:cubicBezTo>
                    <a:cubicBezTo>
                      <a:pt x="218" y="170"/>
                      <a:pt x="218" y="170"/>
                      <a:pt x="218" y="170"/>
                    </a:cubicBezTo>
                    <a:cubicBezTo>
                      <a:pt x="220" y="174"/>
                      <a:pt x="220" y="174"/>
                      <a:pt x="220" y="174"/>
                    </a:cubicBezTo>
                    <a:cubicBezTo>
                      <a:pt x="238" y="167"/>
                      <a:pt x="238" y="167"/>
                      <a:pt x="238" y="167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5" y="163"/>
                      <a:pt x="235" y="163"/>
                      <a:pt x="235" y="163"/>
                    </a:cubicBezTo>
                    <a:cubicBezTo>
                      <a:pt x="222" y="131"/>
                      <a:pt x="222" y="131"/>
                      <a:pt x="222" y="131"/>
                    </a:cubicBezTo>
                    <a:cubicBezTo>
                      <a:pt x="223" y="130"/>
                      <a:pt x="224" y="130"/>
                      <a:pt x="225" y="129"/>
                    </a:cubicBezTo>
                    <a:cubicBezTo>
                      <a:pt x="250" y="153"/>
                      <a:pt x="250" y="153"/>
                      <a:pt x="250" y="153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51" y="158"/>
                      <a:pt x="251" y="158"/>
                      <a:pt x="251" y="158"/>
                    </a:cubicBezTo>
                    <a:cubicBezTo>
                      <a:pt x="265" y="144"/>
                      <a:pt x="265" y="144"/>
                      <a:pt x="265" y="144"/>
                    </a:cubicBezTo>
                    <a:cubicBezTo>
                      <a:pt x="262" y="141"/>
                      <a:pt x="262" y="141"/>
                      <a:pt x="262" y="141"/>
                    </a:cubicBezTo>
                    <a:cubicBezTo>
                      <a:pt x="260" y="142"/>
                      <a:pt x="260" y="142"/>
                      <a:pt x="260" y="142"/>
                    </a:cubicBezTo>
                    <a:cubicBezTo>
                      <a:pt x="235" y="118"/>
                      <a:pt x="235" y="118"/>
                      <a:pt x="235" y="118"/>
                    </a:cubicBezTo>
                    <a:cubicBezTo>
                      <a:pt x="236" y="117"/>
                      <a:pt x="237" y="116"/>
                      <a:pt x="237" y="115"/>
                    </a:cubicBezTo>
                    <a:cubicBezTo>
                      <a:pt x="270" y="128"/>
                      <a:pt x="270" y="128"/>
                      <a:pt x="270" y="128"/>
                    </a:cubicBezTo>
                    <a:cubicBezTo>
                      <a:pt x="269" y="131"/>
                      <a:pt x="269" y="131"/>
                      <a:pt x="269" y="131"/>
                    </a:cubicBezTo>
                    <a:cubicBezTo>
                      <a:pt x="269" y="131"/>
                      <a:pt x="269" y="131"/>
                      <a:pt x="269" y="131"/>
                    </a:cubicBezTo>
                    <a:cubicBezTo>
                      <a:pt x="273" y="132"/>
                      <a:pt x="273" y="132"/>
                      <a:pt x="273" y="132"/>
                    </a:cubicBezTo>
                    <a:cubicBezTo>
                      <a:pt x="281" y="114"/>
                      <a:pt x="281" y="114"/>
                      <a:pt x="281" y="114"/>
                    </a:cubicBezTo>
                    <a:cubicBezTo>
                      <a:pt x="277" y="112"/>
                      <a:pt x="277" y="112"/>
                      <a:pt x="277" y="112"/>
                    </a:cubicBezTo>
                    <a:cubicBezTo>
                      <a:pt x="276" y="114"/>
                      <a:pt x="276" y="114"/>
                      <a:pt x="276" y="114"/>
                    </a:cubicBezTo>
                    <a:cubicBezTo>
                      <a:pt x="243" y="101"/>
                      <a:pt x="243" y="101"/>
                      <a:pt x="243" y="101"/>
                    </a:cubicBezTo>
                    <a:cubicBezTo>
                      <a:pt x="243" y="100"/>
                      <a:pt x="243" y="99"/>
                      <a:pt x="243" y="98"/>
                    </a:cubicBezTo>
                    <a:cubicBezTo>
                      <a:pt x="278" y="98"/>
                      <a:pt x="278" y="98"/>
                      <a:pt x="278" y="98"/>
                    </a:cubicBezTo>
                    <a:cubicBezTo>
                      <a:pt x="278" y="100"/>
                      <a:pt x="278" y="100"/>
                      <a:pt x="278" y="100"/>
                    </a:cubicBezTo>
                    <a:cubicBezTo>
                      <a:pt x="368" y="100"/>
                      <a:pt x="368" y="100"/>
                      <a:pt x="368" y="100"/>
                    </a:cubicBezTo>
                    <a:cubicBezTo>
                      <a:pt x="368" y="101"/>
                      <a:pt x="368" y="103"/>
                      <a:pt x="369" y="105"/>
                    </a:cubicBezTo>
                    <a:cubicBezTo>
                      <a:pt x="371" y="109"/>
                      <a:pt x="373" y="112"/>
                      <a:pt x="374" y="112"/>
                    </a:cubicBezTo>
                    <a:cubicBezTo>
                      <a:pt x="374" y="112"/>
                      <a:pt x="374" y="112"/>
                      <a:pt x="374" y="112"/>
                    </a:cubicBezTo>
                    <a:cubicBezTo>
                      <a:pt x="374" y="112"/>
                      <a:pt x="374" y="112"/>
                      <a:pt x="374" y="112"/>
                    </a:cubicBezTo>
                    <a:cubicBezTo>
                      <a:pt x="406" y="100"/>
                      <a:pt x="406" y="100"/>
                      <a:pt x="406" y="100"/>
                    </a:cubicBezTo>
                    <a:cubicBezTo>
                      <a:pt x="415" y="100"/>
                      <a:pt x="415" y="100"/>
                      <a:pt x="415" y="10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1"/>
                      <a:pt x="395" y="134"/>
                      <a:pt x="398" y="137"/>
                    </a:cubicBezTo>
                    <a:cubicBezTo>
                      <a:pt x="402" y="139"/>
                      <a:pt x="405" y="140"/>
                      <a:pt x="406" y="139"/>
                    </a:cubicBezTo>
                    <a:cubicBezTo>
                      <a:pt x="406" y="139"/>
                      <a:pt x="406" y="139"/>
                      <a:pt x="406" y="139"/>
                    </a:cubicBezTo>
                    <a:cubicBezTo>
                      <a:pt x="438" y="100"/>
                      <a:pt x="438" y="100"/>
                      <a:pt x="438" y="100"/>
                    </a:cubicBezTo>
                    <a:cubicBezTo>
                      <a:pt x="438" y="100"/>
                      <a:pt x="438" y="100"/>
                      <a:pt x="438" y="100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9"/>
                      <a:pt x="425" y="151"/>
                      <a:pt x="429" y="153"/>
                    </a:cubicBezTo>
                    <a:cubicBezTo>
                      <a:pt x="434" y="154"/>
                      <a:pt x="437" y="155"/>
                      <a:pt x="438" y="154"/>
                    </a:cubicBezTo>
                    <a:cubicBezTo>
                      <a:pt x="438" y="154"/>
                      <a:pt x="438" y="154"/>
                      <a:pt x="438" y="154"/>
                    </a:cubicBezTo>
                    <a:cubicBezTo>
                      <a:pt x="438" y="154"/>
                      <a:pt x="438" y="154"/>
                      <a:pt x="438" y="154"/>
                    </a:cubicBezTo>
                    <a:cubicBezTo>
                      <a:pt x="438" y="154"/>
                      <a:pt x="438" y="153"/>
                      <a:pt x="438" y="153"/>
                    </a:cubicBezTo>
                    <a:cubicBezTo>
                      <a:pt x="438" y="153"/>
                      <a:pt x="438" y="153"/>
                      <a:pt x="438" y="153"/>
                    </a:cubicBezTo>
                    <a:cubicBezTo>
                      <a:pt x="456" y="100"/>
                      <a:pt x="456" y="100"/>
                      <a:pt x="456" y="100"/>
                    </a:cubicBezTo>
                    <a:cubicBezTo>
                      <a:pt x="456" y="100"/>
                      <a:pt x="456" y="100"/>
                      <a:pt x="456" y="100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7" y="160"/>
                      <a:pt x="461" y="161"/>
                      <a:pt x="465" y="161"/>
                    </a:cubicBezTo>
                    <a:cubicBezTo>
                      <a:pt x="470" y="161"/>
                      <a:pt x="474" y="160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00"/>
                      <a:pt x="474" y="100"/>
                      <a:pt x="474" y="100"/>
                    </a:cubicBezTo>
                    <a:cubicBezTo>
                      <a:pt x="481" y="100"/>
                      <a:pt x="481" y="100"/>
                      <a:pt x="481" y="100"/>
                    </a:cubicBezTo>
                    <a:cubicBezTo>
                      <a:pt x="481" y="88"/>
                      <a:pt x="481" y="88"/>
                      <a:pt x="481" y="88"/>
                    </a:cubicBezTo>
                    <a:cubicBezTo>
                      <a:pt x="412" y="88"/>
                      <a:pt x="412" y="88"/>
                      <a:pt x="412" y="88"/>
                    </a:cubicBezTo>
                    <a:cubicBezTo>
                      <a:pt x="412" y="84"/>
                      <a:pt x="412" y="84"/>
                      <a:pt x="412" y="84"/>
                    </a:cubicBezTo>
                    <a:cubicBezTo>
                      <a:pt x="481" y="84"/>
                      <a:pt x="481" y="84"/>
                      <a:pt x="481" y="84"/>
                    </a:cubicBezTo>
                    <a:cubicBezTo>
                      <a:pt x="481" y="80"/>
                      <a:pt x="481" y="80"/>
                      <a:pt x="481" y="80"/>
                    </a:cubicBezTo>
                    <a:cubicBezTo>
                      <a:pt x="455" y="80"/>
                      <a:pt x="455" y="80"/>
                      <a:pt x="455" y="80"/>
                    </a:cubicBezTo>
                    <a:cubicBezTo>
                      <a:pt x="455" y="80"/>
                      <a:pt x="455" y="80"/>
                      <a:pt x="455" y="80"/>
                    </a:cubicBezTo>
                    <a:cubicBezTo>
                      <a:pt x="411" y="80"/>
                      <a:pt x="411" y="80"/>
                      <a:pt x="411" y="80"/>
                    </a:cubicBezTo>
                    <a:cubicBezTo>
                      <a:pt x="404" y="79"/>
                      <a:pt x="385" y="75"/>
                      <a:pt x="373" y="63"/>
                    </a:cubicBezTo>
                    <a:cubicBezTo>
                      <a:pt x="357" y="46"/>
                      <a:pt x="356" y="34"/>
                      <a:pt x="356" y="34"/>
                    </a:cubicBezTo>
                    <a:cubicBezTo>
                      <a:pt x="353" y="34"/>
                      <a:pt x="353" y="34"/>
                      <a:pt x="353" y="34"/>
                    </a:cubicBezTo>
                    <a:cubicBezTo>
                      <a:pt x="353" y="80"/>
                      <a:pt x="353" y="80"/>
                      <a:pt x="353" y="80"/>
                    </a:cubicBezTo>
                    <a:cubicBezTo>
                      <a:pt x="350" y="80"/>
                      <a:pt x="350" y="80"/>
                      <a:pt x="350" y="80"/>
                    </a:cubicBezTo>
                    <a:cubicBezTo>
                      <a:pt x="350" y="34"/>
                      <a:pt x="350" y="34"/>
                      <a:pt x="350" y="34"/>
                    </a:cubicBezTo>
                    <a:cubicBezTo>
                      <a:pt x="343" y="34"/>
                      <a:pt x="343" y="34"/>
                      <a:pt x="343" y="34"/>
                    </a:cubicBezTo>
                    <a:cubicBezTo>
                      <a:pt x="343" y="80"/>
                      <a:pt x="343" y="80"/>
                      <a:pt x="343" y="80"/>
                    </a:cubicBezTo>
                    <a:cubicBezTo>
                      <a:pt x="278" y="80"/>
                      <a:pt x="278" y="80"/>
                      <a:pt x="278" y="80"/>
                    </a:cubicBezTo>
                    <a:cubicBezTo>
                      <a:pt x="278" y="83"/>
                      <a:pt x="278" y="83"/>
                      <a:pt x="278" y="83"/>
                    </a:cubicBezTo>
                    <a:cubicBezTo>
                      <a:pt x="243" y="83"/>
                      <a:pt x="243" y="83"/>
                      <a:pt x="243" y="83"/>
                    </a:cubicBezTo>
                    <a:cubicBezTo>
                      <a:pt x="240" y="62"/>
                      <a:pt x="224" y="46"/>
                      <a:pt x="204" y="43"/>
                    </a:cubicBezTo>
                    <a:cubicBezTo>
                      <a:pt x="204" y="4"/>
                      <a:pt x="204" y="4"/>
                      <a:pt x="204" y="4"/>
                    </a:cubicBezTo>
                    <a:cubicBezTo>
                      <a:pt x="206" y="4"/>
                      <a:pt x="206" y="4"/>
                      <a:pt x="206" y="4"/>
                    </a:cubicBezTo>
                    <a:cubicBezTo>
                      <a:pt x="206" y="0"/>
                      <a:pt x="206" y="0"/>
                      <a:pt x="206" y="0"/>
                    </a:cubicBezTo>
                    <a:cubicBezTo>
                      <a:pt x="186" y="0"/>
                      <a:pt x="186" y="0"/>
                      <a:pt x="186" y="0"/>
                    </a:cubicBezTo>
                    <a:cubicBezTo>
                      <a:pt x="186" y="4"/>
                      <a:pt x="186" y="4"/>
                      <a:pt x="186" y="4"/>
                    </a:cubicBezTo>
                    <a:cubicBezTo>
                      <a:pt x="189" y="4"/>
                      <a:pt x="189" y="4"/>
                      <a:pt x="189" y="4"/>
                    </a:cubicBezTo>
                    <a:cubicBezTo>
                      <a:pt x="189" y="43"/>
                      <a:pt x="189" y="43"/>
                      <a:pt x="189" y="43"/>
                    </a:cubicBezTo>
                    <a:cubicBezTo>
                      <a:pt x="188" y="43"/>
                      <a:pt x="186" y="43"/>
                      <a:pt x="185" y="44"/>
                    </a:cubicBezTo>
                    <a:cubicBezTo>
                      <a:pt x="171" y="8"/>
                      <a:pt x="171" y="8"/>
                      <a:pt x="171" y="8"/>
                    </a:cubicBezTo>
                    <a:cubicBezTo>
                      <a:pt x="173" y="7"/>
                      <a:pt x="173" y="7"/>
                      <a:pt x="173" y="7"/>
                    </a:cubicBezTo>
                    <a:cubicBezTo>
                      <a:pt x="173" y="7"/>
                      <a:pt x="173" y="7"/>
                      <a:pt x="173" y="7"/>
                    </a:cubicBezTo>
                    <a:cubicBezTo>
                      <a:pt x="171" y="3"/>
                      <a:pt x="171" y="3"/>
                      <a:pt x="171" y="3"/>
                    </a:cubicBezTo>
                    <a:cubicBezTo>
                      <a:pt x="153" y="11"/>
                      <a:pt x="153" y="11"/>
                      <a:pt x="153" y="11"/>
                    </a:cubicBezTo>
                    <a:cubicBezTo>
                      <a:pt x="155" y="15"/>
                      <a:pt x="155" y="15"/>
                      <a:pt x="155" y="15"/>
                    </a:cubicBezTo>
                    <a:cubicBezTo>
                      <a:pt x="157" y="14"/>
                      <a:pt x="157" y="14"/>
                      <a:pt x="157" y="14"/>
                    </a:cubicBezTo>
                    <a:cubicBezTo>
                      <a:pt x="171" y="49"/>
                      <a:pt x="171" y="49"/>
                      <a:pt x="171" y="49"/>
                    </a:cubicBezTo>
                    <a:cubicBezTo>
                      <a:pt x="170" y="50"/>
                      <a:pt x="169" y="50"/>
                      <a:pt x="168" y="51"/>
                    </a:cubicBezTo>
                    <a:cubicBezTo>
                      <a:pt x="142" y="25"/>
                      <a:pt x="142" y="25"/>
                      <a:pt x="142" y="25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0" y="20"/>
                      <a:pt x="140" y="20"/>
                      <a:pt x="140" y="20"/>
                    </a:cubicBezTo>
                    <a:cubicBezTo>
                      <a:pt x="126" y="34"/>
                      <a:pt x="126" y="34"/>
                      <a:pt x="126" y="34"/>
                    </a:cubicBezTo>
                    <a:cubicBezTo>
                      <a:pt x="129" y="37"/>
                      <a:pt x="129" y="37"/>
                      <a:pt x="129" y="37"/>
                    </a:cubicBezTo>
                    <a:cubicBezTo>
                      <a:pt x="131" y="35"/>
                      <a:pt x="131" y="35"/>
                      <a:pt x="131" y="35"/>
                    </a:cubicBezTo>
                    <a:cubicBezTo>
                      <a:pt x="157" y="61"/>
                      <a:pt x="157" y="61"/>
                      <a:pt x="157" y="61"/>
                    </a:cubicBezTo>
                    <a:cubicBezTo>
                      <a:pt x="157" y="62"/>
                      <a:pt x="156" y="63"/>
                      <a:pt x="155" y="64"/>
                    </a:cubicBezTo>
                    <a:cubicBezTo>
                      <a:pt x="121" y="51"/>
                      <a:pt x="121" y="51"/>
                      <a:pt x="121" y="51"/>
                    </a:cubicBezTo>
                    <a:cubicBezTo>
                      <a:pt x="122" y="49"/>
                      <a:pt x="122" y="49"/>
                      <a:pt x="122" y="49"/>
                    </a:cubicBezTo>
                    <a:cubicBezTo>
                      <a:pt x="122" y="48"/>
                      <a:pt x="122" y="48"/>
                      <a:pt x="122" y="48"/>
                    </a:cubicBezTo>
                    <a:cubicBezTo>
                      <a:pt x="118" y="47"/>
                      <a:pt x="118" y="47"/>
                      <a:pt x="118" y="47"/>
                    </a:cubicBezTo>
                    <a:cubicBezTo>
                      <a:pt x="111" y="65"/>
                      <a:pt x="111" y="65"/>
                      <a:pt x="111" y="65"/>
                    </a:cubicBezTo>
                    <a:cubicBezTo>
                      <a:pt x="115" y="67"/>
                      <a:pt x="115" y="67"/>
                      <a:pt x="115" y="67"/>
                    </a:cubicBezTo>
                    <a:cubicBezTo>
                      <a:pt x="116" y="65"/>
                      <a:pt x="116" y="65"/>
                      <a:pt x="116" y="65"/>
                    </a:cubicBez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80"/>
                      <a:pt x="149" y="81"/>
                      <a:pt x="148" y="83"/>
                    </a:cubicBezTo>
                    <a:cubicBezTo>
                      <a:pt x="109" y="83"/>
                      <a:pt x="109" y="83"/>
                      <a:pt x="109" y="83"/>
                    </a:cubicBezTo>
                    <a:cubicBezTo>
                      <a:pt x="109" y="81"/>
                      <a:pt x="109" y="81"/>
                      <a:pt x="109" y="81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2" y="81"/>
                      <a:pt x="59" y="84"/>
                      <a:pt x="59" y="89"/>
                    </a:cubicBezTo>
                    <a:cubicBezTo>
                      <a:pt x="59" y="89"/>
                      <a:pt x="59" y="89"/>
                      <a:pt x="59" y="89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59" y="266"/>
                      <a:pt x="59" y="266"/>
                      <a:pt x="59" y="266"/>
                    </a:cubicBezTo>
                    <a:cubicBezTo>
                      <a:pt x="59" y="266"/>
                      <a:pt x="59" y="266"/>
                      <a:pt x="59" y="266"/>
                    </a:cubicBezTo>
                    <a:cubicBezTo>
                      <a:pt x="59" y="277"/>
                      <a:pt x="59" y="277"/>
                      <a:pt x="59" y="277"/>
                    </a:cubicBezTo>
                    <a:cubicBezTo>
                      <a:pt x="59" y="277"/>
                      <a:pt x="59" y="278"/>
                      <a:pt x="59" y="278"/>
                    </a:cubicBezTo>
                    <a:cubicBezTo>
                      <a:pt x="59" y="282"/>
                      <a:pt x="62" y="286"/>
                      <a:pt x="67" y="286"/>
                    </a:cubicBezTo>
                    <a:cubicBezTo>
                      <a:pt x="67" y="286"/>
                      <a:pt x="67" y="286"/>
                      <a:pt x="67" y="286"/>
                    </a:cubicBezTo>
                    <a:cubicBezTo>
                      <a:pt x="108" y="286"/>
                      <a:pt x="108" y="286"/>
                      <a:pt x="108" y="286"/>
                    </a:cubicBezTo>
                    <a:cubicBezTo>
                      <a:pt x="108" y="286"/>
                      <a:pt x="108" y="286"/>
                      <a:pt x="108" y="286"/>
                    </a:cubicBezTo>
                    <a:cubicBezTo>
                      <a:pt x="184" y="286"/>
                      <a:pt x="184" y="286"/>
                      <a:pt x="184" y="286"/>
                    </a:cubicBezTo>
                    <a:cubicBezTo>
                      <a:pt x="184" y="286"/>
                      <a:pt x="184" y="286"/>
                      <a:pt x="184" y="286"/>
                    </a:cubicBezTo>
                    <a:cubicBezTo>
                      <a:pt x="187" y="286"/>
                      <a:pt x="187" y="286"/>
                      <a:pt x="187" y="286"/>
                    </a:cubicBezTo>
                    <a:cubicBezTo>
                      <a:pt x="187" y="307"/>
                      <a:pt x="187" y="307"/>
                      <a:pt x="187" y="307"/>
                    </a:cubicBezTo>
                    <a:cubicBezTo>
                      <a:pt x="184" y="307"/>
                      <a:pt x="184" y="307"/>
                      <a:pt x="184" y="307"/>
                    </a:cubicBezTo>
                    <a:cubicBezTo>
                      <a:pt x="184" y="307"/>
                      <a:pt x="184" y="307"/>
                      <a:pt x="184" y="307"/>
                    </a:cubicBezTo>
                    <a:cubicBezTo>
                      <a:pt x="153" y="307"/>
                      <a:pt x="153" y="307"/>
                      <a:pt x="153" y="307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47" y="307"/>
                      <a:pt x="144" y="311"/>
                      <a:pt x="144" y="315"/>
                    </a:cubicBezTo>
                    <a:cubicBezTo>
                      <a:pt x="144" y="315"/>
                      <a:pt x="144" y="315"/>
                      <a:pt x="144" y="315"/>
                    </a:cubicBezTo>
                    <a:cubicBezTo>
                      <a:pt x="144" y="326"/>
                      <a:pt x="144" y="326"/>
                      <a:pt x="144" y="326"/>
                    </a:cubicBezTo>
                    <a:cubicBezTo>
                      <a:pt x="144" y="326"/>
                      <a:pt x="144" y="326"/>
                      <a:pt x="144" y="326"/>
                    </a:cubicBezTo>
                    <a:cubicBezTo>
                      <a:pt x="144" y="351"/>
                      <a:pt x="144" y="351"/>
                      <a:pt x="144" y="351"/>
                    </a:cubicBezTo>
                    <a:cubicBezTo>
                      <a:pt x="86" y="351"/>
                      <a:pt x="86" y="351"/>
                      <a:pt x="86" y="351"/>
                    </a:cubicBezTo>
                    <a:cubicBezTo>
                      <a:pt x="86" y="400"/>
                      <a:pt x="86" y="400"/>
                      <a:pt x="86" y="400"/>
                    </a:cubicBezTo>
                    <a:cubicBezTo>
                      <a:pt x="102" y="418"/>
                      <a:pt x="102" y="418"/>
                      <a:pt x="102" y="418"/>
                    </a:cubicBezTo>
                    <a:cubicBezTo>
                      <a:pt x="102" y="451"/>
                      <a:pt x="102" y="451"/>
                      <a:pt x="102" y="451"/>
                    </a:cubicBezTo>
                    <a:cubicBezTo>
                      <a:pt x="121" y="459"/>
                      <a:pt x="121" y="459"/>
                      <a:pt x="121" y="459"/>
                    </a:cubicBezTo>
                    <a:cubicBezTo>
                      <a:pt x="121" y="505"/>
                      <a:pt x="121" y="505"/>
                      <a:pt x="121" y="505"/>
                    </a:cubicBezTo>
                    <a:cubicBezTo>
                      <a:pt x="38" y="520"/>
                      <a:pt x="7" y="539"/>
                      <a:pt x="4" y="540"/>
                    </a:cubicBezTo>
                    <a:cubicBezTo>
                      <a:pt x="0" y="541"/>
                      <a:pt x="19" y="544"/>
                      <a:pt x="46" y="556"/>
                    </a:cubicBezTo>
                    <a:cubicBezTo>
                      <a:pt x="80" y="572"/>
                      <a:pt x="75" y="581"/>
                      <a:pt x="75" y="581"/>
                    </a:cubicBezTo>
                    <a:cubicBezTo>
                      <a:pt x="75" y="581"/>
                      <a:pt x="135" y="543"/>
                      <a:pt x="263" y="520"/>
                    </a:cubicBezTo>
                    <a:cubicBezTo>
                      <a:pt x="329" y="509"/>
                      <a:pt x="450" y="504"/>
                      <a:pt x="495" y="512"/>
                    </a:cubicBezTo>
                    <a:cubicBezTo>
                      <a:pt x="495" y="512"/>
                      <a:pt x="460" y="504"/>
                      <a:pt x="413" y="4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2" name="Freeform 70"/>
              <p:cNvSpPr>
                <a:spLocks noEditPoints="1"/>
              </p:cNvSpPr>
              <p:nvPr/>
            </p:nvSpPr>
            <p:spPr bwMode="auto">
              <a:xfrm>
                <a:off x="594" y="467"/>
                <a:ext cx="1846" cy="1852"/>
              </a:xfrm>
              <a:custGeom>
                <a:avLst/>
                <a:gdLst>
                  <a:gd name="T0" fmla="*/ 483 w 967"/>
                  <a:gd name="T1" fmla="*/ 953 h 967"/>
                  <a:gd name="T2" fmla="*/ 13 w 967"/>
                  <a:gd name="T3" fmla="*/ 483 h 967"/>
                  <a:gd name="T4" fmla="*/ 483 w 967"/>
                  <a:gd name="T5" fmla="*/ 12 h 967"/>
                  <a:gd name="T6" fmla="*/ 954 w 967"/>
                  <a:gd name="T7" fmla="*/ 483 h 967"/>
                  <a:gd name="T8" fmla="*/ 483 w 967"/>
                  <a:gd name="T9" fmla="*/ 953 h 967"/>
                  <a:gd name="T10" fmla="*/ 483 w 967"/>
                  <a:gd name="T11" fmla="*/ 0 h 967"/>
                  <a:gd name="T12" fmla="*/ 0 w 967"/>
                  <a:gd name="T13" fmla="*/ 483 h 967"/>
                  <a:gd name="T14" fmla="*/ 483 w 967"/>
                  <a:gd name="T15" fmla="*/ 967 h 967"/>
                  <a:gd name="T16" fmla="*/ 967 w 967"/>
                  <a:gd name="T17" fmla="*/ 483 h 967"/>
                  <a:gd name="T18" fmla="*/ 483 w 967"/>
                  <a:gd name="T19" fmla="*/ 0 h 9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67" h="967">
                    <a:moveTo>
                      <a:pt x="483" y="953"/>
                    </a:moveTo>
                    <a:cubicBezTo>
                      <a:pt x="224" y="953"/>
                      <a:pt x="13" y="742"/>
                      <a:pt x="13" y="483"/>
                    </a:cubicBezTo>
                    <a:cubicBezTo>
                      <a:pt x="13" y="223"/>
                      <a:pt x="224" y="12"/>
                      <a:pt x="483" y="12"/>
                    </a:cubicBezTo>
                    <a:cubicBezTo>
                      <a:pt x="743" y="12"/>
                      <a:pt x="954" y="223"/>
                      <a:pt x="954" y="483"/>
                    </a:cubicBezTo>
                    <a:cubicBezTo>
                      <a:pt x="954" y="742"/>
                      <a:pt x="743" y="953"/>
                      <a:pt x="483" y="953"/>
                    </a:cubicBezTo>
                    <a:close/>
                    <a:moveTo>
                      <a:pt x="483" y="0"/>
                    </a:moveTo>
                    <a:cubicBezTo>
                      <a:pt x="216" y="0"/>
                      <a:pt x="0" y="216"/>
                      <a:pt x="0" y="483"/>
                    </a:cubicBezTo>
                    <a:cubicBezTo>
                      <a:pt x="0" y="751"/>
                      <a:pt x="216" y="967"/>
                      <a:pt x="483" y="967"/>
                    </a:cubicBezTo>
                    <a:cubicBezTo>
                      <a:pt x="750" y="967"/>
                      <a:pt x="967" y="751"/>
                      <a:pt x="967" y="483"/>
                    </a:cubicBezTo>
                    <a:cubicBezTo>
                      <a:pt x="967" y="216"/>
                      <a:pt x="750" y="0"/>
                      <a:pt x="48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3" name="Freeform 71"/>
              <p:cNvSpPr/>
              <p:nvPr/>
            </p:nvSpPr>
            <p:spPr bwMode="auto">
              <a:xfrm>
                <a:off x="802" y="1063"/>
                <a:ext cx="67" cy="61"/>
              </a:xfrm>
              <a:custGeom>
                <a:avLst/>
                <a:gdLst>
                  <a:gd name="T0" fmla="*/ 23 w 35"/>
                  <a:gd name="T1" fmla="*/ 3 h 32"/>
                  <a:gd name="T2" fmla="*/ 10 w 35"/>
                  <a:gd name="T3" fmla="*/ 1 h 32"/>
                  <a:gd name="T4" fmla="*/ 2 w 35"/>
                  <a:gd name="T5" fmla="*/ 9 h 32"/>
                  <a:gd name="T6" fmla="*/ 2 w 35"/>
                  <a:gd name="T7" fmla="*/ 21 h 32"/>
                  <a:gd name="T8" fmla="*/ 12 w 35"/>
                  <a:gd name="T9" fmla="*/ 29 h 32"/>
                  <a:gd name="T10" fmla="*/ 25 w 35"/>
                  <a:gd name="T11" fmla="*/ 31 h 32"/>
                  <a:gd name="T12" fmla="*/ 33 w 35"/>
                  <a:gd name="T13" fmla="*/ 23 h 32"/>
                  <a:gd name="T14" fmla="*/ 33 w 35"/>
                  <a:gd name="T15" fmla="*/ 12 h 32"/>
                  <a:gd name="T16" fmla="*/ 23 w 35"/>
                  <a:gd name="T17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23" y="3"/>
                    </a:moveTo>
                    <a:cubicBezTo>
                      <a:pt x="18" y="0"/>
                      <a:pt x="13" y="0"/>
                      <a:pt x="10" y="1"/>
                    </a:cubicBezTo>
                    <a:cubicBezTo>
                      <a:pt x="6" y="3"/>
                      <a:pt x="4" y="5"/>
                      <a:pt x="2" y="9"/>
                    </a:cubicBezTo>
                    <a:cubicBezTo>
                      <a:pt x="0" y="13"/>
                      <a:pt x="0" y="17"/>
                      <a:pt x="2" y="21"/>
                    </a:cubicBezTo>
                    <a:cubicBezTo>
                      <a:pt x="3" y="24"/>
                      <a:pt x="6" y="27"/>
                      <a:pt x="12" y="29"/>
                    </a:cubicBezTo>
                    <a:cubicBezTo>
                      <a:pt x="17" y="32"/>
                      <a:pt x="21" y="32"/>
                      <a:pt x="25" y="31"/>
                    </a:cubicBezTo>
                    <a:cubicBezTo>
                      <a:pt x="29" y="29"/>
                      <a:pt x="32" y="27"/>
                      <a:pt x="33" y="23"/>
                    </a:cubicBezTo>
                    <a:cubicBezTo>
                      <a:pt x="35" y="19"/>
                      <a:pt x="35" y="15"/>
                      <a:pt x="33" y="12"/>
                    </a:cubicBezTo>
                    <a:cubicBezTo>
                      <a:pt x="32" y="8"/>
                      <a:pt x="28" y="5"/>
                      <a:pt x="2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4" name="Freeform 72"/>
              <p:cNvSpPr/>
              <p:nvPr/>
            </p:nvSpPr>
            <p:spPr bwMode="auto">
              <a:xfrm>
                <a:off x="1392" y="1886"/>
                <a:ext cx="42" cy="77"/>
              </a:xfrm>
              <a:custGeom>
                <a:avLst/>
                <a:gdLst>
                  <a:gd name="T0" fmla="*/ 22 w 22"/>
                  <a:gd name="T1" fmla="*/ 0 h 40"/>
                  <a:gd name="T2" fmla="*/ 22 w 22"/>
                  <a:gd name="T3" fmla="*/ 40 h 40"/>
                  <a:gd name="T4" fmla="*/ 12 w 22"/>
                  <a:gd name="T5" fmla="*/ 40 h 40"/>
                  <a:gd name="T6" fmla="*/ 12 w 22"/>
                  <a:gd name="T7" fmla="*/ 14 h 40"/>
                  <a:gd name="T8" fmla="*/ 6 w 22"/>
                  <a:gd name="T9" fmla="*/ 17 h 40"/>
                  <a:gd name="T10" fmla="*/ 0 w 22"/>
                  <a:gd name="T11" fmla="*/ 20 h 40"/>
                  <a:gd name="T12" fmla="*/ 0 w 22"/>
                  <a:gd name="T13" fmla="*/ 11 h 40"/>
                  <a:gd name="T14" fmla="*/ 9 w 22"/>
                  <a:gd name="T15" fmla="*/ 7 h 40"/>
                  <a:gd name="T16" fmla="*/ 14 w 22"/>
                  <a:gd name="T17" fmla="*/ 0 h 40"/>
                  <a:gd name="T18" fmla="*/ 22 w 22"/>
                  <a:gd name="T1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40">
                    <a:moveTo>
                      <a:pt x="22" y="0"/>
                    </a:moveTo>
                    <a:cubicBezTo>
                      <a:pt x="22" y="40"/>
                      <a:pt x="22" y="40"/>
                      <a:pt x="22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5"/>
                      <a:pt x="8" y="17"/>
                      <a:pt x="6" y="17"/>
                    </a:cubicBezTo>
                    <a:cubicBezTo>
                      <a:pt x="5" y="18"/>
                      <a:pt x="3" y="19"/>
                      <a:pt x="0" y="2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4" y="10"/>
                      <a:pt x="7" y="8"/>
                      <a:pt x="9" y="7"/>
                    </a:cubicBezTo>
                    <a:cubicBezTo>
                      <a:pt x="11" y="5"/>
                      <a:pt x="12" y="3"/>
                      <a:pt x="14" y="0"/>
                    </a:cubicBez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5" name="Freeform 73"/>
              <p:cNvSpPr>
                <a:spLocks noEditPoints="1"/>
              </p:cNvSpPr>
              <p:nvPr/>
            </p:nvSpPr>
            <p:spPr bwMode="auto">
              <a:xfrm>
                <a:off x="1453" y="1886"/>
                <a:ext cx="61" cy="77"/>
              </a:xfrm>
              <a:custGeom>
                <a:avLst/>
                <a:gdLst>
                  <a:gd name="T0" fmla="*/ 21 w 32"/>
                  <a:gd name="T1" fmla="*/ 14 h 40"/>
                  <a:gd name="T2" fmla="*/ 19 w 32"/>
                  <a:gd name="T3" fmla="*/ 9 h 40"/>
                  <a:gd name="T4" fmla="*/ 16 w 32"/>
                  <a:gd name="T5" fmla="*/ 7 h 40"/>
                  <a:gd name="T6" fmla="*/ 12 w 32"/>
                  <a:gd name="T7" fmla="*/ 9 h 40"/>
                  <a:gd name="T8" fmla="*/ 11 w 32"/>
                  <a:gd name="T9" fmla="*/ 14 h 40"/>
                  <a:gd name="T10" fmla="*/ 12 w 32"/>
                  <a:gd name="T11" fmla="*/ 19 h 40"/>
                  <a:gd name="T12" fmla="*/ 16 w 32"/>
                  <a:gd name="T13" fmla="*/ 20 h 40"/>
                  <a:gd name="T14" fmla="*/ 20 w 32"/>
                  <a:gd name="T15" fmla="*/ 19 h 40"/>
                  <a:gd name="T16" fmla="*/ 21 w 32"/>
                  <a:gd name="T17" fmla="*/ 14 h 40"/>
                  <a:gd name="T18" fmla="*/ 1 w 32"/>
                  <a:gd name="T19" fmla="*/ 31 h 40"/>
                  <a:gd name="T20" fmla="*/ 12 w 32"/>
                  <a:gd name="T21" fmla="*/ 30 h 40"/>
                  <a:gd name="T22" fmla="*/ 13 w 32"/>
                  <a:gd name="T23" fmla="*/ 33 h 40"/>
                  <a:gd name="T24" fmla="*/ 16 w 32"/>
                  <a:gd name="T25" fmla="*/ 34 h 40"/>
                  <a:gd name="T26" fmla="*/ 20 w 32"/>
                  <a:gd name="T27" fmla="*/ 31 h 40"/>
                  <a:gd name="T28" fmla="*/ 21 w 32"/>
                  <a:gd name="T29" fmla="*/ 23 h 40"/>
                  <a:gd name="T30" fmla="*/ 18 w 32"/>
                  <a:gd name="T31" fmla="*/ 26 h 40"/>
                  <a:gd name="T32" fmla="*/ 13 w 32"/>
                  <a:gd name="T33" fmla="*/ 27 h 40"/>
                  <a:gd name="T34" fmla="*/ 4 w 32"/>
                  <a:gd name="T35" fmla="*/ 23 h 40"/>
                  <a:gd name="T36" fmla="*/ 0 w 32"/>
                  <a:gd name="T37" fmla="*/ 14 h 40"/>
                  <a:gd name="T38" fmla="*/ 2 w 32"/>
                  <a:gd name="T39" fmla="*/ 7 h 40"/>
                  <a:gd name="T40" fmla="*/ 7 w 32"/>
                  <a:gd name="T41" fmla="*/ 2 h 40"/>
                  <a:gd name="T42" fmla="*/ 15 w 32"/>
                  <a:gd name="T43" fmla="*/ 0 h 40"/>
                  <a:gd name="T44" fmla="*/ 25 w 32"/>
                  <a:gd name="T45" fmla="*/ 2 h 40"/>
                  <a:gd name="T46" fmla="*/ 30 w 32"/>
                  <a:gd name="T47" fmla="*/ 9 h 40"/>
                  <a:gd name="T48" fmla="*/ 32 w 32"/>
                  <a:gd name="T49" fmla="*/ 20 h 40"/>
                  <a:gd name="T50" fmla="*/ 28 w 32"/>
                  <a:gd name="T51" fmla="*/ 36 h 40"/>
                  <a:gd name="T52" fmla="*/ 16 w 32"/>
                  <a:gd name="T53" fmla="*/ 40 h 40"/>
                  <a:gd name="T54" fmla="*/ 8 w 32"/>
                  <a:gd name="T55" fmla="*/ 39 h 40"/>
                  <a:gd name="T56" fmla="*/ 4 w 32"/>
                  <a:gd name="T57" fmla="*/ 36 h 40"/>
                  <a:gd name="T58" fmla="*/ 1 w 32"/>
                  <a:gd name="T59" fmla="*/ 3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2" h="40">
                    <a:moveTo>
                      <a:pt x="21" y="14"/>
                    </a:moveTo>
                    <a:cubicBezTo>
                      <a:pt x="21" y="12"/>
                      <a:pt x="21" y="10"/>
                      <a:pt x="19" y="9"/>
                    </a:cubicBezTo>
                    <a:cubicBezTo>
                      <a:pt x="18" y="8"/>
                      <a:pt x="17" y="7"/>
                      <a:pt x="16" y="7"/>
                    </a:cubicBezTo>
                    <a:cubicBezTo>
                      <a:pt x="14" y="7"/>
                      <a:pt x="13" y="8"/>
                      <a:pt x="12" y="9"/>
                    </a:cubicBezTo>
                    <a:cubicBezTo>
                      <a:pt x="11" y="10"/>
                      <a:pt x="11" y="11"/>
                      <a:pt x="11" y="14"/>
                    </a:cubicBezTo>
                    <a:cubicBezTo>
                      <a:pt x="11" y="16"/>
                      <a:pt x="11" y="17"/>
                      <a:pt x="12" y="19"/>
                    </a:cubicBezTo>
                    <a:cubicBezTo>
                      <a:pt x="13" y="20"/>
                      <a:pt x="14" y="20"/>
                      <a:pt x="16" y="20"/>
                    </a:cubicBezTo>
                    <a:cubicBezTo>
                      <a:pt x="17" y="20"/>
                      <a:pt x="19" y="20"/>
                      <a:pt x="20" y="19"/>
                    </a:cubicBezTo>
                    <a:cubicBezTo>
                      <a:pt x="21" y="18"/>
                      <a:pt x="21" y="16"/>
                      <a:pt x="21" y="14"/>
                    </a:cubicBezTo>
                    <a:close/>
                    <a:moveTo>
                      <a:pt x="1" y="31"/>
                    </a:moveTo>
                    <a:cubicBezTo>
                      <a:pt x="12" y="30"/>
                      <a:pt x="12" y="30"/>
                      <a:pt x="12" y="30"/>
                    </a:cubicBezTo>
                    <a:cubicBezTo>
                      <a:pt x="12" y="31"/>
                      <a:pt x="13" y="32"/>
                      <a:pt x="13" y="33"/>
                    </a:cubicBezTo>
                    <a:cubicBezTo>
                      <a:pt x="14" y="34"/>
                      <a:pt x="15" y="34"/>
                      <a:pt x="16" y="34"/>
                    </a:cubicBezTo>
                    <a:cubicBezTo>
                      <a:pt x="18" y="34"/>
                      <a:pt x="19" y="33"/>
                      <a:pt x="20" y="31"/>
                    </a:cubicBezTo>
                    <a:cubicBezTo>
                      <a:pt x="21" y="30"/>
                      <a:pt x="21" y="27"/>
                      <a:pt x="21" y="23"/>
                    </a:cubicBezTo>
                    <a:cubicBezTo>
                      <a:pt x="20" y="24"/>
                      <a:pt x="19" y="25"/>
                      <a:pt x="18" y="26"/>
                    </a:cubicBezTo>
                    <a:cubicBezTo>
                      <a:pt x="16" y="27"/>
                      <a:pt x="15" y="27"/>
                      <a:pt x="13" y="27"/>
                    </a:cubicBezTo>
                    <a:cubicBezTo>
                      <a:pt x="9" y="27"/>
                      <a:pt x="6" y="26"/>
                      <a:pt x="4" y="23"/>
                    </a:cubicBezTo>
                    <a:cubicBezTo>
                      <a:pt x="2" y="21"/>
                      <a:pt x="0" y="18"/>
                      <a:pt x="0" y="14"/>
                    </a:cubicBezTo>
                    <a:cubicBezTo>
                      <a:pt x="0" y="11"/>
                      <a:pt x="1" y="9"/>
                      <a:pt x="2" y="7"/>
                    </a:cubicBezTo>
                    <a:cubicBezTo>
                      <a:pt x="3" y="5"/>
                      <a:pt x="5" y="3"/>
                      <a:pt x="7" y="2"/>
                    </a:cubicBezTo>
                    <a:cubicBezTo>
                      <a:pt x="9" y="1"/>
                      <a:pt x="12" y="0"/>
                      <a:pt x="15" y="0"/>
                    </a:cubicBezTo>
                    <a:cubicBezTo>
                      <a:pt x="19" y="0"/>
                      <a:pt x="22" y="1"/>
                      <a:pt x="25" y="2"/>
                    </a:cubicBezTo>
                    <a:cubicBezTo>
                      <a:pt x="27" y="4"/>
                      <a:pt x="29" y="6"/>
                      <a:pt x="30" y="9"/>
                    </a:cubicBezTo>
                    <a:cubicBezTo>
                      <a:pt x="32" y="12"/>
                      <a:pt x="32" y="16"/>
                      <a:pt x="32" y="20"/>
                    </a:cubicBezTo>
                    <a:cubicBezTo>
                      <a:pt x="32" y="27"/>
                      <a:pt x="31" y="32"/>
                      <a:pt x="28" y="36"/>
                    </a:cubicBezTo>
                    <a:cubicBezTo>
                      <a:pt x="25" y="39"/>
                      <a:pt x="21" y="40"/>
                      <a:pt x="16" y="40"/>
                    </a:cubicBezTo>
                    <a:cubicBezTo>
                      <a:pt x="13" y="40"/>
                      <a:pt x="10" y="40"/>
                      <a:pt x="8" y="39"/>
                    </a:cubicBezTo>
                    <a:cubicBezTo>
                      <a:pt x="7" y="39"/>
                      <a:pt x="5" y="38"/>
                      <a:pt x="4" y="36"/>
                    </a:cubicBezTo>
                    <a:cubicBezTo>
                      <a:pt x="3" y="35"/>
                      <a:pt x="2" y="33"/>
                      <a:pt x="1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6" name="Freeform 74"/>
              <p:cNvSpPr/>
              <p:nvPr/>
            </p:nvSpPr>
            <p:spPr bwMode="auto">
              <a:xfrm>
                <a:off x="1520" y="1888"/>
                <a:ext cx="61" cy="75"/>
              </a:xfrm>
              <a:custGeom>
                <a:avLst/>
                <a:gdLst>
                  <a:gd name="T0" fmla="*/ 5 w 32"/>
                  <a:gd name="T1" fmla="*/ 0 h 39"/>
                  <a:gd name="T2" fmla="*/ 30 w 32"/>
                  <a:gd name="T3" fmla="*/ 0 h 39"/>
                  <a:gd name="T4" fmla="*/ 30 w 32"/>
                  <a:gd name="T5" fmla="*/ 9 h 39"/>
                  <a:gd name="T6" fmla="*/ 13 w 32"/>
                  <a:gd name="T7" fmla="*/ 9 h 39"/>
                  <a:gd name="T8" fmla="*/ 12 w 32"/>
                  <a:gd name="T9" fmla="*/ 15 h 39"/>
                  <a:gd name="T10" fmla="*/ 16 w 32"/>
                  <a:gd name="T11" fmla="*/ 13 h 39"/>
                  <a:gd name="T12" fmla="*/ 19 w 32"/>
                  <a:gd name="T13" fmla="*/ 13 h 39"/>
                  <a:gd name="T14" fmla="*/ 29 w 32"/>
                  <a:gd name="T15" fmla="*/ 16 h 39"/>
                  <a:gd name="T16" fmla="*/ 32 w 32"/>
                  <a:gd name="T17" fmla="*/ 25 h 39"/>
                  <a:gd name="T18" fmla="*/ 30 w 32"/>
                  <a:gd name="T19" fmla="*/ 32 h 39"/>
                  <a:gd name="T20" fmla="*/ 25 w 32"/>
                  <a:gd name="T21" fmla="*/ 38 h 39"/>
                  <a:gd name="T22" fmla="*/ 16 w 32"/>
                  <a:gd name="T23" fmla="*/ 39 h 39"/>
                  <a:gd name="T24" fmla="*/ 10 w 32"/>
                  <a:gd name="T25" fmla="*/ 39 h 39"/>
                  <a:gd name="T26" fmla="*/ 5 w 32"/>
                  <a:gd name="T27" fmla="*/ 37 h 39"/>
                  <a:gd name="T28" fmla="*/ 2 w 32"/>
                  <a:gd name="T29" fmla="*/ 33 h 39"/>
                  <a:gd name="T30" fmla="*/ 0 w 32"/>
                  <a:gd name="T31" fmla="*/ 29 h 39"/>
                  <a:gd name="T32" fmla="*/ 11 w 32"/>
                  <a:gd name="T33" fmla="*/ 28 h 39"/>
                  <a:gd name="T34" fmla="*/ 13 w 32"/>
                  <a:gd name="T35" fmla="*/ 32 h 39"/>
                  <a:gd name="T36" fmla="*/ 16 w 32"/>
                  <a:gd name="T37" fmla="*/ 33 h 39"/>
                  <a:gd name="T38" fmla="*/ 20 w 32"/>
                  <a:gd name="T39" fmla="*/ 31 h 39"/>
                  <a:gd name="T40" fmla="*/ 21 w 32"/>
                  <a:gd name="T41" fmla="*/ 26 h 39"/>
                  <a:gd name="T42" fmla="*/ 20 w 32"/>
                  <a:gd name="T43" fmla="*/ 21 h 39"/>
                  <a:gd name="T44" fmla="*/ 16 w 32"/>
                  <a:gd name="T45" fmla="*/ 19 h 39"/>
                  <a:gd name="T46" fmla="*/ 13 w 32"/>
                  <a:gd name="T47" fmla="*/ 20 h 39"/>
                  <a:gd name="T48" fmla="*/ 11 w 32"/>
                  <a:gd name="T49" fmla="*/ 22 h 39"/>
                  <a:gd name="T50" fmla="*/ 1 w 32"/>
                  <a:gd name="T51" fmla="*/ 21 h 39"/>
                  <a:gd name="T52" fmla="*/ 5 w 32"/>
                  <a:gd name="T53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" h="39">
                    <a:moveTo>
                      <a:pt x="5" y="0"/>
                    </a:moveTo>
                    <a:cubicBezTo>
                      <a:pt x="30" y="0"/>
                      <a:pt x="30" y="0"/>
                      <a:pt x="30" y="0"/>
                    </a:cubicBezTo>
                    <a:cubicBezTo>
                      <a:pt x="30" y="9"/>
                      <a:pt x="30" y="9"/>
                      <a:pt x="30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4"/>
                      <a:pt x="14" y="14"/>
                      <a:pt x="16" y="13"/>
                    </a:cubicBezTo>
                    <a:cubicBezTo>
                      <a:pt x="17" y="13"/>
                      <a:pt x="18" y="13"/>
                      <a:pt x="19" y="13"/>
                    </a:cubicBezTo>
                    <a:cubicBezTo>
                      <a:pt x="23" y="13"/>
                      <a:pt x="26" y="14"/>
                      <a:pt x="29" y="16"/>
                    </a:cubicBezTo>
                    <a:cubicBezTo>
                      <a:pt x="31" y="19"/>
                      <a:pt x="32" y="22"/>
                      <a:pt x="32" y="25"/>
                    </a:cubicBezTo>
                    <a:cubicBezTo>
                      <a:pt x="32" y="28"/>
                      <a:pt x="32" y="30"/>
                      <a:pt x="30" y="32"/>
                    </a:cubicBezTo>
                    <a:cubicBezTo>
                      <a:pt x="29" y="35"/>
                      <a:pt x="27" y="36"/>
                      <a:pt x="25" y="38"/>
                    </a:cubicBezTo>
                    <a:cubicBezTo>
                      <a:pt x="23" y="39"/>
                      <a:pt x="20" y="39"/>
                      <a:pt x="16" y="39"/>
                    </a:cubicBezTo>
                    <a:cubicBezTo>
                      <a:pt x="14" y="39"/>
                      <a:pt x="12" y="39"/>
                      <a:pt x="10" y="39"/>
                    </a:cubicBezTo>
                    <a:cubicBezTo>
                      <a:pt x="8" y="38"/>
                      <a:pt x="6" y="38"/>
                      <a:pt x="5" y="37"/>
                    </a:cubicBezTo>
                    <a:cubicBezTo>
                      <a:pt x="4" y="36"/>
                      <a:pt x="3" y="35"/>
                      <a:pt x="2" y="33"/>
                    </a:cubicBezTo>
                    <a:cubicBezTo>
                      <a:pt x="1" y="32"/>
                      <a:pt x="1" y="31"/>
                      <a:pt x="0" y="29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9"/>
                      <a:pt x="12" y="31"/>
                      <a:pt x="13" y="32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8" y="33"/>
                      <a:pt x="19" y="32"/>
                      <a:pt x="20" y="31"/>
                    </a:cubicBezTo>
                    <a:cubicBezTo>
                      <a:pt x="21" y="30"/>
                      <a:pt x="21" y="28"/>
                      <a:pt x="21" y="26"/>
                    </a:cubicBezTo>
                    <a:cubicBezTo>
                      <a:pt x="21" y="24"/>
                      <a:pt x="21" y="22"/>
                      <a:pt x="20" y="21"/>
                    </a:cubicBezTo>
                    <a:cubicBezTo>
                      <a:pt x="19" y="20"/>
                      <a:pt x="18" y="19"/>
                      <a:pt x="16" y="19"/>
                    </a:cubicBezTo>
                    <a:cubicBezTo>
                      <a:pt x="15" y="19"/>
                      <a:pt x="14" y="20"/>
                      <a:pt x="13" y="20"/>
                    </a:cubicBezTo>
                    <a:cubicBezTo>
                      <a:pt x="12" y="21"/>
                      <a:pt x="11" y="21"/>
                      <a:pt x="11" y="22"/>
                    </a:cubicBezTo>
                    <a:cubicBezTo>
                      <a:pt x="1" y="21"/>
                      <a:pt x="1" y="21"/>
                      <a:pt x="1" y="21"/>
                    </a:cubicBez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7" name="Freeform 75"/>
              <p:cNvSpPr/>
              <p:nvPr/>
            </p:nvSpPr>
            <p:spPr bwMode="auto">
              <a:xfrm>
                <a:off x="1587" y="1886"/>
                <a:ext cx="61" cy="77"/>
              </a:xfrm>
              <a:custGeom>
                <a:avLst/>
                <a:gdLst>
                  <a:gd name="T0" fmla="*/ 11 w 32"/>
                  <a:gd name="T1" fmla="*/ 12 h 40"/>
                  <a:gd name="T2" fmla="*/ 0 w 32"/>
                  <a:gd name="T3" fmla="*/ 11 h 40"/>
                  <a:gd name="T4" fmla="*/ 5 w 32"/>
                  <a:gd name="T5" fmla="*/ 3 h 40"/>
                  <a:gd name="T6" fmla="*/ 16 w 32"/>
                  <a:gd name="T7" fmla="*/ 0 h 40"/>
                  <a:gd name="T8" fmla="*/ 26 w 32"/>
                  <a:gd name="T9" fmla="*/ 3 h 40"/>
                  <a:gd name="T10" fmla="*/ 30 w 32"/>
                  <a:gd name="T11" fmla="*/ 10 h 40"/>
                  <a:gd name="T12" fmla="*/ 28 w 32"/>
                  <a:gd name="T13" fmla="*/ 15 h 40"/>
                  <a:gd name="T14" fmla="*/ 24 w 32"/>
                  <a:gd name="T15" fmla="*/ 19 h 40"/>
                  <a:gd name="T16" fmla="*/ 28 w 32"/>
                  <a:gd name="T17" fmla="*/ 20 h 40"/>
                  <a:gd name="T18" fmla="*/ 31 w 32"/>
                  <a:gd name="T19" fmla="*/ 23 h 40"/>
                  <a:gd name="T20" fmla="*/ 32 w 32"/>
                  <a:gd name="T21" fmla="*/ 28 h 40"/>
                  <a:gd name="T22" fmla="*/ 30 w 32"/>
                  <a:gd name="T23" fmla="*/ 34 h 40"/>
                  <a:gd name="T24" fmla="*/ 25 w 32"/>
                  <a:gd name="T25" fmla="*/ 39 h 40"/>
                  <a:gd name="T26" fmla="*/ 16 w 32"/>
                  <a:gd name="T27" fmla="*/ 40 h 40"/>
                  <a:gd name="T28" fmla="*/ 8 w 32"/>
                  <a:gd name="T29" fmla="*/ 39 h 40"/>
                  <a:gd name="T30" fmla="*/ 3 w 32"/>
                  <a:gd name="T31" fmla="*/ 36 h 40"/>
                  <a:gd name="T32" fmla="*/ 0 w 32"/>
                  <a:gd name="T33" fmla="*/ 30 h 40"/>
                  <a:gd name="T34" fmla="*/ 11 w 32"/>
                  <a:gd name="T35" fmla="*/ 28 h 40"/>
                  <a:gd name="T36" fmla="*/ 13 w 32"/>
                  <a:gd name="T37" fmla="*/ 33 h 40"/>
                  <a:gd name="T38" fmla="*/ 16 w 32"/>
                  <a:gd name="T39" fmla="*/ 34 h 40"/>
                  <a:gd name="T40" fmla="*/ 20 w 32"/>
                  <a:gd name="T41" fmla="*/ 32 h 40"/>
                  <a:gd name="T42" fmla="*/ 21 w 32"/>
                  <a:gd name="T43" fmla="*/ 28 h 40"/>
                  <a:gd name="T44" fmla="*/ 20 w 32"/>
                  <a:gd name="T45" fmla="*/ 24 h 40"/>
                  <a:gd name="T46" fmla="*/ 16 w 32"/>
                  <a:gd name="T47" fmla="*/ 23 h 40"/>
                  <a:gd name="T48" fmla="*/ 12 w 32"/>
                  <a:gd name="T49" fmla="*/ 23 h 40"/>
                  <a:gd name="T50" fmla="*/ 13 w 32"/>
                  <a:gd name="T51" fmla="*/ 15 h 40"/>
                  <a:gd name="T52" fmla="*/ 14 w 32"/>
                  <a:gd name="T53" fmla="*/ 16 h 40"/>
                  <a:gd name="T54" fmla="*/ 18 w 32"/>
                  <a:gd name="T55" fmla="*/ 14 h 40"/>
                  <a:gd name="T56" fmla="*/ 19 w 32"/>
                  <a:gd name="T57" fmla="*/ 11 h 40"/>
                  <a:gd name="T58" fmla="*/ 18 w 32"/>
                  <a:gd name="T59" fmla="*/ 8 h 40"/>
                  <a:gd name="T60" fmla="*/ 15 w 32"/>
                  <a:gd name="T61" fmla="*/ 7 h 40"/>
                  <a:gd name="T62" fmla="*/ 12 w 32"/>
                  <a:gd name="T63" fmla="*/ 8 h 40"/>
                  <a:gd name="T64" fmla="*/ 11 w 32"/>
                  <a:gd name="T65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40">
                    <a:moveTo>
                      <a:pt x="11" y="12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7"/>
                      <a:pt x="3" y="5"/>
                      <a:pt x="5" y="3"/>
                    </a:cubicBezTo>
                    <a:cubicBezTo>
                      <a:pt x="8" y="1"/>
                      <a:pt x="11" y="0"/>
                      <a:pt x="16" y="0"/>
                    </a:cubicBezTo>
                    <a:cubicBezTo>
                      <a:pt x="21" y="0"/>
                      <a:pt x="24" y="1"/>
                      <a:pt x="26" y="3"/>
                    </a:cubicBezTo>
                    <a:cubicBezTo>
                      <a:pt x="29" y="5"/>
                      <a:pt x="30" y="8"/>
                      <a:pt x="30" y="10"/>
                    </a:cubicBezTo>
                    <a:cubicBezTo>
                      <a:pt x="30" y="12"/>
                      <a:pt x="29" y="14"/>
                      <a:pt x="28" y="15"/>
                    </a:cubicBezTo>
                    <a:cubicBezTo>
                      <a:pt x="27" y="16"/>
                      <a:pt x="26" y="18"/>
                      <a:pt x="24" y="19"/>
                    </a:cubicBezTo>
                    <a:cubicBezTo>
                      <a:pt x="26" y="19"/>
                      <a:pt x="27" y="19"/>
                      <a:pt x="28" y="20"/>
                    </a:cubicBezTo>
                    <a:cubicBezTo>
                      <a:pt x="29" y="21"/>
                      <a:pt x="30" y="22"/>
                      <a:pt x="31" y="23"/>
                    </a:cubicBezTo>
                    <a:cubicBezTo>
                      <a:pt x="31" y="24"/>
                      <a:pt x="32" y="26"/>
                      <a:pt x="32" y="28"/>
                    </a:cubicBezTo>
                    <a:cubicBezTo>
                      <a:pt x="32" y="30"/>
                      <a:pt x="31" y="32"/>
                      <a:pt x="30" y="34"/>
                    </a:cubicBezTo>
                    <a:cubicBezTo>
                      <a:pt x="29" y="36"/>
                      <a:pt x="27" y="38"/>
                      <a:pt x="25" y="39"/>
                    </a:cubicBezTo>
                    <a:cubicBezTo>
                      <a:pt x="23" y="40"/>
                      <a:pt x="20" y="40"/>
                      <a:pt x="16" y="40"/>
                    </a:cubicBezTo>
                    <a:cubicBezTo>
                      <a:pt x="13" y="40"/>
                      <a:pt x="10" y="40"/>
                      <a:pt x="8" y="39"/>
                    </a:cubicBezTo>
                    <a:cubicBezTo>
                      <a:pt x="6" y="38"/>
                      <a:pt x="4" y="37"/>
                      <a:pt x="3" y="36"/>
                    </a:cubicBezTo>
                    <a:cubicBezTo>
                      <a:pt x="2" y="34"/>
                      <a:pt x="1" y="32"/>
                      <a:pt x="0" y="30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30"/>
                      <a:pt x="12" y="32"/>
                      <a:pt x="13" y="33"/>
                    </a:cubicBezTo>
                    <a:cubicBezTo>
                      <a:pt x="13" y="34"/>
                      <a:pt x="15" y="34"/>
                      <a:pt x="16" y="34"/>
                    </a:cubicBezTo>
                    <a:cubicBezTo>
                      <a:pt x="17" y="34"/>
                      <a:pt x="19" y="33"/>
                      <a:pt x="20" y="32"/>
                    </a:cubicBezTo>
                    <a:cubicBezTo>
                      <a:pt x="20" y="31"/>
                      <a:pt x="21" y="30"/>
                      <a:pt x="21" y="28"/>
                    </a:cubicBezTo>
                    <a:cubicBezTo>
                      <a:pt x="21" y="26"/>
                      <a:pt x="20" y="25"/>
                      <a:pt x="20" y="24"/>
                    </a:cubicBezTo>
                    <a:cubicBezTo>
                      <a:pt x="19" y="23"/>
                      <a:pt x="17" y="23"/>
                      <a:pt x="16" y="23"/>
                    </a:cubicBezTo>
                    <a:cubicBezTo>
                      <a:pt x="15" y="23"/>
                      <a:pt x="14" y="23"/>
                      <a:pt x="12" y="23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9" y="13"/>
                      <a:pt x="19" y="12"/>
                      <a:pt x="19" y="11"/>
                    </a:cubicBezTo>
                    <a:cubicBezTo>
                      <a:pt x="19" y="10"/>
                      <a:pt x="19" y="9"/>
                      <a:pt x="18" y="8"/>
                    </a:cubicBezTo>
                    <a:cubicBezTo>
                      <a:pt x="17" y="8"/>
                      <a:pt x="16" y="7"/>
                      <a:pt x="15" y="7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1" y="9"/>
                      <a:pt x="11" y="10"/>
                      <a:pt x="1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8" name="Freeform 76"/>
              <p:cNvSpPr/>
              <p:nvPr/>
            </p:nvSpPr>
            <p:spPr bwMode="auto">
              <a:xfrm>
                <a:off x="1079" y="1957"/>
                <a:ext cx="19" cy="10"/>
              </a:xfrm>
              <a:custGeom>
                <a:avLst/>
                <a:gdLst>
                  <a:gd name="T0" fmla="*/ 0 w 19"/>
                  <a:gd name="T1" fmla="*/ 10 h 10"/>
                  <a:gd name="T2" fmla="*/ 9 w 19"/>
                  <a:gd name="T3" fmla="*/ 8 h 10"/>
                  <a:gd name="T4" fmla="*/ 19 w 19"/>
                  <a:gd name="T5" fmla="*/ 6 h 10"/>
                  <a:gd name="T6" fmla="*/ 13 w 19"/>
                  <a:gd name="T7" fmla="*/ 2 h 10"/>
                  <a:gd name="T8" fmla="*/ 7 w 19"/>
                  <a:gd name="T9" fmla="*/ 0 h 10"/>
                  <a:gd name="T10" fmla="*/ 0 w 19"/>
                  <a:gd name="T1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" h="10">
                    <a:moveTo>
                      <a:pt x="0" y="10"/>
                    </a:moveTo>
                    <a:lnTo>
                      <a:pt x="9" y="8"/>
                    </a:lnTo>
                    <a:lnTo>
                      <a:pt x="19" y="6"/>
                    </a:lnTo>
                    <a:lnTo>
                      <a:pt x="13" y="2"/>
                    </a:lnTo>
                    <a:lnTo>
                      <a:pt x="7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9" name="Freeform 77"/>
              <p:cNvSpPr/>
              <p:nvPr/>
            </p:nvSpPr>
            <p:spPr bwMode="auto">
              <a:xfrm>
                <a:off x="1182" y="684"/>
                <a:ext cx="48" cy="36"/>
              </a:xfrm>
              <a:custGeom>
                <a:avLst/>
                <a:gdLst>
                  <a:gd name="T0" fmla="*/ 22 w 25"/>
                  <a:gd name="T1" fmla="*/ 11 h 19"/>
                  <a:gd name="T2" fmla="*/ 24 w 25"/>
                  <a:gd name="T3" fmla="*/ 8 h 19"/>
                  <a:gd name="T4" fmla="*/ 24 w 25"/>
                  <a:gd name="T5" fmla="*/ 4 h 19"/>
                  <a:gd name="T6" fmla="*/ 21 w 25"/>
                  <a:gd name="T7" fmla="*/ 1 h 19"/>
                  <a:gd name="T8" fmla="*/ 16 w 25"/>
                  <a:gd name="T9" fmla="*/ 1 h 19"/>
                  <a:gd name="T10" fmla="*/ 8 w 25"/>
                  <a:gd name="T11" fmla="*/ 4 h 19"/>
                  <a:gd name="T12" fmla="*/ 0 w 25"/>
                  <a:gd name="T13" fmla="*/ 7 h 19"/>
                  <a:gd name="T14" fmla="*/ 5 w 25"/>
                  <a:gd name="T15" fmla="*/ 19 h 19"/>
                  <a:gd name="T16" fmla="*/ 13 w 25"/>
                  <a:gd name="T17" fmla="*/ 16 h 19"/>
                  <a:gd name="T18" fmla="*/ 22 w 25"/>
                  <a:gd name="T19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19">
                    <a:moveTo>
                      <a:pt x="22" y="11"/>
                    </a:moveTo>
                    <a:cubicBezTo>
                      <a:pt x="23" y="10"/>
                      <a:pt x="24" y="9"/>
                      <a:pt x="24" y="8"/>
                    </a:cubicBezTo>
                    <a:cubicBezTo>
                      <a:pt x="25" y="7"/>
                      <a:pt x="25" y="5"/>
                      <a:pt x="24" y="4"/>
                    </a:cubicBezTo>
                    <a:cubicBezTo>
                      <a:pt x="23" y="2"/>
                      <a:pt x="22" y="1"/>
                      <a:pt x="21" y="1"/>
                    </a:cubicBezTo>
                    <a:cubicBezTo>
                      <a:pt x="19" y="0"/>
                      <a:pt x="18" y="0"/>
                      <a:pt x="16" y="1"/>
                    </a:cubicBezTo>
                    <a:cubicBezTo>
                      <a:pt x="15" y="1"/>
                      <a:pt x="13" y="2"/>
                      <a:pt x="8" y="4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8" y="14"/>
                      <a:pt x="21" y="12"/>
                      <a:pt x="22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0" name="Freeform 78"/>
              <p:cNvSpPr/>
              <p:nvPr/>
            </p:nvSpPr>
            <p:spPr bwMode="auto">
              <a:xfrm>
                <a:off x="2129" y="971"/>
                <a:ext cx="40" cy="46"/>
              </a:xfrm>
              <a:custGeom>
                <a:avLst/>
                <a:gdLst>
                  <a:gd name="T0" fmla="*/ 10 w 21"/>
                  <a:gd name="T1" fmla="*/ 22 h 24"/>
                  <a:gd name="T2" fmla="*/ 14 w 21"/>
                  <a:gd name="T3" fmla="*/ 24 h 24"/>
                  <a:gd name="T4" fmla="*/ 18 w 21"/>
                  <a:gd name="T5" fmla="*/ 23 h 24"/>
                  <a:gd name="T6" fmla="*/ 20 w 21"/>
                  <a:gd name="T7" fmla="*/ 19 h 24"/>
                  <a:gd name="T8" fmla="*/ 20 w 21"/>
                  <a:gd name="T9" fmla="*/ 14 h 24"/>
                  <a:gd name="T10" fmla="*/ 16 w 21"/>
                  <a:gd name="T11" fmla="*/ 7 h 24"/>
                  <a:gd name="T12" fmla="*/ 11 w 21"/>
                  <a:gd name="T13" fmla="*/ 0 h 24"/>
                  <a:gd name="T14" fmla="*/ 0 w 21"/>
                  <a:gd name="T15" fmla="*/ 6 h 24"/>
                  <a:gd name="T16" fmla="*/ 4 w 21"/>
                  <a:gd name="T17" fmla="*/ 14 h 24"/>
                  <a:gd name="T18" fmla="*/ 10 w 21"/>
                  <a:gd name="T1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24">
                    <a:moveTo>
                      <a:pt x="10" y="22"/>
                    </a:moveTo>
                    <a:cubicBezTo>
                      <a:pt x="11" y="23"/>
                      <a:pt x="12" y="24"/>
                      <a:pt x="14" y="24"/>
                    </a:cubicBezTo>
                    <a:cubicBezTo>
                      <a:pt x="15" y="24"/>
                      <a:pt x="16" y="24"/>
                      <a:pt x="18" y="23"/>
                    </a:cubicBezTo>
                    <a:cubicBezTo>
                      <a:pt x="19" y="22"/>
                      <a:pt x="20" y="21"/>
                      <a:pt x="20" y="19"/>
                    </a:cubicBezTo>
                    <a:cubicBezTo>
                      <a:pt x="21" y="18"/>
                      <a:pt x="21" y="16"/>
                      <a:pt x="20" y="14"/>
                    </a:cubicBezTo>
                    <a:cubicBezTo>
                      <a:pt x="19" y="14"/>
                      <a:pt x="18" y="11"/>
                      <a:pt x="16" y="7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7" y="18"/>
                      <a:pt x="9" y="21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1" name="Freeform 79"/>
              <p:cNvSpPr/>
              <p:nvPr/>
            </p:nvSpPr>
            <p:spPr bwMode="auto">
              <a:xfrm>
                <a:off x="789" y="1157"/>
                <a:ext cx="40" cy="28"/>
              </a:xfrm>
              <a:custGeom>
                <a:avLst/>
                <a:gdLst>
                  <a:gd name="T0" fmla="*/ 40 w 40"/>
                  <a:gd name="T1" fmla="*/ 0 h 28"/>
                  <a:gd name="T2" fmla="*/ 0 w 40"/>
                  <a:gd name="T3" fmla="*/ 3 h 28"/>
                  <a:gd name="T4" fmla="*/ 30 w 40"/>
                  <a:gd name="T5" fmla="*/ 28 h 28"/>
                  <a:gd name="T6" fmla="*/ 40 w 40"/>
                  <a:gd name="T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8">
                    <a:moveTo>
                      <a:pt x="40" y="0"/>
                    </a:moveTo>
                    <a:lnTo>
                      <a:pt x="0" y="3"/>
                    </a:lnTo>
                    <a:lnTo>
                      <a:pt x="30" y="28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2" name="Freeform 80"/>
              <p:cNvSpPr/>
              <p:nvPr/>
            </p:nvSpPr>
            <p:spPr bwMode="auto">
              <a:xfrm>
                <a:off x="1590" y="2112"/>
                <a:ext cx="41" cy="63"/>
              </a:xfrm>
              <a:custGeom>
                <a:avLst/>
                <a:gdLst>
                  <a:gd name="T0" fmla="*/ 8 w 21"/>
                  <a:gd name="T1" fmla="*/ 10 h 33"/>
                  <a:gd name="T2" fmla="*/ 4 w 21"/>
                  <a:gd name="T3" fmla="*/ 12 h 33"/>
                  <a:gd name="T4" fmla="*/ 2 w 21"/>
                  <a:gd name="T5" fmla="*/ 15 h 33"/>
                  <a:gd name="T6" fmla="*/ 1 w 21"/>
                  <a:gd name="T7" fmla="*/ 20 h 33"/>
                  <a:gd name="T8" fmla="*/ 1 w 21"/>
                  <a:gd name="T9" fmla="*/ 23 h 33"/>
                  <a:gd name="T10" fmla="*/ 2 w 21"/>
                  <a:gd name="T11" fmla="*/ 27 h 33"/>
                  <a:gd name="T12" fmla="*/ 9 w 21"/>
                  <a:gd name="T13" fmla="*/ 32 h 33"/>
                  <a:gd name="T14" fmla="*/ 13 w 21"/>
                  <a:gd name="T15" fmla="*/ 33 h 33"/>
                  <a:gd name="T16" fmla="*/ 16 w 21"/>
                  <a:gd name="T17" fmla="*/ 33 h 33"/>
                  <a:gd name="T18" fmla="*/ 19 w 21"/>
                  <a:gd name="T19" fmla="*/ 30 h 33"/>
                  <a:gd name="T20" fmla="*/ 20 w 21"/>
                  <a:gd name="T21" fmla="*/ 27 h 33"/>
                  <a:gd name="T22" fmla="*/ 21 w 21"/>
                  <a:gd name="T23" fmla="*/ 25 h 33"/>
                  <a:gd name="T24" fmla="*/ 20 w 21"/>
                  <a:gd name="T25" fmla="*/ 20 h 33"/>
                  <a:gd name="T26" fmla="*/ 14 w 21"/>
                  <a:gd name="T27" fmla="*/ 16 h 33"/>
                  <a:gd name="T28" fmla="*/ 15 w 21"/>
                  <a:gd name="T29" fmla="*/ 12 h 33"/>
                  <a:gd name="T30" fmla="*/ 17 w 21"/>
                  <a:gd name="T31" fmla="*/ 11 h 33"/>
                  <a:gd name="T32" fmla="*/ 18 w 21"/>
                  <a:gd name="T33" fmla="*/ 8 h 33"/>
                  <a:gd name="T34" fmla="*/ 18 w 21"/>
                  <a:gd name="T35" fmla="*/ 5 h 33"/>
                  <a:gd name="T36" fmla="*/ 18 w 21"/>
                  <a:gd name="T37" fmla="*/ 2 h 33"/>
                  <a:gd name="T38" fmla="*/ 15 w 21"/>
                  <a:gd name="T39" fmla="*/ 3 h 33"/>
                  <a:gd name="T40" fmla="*/ 10 w 21"/>
                  <a:gd name="T41" fmla="*/ 8 h 33"/>
                  <a:gd name="T42" fmla="*/ 9 w 21"/>
                  <a:gd name="T43" fmla="*/ 9 h 33"/>
                  <a:gd name="T44" fmla="*/ 8 w 21"/>
                  <a:gd name="T45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33">
                    <a:moveTo>
                      <a:pt x="8" y="10"/>
                    </a:moveTo>
                    <a:cubicBezTo>
                      <a:pt x="6" y="10"/>
                      <a:pt x="4" y="12"/>
                      <a:pt x="4" y="12"/>
                    </a:cubicBezTo>
                    <a:cubicBezTo>
                      <a:pt x="2" y="14"/>
                      <a:pt x="2" y="15"/>
                      <a:pt x="2" y="15"/>
                    </a:cubicBezTo>
                    <a:cubicBezTo>
                      <a:pt x="2" y="16"/>
                      <a:pt x="1" y="20"/>
                      <a:pt x="1" y="20"/>
                    </a:cubicBezTo>
                    <a:cubicBezTo>
                      <a:pt x="1" y="20"/>
                      <a:pt x="0" y="23"/>
                      <a:pt x="1" y="23"/>
                    </a:cubicBezTo>
                    <a:cubicBezTo>
                      <a:pt x="1" y="24"/>
                      <a:pt x="2" y="26"/>
                      <a:pt x="2" y="27"/>
                    </a:cubicBezTo>
                    <a:cubicBezTo>
                      <a:pt x="4" y="29"/>
                      <a:pt x="9" y="32"/>
                      <a:pt x="9" y="32"/>
                    </a:cubicBezTo>
                    <a:cubicBezTo>
                      <a:pt x="10" y="33"/>
                      <a:pt x="12" y="33"/>
                      <a:pt x="13" y="33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9" y="33"/>
                      <a:pt x="19" y="30"/>
                      <a:pt x="19" y="30"/>
                    </a:cubicBezTo>
                    <a:cubicBezTo>
                      <a:pt x="19" y="28"/>
                      <a:pt x="20" y="27"/>
                      <a:pt x="20" y="27"/>
                    </a:cubicBezTo>
                    <a:cubicBezTo>
                      <a:pt x="21" y="26"/>
                      <a:pt x="21" y="25"/>
                      <a:pt x="21" y="25"/>
                    </a:cubicBezTo>
                    <a:cubicBezTo>
                      <a:pt x="20" y="23"/>
                      <a:pt x="20" y="20"/>
                      <a:pt x="20" y="20"/>
                    </a:cubicBezTo>
                    <a:cubicBezTo>
                      <a:pt x="18" y="19"/>
                      <a:pt x="14" y="16"/>
                      <a:pt x="14" y="16"/>
                    </a:cubicBezTo>
                    <a:cubicBezTo>
                      <a:pt x="12" y="12"/>
                      <a:pt x="15" y="12"/>
                      <a:pt x="15" y="12"/>
                    </a:cubicBezTo>
                    <a:cubicBezTo>
                      <a:pt x="16" y="12"/>
                      <a:pt x="17" y="11"/>
                      <a:pt x="17" y="11"/>
                    </a:cubicBezTo>
                    <a:cubicBezTo>
                      <a:pt x="19" y="11"/>
                      <a:pt x="18" y="8"/>
                      <a:pt x="18" y="8"/>
                    </a:cubicBezTo>
                    <a:cubicBezTo>
                      <a:pt x="18" y="6"/>
                      <a:pt x="18" y="5"/>
                      <a:pt x="18" y="5"/>
                    </a:cubicBezTo>
                    <a:cubicBezTo>
                      <a:pt x="19" y="2"/>
                      <a:pt x="18" y="2"/>
                      <a:pt x="18" y="2"/>
                    </a:cubicBezTo>
                    <a:cubicBezTo>
                      <a:pt x="17" y="0"/>
                      <a:pt x="15" y="3"/>
                      <a:pt x="15" y="3"/>
                    </a:cubicBezTo>
                    <a:cubicBezTo>
                      <a:pt x="14" y="4"/>
                      <a:pt x="10" y="8"/>
                      <a:pt x="10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8" y="10"/>
                      <a:pt x="8" y="10"/>
                      <a:pt x="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3" name="Freeform 81"/>
              <p:cNvSpPr/>
              <p:nvPr/>
            </p:nvSpPr>
            <p:spPr bwMode="auto">
              <a:xfrm>
                <a:off x="1224" y="2049"/>
                <a:ext cx="9" cy="21"/>
              </a:xfrm>
              <a:custGeom>
                <a:avLst/>
                <a:gdLst>
                  <a:gd name="T0" fmla="*/ 0 w 5"/>
                  <a:gd name="T1" fmla="*/ 0 h 11"/>
                  <a:gd name="T2" fmla="*/ 2 w 5"/>
                  <a:gd name="T3" fmla="*/ 5 h 11"/>
                  <a:gd name="T4" fmla="*/ 3 w 5"/>
                  <a:gd name="T5" fmla="*/ 7 h 11"/>
                  <a:gd name="T6" fmla="*/ 3 w 5"/>
                  <a:gd name="T7" fmla="*/ 10 h 11"/>
                  <a:gd name="T8" fmla="*/ 5 w 5"/>
                  <a:gd name="T9" fmla="*/ 9 h 11"/>
                  <a:gd name="T10" fmla="*/ 4 w 5"/>
                  <a:gd name="T11" fmla="*/ 3 h 11"/>
                  <a:gd name="T12" fmla="*/ 3 w 5"/>
                  <a:gd name="T13" fmla="*/ 0 h 11"/>
                  <a:gd name="T14" fmla="*/ 0 w 5"/>
                  <a:gd name="T1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11">
                    <a:moveTo>
                      <a:pt x="0" y="0"/>
                    </a:moveTo>
                    <a:cubicBezTo>
                      <a:pt x="1" y="3"/>
                      <a:pt x="2" y="4"/>
                      <a:pt x="2" y="5"/>
                    </a:cubicBezTo>
                    <a:cubicBezTo>
                      <a:pt x="3" y="6"/>
                      <a:pt x="3" y="7"/>
                      <a:pt x="3" y="7"/>
                    </a:cubicBezTo>
                    <a:cubicBezTo>
                      <a:pt x="4" y="9"/>
                      <a:pt x="3" y="8"/>
                      <a:pt x="3" y="10"/>
                    </a:cubicBezTo>
                    <a:cubicBezTo>
                      <a:pt x="4" y="11"/>
                      <a:pt x="4" y="10"/>
                      <a:pt x="5" y="9"/>
                    </a:cubicBezTo>
                    <a:cubicBezTo>
                      <a:pt x="4" y="8"/>
                      <a:pt x="4" y="5"/>
                      <a:pt x="4" y="3"/>
                    </a:cubicBezTo>
                    <a:cubicBezTo>
                      <a:pt x="3" y="2"/>
                      <a:pt x="3" y="1"/>
                      <a:pt x="3" y="0"/>
                    </a:cubicBezTo>
                    <a:cubicBezTo>
                      <a:pt x="2" y="0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4" name="Freeform 82"/>
              <p:cNvSpPr/>
              <p:nvPr/>
            </p:nvSpPr>
            <p:spPr bwMode="auto">
              <a:xfrm>
                <a:off x="1190" y="2064"/>
                <a:ext cx="34" cy="12"/>
              </a:xfrm>
              <a:custGeom>
                <a:avLst/>
                <a:gdLst>
                  <a:gd name="T0" fmla="*/ 0 w 18"/>
                  <a:gd name="T1" fmla="*/ 6 h 6"/>
                  <a:gd name="T2" fmla="*/ 5 w 18"/>
                  <a:gd name="T3" fmla="*/ 5 h 6"/>
                  <a:gd name="T4" fmla="*/ 17 w 18"/>
                  <a:gd name="T5" fmla="*/ 3 h 6"/>
                  <a:gd name="T6" fmla="*/ 18 w 18"/>
                  <a:gd name="T7" fmla="*/ 2 h 6"/>
                  <a:gd name="T8" fmla="*/ 18 w 18"/>
                  <a:gd name="T9" fmla="*/ 1 h 6"/>
                  <a:gd name="T10" fmla="*/ 17 w 18"/>
                  <a:gd name="T11" fmla="*/ 0 h 6"/>
                  <a:gd name="T12" fmla="*/ 0 w 18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6">
                    <a:moveTo>
                      <a:pt x="0" y="6"/>
                    </a:moveTo>
                    <a:cubicBezTo>
                      <a:pt x="1" y="6"/>
                      <a:pt x="4" y="5"/>
                      <a:pt x="5" y="5"/>
                    </a:cubicBezTo>
                    <a:cubicBezTo>
                      <a:pt x="9" y="5"/>
                      <a:pt x="15" y="4"/>
                      <a:pt x="17" y="3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8" y="1"/>
                      <a:pt x="18" y="0"/>
                      <a:pt x="17" y="0"/>
                    </a:cubicBezTo>
                    <a:cubicBezTo>
                      <a:pt x="13" y="3"/>
                      <a:pt x="3" y="4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5" name="Freeform 83"/>
              <p:cNvSpPr/>
              <p:nvPr/>
            </p:nvSpPr>
            <p:spPr bwMode="auto">
              <a:xfrm>
                <a:off x="1671" y="647"/>
                <a:ext cx="63" cy="71"/>
              </a:xfrm>
              <a:custGeom>
                <a:avLst/>
                <a:gdLst>
                  <a:gd name="T0" fmla="*/ 12 w 33"/>
                  <a:gd name="T1" fmla="*/ 35 h 37"/>
                  <a:gd name="T2" fmla="*/ 24 w 33"/>
                  <a:gd name="T3" fmla="*/ 34 h 37"/>
                  <a:gd name="T4" fmla="*/ 32 w 33"/>
                  <a:gd name="T5" fmla="*/ 22 h 37"/>
                  <a:gd name="T6" fmla="*/ 31 w 33"/>
                  <a:gd name="T7" fmla="*/ 8 h 37"/>
                  <a:gd name="T8" fmla="*/ 21 w 33"/>
                  <a:gd name="T9" fmla="*/ 1 h 37"/>
                  <a:gd name="T10" fmla="*/ 9 w 33"/>
                  <a:gd name="T11" fmla="*/ 2 h 37"/>
                  <a:gd name="T12" fmla="*/ 1 w 33"/>
                  <a:gd name="T13" fmla="*/ 14 h 37"/>
                  <a:gd name="T14" fmla="*/ 2 w 33"/>
                  <a:gd name="T15" fmla="*/ 28 h 37"/>
                  <a:gd name="T16" fmla="*/ 12 w 33"/>
                  <a:gd name="T17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37">
                    <a:moveTo>
                      <a:pt x="12" y="35"/>
                    </a:moveTo>
                    <a:cubicBezTo>
                      <a:pt x="16" y="37"/>
                      <a:pt x="20" y="36"/>
                      <a:pt x="24" y="34"/>
                    </a:cubicBezTo>
                    <a:cubicBezTo>
                      <a:pt x="27" y="32"/>
                      <a:pt x="30" y="28"/>
                      <a:pt x="32" y="22"/>
                    </a:cubicBezTo>
                    <a:cubicBezTo>
                      <a:pt x="33" y="16"/>
                      <a:pt x="33" y="12"/>
                      <a:pt x="31" y="8"/>
                    </a:cubicBezTo>
                    <a:cubicBezTo>
                      <a:pt x="29" y="4"/>
                      <a:pt x="26" y="2"/>
                      <a:pt x="21" y="1"/>
                    </a:cubicBezTo>
                    <a:cubicBezTo>
                      <a:pt x="17" y="0"/>
                      <a:pt x="13" y="0"/>
                      <a:pt x="9" y="2"/>
                    </a:cubicBezTo>
                    <a:cubicBezTo>
                      <a:pt x="5" y="4"/>
                      <a:pt x="3" y="8"/>
                      <a:pt x="1" y="14"/>
                    </a:cubicBezTo>
                    <a:cubicBezTo>
                      <a:pt x="0" y="20"/>
                      <a:pt x="0" y="24"/>
                      <a:pt x="2" y="28"/>
                    </a:cubicBezTo>
                    <a:cubicBezTo>
                      <a:pt x="4" y="32"/>
                      <a:pt x="7" y="34"/>
                      <a:pt x="1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6" name="Freeform 84"/>
              <p:cNvSpPr>
                <a:spLocks noEditPoints="1"/>
              </p:cNvSpPr>
              <p:nvPr/>
            </p:nvSpPr>
            <p:spPr bwMode="auto">
              <a:xfrm>
                <a:off x="653" y="521"/>
                <a:ext cx="1726" cy="1733"/>
              </a:xfrm>
              <a:custGeom>
                <a:avLst/>
                <a:gdLst>
                  <a:gd name="T0" fmla="*/ 811 w 904"/>
                  <a:gd name="T1" fmla="*/ 404 h 905"/>
                  <a:gd name="T2" fmla="*/ 773 w 904"/>
                  <a:gd name="T3" fmla="*/ 280 h 905"/>
                  <a:gd name="T4" fmla="*/ 778 w 904"/>
                  <a:gd name="T5" fmla="*/ 210 h 905"/>
                  <a:gd name="T6" fmla="*/ 721 w 904"/>
                  <a:gd name="T7" fmla="*/ 187 h 905"/>
                  <a:gd name="T8" fmla="*/ 685 w 904"/>
                  <a:gd name="T9" fmla="*/ 149 h 905"/>
                  <a:gd name="T10" fmla="*/ 616 w 904"/>
                  <a:gd name="T11" fmla="*/ 113 h 905"/>
                  <a:gd name="T12" fmla="*/ 564 w 904"/>
                  <a:gd name="T13" fmla="*/ 108 h 905"/>
                  <a:gd name="T14" fmla="*/ 460 w 904"/>
                  <a:gd name="T15" fmla="*/ 45 h 905"/>
                  <a:gd name="T16" fmla="*/ 374 w 904"/>
                  <a:gd name="T17" fmla="*/ 52 h 905"/>
                  <a:gd name="T18" fmla="*/ 347 w 904"/>
                  <a:gd name="T19" fmla="*/ 78 h 905"/>
                  <a:gd name="T20" fmla="*/ 361 w 904"/>
                  <a:gd name="T21" fmla="*/ 92 h 905"/>
                  <a:gd name="T22" fmla="*/ 311 w 904"/>
                  <a:gd name="T23" fmla="*/ 104 h 905"/>
                  <a:gd name="T24" fmla="*/ 249 w 904"/>
                  <a:gd name="T25" fmla="*/ 97 h 905"/>
                  <a:gd name="T26" fmla="*/ 174 w 904"/>
                  <a:gd name="T27" fmla="*/ 151 h 905"/>
                  <a:gd name="T28" fmla="*/ 120 w 904"/>
                  <a:gd name="T29" fmla="*/ 211 h 905"/>
                  <a:gd name="T30" fmla="*/ 120 w 904"/>
                  <a:gd name="T31" fmla="*/ 282 h 905"/>
                  <a:gd name="T32" fmla="*/ 131 w 904"/>
                  <a:gd name="T33" fmla="*/ 289 h 905"/>
                  <a:gd name="T34" fmla="*/ 95 w 904"/>
                  <a:gd name="T35" fmla="*/ 411 h 905"/>
                  <a:gd name="T36" fmla="*/ 40 w 904"/>
                  <a:gd name="T37" fmla="*/ 454 h 905"/>
                  <a:gd name="T38" fmla="*/ 50 w 904"/>
                  <a:gd name="T39" fmla="*/ 519 h 905"/>
                  <a:gd name="T40" fmla="*/ 101 w 904"/>
                  <a:gd name="T41" fmla="*/ 526 h 905"/>
                  <a:gd name="T42" fmla="*/ 237 w 904"/>
                  <a:gd name="T43" fmla="*/ 764 h 905"/>
                  <a:gd name="T44" fmla="*/ 217 w 904"/>
                  <a:gd name="T45" fmla="*/ 741 h 905"/>
                  <a:gd name="T46" fmla="*/ 195 w 904"/>
                  <a:gd name="T47" fmla="*/ 742 h 905"/>
                  <a:gd name="T48" fmla="*/ 288 w 904"/>
                  <a:gd name="T49" fmla="*/ 830 h 905"/>
                  <a:gd name="T50" fmla="*/ 283 w 904"/>
                  <a:gd name="T51" fmla="*/ 801 h 905"/>
                  <a:gd name="T52" fmla="*/ 308 w 904"/>
                  <a:gd name="T53" fmla="*/ 811 h 905"/>
                  <a:gd name="T54" fmla="*/ 316 w 904"/>
                  <a:gd name="T55" fmla="*/ 787 h 905"/>
                  <a:gd name="T56" fmla="*/ 309 w 904"/>
                  <a:gd name="T57" fmla="*/ 843 h 905"/>
                  <a:gd name="T58" fmla="*/ 351 w 904"/>
                  <a:gd name="T59" fmla="*/ 858 h 905"/>
                  <a:gd name="T60" fmla="*/ 420 w 904"/>
                  <a:gd name="T61" fmla="*/ 807 h 905"/>
                  <a:gd name="T62" fmla="*/ 412 w 904"/>
                  <a:gd name="T63" fmla="*/ 875 h 905"/>
                  <a:gd name="T64" fmla="*/ 399 w 904"/>
                  <a:gd name="T65" fmla="*/ 866 h 905"/>
                  <a:gd name="T66" fmla="*/ 429 w 904"/>
                  <a:gd name="T67" fmla="*/ 859 h 905"/>
                  <a:gd name="T68" fmla="*/ 478 w 904"/>
                  <a:gd name="T69" fmla="*/ 857 h 905"/>
                  <a:gd name="T70" fmla="*/ 476 w 904"/>
                  <a:gd name="T71" fmla="*/ 832 h 905"/>
                  <a:gd name="T72" fmla="*/ 528 w 904"/>
                  <a:gd name="T73" fmla="*/ 866 h 905"/>
                  <a:gd name="T74" fmla="*/ 485 w 904"/>
                  <a:gd name="T75" fmla="*/ 851 h 905"/>
                  <a:gd name="T76" fmla="*/ 515 w 904"/>
                  <a:gd name="T77" fmla="*/ 820 h 905"/>
                  <a:gd name="T78" fmla="*/ 598 w 904"/>
                  <a:gd name="T79" fmla="*/ 840 h 905"/>
                  <a:gd name="T80" fmla="*/ 587 w 904"/>
                  <a:gd name="T81" fmla="*/ 835 h 905"/>
                  <a:gd name="T82" fmla="*/ 583 w 904"/>
                  <a:gd name="T83" fmla="*/ 805 h 905"/>
                  <a:gd name="T84" fmla="*/ 599 w 904"/>
                  <a:gd name="T85" fmla="*/ 797 h 905"/>
                  <a:gd name="T86" fmla="*/ 615 w 904"/>
                  <a:gd name="T87" fmla="*/ 825 h 905"/>
                  <a:gd name="T88" fmla="*/ 655 w 904"/>
                  <a:gd name="T89" fmla="*/ 793 h 905"/>
                  <a:gd name="T90" fmla="*/ 653 w 904"/>
                  <a:gd name="T91" fmla="*/ 761 h 905"/>
                  <a:gd name="T92" fmla="*/ 663 w 904"/>
                  <a:gd name="T93" fmla="*/ 752 h 905"/>
                  <a:gd name="T94" fmla="*/ 667 w 904"/>
                  <a:gd name="T95" fmla="*/ 737 h 905"/>
                  <a:gd name="T96" fmla="*/ 675 w 904"/>
                  <a:gd name="T97" fmla="*/ 737 h 905"/>
                  <a:gd name="T98" fmla="*/ 676 w 904"/>
                  <a:gd name="T99" fmla="*/ 722 h 905"/>
                  <a:gd name="T100" fmla="*/ 690 w 904"/>
                  <a:gd name="T101" fmla="*/ 738 h 905"/>
                  <a:gd name="T102" fmla="*/ 665 w 904"/>
                  <a:gd name="T103" fmla="*/ 771 h 905"/>
                  <a:gd name="T104" fmla="*/ 688 w 904"/>
                  <a:gd name="T105" fmla="*/ 807 h 905"/>
                  <a:gd name="T106" fmla="*/ 679 w 904"/>
                  <a:gd name="T107" fmla="*/ 769 h 905"/>
                  <a:gd name="T108" fmla="*/ 705 w 904"/>
                  <a:gd name="T109" fmla="*/ 766 h 905"/>
                  <a:gd name="T110" fmla="*/ 777 w 904"/>
                  <a:gd name="T111" fmla="*/ 296 h 905"/>
                  <a:gd name="T112" fmla="*/ 809 w 904"/>
                  <a:gd name="T113" fmla="*/ 386 h 905"/>
                  <a:gd name="T114" fmla="*/ 842 w 904"/>
                  <a:gd name="T115" fmla="*/ 517 h 905"/>
                  <a:gd name="T116" fmla="*/ 806 w 904"/>
                  <a:gd name="T117" fmla="*/ 478 h 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04" h="905">
                    <a:moveTo>
                      <a:pt x="452" y="0"/>
                    </a:moveTo>
                    <a:cubicBezTo>
                      <a:pt x="202" y="0"/>
                      <a:pt x="0" y="203"/>
                      <a:pt x="0" y="453"/>
                    </a:cubicBezTo>
                    <a:cubicBezTo>
                      <a:pt x="0" y="703"/>
                      <a:pt x="202" y="905"/>
                      <a:pt x="452" y="905"/>
                    </a:cubicBezTo>
                    <a:cubicBezTo>
                      <a:pt x="702" y="905"/>
                      <a:pt x="904" y="703"/>
                      <a:pt x="904" y="453"/>
                    </a:cubicBezTo>
                    <a:cubicBezTo>
                      <a:pt x="904" y="203"/>
                      <a:pt x="702" y="0"/>
                      <a:pt x="452" y="0"/>
                    </a:cubicBezTo>
                    <a:close/>
                    <a:moveTo>
                      <a:pt x="857" y="430"/>
                    </a:moveTo>
                    <a:cubicBezTo>
                      <a:pt x="849" y="431"/>
                      <a:pt x="849" y="431"/>
                      <a:pt x="849" y="431"/>
                    </a:cubicBezTo>
                    <a:cubicBezTo>
                      <a:pt x="845" y="400"/>
                      <a:pt x="845" y="400"/>
                      <a:pt x="845" y="400"/>
                    </a:cubicBezTo>
                    <a:cubicBezTo>
                      <a:pt x="834" y="402"/>
                      <a:pt x="834" y="402"/>
                      <a:pt x="834" y="402"/>
                    </a:cubicBezTo>
                    <a:cubicBezTo>
                      <a:pt x="837" y="430"/>
                      <a:pt x="837" y="430"/>
                      <a:pt x="837" y="430"/>
                    </a:cubicBezTo>
                    <a:cubicBezTo>
                      <a:pt x="828" y="431"/>
                      <a:pt x="828" y="431"/>
                      <a:pt x="828" y="431"/>
                    </a:cubicBezTo>
                    <a:cubicBezTo>
                      <a:pt x="825" y="403"/>
                      <a:pt x="825" y="403"/>
                      <a:pt x="825" y="403"/>
                    </a:cubicBezTo>
                    <a:cubicBezTo>
                      <a:pt x="811" y="404"/>
                      <a:pt x="811" y="404"/>
                      <a:pt x="811" y="404"/>
                    </a:cubicBezTo>
                    <a:cubicBezTo>
                      <a:pt x="815" y="436"/>
                      <a:pt x="815" y="436"/>
                      <a:pt x="815" y="436"/>
                    </a:cubicBezTo>
                    <a:cubicBezTo>
                      <a:pt x="806" y="437"/>
                      <a:pt x="806" y="437"/>
                      <a:pt x="806" y="437"/>
                    </a:cubicBezTo>
                    <a:cubicBezTo>
                      <a:pt x="802" y="394"/>
                      <a:pt x="802" y="394"/>
                      <a:pt x="802" y="394"/>
                    </a:cubicBezTo>
                    <a:cubicBezTo>
                      <a:pt x="853" y="388"/>
                      <a:pt x="853" y="388"/>
                      <a:pt x="853" y="388"/>
                    </a:cubicBezTo>
                    <a:lnTo>
                      <a:pt x="857" y="430"/>
                    </a:lnTo>
                    <a:close/>
                    <a:moveTo>
                      <a:pt x="798" y="241"/>
                    </a:moveTo>
                    <a:cubicBezTo>
                      <a:pt x="801" y="246"/>
                      <a:pt x="803" y="250"/>
                      <a:pt x="804" y="253"/>
                    </a:cubicBezTo>
                    <a:cubicBezTo>
                      <a:pt x="804" y="256"/>
                      <a:pt x="804" y="258"/>
                      <a:pt x="803" y="261"/>
                    </a:cubicBezTo>
                    <a:cubicBezTo>
                      <a:pt x="802" y="264"/>
                      <a:pt x="800" y="266"/>
                      <a:pt x="797" y="267"/>
                    </a:cubicBezTo>
                    <a:cubicBezTo>
                      <a:pt x="794" y="270"/>
                      <a:pt x="791" y="270"/>
                      <a:pt x="787" y="269"/>
                    </a:cubicBezTo>
                    <a:cubicBezTo>
                      <a:pt x="784" y="268"/>
                      <a:pt x="780" y="266"/>
                      <a:pt x="777" y="262"/>
                    </a:cubicBezTo>
                    <a:cubicBezTo>
                      <a:pt x="777" y="265"/>
                      <a:pt x="777" y="267"/>
                      <a:pt x="777" y="270"/>
                    </a:cubicBezTo>
                    <a:cubicBezTo>
                      <a:pt x="776" y="272"/>
                      <a:pt x="775" y="275"/>
                      <a:pt x="773" y="280"/>
                    </a:cubicBezTo>
                    <a:cubicBezTo>
                      <a:pt x="768" y="291"/>
                      <a:pt x="768" y="291"/>
                      <a:pt x="768" y="291"/>
                    </a:cubicBezTo>
                    <a:cubicBezTo>
                      <a:pt x="761" y="279"/>
                      <a:pt x="761" y="279"/>
                      <a:pt x="761" y="279"/>
                    </a:cubicBezTo>
                    <a:cubicBezTo>
                      <a:pt x="766" y="266"/>
                      <a:pt x="766" y="266"/>
                      <a:pt x="766" y="266"/>
                    </a:cubicBezTo>
                    <a:cubicBezTo>
                      <a:pt x="768" y="262"/>
                      <a:pt x="769" y="259"/>
                      <a:pt x="769" y="257"/>
                    </a:cubicBezTo>
                    <a:cubicBezTo>
                      <a:pt x="770" y="256"/>
                      <a:pt x="770" y="254"/>
                      <a:pt x="770" y="253"/>
                    </a:cubicBezTo>
                    <a:cubicBezTo>
                      <a:pt x="769" y="252"/>
                      <a:pt x="768" y="250"/>
                      <a:pt x="767" y="248"/>
                    </a:cubicBezTo>
                    <a:cubicBezTo>
                      <a:pt x="766" y="246"/>
                      <a:pt x="766" y="246"/>
                      <a:pt x="766" y="246"/>
                    </a:cubicBezTo>
                    <a:cubicBezTo>
                      <a:pt x="747" y="257"/>
                      <a:pt x="747" y="257"/>
                      <a:pt x="747" y="257"/>
                    </a:cubicBezTo>
                    <a:cubicBezTo>
                      <a:pt x="741" y="247"/>
                      <a:pt x="741" y="247"/>
                      <a:pt x="741" y="247"/>
                    </a:cubicBezTo>
                    <a:cubicBezTo>
                      <a:pt x="785" y="220"/>
                      <a:pt x="785" y="220"/>
                      <a:pt x="785" y="220"/>
                    </a:cubicBezTo>
                    <a:lnTo>
                      <a:pt x="798" y="241"/>
                    </a:lnTo>
                    <a:close/>
                    <a:moveTo>
                      <a:pt x="750" y="176"/>
                    </a:moveTo>
                    <a:cubicBezTo>
                      <a:pt x="778" y="210"/>
                      <a:pt x="778" y="210"/>
                      <a:pt x="778" y="210"/>
                    </a:cubicBezTo>
                    <a:cubicBezTo>
                      <a:pt x="771" y="216"/>
                      <a:pt x="771" y="216"/>
                      <a:pt x="771" y="216"/>
                    </a:cubicBezTo>
                    <a:cubicBezTo>
                      <a:pt x="761" y="203"/>
                      <a:pt x="761" y="203"/>
                      <a:pt x="761" y="203"/>
                    </a:cubicBezTo>
                    <a:cubicBezTo>
                      <a:pt x="728" y="230"/>
                      <a:pt x="728" y="230"/>
                      <a:pt x="728" y="230"/>
                    </a:cubicBezTo>
                    <a:cubicBezTo>
                      <a:pt x="720" y="222"/>
                      <a:pt x="720" y="222"/>
                      <a:pt x="720" y="222"/>
                    </a:cubicBezTo>
                    <a:cubicBezTo>
                      <a:pt x="754" y="194"/>
                      <a:pt x="754" y="194"/>
                      <a:pt x="754" y="194"/>
                    </a:cubicBezTo>
                    <a:cubicBezTo>
                      <a:pt x="743" y="181"/>
                      <a:pt x="743" y="181"/>
                      <a:pt x="743" y="181"/>
                    </a:cubicBezTo>
                    <a:lnTo>
                      <a:pt x="750" y="176"/>
                    </a:lnTo>
                    <a:close/>
                    <a:moveTo>
                      <a:pt x="742" y="168"/>
                    </a:moveTo>
                    <a:cubicBezTo>
                      <a:pt x="736" y="174"/>
                      <a:pt x="736" y="174"/>
                      <a:pt x="736" y="174"/>
                    </a:cubicBezTo>
                    <a:cubicBezTo>
                      <a:pt x="713" y="153"/>
                      <a:pt x="713" y="153"/>
                      <a:pt x="713" y="153"/>
                    </a:cubicBezTo>
                    <a:cubicBezTo>
                      <a:pt x="706" y="162"/>
                      <a:pt x="706" y="162"/>
                      <a:pt x="706" y="162"/>
                    </a:cubicBezTo>
                    <a:cubicBezTo>
                      <a:pt x="726" y="181"/>
                      <a:pt x="726" y="181"/>
                      <a:pt x="726" y="181"/>
                    </a:cubicBezTo>
                    <a:cubicBezTo>
                      <a:pt x="721" y="187"/>
                      <a:pt x="721" y="187"/>
                      <a:pt x="721" y="187"/>
                    </a:cubicBezTo>
                    <a:cubicBezTo>
                      <a:pt x="700" y="168"/>
                      <a:pt x="700" y="168"/>
                      <a:pt x="700" y="168"/>
                    </a:cubicBezTo>
                    <a:cubicBezTo>
                      <a:pt x="690" y="178"/>
                      <a:pt x="690" y="178"/>
                      <a:pt x="690" y="178"/>
                    </a:cubicBezTo>
                    <a:cubicBezTo>
                      <a:pt x="713" y="200"/>
                      <a:pt x="713" y="200"/>
                      <a:pt x="713" y="200"/>
                    </a:cubicBezTo>
                    <a:cubicBezTo>
                      <a:pt x="708" y="206"/>
                      <a:pt x="708" y="206"/>
                      <a:pt x="708" y="206"/>
                    </a:cubicBezTo>
                    <a:cubicBezTo>
                      <a:pt x="676" y="177"/>
                      <a:pt x="676" y="177"/>
                      <a:pt x="676" y="177"/>
                    </a:cubicBezTo>
                    <a:cubicBezTo>
                      <a:pt x="711" y="139"/>
                      <a:pt x="711" y="139"/>
                      <a:pt x="711" y="139"/>
                    </a:cubicBezTo>
                    <a:lnTo>
                      <a:pt x="742" y="168"/>
                    </a:lnTo>
                    <a:close/>
                    <a:moveTo>
                      <a:pt x="664" y="106"/>
                    </a:moveTo>
                    <a:cubicBezTo>
                      <a:pt x="679" y="116"/>
                      <a:pt x="679" y="116"/>
                      <a:pt x="679" y="116"/>
                    </a:cubicBezTo>
                    <a:cubicBezTo>
                      <a:pt x="685" y="120"/>
                      <a:pt x="689" y="123"/>
                      <a:pt x="690" y="124"/>
                    </a:cubicBezTo>
                    <a:cubicBezTo>
                      <a:pt x="692" y="127"/>
                      <a:pt x="693" y="130"/>
                      <a:pt x="694" y="133"/>
                    </a:cubicBezTo>
                    <a:cubicBezTo>
                      <a:pt x="694" y="137"/>
                      <a:pt x="693" y="140"/>
                      <a:pt x="691" y="143"/>
                    </a:cubicBezTo>
                    <a:cubicBezTo>
                      <a:pt x="689" y="146"/>
                      <a:pt x="687" y="148"/>
                      <a:pt x="685" y="149"/>
                    </a:cubicBezTo>
                    <a:cubicBezTo>
                      <a:pt x="682" y="150"/>
                      <a:pt x="680" y="150"/>
                      <a:pt x="678" y="150"/>
                    </a:cubicBezTo>
                    <a:cubicBezTo>
                      <a:pt x="676" y="150"/>
                      <a:pt x="673" y="150"/>
                      <a:pt x="672" y="149"/>
                    </a:cubicBezTo>
                    <a:cubicBezTo>
                      <a:pt x="669" y="148"/>
                      <a:pt x="666" y="146"/>
                      <a:pt x="661" y="143"/>
                    </a:cubicBezTo>
                    <a:cubicBezTo>
                      <a:pt x="655" y="138"/>
                      <a:pt x="655" y="138"/>
                      <a:pt x="655" y="138"/>
                    </a:cubicBezTo>
                    <a:cubicBezTo>
                      <a:pt x="644" y="154"/>
                      <a:pt x="644" y="154"/>
                      <a:pt x="644" y="154"/>
                    </a:cubicBezTo>
                    <a:cubicBezTo>
                      <a:pt x="635" y="148"/>
                      <a:pt x="635" y="148"/>
                      <a:pt x="635" y="148"/>
                    </a:cubicBezTo>
                    <a:lnTo>
                      <a:pt x="664" y="106"/>
                    </a:lnTo>
                    <a:close/>
                    <a:moveTo>
                      <a:pt x="631" y="87"/>
                    </a:moveTo>
                    <a:cubicBezTo>
                      <a:pt x="628" y="95"/>
                      <a:pt x="628" y="95"/>
                      <a:pt x="628" y="95"/>
                    </a:cubicBezTo>
                    <a:cubicBezTo>
                      <a:pt x="603" y="84"/>
                      <a:pt x="603" y="84"/>
                      <a:pt x="603" y="84"/>
                    </a:cubicBezTo>
                    <a:cubicBezTo>
                      <a:pt x="598" y="95"/>
                      <a:pt x="598" y="95"/>
                      <a:pt x="598" y="95"/>
                    </a:cubicBezTo>
                    <a:cubicBezTo>
                      <a:pt x="620" y="105"/>
                      <a:pt x="620" y="105"/>
                      <a:pt x="620" y="105"/>
                    </a:cubicBezTo>
                    <a:cubicBezTo>
                      <a:pt x="616" y="113"/>
                      <a:pt x="616" y="113"/>
                      <a:pt x="616" y="113"/>
                    </a:cubicBezTo>
                    <a:cubicBezTo>
                      <a:pt x="594" y="103"/>
                      <a:pt x="594" y="103"/>
                      <a:pt x="594" y="103"/>
                    </a:cubicBezTo>
                    <a:cubicBezTo>
                      <a:pt x="585" y="124"/>
                      <a:pt x="585" y="124"/>
                      <a:pt x="585" y="124"/>
                    </a:cubicBezTo>
                    <a:cubicBezTo>
                      <a:pt x="575" y="119"/>
                      <a:pt x="575" y="119"/>
                      <a:pt x="575" y="119"/>
                    </a:cubicBezTo>
                    <a:cubicBezTo>
                      <a:pt x="596" y="72"/>
                      <a:pt x="596" y="72"/>
                      <a:pt x="596" y="72"/>
                    </a:cubicBezTo>
                    <a:lnTo>
                      <a:pt x="631" y="87"/>
                    </a:lnTo>
                    <a:close/>
                    <a:moveTo>
                      <a:pt x="523" y="77"/>
                    </a:moveTo>
                    <a:cubicBezTo>
                      <a:pt x="524" y="72"/>
                      <a:pt x="526" y="68"/>
                      <a:pt x="529" y="65"/>
                    </a:cubicBezTo>
                    <a:cubicBezTo>
                      <a:pt x="531" y="63"/>
                      <a:pt x="533" y="61"/>
                      <a:pt x="536" y="60"/>
                    </a:cubicBezTo>
                    <a:cubicBezTo>
                      <a:pt x="538" y="58"/>
                      <a:pt x="541" y="57"/>
                      <a:pt x="544" y="57"/>
                    </a:cubicBezTo>
                    <a:cubicBezTo>
                      <a:pt x="548" y="57"/>
                      <a:pt x="552" y="57"/>
                      <a:pt x="556" y="58"/>
                    </a:cubicBezTo>
                    <a:cubicBezTo>
                      <a:pt x="564" y="60"/>
                      <a:pt x="570" y="64"/>
                      <a:pt x="574" y="70"/>
                    </a:cubicBezTo>
                    <a:cubicBezTo>
                      <a:pt x="578" y="76"/>
                      <a:pt x="578" y="83"/>
                      <a:pt x="576" y="91"/>
                    </a:cubicBezTo>
                    <a:cubicBezTo>
                      <a:pt x="574" y="99"/>
                      <a:pt x="570" y="105"/>
                      <a:pt x="564" y="108"/>
                    </a:cubicBezTo>
                    <a:cubicBezTo>
                      <a:pt x="558" y="112"/>
                      <a:pt x="551" y="112"/>
                      <a:pt x="542" y="110"/>
                    </a:cubicBezTo>
                    <a:cubicBezTo>
                      <a:pt x="534" y="108"/>
                      <a:pt x="528" y="104"/>
                      <a:pt x="525" y="98"/>
                    </a:cubicBezTo>
                    <a:cubicBezTo>
                      <a:pt x="521" y="92"/>
                      <a:pt x="521" y="85"/>
                      <a:pt x="523" y="77"/>
                    </a:cubicBezTo>
                    <a:close/>
                    <a:moveTo>
                      <a:pt x="460" y="45"/>
                    </a:moveTo>
                    <a:cubicBezTo>
                      <a:pt x="472" y="66"/>
                      <a:pt x="472" y="66"/>
                      <a:pt x="472" y="66"/>
                    </a:cubicBezTo>
                    <a:cubicBezTo>
                      <a:pt x="486" y="46"/>
                      <a:pt x="486" y="46"/>
                      <a:pt x="486" y="46"/>
                    </a:cubicBezTo>
                    <a:cubicBezTo>
                      <a:pt x="499" y="47"/>
                      <a:pt x="499" y="47"/>
                      <a:pt x="499" y="47"/>
                    </a:cubicBezTo>
                    <a:cubicBezTo>
                      <a:pt x="477" y="76"/>
                      <a:pt x="477" y="76"/>
                      <a:pt x="477" y="76"/>
                    </a:cubicBezTo>
                    <a:cubicBezTo>
                      <a:pt x="475" y="97"/>
                      <a:pt x="475" y="97"/>
                      <a:pt x="475" y="97"/>
                    </a:cubicBezTo>
                    <a:cubicBezTo>
                      <a:pt x="464" y="97"/>
                      <a:pt x="464" y="97"/>
                      <a:pt x="464" y="97"/>
                    </a:cubicBezTo>
                    <a:cubicBezTo>
                      <a:pt x="465" y="75"/>
                      <a:pt x="465" y="75"/>
                      <a:pt x="465" y="75"/>
                    </a:cubicBezTo>
                    <a:cubicBezTo>
                      <a:pt x="446" y="44"/>
                      <a:pt x="446" y="44"/>
                      <a:pt x="446" y="44"/>
                    </a:cubicBezTo>
                    <a:lnTo>
                      <a:pt x="460" y="45"/>
                    </a:lnTo>
                    <a:close/>
                    <a:moveTo>
                      <a:pt x="440" y="44"/>
                    </a:moveTo>
                    <a:cubicBezTo>
                      <a:pt x="441" y="53"/>
                      <a:pt x="441" y="53"/>
                      <a:pt x="441" y="53"/>
                    </a:cubicBezTo>
                    <a:cubicBezTo>
                      <a:pt x="424" y="54"/>
                      <a:pt x="424" y="54"/>
                      <a:pt x="424" y="54"/>
                    </a:cubicBezTo>
                    <a:cubicBezTo>
                      <a:pt x="427" y="97"/>
                      <a:pt x="427" y="97"/>
                      <a:pt x="427" y="97"/>
                    </a:cubicBezTo>
                    <a:cubicBezTo>
                      <a:pt x="416" y="98"/>
                      <a:pt x="416" y="98"/>
                      <a:pt x="416" y="98"/>
                    </a:cubicBezTo>
                    <a:cubicBezTo>
                      <a:pt x="413" y="55"/>
                      <a:pt x="413" y="55"/>
                      <a:pt x="413" y="55"/>
                    </a:cubicBezTo>
                    <a:cubicBezTo>
                      <a:pt x="396" y="57"/>
                      <a:pt x="396" y="57"/>
                      <a:pt x="396" y="57"/>
                    </a:cubicBezTo>
                    <a:cubicBezTo>
                      <a:pt x="395" y="48"/>
                      <a:pt x="395" y="48"/>
                      <a:pt x="395" y="48"/>
                    </a:cubicBezTo>
                    <a:lnTo>
                      <a:pt x="440" y="44"/>
                    </a:lnTo>
                    <a:close/>
                    <a:moveTo>
                      <a:pt x="386" y="50"/>
                    </a:moveTo>
                    <a:cubicBezTo>
                      <a:pt x="394" y="101"/>
                      <a:pt x="394" y="101"/>
                      <a:pt x="394" y="101"/>
                    </a:cubicBezTo>
                    <a:cubicBezTo>
                      <a:pt x="383" y="103"/>
                      <a:pt x="383" y="103"/>
                      <a:pt x="383" y="103"/>
                    </a:cubicBezTo>
                    <a:cubicBezTo>
                      <a:pt x="374" y="52"/>
                      <a:pt x="374" y="52"/>
                      <a:pt x="374" y="52"/>
                    </a:cubicBezTo>
                    <a:lnTo>
                      <a:pt x="386" y="50"/>
                    </a:lnTo>
                    <a:close/>
                    <a:moveTo>
                      <a:pt x="324" y="71"/>
                    </a:moveTo>
                    <a:cubicBezTo>
                      <a:pt x="325" y="68"/>
                      <a:pt x="327" y="66"/>
                      <a:pt x="329" y="64"/>
                    </a:cubicBezTo>
                    <a:cubicBezTo>
                      <a:pt x="332" y="62"/>
                      <a:pt x="335" y="60"/>
                      <a:pt x="339" y="59"/>
                    </a:cubicBezTo>
                    <a:cubicBezTo>
                      <a:pt x="346" y="57"/>
                      <a:pt x="352" y="57"/>
                      <a:pt x="356" y="59"/>
                    </a:cubicBezTo>
                    <a:cubicBezTo>
                      <a:pt x="360" y="61"/>
                      <a:pt x="363" y="64"/>
                      <a:pt x="365" y="68"/>
                    </a:cubicBezTo>
                    <a:cubicBezTo>
                      <a:pt x="354" y="72"/>
                      <a:pt x="354" y="72"/>
                      <a:pt x="354" y="72"/>
                    </a:cubicBezTo>
                    <a:cubicBezTo>
                      <a:pt x="353" y="69"/>
                      <a:pt x="351" y="68"/>
                      <a:pt x="349" y="67"/>
                    </a:cubicBezTo>
                    <a:cubicBezTo>
                      <a:pt x="347" y="66"/>
                      <a:pt x="345" y="66"/>
                      <a:pt x="342" y="67"/>
                    </a:cubicBezTo>
                    <a:cubicBezTo>
                      <a:pt x="338" y="68"/>
                      <a:pt x="336" y="69"/>
                      <a:pt x="335" y="71"/>
                    </a:cubicBezTo>
                    <a:cubicBezTo>
                      <a:pt x="334" y="72"/>
                      <a:pt x="333" y="73"/>
                      <a:pt x="334" y="75"/>
                    </a:cubicBezTo>
                    <a:cubicBezTo>
                      <a:pt x="334" y="76"/>
                      <a:pt x="335" y="77"/>
                      <a:pt x="336" y="77"/>
                    </a:cubicBezTo>
                    <a:cubicBezTo>
                      <a:pt x="338" y="78"/>
                      <a:pt x="342" y="78"/>
                      <a:pt x="347" y="78"/>
                    </a:cubicBezTo>
                    <a:cubicBezTo>
                      <a:pt x="353" y="78"/>
                      <a:pt x="357" y="78"/>
                      <a:pt x="360" y="78"/>
                    </a:cubicBezTo>
                    <a:cubicBezTo>
                      <a:pt x="363" y="79"/>
                      <a:pt x="366" y="80"/>
                      <a:pt x="368" y="82"/>
                    </a:cubicBezTo>
                    <a:cubicBezTo>
                      <a:pt x="370" y="83"/>
                      <a:pt x="371" y="86"/>
                      <a:pt x="372" y="89"/>
                    </a:cubicBezTo>
                    <a:cubicBezTo>
                      <a:pt x="373" y="92"/>
                      <a:pt x="373" y="95"/>
                      <a:pt x="372" y="98"/>
                    </a:cubicBezTo>
                    <a:cubicBezTo>
                      <a:pt x="370" y="101"/>
                      <a:pt x="369" y="103"/>
                      <a:pt x="366" y="105"/>
                    </a:cubicBezTo>
                    <a:cubicBezTo>
                      <a:pt x="363" y="107"/>
                      <a:pt x="359" y="109"/>
                      <a:pt x="354" y="110"/>
                    </a:cubicBezTo>
                    <a:cubicBezTo>
                      <a:pt x="347" y="112"/>
                      <a:pt x="342" y="112"/>
                      <a:pt x="337" y="111"/>
                    </a:cubicBezTo>
                    <a:cubicBezTo>
                      <a:pt x="333" y="109"/>
                      <a:pt x="329" y="105"/>
                      <a:pt x="327" y="100"/>
                    </a:cubicBezTo>
                    <a:cubicBezTo>
                      <a:pt x="337" y="96"/>
                      <a:pt x="337" y="96"/>
                      <a:pt x="337" y="96"/>
                    </a:cubicBezTo>
                    <a:cubicBezTo>
                      <a:pt x="339" y="99"/>
                      <a:pt x="341" y="101"/>
                      <a:pt x="343" y="102"/>
                    </a:cubicBezTo>
                    <a:cubicBezTo>
                      <a:pt x="346" y="103"/>
                      <a:pt x="349" y="103"/>
                      <a:pt x="352" y="102"/>
                    </a:cubicBezTo>
                    <a:cubicBezTo>
                      <a:pt x="356" y="101"/>
                      <a:pt x="358" y="99"/>
                      <a:pt x="360" y="98"/>
                    </a:cubicBezTo>
                    <a:cubicBezTo>
                      <a:pt x="361" y="96"/>
                      <a:pt x="361" y="94"/>
                      <a:pt x="361" y="92"/>
                    </a:cubicBezTo>
                    <a:cubicBezTo>
                      <a:pt x="361" y="91"/>
                      <a:pt x="360" y="90"/>
                      <a:pt x="359" y="89"/>
                    </a:cubicBezTo>
                    <a:cubicBezTo>
                      <a:pt x="358" y="89"/>
                      <a:pt x="356" y="89"/>
                      <a:pt x="354" y="88"/>
                    </a:cubicBezTo>
                    <a:cubicBezTo>
                      <a:pt x="353" y="88"/>
                      <a:pt x="350" y="88"/>
                      <a:pt x="345" y="89"/>
                    </a:cubicBezTo>
                    <a:cubicBezTo>
                      <a:pt x="339" y="89"/>
                      <a:pt x="334" y="88"/>
                      <a:pt x="331" y="87"/>
                    </a:cubicBezTo>
                    <a:cubicBezTo>
                      <a:pt x="327" y="85"/>
                      <a:pt x="324" y="82"/>
                      <a:pt x="323" y="78"/>
                    </a:cubicBezTo>
                    <a:cubicBezTo>
                      <a:pt x="323" y="76"/>
                      <a:pt x="323" y="73"/>
                      <a:pt x="324" y="71"/>
                    </a:cubicBezTo>
                    <a:close/>
                    <a:moveTo>
                      <a:pt x="285" y="79"/>
                    </a:moveTo>
                    <a:cubicBezTo>
                      <a:pt x="291" y="77"/>
                      <a:pt x="295" y="75"/>
                      <a:pt x="298" y="75"/>
                    </a:cubicBezTo>
                    <a:cubicBezTo>
                      <a:pt x="301" y="75"/>
                      <a:pt x="304" y="76"/>
                      <a:pt x="306" y="77"/>
                    </a:cubicBezTo>
                    <a:cubicBezTo>
                      <a:pt x="308" y="79"/>
                      <a:pt x="310" y="81"/>
                      <a:pt x="312" y="83"/>
                    </a:cubicBezTo>
                    <a:cubicBezTo>
                      <a:pt x="313" y="87"/>
                      <a:pt x="313" y="90"/>
                      <a:pt x="312" y="94"/>
                    </a:cubicBezTo>
                    <a:cubicBezTo>
                      <a:pt x="311" y="97"/>
                      <a:pt x="308" y="100"/>
                      <a:pt x="304" y="103"/>
                    </a:cubicBezTo>
                    <a:cubicBezTo>
                      <a:pt x="306" y="103"/>
                      <a:pt x="309" y="103"/>
                      <a:pt x="311" y="104"/>
                    </a:cubicBezTo>
                    <a:cubicBezTo>
                      <a:pt x="313" y="105"/>
                      <a:pt x="316" y="107"/>
                      <a:pt x="320" y="109"/>
                    </a:cubicBezTo>
                    <a:cubicBezTo>
                      <a:pt x="331" y="116"/>
                      <a:pt x="331" y="116"/>
                      <a:pt x="331" y="116"/>
                    </a:cubicBezTo>
                    <a:cubicBezTo>
                      <a:pt x="318" y="121"/>
                      <a:pt x="318" y="121"/>
                      <a:pt x="318" y="121"/>
                    </a:cubicBezTo>
                    <a:cubicBezTo>
                      <a:pt x="306" y="114"/>
                      <a:pt x="306" y="114"/>
                      <a:pt x="306" y="114"/>
                    </a:cubicBezTo>
                    <a:cubicBezTo>
                      <a:pt x="302" y="112"/>
                      <a:pt x="299" y="110"/>
                      <a:pt x="297" y="110"/>
                    </a:cubicBezTo>
                    <a:cubicBezTo>
                      <a:pt x="296" y="109"/>
                      <a:pt x="295" y="109"/>
                      <a:pt x="293" y="109"/>
                    </a:cubicBezTo>
                    <a:cubicBezTo>
                      <a:pt x="292" y="109"/>
                      <a:pt x="290" y="110"/>
                      <a:pt x="288" y="111"/>
                    </a:cubicBezTo>
                    <a:cubicBezTo>
                      <a:pt x="286" y="112"/>
                      <a:pt x="286" y="112"/>
                      <a:pt x="286" y="112"/>
                    </a:cubicBezTo>
                    <a:cubicBezTo>
                      <a:pt x="295" y="132"/>
                      <a:pt x="295" y="132"/>
                      <a:pt x="295" y="132"/>
                    </a:cubicBezTo>
                    <a:cubicBezTo>
                      <a:pt x="284" y="136"/>
                      <a:pt x="284" y="136"/>
                      <a:pt x="284" y="136"/>
                    </a:cubicBezTo>
                    <a:cubicBezTo>
                      <a:pt x="263" y="89"/>
                      <a:pt x="263" y="89"/>
                      <a:pt x="263" y="89"/>
                    </a:cubicBezTo>
                    <a:lnTo>
                      <a:pt x="285" y="79"/>
                    </a:lnTo>
                    <a:close/>
                    <a:moveTo>
                      <a:pt x="249" y="97"/>
                    </a:moveTo>
                    <a:cubicBezTo>
                      <a:pt x="254" y="104"/>
                      <a:pt x="254" y="104"/>
                      <a:pt x="254" y="104"/>
                    </a:cubicBezTo>
                    <a:cubicBezTo>
                      <a:pt x="228" y="120"/>
                      <a:pt x="228" y="120"/>
                      <a:pt x="228" y="120"/>
                    </a:cubicBezTo>
                    <a:cubicBezTo>
                      <a:pt x="234" y="130"/>
                      <a:pt x="234" y="130"/>
                      <a:pt x="234" y="130"/>
                    </a:cubicBezTo>
                    <a:cubicBezTo>
                      <a:pt x="258" y="115"/>
                      <a:pt x="258" y="115"/>
                      <a:pt x="258" y="115"/>
                    </a:cubicBezTo>
                    <a:cubicBezTo>
                      <a:pt x="263" y="122"/>
                      <a:pt x="263" y="122"/>
                      <a:pt x="263" y="122"/>
                    </a:cubicBezTo>
                    <a:cubicBezTo>
                      <a:pt x="239" y="137"/>
                      <a:pt x="239" y="137"/>
                      <a:pt x="239" y="137"/>
                    </a:cubicBezTo>
                    <a:cubicBezTo>
                      <a:pt x="246" y="149"/>
                      <a:pt x="246" y="149"/>
                      <a:pt x="246" y="149"/>
                    </a:cubicBezTo>
                    <a:cubicBezTo>
                      <a:pt x="273" y="132"/>
                      <a:pt x="273" y="132"/>
                      <a:pt x="273" y="132"/>
                    </a:cubicBezTo>
                    <a:cubicBezTo>
                      <a:pt x="278" y="140"/>
                      <a:pt x="278" y="140"/>
                      <a:pt x="278" y="140"/>
                    </a:cubicBezTo>
                    <a:cubicBezTo>
                      <a:pt x="241" y="163"/>
                      <a:pt x="241" y="163"/>
                      <a:pt x="241" y="163"/>
                    </a:cubicBezTo>
                    <a:cubicBezTo>
                      <a:pt x="214" y="119"/>
                      <a:pt x="214" y="119"/>
                      <a:pt x="214" y="119"/>
                    </a:cubicBezTo>
                    <a:lnTo>
                      <a:pt x="249" y="97"/>
                    </a:lnTo>
                    <a:close/>
                    <a:moveTo>
                      <a:pt x="174" y="151"/>
                    </a:moveTo>
                    <a:cubicBezTo>
                      <a:pt x="210" y="171"/>
                      <a:pt x="210" y="171"/>
                      <a:pt x="210" y="171"/>
                    </a:cubicBezTo>
                    <a:cubicBezTo>
                      <a:pt x="196" y="133"/>
                      <a:pt x="196" y="133"/>
                      <a:pt x="196" y="133"/>
                    </a:cubicBezTo>
                    <a:cubicBezTo>
                      <a:pt x="205" y="125"/>
                      <a:pt x="205" y="125"/>
                      <a:pt x="205" y="125"/>
                    </a:cubicBezTo>
                    <a:cubicBezTo>
                      <a:pt x="223" y="178"/>
                      <a:pt x="223" y="178"/>
                      <a:pt x="223" y="178"/>
                    </a:cubicBezTo>
                    <a:cubicBezTo>
                      <a:pt x="213" y="186"/>
                      <a:pt x="213" y="186"/>
                      <a:pt x="213" y="186"/>
                    </a:cubicBezTo>
                    <a:cubicBezTo>
                      <a:pt x="165" y="159"/>
                      <a:pt x="165" y="159"/>
                      <a:pt x="165" y="159"/>
                    </a:cubicBezTo>
                    <a:lnTo>
                      <a:pt x="174" y="151"/>
                    </a:lnTo>
                    <a:close/>
                    <a:moveTo>
                      <a:pt x="159" y="166"/>
                    </a:moveTo>
                    <a:cubicBezTo>
                      <a:pt x="197" y="201"/>
                      <a:pt x="197" y="201"/>
                      <a:pt x="197" y="201"/>
                    </a:cubicBezTo>
                    <a:cubicBezTo>
                      <a:pt x="189" y="210"/>
                      <a:pt x="189" y="210"/>
                      <a:pt x="189" y="210"/>
                    </a:cubicBezTo>
                    <a:cubicBezTo>
                      <a:pt x="151" y="174"/>
                      <a:pt x="151" y="174"/>
                      <a:pt x="151" y="174"/>
                    </a:cubicBezTo>
                    <a:lnTo>
                      <a:pt x="159" y="166"/>
                    </a:lnTo>
                    <a:close/>
                    <a:moveTo>
                      <a:pt x="120" y="211"/>
                    </a:moveTo>
                    <a:cubicBezTo>
                      <a:pt x="162" y="214"/>
                      <a:pt x="162" y="214"/>
                      <a:pt x="162" y="214"/>
                    </a:cubicBezTo>
                    <a:cubicBezTo>
                      <a:pt x="134" y="193"/>
                      <a:pt x="134" y="193"/>
                      <a:pt x="134" y="193"/>
                    </a:cubicBezTo>
                    <a:cubicBezTo>
                      <a:pt x="141" y="185"/>
                      <a:pt x="141" y="185"/>
                      <a:pt x="141" y="185"/>
                    </a:cubicBezTo>
                    <a:cubicBezTo>
                      <a:pt x="182" y="216"/>
                      <a:pt x="182" y="216"/>
                      <a:pt x="182" y="216"/>
                    </a:cubicBezTo>
                    <a:cubicBezTo>
                      <a:pt x="175" y="225"/>
                      <a:pt x="175" y="225"/>
                      <a:pt x="175" y="225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60" y="244"/>
                      <a:pt x="160" y="244"/>
                      <a:pt x="160" y="244"/>
                    </a:cubicBezTo>
                    <a:cubicBezTo>
                      <a:pt x="154" y="252"/>
                      <a:pt x="154" y="252"/>
                      <a:pt x="154" y="252"/>
                    </a:cubicBezTo>
                    <a:cubicBezTo>
                      <a:pt x="113" y="220"/>
                      <a:pt x="113" y="220"/>
                      <a:pt x="113" y="220"/>
                    </a:cubicBezTo>
                    <a:lnTo>
                      <a:pt x="120" y="211"/>
                    </a:lnTo>
                    <a:close/>
                    <a:moveTo>
                      <a:pt x="87" y="264"/>
                    </a:moveTo>
                    <a:cubicBezTo>
                      <a:pt x="112" y="278"/>
                      <a:pt x="112" y="278"/>
                      <a:pt x="112" y="278"/>
                    </a:cubicBezTo>
                    <a:cubicBezTo>
                      <a:pt x="116" y="280"/>
                      <a:pt x="118" y="281"/>
                      <a:pt x="120" y="282"/>
                    </a:cubicBezTo>
                    <a:cubicBezTo>
                      <a:pt x="122" y="282"/>
                      <a:pt x="124" y="282"/>
                      <a:pt x="126" y="281"/>
                    </a:cubicBezTo>
                    <a:cubicBezTo>
                      <a:pt x="128" y="280"/>
                      <a:pt x="130" y="278"/>
                      <a:pt x="131" y="275"/>
                    </a:cubicBezTo>
                    <a:cubicBezTo>
                      <a:pt x="133" y="273"/>
                      <a:pt x="133" y="270"/>
                      <a:pt x="133" y="268"/>
                    </a:cubicBezTo>
                    <a:cubicBezTo>
                      <a:pt x="133" y="266"/>
                      <a:pt x="132" y="264"/>
                      <a:pt x="131" y="263"/>
                    </a:cubicBezTo>
                    <a:cubicBezTo>
                      <a:pt x="129" y="262"/>
                      <a:pt x="127" y="260"/>
                      <a:pt x="123" y="258"/>
                    </a:cubicBezTo>
                    <a:cubicBezTo>
                      <a:pt x="98" y="244"/>
                      <a:pt x="98" y="244"/>
                      <a:pt x="98" y="244"/>
                    </a:cubicBezTo>
                    <a:cubicBezTo>
                      <a:pt x="104" y="234"/>
                      <a:pt x="104" y="234"/>
                      <a:pt x="104" y="234"/>
                    </a:cubicBezTo>
                    <a:cubicBezTo>
                      <a:pt x="127" y="248"/>
                      <a:pt x="127" y="248"/>
                      <a:pt x="127" y="248"/>
                    </a:cubicBezTo>
                    <a:cubicBezTo>
                      <a:pt x="133" y="251"/>
                      <a:pt x="137" y="253"/>
                      <a:pt x="138" y="255"/>
                    </a:cubicBezTo>
                    <a:cubicBezTo>
                      <a:pt x="140" y="257"/>
                      <a:pt x="142" y="259"/>
                      <a:pt x="142" y="261"/>
                    </a:cubicBezTo>
                    <a:cubicBezTo>
                      <a:pt x="143" y="263"/>
                      <a:pt x="143" y="266"/>
                      <a:pt x="143" y="269"/>
                    </a:cubicBezTo>
                    <a:cubicBezTo>
                      <a:pt x="142" y="272"/>
                      <a:pt x="141" y="275"/>
                      <a:pt x="139" y="279"/>
                    </a:cubicBezTo>
                    <a:cubicBezTo>
                      <a:pt x="136" y="284"/>
                      <a:pt x="134" y="287"/>
                      <a:pt x="131" y="289"/>
                    </a:cubicBezTo>
                    <a:cubicBezTo>
                      <a:pt x="129" y="291"/>
                      <a:pt x="127" y="292"/>
                      <a:pt x="124" y="293"/>
                    </a:cubicBezTo>
                    <a:cubicBezTo>
                      <a:pt x="122" y="293"/>
                      <a:pt x="120" y="293"/>
                      <a:pt x="118" y="293"/>
                    </a:cubicBezTo>
                    <a:cubicBezTo>
                      <a:pt x="115" y="292"/>
                      <a:pt x="111" y="290"/>
                      <a:pt x="106" y="287"/>
                    </a:cubicBezTo>
                    <a:cubicBezTo>
                      <a:pt x="82" y="274"/>
                      <a:pt x="82" y="274"/>
                      <a:pt x="82" y="274"/>
                    </a:cubicBezTo>
                    <a:lnTo>
                      <a:pt x="87" y="264"/>
                    </a:lnTo>
                    <a:close/>
                    <a:moveTo>
                      <a:pt x="44" y="402"/>
                    </a:moveTo>
                    <a:cubicBezTo>
                      <a:pt x="82" y="384"/>
                      <a:pt x="82" y="384"/>
                      <a:pt x="82" y="384"/>
                    </a:cubicBezTo>
                    <a:cubicBezTo>
                      <a:pt x="47" y="379"/>
                      <a:pt x="47" y="379"/>
                      <a:pt x="47" y="379"/>
                    </a:cubicBezTo>
                    <a:cubicBezTo>
                      <a:pt x="49" y="368"/>
                      <a:pt x="49" y="368"/>
                      <a:pt x="49" y="368"/>
                    </a:cubicBezTo>
                    <a:cubicBezTo>
                      <a:pt x="100" y="376"/>
                      <a:pt x="100" y="376"/>
                      <a:pt x="100" y="376"/>
                    </a:cubicBezTo>
                    <a:cubicBezTo>
                      <a:pt x="98" y="388"/>
                      <a:pt x="98" y="388"/>
                      <a:pt x="98" y="388"/>
                    </a:cubicBezTo>
                    <a:cubicBezTo>
                      <a:pt x="61" y="405"/>
                      <a:pt x="61" y="405"/>
                      <a:pt x="61" y="405"/>
                    </a:cubicBezTo>
                    <a:cubicBezTo>
                      <a:pt x="95" y="411"/>
                      <a:pt x="95" y="411"/>
                      <a:pt x="95" y="411"/>
                    </a:cubicBezTo>
                    <a:cubicBezTo>
                      <a:pt x="93" y="421"/>
                      <a:pt x="93" y="421"/>
                      <a:pt x="93" y="421"/>
                    </a:cubicBezTo>
                    <a:cubicBezTo>
                      <a:pt x="42" y="413"/>
                      <a:pt x="42" y="413"/>
                      <a:pt x="42" y="413"/>
                    </a:cubicBezTo>
                    <a:lnTo>
                      <a:pt x="44" y="402"/>
                    </a:lnTo>
                    <a:close/>
                    <a:moveTo>
                      <a:pt x="42" y="427"/>
                    </a:moveTo>
                    <a:cubicBezTo>
                      <a:pt x="93" y="430"/>
                      <a:pt x="93" y="430"/>
                      <a:pt x="93" y="430"/>
                    </a:cubicBezTo>
                    <a:cubicBezTo>
                      <a:pt x="93" y="441"/>
                      <a:pt x="93" y="441"/>
                      <a:pt x="93" y="441"/>
                    </a:cubicBezTo>
                    <a:cubicBezTo>
                      <a:pt x="41" y="439"/>
                      <a:pt x="41" y="439"/>
                      <a:pt x="41" y="439"/>
                    </a:cubicBezTo>
                    <a:lnTo>
                      <a:pt x="42" y="427"/>
                    </a:lnTo>
                    <a:close/>
                    <a:moveTo>
                      <a:pt x="42" y="488"/>
                    </a:moveTo>
                    <a:cubicBezTo>
                      <a:pt x="62" y="486"/>
                      <a:pt x="62" y="486"/>
                      <a:pt x="62" y="486"/>
                    </a:cubicBezTo>
                    <a:cubicBezTo>
                      <a:pt x="61" y="464"/>
                      <a:pt x="61" y="464"/>
                      <a:pt x="61" y="464"/>
                    </a:cubicBezTo>
                    <a:cubicBezTo>
                      <a:pt x="41" y="465"/>
                      <a:pt x="41" y="465"/>
                      <a:pt x="41" y="465"/>
                    </a:cubicBezTo>
                    <a:cubicBezTo>
                      <a:pt x="40" y="454"/>
                      <a:pt x="40" y="454"/>
                      <a:pt x="40" y="454"/>
                    </a:cubicBezTo>
                    <a:cubicBezTo>
                      <a:pt x="92" y="451"/>
                      <a:pt x="92" y="451"/>
                      <a:pt x="92" y="451"/>
                    </a:cubicBezTo>
                    <a:cubicBezTo>
                      <a:pt x="92" y="462"/>
                      <a:pt x="92" y="462"/>
                      <a:pt x="92" y="462"/>
                    </a:cubicBezTo>
                    <a:cubicBezTo>
                      <a:pt x="70" y="463"/>
                      <a:pt x="70" y="463"/>
                      <a:pt x="70" y="463"/>
                    </a:cubicBezTo>
                    <a:cubicBezTo>
                      <a:pt x="71" y="486"/>
                      <a:pt x="71" y="486"/>
                      <a:pt x="71" y="486"/>
                    </a:cubicBezTo>
                    <a:cubicBezTo>
                      <a:pt x="94" y="485"/>
                      <a:pt x="94" y="485"/>
                      <a:pt x="94" y="485"/>
                    </a:cubicBezTo>
                    <a:cubicBezTo>
                      <a:pt x="94" y="496"/>
                      <a:pt x="94" y="496"/>
                      <a:pt x="94" y="496"/>
                    </a:cubicBezTo>
                    <a:cubicBezTo>
                      <a:pt x="43" y="499"/>
                      <a:pt x="43" y="499"/>
                      <a:pt x="43" y="499"/>
                    </a:cubicBezTo>
                    <a:lnTo>
                      <a:pt x="42" y="488"/>
                    </a:lnTo>
                    <a:close/>
                    <a:moveTo>
                      <a:pt x="98" y="546"/>
                    </a:moveTo>
                    <a:cubicBezTo>
                      <a:pt x="94" y="552"/>
                      <a:pt x="88" y="555"/>
                      <a:pt x="80" y="557"/>
                    </a:cubicBezTo>
                    <a:cubicBezTo>
                      <a:pt x="72" y="559"/>
                      <a:pt x="65" y="558"/>
                      <a:pt x="59" y="554"/>
                    </a:cubicBezTo>
                    <a:cubicBezTo>
                      <a:pt x="54" y="550"/>
                      <a:pt x="50" y="544"/>
                      <a:pt x="48" y="536"/>
                    </a:cubicBezTo>
                    <a:cubicBezTo>
                      <a:pt x="47" y="530"/>
                      <a:pt x="48" y="524"/>
                      <a:pt x="50" y="519"/>
                    </a:cubicBezTo>
                    <a:cubicBezTo>
                      <a:pt x="52" y="516"/>
                      <a:pt x="55" y="513"/>
                      <a:pt x="58" y="511"/>
                    </a:cubicBezTo>
                    <a:cubicBezTo>
                      <a:pt x="63" y="522"/>
                      <a:pt x="63" y="522"/>
                      <a:pt x="63" y="522"/>
                    </a:cubicBezTo>
                    <a:cubicBezTo>
                      <a:pt x="61" y="523"/>
                      <a:pt x="59" y="525"/>
                      <a:pt x="58" y="527"/>
                    </a:cubicBezTo>
                    <a:cubicBezTo>
                      <a:pt x="57" y="529"/>
                      <a:pt x="56" y="532"/>
                      <a:pt x="57" y="535"/>
                    </a:cubicBezTo>
                    <a:cubicBezTo>
                      <a:pt x="58" y="539"/>
                      <a:pt x="60" y="542"/>
                      <a:pt x="63" y="544"/>
                    </a:cubicBezTo>
                    <a:cubicBezTo>
                      <a:pt x="67" y="546"/>
                      <a:pt x="71" y="547"/>
                      <a:pt x="77" y="546"/>
                    </a:cubicBezTo>
                    <a:cubicBezTo>
                      <a:pt x="84" y="544"/>
                      <a:pt x="88" y="542"/>
                      <a:pt x="90" y="539"/>
                    </a:cubicBezTo>
                    <a:cubicBezTo>
                      <a:pt x="92" y="536"/>
                      <a:pt x="93" y="532"/>
                      <a:pt x="92" y="528"/>
                    </a:cubicBezTo>
                    <a:cubicBezTo>
                      <a:pt x="91" y="525"/>
                      <a:pt x="90" y="523"/>
                      <a:pt x="88" y="521"/>
                    </a:cubicBezTo>
                    <a:cubicBezTo>
                      <a:pt x="86" y="519"/>
                      <a:pt x="83" y="518"/>
                      <a:pt x="79" y="518"/>
                    </a:cubicBezTo>
                    <a:cubicBezTo>
                      <a:pt x="80" y="506"/>
                      <a:pt x="80" y="506"/>
                      <a:pt x="80" y="506"/>
                    </a:cubicBezTo>
                    <a:cubicBezTo>
                      <a:pt x="85" y="507"/>
                      <a:pt x="90" y="509"/>
                      <a:pt x="94" y="512"/>
                    </a:cubicBezTo>
                    <a:cubicBezTo>
                      <a:pt x="97" y="515"/>
                      <a:pt x="100" y="520"/>
                      <a:pt x="101" y="526"/>
                    </a:cubicBezTo>
                    <a:cubicBezTo>
                      <a:pt x="102" y="534"/>
                      <a:pt x="101" y="540"/>
                      <a:pt x="98" y="546"/>
                    </a:cubicBezTo>
                    <a:close/>
                    <a:moveTo>
                      <a:pt x="114" y="330"/>
                    </a:moveTo>
                    <a:cubicBezTo>
                      <a:pt x="101" y="331"/>
                      <a:pt x="101" y="331"/>
                      <a:pt x="101" y="331"/>
                    </a:cubicBezTo>
                    <a:cubicBezTo>
                      <a:pt x="94" y="353"/>
                      <a:pt x="94" y="353"/>
                      <a:pt x="94" y="353"/>
                    </a:cubicBezTo>
                    <a:cubicBezTo>
                      <a:pt x="104" y="361"/>
                      <a:pt x="104" y="361"/>
                      <a:pt x="104" y="361"/>
                    </a:cubicBezTo>
                    <a:cubicBezTo>
                      <a:pt x="100" y="373"/>
                      <a:pt x="100" y="373"/>
                      <a:pt x="100" y="373"/>
                    </a:cubicBezTo>
                    <a:cubicBezTo>
                      <a:pt x="58" y="336"/>
                      <a:pt x="58" y="336"/>
                      <a:pt x="58" y="336"/>
                    </a:cubicBezTo>
                    <a:cubicBezTo>
                      <a:pt x="62" y="325"/>
                      <a:pt x="62" y="325"/>
                      <a:pt x="62" y="325"/>
                    </a:cubicBezTo>
                    <a:cubicBezTo>
                      <a:pt x="118" y="318"/>
                      <a:pt x="118" y="318"/>
                      <a:pt x="118" y="318"/>
                    </a:cubicBezTo>
                    <a:lnTo>
                      <a:pt x="114" y="330"/>
                    </a:lnTo>
                    <a:close/>
                    <a:moveTo>
                      <a:pt x="252" y="762"/>
                    </a:moveTo>
                    <a:cubicBezTo>
                      <a:pt x="251" y="763"/>
                      <a:pt x="251" y="764"/>
                      <a:pt x="250" y="764"/>
                    </a:cubicBezTo>
                    <a:cubicBezTo>
                      <a:pt x="248" y="766"/>
                      <a:pt x="238" y="764"/>
                      <a:pt x="237" y="764"/>
                    </a:cubicBezTo>
                    <a:cubicBezTo>
                      <a:pt x="233" y="764"/>
                      <a:pt x="231" y="764"/>
                      <a:pt x="230" y="766"/>
                    </a:cubicBezTo>
                    <a:cubicBezTo>
                      <a:pt x="231" y="767"/>
                      <a:pt x="230" y="770"/>
                      <a:pt x="228" y="770"/>
                    </a:cubicBezTo>
                    <a:cubicBezTo>
                      <a:pt x="226" y="770"/>
                      <a:pt x="222" y="768"/>
                      <a:pt x="218" y="768"/>
                    </a:cubicBezTo>
                    <a:cubicBezTo>
                      <a:pt x="217" y="768"/>
                      <a:pt x="216" y="768"/>
                      <a:pt x="215" y="768"/>
                    </a:cubicBezTo>
                    <a:cubicBezTo>
                      <a:pt x="205" y="781"/>
                      <a:pt x="196" y="792"/>
                      <a:pt x="185" y="805"/>
                    </a:cubicBezTo>
                    <a:cubicBezTo>
                      <a:pt x="184" y="804"/>
                      <a:pt x="183" y="805"/>
                      <a:pt x="182" y="805"/>
                    </a:cubicBezTo>
                    <a:cubicBezTo>
                      <a:pt x="191" y="793"/>
                      <a:pt x="199" y="779"/>
                      <a:pt x="208" y="766"/>
                    </a:cubicBezTo>
                    <a:cubicBezTo>
                      <a:pt x="208" y="765"/>
                      <a:pt x="207" y="764"/>
                      <a:pt x="207" y="763"/>
                    </a:cubicBezTo>
                    <a:cubicBezTo>
                      <a:pt x="207" y="761"/>
                      <a:pt x="209" y="758"/>
                      <a:pt x="211" y="758"/>
                    </a:cubicBezTo>
                    <a:cubicBezTo>
                      <a:pt x="211" y="758"/>
                      <a:pt x="212" y="758"/>
                      <a:pt x="213" y="758"/>
                    </a:cubicBezTo>
                    <a:cubicBezTo>
                      <a:pt x="218" y="750"/>
                      <a:pt x="218" y="750"/>
                      <a:pt x="220" y="748"/>
                    </a:cubicBezTo>
                    <a:cubicBezTo>
                      <a:pt x="219" y="746"/>
                      <a:pt x="210" y="743"/>
                      <a:pt x="212" y="741"/>
                    </a:cubicBezTo>
                    <a:cubicBezTo>
                      <a:pt x="213" y="741"/>
                      <a:pt x="216" y="741"/>
                      <a:pt x="217" y="741"/>
                    </a:cubicBezTo>
                    <a:cubicBezTo>
                      <a:pt x="219" y="742"/>
                      <a:pt x="221" y="742"/>
                      <a:pt x="223" y="743"/>
                    </a:cubicBezTo>
                    <a:cubicBezTo>
                      <a:pt x="226" y="739"/>
                      <a:pt x="228" y="736"/>
                      <a:pt x="230" y="731"/>
                    </a:cubicBezTo>
                    <a:cubicBezTo>
                      <a:pt x="230" y="730"/>
                      <a:pt x="233" y="726"/>
                      <a:pt x="232" y="726"/>
                    </a:cubicBezTo>
                    <a:cubicBezTo>
                      <a:pt x="232" y="725"/>
                      <a:pt x="232" y="724"/>
                      <a:pt x="232" y="723"/>
                    </a:cubicBezTo>
                    <a:cubicBezTo>
                      <a:pt x="236" y="725"/>
                      <a:pt x="238" y="727"/>
                      <a:pt x="238" y="731"/>
                    </a:cubicBezTo>
                    <a:cubicBezTo>
                      <a:pt x="239" y="731"/>
                      <a:pt x="239" y="734"/>
                      <a:pt x="238" y="735"/>
                    </a:cubicBezTo>
                    <a:cubicBezTo>
                      <a:pt x="236" y="738"/>
                      <a:pt x="233" y="742"/>
                      <a:pt x="231" y="745"/>
                    </a:cubicBezTo>
                    <a:cubicBezTo>
                      <a:pt x="232" y="746"/>
                      <a:pt x="232" y="746"/>
                      <a:pt x="233" y="747"/>
                    </a:cubicBezTo>
                    <a:cubicBezTo>
                      <a:pt x="236" y="748"/>
                      <a:pt x="239" y="748"/>
                      <a:pt x="242" y="750"/>
                    </a:cubicBezTo>
                    <a:cubicBezTo>
                      <a:pt x="242" y="750"/>
                      <a:pt x="243" y="750"/>
                      <a:pt x="244" y="749"/>
                    </a:cubicBezTo>
                    <a:cubicBezTo>
                      <a:pt x="251" y="753"/>
                      <a:pt x="253" y="761"/>
                      <a:pt x="252" y="762"/>
                    </a:cubicBezTo>
                    <a:close/>
                    <a:moveTo>
                      <a:pt x="188" y="735"/>
                    </a:moveTo>
                    <a:cubicBezTo>
                      <a:pt x="191" y="738"/>
                      <a:pt x="194" y="740"/>
                      <a:pt x="195" y="742"/>
                    </a:cubicBezTo>
                    <a:cubicBezTo>
                      <a:pt x="196" y="743"/>
                      <a:pt x="200" y="748"/>
                      <a:pt x="202" y="755"/>
                    </a:cubicBezTo>
                    <a:cubicBezTo>
                      <a:pt x="203" y="757"/>
                      <a:pt x="204" y="758"/>
                      <a:pt x="203" y="761"/>
                    </a:cubicBezTo>
                    <a:cubicBezTo>
                      <a:pt x="199" y="758"/>
                      <a:pt x="199" y="757"/>
                      <a:pt x="197" y="752"/>
                    </a:cubicBezTo>
                    <a:cubicBezTo>
                      <a:pt x="197" y="750"/>
                      <a:pt x="196" y="748"/>
                      <a:pt x="193" y="744"/>
                    </a:cubicBezTo>
                    <a:cubicBezTo>
                      <a:pt x="192" y="742"/>
                      <a:pt x="188" y="738"/>
                      <a:pt x="188" y="735"/>
                    </a:cubicBezTo>
                    <a:close/>
                    <a:moveTo>
                      <a:pt x="261" y="821"/>
                    </a:moveTo>
                    <a:cubicBezTo>
                      <a:pt x="261" y="819"/>
                      <a:pt x="259" y="818"/>
                      <a:pt x="260" y="815"/>
                    </a:cubicBezTo>
                    <a:cubicBezTo>
                      <a:pt x="265" y="807"/>
                      <a:pt x="273" y="790"/>
                      <a:pt x="281" y="779"/>
                    </a:cubicBezTo>
                    <a:cubicBezTo>
                      <a:pt x="281" y="778"/>
                      <a:pt x="282" y="776"/>
                      <a:pt x="283" y="777"/>
                    </a:cubicBezTo>
                    <a:cubicBezTo>
                      <a:pt x="283" y="778"/>
                      <a:pt x="284" y="778"/>
                      <a:pt x="282" y="782"/>
                    </a:cubicBezTo>
                    <a:cubicBezTo>
                      <a:pt x="282" y="783"/>
                      <a:pt x="262" y="820"/>
                      <a:pt x="264" y="821"/>
                    </a:cubicBezTo>
                    <a:cubicBezTo>
                      <a:pt x="262" y="821"/>
                      <a:pt x="263" y="821"/>
                      <a:pt x="261" y="821"/>
                    </a:cubicBezTo>
                    <a:close/>
                    <a:moveTo>
                      <a:pt x="288" y="830"/>
                    </a:moveTo>
                    <a:cubicBezTo>
                      <a:pt x="288" y="830"/>
                      <a:pt x="287" y="830"/>
                      <a:pt x="287" y="830"/>
                    </a:cubicBezTo>
                    <a:cubicBezTo>
                      <a:pt x="285" y="830"/>
                      <a:pt x="283" y="829"/>
                      <a:pt x="281" y="828"/>
                    </a:cubicBezTo>
                    <a:cubicBezTo>
                      <a:pt x="280" y="826"/>
                      <a:pt x="275" y="818"/>
                      <a:pt x="275" y="816"/>
                    </a:cubicBezTo>
                    <a:cubicBezTo>
                      <a:pt x="275" y="816"/>
                      <a:pt x="275" y="816"/>
                      <a:pt x="276" y="816"/>
                    </a:cubicBezTo>
                    <a:cubicBezTo>
                      <a:pt x="277" y="822"/>
                      <a:pt x="286" y="820"/>
                      <a:pt x="293" y="818"/>
                    </a:cubicBezTo>
                    <a:cubicBezTo>
                      <a:pt x="299" y="816"/>
                      <a:pt x="304" y="813"/>
                      <a:pt x="305" y="812"/>
                    </a:cubicBezTo>
                    <a:cubicBezTo>
                      <a:pt x="304" y="811"/>
                      <a:pt x="305" y="811"/>
                      <a:pt x="303" y="809"/>
                    </a:cubicBezTo>
                    <a:cubicBezTo>
                      <a:pt x="303" y="810"/>
                      <a:pt x="300" y="811"/>
                      <a:pt x="296" y="812"/>
                    </a:cubicBezTo>
                    <a:cubicBezTo>
                      <a:pt x="288" y="814"/>
                      <a:pt x="274" y="816"/>
                      <a:pt x="273" y="815"/>
                    </a:cubicBezTo>
                    <a:cubicBezTo>
                      <a:pt x="269" y="814"/>
                      <a:pt x="270" y="813"/>
                      <a:pt x="272" y="809"/>
                    </a:cubicBezTo>
                    <a:cubicBezTo>
                      <a:pt x="279" y="807"/>
                      <a:pt x="290" y="805"/>
                      <a:pt x="296" y="802"/>
                    </a:cubicBezTo>
                    <a:cubicBezTo>
                      <a:pt x="297" y="802"/>
                      <a:pt x="298" y="801"/>
                      <a:pt x="297" y="799"/>
                    </a:cubicBezTo>
                    <a:cubicBezTo>
                      <a:pt x="294" y="801"/>
                      <a:pt x="286" y="801"/>
                      <a:pt x="283" y="801"/>
                    </a:cubicBezTo>
                    <a:cubicBezTo>
                      <a:pt x="280" y="798"/>
                      <a:pt x="282" y="795"/>
                      <a:pt x="284" y="792"/>
                    </a:cubicBezTo>
                    <a:cubicBezTo>
                      <a:pt x="284" y="792"/>
                      <a:pt x="284" y="792"/>
                      <a:pt x="284" y="792"/>
                    </a:cubicBezTo>
                    <a:cubicBezTo>
                      <a:pt x="286" y="794"/>
                      <a:pt x="293" y="793"/>
                      <a:pt x="295" y="791"/>
                    </a:cubicBezTo>
                    <a:cubicBezTo>
                      <a:pt x="294" y="789"/>
                      <a:pt x="291" y="784"/>
                      <a:pt x="293" y="785"/>
                    </a:cubicBezTo>
                    <a:cubicBezTo>
                      <a:pt x="295" y="786"/>
                      <a:pt x="295" y="787"/>
                      <a:pt x="297" y="788"/>
                    </a:cubicBezTo>
                    <a:cubicBezTo>
                      <a:pt x="298" y="788"/>
                      <a:pt x="298" y="787"/>
                      <a:pt x="298" y="787"/>
                    </a:cubicBezTo>
                    <a:cubicBezTo>
                      <a:pt x="296" y="786"/>
                      <a:pt x="295" y="785"/>
                      <a:pt x="294" y="785"/>
                    </a:cubicBezTo>
                    <a:cubicBezTo>
                      <a:pt x="295" y="782"/>
                      <a:pt x="297" y="782"/>
                      <a:pt x="299" y="783"/>
                    </a:cubicBezTo>
                    <a:cubicBezTo>
                      <a:pt x="301" y="784"/>
                      <a:pt x="307" y="790"/>
                      <a:pt x="308" y="790"/>
                    </a:cubicBezTo>
                    <a:cubicBezTo>
                      <a:pt x="308" y="790"/>
                      <a:pt x="308" y="790"/>
                      <a:pt x="308" y="790"/>
                    </a:cubicBezTo>
                    <a:cubicBezTo>
                      <a:pt x="309" y="791"/>
                      <a:pt x="309" y="792"/>
                      <a:pt x="310" y="793"/>
                    </a:cubicBezTo>
                    <a:cubicBezTo>
                      <a:pt x="309" y="797"/>
                      <a:pt x="307" y="798"/>
                      <a:pt x="305" y="798"/>
                    </a:cubicBezTo>
                    <a:cubicBezTo>
                      <a:pt x="305" y="802"/>
                      <a:pt x="305" y="806"/>
                      <a:pt x="308" y="811"/>
                    </a:cubicBezTo>
                    <a:cubicBezTo>
                      <a:pt x="310" y="810"/>
                      <a:pt x="312" y="809"/>
                      <a:pt x="313" y="808"/>
                    </a:cubicBezTo>
                    <a:cubicBezTo>
                      <a:pt x="315" y="810"/>
                      <a:pt x="316" y="811"/>
                      <a:pt x="316" y="814"/>
                    </a:cubicBezTo>
                    <a:cubicBezTo>
                      <a:pt x="314" y="818"/>
                      <a:pt x="309" y="817"/>
                      <a:pt x="309" y="819"/>
                    </a:cubicBezTo>
                    <a:cubicBezTo>
                      <a:pt x="307" y="824"/>
                      <a:pt x="308" y="831"/>
                      <a:pt x="307" y="835"/>
                    </a:cubicBezTo>
                    <a:cubicBezTo>
                      <a:pt x="306" y="835"/>
                      <a:pt x="305" y="835"/>
                      <a:pt x="305" y="835"/>
                    </a:cubicBezTo>
                    <a:cubicBezTo>
                      <a:pt x="304" y="831"/>
                      <a:pt x="304" y="824"/>
                      <a:pt x="305" y="821"/>
                    </a:cubicBezTo>
                    <a:cubicBezTo>
                      <a:pt x="302" y="821"/>
                      <a:pt x="299" y="823"/>
                      <a:pt x="294" y="824"/>
                    </a:cubicBezTo>
                    <a:cubicBezTo>
                      <a:pt x="294" y="825"/>
                      <a:pt x="294" y="824"/>
                      <a:pt x="294" y="825"/>
                    </a:cubicBezTo>
                    <a:cubicBezTo>
                      <a:pt x="296" y="826"/>
                      <a:pt x="297" y="827"/>
                      <a:pt x="297" y="828"/>
                    </a:cubicBezTo>
                    <a:cubicBezTo>
                      <a:pt x="297" y="829"/>
                      <a:pt x="296" y="831"/>
                      <a:pt x="295" y="831"/>
                    </a:cubicBezTo>
                    <a:cubicBezTo>
                      <a:pt x="294" y="831"/>
                      <a:pt x="293" y="830"/>
                      <a:pt x="290" y="829"/>
                    </a:cubicBezTo>
                    <a:cubicBezTo>
                      <a:pt x="289" y="829"/>
                      <a:pt x="289" y="829"/>
                      <a:pt x="288" y="830"/>
                    </a:cubicBezTo>
                    <a:close/>
                    <a:moveTo>
                      <a:pt x="316" y="787"/>
                    </a:moveTo>
                    <a:cubicBezTo>
                      <a:pt x="316" y="785"/>
                      <a:pt x="319" y="786"/>
                      <a:pt x="320" y="787"/>
                    </a:cubicBezTo>
                    <a:cubicBezTo>
                      <a:pt x="322" y="788"/>
                      <a:pt x="324" y="789"/>
                      <a:pt x="326" y="794"/>
                    </a:cubicBezTo>
                    <a:cubicBezTo>
                      <a:pt x="325" y="796"/>
                      <a:pt x="325" y="797"/>
                      <a:pt x="324" y="798"/>
                    </a:cubicBezTo>
                    <a:cubicBezTo>
                      <a:pt x="323" y="799"/>
                      <a:pt x="318" y="798"/>
                      <a:pt x="318" y="795"/>
                    </a:cubicBezTo>
                    <a:cubicBezTo>
                      <a:pt x="317" y="793"/>
                      <a:pt x="316" y="788"/>
                      <a:pt x="316" y="787"/>
                    </a:cubicBezTo>
                    <a:close/>
                    <a:moveTo>
                      <a:pt x="340" y="802"/>
                    </a:moveTo>
                    <a:cubicBezTo>
                      <a:pt x="333" y="803"/>
                      <a:pt x="318" y="845"/>
                      <a:pt x="312" y="854"/>
                    </a:cubicBezTo>
                    <a:cubicBezTo>
                      <a:pt x="307" y="861"/>
                      <a:pt x="305" y="861"/>
                      <a:pt x="302" y="858"/>
                    </a:cubicBezTo>
                    <a:cubicBezTo>
                      <a:pt x="298" y="854"/>
                      <a:pt x="293" y="836"/>
                      <a:pt x="294" y="832"/>
                    </a:cubicBezTo>
                    <a:cubicBezTo>
                      <a:pt x="295" y="833"/>
                      <a:pt x="296" y="836"/>
                      <a:pt x="297" y="837"/>
                    </a:cubicBezTo>
                    <a:cubicBezTo>
                      <a:pt x="297" y="836"/>
                      <a:pt x="297" y="836"/>
                      <a:pt x="297" y="835"/>
                    </a:cubicBezTo>
                    <a:cubicBezTo>
                      <a:pt x="298" y="838"/>
                      <a:pt x="302" y="846"/>
                      <a:pt x="303" y="847"/>
                    </a:cubicBezTo>
                    <a:cubicBezTo>
                      <a:pt x="306" y="849"/>
                      <a:pt x="307" y="845"/>
                      <a:pt x="309" y="843"/>
                    </a:cubicBezTo>
                    <a:cubicBezTo>
                      <a:pt x="313" y="834"/>
                      <a:pt x="324" y="807"/>
                      <a:pt x="329" y="799"/>
                    </a:cubicBezTo>
                    <a:cubicBezTo>
                      <a:pt x="331" y="794"/>
                      <a:pt x="334" y="789"/>
                      <a:pt x="330" y="786"/>
                    </a:cubicBezTo>
                    <a:cubicBezTo>
                      <a:pt x="319" y="780"/>
                      <a:pt x="305" y="785"/>
                      <a:pt x="295" y="779"/>
                    </a:cubicBezTo>
                    <a:cubicBezTo>
                      <a:pt x="295" y="778"/>
                      <a:pt x="295" y="778"/>
                      <a:pt x="296" y="778"/>
                    </a:cubicBezTo>
                    <a:cubicBezTo>
                      <a:pt x="301" y="776"/>
                      <a:pt x="327" y="782"/>
                      <a:pt x="327" y="782"/>
                    </a:cubicBezTo>
                    <a:cubicBezTo>
                      <a:pt x="335" y="784"/>
                      <a:pt x="345" y="793"/>
                      <a:pt x="340" y="802"/>
                    </a:cubicBezTo>
                    <a:close/>
                    <a:moveTo>
                      <a:pt x="364" y="858"/>
                    </a:moveTo>
                    <a:cubicBezTo>
                      <a:pt x="364" y="858"/>
                      <a:pt x="362" y="859"/>
                      <a:pt x="362" y="860"/>
                    </a:cubicBezTo>
                    <a:cubicBezTo>
                      <a:pt x="362" y="860"/>
                      <a:pt x="361" y="861"/>
                      <a:pt x="360" y="861"/>
                    </a:cubicBezTo>
                    <a:cubicBezTo>
                      <a:pt x="360" y="861"/>
                      <a:pt x="357" y="862"/>
                      <a:pt x="355" y="861"/>
                    </a:cubicBezTo>
                    <a:cubicBezTo>
                      <a:pt x="355" y="861"/>
                      <a:pt x="354" y="860"/>
                      <a:pt x="353" y="860"/>
                    </a:cubicBezTo>
                    <a:cubicBezTo>
                      <a:pt x="353" y="860"/>
                      <a:pt x="351" y="859"/>
                      <a:pt x="350" y="859"/>
                    </a:cubicBezTo>
                    <a:cubicBezTo>
                      <a:pt x="350" y="859"/>
                      <a:pt x="349" y="859"/>
                      <a:pt x="351" y="858"/>
                    </a:cubicBezTo>
                    <a:cubicBezTo>
                      <a:pt x="351" y="858"/>
                      <a:pt x="351" y="858"/>
                      <a:pt x="353" y="858"/>
                    </a:cubicBezTo>
                    <a:cubicBezTo>
                      <a:pt x="353" y="858"/>
                      <a:pt x="353" y="858"/>
                      <a:pt x="354" y="857"/>
                    </a:cubicBezTo>
                    <a:cubicBezTo>
                      <a:pt x="354" y="857"/>
                      <a:pt x="354" y="857"/>
                      <a:pt x="354" y="857"/>
                    </a:cubicBezTo>
                    <a:cubicBezTo>
                      <a:pt x="354" y="857"/>
                      <a:pt x="355" y="858"/>
                      <a:pt x="356" y="856"/>
                    </a:cubicBezTo>
                    <a:cubicBezTo>
                      <a:pt x="356" y="856"/>
                      <a:pt x="356" y="855"/>
                      <a:pt x="357" y="855"/>
                    </a:cubicBezTo>
                    <a:cubicBezTo>
                      <a:pt x="357" y="855"/>
                      <a:pt x="361" y="853"/>
                      <a:pt x="370" y="848"/>
                    </a:cubicBezTo>
                    <a:cubicBezTo>
                      <a:pt x="370" y="848"/>
                      <a:pt x="378" y="843"/>
                      <a:pt x="384" y="837"/>
                    </a:cubicBezTo>
                    <a:cubicBezTo>
                      <a:pt x="384" y="837"/>
                      <a:pt x="388" y="834"/>
                      <a:pt x="392" y="831"/>
                    </a:cubicBezTo>
                    <a:cubicBezTo>
                      <a:pt x="392" y="831"/>
                      <a:pt x="405" y="820"/>
                      <a:pt x="408" y="817"/>
                    </a:cubicBezTo>
                    <a:cubicBezTo>
                      <a:pt x="408" y="817"/>
                      <a:pt x="398" y="813"/>
                      <a:pt x="400" y="808"/>
                    </a:cubicBezTo>
                    <a:cubicBezTo>
                      <a:pt x="400" y="808"/>
                      <a:pt x="400" y="806"/>
                      <a:pt x="401" y="808"/>
                    </a:cubicBezTo>
                    <a:cubicBezTo>
                      <a:pt x="401" y="808"/>
                      <a:pt x="405" y="812"/>
                      <a:pt x="412" y="810"/>
                    </a:cubicBezTo>
                    <a:cubicBezTo>
                      <a:pt x="412" y="810"/>
                      <a:pt x="416" y="810"/>
                      <a:pt x="420" y="807"/>
                    </a:cubicBezTo>
                    <a:cubicBezTo>
                      <a:pt x="420" y="807"/>
                      <a:pt x="424" y="807"/>
                      <a:pt x="426" y="815"/>
                    </a:cubicBezTo>
                    <a:cubicBezTo>
                      <a:pt x="426" y="815"/>
                      <a:pt x="427" y="819"/>
                      <a:pt x="424" y="818"/>
                    </a:cubicBezTo>
                    <a:cubicBezTo>
                      <a:pt x="424" y="818"/>
                      <a:pt x="421" y="818"/>
                      <a:pt x="419" y="819"/>
                    </a:cubicBezTo>
                    <a:cubicBezTo>
                      <a:pt x="418" y="819"/>
                      <a:pt x="417" y="819"/>
                      <a:pt x="416" y="820"/>
                    </a:cubicBezTo>
                    <a:cubicBezTo>
                      <a:pt x="416" y="820"/>
                      <a:pt x="409" y="826"/>
                      <a:pt x="396" y="835"/>
                    </a:cubicBezTo>
                    <a:cubicBezTo>
                      <a:pt x="396" y="835"/>
                      <a:pt x="390" y="839"/>
                      <a:pt x="380" y="848"/>
                    </a:cubicBezTo>
                    <a:cubicBezTo>
                      <a:pt x="380" y="848"/>
                      <a:pt x="373" y="855"/>
                      <a:pt x="364" y="858"/>
                    </a:cubicBezTo>
                    <a:close/>
                    <a:moveTo>
                      <a:pt x="429" y="859"/>
                    </a:moveTo>
                    <a:cubicBezTo>
                      <a:pt x="429" y="859"/>
                      <a:pt x="429" y="860"/>
                      <a:pt x="429" y="861"/>
                    </a:cubicBezTo>
                    <a:cubicBezTo>
                      <a:pt x="429" y="861"/>
                      <a:pt x="429" y="863"/>
                      <a:pt x="427" y="862"/>
                    </a:cubicBezTo>
                    <a:cubicBezTo>
                      <a:pt x="427" y="862"/>
                      <a:pt x="420" y="864"/>
                      <a:pt x="418" y="866"/>
                    </a:cubicBezTo>
                    <a:cubicBezTo>
                      <a:pt x="418" y="866"/>
                      <a:pt x="415" y="870"/>
                      <a:pt x="415" y="872"/>
                    </a:cubicBezTo>
                    <a:cubicBezTo>
                      <a:pt x="415" y="872"/>
                      <a:pt x="415" y="875"/>
                      <a:pt x="412" y="875"/>
                    </a:cubicBezTo>
                    <a:cubicBezTo>
                      <a:pt x="412" y="875"/>
                      <a:pt x="411" y="876"/>
                      <a:pt x="409" y="875"/>
                    </a:cubicBezTo>
                    <a:cubicBezTo>
                      <a:pt x="409" y="875"/>
                      <a:pt x="406" y="873"/>
                      <a:pt x="403" y="876"/>
                    </a:cubicBezTo>
                    <a:cubicBezTo>
                      <a:pt x="403" y="876"/>
                      <a:pt x="403" y="877"/>
                      <a:pt x="402" y="875"/>
                    </a:cubicBezTo>
                    <a:cubicBezTo>
                      <a:pt x="402" y="875"/>
                      <a:pt x="402" y="874"/>
                      <a:pt x="400" y="874"/>
                    </a:cubicBezTo>
                    <a:cubicBezTo>
                      <a:pt x="400" y="874"/>
                      <a:pt x="400" y="873"/>
                      <a:pt x="400" y="872"/>
                    </a:cubicBezTo>
                    <a:cubicBezTo>
                      <a:pt x="400" y="872"/>
                      <a:pt x="400" y="870"/>
                      <a:pt x="398" y="869"/>
                    </a:cubicBezTo>
                    <a:cubicBezTo>
                      <a:pt x="398" y="869"/>
                      <a:pt x="397" y="869"/>
                      <a:pt x="396" y="867"/>
                    </a:cubicBezTo>
                    <a:cubicBezTo>
                      <a:pt x="396" y="867"/>
                      <a:pt x="395" y="861"/>
                      <a:pt x="394" y="858"/>
                    </a:cubicBezTo>
                    <a:cubicBezTo>
                      <a:pt x="394" y="858"/>
                      <a:pt x="393" y="855"/>
                      <a:pt x="390" y="854"/>
                    </a:cubicBezTo>
                    <a:cubicBezTo>
                      <a:pt x="390" y="854"/>
                      <a:pt x="386" y="848"/>
                      <a:pt x="388" y="848"/>
                    </a:cubicBezTo>
                    <a:cubicBezTo>
                      <a:pt x="388" y="848"/>
                      <a:pt x="393" y="848"/>
                      <a:pt x="395" y="854"/>
                    </a:cubicBezTo>
                    <a:cubicBezTo>
                      <a:pt x="395" y="854"/>
                      <a:pt x="395" y="856"/>
                      <a:pt x="396" y="858"/>
                    </a:cubicBezTo>
                    <a:cubicBezTo>
                      <a:pt x="396" y="858"/>
                      <a:pt x="396" y="860"/>
                      <a:pt x="399" y="866"/>
                    </a:cubicBezTo>
                    <a:cubicBezTo>
                      <a:pt x="399" y="866"/>
                      <a:pt x="399" y="867"/>
                      <a:pt x="400" y="865"/>
                    </a:cubicBezTo>
                    <a:cubicBezTo>
                      <a:pt x="401" y="863"/>
                      <a:pt x="401" y="863"/>
                      <a:pt x="401" y="863"/>
                    </a:cubicBezTo>
                    <a:cubicBezTo>
                      <a:pt x="401" y="863"/>
                      <a:pt x="402" y="861"/>
                      <a:pt x="403" y="862"/>
                    </a:cubicBezTo>
                    <a:cubicBezTo>
                      <a:pt x="403" y="862"/>
                      <a:pt x="404" y="863"/>
                      <a:pt x="404" y="862"/>
                    </a:cubicBezTo>
                    <a:cubicBezTo>
                      <a:pt x="404" y="862"/>
                      <a:pt x="407" y="861"/>
                      <a:pt x="409" y="858"/>
                    </a:cubicBezTo>
                    <a:cubicBezTo>
                      <a:pt x="409" y="858"/>
                      <a:pt x="412" y="856"/>
                      <a:pt x="411" y="855"/>
                    </a:cubicBezTo>
                    <a:cubicBezTo>
                      <a:pt x="411" y="855"/>
                      <a:pt x="408" y="852"/>
                      <a:pt x="407" y="850"/>
                    </a:cubicBezTo>
                    <a:cubicBezTo>
                      <a:pt x="407" y="850"/>
                      <a:pt x="405" y="849"/>
                      <a:pt x="406" y="848"/>
                    </a:cubicBezTo>
                    <a:cubicBezTo>
                      <a:pt x="406" y="848"/>
                      <a:pt x="407" y="848"/>
                      <a:pt x="410" y="849"/>
                    </a:cubicBezTo>
                    <a:cubicBezTo>
                      <a:pt x="410" y="849"/>
                      <a:pt x="416" y="850"/>
                      <a:pt x="418" y="848"/>
                    </a:cubicBezTo>
                    <a:cubicBezTo>
                      <a:pt x="418" y="848"/>
                      <a:pt x="419" y="846"/>
                      <a:pt x="420" y="847"/>
                    </a:cubicBezTo>
                    <a:cubicBezTo>
                      <a:pt x="420" y="847"/>
                      <a:pt x="423" y="850"/>
                      <a:pt x="424" y="850"/>
                    </a:cubicBezTo>
                    <a:cubicBezTo>
                      <a:pt x="424" y="850"/>
                      <a:pt x="430" y="852"/>
                      <a:pt x="429" y="859"/>
                    </a:cubicBezTo>
                    <a:close/>
                    <a:moveTo>
                      <a:pt x="485" y="876"/>
                    </a:moveTo>
                    <a:cubicBezTo>
                      <a:pt x="485" y="876"/>
                      <a:pt x="484" y="878"/>
                      <a:pt x="482" y="877"/>
                    </a:cubicBezTo>
                    <a:cubicBezTo>
                      <a:pt x="482" y="877"/>
                      <a:pt x="476" y="874"/>
                      <a:pt x="474" y="867"/>
                    </a:cubicBezTo>
                    <a:cubicBezTo>
                      <a:pt x="474" y="867"/>
                      <a:pt x="472" y="857"/>
                      <a:pt x="472" y="856"/>
                    </a:cubicBezTo>
                    <a:cubicBezTo>
                      <a:pt x="472" y="856"/>
                      <a:pt x="473" y="856"/>
                      <a:pt x="472" y="855"/>
                    </a:cubicBezTo>
                    <a:cubicBezTo>
                      <a:pt x="472" y="849"/>
                      <a:pt x="472" y="849"/>
                      <a:pt x="472" y="849"/>
                    </a:cubicBezTo>
                    <a:cubicBezTo>
                      <a:pt x="472" y="849"/>
                      <a:pt x="472" y="848"/>
                      <a:pt x="472" y="847"/>
                    </a:cubicBezTo>
                    <a:cubicBezTo>
                      <a:pt x="472" y="847"/>
                      <a:pt x="472" y="846"/>
                      <a:pt x="472" y="846"/>
                    </a:cubicBezTo>
                    <a:cubicBezTo>
                      <a:pt x="472" y="846"/>
                      <a:pt x="472" y="845"/>
                      <a:pt x="472" y="845"/>
                    </a:cubicBezTo>
                    <a:cubicBezTo>
                      <a:pt x="472" y="845"/>
                      <a:pt x="472" y="842"/>
                      <a:pt x="474" y="844"/>
                    </a:cubicBezTo>
                    <a:cubicBezTo>
                      <a:pt x="474" y="844"/>
                      <a:pt x="475" y="845"/>
                      <a:pt x="474" y="846"/>
                    </a:cubicBezTo>
                    <a:cubicBezTo>
                      <a:pt x="474" y="846"/>
                      <a:pt x="473" y="848"/>
                      <a:pt x="477" y="855"/>
                    </a:cubicBezTo>
                    <a:cubicBezTo>
                      <a:pt x="477" y="855"/>
                      <a:pt x="477" y="856"/>
                      <a:pt x="478" y="857"/>
                    </a:cubicBezTo>
                    <a:cubicBezTo>
                      <a:pt x="478" y="857"/>
                      <a:pt x="480" y="857"/>
                      <a:pt x="480" y="860"/>
                    </a:cubicBezTo>
                    <a:cubicBezTo>
                      <a:pt x="480" y="860"/>
                      <a:pt x="480" y="862"/>
                      <a:pt x="480" y="862"/>
                    </a:cubicBezTo>
                    <a:cubicBezTo>
                      <a:pt x="480" y="862"/>
                      <a:pt x="480" y="864"/>
                      <a:pt x="481" y="863"/>
                    </a:cubicBezTo>
                    <a:cubicBezTo>
                      <a:pt x="481" y="863"/>
                      <a:pt x="482" y="863"/>
                      <a:pt x="482" y="864"/>
                    </a:cubicBezTo>
                    <a:cubicBezTo>
                      <a:pt x="482" y="864"/>
                      <a:pt x="482" y="868"/>
                      <a:pt x="483" y="869"/>
                    </a:cubicBezTo>
                    <a:cubicBezTo>
                      <a:pt x="483" y="869"/>
                      <a:pt x="483" y="870"/>
                      <a:pt x="483" y="870"/>
                    </a:cubicBezTo>
                    <a:cubicBezTo>
                      <a:pt x="483" y="870"/>
                      <a:pt x="483" y="871"/>
                      <a:pt x="484" y="871"/>
                    </a:cubicBezTo>
                    <a:cubicBezTo>
                      <a:pt x="484" y="871"/>
                      <a:pt x="484" y="871"/>
                      <a:pt x="484" y="872"/>
                    </a:cubicBezTo>
                    <a:cubicBezTo>
                      <a:pt x="484" y="872"/>
                      <a:pt x="485" y="876"/>
                      <a:pt x="485" y="876"/>
                    </a:cubicBezTo>
                    <a:close/>
                    <a:moveTo>
                      <a:pt x="482" y="834"/>
                    </a:moveTo>
                    <a:cubicBezTo>
                      <a:pt x="482" y="834"/>
                      <a:pt x="480" y="833"/>
                      <a:pt x="480" y="833"/>
                    </a:cubicBezTo>
                    <a:cubicBezTo>
                      <a:pt x="480" y="833"/>
                      <a:pt x="479" y="833"/>
                      <a:pt x="477" y="833"/>
                    </a:cubicBezTo>
                    <a:cubicBezTo>
                      <a:pt x="477" y="833"/>
                      <a:pt x="476" y="833"/>
                      <a:pt x="476" y="832"/>
                    </a:cubicBezTo>
                    <a:cubicBezTo>
                      <a:pt x="476" y="832"/>
                      <a:pt x="479" y="827"/>
                      <a:pt x="478" y="823"/>
                    </a:cubicBezTo>
                    <a:cubicBezTo>
                      <a:pt x="478" y="823"/>
                      <a:pt x="477" y="822"/>
                      <a:pt x="478" y="821"/>
                    </a:cubicBezTo>
                    <a:cubicBezTo>
                      <a:pt x="478" y="821"/>
                      <a:pt x="479" y="820"/>
                      <a:pt x="480" y="821"/>
                    </a:cubicBezTo>
                    <a:cubicBezTo>
                      <a:pt x="480" y="821"/>
                      <a:pt x="484" y="829"/>
                      <a:pt x="485" y="832"/>
                    </a:cubicBezTo>
                    <a:cubicBezTo>
                      <a:pt x="485" y="832"/>
                      <a:pt x="485" y="835"/>
                      <a:pt x="482" y="834"/>
                    </a:cubicBezTo>
                    <a:close/>
                    <a:moveTo>
                      <a:pt x="540" y="839"/>
                    </a:moveTo>
                    <a:cubicBezTo>
                      <a:pt x="540" y="839"/>
                      <a:pt x="538" y="842"/>
                      <a:pt x="536" y="843"/>
                    </a:cubicBezTo>
                    <a:cubicBezTo>
                      <a:pt x="536" y="843"/>
                      <a:pt x="535" y="844"/>
                      <a:pt x="535" y="846"/>
                    </a:cubicBezTo>
                    <a:cubicBezTo>
                      <a:pt x="535" y="846"/>
                      <a:pt x="532" y="852"/>
                      <a:pt x="530" y="853"/>
                    </a:cubicBezTo>
                    <a:cubicBezTo>
                      <a:pt x="530" y="853"/>
                      <a:pt x="527" y="855"/>
                      <a:pt x="528" y="858"/>
                    </a:cubicBezTo>
                    <a:cubicBezTo>
                      <a:pt x="528" y="858"/>
                      <a:pt x="532" y="860"/>
                      <a:pt x="531" y="864"/>
                    </a:cubicBezTo>
                    <a:cubicBezTo>
                      <a:pt x="531" y="864"/>
                      <a:pt x="532" y="866"/>
                      <a:pt x="530" y="866"/>
                    </a:cubicBezTo>
                    <a:cubicBezTo>
                      <a:pt x="530" y="866"/>
                      <a:pt x="529" y="866"/>
                      <a:pt x="528" y="866"/>
                    </a:cubicBezTo>
                    <a:cubicBezTo>
                      <a:pt x="528" y="866"/>
                      <a:pt x="527" y="867"/>
                      <a:pt x="527" y="867"/>
                    </a:cubicBezTo>
                    <a:cubicBezTo>
                      <a:pt x="527" y="867"/>
                      <a:pt x="524" y="868"/>
                      <a:pt x="521" y="868"/>
                    </a:cubicBezTo>
                    <a:cubicBezTo>
                      <a:pt x="521" y="868"/>
                      <a:pt x="519" y="868"/>
                      <a:pt x="517" y="868"/>
                    </a:cubicBezTo>
                    <a:cubicBezTo>
                      <a:pt x="517" y="868"/>
                      <a:pt x="516" y="867"/>
                      <a:pt x="516" y="868"/>
                    </a:cubicBezTo>
                    <a:cubicBezTo>
                      <a:pt x="516" y="868"/>
                      <a:pt x="511" y="873"/>
                      <a:pt x="506" y="869"/>
                    </a:cubicBezTo>
                    <a:cubicBezTo>
                      <a:pt x="506" y="869"/>
                      <a:pt x="505" y="868"/>
                      <a:pt x="504" y="868"/>
                    </a:cubicBezTo>
                    <a:cubicBezTo>
                      <a:pt x="503" y="867"/>
                      <a:pt x="502" y="866"/>
                      <a:pt x="501" y="866"/>
                    </a:cubicBezTo>
                    <a:cubicBezTo>
                      <a:pt x="501" y="866"/>
                      <a:pt x="496" y="862"/>
                      <a:pt x="493" y="861"/>
                    </a:cubicBezTo>
                    <a:cubicBezTo>
                      <a:pt x="493" y="861"/>
                      <a:pt x="490" y="858"/>
                      <a:pt x="489" y="856"/>
                    </a:cubicBezTo>
                    <a:cubicBezTo>
                      <a:pt x="489" y="856"/>
                      <a:pt x="488" y="853"/>
                      <a:pt x="487" y="853"/>
                    </a:cubicBezTo>
                    <a:cubicBezTo>
                      <a:pt x="487" y="853"/>
                      <a:pt x="485" y="853"/>
                      <a:pt x="485" y="852"/>
                    </a:cubicBezTo>
                    <a:cubicBezTo>
                      <a:pt x="485" y="851"/>
                      <a:pt x="485" y="851"/>
                      <a:pt x="485" y="851"/>
                    </a:cubicBezTo>
                    <a:cubicBezTo>
                      <a:pt x="485" y="851"/>
                      <a:pt x="485" y="851"/>
                      <a:pt x="485" y="851"/>
                    </a:cubicBezTo>
                    <a:cubicBezTo>
                      <a:pt x="485" y="851"/>
                      <a:pt x="485" y="849"/>
                      <a:pt x="487" y="846"/>
                    </a:cubicBezTo>
                    <a:cubicBezTo>
                      <a:pt x="487" y="846"/>
                      <a:pt x="489" y="844"/>
                      <a:pt x="490" y="843"/>
                    </a:cubicBezTo>
                    <a:cubicBezTo>
                      <a:pt x="490" y="843"/>
                      <a:pt x="494" y="839"/>
                      <a:pt x="497" y="838"/>
                    </a:cubicBezTo>
                    <a:cubicBezTo>
                      <a:pt x="497" y="838"/>
                      <a:pt x="498" y="836"/>
                      <a:pt x="499" y="835"/>
                    </a:cubicBezTo>
                    <a:cubicBezTo>
                      <a:pt x="500" y="834"/>
                      <a:pt x="501" y="833"/>
                      <a:pt x="502" y="833"/>
                    </a:cubicBezTo>
                    <a:cubicBezTo>
                      <a:pt x="502" y="833"/>
                      <a:pt x="503" y="831"/>
                      <a:pt x="505" y="830"/>
                    </a:cubicBezTo>
                    <a:cubicBezTo>
                      <a:pt x="505" y="830"/>
                      <a:pt x="509" y="829"/>
                      <a:pt x="509" y="828"/>
                    </a:cubicBezTo>
                    <a:cubicBezTo>
                      <a:pt x="509" y="828"/>
                      <a:pt x="508" y="825"/>
                      <a:pt x="508" y="824"/>
                    </a:cubicBezTo>
                    <a:cubicBezTo>
                      <a:pt x="506" y="809"/>
                      <a:pt x="506" y="809"/>
                      <a:pt x="506" y="809"/>
                    </a:cubicBezTo>
                    <a:cubicBezTo>
                      <a:pt x="506" y="809"/>
                      <a:pt x="506" y="808"/>
                      <a:pt x="507" y="809"/>
                    </a:cubicBezTo>
                    <a:cubicBezTo>
                      <a:pt x="507" y="809"/>
                      <a:pt x="508" y="809"/>
                      <a:pt x="510" y="809"/>
                    </a:cubicBezTo>
                    <a:cubicBezTo>
                      <a:pt x="510" y="809"/>
                      <a:pt x="511" y="809"/>
                      <a:pt x="512" y="812"/>
                    </a:cubicBezTo>
                    <a:cubicBezTo>
                      <a:pt x="512" y="812"/>
                      <a:pt x="514" y="816"/>
                      <a:pt x="515" y="820"/>
                    </a:cubicBezTo>
                    <a:cubicBezTo>
                      <a:pt x="515" y="820"/>
                      <a:pt x="516" y="826"/>
                      <a:pt x="516" y="827"/>
                    </a:cubicBezTo>
                    <a:cubicBezTo>
                      <a:pt x="516" y="827"/>
                      <a:pt x="515" y="828"/>
                      <a:pt x="517" y="828"/>
                    </a:cubicBezTo>
                    <a:cubicBezTo>
                      <a:pt x="517" y="828"/>
                      <a:pt x="520" y="828"/>
                      <a:pt x="522" y="829"/>
                    </a:cubicBezTo>
                    <a:cubicBezTo>
                      <a:pt x="526" y="829"/>
                      <a:pt x="531" y="829"/>
                      <a:pt x="532" y="829"/>
                    </a:cubicBezTo>
                    <a:cubicBezTo>
                      <a:pt x="532" y="829"/>
                      <a:pt x="537" y="830"/>
                      <a:pt x="540" y="835"/>
                    </a:cubicBezTo>
                    <a:cubicBezTo>
                      <a:pt x="540" y="835"/>
                      <a:pt x="541" y="835"/>
                      <a:pt x="540" y="839"/>
                    </a:cubicBezTo>
                    <a:close/>
                    <a:moveTo>
                      <a:pt x="604" y="809"/>
                    </a:moveTo>
                    <a:cubicBezTo>
                      <a:pt x="604" y="809"/>
                      <a:pt x="603" y="810"/>
                      <a:pt x="603" y="811"/>
                    </a:cubicBezTo>
                    <a:cubicBezTo>
                      <a:pt x="603" y="811"/>
                      <a:pt x="602" y="815"/>
                      <a:pt x="602" y="816"/>
                    </a:cubicBezTo>
                    <a:cubicBezTo>
                      <a:pt x="602" y="816"/>
                      <a:pt x="602" y="819"/>
                      <a:pt x="601" y="821"/>
                    </a:cubicBezTo>
                    <a:cubicBezTo>
                      <a:pt x="601" y="821"/>
                      <a:pt x="597" y="826"/>
                      <a:pt x="601" y="831"/>
                    </a:cubicBezTo>
                    <a:cubicBezTo>
                      <a:pt x="601" y="831"/>
                      <a:pt x="604" y="834"/>
                      <a:pt x="601" y="837"/>
                    </a:cubicBezTo>
                    <a:cubicBezTo>
                      <a:pt x="601" y="837"/>
                      <a:pt x="599" y="837"/>
                      <a:pt x="598" y="840"/>
                    </a:cubicBezTo>
                    <a:cubicBezTo>
                      <a:pt x="598" y="840"/>
                      <a:pt x="598" y="842"/>
                      <a:pt x="598" y="842"/>
                    </a:cubicBezTo>
                    <a:cubicBezTo>
                      <a:pt x="598" y="842"/>
                      <a:pt x="598" y="844"/>
                      <a:pt x="598" y="845"/>
                    </a:cubicBezTo>
                    <a:cubicBezTo>
                      <a:pt x="598" y="845"/>
                      <a:pt x="597" y="847"/>
                      <a:pt x="595" y="848"/>
                    </a:cubicBezTo>
                    <a:cubicBezTo>
                      <a:pt x="595" y="848"/>
                      <a:pt x="592" y="850"/>
                      <a:pt x="592" y="851"/>
                    </a:cubicBezTo>
                    <a:cubicBezTo>
                      <a:pt x="592" y="851"/>
                      <a:pt x="590" y="853"/>
                      <a:pt x="590" y="853"/>
                    </a:cubicBezTo>
                    <a:cubicBezTo>
                      <a:pt x="590" y="853"/>
                      <a:pt x="589" y="853"/>
                      <a:pt x="589" y="854"/>
                    </a:cubicBezTo>
                    <a:cubicBezTo>
                      <a:pt x="589" y="854"/>
                      <a:pt x="588" y="856"/>
                      <a:pt x="585" y="857"/>
                    </a:cubicBezTo>
                    <a:cubicBezTo>
                      <a:pt x="585" y="857"/>
                      <a:pt x="585" y="851"/>
                      <a:pt x="585" y="848"/>
                    </a:cubicBezTo>
                    <a:cubicBezTo>
                      <a:pt x="585" y="848"/>
                      <a:pt x="585" y="845"/>
                      <a:pt x="586" y="843"/>
                    </a:cubicBezTo>
                    <a:cubicBezTo>
                      <a:pt x="586" y="843"/>
                      <a:pt x="585" y="840"/>
                      <a:pt x="587" y="840"/>
                    </a:cubicBezTo>
                    <a:cubicBezTo>
                      <a:pt x="587" y="840"/>
                      <a:pt x="588" y="841"/>
                      <a:pt x="588" y="840"/>
                    </a:cubicBezTo>
                    <a:cubicBezTo>
                      <a:pt x="588" y="840"/>
                      <a:pt x="589" y="836"/>
                      <a:pt x="589" y="836"/>
                    </a:cubicBezTo>
                    <a:cubicBezTo>
                      <a:pt x="589" y="836"/>
                      <a:pt x="588" y="835"/>
                      <a:pt x="587" y="835"/>
                    </a:cubicBezTo>
                    <a:cubicBezTo>
                      <a:pt x="587" y="835"/>
                      <a:pt x="586" y="834"/>
                      <a:pt x="587" y="832"/>
                    </a:cubicBezTo>
                    <a:cubicBezTo>
                      <a:pt x="587" y="832"/>
                      <a:pt x="587" y="832"/>
                      <a:pt x="585" y="831"/>
                    </a:cubicBezTo>
                    <a:cubicBezTo>
                      <a:pt x="585" y="831"/>
                      <a:pt x="583" y="830"/>
                      <a:pt x="583" y="831"/>
                    </a:cubicBezTo>
                    <a:cubicBezTo>
                      <a:pt x="583" y="831"/>
                      <a:pt x="583" y="832"/>
                      <a:pt x="581" y="831"/>
                    </a:cubicBezTo>
                    <a:cubicBezTo>
                      <a:pt x="581" y="831"/>
                      <a:pt x="572" y="829"/>
                      <a:pt x="576" y="827"/>
                    </a:cubicBezTo>
                    <a:cubicBezTo>
                      <a:pt x="576" y="827"/>
                      <a:pt x="581" y="827"/>
                      <a:pt x="584" y="823"/>
                    </a:cubicBezTo>
                    <a:cubicBezTo>
                      <a:pt x="584" y="823"/>
                      <a:pt x="586" y="822"/>
                      <a:pt x="586" y="815"/>
                    </a:cubicBezTo>
                    <a:cubicBezTo>
                      <a:pt x="586" y="815"/>
                      <a:pt x="586" y="814"/>
                      <a:pt x="585" y="813"/>
                    </a:cubicBezTo>
                    <a:cubicBezTo>
                      <a:pt x="585" y="813"/>
                      <a:pt x="585" y="813"/>
                      <a:pt x="585" y="812"/>
                    </a:cubicBezTo>
                    <a:cubicBezTo>
                      <a:pt x="585" y="812"/>
                      <a:pt x="585" y="811"/>
                      <a:pt x="584" y="810"/>
                    </a:cubicBezTo>
                    <a:cubicBezTo>
                      <a:pt x="584" y="810"/>
                      <a:pt x="584" y="809"/>
                      <a:pt x="584" y="808"/>
                    </a:cubicBezTo>
                    <a:cubicBezTo>
                      <a:pt x="584" y="808"/>
                      <a:pt x="584" y="807"/>
                      <a:pt x="583" y="807"/>
                    </a:cubicBezTo>
                    <a:cubicBezTo>
                      <a:pt x="583" y="807"/>
                      <a:pt x="583" y="806"/>
                      <a:pt x="583" y="805"/>
                    </a:cubicBezTo>
                    <a:cubicBezTo>
                      <a:pt x="583" y="805"/>
                      <a:pt x="583" y="805"/>
                      <a:pt x="583" y="804"/>
                    </a:cubicBezTo>
                    <a:cubicBezTo>
                      <a:pt x="583" y="804"/>
                      <a:pt x="582" y="803"/>
                      <a:pt x="583" y="803"/>
                    </a:cubicBezTo>
                    <a:cubicBezTo>
                      <a:pt x="583" y="803"/>
                      <a:pt x="584" y="803"/>
                      <a:pt x="583" y="801"/>
                    </a:cubicBezTo>
                    <a:cubicBezTo>
                      <a:pt x="583" y="801"/>
                      <a:pt x="582" y="800"/>
                      <a:pt x="581" y="799"/>
                    </a:cubicBezTo>
                    <a:cubicBezTo>
                      <a:pt x="580" y="798"/>
                      <a:pt x="580" y="798"/>
                      <a:pt x="580" y="798"/>
                    </a:cubicBezTo>
                    <a:cubicBezTo>
                      <a:pt x="577" y="791"/>
                      <a:pt x="577" y="791"/>
                      <a:pt x="577" y="791"/>
                    </a:cubicBezTo>
                    <a:cubicBezTo>
                      <a:pt x="577" y="791"/>
                      <a:pt x="573" y="788"/>
                      <a:pt x="577" y="789"/>
                    </a:cubicBezTo>
                    <a:cubicBezTo>
                      <a:pt x="577" y="789"/>
                      <a:pt x="581" y="788"/>
                      <a:pt x="583" y="789"/>
                    </a:cubicBezTo>
                    <a:cubicBezTo>
                      <a:pt x="583" y="789"/>
                      <a:pt x="587" y="789"/>
                      <a:pt x="588" y="789"/>
                    </a:cubicBezTo>
                    <a:cubicBezTo>
                      <a:pt x="588" y="789"/>
                      <a:pt x="589" y="789"/>
                      <a:pt x="591" y="792"/>
                    </a:cubicBezTo>
                    <a:cubicBezTo>
                      <a:pt x="591" y="792"/>
                      <a:pt x="592" y="796"/>
                      <a:pt x="593" y="796"/>
                    </a:cubicBezTo>
                    <a:cubicBezTo>
                      <a:pt x="593" y="796"/>
                      <a:pt x="597" y="797"/>
                      <a:pt x="598" y="797"/>
                    </a:cubicBezTo>
                    <a:cubicBezTo>
                      <a:pt x="598" y="797"/>
                      <a:pt x="598" y="797"/>
                      <a:pt x="599" y="797"/>
                    </a:cubicBezTo>
                    <a:cubicBezTo>
                      <a:pt x="599" y="797"/>
                      <a:pt x="601" y="796"/>
                      <a:pt x="602" y="798"/>
                    </a:cubicBezTo>
                    <a:cubicBezTo>
                      <a:pt x="602" y="798"/>
                      <a:pt x="602" y="800"/>
                      <a:pt x="603" y="799"/>
                    </a:cubicBezTo>
                    <a:cubicBezTo>
                      <a:pt x="603" y="799"/>
                      <a:pt x="605" y="799"/>
                      <a:pt x="605" y="802"/>
                    </a:cubicBezTo>
                    <a:cubicBezTo>
                      <a:pt x="605" y="802"/>
                      <a:pt x="607" y="807"/>
                      <a:pt x="604" y="809"/>
                    </a:cubicBezTo>
                    <a:close/>
                    <a:moveTo>
                      <a:pt x="631" y="834"/>
                    </a:moveTo>
                    <a:cubicBezTo>
                      <a:pt x="631" y="834"/>
                      <a:pt x="630" y="838"/>
                      <a:pt x="627" y="838"/>
                    </a:cubicBezTo>
                    <a:cubicBezTo>
                      <a:pt x="627" y="838"/>
                      <a:pt x="625" y="839"/>
                      <a:pt x="624" y="839"/>
                    </a:cubicBezTo>
                    <a:cubicBezTo>
                      <a:pt x="624" y="839"/>
                      <a:pt x="622" y="839"/>
                      <a:pt x="621" y="838"/>
                    </a:cubicBezTo>
                    <a:cubicBezTo>
                      <a:pt x="621" y="838"/>
                      <a:pt x="620" y="838"/>
                      <a:pt x="619" y="839"/>
                    </a:cubicBezTo>
                    <a:cubicBezTo>
                      <a:pt x="619" y="839"/>
                      <a:pt x="619" y="839"/>
                      <a:pt x="617" y="837"/>
                    </a:cubicBezTo>
                    <a:cubicBezTo>
                      <a:pt x="617" y="837"/>
                      <a:pt x="616" y="836"/>
                      <a:pt x="616" y="834"/>
                    </a:cubicBezTo>
                    <a:cubicBezTo>
                      <a:pt x="616" y="834"/>
                      <a:pt x="616" y="832"/>
                      <a:pt x="614" y="829"/>
                    </a:cubicBezTo>
                    <a:cubicBezTo>
                      <a:pt x="614" y="829"/>
                      <a:pt x="613" y="825"/>
                      <a:pt x="615" y="825"/>
                    </a:cubicBezTo>
                    <a:cubicBezTo>
                      <a:pt x="615" y="825"/>
                      <a:pt x="617" y="825"/>
                      <a:pt x="618" y="825"/>
                    </a:cubicBezTo>
                    <a:cubicBezTo>
                      <a:pt x="618" y="825"/>
                      <a:pt x="621" y="825"/>
                      <a:pt x="625" y="826"/>
                    </a:cubicBezTo>
                    <a:cubicBezTo>
                      <a:pt x="625" y="826"/>
                      <a:pt x="628" y="828"/>
                      <a:pt x="629" y="828"/>
                    </a:cubicBezTo>
                    <a:cubicBezTo>
                      <a:pt x="629" y="828"/>
                      <a:pt x="631" y="828"/>
                      <a:pt x="631" y="831"/>
                    </a:cubicBezTo>
                    <a:cubicBezTo>
                      <a:pt x="631" y="831"/>
                      <a:pt x="631" y="832"/>
                      <a:pt x="631" y="833"/>
                    </a:cubicBezTo>
                    <a:cubicBezTo>
                      <a:pt x="631" y="833"/>
                      <a:pt x="631" y="834"/>
                      <a:pt x="631" y="834"/>
                    </a:cubicBezTo>
                    <a:close/>
                    <a:moveTo>
                      <a:pt x="667" y="773"/>
                    </a:moveTo>
                    <a:cubicBezTo>
                      <a:pt x="667" y="773"/>
                      <a:pt x="664" y="773"/>
                      <a:pt x="663" y="772"/>
                    </a:cubicBezTo>
                    <a:cubicBezTo>
                      <a:pt x="663" y="772"/>
                      <a:pt x="662" y="771"/>
                      <a:pt x="661" y="773"/>
                    </a:cubicBezTo>
                    <a:cubicBezTo>
                      <a:pt x="661" y="773"/>
                      <a:pt x="655" y="778"/>
                      <a:pt x="656" y="783"/>
                    </a:cubicBezTo>
                    <a:cubicBezTo>
                      <a:pt x="656" y="783"/>
                      <a:pt x="655" y="784"/>
                      <a:pt x="656" y="786"/>
                    </a:cubicBezTo>
                    <a:cubicBezTo>
                      <a:pt x="656" y="786"/>
                      <a:pt x="656" y="788"/>
                      <a:pt x="656" y="789"/>
                    </a:cubicBezTo>
                    <a:cubicBezTo>
                      <a:pt x="656" y="789"/>
                      <a:pt x="656" y="792"/>
                      <a:pt x="655" y="793"/>
                    </a:cubicBezTo>
                    <a:cubicBezTo>
                      <a:pt x="655" y="793"/>
                      <a:pt x="653" y="793"/>
                      <a:pt x="652" y="794"/>
                    </a:cubicBezTo>
                    <a:cubicBezTo>
                      <a:pt x="652" y="794"/>
                      <a:pt x="652" y="794"/>
                      <a:pt x="651" y="794"/>
                    </a:cubicBezTo>
                    <a:cubicBezTo>
                      <a:pt x="651" y="794"/>
                      <a:pt x="647" y="794"/>
                      <a:pt x="647" y="791"/>
                    </a:cubicBezTo>
                    <a:cubicBezTo>
                      <a:pt x="647" y="791"/>
                      <a:pt x="648" y="788"/>
                      <a:pt x="647" y="785"/>
                    </a:cubicBezTo>
                    <a:cubicBezTo>
                      <a:pt x="647" y="785"/>
                      <a:pt x="646" y="782"/>
                      <a:pt x="648" y="781"/>
                    </a:cubicBezTo>
                    <a:cubicBezTo>
                      <a:pt x="648" y="781"/>
                      <a:pt x="651" y="780"/>
                      <a:pt x="652" y="780"/>
                    </a:cubicBezTo>
                    <a:cubicBezTo>
                      <a:pt x="652" y="780"/>
                      <a:pt x="653" y="780"/>
                      <a:pt x="653" y="779"/>
                    </a:cubicBezTo>
                    <a:cubicBezTo>
                      <a:pt x="653" y="779"/>
                      <a:pt x="658" y="773"/>
                      <a:pt x="660" y="770"/>
                    </a:cubicBezTo>
                    <a:cubicBezTo>
                      <a:pt x="660" y="770"/>
                      <a:pt x="661" y="770"/>
                      <a:pt x="659" y="768"/>
                    </a:cubicBezTo>
                    <a:cubicBezTo>
                      <a:pt x="659" y="768"/>
                      <a:pt x="654" y="762"/>
                      <a:pt x="649" y="761"/>
                    </a:cubicBezTo>
                    <a:cubicBezTo>
                      <a:pt x="649" y="761"/>
                      <a:pt x="644" y="758"/>
                      <a:pt x="642" y="759"/>
                    </a:cubicBezTo>
                    <a:cubicBezTo>
                      <a:pt x="642" y="759"/>
                      <a:pt x="633" y="758"/>
                      <a:pt x="639" y="757"/>
                    </a:cubicBezTo>
                    <a:cubicBezTo>
                      <a:pt x="639" y="757"/>
                      <a:pt x="645" y="755"/>
                      <a:pt x="653" y="761"/>
                    </a:cubicBezTo>
                    <a:cubicBezTo>
                      <a:pt x="653" y="761"/>
                      <a:pt x="659" y="764"/>
                      <a:pt x="661" y="767"/>
                    </a:cubicBezTo>
                    <a:cubicBezTo>
                      <a:pt x="661" y="767"/>
                      <a:pt x="661" y="769"/>
                      <a:pt x="662" y="767"/>
                    </a:cubicBezTo>
                    <a:cubicBezTo>
                      <a:pt x="662" y="767"/>
                      <a:pt x="665" y="765"/>
                      <a:pt x="663" y="763"/>
                    </a:cubicBezTo>
                    <a:cubicBezTo>
                      <a:pt x="663" y="763"/>
                      <a:pt x="660" y="757"/>
                      <a:pt x="649" y="750"/>
                    </a:cubicBezTo>
                    <a:cubicBezTo>
                      <a:pt x="649" y="750"/>
                      <a:pt x="645" y="748"/>
                      <a:pt x="643" y="748"/>
                    </a:cubicBezTo>
                    <a:cubicBezTo>
                      <a:pt x="643" y="748"/>
                      <a:pt x="641" y="748"/>
                      <a:pt x="643" y="747"/>
                    </a:cubicBezTo>
                    <a:cubicBezTo>
                      <a:pt x="643" y="747"/>
                      <a:pt x="649" y="745"/>
                      <a:pt x="655" y="750"/>
                    </a:cubicBezTo>
                    <a:cubicBezTo>
                      <a:pt x="655" y="750"/>
                      <a:pt x="660" y="755"/>
                      <a:pt x="664" y="758"/>
                    </a:cubicBezTo>
                    <a:cubicBezTo>
                      <a:pt x="664" y="758"/>
                      <a:pt x="665" y="760"/>
                      <a:pt x="664" y="758"/>
                    </a:cubicBezTo>
                    <a:cubicBezTo>
                      <a:pt x="664" y="758"/>
                      <a:pt x="664" y="756"/>
                      <a:pt x="665" y="756"/>
                    </a:cubicBezTo>
                    <a:cubicBezTo>
                      <a:pt x="665" y="756"/>
                      <a:pt x="665" y="755"/>
                      <a:pt x="664" y="755"/>
                    </a:cubicBezTo>
                    <a:cubicBezTo>
                      <a:pt x="664" y="755"/>
                      <a:pt x="663" y="753"/>
                      <a:pt x="664" y="753"/>
                    </a:cubicBezTo>
                    <a:cubicBezTo>
                      <a:pt x="664" y="753"/>
                      <a:pt x="664" y="752"/>
                      <a:pt x="663" y="752"/>
                    </a:cubicBezTo>
                    <a:cubicBezTo>
                      <a:pt x="663" y="752"/>
                      <a:pt x="662" y="751"/>
                      <a:pt x="661" y="751"/>
                    </a:cubicBezTo>
                    <a:cubicBezTo>
                      <a:pt x="661" y="751"/>
                      <a:pt x="656" y="751"/>
                      <a:pt x="659" y="750"/>
                    </a:cubicBezTo>
                    <a:cubicBezTo>
                      <a:pt x="659" y="750"/>
                      <a:pt x="661" y="750"/>
                      <a:pt x="662" y="750"/>
                    </a:cubicBezTo>
                    <a:cubicBezTo>
                      <a:pt x="662" y="750"/>
                      <a:pt x="663" y="750"/>
                      <a:pt x="662" y="749"/>
                    </a:cubicBezTo>
                    <a:cubicBezTo>
                      <a:pt x="662" y="749"/>
                      <a:pt x="660" y="745"/>
                      <a:pt x="660" y="744"/>
                    </a:cubicBezTo>
                    <a:cubicBezTo>
                      <a:pt x="660" y="744"/>
                      <a:pt x="659" y="742"/>
                      <a:pt x="659" y="744"/>
                    </a:cubicBezTo>
                    <a:cubicBezTo>
                      <a:pt x="659" y="744"/>
                      <a:pt x="658" y="746"/>
                      <a:pt x="655" y="745"/>
                    </a:cubicBezTo>
                    <a:cubicBezTo>
                      <a:pt x="655" y="745"/>
                      <a:pt x="650" y="744"/>
                      <a:pt x="650" y="741"/>
                    </a:cubicBezTo>
                    <a:cubicBezTo>
                      <a:pt x="650" y="741"/>
                      <a:pt x="651" y="737"/>
                      <a:pt x="648" y="737"/>
                    </a:cubicBezTo>
                    <a:cubicBezTo>
                      <a:pt x="648" y="737"/>
                      <a:pt x="645" y="736"/>
                      <a:pt x="648" y="735"/>
                    </a:cubicBezTo>
                    <a:cubicBezTo>
                      <a:pt x="648" y="735"/>
                      <a:pt x="651" y="735"/>
                      <a:pt x="655" y="736"/>
                    </a:cubicBezTo>
                    <a:cubicBezTo>
                      <a:pt x="655" y="736"/>
                      <a:pt x="655" y="737"/>
                      <a:pt x="657" y="735"/>
                    </a:cubicBezTo>
                    <a:cubicBezTo>
                      <a:pt x="657" y="735"/>
                      <a:pt x="666" y="732"/>
                      <a:pt x="667" y="737"/>
                    </a:cubicBezTo>
                    <a:cubicBezTo>
                      <a:pt x="667" y="737"/>
                      <a:pt x="667" y="742"/>
                      <a:pt x="668" y="744"/>
                    </a:cubicBezTo>
                    <a:cubicBezTo>
                      <a:pt x="668" y="744"/>
                      <a:pt x="669" y="746"/>
                      <a:pt x="668" y="747"/>
                    </a:cubicBezTo>
                    <a:cubicBezTo>
                      <a:pt x="668" y="747"/>
                      <a:pt x="668" y="748"/>
                      <a:pt x="669" y="750"/>
                    </a:cubicBezTo>
                    <a:cubicBezTo>
                      <a:pt x="669" y="750"/>
                      <a:pt x="670" y="751"/>
                      <a:pt x="669" y="751"/>
                    </a:cubicBezTo>
                    <a:cubicBezTo>
                      <a:pt x="669" y="751"/>
                      <a:pt x="669" y="753"/>
                      <a:pt x="670" y="755"/>
                    </a:cubicBezTo>
                    <a:cubicBezTo>
                      <a:pt x="670" y="755"/>
                      <a:pt x="668" y="758"/>
                      <a:pt x="670" y="756"/>
                    </a:cubicBezTo>
                    <a:cubicBezTo>
                      <a:pt x="670" y="756"/>
                      <a:pt x="675" y="749"/>
                      <a:pt x="678" y="746"/>
                    </a:cubicBezTo>
                    <a:cubicBezTo>
                      <a:pt x="678" y="746"/>
                      <a:pt x="679" y="744"/>
                      <a:pt x="677" y="744"/>
                    </a:cubicBezTo>
                    <a:cubicBezTo>
                      <a:pt x="677" y="744"/>
                      <a:pt x="673" y="743"/>
                      <a:pt x="671" y="742"/>
                    </a:cubicBezTo>
                    <a:cubicBezTo>
                      <a:pt x="671" y="742"/>
                      <a:pt x="669" y="741"/>
                      <a:pt x="671" y="741"/>
                    </a:cubicBezTo>
                    <a:cubicBezTo>
                      <a:pt x="671" y="741"/>
                      <a:pt x="673" y="741"/>
                      <a:pt x="673" y="740"/>
                    </a:cubicBezTo>
                    <a:cubicBezTo>
                      <a:pt x="673" y="740"/>
                      <a:pt x="672" y="739"/>
                      <a:pt x="674" y="739"/>
                    </a:cubicBezTo>
                    <a:cubicBezTo>
                      <a:pt x="674" y="739"/>
                      <a:pt x="676" y="739"/>
                      <a:pt x="675" y="737"/>
                    </a:cubicBezTo>
                    <a:cubicBezTo>
                      <a:pt x="675" y="737"/>
                      <a:pt x="674" y="734"/>
                      <a:pt x="673" y="735"/>
                    </a:cubicBezTo>
                    <a:cubicBezTo>
                      <a:pt x="673" y="735"/>
                      <a:pt x="670" y="735"/>
                      <a:pt x="668" y="733"/>
                    </a:cubicBezTo>
                    <a:cubicBezTo>
                      <a:pt x="668" y="733"/>
                      <a:pt x="666" y="732"/>
                      <a:pt x="667" y="732"/>
                    </a:cubicBezTo>
                    <a:cubicBezTo>
                      <a:pt x="667" y="732"/>
                      <a:pt x="666" y="730"/>
                      <a:pt x="668" y="731"/>
                    </a:cubicBezTo>
                    <a:cubicBezTo>
                      <a:pt x="668" y="731"/>
                      <a:pt x="672" y="733"/>
                      <a:pt x="671" y="731"/>
                    </a:cubicBezTo>
                    <a:cubicBezTo>
                      <a:pt x="669" y="728"/>
                      <a:pt x="669" y="728"/>
                      <a:pt x="669" y="728"/>
                    </a:cubicBezTo>
                    <a:cubicBezTo>
                      <a:pt x="669" y="728"/>
                      <a:pt x="668" y="726"/>
                      <a:pt x="665" y="728"/>
                    </a:cubicBezTo>
                    <a:cubicBezTo>
                      <a:pt x="665" y="728"/>
                      <a:pt x="660" y="729"/>
                      <a:pt x="662" y="727"/>
                    </a:cubicBezTo>
                    <a:cubicBezTo>
                      <a:pt x="662" y="727"/>
                      <a:pt x="664" y="726"/>
                      <a:pt x="663" y="725"/>
                    </a:cubicBezTo>
                    <a:cubicBezTo>
                      <a:pt x="663" y="725"/>
                      <a:pt x="662" y="725"/>
                      <a:pt x="664" y="723"/>
                    </a:cubicBezTo>
                    <a:cubicBezTo>
                      <a:pt x="664" y="723"/>
                      <a:pt x="665" y="723"/>
                      <a:pt x="664" y="722"/>
                    </a:cubicBezTo>
                    <a:cubicBezTo>
                      <a:pt x="664" y="722"/>
                      <a:pt x="665" y="721"/>
                      <a:pt x="667" y="720"/>
                    </a:cubicBezTo>
                    <a:cubicBezTo>
                      <a:pt x="667" y="720"/>
                      <a:pt x="675" y="717"/>
                      <a:pt x="676" y="722"/>
                    </a:cubicBezTo>
                    <a:cubicBezTo>
                      <a:pt x="676" y="722"/>
                      <a:pt x="677" y="724"/>
                      <a:pt x="676" y="725"/>
                    </a:cubicBezTo>
                    <a:cubicBezTo>
                      <a:pt x="676" y="725"/>
                      <a:pt x="676" y="725"/>
                      <a:pt x="677" y="729"/>
                    </a:cubicBezTo>
                    <a:cubicBezTo>
                      <a:pt x="677" y="729"/>
                      <a:pt x="676" y="731"/>
                      <a:pt x="678" y="732"/>
                    </a:cubicBezTo>
                    <a:cubicBezTo>
                      <a:pt x="678" y="732"/>
                      <a:pt x="680" y="735"/>
                      <a:pt x="680" y="737"/>
                    </a:cubicBezTo>
                    <a:cubicBezTo>
                      <a:pt x="680" y="737"/>
                      <a:pt x="682" y="739"/>
                      <a:pt x="682" y="740"/>
                    </a:cubicBezTo>
                    <a:cubicBezTo>
                      <a:pt x="682" y="740"/>
                      <a:pt x="682" y="742"/>
                      <a:pt x="683" y="741"/>
                    </a:cubicBezTo>
                    <a:cubicBezTo>
                      <a:pt x="683" y="741"/>
                      <a:pt x="691" y="731"/>
                      <a:pt x="697" y="734"/>
                    </a:cubicBezTo>
                    <a:cubicBezTo>
                      <a:pt x="697" y="734"/>
                      <a:pt x="700" y="733"/>
                      <a:pt x="697" y="739"/>
                    </a:cubicBezTo>
                    <a:cubicBezTo>
                      <a:pt x="697" y="739"/>
                      <a:pt x="695" y="740"/>
                      <a:pt x="694" y="741"/>
                    </a:cubicBezTo>
                    <a:cubicBezTo>
                      <a:pt x="688" y="743"/>
                      <a:pt x="688" y="743"/>
                      <a:pt x="688" y="743"/>
                    </a:cubicBezTo>
                    <a:cubicBezTo>
                      <a:pt x="688" y="743"/>
                      <a:pt x="686" y="744"/>
                      <a:pt x="688" y="742"/>
                    </a:cubicBezTo>
                    <a:cubicBezTo>
                      <a:pt x="688" y="742"/>
                      <a:pt x="691" y="740"/>
                      <a:pt x="691" y="738"/>
                    </a:cubicBezTo>
                    <a:cubicBezTo>
                      <a:pt x="691" y="738"/>
                      <a:pt x="692" y="736"/>
                      <a:pt x="690" y="738"/>
                    </a:cubicBezTo>
                    <a:cubicBezTo>
                      <a:pt x="690" y="738"/>
                      <a:pt x="687" y="742"/>
                      <a:pt x="685" y="742"/>
                    </a:cubicBezTo>
                    <a:cubicBezTo>
                      <a:pt x="685" y="742"/>
                      <a:pt x="683" y="744"/>
                      <a:pt x="684" y="746"/>
                    </a:cubicBezTo>
                    <a:cubicBezTo>
                      <a:pt x="684" y="746"/>
                      <a:pt x="685" y="746"/>
                      <a:pt x="684" y="747"/>
                    </a:cubicBezTo>
                    <a:cubicBezTo>
                      <a:pt x="684" y="747"/>
                      <a:pt x="684" y="747"/>
                      <a:pt x="685" y="748"/>
                    </a:cubicBezTo>
                    <a:cubicBezTo>
                      <a:pt x="685" y="748"/>
                      <a:pt x="687" y="751"/>
                      <a:pt x="683" y="751"/>
                    </a:cubicBezTo>
                    <a:cubicBezTo>
                      <a:pt x="683" y="751"/>
                      <a:pt x="680" y="751"/>
                      <a:pt x="679" y="750"/>
                    </a:cubicBezTo>
                    <a:cubicBezTo>
                      <a:pt x="679" y="750"/>
                      <a:pt x="679" y="747"/>
                      <a:pt x="677" y="750"/>
                    </a:cubicBezTo>
                    <a:cubicBezTo>
                      <a:pt x="677" y="750"/>
                      <a:pt x="674" y="755"/>
                      <a:pt x="672" y="757"/>
                    </a:cubicBezTo>
                    <a:cubicBezTo>
                      <a:pt x="672" y="757"/>
                      <a:pt x="667" y="762"/>
                      <a:pt x="668" y="764"/>
                    </a:cubicBezTo>
                    <a:cubicBezTo>
                      <a:pt x="668" y="764"/>
                      <a:pt x="671" y="765"/>
                      <a:pt x="669" y="766"/>
                    </a:cubicBezTo>
                    <a:cubicBezTo>
                      <a:pt x="669" y="766"/>
                      <a:pt x="668" y="766"/>
                      <a:pt x="667" y="765"/>
                    </a:cubicBezTo>
                    <a:cubicBezTo>
                      <a:pt x="667" y="765"/>
                      <a:pt x="666" y="765"/>
                      <a:pt x="665" y="767"/>
                    </a:cubicBezTo>
                    <a:cubicBezTo>
                      <a:pt x="665" y="767"/>
                      <a:pt x="662" y="770"/>
                      <a:pt x="665" y="771"/>
                    </a:cubicBezTo>
                    <a:cubicBezTo>
                      <a:pt x="665" y="771"/>
                      <a:pt x="665" y="771"/>
                      <a:pt x="666" y="772"/>
                    </a:cubicBezTo>
                    <a:cubicBezTo>
                      <a:pt x="666" y="772"/>
                      <a:pt x="668" y="772"/>
                      <a:pt x="667" y="773"/>
                    </a:cubicBezTo>
                    <a:close/>
                    <a:moveTo>
                      <a:pt x="706" y="796"/>
                    </a:moveTo>
                    <a:cubicBezTo>
                      <a:pt x="706" y="796"/>
                      <a:pt x="705" y="797"/>
                      <a:pt x="705" y="800"/>
                    </a:cubicBezTo>
                    <a:cubicBezTo>
                      <a:pt x="705" y="800"/>
                      <a:pt x="705" y="800"/>
                      <a:pt x="704" y="801"/>
                    </a:cubicBezTo>
                    <a:cubicBezTo>
                      <a:pt x="695" y="808"/>
                      <a:pt x="695" y="808"/>
                      <a:pt x="695" y="808"/>
                    </a:cubicBezTo>
                    <a:cubicBezTo>
                      <a:pt x="695" y="808"/>
                      <a:pt x="694" y="807"/>
                      <a:pt x="693" y="809"/>
                    </a:cubicBezTo>
                    <a:cubicBezTo>
                      <a:pt x="693" y="809"/>
                      <a:pt x="692" y="809"/>
                      <a:pt x="692" y="808"/>
                    </a:cubicBezTo>
                    <a:cubicBezTo>
                      <a:pt x="692" y="808"/>
                      <a:pt x="692" y="808"/>
                      <a:pt x="691" y="809"/>
                    </a:cubicBezTo>
                    <a:cubicBezTo>
                      <a:pt x="691" y="809"/>
                      <a:pt x="690" y="808"/>
                      <a:pt x="689" y="809"/>
                    </a:cubicBezTo>
                    <a:cubicBezTo>
                      <a:pt x="683" y="810"/>
                      <a:pt x="683" y="810"/>
                      <a:pt x="683" y="810"/>
                    </a:cubicBezTo>
                    <a:cubicBezTo>
                      <a:pt x="683" y="810"/>
                      <a:pt x="681" y="811"/>
                      <a:pt x="684" y="809"/>
                    </a:cubicBezTo>
                    <a:cubicBezTo>
                      <a:pt x="684" y="809"/>
                      <a:pt x="691" y="807"/>
                      <a:pt x="688" y="807"/>
                    </a:cubicBezTo>
                    <a:cubicBezTo>
                      <a:pt x="688" y="807"/>
                      <a:pt x="685" y="807"/>
                      <a:pt x="687" y="806"/>
                    </a:cubicBezTo>
                    <a:cubicBezTo>
                      <a:pt x="687" y="806"/>
                      <a:pt x="694" y="801"/>
                      <a:pt x="697" y="796"/>
                    </a:cubicBezTo>
                    <a:cubicBezTo>
                      <a:pt x="697" y="796"/>
                      <a:pt x="703" y="786"/>
                      <a:pt x="695" y="779"/>
                    </a:cubicBezTo>
                    <a:cubicBezTo>
                      <a:pt x="695" y="779"/>
                      <a:pt x="691" y="780"/>
                      <a:pt x="687" y="784"/>
                    </a:cubicBezTo>
                    <a:cubicBezTo>
                      <a:pt x="687" y="784"/>
                      <a:pt x="685" y="790"/>
                      <a:pt x="683" y="790"/>
                    </a:cubicBezTo>
                    <a:cubicBezTo>
                      <a:pt x="683" y="790"/>
                      <a:pt x="677" y="790"/>
                      <a:pt x="675" y="787"/>
                    </a:cubicBezTo>
                    <a:cubicBezTo>
                      <a:pt x="675" y="787"/>
                      <a:pt x="672" y="786"/>
                      <a:pt x="674" y="786"/>
                    </a:cubicBezTo>
                    <a:cubicBezTo>
                      <a:pt x="674" y="786"/>
                      <a:pt x="675" y="787"/>
                      <a:pt x="677" y="784"/>
                    </a:cubicBezTo>
                    <a:cubicBezTo>
                      <a:pt x="677" y="784"/>
                      <a:pt x="680" y="783"/>
                      <a:pt x="680" y="782"/>
                    </a:cubicBezTo>
                    <a:cubicBezTo>
                      <a:pt x="680" y="782"/>
                      <a:pt x="682" y="779"/>
                      <a:pt x="685" y="777"/>
                    </a:cubicBezTo>
                    <a:cubicBezTo>
                      <a:pt x="685" y="777"/>
                      <a:pt x="687" y="775"/>
                      <a:pt x="688" y="774"/>
                    </a:cubicBezTo>
                    <a:cubicBezTo>
                      <a:pt x="688" y="774"/>
                      <a:pt x="688" y="772"/>
                      <a:pt x="686" y="772"/>
                    </a:cubicBezTo>
                    <a:cubicBezTo>
                      <a:pt x="686" y="772"/>
                      <a:pt x="682" y="777"/>
                      <a:pt x="679" y="769"/>
                    </a:cubicBezTo>
                    <a:cubicBezTo>
                      <a:pt x="679" y="769"/>
                      <a:pt x="679" y="761"/>
                      <a:pt x="677" y="764"/>
                    </a:cubicBezTo>
                    <a:cubicBezTo>
                      <a:pt x="677" y="764"/>
                      <a:pt x="676" y="769"/>
                      <a:pt x="672" y="770"/>
                    </a:cubicBezTo>
                    <a:cubicBezTo>
                      <a:pt x="672" y="770"/>
                      <a:pt x="670" y="771"/>
                      <a:pt x="668" y="770"/>
                    </a:cubicBezTo>
                    <a:cubicBezTo>
                      <a:pt x="668" y="770"/>
                      <a:pt x="666" y="769"/>
                      <a:pt x="668" y="769"/>
                    </a:cubicBezTo>
                    <a:cubicBezTo>
                      <a:pt x="668" y="769"/>
                      <a:pt x="671" y="768"/>
                      <a:pt x="673" y="764"/>
                    </a:cubicBezTo>
                    <a:cubicBezTo>
                      <a:pt x="673" y="764"/>
                      <a:pt x="676" y="761"/>
                      <a:pt x="675" y="759"/>
                    </a:cubicBezTo>
                    <a:cubicBezTo>
                      <a:pt x="675" y="759"/>
                      <a:pt x="675" y="758"/>
                      <a:pt x="678" y="757"/>
                    </a:cubicBezTo>
                    <a:cubicBezTo>
                      <a:pt x="678" y="757"/>
                      <a:pt x="684" y="752"/>
                      <a:pt x="687" y="755"/>
                    </a:cubicBezTo>
                    <a:cubicBezTo>
                      <a:pt x="687" y="755"/>
                      <a:pt x="689" y="757"/>
                      <a:pt x="687" y="760"/>
                    </a:cubicBezTo>
                    <a:cubicBezTo>
                      <a:pt x="687" y="760"/>
                      <a:pt x="686" y="763"/>
                      <a:pt x="689" y="765"/>
                    </a:cubicBezTo>
                    <a:cubicBezTo>
                      <a:pt x="689" y="765"/>
                      <a:pt x="693" y="768"/>
                      <a:pt x="694" y="766"/>
                    </a:cubicBezTo>
                    <a:cubicBezTo>
                      <a:pt x="694" y="766"/>
                      <a:pt x="699" y="762"/>
                      <a:pt x="701" y="763"/>
                    </a:cubicBezTo>
                    <a:cubicBezTo>
                      <a:pt x="701" y="763"/>
                      <a:pt x="705" y="764"/>
                      <a:pt x="705" y="766"/>
                    </a:cubicBezTo>
                    <a:cubicBezTo>
                      <a:pt x="705" y="766"/>
                      <a:pt x="704" y="768"/>
                      <a:pt x="703" y="769"/>
                    </a:cubicBezTo>
                    <a:cubicBezTo>
                      <a:pt x="703" y="769"/>
                      <a:pt x="703" y="770"/>
                      <a:pt x="702" y="771"/>
                    </a:cubicBezTo>
                    <a:cubicBezTo>
                      <a:pt x="702" y="771"/>
                      <a:pt x="699" y="772"/>
                      <a:pt x="701" y="775"/>
                    </a:cubicBezTo>
                    <a:cubicBezTo>
                      <a:pt x="706" y="782"/>
                      <a:pt x="706" y="782"/>
                      <a:pt x="706" y="782"/>
                    </a:cubicBezTo>
                    <a:cubicBezTo>
                      <a:pt x="706" y="782"/>
                      <a:pt x="708" y="789"/>
                      <a:pt x="707" y="793"/>
                    </a:cubicBezTo>
                    <a:cubicBezTo>
                      <a:pt x="707" y="794"/>
                      <a:pt x="706" y="796"/>
                      <a:pt x="706" y="796"/>
                    </a:cubicBezTo>
                    <a:close/>
                    <a:moveTo>
                      <a:pt x="451" y="788"/>
                    </a:moveTo>
                    <a:cubicBezTo>
                      <a:pt x="267" y="788"/>
                      <a:pt x="118" y="639"/>
                      <a:pt x="118" y="455"/>
                    </a:cubicBezTo>
                    <a:cubicBezTo>
                      <a:pt x="118" y="271"/>
                      <a:pt x="267" y="121"/>
                      <a:pt x="451" y="121"/>
                    </a:cubicBezTo>
                    <a:cubicBezTo>
                      <a:pt x="635" y="121"/>
                      <a:pt x="784" y="271"/>
                      <a:pt x="784" y="455"/>
                    </a:cubicBezTo>
                    <a:cubicBezTo>
                      <a:pt x="784" y="639"/>
                      <a:pt x="635" y="788"/>
                      <a:pt x="451" y="788"/>
                    </a:cubicBezTo>
                    <a:close/>
                    <a:moveTo>
                      <a:pt x="778" y="318"/>
                    </a:moveTo>
                    <a:cubicBezTo>
                      <a:pt x="775" y="310"/>
                      <a:pt x="775" y="303"/>
                      <a:pt x="777" y="296"/>
                    </a:cubicBezTo>
                    <a:cubicBezTo>
                      <a:pt x="779" y="290"/>
                      <a:pt x="784" y="285"/>
                      <a:pt x="792" y="282"/>
                    </a:cubicBezTo>
                    <a:cubicBezTo>
                      <a:pt x="797" y="280"/>
                      <a:pt x="801" y="279"/>
                      <a:pt x="805" y="279"/>
                    </a:cubicBezTo>
                    <a:cubicBezTo>
                      <a:pt x="808" y="280"/>
                      <a:pt x="811" y="280"/>
                      <a:pt x="814" y="282"/>
                    </a:cubicBezTo>
                    <a:cubicBezTo>
                      <a:pt x="817" y="283"/>
                      <a:pt x="819" y="285"/>
                      <a:pt x="821" y="287"/>
                    </a:cubicBezTo>
                    <a:cubicBezTo>
                      <a:pt x="824" y="289"/>
                      <a:pt x="826" y="293"/>
                      <a:pt x="828" y="297"/>
                    </a:cubicBezTo>
                    <a:cubicBezTo>
                      <a:pt x="831" y="305"/>
                      <a:pt x="831" y="312"/>
                      <a:pt x="829" y="318"/>
                    </a:cubicBezTo>
                    <a:cubicBezTo>
                      <a:pt x="826" y="325"/>
                      <a:pt x="821" y="330"/>
                      <a:pt x="813" y="333"/>
                    </a:cubicBezTo>
                    <a:cubicBezTo>
                      <a:pt x="806" y="336"/>
                      <a:pt x="799" y="336"/>
                      <a:pt x="792" y="334"/>
                    </a:cubicBezTo>
                    <a:cubicBezTo>
                      <a:pt x="786" y="331"/>
                      <a:pt x="781" y="325"/>
                      <a:pt x="778" y="318"/>
                    </a:cubicBezTo>
                    <a:close/>
                    <a:moveTo>
                      <a:pt x="841" y="337"/>
                    </a:moveTo>
                    <a:cubicBezTo>
                      <a:pt x="843" y="348"/>
                      <a:pt x="843" y="348"/>
                      <a:pt x="843" y="348"/>
                    </a:cubicBezTo>
                    <a:cubicBezTo>
                      <a:pt x="802" y="358"/>
                      <a:pt x="802" y="358"/>
                      <a:pt x="802" y="358"/>
                    </a:cubicBezTo>
                    <a:cubicBezTo>
                      <a:pt x="809" y="386"/>
                      <a:pt x="809" y="386"/>
                      <a:pt x="809" y="386"/>
                    </a:cubicBezTo>
                    <a:cubicBezTo>
                      <a:pt x="801" y="388"/>
                      <a:pt x="801" y="388"/>
                      <a:pt x="801" y="388"/>
                    </a:cubicBezTo>
                    <a:cubicBezTo>
                      <a:pt x="791" y="349"/>
                      <a:pt x="791" y="349"/>
                      <a:pt x="791" y="349"/>
                    </a:cubicBezTo>
                    <a:lnTo>
                      <a:pt x="841" y="337"/>
                    </a:lnTo>
                    <a:close/>
                    <a:moveTo>
                      <a:pt x="851" y="525"/>
                    </a:moveTo>
                    <a:cubicBezTo>
                      <a:pt x="815" y="528"/>
                      <a:pt x="815" y="528"/>
                      <a:pt x="815" y="528"/>
                    </a:cubicBezTo>
                    <a:cubicBezTo>
                      <a:pt x="847" y="545"/>
                      <a:pt x="847" y="545"/>
                      <a:pt x="847" y="545"/>
                    </a:cubicBezTo>
                    <a:cubicBezTo>
                      <a:pt x="844" y="562"/>
                      <a:pt x="844" y="562"/>
                      <a:pt x="844" y="562"/>
                    </a:cubicBezTo>
                    <a:cubicBezTo>
                      <a:pt x="793" y="552"/>
                      <a:pt x="793" y="552"/>
                      <a:pt x="793" y="552"/>
                    </a:cubicBezTo>
                    <a:cubicBezTo>
                      <a:pt x="795" y="541"/>
                      <a:pt x="795" y="541"/>
                      <a:pt x="795" y="541"/>
                    </a:cubicBezTo>
                    <a:cubicBezTo>
                      <a:pt x="835" y="549"/>
                      <a:pt x="835" y="549"/>
                      <a:pt x="835" y="549"/>
                    </a:cubicBezTo>
                    <a:cubicBezTo>
                      <a:pt x="798" y="530"/>
                      <a:pt x="798" y="530"/>
                      <a:pt x="798" y="530"/>
                    </a:cubicBezTo>
                    <a:cubicBezTo>
                      <a:pt x="800" y="519"/>
                      <a:pt x="800" y="519"/>
                      <a:pt x="800" y="519"/>
                    </a:cubicBezTo>
                    <a:cubicBezTo>
                      <a:pt x="842" y="517"/>
                      <a:pt x="842" y="517"/>
                      <a:pt x="842" y="517"/>
                    </a:cubicBezTo>
                    <a:cubicBezTo>
                      <a:pt x="802" y="508"/>
                      <a:pt x="802" y="508"/>
                      <a:pt x="802" y="508"/>
                    </a:cubicBezTo>
                    <a:cubicBezTo>
                      <a:pt x="804" y="498"/>
                      <a:pt x="804" y="498"/>
                      <a:pt x="804" y="498"/>
                    </a:cubicBezTo>
                    <a:cubicBezTo>
                      <a:pt x="855" y="508"/>
                      <a:pt x="855" y="508"/>
                      <a:pt x="855" y="508"/>
                    </a:cubicBezTo>
                    <a:lnTo>
                      <a:pt x="851" y="525"/>
                    </a:lnTo>
                    <a:close/>
                    <a:moveTo>
                      <a:pt x="815" y="474"/>
                    </a:moveTo>
                    <a:cubicBezTo>
                      <a:pt x="816" y="476"/>
                      <a:pt x="818" y="477"/>
                      <a:pt x="819" y="478"/>
                    </a:cubicBezTo>
                    <a:cubicBezTo>
                      <a:pt x="821" y="478"/>
                      <a:pt x="824" y="478"/>
                      <a:pt x="828" y="478"/>
                    </a:cubicBezTo>
                    <a:cubicBezTo>
                      <a:pt x="857" y="479"/>
                      <a:pt x="857" y="479"/>
                      <a:pt x="857" y="479"/>
                    </a:cubicBezTo>
                    <a:cubicBezTo>
                      <a:pt x="856" y="491"/>
                      <a:pt x="856" y="491"/>
                      <a:pt x="856" y="491"/>
                    </a:cubicBezTo>
                    <a:cubicBezTo>
                      <a:pt x="829" y="490"/>
                      <a:pt x="829" y="490"/>
                      <a:pt x="829" y="490"/>
                    </a:cubicBezTo>
                    <a:cubicBezTo>
                      <a:pt x="823" y="490"/>
                      <a:pt x="819" y="489"/>
                      <a:pt x="816" y="489"/>
                    </a:cubicBezTo>
                    <a:cubicBezTo>
                      <a:pt x="814" y="488"/>
                      <a:pt x="812" y="487"/>
                      <a:pt x="810" y="485"/>
                    </a:cubicBezTo>
                    <a:cubicBezTo>
                      <a:pt x="808" y="483"/>
                      <a:pt x="807" y="481"/>
                      <a:pt x="806" y="478"/>
                    </a:cubicBezTo>
                    <a:cubicBezTo>
                      <a:pt x="805" y="475"/>
                      <a:pt x="805" y="472"/>
                      <a:pt x="805" y="467"/>
                    </a:cubicBezTo>
                    <a:cubicBezTo>
                      <a:pt x="805" y="462"/>
                      <a:pt x="806" y="458"/>
                      <a:pt x="807" y="455"/>
                    </a:cubicBezTo>
                    <a:cubicBezTo>
                      <a:pt x="808" y="452"/>
                      <a:pt x="810" y="450"/>
                      <a:pt x="812" y="448"/>
                    </a:cubicBezTo>
                    <a:cubicBezTo>
                      <a:pt x="813" y="447"/>
                      <a:pt x="815" y="446"/>
                      <a:pt x="817" y="445"/>
                    </a:cubicBezTo>
                    <a:cubicBezTo>
                      <a:pt x="820" y="445"/>
                      <a:pt x="825" y="444"/>
                      <a:pt x="831" y="445"/>
                    </a:cubicBezTo>
                    <a:cubicBezTo>
                      <a:pt x="858" y="446"/>
                      <a:pt x="858" y="446"/>
                      <a:pt x="858" y="446"/>
                    </a:cubicBezTo>
                    <a:cubicBezTo>
                      <a:pt x="858" y="457"/>
                      <a:pt x="858" y="457"/>
                      <a:pt x="858" y="457"/>
                    </a:cubicBezTo>
                    <a:cubicBezTo>
                      <a:pt x="830" y="456"/>
                      <a:pt x="830" y="456"/>
                      <a:pt x="830" y="456"/>
                    </a:cubicBezTo>
                    <a:cubicBezTo>
                      <a:pt x="825" y="456"/>
                      <a:pt x="822" y="456"/>
                      <a:pt x="821" y="456"/>
                    </a:cubicBezTo>
                    <a:cubicBezTo>
                      <a:pt x="819" y="457"/>
                      <a:pt x="817" y="458"/>
                      <a:pt x="816" y="459"/>
                    </a:cubicBezTo>
                    <a:cubicBezTo>
                      <a:pt x="814" y="461"/>
                      <a:pt x="814" y="464"/>
                      <a:pt x="813" y="467"/>
                    </a:cubicBezTo>
                    <a:cubicBezTo>
                      <a:pt x="813" y="470"/>
                      <a:pt x="814" y="473"/>
                      <a:pt x="815" y="4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7" name="Freeform 85"/>
              <p:cNvSpPr/>
              <p:nvPr/>
            </p:nvSpPr>
            <p:spPr bwMode="auto">
              <a:xfrm>
                <a:off x="1913" y="749"/>
                <a:ext cx="42" cy="40"/>
              </a:xfrm>
              <a:custGeom>
                <a:avLst/>
                <a:gdLst>
                  <a:gd name="T0" fmla="*/ 13 w 22"/>
                  <a:gd name="T1" fmla="*/ 20 h 21"/>
                  <a:gd name="T2" fmla="*/ 18 w 22"/>
                  <a:gd name="T3" fmla="*/ 20 h 21"/>
                  <a:gd name="T4" fmla="*/ 21 w 22"/>
                  <a:gd name="T5" fmla="*/ 18 h 21"/>
                  <a:gd name="T6" fmla="*/ 22 w 22"/>
                  <a:gd name="T7" fmla="*/ 13 h 21"/>
                  <a:gd name="T8" fmla="*/ 20 w 22"/>
                  <a:gd name="T9" fmla="*/ 8 h 21"/>
                  <a:gd name="T10" fmla="*/ 13 w 22"/>
                  <a:gd name="T11" fmla="*/ 3 h 21"/>
                  <a:gd name="T12" fmla="*/ 9 w 22"/>
                  <a:gd name="T13" fmla="*/ 0 h 21"/>
                  <a:gd name="T14" fmla="*/ 0 w 22"/>
                  <a:gd name="T15" fmla="*/ 12 h 21"/>
                  <a:gd name="T16" fmla="*/ 5 w 22"/>
                  <a:gd name="T17" fmla="*/ 16 h 21"/>
                  <a:gd name="T18" fmla="*/ 13 w 22"/>
                  <a:gd name="T19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1">
                    <a:moveTo>
                      <a:pt x="13" y="20"/>
                    </a:moveTo>
                    <a:cubicBezTo>
                      <a:pt x="15" y="21"/>
                      <a:pt x="16" y="21"/>
                      <a:pt x="18" y="20"/>
                    </a:cubicBezTo>
                    <a:cubicBezTo>
                      <a:pt x="19" y="20"/>
                      <a:pt x="20" y="19"/>
                      <a:pt x="21" y="18"/>
                    </a:cubicBezTo>
                    <a:cubicBezTo>
                      <a:pt x="22" y="16"/>
                      <a:pt x="22" y="14"/>
                      <a:pt x="22" y="13"/>
                    </a:cubicBezTo>
                    <a:cubicBezTo>
                      <a:pt x="22" y="11"/>
                      <a:pt x="21" y="10"/>
                      <a:pt x="20" y="8"/>
                    </a:cubicBezTo>
                    <a:cubicBezTo>
                      <a:pt x="19" y="7"/>
                      <a:pt x="16" y="6"/>
                      <a:pt x="13" y="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9" y="18"/>
                      <a:pt x="12" y="20"/>
                      <a:pt x="13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8" name="Freeform 86"/>
              <p:cNvSpPr/>
              <p:nvPr/>
            </p:nvSpPr>
            <p:spPr bwMode="auto">
              <a:xfrm>
                <a:off x="1636" y="2110"/>
                <a:ext cx="35" cy="54"/>
              </a:xfrm>
              <a:custGeom>
                <a:avLst/>
                <a:gdLst>
                  <a:gd name="T0" fmla="*/ 4 w 18"/>
                  <a:gd name="T1" fmla="*/ 3 h 28"/>
                  <a:gd name="T2" fmla="*/ 6 w 18"/>
                  <a:gd name="T3" fmla="*/ 6 h 28"/>
                  <a:gd name="T4" fmla="*/ 7 w 18"/>
                  <a:gd name="T5" fmla="*/ 9 h 28"/>
                  <a:gd name="T6" fmla="*/ 7 w 18"/>
                  <a:gd name="T7" fmla="*/ 12 h 28"/>
                  <a:gd name="T8" fmla="*/ 6 w 18"/>
                  <a:gd name="T9" fmla="*/ 13 h 28"/>
                  <a:gd name="T10" fmla="*/ 3 w 18"/>
                  <a:gd name="T11" fmla="*/ 19 h 28"/>
                  <a:gd name="T12" fmla="*/ 3 w 18"/>
                  <a:gd name="T13" fmla="*/ 25 h 28"/>
                  <a:gd name="T14" fmla="*/ 8 w 18"/>
                  <a:gd name="T15" fmla="*/ 22 h 28"/>
                  <a:gd name="T16" fmla="*/ 10 w 18"/>
                  <a:gd name="T17" fmla="*/ 21 h 28"/>
                  <a:gd name="T18" fmla="*/ 11 w 18"/>
                  <a:gd name="T19" fmla="*/ 19 h 28"/>
                  <a:gd name="T20" fmla="*/ 15 w 18"/>
                  <a:gd name="T21" fmla="*/ 13 h 28"/>
                  <a:gd name="T22" fmla="*/ 18 w 18"/>
                  <a:gd name="T23" fmla="*/ 7 h 28"/>
                  <a:gd name="T24" fmla="*/ 18 w 18"/>
                  <a:gd name="T25" fmla="*/ 4 h 28"/>
                  <a:gd name="T26" fmla="*/ 12 w 18"/>
                  <a:gd name="T27" fmla="*/ 1 h 28"/>
                  <a:gd name="T28" fmla="*/ 8 w 18"/>
                  <a:gd name="T29" fmla="*/ 0 h 28"/>
                  <a:gd name="T30" fmla="*/ 4 w 18"/>
                  <a:gd name="T31" fmla="*/ 0 h 28"/>
                  <a:gd name="T32" fmla="*/ 4 w 18"/>
                  <a:gd name="T33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" h="28">
                    <a:moveTo>
                      <a:pt x="4" y="3"/>
                    </a:moveTo>
                    <a:cubicBezTo>
                      <a:pt x="4" y="4"/>
                      <a:pt x="6" y="6"/>
                      <a:pt x="6" y="6"/>
                    </a:cubicBezTo>
                    <a:cubicBezTo>
                      <a:pt x="6" y="8"/>
                      <a:pt x="7" y="9"/>
                      <a:pt x="7" y="9"/>
                    </a:cubicBezTo>
                    <a:cubicBezTo>
                      <a:pt x="8" y="10"/>
                      <a:pt x="7" y="12"/>
                      <a:pt x="7" y="12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6" y="16"/>
                      <a:pt x="3" y="19"/>
                      <a:pt x="3" y="19"/>
                    </a:cubicBezTo>
                    <a:cubicBezTo>
                      <a:pt x="0" y="21"/>
                      <a:pt x="3" y="25"/>
                      <a:pt x="3" y="25"/>
                    </a:cubicBezTo>
                    <a:cubicBezTo>
                      <a:pt x="4" y="28"/>
                      <a:pt x="8" y="22"/>
                      <a:pt x="8" y="22"/>
                    </a:cubicBezTo>
                    <a:cubicBezTo>
                      <a:pt x="9" y="21"/>
                      <a:pt x="10" y="21"/>
                      <a:pt x="10" y="21"/>
                    </a:cubicBezTo>
                    <a:cubicBezTo>
                      <a:pt x="10" y="20"/>
                      <a:pt x="10" y="20"/>
                      <a:pt x="11" y="19"/>
                    </a:cubicBezTo>
                    <a:cubicBezTo>
                      <a:pt x="12" y="16"/>
                      <a:pt x="15" y="13"/>
                      <a:pt x="15" y="13"/>
                    </a:cubicBezTo>
                    <a:cubicBezTo>
                      <a:pt x="15" y="12"/>
                      <a:pt x="18" y="7"/>
                      <a:pt x="18" y="7"/>
                    </a:cubicBezTo>
                    <a:cubicBezTo>
                      <a:pt x="18" y="6"/>
                      <a:pt x="18" y="4"/>
                      <a:pt x="18" y="4"/>
                    </a:cubicBezTo>
                    <a:cubicBezTo>
                      <a:pt x="17" y="3"/>
                      <a:pt x="12" y="1"/>
                      <a:pt x="12" y="1"/>
                    </a:cubicBezTo>
                    <a:cubicBezTo>
                      <a:pt x="12" y="1"/>
                      <a:pt x="10" y="1"/>
                      <a:pt x="8" y="0"/>
                    </a:cubicBezTo>
                    <a:cubicBezTo>
                      <a:pt x="6" y="0"/>
                      <a:pt x="4" y="0"/>
                      <a:pt x="4" y="0"/>
                    </a:cubicBezTo>
                    <a:cubicBezTo>
                      <a:pt x="1" y="1"/>
                      <a:pt x="4" y="3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9" name="Freeform 87"/>
              <p:cNvSpPr/>
              <p:nvPr/>
            </p:nvSpPr>
            <p:spPr bwMode="auto">
              <a:xfrm>
                <a:off x="2152" y="1076"/>
                <a:ext cx="68" cy="67"/>
              </a:xfrm>
              <a:custGeom>
                <a:avLst/>
                <a:gdLst>
                  <a:gd name="T0" fmla="*/ 24 w 36"/>
                  <a:gd name="T1" fmla="*/ 32 h 35"/>
                  <a:gd name="T2" fmla="*/ 35 w 36"/>
                  <a:gd name="T3" fmla="*/ 23 h 35"/>
                  <a:gd name="T4" fmla="*/ 35 w 36"/>
                  <a:gd name="T5" fmla="*/ 11 h 35"/>
                  <a:gd name="T6" fmla="*/ 26 w 36"/>
                  <a:gd name="T7" fmla="*/ 2 h 35"/>
                  <a:gd name="T8" fmla="*/ 12 w 36"/>
                  <a:gd name="T9" fmla="*/ 3 h 35"/>
                  <a:gd name="T10" fmla="*/ 1 w 36"/>
                  <a:gd name="T11" fmla="*/ 12 h 35"/>
                  <a:gd name="T12" fmla="*/ 1 w 36"/>
                  <a:gd name="T13" fmla="*/ 24 h 35"/>
                  <a:gd name="T14" fmla="*/ 10 w 36"/>
                  <a:gd name="T15" fmla="*/ 33 h 35"/>
                  <a:gd name="T16" fmla="*/ 24 w 36"/>
                  <a:gd name="T17" fmla="*/ 3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5">
                    <a:moveTo>
                      <a:pt x="24" y="32"/>
                    </a:moveTo>
                    <a:cubicBezTo>
                      <a:pt x="30" y="30"/>
                      <a:pt x="33" y="27"/>
                      <a:pt x="35" y="23"/>
                    </a:cubicBezTo>
                    <a:cubicBezTo>
                      <a:pt x="36" y="19"/>
                      <a:pt x="36" y="15"/>
                      <a:pt x="35" y="11"/>
                    </a:cubicBezTo>
                    <a:cubicBezTo>
                      <a:pt x="33" y="6"/>
                      <a:pt x="30" y="3"/>
                      <a:pt x="26" y="2"/>
                    </a:cubicBezTo>
                    <a:cubicBezTo>
                      <a:pt x="22" y="0"/>
                      <a:pt x="17" y="1"/>
                      <a:pt x="12" y="3"/>
                    </a:cubicBezTo>
                    <a:cubicBezTo>
                      <a:pt x="7" y="5"/>
                      <a:pt x="3" y="8"/>
                      <a:pt x="1" y="12"/>
                    </a:cubicBezTo>
                    <a:cubicBezTo>
                      <a:pt x="0" y="16"/>
                      <a:pt x="0" y="20"/>
                      <a:pt x="1" y="24"/>
                    </a:cubicBezTo>
                    <a:cubicBezTo>
                      <a:pt x="3" y="29"/>
                      <a:pt x="6" y="31"/>
                      <a:pt x="10" y="33"/>
                    </a:cubicBezTo>
                    <a:cubicBezTo>
                      <a:pt x="14" y="35"/>
                      <a:pt x="18" y="34"/>
                      <a:pt x="24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10899831" y="6542060"/>
            <a:ext cx="1028644" cy="189883"/>
            <a:chOff x="4206876" y="3000376"/>
            <a:chExt cx="3689350" cy="681038"/>
          </a:xfrm>
          <a:solidFill>
            <a:schemeClr val="bg1"/>
          </a:solidFill>
        </p:grpSpPr>
        <p:sp>
          <p:nvSpPr>
            <p:cNvPr id="10" name="Freeform 54"/>
            <p:cNvSpPr/>
            <p:nvPr/>
          </p:nvSpPr>
          <p:spPr bwMode="auto">
            <a:xfrm>
              <a:off x="5246688" y="3021013"/>
              <a:ext cx="647700" cy="141288"/>
            </a:xfrm>
            <a:custGeom>
              <a:avLst/>
              <a:gdLst>
                <a:gd name="T0" fmla="*/ 98 w 214"/>
                <a:gd name="T1" fmla="*/ 0 h 46"/>
                <a:gd name="T2" fmla="*/ 108 w 214"/>
                <a:gd name="T3" fmla="*/ 3 h 46"/>
                <a:gd name="T4" fmla="*/ 127 w 214"/>
                <a:gd name="T5" fmla="*/ 17 h 46"/>
                <a:gd name="T6" fmla="*/ 137 w 214"/>
                <a:gd name="T7" fmla="*/ 19 h 46"/>
                <a:gd name="T8" fmla="*/ 139 w 214"/>
                <a:gd name="T9" fmla="*/ 19 h 46"/>
                <a:gd name="T10" fmla="*/ 162 w 214"/>
                <a:gd name="T11" fmla="*/ 19 h 46"/>
                <a:gd name="T12" fmla="*/ 176 w 214"/>
                <a:gd name="T13" fmla="*/ 19 h 46"/>
                <a:gd name="T14" fmla="*/ 188 w 214"/>
                <a:gd name="T15" fmla="*/ 19 h 46"/>
                <a:gd name="T16" fmla="*/ 202 w 214"/>
                <a:gd name="T17" fmla="*/ 18 h 46"/>
                <a:gd name="T18" fmla="*/ 210 w 214"/>
                <a:gd name="T19" fmla="*/ 31 h 46"/>
                <a:gd name="T20" fmla="*/ 200 w 214"/>
                <a:gd name="T21" fmla="*/ 34 h 46"/>
                <a:gd name="T22" fmla="*/ 193 w 214"/>
                <a:gd name="T23" fmla="*/ 35 h 46"/>
                <a:gd name="T24" fmla="*/ 183 w 214"/>
                <a:gd name="T25" fmla="*/ 35 h 46"/>
                <a:gd name="T26" fmla="*/ 165 w 214"/>
                <a:gd name="T27" fmla="*/ 36 h 46"/>
                <a:gd name="T28" fmla="*/ 129 w 214"/>
                <a:gd name="T29" fmla="*/ 36 h 46"/>
                <a:gd name="T30" fmla="*/ 121 w 214"/>
                <a:gd name="T31" fmla="*/ 36 h 46"/>
                <a:gd name="T32" fmla="*/ 118 w 214"/>
                <a:gd name="T33" fmla="*/ 38 h 46"/>
                <a:gd name="T34" fmla="*/ 114 w 214"/>
                <a:gd name="T35" fmla="*/ 38 h 46"/>
                <a:gd name="T36" fmla="*/ 94 w 214"/>
                <a:gd name="T37" fmla="*/ 36 h 46"/>
                <a:gd name="T38" fmla="*/ 80 w 214"/>
                <a:gd name="T39" fmla="*/ 36 h 46"/>
                <a:gd name="T40" fmla="*/ 71 w 214"/>
                <a:gd name="T41" fmla="*/ 37 h 46"/>
                <a:gd name="T42" fmla="*/ 41 w 214"/>
                <a:gd name="T43" fmla="*/ 39 h 46"/>
                <a:gd name="T44" fmla="*/ 34 w 214"/>
                <a:gd name="T45" fmla="*/ 39 h 46"/>
                <a:gd name="T46" fmla="*/ 3 w 214"/>
                <a:gd name="T47" fmla="*/ 39 h 46"/>
                <a:gd name="T48" fmla="*/ 0 w 214"/>
                <a:gd name="T49" fmla="*/ 30 h 46"/>
                <a:gd name="T50" fmla="*/ 5 w 214"/>
                <a:gd name="T51" fmla="*/ 25 h 46"/>
                <a:gd name="T52" fmla="*/ 17 w 214"/>
                <a:gd name="T53" fmla="*/ 23 h 46"/>
                <a:gd name="T54" fmla="*/ 46 w 214"/>
                <a:gd name="T55" fmla="*/ 25 h 46"/>
                <a:gd name="T56" fmla="*/ 61 w 214"/>
                <a:gd name="T57" fmla="*/ 23 h 46"/>
                <a:gd name="T58" fmla="*/ 74 w 214"/>
                <a:gd name="T59" fmla="*/ 21 h 46"/>
                <a:gd name="T60" fmla="*/ 84 w 214"/>
                <a:gd name="T61" fmla="*/ 20 h 46"/>
                <a:gd name="T62" fmla="*/ 88 w 214"/>
                <a:gd name="T63" fmla="*/ 19 h 46"/>
                <a:gd name="T64" fmla="*/ 88 w 214"/>
                <a:gd name="T65" fmla="*/ 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4" h="46">
                  <a:moveTo>
                    <a:pt x="93" y="0"/>
                  </a:moveTo>
                  <a:cubicBezTo>
                    <a:pt x="94" y="1"/>
                    <a:pt x="96" y="0"/>
                    <a:pt x="98" y="0"/>
                  </a:cubicBezTo>
                  <a:cubicBezTo>
                    <a:pt x="101" y="1"/>
                    <a:pt x="101" y="2"/>
                    <a:pt x="104" y="3"/>
                  </a:cubicBezTo>
                  <a:cubicBezTo>
                    <a:pt x="105" y="1"/>
                    <a:pt x="108" y="4"/>
                    <a:pt x="108" y="3"/>
                  </a:cubicBezTo>
                  <a:cubicBezTo>
                    <a:pt x="113" y="5"/>
                    <a:pt x="118" y="8"/>
                    <a:pt x="122" y="11"/>
                  </a:cubicBezTo>
                  <a:cubicBezTo>
                    <a:pt x="124" y="12"/>
                    <a:pt x="125" y="16"/>
                    <a:pt x="127" y="17"/>
                  </a:cubicBezTo>
                  <a:cubicBezTo>
                    <a:pt x="129" y="18"/>
                    <a:pt x="133" y="18"/>
                    <a:pt x="135" y="20"/>
                  </a:cubicBezTo>
                  <a:cubicBezTo>
                    <a:pt x="135" y="20"/>
                    <a:pt x="136" y="19"/>
                    <a:pt x="137" y="19"/>
                  </a:cubicBezTo>
                  <a:cubicBezTo>
                    <a:pt x="137" y="19"/>
                    <a:pt x="137" y="19"/>
                    <a:pt x="137" y="20"/>
                  </a:cubicBezTo>
                  <a:cubicBezTo>
                    <a:pt x="138" y="19"/>
                    <a:pt x="138" y="19"/>
                    <a:pt x="139" y="19"/>
                  </a:cubicBezTo>
                  <a:cubicBezTo>
                    <a:pt x="139" y="18"/>
                    <a:pt x="146" y="21"/>
                    <a:pt x="148" y="19"/>
                  </a:cubicBezTo>
                  <a:cubicBezTo>
                    <a:pt x="151" y="21"/>
                    <a:pt x="156" y="18"/>
                    <a:pt x="162" y="19"/>
                  </a:cubicBezTo>
                  <a:cubicBezTo>
                    <a:pt x="164" y="20"/>
                    <a:pt x="171" y="20"/>
                    <a:pt x="174" y="18"/>
                  </a:cubicBezTo>
                  <a:cubicBezTo>
                    <a:pt x="175" y="19"/>
                    <a:pt x="176" y="19"/>
                    <a:pt x="176" y="19"/>
                  </a:cubicBezTo>
                  <a:cubicBezTo>
                    <a:pt x="177" y="19"/>
                    <a:pt x="180" y="18"/>
                    <a:pt x="182" y="19"/>
                  </a:cubicBezTo>
                  <a:cubicBezTo>
                    <a:pt x="182" y="20"/>
                    <a:pt x="186" y="19"/>
                    <a:pt x="188" y="19"/>
                  </a:cubicBezTo>
                  <a:cubicBezTo>
                    <a:pt x="190" y="19"/>
                    <a:pt x="192" y="18"/>
                    <a:pt x="195" y="18"/>
                  </a:cubicBezTo>
                  <a:cubicBezTo>
                    <a:pt x="196" y="18"/>
                    <a:pt x="201" y="19"/>
                    <a:pt x="202" y="18"/>
                  </a:cubicBezTo>
                  <a:cubicBezTo>
                    <a:pt x="206" y="20"/>
                    <a:pt x="212" y="21"/>
                    <a:pt x="214" y="23"/>
                  </a:cubicBezTo>
                  <a:cubicBezTo>
                    <a:pt x="214" y="26"/>
                    <a:pt x="213" y="30"/>
                    <a:pt x="210" y="31"/>
                  </a:cubicBezTo>
                  <a:cubicBezTo>
                    <a:pt x="209" y="32"/>
                    <a:pt x="206" y="31"/>
                    <a:pt x="205" y="31"/>
                  </a:cubicBezTo>
                  <a:cubicBezTo>
                    <a:pt x="204" y="32"/>
                    <a:pt x="202" y="34"/>
                    <a:pt x="200" y="34"/>
                  </a:cubicBezTo>
                  <a:cubicBezTo>
                    <a:pt x="198" y="35"/>
                    <a:pt x="195" y="34"/>
                    <a:pt x="194" y="36"/>
                  </a:cubicBezTo>
                  <a:cubicBezTo>
                    <a:pt x="194" y="36"/>
                    <a:pt x="193" y="35"/>
                    <a:pt x="193" y="35"/>
                  </a:cubicBezTo>
                  <a:cubicBezTo>
                    <a:pt x="192" y="35"/>
                    <a:pt x="184" y="35"/>
                    <a:pt x="184" y="35"/>
                  </a:cubicBezTo>
                  <a:cubicBezTo>
                    <a:pt x="183" y="35"/>
                    <a:pt x="183" y="35"/>
                    <a:pt x="183" y="35"/>
                  </a:cubicBezTo>
                  <a:cubicBezTo>
                    <a:pt x="183" y="35"/>
                    <a:pt x="171" y="36"/>
                    <a:pt x="169" y="35"/>
                  </a:cubicBezTo>
                  <a:cubicBezTo>
                    <a:pt x="167" y="35"/>
                    <a:pt x="166" y="35"/>
                    <a:pt x="165" y="36"/>
                  </a:cubicBezTo>
                  <a:cubicBezTo>
                    <a:pt x="159" y="33"/>
                    <a:pt x="147" y="34"/>
                    <a:pt x="141" y="36"/>
                  </a:cubicBezTo>
                  <a:cubicBezTo>
                    <a:pt x="138" y="36"/>
                    <a:pt x="129" y="36"/>
                    <a:pt x="129" y="36"/>
                  </a:cubicBezTo>
                  <a:cubicBezTo>
                    <a:pt x="129" y="36"/>
                    <a:pt x="128" y="37"/>
                    <a:pt x="128" y="37"/>
                  </a:cubicBezTo>
                  <a:cubicBezTo>
                    <a:pt x="125" y="36"/>
                    <a:pt x="123" y="36"/>
                    <a:pt x="121" y="36"/>
                  </a:cubicBezTo>
                  <a:cubicBezTo>
                    <a:pt x="119" y="36"/>
                    <a:pt x="119" y="37"/>
                    <a:pt x="118" y="38"/>
                  </a:cubicBezTo>
                  <a:cubicBezTo>
                    <a:pt x="118" y="38"/>
                    <a:pt x="118" y="38"/>
                    <a:pt x="118" y="38"/>
                  </a:cubicBezTo>
                  <a:cubicBezTo>
                    <a:pt x="117" y="37"/>
                    <a:pt x="116" y="37"/>
                    <a:pt x="115" y="37"/>
                  </a:cubicBezTo>
                  <a:cubicBezTo>
                    <a:pt x="115" y="38"/>
                    <a:pt x="114" y="38"/>
                    <a:pt x="114" y="38"/>
                  </a:cubicBezTo>
                  <a:cubicBezTo>
                    <a:pt x="112" y="38"/>
                    <a:pt x="109" y="37"/>
                    <a:pt x="107" y="36"/>
                  </a:cubicBezTo>
                  <a:cubicBezTo>
                    <a:pt x="104" y="37"/>
                    <a:pt x="98" y="37"/>
                    <a:pt x="94" y="36"/>
                  </a:cubicBezTo>
                  <a:cubicBezTo>
                    <a:pt x="93" y="36"/>
                    <a:pt x="87" y="37"/>
                    <a:pt x="86" y="38"/>
                  </a:cubicBezTo>
                  <a:cubicBezTo>
                    <a:pt x="85" y="38"/>
                    <a:pt x="81" y="37"/>
                    <a:pt x="80" y="36"/>
                  </a:cubicBezTo>
                  <a:cubicBezTo>
                    <a:pt x="78" y="37"/>
                    <a:pt x="77" y="37"/>
                    <a:pt x="75" y="38"/>
                  </a:cubicBezTo>
                  <a:cubicBezTo>
                    <a:pt x="73" y="38"/>
                    <a:pt x="72" y="37"/>
                    <a:pt x="71" y="37"/>
                  </a:cubicBezTo>
                  <a:cubicBezTo>
                    <a:pt x="66" y="39"/>
                    <a:pt x="55" y="36"/>
                    <a:pt x="51" y="39"/>
                  </a:cubicBezTo>
                  <a:cubicBezTo>
                    <a:pt x="49" y="40"/>
                    <a:pt x="44" y="38"/>
                    <a:pt x="41" y="39"/>
                  </a:cubicBezTo>
                  <a:cubicBezTo>
                    <a:pt x="40" y="39"/>
                    <a:pt x="38" y="39"/>
                    <a:pt x="36" y="40"/>
                  </a:cubicBezTo>
                  <a:cubicBezTo>
                    <a:pt x="36" y="40"/>
                    <a:pt x="35" y="39"/>
                    <a:pt x="34" y="39"/>
                  </a:cubicBezTo>
                  <a:cubicBezTo>
                    <a:pt x="30" y="41"/>
                    <a:pt x="20" y="42"/>
                    <a:pt x="18" y="46"/>
                  </a:cubicBezTo>
                  <a:cubicBezTo>
                    <a:pt x="14" y="45"/>
                    <a:pt x="6" y="43"/>
                    <a:pt x="3" y="39"/>
                  </a:cubicBezTo>
                  <a:cubicBezTo>
                    <a:pt x="2" y="38"/>
                    <a:pt x="3" y="35"/>
                    <a:pt x="2" y="34"/>
                  </a:cubicBezTo>
                  <a:cubicBezTo>
                    <a:pt x="1" y="32"/>
                    <a:pt x="0" y="33"/>
                    <a:pt x="0" y="30"/>
                  </a:cubicBezTo>
                  <a:cubicBezTo>
                    <a:pt x="1" y="28"/>
                    <a:pt x="2" y="27"/>
                    <a:pt x="3" y="25"/>
                  </a:cubicBezTo>
                  <a:cubicBezTo>
                    <a:pt x="4" y="25"/>
                    <a:pt x="4" y="26"/>
                    <a:pt x="5" y="25"/>
                  </a:cubicBezTo>
                  <a:cubicBezTo>
                    <a:pt x="8" y="25"/>
                    <a:pt x="10" y="24"/>
                    <a:pt x="13" y="23"/>
                  </a:cubicBezTo>
                  <a:cubicBezTo>
                    <a:pt x="14" y="23"/>
                    <a:pt x="16" y="24"/>
                    <a:pt x="17" y="23"/>
                  </a:cubicBezTo>
                  <a:cubicBezTo>
                    <a:pt x="23" y="23"/>
                    <a:pt x="28" y="23"/>
                    <a:pt x="34" y="23"/>
                  </a:cubicBezTo>
                  <a:cubicBezTo>
                    <a:pt x="35" y="23"/>
                    <a:pt x="43" y="26"/>
                    <a:pt x="46" y="25"/>
                  </a:cubicBezTo>
                  <a:cubicBezTo>
                    <a:pt x="48" y="24"/>
                    <a:pt x="52" y="23"/>
                    <a:pt x="52" y="23"/>
                  </a:cubicBezTo>
                  <a:cubicBezTo>
                    <a:pt x="53" y="23"/>
                    <a:pt x="59" y="23"/>
                    <a:pt x="61" y="23"/>
                  </a:cubicBezTo>
                  <a:cubicBezTo>
                    <a:pt x="63" y="22"/>
                    <a:pt x="68" y="23"/>
                    <a:pt x="70" y="23"/>
                  </a:cubicBezTo>
                  <a:cubicBezTo>
                    <a:pt x="71" y="22"/>
                    <a:pt x="73" y="21"/>
                    <a:pt x="74" y="21"/>
                  </a:cubicBezTo>
                  <a:cubicBezTo>
                    <a:pt x="77" y="21"/>
                    <a:pt x="79" y="21"/>
                    <a:pt x="82" y="21"/>
                  </a:cubicBezTo>
                  <a:cubicBezTo>
                    <a:pt x="83" y="21"/>
                    <a:pt x="83" y="21"/>
                    <a:pt x="84" y="20"/>
                  </a:cubicBezTo>
                  <a:cubicBezTo>
                    <a:pt x="85" y="21"/>
                    <a:pt x="84" y="21"/>
                    <a:pt x="86" y="21"/>
                  </a:cubicBezTo>
                  <a:cubicBezTo>
                    <a:pt x="86" y="21"/>
                    <a:pt x="87" y="20"/>
                    <a:pt x="88" y="19"/>
                  </a:cubicBezTo>
                  <a:cubicBezTo>
                    <a:pt x="88" y="18"/>
                    <a:pt x="89" y="17"/>
                    <a:pt x="89" y="16"/>
                  </a:cubicBezTo>
                  <a:cubicBezTo>
                    <a:pt x="86" y="13"/>
                    <a:pt x="90" y="5"/>
                    <a:pt x="88" y="4"/>
                  </a:cubicBezTo>
                  <a:cubicBezTo>
                    <a:pt x="89" y="2"/>
                    <a:pt x="91" y="1"/>
                    <a:pt x="9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" name="Freeform 55"/>
            <p:cNvSpPr>
              <a:spLocks noEditPoints="1"/>
            </p:cNvSpPr>
            <p:nvPr/>
          </p:nvSpPr>
          <p:spPr bwMode="auto">
            <a:xfrm>
              <a:off x="5186363" y="3152776"/>
              <a:ext cx="823913" cy="525463"/>
            </a:xfrm>
            <a:custGeom>
              <a:avLst/>
              <a:gdLst>
                <a:gd name="T0" fmla="*/ 257 w 272"/>
                <a:gd name="T1" fmla="*/ 115 h 172"/>
                <a:gd name="T2" fmla="*/ 219 w 272"/>
                <a:gd name="T3" fmla="*/ 115 h 172"/>
                <a:gd name="T4" fmla="*/ 187 w 272"/>
                <a:gd name="T5" fmla="*/ 113 h 172"/>
                <a:gd name="T6" fmla="*/ 171 w 272"/>
                <a:gd name="T7" fmla="*/ 112 h 172"/>
                <a:gd name="T8" fmla="*/ 125 w 272"/>
                <a:gd name="T9" fmla="*/ 112 h 172"/>
                <a:gd name="T10" fmla="*/ 139 w 272"/>
                <a:gd name="T11" fmla="*/ 100 h 172"/>
                <a:gd name="T12" fmla="*/ 162 w 272"/>
                <a:gd name="T13" fmla="*/ 101 h 172"/>
                <a:gd name="T14" fmla="*/ 183 w 272"/>
                <a:gd name="T15" fmla="*/ 101 h 172"/>
                <a:gd name="T16" fmla="*/ 185 w 272"/>
                <a:gd name="T17" fmla="*/ 58 h 172"/>
                <a:gd name="T18" fmla="*/ 186 w 272"/>
                <a:gd name="T19" fmla="*/ 32 h 172"/>
                <a:gd name="T20" fmla="*/ 194 w 272"/>
                <a:gd name="T21" fmla="*/ 0 h 172"/>
                <a:gd name="T22" fmla="*/ 168 w 272"/>
                <a:gd name="T23" fmla="*/ 1 h 172"/>
                <a:gd name="T24" fmla="*/ 143 w 272"/>
                <a:gd name="T25" fmla="*/ 3 h 172"/>
                <a:gd name="T26" fmla="*/ 114 w 272"/>
                <a:gd name="T27" fmla="*/ 4 h 172"/>
                <a:gd name="T28" fmla="*/ 95 w 272"/>
                <a:gd name="T29" fmla="*/ 2 h 172"/>
                <a:gd name="T30" fmla="*/ 63 w 272"/>
                <a:gd name="T31" fmla="*/ 5 h 172"/>
                <a:gd name="T32" fmla="*/ 62 w 272"/>
                <a:gd name="T33" fmla="*/ 22 h 172"/>
                <a:gd name="T34" fmla="*/ 67 w 272"/>
                <a:gd name="T35" fmla="*/ 50 h 172"/>
                <a:gd name="T36" fmla="*/ 66 w 272"/>
                <a:gd name="T37" fmla="*/ 63 h 172"/>
                <a:gd name="T38" fmla="*/ 67 w 272"/>
                <a:gd name="T39" fmla="*/ 82 h 172"/>
                <a:gd name="T40" fmla="*/ 62 w 272"/>
                <a:gd name="T41" fmla="*/ 106 h 172"/>
                <a:gd name="T42" fmla="*/ 75 w 272"/>
                <a:gd name="T43" fmla="*/ 101 h 172"/>
                <a:gd name="T44" fmla="*/ 109 w 272"/>
                <a:gd name="T45" fmla="*/ 102 h 172"/>
                <a:gd name="T46" fmla="*/ 99 w 272"/>
                <a:gd name="T47" fmla="*/ 112 h 172"/>
                <a:gd name="T48" fmla="*/ 71 w 272"/>
                <a:gd name="T49" fmla="*/ 116 h 172"/>
                <a:gd name="T50" fmla="*/ 43 w 272"/>
                <a:gd name="T51" fmla="*/ 120 h 172"/>
                <a:gd name="T52" fmla="*/ 23 w 272"/>
                <a:gd name="T53" fmla="*/ 122 h 172"/>
                <a:gd name="T54" fmla="*/ 4 w 272"/>
                <a:gd name="T55" fmla="*/ 129 h 172"/>
                <a:gd name="T56" fmla="*/ 28 w 272"/>
                <a:gd name="T57" fmla="*/ 143 h 172"/>
                <a:gd name="T58" fmla="*/ 42 w 272"/>
                <a:gd name="T59" fmla="*/ 138 h 172"/>
                <a:gd name="T60" fmla="*/ 62 w 272"/>
                <a:gd name="T61" fmla="*/ 133 h 172"/>
                <a:gd name="T62" fmla="*/ 93 w 272"/>
                <a:gd name="T63" fmla="*/ 127 h 172"/>
                <a:gd name="T64" fmla="*/ 92 w 272"/>
                <a:gd name="T65" fmla="*/ 141 h 172"/>
                <a:gd name="T66" fmla="*/ 86 w 272"/>
                <a:gd name="T67" fmla="*/ 156 h 172"/>
                <a:gd name="T68" fmla="*/ 100 w 272"/>
                <a:gd name="T69" fmla="*/ 153 h 172"/>
                <a:gd name="T70" fmla="*/ 119 w 272"/>
                <a:gd name="T71" fmla="*/ 126 h 172"/>
                <a:gd name="T72" fmla="*/ 138 w 272"/>
                <a:gd name="T73" fmla="*/ 130 h 172"/>
                <a:gd name="T74" fmla="*/ 150 w 272"/>
                <a:gd name="T75" fmla="*/ 150 h 172"/>
                <a:gd name="T76" fmla="*/ 170 w 272"/>
                <a:gd name="T77" fmla="*/ 159 h 172"/>
                <a:gd name="T78" fmla="*/ 172 w 272"/>
                <a:gd name="T79" fmla="*/ 128 h 172"/>
                <a:gd name="T80" fmla="*/ 209 w 272"/>
                <a:gd name="T81" fmla="*/ 134 h 172"/>
                <a:gd name="T82" fmla="*/ 229 w 272"/>
                <a:gd name="T83" fmla="*/ 144 h 172"/>
                <a:gd name="T84" fmla="*/ 238 w 272"/>
                <a:gd name="T85" fmla="*/ 146 h 172"/>
                <a:gd name="T86" fmla="*/ 266 w 272"/>
                <a:gd name="T87" fmla="*/ 140 h 172"/>
                <a:gd name="T88" fmla="*/ 170 w 272"/>
                <a:gd name="T89" fmla="*/ 55 h 172"/>
                <a:gd name="T90" fmla="*/ 139 w 272"/>
                <a:gd name="T91" fmla="*/ 55 h 172"/>
                <a:gd name="T92" fmla="*/ 107 w 272"/>
                <a:gd name="T93" fmla="*/ 58 h 172"/>
                <a:gd name="T94" fmla="*/ 87 w 272"/>
                <a:gd name="T95" fmla="*/ 60 h 172"/>
                <a:gd name="T96" fmla="*/ 104 w 272"/>
                <a:gd name="T97" fmla="*/ 48 h 172"/>
                <a:gd name="T98" fmla="*/ 135 w 272"/>
                <a:gd name="T99" fmla="*/ 45 h 172"/>
                <a:gd name="T100" fmla="*/ 166 w 272"/>
                <a:gd name="T101" fmla="*/ 44 h 172"/>
                <a:gd name="T102" fmla="*/ 94 w 272"/>
                <a:gd name="T103" fmla="*/ 23 h 172"/>
                <a:gd name="T104" fmla="*/ 135 w 272"/>
                <a:gd name="T105" fmla="*/ 20 h 172"/>
                <a:gd name="T106" fmla="*/ 174 w 272"/>
                <a:gd name="T107" fmla="*/ 19 h 172"/>
                <a:gd name="T108" fmla="*/ 102 w 272"/>
                <a:gd name="T109" fmla="*/ 32 h 172"/>
                <a:gd name="T110" fmla="*/ 94 w 272"/>
                <a:gd name="T111" fmla="*/ 23 h 172"/>
                <a:gd name="T112" fmla="*/ 95 w 272"/>
                <a:gd name="T113" fmla="*/ 85 h 172"/>
                <a:gd name="T114" fmla="*/ 82 w 272"/>
                <a:gd name="T115" fmla="*/ 82 h 172"/>
                <a:gd name="T116" fmla="*/ 106 w 272"/>
                <a:gd name="T117" fmla="*/ 75 h 172"/>
                <a:gd name="T118" fmla="*/ 149 w 272"/>
                <a:gd name="T119" fmla="*/ 71 h 172"/>
                <a:gd name="T120" fmla="*/ 170 w 272"/>
                <a:gd name="T121" fmla="*/ 81 h 172"/>
                <a:gd name="T122" fmla="*/ 133 w 272"/>
                <a:gd name="T123" fmla="*/ 8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2" h="172">
                  <a:moveTo>
                    <a:pt x="270" y="130"/>
                  </a:moveTo>
                  <a:cubicBezTo>
                    <a:pt x="272" y="123"/>
                    <a:pt x="264" y="119"/>
                    <a:pt x="266" y="115"/>
                  </a:cubicBezTo>
                  <a:cubicBezTo>
                    <a:pt x="265" y="114"/>
                    <a:pt x="264" y="112"/>
                    <a:pt x="262" y="112"/>
                  </a:cubicBezTo>
                  <a:cubicBezTo>
                    <a:pt x="261" y="112"/>
                    <a:pt x="258" y="115"/>
                    <a:pt x="257" y="115"/>
                  </a:cubicBezTo>
                  <a:cubicBezTo>
                    <a:pt x="255" y="116"/>
                    <a:pt x="241" y="114"/>
                    <a:pt x="239" y="113"/>
                  </a:cubicBezTo>
                  <a:cubicBezTo>
                    <a:pt x="237" y="113"/>
                    <a:pt x="237" y="115"/>
                    <a:pt x="235" y="115"/>
                  </a:cubicBezTo>
                  <a:cubicBezTo>
                    <a:pt x="234" y="116"/>
                    <a:pt x="231" y="115"/>
                    <a:pt x="231" y="115"/>
                  </a:cubicBezTo>
                  <a:cubicBezTo>
                    <a:pt x="230" y="114"/>
                    <a:pt x="220" y="116"/>
                    <a:pt x="219" y="115"/>
                  </a:cubicBezTo>
                  <a:cubicBezTo>
                    <a:pt x="218" y="115"/>
                    <a:pt x="218" y="114"/>
                    <a:pt x="217" y="114"/>
                  </a:cubicBezTo>
                  <a:cubicBezTo>
                    <a:pt x="213" y="117"/>
                    <a:pt x="206" y="114"/>
                    <a:pt x="202" y="113"/>
                  </a:cubicBezTo>
                  <a:cubicBezTo>
                    <a:pt x="200" y="114"/>
                    <a:pt x="193" y="113"/>
                    <a:pt x="193" y="113"/>
                  </a:cubicBezTo>
                  <a:cubicBezTo>
                    <a:pt x="191" y="113"/>
                    <a:pt x="189" y="113"/>
                    <a:pt x="187" y="113"/>
                  </a:cubicBezTo>
                  <a:cubicBezTo>
                    <a:pt x="186" y="113"/>
                    <a:pt x="186" y="112"/>
                    <a:pt x="185" y="112"/>
                  </a:cubicBezTo>
                  <a:cubicBezTo>
                    <a:pt x="184" y="114"/>
                    <a:pt x="183" y="112"/>
                    <a:pt x="181" y="113"/>
                  </a:cubicBezTo>
                  <a:cubicBezTo>
                    <a:pt x="180" y="113"/>
                    <a:pt x="179" y="113"/>
                    <a:pt x="179" y="113"/>
                  </a:cubicBezTo>
                  <a:cubicBezTo>
                    <a:pt x="176" y="112"/>
                    <a:pt x="175" y="113"/>
                    <a:pt x="171" y="112"/>
                  </a:cubicBezTo>
                  <a:cubicBezTo>
                    <a:pt x="169" y="112"/>
                    <a:pt x="166" y="112"/>
                    <a:pt x="164" y="112"/>
                  </a:cubicBezTo>
                  <a:cubicBezTo>
                    <a:pt x="164" y="112"/>
                    <a:pt x="155" y="110"/>
                    <a:pt x="154" y="110"/>
                  </a:cubicBezTo>
                  <a:cubicBezTo>
                    <a:pt x="153" y="111"/>
                    <a:pt x="153" y="112"/>
                    <a:pt x="151" y="111"/>
                  </a:cubicBezTo>
                  <a:cubicBezTo>
                    <a:pt x="144" y="109"/>
                    <a:pt x="131" y="110"/>
                    <a:pt x="125" y="112"/>
                  </a:cubicBezTo>
                  <a:cubicBezTo>
                    <a:pt x="125" y="112"/>
                    <a:pt x="124" y="111"/>
                    <a:pt x="124" y="111"/>
                  </a:cubicBezTo>
                  <a:cubicBezTo>
                    <a:pt x="124" y="108"/>
                    <a:pt x="125" y="101"/>
                    <a:pt x="129" y="100"/>
                  </a:cubicBezTo>
                  <a:cubicBezTo>
                    <a:pt x="132" y="99"/>
                    <a:pt x="132" y="100"/>
                    <a:pt x="135" y="101"/>
                  </a:cubicBezTo>
                  <a:cubicBezTo>
                    <a:pt x="137" y="101"/>
                    <a:pt x="138" y="100"/>
                    <a:pt x="139" y="100"/>
                  </a:cubicBezTo>
                  <a:cubicBezTo>
                    <a:pt x="140" y="100"/>
                    <a:pt x="140" y="100"/>
                    <a:pt x="141" y="100"/>
                  </a:cubicBezTo>
                  <a:cubicBezTo>
                    <a:pt x="141" y="100"/>
                    <a:pt x="142" y="100"/>
                    <a:pt x="142" y="100"/>
                  </a:cubicBezTo>
                  <a:cubicBezTo>
                    <a:pt x="147" y="101"/>
                    <a:pt x="147" y="101"/>
                    <a:pt x="147" y="101"/>
                  </a:cubicBezTo>
                  <a:cubicBezTo>
                    <a:pt x="149" y="101"/>
                    <a:pt x="161" y="101"/>
                    <a:pt x="162" y="101"/>
                  </a:cubicBezTo>
                  <a:cubicBezTo>
                    <a:pt x="165" y="101"/>
                    <a:pt x="168" y="101"/>
                    <a:pt x="170" y="101"/>
                  </a:cubicBezTo>
                  <a:cubicBezTo>
                    <a:pt x="173" y="103"/>
                    <a:pt x="174" y="105"/>
                    <a:pt x="175" y="106"/>
                  </a:cubicBezTo>
                  <a:cubicBezTo>
                    <a:pt x="175" y="106"/>
                    <a:pt x="176" y="106"/>
                    <a:pt x="177" y="106"/>
                  </a:cubicBezTo>
                  <a:cubicBezTo>
                    <a:pt x="179" y="104"/>
                    <a:pt x="181" y="102"/>
                    <a:pt x="183" y="101"/>
                  </a:cubicBezTo>
                  <a:cubicBezTo>
                    <a:pt x="185" y="99"/>
                    <a:pt x="186" y="91"/>
                    <a:pt x="185" y="87"/>
                  </a:cubicBezTo>
                  <a:cubicBezTo>
                    <a:pt x="185" y="86"/>
                    <a:pt x="181" y="84"/>
                    <a:pt x="183" y="81"/>
                  </a:cubicBezTo>
                  <a:cubicBezTo>
                    <a:pt x="183" y="80"/>
                    <a:pt x="183" y="75"/>
                    <a:pt x="183" y="75"/>
                  </a:cubicBezTo>
                  <a:cubicBezTo>
                    <a:pt x="185" y="72"/>
                    <a:pt x="186" y="61"/>
                    <a:pt x="185" y="58"/>
                  </a:cubicBezTo>
                  <a:cubicBezTo>
                    <a:pt x="185" y="57"/>
                    <a:pt x="184" y="56"/>
                    <a:pt x="184" y="55"/>
                  </a:cubicBezTo>
                  <a:cubicBezTo>
                    <a:pt x="184" y="55"/>
                    <a:pt x="184" y="50"/>
                    <a:pt x="184" y="49"/>
                  </a:cubicBezTo>
                  <a:cubicBezTo>
                    <a:pt x="185" y="47"/>
                    <a:pt x="186" y="44"/>
                    <a:pt x="186" y="41"/>
                  </a:cubicBezTo>
                  <a:cubicBezTo>
                    <a:pt x="187" y="37"/>
                    <a:pt x="185" y="36"/>
                    <a:pt x="186" y="32"/>
                  </a:cubicBezTo>
                  <a:cubicBezTo>
                    <a:pt x="187" y="32"/>
                    <a:pt x="186" y="31"/>
                    <a:pt x="187" y="31"/>
                  </a:cubicBezTo>
                  <a:cubicBezTo>
                    <a:pt x="187" y="28"/>
                    <a:pt x="189" y="27"/>
                    <a:pt x="191" y="25"/>
                  </a:cubicBezTo>
                  <a:cubicBezTo>
                    <a:pt x="194" y="21"/>
                    <a:pt x="198" y="15"/>
                    <a:pt x="199" y="9"/>
                  </a:cubicBezTo>
                  <a:cubicBezTo>
                    <a:pt x="197" y="6"/>
                    <a:pt x="197" y="2"/>
                    <a:pt x="194" y="0"/>
                  </a:cubicBezTo>
                  <a:cubicBezTo>
                    <a:pt x="193" y="0"/>
                    <a:pt x="192" y="0"/>
                    <a:pt x="191" y="0"/>
                  </a:cubicBezTo>
                  <a:cubicBezTo>
                    <a:pt x="190" y="2"/>
                    <a:pt x="188" y="1"/>
                    <a:pt x="187" y="1"/>
                  </a:cubicBezTo>
                  <a:cubicBezTo>
                    <a:pt x="184" y="4"/>
                    <a:pt x="180" y="4"/>
                    <a:pt x="176" y="3"/>
                  </a:cubicBezTo>
                  <a:cubicBezTo>
                    <a:pt x="174" y="5"/>
                    <a:pt x="169" y="2"/>
                    <a:pt x="168" y="1"/>
                  </a:cubicBezTo>
                  <a:cubicBezTo>
                    <a:pt x="168" y="2"/>
                    <a:pt x="165" y="2"/>
                    <a:pt x="164" y="2"/>
                  </a:cubicBezTo>
                  <a:cubicBezTo>
                    <a:pt x="164" y="2"/>
                    <a:pt x="161" y="1"/>
                    <a:pt x="161" y="2"/>
                  </a:cubicBezTo>
                  <a:cubicBezTo>
                    <a:pt x="158" y="2"/>
                    <a:pt x="151" y="2"/>
                    <a:pt x="148" y="4"/>
                  </a:cubicBezTo>
                  <a:cubicBezTo>
                    <a:pt x="146" y="4"/>
                    <a:pt x="145" y="3"/>
                    <a:pt x="143" y="3"/>
                  </a:cubicBezTo>
                  <a:cubicBezTo>
                    <a:pt x="140" y="2"/>
                    <a:pt x="140" y="4"/>
                    <a:pt x="137" y="3"/>
                  </a:cubicBezTo>
                  <a:cubicBezTo>
                    <a:pt x="137" y="3"/>
                    <a:pt x="137" y="3"/>
                    <a:pt x="137" y="3"/>
                  </a:cubicBezTo>
                  <a:cubicBezTo>
                    <a:pt x="134" y="3"/>
                    <a:pt x="131" y="1"/>
                    <a:pt x="128" y="2"/>
                  </a:cubicBezTo>
                  <a:cubicBezTo>
                    <a:pt x="124" y="3"/>
                    <a:pt x="117" y="3"/>
                    <a:pt x="114" y="4"/>
                  </a:cubicBezTo>
                  <a:cubicBezTo>
                    <a:pt x="113" y="3"/>
                    <a:pt x="113" y="3"/>
                    <a:pt x="112" y="3"/>
                  </a:cubicBezTo>
                  <a:cubicBezTo>
                    <a:pt x="109" y="4"/>
                    <a:pt x="108" y="4"/>
                    <a:pt x="106" y="4"/>
                  </a:cubicBezTo>
                  <a:cubicBezTo>
                    <a:pt x="104" y="4"/>
                    <a:pt x="100" y="3"/>
                    <a:pt x="100" y="2"/>
                  </a:cubicBezTo>
                  <a:cubicBezTo>
                    <a:pt x="98" y="2"/>
                    <a:pt x="96" y="2"/>
                    <a:pt x="95" y="2"/>
                  </a:cubicBezTo>
                  <a:cubicBezTo>
                    <a:pt x="94" y="3"/>
                    <a:pt x="84" y="2"/>
                    <a:pt x="82" y="4"/>
                  </a:cubicBezTo>
                  <a:cubicBezTo>
                    <a:pt x="80" y="4"/>
                    <a:pt x="78" y="4"/>
                    <a:pt x="76" y="4"/>
                  </a:cubicBezTo>
                  <a:cubicBezTo>
                    <a:pt x="73" y="4"/>
                    <a:pt x="71" y="4"/>
                    <a:pt x="67" y="6"/>
                  </a:cubicBezTo>
                  <a:cubicBezTo>
                    <a:pt x="66" y="6"/>
                    <a:pt x="65" y="5"/>
                    <a:pt x="63" y="5"/>
                  </a:cubicBezTo>
                  <a:cubicBezTo>
                    <a:pt x="61" y="7"/>
                    <a:pt x="58" y="9"/>
                    <a:pt x="55" y="10"/>
                  </a:cubicBezTo>
                  <a:cubicBezTo>
                    <a:pt x="55" y="12"/>
                    <a:pt x="55" y="13"/>
                    <a:pt x="56" y="14"/>
                  </a:cubicBezTo>
                  <a:cubicBezTo>
                    <a:pt x="57" y="14"/>
                    <a:pt x="61" y="18"/>
                    <a:pt x="62" y="19"/>
                  </a:cubicBezTo>
                  <a:cubicBezTo>
                    <a:pt x="62" y="20"/>
                    <a:pt x="62" y="22"/>
                    <a:pt x="62" y="22"/>
                  </a:cubicBezTo>
                  <a:cubicBezTo>
                    <a:pt x="63" y="23"/>
                    <a:pt x="63" y="26"/>
                    <a:pt x="63" y="26"/>
                  </a:cubicBezTo>
                  <a:cubicBezTo>
                    <a:pt x="66" y="29"/>
                    <a:pt x="65" y="31"/>
                    <a:pt x="66" y="35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5" y="45"/>
                    <a:pt x="66" y="49"/>
                    <a:pt x="67" y="50"/>
                  </a:cubicBezTo>
                  <a:cubicBezTo>
                    <a:pt x="67" y="51"/>
                    <a:pt x="66" y="52"/>
                    <a:pt x="66" y="52"/>
                  </a:cubicBezTo>
                  <a:cubicBezTo>
                    <a:pt x="67" y="54"/>
                    <a:pt x="67" y="56"/>
                    <a:pt x="67" y="58"/>
                  </a:cubicBezTo>
                  <a:cubicBezTo>
                    <a:pt x="67" y="58"/>
                    <a:pt x="67" y="59"/>
                    <a:pt x="67" y="59"/>
                  </a:cubicBezTo>
                  <a:cubicBezTo>
                    <a:pt x="67" y="60"/>
                    <a:pt x="67" y="62"/>
                    <a:pt x="66" y="63"/>
                  </a:cubicBezTo>
                  <a:cubicBezTo>
                    <a:pt x="66" y="64"/>
                    <a:pt x="67" y="65"/>
                    <a:pt x="67" y="66"/>
                  </a:cubicBezTo>
                  <a:cubicBezTo>
                    <a:pt x="66" y="66"/>
                    <a:pt x="66" y="67"/>
                    <a:pt x="65" y="68"/>
                  </a:cubicBezTo>
                  <a:cubicBezTo>
                    <a:pt x="66" y="71"/>
                    <a:pt x="68" y="80"/>
                    <a:pt x="66" y="82"/>
                  </a:cubicBezTo>
                  <a:cubicBezTo>
                    <a:pt x="67" y="82"/>
                    <a:pt x="66" y="82"/>
                    <a:pt x="67" y="82"/>
                  </a:cubicBezTo>
                  <a:cubicBezTo>
                    <a:pt x="67" y="83"/>
                    <a:pt x="66" y="87"/>
                    <a:pt x="66" y="88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6" y="88"/>
                    <a:pt x="66" y="93"/>
                    <a:pt x="66" y="93"/>
                  </a:cubicBezTo>
                  <a:cubicBezTo>
                    <a:pt x="65" y="98"/>
                    <a:pt x="64" y="102"/>
                    <a:pt x="62" y="106"/>
                  </a:cubicBezTo>
                  <a:cubicBezTo>
                    <a:pt x="62" y="107"/>
                    <a:pt x="62" y="113"/>
                    <a:pt x="62" y="113"/>
                  </a:cubicBezTo>
                  <a:cubicBezTo>
                    <a:pt x="63" y="114"/>
                    <a:pt x="64" y="114"/>
                    <a:pt x="65" y="114"/>
                  </a:cubicBezTo>
                  <a:cubicBezTo>
                    <a:pt x="65" y="114"/>
                    <a:pt x="67" y="114"/>
                    <a:pt x="67" y="113"/>
                  </a:cubicBezTo>
                  <a:cubicBezTo>
                    <a:pt x="70" y="112"/>
                    <a:pt x="74" y="103"/>
                    <a:pt x="75" y="101"/>
                  </a:cubicBezTo>
                  <a:cubicBezTo>
                    <a:pt x="79" y="102"/>
                    <a:pt x="80" y="107"/>
                    <a:pt x="87" y="106"/>
                  </a:cubicBezTo>
                  <a:cubicBezTo>
                    <a:pt x="90" y="105"/>
                    <a:pt x="91" y="106"/>
                    <a:pt x="94" y="105"/>
                  </a:cubicBezTo>
                  <a:cubicBezTo>
                    <a:pt x="95" y="105"/>
                    <a:pt x="97" y="103"/>
                    <a:pt x="98" y="102"/>
                  </a:cubicBezTo>
                  <a:cubicBezTo>
                    <a:pt x="101" y="101"/>
                    <a:pt x="107" y="101"/>
                    <a:pt x="109" y="102"/>
                  </a:cubicBezTo>
                  <a:cubicBezTo>
                    <a:pt x="111" y="102"/>
                    <a:pt x="113" y="100"/>
                    <a:pt x="116" y="102"/>
                  </a:cubicBezTo>
                  <a:cubicBezTo>
                    <a:pt x="116" y="102"/>
                    <a:pt x="116" y="102"/>
                    <a:pt x="116" y="102"/>
                  </a:cubicBezTo>
                  <a:cubicBezTo>
                    <a:pt x="114" y="104"/>
                    <a:pt x="109" y="110"/>
                    <a:pt x="108" y="111"/>
                  </a:cubicBezTo>
                  <a:cubicBezTo>
                    <a:pt x="105" y="112"/>
                    <a:pt x="101" y="112"/>
                    <a:pt x="99" y="112"/>
                  </a:cubicBezTo>
                  <a:cubicBezTo>
                    <a:pt x="98" y="112"/>
                    <a:pt x="96" y="112"/>
                    <a:pt x="96" y="112"/>
                  </a:cubicBezTo>
                  <a:cubicBezTo>
                    <a:pt x="95" y="113"/>
                    <a:pt x="92" y="113"/>
                    <a:pt x="90" y="114"/>
                  </a:cubicBezTo>
                  <a:cubicBezTo>
                    <a:pt x="86" y="115"/>
                    <a:pt x="83" y="112"/>
                    <a:pt x="80" y="113"/>
                  </a:cubicBezTo>
                  <a:cubicBezTo>
                    <a:pt x="76" y="115"/>
                    <a:pt x="73" y="115"/>
                    <a:pt x="71" y="116"/>
                  </a:cubicBezTo>
                  <a:cubicBezTo>
                    <a:pt x="70" y="116"/>
                    <a:pt x="69" y="116"/>
                    <a:pt x="68" y="116"/>
                  </a:cubicBezTo>
                  <a:cubicBezTo>
                    <a:pt x="67" y="117"/>
                    <a:pt x="64" y="118"/>
                    <a:pt x="62" y="118"/>
                  </a:cubicBezTo>
                  <a:cubicBezTo>
                    <a:pt x="58" y="119"/>
                    <a:pt x="55" y="118"/>
                    <a:pt x="53" y="119"/>
                  </a:cubicBezTo>
                  <a:cubicBezTo>
                    <a:pt x="49" y="120"/>
                    <a:pt x="46" y="119"/>
                    <a:pt x="43" y="120"/>
                  </a:cubicBezTo>
                  <a:cubicBezTo>
                    <a:pt x="43" y="120"/>
                    <a:pt x="42" y="120"/>
                    <a:pt x="41" y="120"/>
                  </a:cubicBezTo>
                  <a:cubicBezTo>
                    <a:pt x="39" y="120"/>
                    <a:pt x="35" y="120"/>
                    <a:pt x="34" y="121"/>
                  </a:cubicBezTo>
                  <a:cubicBezTo>
                    <a:pt x="33" y="121"/>
                    <a:pt x="32" y="122"/>
                    <a:pt x="31" y="123"/>
                  </a:cubicBezTo>
                  <a:cubicBezTo>
                    <a:pt x="29" y="123"/>
                    <a:pt x="24" y="122"/>
                    <a:pt x="23" y="122"/>
                  </a:cubicBezTo>
                  <a:cubicBezTo>
                    <a:pt x="22" y="123"/>
                    <a:pt x="19" y="122"/>
                    <a:pt x="17" y="123"/>
                  </a:cubicBezTo>
                  <a:cubicBezTo>
                    <a:pt x="12" y="124"/>
                    <a:pt x="10" y="124"/>
                    <a:pt x="6" y="124"/>
                  </a:cubicBezTo>
                  <a:cubicBezTo>
                    <a:pt x="5" y="125"/>
                    <a:pt x="5" y="125"/>
                    <a:pt x="4" y="126"/>
                  </a:cubicBezTo>
                  <a:cubicBezTo>
                    <a:pt x="4" y="127"/>
                    <a:pt x="4" y="128"/>
                    <a:pt x="4" y="129"/>
                  </a:cubicBezTo>
                  <a:cubicBezTo>
                    <a:pt x="3" y="130"/>
                    <a:pt x="2" y="132"/>
                    <a:pt x="2" y="133"/>
                  </a:cubicBezTo>
                  <a:cubicBezTo>
                    <a:pt x="0" y="139"/>
                    <a:pt x="4" y="143"/>
                    <a:pt x="7" y="147"/>
                  </a:cubicBezTo>
                  <a:cubicBezTo>
                    <a:pt x="12" y="147"/>
                    <a:pt x="19" y="146"/>
                    <a:pt x="23" y="143"/>
                  </a:cubicBezTo>
                  <a:cubicBezTo>
                    <a:pt x="23" y="143"/>
                    <a:pt x="28" y="143"/>
                    <a:pt x="28" y="143"/>
                  </a:cubicBezTo>
                  <a:cubicBezTo>
                    <a:pt x="29" y="143"/>
                    <a:pt x="31" y="141"/>
                    <a:pt x="32" y="140"/>
                  </a:cubicBezTo>
                  <a:cubicBezTo>
                    <a:pt x="32" y="140"/>
                    <a:pt x="32" y="140"/>
                    <a:pt x="32" y="140"/>
                  </a:cubicBezTo>
                  <a:cubicBezTo>
                    <a:pt x="35" y="140"/>
                    <a:pt x="37" y="139"/>
                    <a:pt x="39" y="138"/>
                  </a:cubicBezTo>
                  <a:cubicBezTo>
                    <a:pt x="40" y="138"/>
                    <a:pt x="41" y="138"/>
                    <a:pt x="42" y="138"/>
                  </a:cubicBezTo>
                  <a:cubicBezTo>
                    <a:pt x="43" y="138"/>
                    <a:pt x="44" y="137"/>
                    <a:pt x="45" y="137"/>
                  </a:cubicBezTo>
                  <a:cubicBezTo>
                    <a:pt x="46" y="136"/>
                    <a:pt x="49" y="137"/>
                    <a:pt x="49" y="137"/>
                  </a:cubicBezTo>
                  <a:cubicBezTo>
                    <a:pt x="51" y="136"/>
                    <a:pt x="53" y="135"/>
                    <a:pt x="55" y="134"/>
                  </a:cubicBezTo>
                  <a:cubicBezTo>
                    <a:pt x="55" y="134"/>
                    <a:pt x="62" y="134"/>
                    <a:pt x="62" y="133"/>
                  </a:cubicBezTo>
                  <a:cubicBezTo>
                    <a:pt x="62" y="133"/>
                    <a:pt x="63" y="133"/>
                    <a:pt x="63" y="133"/>
                  </a:cubicBezTo>
                  <a:cubicBezTo>
                    <a:pt x="65" y="132"/>
                    <a:pt x="68" y="132"/>
                    <a:pt x="70" y="131"/>
                  </a:cubicBezTo>
                  <a:cubicBezTo>
                    <a:pt x="74" y="130"/>
                    <a:pt x="82" y="127"/>
                    <a:pt x="88" y="128"/>
                  </a:cubicBezTo>
                  <a:cubicBezTo>
                    <a:pt x="90" y="128"/>
                    <a:pt x="92" y="126"/>
                    <a:pt x="93" y="127"/>
                  </a:cubicBezTo>
                  <a:cubicBezTo>
                    <a:pt x="94" y="127"/>
                    <a:pt x="96" y="128"/>
                    <a:pt x="97" y="128"/>
                  </a:cubicBezTo>
                  <a:cubicBezTo>
                    <a:pt x="98" y="129"/>
                    <a:pt x="97" y="128"/>
                    <a:pt x="98" y="129"/>
                  </a:cubicBezTo>
                  <a:cubicBezTo>
                    <a:pt x="98" y="130"/>
                    <a:pt x="96" y="131"/>
                    <a:pt x="96" y="133"/>
                  </a:cubicBezTo>
                  <a:cubicBezTo>
                    <a:pt x="94" y="136"/>
                    <a:pt x="94" y="138"/>
                    <a:pt x="92" y="141"/>
                  </a:cubicBezTo>
                  <a:cubicBezTo>
                    <a:pt x="91" y="142"/>
                    <a:pt x="90" y="142"/>
                    <a:pt x="90" y="143"/>
                  </a:cubicBezTo>
                  <a:cubicBezTo>
                    <a:pt x="90" y="144"/>
                    <a:pt x="90" y="145"/>
                    <a:pt x="90" y="145"/>
                  </a:cubicBezTo>
                  <a:cubicBezTo>
                    <a:pt x="89" y="146"/>
                    <a:pt x="88" y="148"/>
                    <a:pt x="87" y="149"/>
                  </a:cubicBezTo>
                  <a:cubicBezTo>
                    <a:pt x="87" y="151"/>
                    <a:pt x="87" y="155"/>
                    <a:pt x="86" y="156"/>
                  </a:cubicBezTo>
                  <a:cubicBezTo>
                    <a:pt x="87" y="158"/>
                    <a:pt x="87" y="159"/>
                    <a:pt x="88" y="160"/>
                  </a:cubicBezTo>
                  <a:cubicBezTo>
                    <a:pt x="90" y="161"/>
                    <a:pt x="92" y="163"/>
                    <a:pt x="94" y="163"/>
                  </a:cubicBezTo>
                  <a:cubicBezTo>
                    <a:pt x="95" y="160"/>
                    <a:pt x="97" y="157"/>
                    <a:pt x="98" y="155"/>
                  </a:cubicBezTo>
                  <a:cubicBezTo>
                    <a:pt x="99" y="154"/>
                    <a:pt x="100" y="153"/>
                    <a:pt x="100" y="153"/>
                  </a:cubicBezTo>
                  <a:cubicBezTo>
                    <a:pt x="100" y="153"/>
                    <a:pt x="100" y="152"/>
                    <a:pt x="100" y="151"/>
                  </a:cubicBezTo>
                  <a:cubicBezTo>
                    <a:pt x="102" y="149"/>
                    <a:pt x="107" y="146"/>
                    <a:pt x="108" y="144"/>
                  </a:cubicBezTo>
                  <a:cubicBezTo>
                    <a:pt x="111" y="141"/>
                    <a:pt x="110" y="137"/>
                    <a:pt x="112" y="134"/>
                  </a:cubicBezTo>
                  <a:cubicBezTo>
                    <a:pt x="114" y="131"/>
                    <a:pt x="118" y="129"/>
                    <a:pt x="119" y="126"/>
                  </a:cubicBezTo>
                  <a:cubicBezTo>
                    <a:pt x="120" y="126"/>
                    <a:pt x="121" y="126"/>
                    <a:pt x="122" y="126"/>
                  </a:cubicBezTo>
                  <a:cubicBezTo>
                    <a:pt x="122" y="126"/>
                    <a:pt x="130" y="125"/>
                    <a:pt x="131" y="125"/>
                  </a:cubicBezTo>
                  <a:cubicBezTo>
                    <a:pt x="133" y="126"/>
                    <a:pt x="135" y="127"/>
                    <a:pt x="136" y="127"/>
                  </a:cubicBezTo>
                  <a:cubicBezTo>
                    <a:pt x="137" y="127"/>
                    <a:pt x="138" y="130"/>
                    <a:pt x="138" y="130"/>
                  </a:cubicBezTo>
                  <a:cubicBezTo>
                    <a:pt x="140" y="132"/>
                    <a:pt x="141" y="131"/>
                    <a:pt x="142" y="133"/>
                  </a:cubicBezTo>
                  <a:cubicBezTo>
                    <a:pt x="144" y="133"/>
                    <a:pt x="145" y="139"/>
                    <a:pt x="146" y="141"/>
                  </a:cubicBezTo>
                  <a:cubicBezTo>
                    <a:pt x="147" y="143"/>
                    <a:pt x="149" y="145"/>
                    <a:pt x="150" y="147"/>
                  </a:cubicBezTo>
                  <a:cubicBezTo>
                    <a:pt x="150" y="148"/>
                    <a:pt x="150" y="149"/>
                    <a:pt x="150" y="150"/>
                  </a:cubicBezTo>
                  <a:cubicBezTo>
                    <a:pt x="152" y="154"/>
                    <a:pt x="155" y="159"/>
                    <a:pt x="158" y="162"/>
                  </a:cubicBezTo>
                  <a:cubicBezTo>
                    <a:pt x="161" y="165"/>
                    <a:pt x="159" y="169"/>
                    <a:pt x="166" y="172"/>
                  </a:cubicBezTo>
                  <a:cubicBezTo>
                    <a:pt x="167" y="170"/>
                    <a:pt x="169" y="169"/>
                    <a:pt x="170" y="167"/>
                  </a:cubicBezTo>
                  <a:cubicBezTo>
                    <a:pt x="172" y="165"/>
                    <a:pt x="170" y="161"/>
                    <a:pt x="170" y="159"/>
                  </a:cubicBezTo>
                  <a:cubicBezTo>
                    <a:pt x="171" y="153"/>
                    <a:pt x="167" y="148"/>
                    <a:pt x="165" y="142"/>
                  </a:cubicBezTo>
                  <a:cubicBezTo>
                    <a:pt x="165" y="141"/>
                    <a:pt x="165" y="139"/>
                    <a:pt x="164" y="137"/>
                  </a:cubicBezTo>
                  <a:cubicBezTo>
                    <a:pt x="161" y="133"/>
                    <a:pt x="161" y="133"/>
                    <a:pt x="163" y="127"/>
                  </a:cubicBezTo>
                  <a:cubicBezTo>
                    <a:pt x="167" y="127"/>
                    <a:pt x="170" y="127"/>
                    <a:pt x="172" y="128"/>
                  </a:cubicBezTo>
                  <a:cubicBezTo>
                    <a:pt x="173" y="127"/>
                    <a:pt x="182" y="129"/>
                    <a:pt x="183" y="129"/>
                  </a:cubicBezTo>
                  <a:cubicBezTo>
                    <a:pt x="185" y="128"/>
                    <a:pt x="198" y="130"/>
                    <a:pt x="200" y="131"/>
                  </a:cubicBezTo>
                  <a:cubicBezTo>
                    <a:pt x="201" y="131"/>
                    <a:pt x="202" y="132"/>
                    <a:pt x="203" y="133"/>
                  </a:cubicBezTo>
                  <a:cubicBezTo>
                    <a:pt x="205" y="133"/>
                    <a:pt x="207" y="133"/>
                    <a:pt x="209" y="134"/>
                  </a:cubicBezTo>
                  <a:cubicBezTo>
                    <a:pt x="209" y="134"/>
                    <a:pt x="209" y="135"/>
                    <a:pt x="210" y="136"/>
                  </a:cubicBezTo>
                  <a:cubicBezTo>
                    <a:pt x="211" y="136"/>
                    <a:pt x="212" y="137"/>
                    <a:pt x="213" y="137"/>
                  </a:cubicBezTo>
                  <a:cubicBezTo>
                    <a:pt x="214" y="137"/>
                    <a:pt x="215" y="137"/>
                    <a:pt x="216" y="137"/>
                  </a:cubicBezTo>
                  <a:cubicBezTo>
                    <a:pt x="220" y="139"/>
                    <a:pt x="225" y="141"/>
                    <a:pt x="229" y="144"/>
                  </a:cubicBezTo>
                  <a:cubicBezTo>
                    <a:pt x="229" y="144"/>
                    <a:pt x="229" y="144"/>
                    <a:pt x="229" y="143"/>
                  </a:cubicBezTo>
                  <a:cubicBezTo>
                    <a:pt x="230" y="144"/>
                    <a:pt x="232" y="144"/>
                    <a:pt x="233" y="144"/>
                  </a:cubicBezTo>
                  <a:cubicBezTo>
                    <a:pt x="233" y="144"/>
                    <a:pt x="234" y="143"/>
                    <a:pt x="235" y="143"/>
                  </a:cubicBezTo>
                  <a:cubicBezTo>
                    <a:pt x="236" y="144"/>
                    <a:pt x="237" y="145"/>
                    <a:pt x="238" y="146"/>
                  </a:cubicBezTo>
                  <a:cubicBezTo>
                    <a:pt x="239" y="144"/>
                    <a:pt x="244" y="147"/>
                    <a:pt x="245" y="147"/>
                  </a:cubicBezTo>
                  <a:cubicBezTo>
                    <a:pt x="247" y="148"/>
                    <a:pt x="249" y="146"/>
                    <a:pt x="250" y="146"/>
                  </a:cubicBezTo>
                  <a:cubicBezTo>
                    <a:pt x="251" y="146"/>
                    <a:pt x="251" y="147"/>
                    <a:pt x="253" y="147"/>
                  </a:cubicBezTo>
                  <a:cubicBezTo>
                    <a:pt x="259" y="145"/>
                    <a:pt x="262" y="142"/>
                    <a:pt x="266" y="140"/>
                  </a:cubicBezTo>
                  <a:cubicBezTo>
                    <a:pt x="267" y="136"/>
                    <a:pt x="271" y="133"/>
                    <a:pt x="271" y="131"/>
                  </a:cubicBezTo>
                  <a:cubicBezTo>
                    <a:pt x="271" y="131"/>
                    <a:pt x="271" y="130"/>
                    <a:pt x="271" y="130"/>
                  </a:cubicBezTo>
                  <a:cubicBezTo>
                    <a:pt x="271" y="130"/>
                    <a:pt x="271" y="130"/>
                    <a:pt x="270" y="130"/>
                  </a:cubicBezTo>
                  <a:close/>
                  <a:moveTo>
                    <a:pt x="170" y="55"/>
                  </a:moveTo>
                  <a:cubicBezTo>
                    <a:pt x="168" y="56"/>
                    <a:pt x="168" y="55"/>
                    <a:pt x="166" y="55"/>
                  </a:cubicBezTo>
                  <a:cubicBezTo>
                    <a:pt x="164" y="55"/>
                    <a:pt x="159" y="55"/>
                    <a:pt x="156" y="55"/>
                  </a:cubicBezTo>
                  <a:cubicBezTo>
                    <a:pt x="154" y="55"/>
                    <a:pt x="151" y="55"/>
                    <a:pt x="149" y="54"/>
                  </a:cubicBezTo>
                  <a:cubicBezTo>
                    <a:pt x="146" y="57"/>
                    <a:pt x="143" y="54"/>
                    <a:pt x="139" y="55"/>
                  </a:cubicBezTo>
                  <a:cubicBezTo>
                    <a:pt x="136" y="56"/>
                    <a:pt x="133" y="57"/>
                    <a:pt x="130" y="57"/>
                  </a:cubicBezTo>
                  <a:cubicBezTo>
                    <a:pt x="130" y="57"/>
                    <a:pt x="129" y="56"/>
                    <a:pt x="129" y="56"/>
                  </a:cubicBezTo>
                  <a:cubicBezTo>
                    <a:pt x="125" y="59"/>
                    <a:pt x="115" y="57"/>
                    <a:pt x="110" y="56"/>
                  </a:cubicBezTo>
                  <a:cubicBezTo>
                    <a:pt x="108" y="56"/>
                    <a:pt x="108" y="57"/>
                    <a:pt x="107" y="58"/>
                  </a:cubicBezTo>
                  <a:cubicBezTo>
                    <a:pt x="106" y="58"/>
                    <a:pt x="104" y="57"/>
                    <a:pt x="103" y="58"/>
                  </a:cubicBezTo>
                  <a:cubicBezTo>
                    <a:pt x="100" y="60"/>
                    <a:pt x="95" y="61"/>
                    <a:pt x="92" y="62"/>
                  </a:cubicBezTo>
                  <a:cubicBezTo>
                    <a:pt x="91" y="62"/>
                    <a:pt x="89" y="61"/>
                    <a:pt x="88" y="61"/>
                  </a:cubicBezTo>
                  <a:cubicBezTo>
                    <a:pt x="88" y="61"/>
                    <a:pt x="87" y="60"/>
                    <a:pt x="87" y="60"/>
                  </a:cubicBezTo>
                  <a:cubicBezTo>
                    <a:pt x="87" y="58"/>
                    <a:pt x="90" y="55"/>
                    <a:pt x="92" y="54"/>
                  </a:cubicBezTo>
                  <a:cubicBezTo>
                    <a:pt x="92" y="54"/>
                    <a:pt x="93" y="53"/>
                    <a:pt x="94" y="53"/>
                  </a:cubicBezTo>
                  <a:cubicBezTo>
                    <a:pt x="95" y="52"/>
                    <a:pt x="96" y="52"/>
                    <a:pt x="96" y="51"/>
                  </a:cubicBezTo>
                  <a:cubicBezTo>
                    <a:pt x="99" y="49"/>
                    <a:pt x="102" y="49"/>
                    <a:pt x="104" y="48"/>
                  </a:cubicBezTo>
                  <a:cubicBezTo>
                    <a:pt x="106" y="48"/>
                    <a:pt x="108" y="47"/>
                    <a:pt x="110" y="47"/>
                  </a:cubicBezTo>
                  <a:cubicBezTo>
                    <a:pt x="111" y="46"/>
                    <a:pt x="117" y="47"/>
                    <a:pt x="117" y="47"/>
                  </a:cubicBezTo>
                  <a:cubicBezTo>
                    <a:pt x="120" y="46"/>
                    <a:pt x="125" y="47"/>
                    <a:pt x="126" y="46"/>
                  </a:cubicBezTo>
                  <a:cubicBezTo>
                    <a:pt x="129" y="45"/>
                    <a:pt x="132" y="44"/>
                    <a:pt x="135" y="45"/>
                  </a:cubicBezTo>
                  <a:cubicBezTo>
                    <a:pt x="139" y="46"/>
                    <a:pt x="142" y="45"/>
                    <a:pt x="148" y="45"/>
                  </a:cubicBezTo>
                  <a:cubicBezTo>
                    <a:pt x="151" y="45"/>
                    <a:pt x="154" y="45"/>
                    <a:pt x="156" y="45"/>
                  </a:cubicBezTo>
                  <a:cubicBezTo>
                    <a:pt x="157" y="45"/>
                    <a:pt x="158" y="44"/>
                    <a:pt x="160" y="44"/>
                  </a:cubicBezTo>
                  <a:cubicBezTo>
                    <a:pt x="162" y="44"/>
                    <a:pt x="163" y="46"/>
                    <a:pt x="166" y="44"/>
                  </a:cubicBezTo>
                  <a:cubicBezTo>
                    <a:pt x="167" y="45"/>
                    <a:pt x="169" y="45"/>
                    <a:pt x="170" y="46"/>
                  </a:cubicBezTo>
                  <a:cubicBezTo>
                    <a:pt x="172" y="47"/>
                    <a:pt x="172" y="51"/>
                    <a:pt x="172" y="53"/>
                  </a:cubicBezTo>
                  <a:cubicBezTo>
                    <a:pt x="172" y="54"/>
                    <a:pt x="171" y="54"/>
                    <a:pt x="170" y="55"/>
                  </a:cubicBezTo>
                  <a:close/>
                  <a:moveTo>
                    <a:pt x="94" y="23"/>
                  </a:moveTo>
                  <a:cubicBezTo>
                    <a:pt x="95" y="22"/>
                    <a:pt x="96" y="21"/>
                    <a:pt x="96" y="21"/>
                  </a:cubicBezTo>
                  <a:cubicBezTo>
                    <a:pt x="97" y="20"/>
                    <a:pt x="99" y="21"/>
                    <a:pt x="100" y="21"/>
                  </a:cubicBezTo>
                  <a:cubicBezTo>
                    <a:pt x="104" y="19"/>
                    <a:pt x="109" y="19"/>
                    <a:pt x="113" y="19"/>
                  </a:cubicBezTo>
                  <a:cubicBezTo>
                    <a:pt x="122" y="18"/>
                    <a:pt x="130" y="21"/>
                    <a:pt x="135" y="20"/>
                  </a:cubicBezTo>
                  <a:cubicBezTo>
                    <a:pt x="140" y="19"/>
                    <a:pt x="156" y="16"/>
                    <a:pt x="159" y="17"/>
                  </a:cubicBezTo>
                  <a:cubicBezTo>
                    <a:pt x="159" y="16"/>
                    <a:pt x="159" y="16"/>
                    <a:pt x="159" y="16"/>
                  </a:cubicBezTo>
                  <a:cubicBezTo>
                    <a:pt x="161" y="17"/>
                    <a:pt x="164" y="17"/>
                    <a:pt x="166" y="18"/>
                  </a:cubicBezTo>
                  <a:cubicBezTo>
                    <a:pt x="168" y="17"/>
                    <a:pt x="173" y="19"/>
                    <a:pt x="174" y="19"/>
                  </a:cubicBezTo>
                  <a:cubicBezTo>
                    <a:pt x="175" y="20"/>
                    <a:pt x="175" y="21"/>
                    <a:pt x="176" y="21"/>
                  </a:cubicBezTo>
                  <a:cubicBezTo>
                    <a:pt x="176" y="22"/>
                    <a:pt x="175" y="27"/>
                    <a:pt x="174" y="28"/>
                  </a:cubicBezTo>
                  <a:cubicBezTo>
                    <a:pt x="174" y="29"/>
                    <a:pt x="174" y="29"/>
                    <a:pt x="174" y="29"/>
                  </a:cubicBezTo>
                  <a:cubicBezTo>
                    <a:pt x="148" y="29"/>
                    <a:pt x="120" y="27"/>
                    <a:pt x="102" y="32"/>
                  </a:cubicBezTo>
                  <a:cubicBezTo>
                    <a:pt x="102" y="32"/>
                    <a:pt x="97" y="32"/>
                    <a:pt x="96" y="32"/>
                  </a:cubicBezTo>
                  <a:cubicBezTo>
                    <a:pt x="96" y="32"/>
                    <a:pt x="88" y="33"/>
                    <a:pt x="87" y="33"/>
                  </a:cubicBezTo>
                  <a:cubicBezTo>
                    <a:pt x="86" y="32"/>
                    <a:pt x="85" y="31"/>
                    <a:pt x="84" y="30"/>
                  </a:cubicBezTo>
                  <a:cubicBezTo>
                    <a:pt x="85" y="27"/>
                    <a:pt x="91" y="24"/>
                    <a:pt x="94" y="23"/>
                  </a:cubicBezTo>
                  <a:close/>
                  <a:moveTo>
                    <a:pt x="121" y="83"/>
                  </a:moveTo>
                  <a:cubicBezTo>
                    <a:pt x="119" y="84"/>
                    <a:pt x="113" y="84"/>
                    <a:pt x="111" y="84"/>
                  </a:cubicBezTo>
                  <a:cubicBezTo>
                    <a:pt x="107" y="84"/>
                    <a:pt x="103" y="85"/>
                    <a:pt x="100" y="85"/>
                  </a:cubicBezTo>
                  <a:cubicBezTo>
                    <a:pt x="98" y="85"/>
                    <a:pt x="96" y="85"/>
                    <a:pt x="95" y="85"/>
                  </a:cubicBezTo>
                  <a:cubicBezTo>
                    <a:pt x="94" y="86"/>
                    <a:pt x="94" y="86"/>
                    <a:pt x="94" y="86"/>
                  </a:cubicBezTo>
                  <a:cubicBezTo>
                    <a:pt x="93" y="86"/>
                    <a:pt x="92" y="86"/>
                    <a:pt x="90" y="86"/>
                  </a:cubicBezTo>
                  <a:cubicBezTo>
                    <a:pt x="86" y="88"/>
                    <a:pt x="85" y="89"/>
                    <a:pt x="80" y="88"/>
                  </a:cubicBezTo>
                  <a:cubicBezTo>
                    <a:pt x="80" y="86"/>
                    <a:pt x="82" y="83"/>
                    <a:pt x="82" y="82"/>
                  </a:cubicBezTo>
                  <a:cubicBezTo>
                    <a:pt x="83" y="78"/>
                    <a:pt x="90" y="77"/>
                    <a:pt x="94" y="75"/>
                  </a:cubicBezTo>
                  <a:cubicBezTo>
                    <a:pt x="95" y="75"/>
                    <a:pt x="96" y="75"/>
                    <a:pt x="98" y="75"/>
                  </a:cubicBezTo>
                  <a:cubicBezTo>
                    <a:pt x="98" y="75"/>
                    <a:pt x="103" y="74"/>
                    <a:pt x="103" y="74"/>
                  </a:cubicBezTo>
                  <a:cubicBezTo>
                    <a:pt x="103" y="74"/>
                    <a:pt x="105" y="75"/>
                    <a:pt x="106" y="75"/>
                  </a:cubicBezTo>
                  <a:cubicBezTo>
                    <a:pt x="110" y="74"/>
                    <a:pt x="118" y="74"/>
                    <a:pt x="122" y="72"/>
                  </a:cubicBezTo>
                  <a:cubicBezTo>
                    <a:pt x="123" y="72"/>
                    <a:pt x="131" y="73"/>
                    <a:pt x="132" y="73"/>
                  </a:cubicBezTo>
                  <a:cubicBezTo>
                    <a:pt x="133" y="74"/>
                    <a:pt x="148" y="72"/>
                    <a:pt x="148" y="72"/>
                  </a:cubicBezTo>
                  <a:cubicBezTo>
                    <a:pt x="149" y="72"/>
                    <a:pt x="149" y="72"/>
                    <a:pt x="149" y="71"/>
                  </a:cubicBezTo>
                  <a:cubicBezTo>
                    <a:pt x="149" y="71"/>
                    <a:pt x="149" y="71"/>
                    <a:pt x="149" y="71"/>
                  </a:cubicBezTo>
                  <a:cubicBezTo>
                    <a:pt x="149" y="71"/>
                    <a:pt x="153" y="73"/>
                    <a:pt x="153" y="73"/>
                  </a:cubicBezTo>
                  <a:cubicBezTo>
                    <a:pt x="159" y="70"/>
                    <a:pt x="164" y="72"/>
                    <a:pt x="169" y="73"/>
                  </a:cubicBezTo>
                  <a:cubicBezTo>
                    <a:pt x="171" y="75"/>
                    <a:pt x="170" y="79"/>
                    <a:pt x="170" y="81"/>
                  </a:cubicBezTo>
                  <a:cubicBezTo>
                    <a:pt x="169" y="82"/>
                    <a:pt x="168" y="82"/>
                    <a:pt x="168" y="83"/>
                  </a:cubicBezTo>
                  <a:cubicBezTo>
                    <a:pt x="162" y="83"/>
                    <a:pt x="154" y="82"/>
                    <a:pt x="148" y="83"/>
                  </a:cubicBezTo>
                  <a:cubicBezTo>
                    <a:pt x="147" y="83"/>
                    <a:pt x="142" y="82"/>
                    <a:pt x="142" y="82"/>
                  </a:cubicBezTo>
                  <a:cubicBezTo>
                    <a:pt x="140" y="83"/>
                    <a:pt x="135" y="83"/>
                    <a:pt x="133" y="82"/>
                  </a:cubicBezTo>
                  <a:cubicBezTo>
                    <a:pt x="130" y="84"/>
                    <a:pt x="122" y="83"/>
                    <a:pt x="121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" name="Freeform 56"/>
            <p:cNvSpPr/>
            <p:nvPr/>
          </p:nvSpPr>
          <p:spPr bwMode="auto">
            <a:xfrm>
              <a:off x="6137276" y="3024188"/>
              <a:ext cx="220663" cy="657225"/>
            </a:xfrm>
            <a:custGeom>
              <a:avLst/>
              <a:gdLst>
                <a:gd name="T0" fmla="*/ 67 w 73"/>
                <a:gd name="T1" fmla="*/ 1 h 215"/>
                <a:gd name="T2" fmla="*/ 69 w 73"/>
                <a:gd name="T3" fmla="*/ 18 h 215"/>
                <a:gd name="T4" fmla="*/ 65 w 73"/>
                <a:gd name="T5" fmla="*/ 37 h 215"/>
                <a:gd name="T6" fmla="*/ 67 w 73"/>
                <a:gd name="T7" fmla="*/ 53 h 215"/>
                <a:gd name="T8" fmla="*/ 68 w 73"/>
                <a:gd name="T9" fmla="*/ 65 h 215"/>
                <a:gd name="T10" fmla="*/ 68 w 73"/>
                <a:gd name="T11" fmla="*/ 74 h 215"/>
                <a:gd name="T12" fmla="*/ 67 w 73"/>
                <a:gd name="T13" fmla="*/ 91 h 215"/>
                <a:gd name="T14" fmla="*/ 69 w 73"/>
                <a:gd name="T15" fmla="*/ 99 h 215"/>
                <a:gd name="T16" fmla="*/ 71 w 73"/>
                <a:gd name="T17" fmla="*/ 107 h 215"/>
                <a:gd name="T18" fmla="*/ 73 w 73"/>
                <a:gd name="T19" fmla="*/ 114 h 215"/>
                <a:gd name="T20" fmla="*/ 69 w 73"/>
                <a:gd name="T21" fmla="*/ 118 h 215"/>
                <a:gd name="T22" fmla="*/ 68 w 73"/>
                <a:gd name="T23" fmla="*/ 130 h 215"/>
                <a:gd name="T24" fmla="*/ 67 w 73"/>
                <a:gd name="T25" fmla="*/ 137 h 215"/>
                <a:gd name="T26" fmla="*/ 67 w 73"/>
                <a:gd name="T27" fmla="*/ 148 h 215"/>
                <a:gd name="T28" fmla="*/ 65 w 73"/>
                <a:gd name="T29" fmla="*/ 157 h 215"/>
                <a:gd name="T30" fmla="*/ 64 w 73"/>
                <a:gd name="T31" fmla="*/ 159 h 215"/>
                <a:gd name="T32" fmla="*/ 63 w 73"/>
                <a:gd name="T33" fmla="*/ 160 h 215"/>
                <a:gd name="T34" fmla="*/ 63 w 73"/>
                <a:gd name="T35" fmla="*/ 168 h 215"/>
                <a:gd name="T36" fmla="*/ 64 w 73"/>
                <a:gd name="T37" fmla="*/ 186 h 215"/>
                <a:gd name="T38" fmla="*/ 65 w 73"/>
                <a:gd name="T39" fmla="*/ 197 h 215"/>
                <a:gd name="T40" fmla="*/ 65 w 73"/>
                <a:gd name="T41" fmla="*/ 208 h 215"/>
                <a:gd name="T42" fmla="*/ 61 w 73"/>
                <a:gd name="T43" fmla="*/ 215 h 215"/>
                <a:gd name="T44" fmla="*/ 55 w 73"/>
                <a:gd name="T45" fmla="*/ 208 h 215"/>
                <a:gd name="T46" fmla="*/ 53 w 73"/>
                <a:gd name="T47" fmla="*/ 204 h 215"/>
                <a:gd name="T48" fmla="*/ 48 w 73"/>
                <a:gd name="T49" fmla="*/ 186 h 215"/>
                <a:gd name="T50" fmla="*/ 48 w 73"/>
                <a:gd name="T51" fmla="*/ 178 h 215"/>
                <a:gd name="T52" fmla="*/ 45 w 73"/>
                <a:gd name="T53" fmla="*/ 147 h 215"/>
                <a:gd name="T54" fmla="*/ 33 w 73"/>
                <a:gd name="T55" fmla="*/ 153 h 215"/>
                <a:gd name="T56" fmla="*/ 18 w 73"/>
                <a:gd name="T57" fmla="*/ 161 h 215"/>
                <a:gd name="T58" fmla="*/ 11 w 73"/>
                <a:gd name="T59" fmla="*/ 163 h 215"/>
                <a:gd name="T60" fmla="*/ 4 w 73"/>
                <a:gd name="T61" fmla="*/ 155 h 215"/>
                <a:gd name="T62" fmla="*/ 0 w 73"/>
                <a:gd name="T63" fmla="*/ 147 h 215"/>
                <a:gd name="T64" fmla="*/ 0 w 73"/>
                <a:gd name="T65" fmla="*/ 138 h 215"/>
                <a:gd name="T66" fmla="*/ 0 w 73"/>
                <a:gd name="T67" fmla="*/ 127 h 215"/>
                <a:gd name="T68" fmla="*/ 8 w 73"/>
                <a:gd name="T69" fmla="*/ 112 h 215"/>
                <a:gd name="T70" fmla="*/ 12 w 73"/>
                <a:gd name="T71" fmla="*/ 90 h 215"/>
                <a:gd name="T72" fmla="*/ 12 w 73"/>
                <a:gd name="T73" fmla="*/ 73 h 215"/>
                <a:gd name="T74" fmla="*/ 13 w 73"/>
                <a:gd name="T75" fmla="*/ 64 h 215"/>
                <a:gd name="T76" fmla="*/ 18 w 73"/>
                <a:gd name="T77" fmla="*/ 47 h 215"/>
                <a:gd name="T78" fmla="*/ 24 w 73"/>
                <a:gd name="T79" fmla="*/ 41 h 215"/>
                <a:gd name="T80" fmla="*/ 32 w 73"/>
                <a:gd name="T81" fmla="*/ 39 h 215"/>
                <a:gd name="T82" fmla="*/ 38 w 73"/>
                <a:gd name="T83" fmla="*/ 47 h 215"/>
                <a:gd name="T84" fmla="*/ 28 w 73"/>
                <a:gd name="T85" fmla="*/ 62 h 215"/>
                <a:gd name="T86" fmla="*/ 31 w 73"/>
                <a:gd name="T87" fmla="*/ 81 h 215"/>
                <a:gd name="T88" fmla="*/ 31 w 73"/>
                <a:gd name="T89" fmla="*/ 89 h 215"/>
                <a:gd name="T90" fmla="*/ 30 w 73"/>
                <a:gd name="T91" fmla="*/ 99 h 215"/>
                <a:gd name="T92" fmla="*/ 48 w 73"/>
                <a:gd name="T93" fmla="*/ 115 h 215"/>
                <a:gd name="T94" fmla="*/ 50 w 73"/>
                <a:gd name="T95" fmla="*/ 115 h 215"/>
                <a:gd name="T96" fmla="*/ 51 w 73"/>
                <a:gd name="T97" fmla="*/ 109 h 215"/>
                <a:gd name="T98" fmla="*/ 55 w 73"/>
                <a:gd name="T99" fmla="*/ 79 h 215"/>
                <a:gd name="T100" fmla="*/ 53 w 73"/>
                <a:gd name="T101" fmla="*/ 35 h 215"/>
                <a:gd name="T102" fmla="*/ 60 w 73"/>
                <a:gd name="T103" fmla="*/ 4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3" h="215">
                  <a:moveTo>
                    <a:pt x="65" y="0"/>
                  </a:moveTo>
                  <a:cubicBezTo>
                    <a:pt x="66" y="0"/>
                    <a:pt x="67" y="0"/>
                    <a:pt x="67" y="1"/>
                  </a:cubicBezTo>
                  <a:cubicBezTo>
                    <a:pt x="70" y="3"/>
                    <a:pt x="68" y="10"/>
                    <a:pt x="69" y="15"/>
                  </a:cubicBezTo>
                  <a:cubicBezTo>
                    <a:pt x="69" y="16"/>
                    <a:pt x="69" y="17"/>
                    <a:pt x="69" y="18"/>
                  </a:cubicBezTo>
                  <a:cubicBezTo>
                    <a:pt x="71" y="22"/>
                    <a:pt x="69" y="30"/>
                    <a:pt x="67" y="34"/>
                  </a:cubicBezTo>
                  <a:cubicBezTo>
                    <a:pt x="66" y="35"/>
                    <a:pt x="66" y="37"/>
                    <a:pt x="65" y="37"/>
                  </a:cubicBezTo>
                  <a:cubicBezTo>
                    <a:pt x="64" y="39"/>
                    <a:pt x="65" y="45"/>
                    <a:pt x="66" y="46"/>
                  </a:cubicBezTo>
                  <a:cubicBezTo>
                    <a:pt x="66" y="47"/>
                    <a:pt x="66" y="51"/>
                    <a:pt x="67" y="53"/>
                  </a:cubicBezTo>
                  <a:cubicBezTo>
                    <a:pt x="67" y="55"/>
                    <a:pt x="67" y="57"/>
                    <a:pt x="67" y="59"/>
                  </a:cubicBezTo>
                  <a:cubicBezTo>
                    <a:pt x="67" y="61"/>
                    <a:pt x="67" y="63"/>
                    <a:pt x="68" y="65"/>
                  </a:cubicBezTo>
                  <a:cubicBezTo>
                    <a:pt x="68" y="67"/>
                    <a:pt x="67" y="70"/>
                    <a:pt x="67" y="71"/>
                  </a:cubicBezTo>
                  <a:cubicBezTo>
                    <a:pt x="67" y="71"/>
                    <a:pt x="68" y="73"/>
                    <a:pt x="68" y="74"/>
                  </a:cubicBezTo>
                  <a:cubicBezTo>
                    <a:pt x="69" y="76"/>
                    <a:pt x="67" y="82"/>
                    <a:pt x="68" y="85"/>
                  </a:cubicBezTo>
                  <a:cubicBezTo>
                    <a:pt x="68" y="86"/>
                    <a:pt x="65" y="89"/>
                    <a:pt x="67" y="91"/>
                  </a:cubicBezTo>
                  <a:cubicBezTo>
                    <a:pt x="67" y="92"/>
                    <a:pt x="66" y="94"/>
                    <a:pt x="67" y="95"/>
                  </a:cubicBezTo>
                  <a:cubicBezTo>
                    <a:pt x="68" y="97"/>
                    <a:pt x="68" y="98"/>
                    <a:pt x="69" y="99"/>
                  </a:cubicBezTo>
                  <a:cubicBezTo>
                    <a:pt x="69" y="101"/>
                    <a:pt x="69" y="104"/>
                    <a:pt x="69" y="106"/>
                  </a:cubicBezTo>
                  <a:cubicBezTo>
                    <a:pt x="70" y="106"/>
                    <a:pt x="71" y="107"/>
                    <a:pt x="71" y="107"/>
                  </a:cubicBezTo>
                  <a:cubicBezTo>
                    <a:pt x="72" y="109"/>
                    <a:pt x="71" y="110"/>
                    <a:pt x="72" y="112"/>
                  </a:cubicBezTo>
                  <a:cubicBezTo>
                    <a:pt x="72" y="113"/>
                    <a:pt x="73" y="112"/>
                    <a:pt x="73" y="114"/>
                  </a:cubicBezTo>
                  <a:cubicBezTo>
                    <a:pt x="72" y="114"/>
                    <a:pt x="71" y="116"/>
                    <a:pt x="72" y="117"/>
                  </a:cubicBezTo>
                  <a:cubicBezTo>
                    <a:pt x="71" y="117"/>
                    <a:pt x="70" y="118"/>
                    <a:pt x="69" y="118"/>
                  </a:cubicBezTo>
                  <a:cubicBezTo>
                    <a:pt x="69" y="119"/>
                    <a:pt x="67" y="127"/>
                    <a:pt x="67" y="127"/>
                  </a:cubicBezTo>
                  <a:cubicBezTo>
                    <a:pt x="67" y="128"/>
                    <a:pt x="68" y="129"/>
                    <a:pt x="68" y="130"/>
                  </a:cubicBezTo>
                  <a:cubicBezTo>
                    <a:pt x="68" y="132"/>
                    <a:pt x="68" y="133"/>
                    <a:pt x="68" y="134"/>
                  </a:cubicBezTo>
                  <a:cubicBezTo>
                    <a:pt x="68" y="135"/>
                    <a:pt x="67" y="138"/>
                    <a:pt x="67" y="137"/>
                  </a:cubicBezTo>
                  <a:cubicBezTo>
                    <a:pt x="67" y="138"/>
                    <a:pt x="67" y="138"/>
                    <a:pt x="67" y="139"/>
                  </a:cubicBezTo>
                  <a:cubicBezTo>
                    <a:pt x="67" y="139"/>
                    <a:pt x="66" y="148"/>
                    <a:pt x="67" y="148"/>
                  </a:cubicBezTo>
                  <a:cubicBezTo>
                    <a:pt x="67" y="148"/>
                    <a:pt x="67" y="149"/>
                    <a:pt x="67" y="149"/>
                  </a:cubicBezTo>
                  <a:cubicBezTo>
                    <a:pt x="66" y="152"/>
                    <a:pt x="64" y="155"/>
                    <a:pt x="65" y="157"/>
                  </a:cubicBezTo>
                  <a:cubicBezTo>
                    <a:pt x="65" y="157"/>
                    <a:pt x="65" y="158"/>
                    <a:pt x="65" y="158"/>
                  </a:cubicBezTo>
                  <a:cubicBezTo>
                    <a:pt x="65" y="158"/>
                    <a:pt x="65" y="158"/>
                    <a:pt x="64" y="159"/>
                  </a:cubicBezTo>
                  <a:cubicBezTo>
                    <a:pt x="64" y="159"/>
                    <a:pt x="64" y="159"/>
                    <a:pt x="64" y="159"/>
                  </a:cubicBezTo>
                  <a:cubicBezTo>
                    <a:pt x="64" y="160"/>
                    <a:pt x="64" y="160"/>
                    <a:pt x="63" y="160"/>
                  </a:cubicBezTo>
                  <a:cubicBezTo>
                    <a:pt x="63" y="162"/>
                    <a:pt x="63" y="164"/>
                    <a:pt x="63" y="166"/>
                  </a:cubicBezTo>
                  <a:cubicBezTo>
                    <a:pt x="63" y="167"/>
                    <a:pt x="63" y="167"/>
                    <a:pt x="63" y="168"/>
                  </a:cubicBezTo>
                  <a:cubicBezTo>
                    <a:pt x="61" y="173"/>
                    <a:pt x="64" y="179"/>
                    <a:pt x="65" y="181"/>
                  </a:cubicBezTo>
                  <a:cubicBezTo>
                    <a:pt x="65" y="183"/>
                    <a:pt x="65" y="184"/>
                    <a:pt x="64" y="186"/>
                  </a:cubicBezTo>
                  <a:cubicBezTo>
                    <a:pt x="64" y="186"/>
                    <a:pt x="64" y="186"/>
                    <a:pt x="64" y="186"/>
                  </a:cubicBezTo>
                  <a:cubicBezTo>
                    <a:pt x="64" y="186"/>
                    <a:pt x="65" y="197"/>
                    <a:pt x="65" y="197"/>
                  </a:cubicBezTo>
                  <a:cubicBezTo>
                    <a:pt x="65" y="197"/>
                    <a:pt x="64" y="201"/>
                    <a:pt x="64" y="201"/>
                  </a:cubicBezTo>
                  <a:cubicBezTo>
                    <a:pt x="65" y="202"/>
                    <a:pt x="65" y="207"/>
                    <a:pt x="65" y="208"/>
                  </a:cubicBezTo>
                  <a:cubicBezTo>
                    <a:pt x="65" y="209"/>
                    <a:pt x="64" y="209"/>
                    <a:pt x="63" y="209"/>
                  </a:cubicBezTo>
                  <a:cubicBezTo>
                    <a:pt x="63" y="211"/>
                    <a:pt x="63" y="214"/>
                    <a:pt x="61" y="215"/>
                  </a:cubicBezTo>
                  <a:cubicBezTo>
                    <a:pt x="60" y="215"/>
                    <a:pt x="61" y="215"/>
                    <a:pt x="60" y="215"/>
                  </a:cubicBezTo>
                  <a:cubicBezTo>
                    <a:pt x="57" y="213"/>
                    <a:pt x="58" y="210"/>
                    <a:pt x="55" y="208"/>
                  </a:cubicBezTo>
                  <a:cubicBezTo>
                    <a:pt x="55" y="208"/>
                    <a:pt x="56" y="208"/>
                    <a:pt x="56" y="207"/>
                  </a:cubicBezTo>
                  <a:cubicBezTo>
                    <a:pt x="56" y="206"/>
                    <a:pt x="54" y="205"/>
                    <a:pt x="53" y="204"/>
                  </a:cubicBezTo>
                  <a:cubicBezTo>
                    <a:pt x="52" y="202"/>
                    <a:pt x="53" y="199"/>
                    <a:pt x="52" y="197"/>
                  </a:cubicBezTo>
                  <a:cubicBezTo>
                    <a:pt x="51" y="194"/>
                    <a:pt x="50" y="188"/>
                    <a:pt x="48" y="186"/>
                  </a:cubicBezTo>
                  <a:cubicBezTo>
                    <a:pt x="48" y="185"/>
                    <a:pt x="49" y="183"/>
                    <a:pt x="49" y="182"/>
                  </a:cubicBezTo>
                  <a:cubicBezTo>
                    <a:pt x="48" y="181"/>
                    <a:pt x="48" y="179"/>
                    <a:pt x="48" y="178"/>
                  </a:cubicBezTo>
                  <a:cubicBezTo>
                    <a:pt x="48" y="174"/>
                    <a:pt x="49" y="168"/>
                    <a:pt x="48" y="166"/>
                  </a:cubicBezTo>
                  <a:cubicBezTo>
                    <a:pt x="46" y="163"/>
                    <a:pt x="51" y="148"/>
                    <a:pt x="45" y="147"/>
                  </a:cubicBezTo>
                  <a:cubicBezTo>
                    <a:pt x="43" y="148"/>
                    <a:pt x="40" y="148"/>
                    <a:pt x="38" y="149"/>
                  </a:cubicBezTo>
                  <a:cubicBezTo>
                    <a:pt x="37" y="150"/>
                    <a:pt x="35" y="152"/>
                    <a:pt x="33" y="153"/>
                  </a:cubicBezTo>
                  <a:cubicBezTo>
                    <a:pt x="33" y="153"/>
                    <a:pt x="23" y="157"/>
                    <a:pt x="23" y="157"/>
                  </a:cubicBezTo>
                  <a:cubicBezTo>
                    <a:pt x="21" y="158"/>
                    <a:pt x="20" y="160"/>
                    <a:pt x="18" y="161"/>
                  </a:cubicBezTo>
                  <a:cubicBezTo>
                    <a:pt x="16" y="161"/>
                    <a:pt x="15" y="161"/>
                    <a:pt x="13" y="161"/>
                  </a:cubicBezTo>
                  <a:cubicBezTo>
                    <a:pt x="13" y="162"/>
                    <a:pt x="12" y="162"/>
                    <a:pt x="11" y="163"/>
                  </a:cubicBezTo>
                  <a:cubicBezTo>
                    <a:pt x="8" y="164"/>
                    <a:pt x="5" y="159"/>
                    <a:pt x="4" y="157"/>
                  </a:cubicBezTo>
                  <a:cubicBezTo>
                    <a:pt x="4" y="156"/>
                    <a:pt x="4" y="156"/>
                    <a:pt x="4" y="155"/>
                  </a:cubicBezTo>
                  <a:cubicBezTo>
                    <a:pt x="2" y="152"/>
                    <a:pt x="2" y="150"/>
                    <a:pt x="0" y="148"/>
                  </a:cubicBezTo>
                  <a:cubicBezTo>
                    <a:pt x="1" y="147"/>
                    <a:pt x="0" y="146"/>
                    <a:pt x="0" y="147"/>
                  </a:cubicBezTo>
                  <a:cubicBezTo>
                    <a:pt x="0" y="147"/>
                    <a:pt x="0" y="144"/>
                    <a:pt x="0" y="144"/>
                  </a:cubicBezTo>
                  <a:cubicBezTo>
                    <a:pt x="0" y="142"/>
                    <a:pt x="0" y="138"/>
                    <a:pt x="0" y="138"/>
                  </a:cubicBezTo>
                  <a:cubicBezTo>
                    <a:pt x="2" y="137"/>
                    <a:pt x="1" y="129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6"/>
                    <a:pt x="1" y="124"/>
                    <a:pt x="0" y="123"/>
                  </a:cubicBezTo>
                  <a:cubicBezTo>
                    <a:pt x="2" y="119"/>
                    <a:pt x="7" y="115"/>
                    <a:pt x="8" y="112"/>
                  </a:cubicBezTo>
                  <a:cubicBezTo>
                    <a:pt x="8" y="111"/>
                    <a:pt x="8" y="110"/>
                    <a:pt x="8" y="109"/>
                  </a:cubicBezTo>
                  <a:cubicBezTo>
                    <a:pt x="10" y="104"/>
                    <a:pt x="10" y="93"/>
                    <a:pt x="12" y="90"/>
                  </a:cubicBezTo>
                  <a:cubicBezTo>
                    <a:pt x="12" y="87"/>
                    <a:pt x="12" y="85"/>
                    <a:pt x="12" y="83"/>
                  </a:cubicBezTo>
                  <a:cubicBezTo>
                    <a:pt x="12" y="79"/>
                    <a:pt x="11" y="76"/>
                    <a:pt x="12" y="73"/>
                  </a:cubicBezTo>
                  <a:cubicBezTo>
                    <a:pt x="13" y="70"/>
                    <a:pt x="13" y="66"/>
                    <a:pt x="14" y="65"/>
                  </a:cubicBezTo>
                  <a:cubicBezTo>
                    <a:pt x="14" y="64"/>
                    <a:pt x="14" y="64"/>
                    <a:pt x="13" y="64"/>
                  </a:cubicBezTo>
                  <a:cubicBezTo>
                    <a:pt x="13" y="63"/>
                    <a:pt x="15" y="60"/>
                    <a:pt x="14" y="58"/>
                  </a:cubicBezTo>
                  <a:cubicBezTo>
                    <a:pt x="16" y="55"/>
                    <a:pt x="17" y="50"/>
                    <a:pt x="18" y="47"/>
                  </a:cubicBezTo>
                  <a:cubicBezTo>
                    <a:pt x="19" y="47"/>
                    <a:pt x="20" y="46"/>
                    <a:pt x="21" y="45"/>
                  </a:cubicBezTo>
                  <a:cubicBezTo>
                    <a:pt x="23" y="44"/>
                    <a:pt x="21" y="42"/>
                    <a:pt x="24" y="41"/>
                  </a:cubicBezTo>
                  <a:cubicBezTo>
                    <a:pt x="24" y="41"/>
                    <a:pt x="24" y="40"/>
                    <a:pt x="24" y="40"/>
                  </a:cubicBezTo>
                  <a:cubicBezTo>
                    <a:pt x="26" y="40"/>
                    <a:pt x="31" y="38"/>
                    <a:pt x="32" y="39"/>
                  </a:cubicBezTo>
                  <a:cubicBezTo>
                    <a:pt x="33" y="40"/>
                    <a:pt x="33" y="41"/>
                    <a:pt x="34" y="43"/>
                  </a:cubicBezTo>
                  <a:cubicBezTo>
                    <a:pt x="35" y="44"/>
                    <a:pt x="37" y="45"/>
                    <a:pt x="38" y="47"/>
                  </a:cubicBezTo>
                  <a:cubicBezTo>
                    <a:pt x="39" y="48"/>
                    <a:pt x="39" y="49"/>
                    <a:pt x="38" y="50"/>
                  </a:cubicBezTo>
                  <a:cubicBezTo>
                    <a:pt x="37" y="59"/>
                    <a:pt x="31" y="56"/>
                    <a:pt x="28" y="62"/>
                  </a:cubicBezTo>
                  <a:cubicBezTo>
                    <a:pt x="27" y="65"/>
                    <a:pt x="30" y="74"/>
                    <a:pt x="31" y="76"/>
                  </a:cubicBezTo>
                  <a:cubicBezTo>
                    <a:pt x="32" y="78"/>
                    <a:pt x="31" y="80"/>
                    <a:pt x="31" y="81"/>
                  </a:cubicBezTo>
                  <a:cubicBezTo>
                    <a:pt x="31" y="82"/>
                    <a:pt x="31" y="84"/>
                    <a:pt x="30" y="85"/>
                  </a:cubicBezTo>
                  <a:cubicBezTo>
                    <a:pt x="30" y="86"/>
                    <a:pt x="31" y="88"/>
                    <a:pt x="31" y="89"/>
                  </a:cubicBezTo>
                  <a:cubicBezTo>
                    <a:pt x="31" y="92"/>
                    <a:pt x="30" y="93"/>
                    <a:pt x="30" y="94"/>
                  </a:cubicBezTo>
                  <a:cubicBezTo>
                    <a:pt x="29" y="95"/>
                    <a:pt x="30" y="99"/>
                    <a:pt x="30" y="99"/>
                  </a:cubicBezTo>
                  <a:cubicBezTo>
                    <a:pt x="28" y="100"/>
                    <a:pt x="27" y="110"/>
                    <a:pt x="28" y="111"/>
                  </a:cubicBezTo>
                  <a:cubicBezTo>
                    <a:pt x="30" y="115"/>
                    <a:pt x="41" y="114"/>
                    <a:pt x="48" y="115"/>
                  </a:cubicBezTo>
                  <a:cubicBezTo>
                    <a:pt x="48" y="114"/>
                    <a:pt x="48" y="115"/>
                    <a:pt x="49" y="114"/>
                  </a:cubicBezTo>
                  <a:cubicBezTo>
                    <a:pt x="49" y="115"/>
                    <a:pt x="49" y="115"/>
                    <a:pt x="50" y="115"/>
                  </a:cubicBezTo>
                  <a:cubicBezTo>
                    <a:pt x="51" y="113"/>
                    <a:pt x="51" y="113"/>
                    <a:pt x="52" y="111"/>
                  </a:cubicBezTo>
                  <a:cubicBezTo>
                    <a:pt x="51" y="111"/>
                    <a:pt x="51" y="111"/>
                    <a:pt x="51" y="109"/>
                  </a:cubicBezTo>
                  <a:cubicBezTo>
                    <a:pt x="56" y="105"/>
                    <a:pt x="55" y="98"/>
                    <a:pt x="56" y="90"/>
                  </a:cubicBezTo>
                  <a:cubicBezTo>
                    <a:pt x="56" y="87"/>
                    <a:pt x="55" y="83"/>
                    <a:pt x="55" y="79"/>
                  </a:cubicBezTo>
                  <a:cubicBezTo>
                    <a:pt x="57" y="77"/>
                    <a:pt x="56" y="67"/>
                    <a:pt x="56" y="63"/>
                  </a:cubicBezTo>
                  <a:cubicBezTo>
                    <a:pt x="56" y="50"/>
                    <a:pt x="57" y="44"/>
                    <a:pt x="53" y="35"/>
                  </a:cubicBezTo>
                  <a:cubicBezTo>
                    <a:pt x="53" y="30"/>
                    <a:pt x="53" y="25"/>
                    <a:pt x="53" y="19"/>
                  </a:cubicBezTo>
                  <a:cubicBezTo>
                    <a:pt x="57" y="17"/>
                    <a:pt x="58" y="5"/>
                    <a:pt x="60" y="4"/>
                  </a:cubicBezTo>
                  <a:cubicBezTo>
                    <a:pt x="61" y="2"/>
                    <a:pt x="64" y="2"/>
                    <a:pt x="6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" name="Freeform 57"/>
            <p:cNvSpPr/>
            <p:nvPr/>
          </p:nvSpPr>
          <p:spPr bwMode="auto">
            <a:xfrm>
              <a:off x="6388101" y="3040063"/>
              <a:ext cx="76200" cy="436563"/>
            </a:xfrm>
            <a:custGeom>
              <a:avLst/>
              <a:gdLst>
                <a:gd name="T0" fmla="*/ 10 w 25"/>
                <a:gd name="T1" fmla="*/ 0 h 143"/>
                <a:gd name="T2" fmla="*/ 16 w 25"/>
                <a:gd name="T3" fmla="*/ 0 h 143"/>
                <a:gd name="T4" fmla="*/ 24 w 25"/>
                <a:gd name="T5" fmla="*/ 12 h 143"/>
                <a:gd name="T6" fmla="*/ 25 w 25"/>
                <a:gd name="T7" fmla="*/ 18 h 143"/>
                <a:gd name="T8" fmla="*/ 23 w 25"/>
                <a:gd name="T9" fmla="*/ 24 h 143"/>
                <a:gd name="T10" fmla="*/ 22 w 25"/>
                <a:gd name="T11" fmla="*/ 26 h 143"/>
                <a:gd name="T12" fmla="*/ 22 w 25"/>
                <a:gd name="T13" fmla="*/ 26 h 143"/>
                <a:gd name="T14" fmla="*/ 21 w 25"/>
                <a:gd name="T15" fmla="*/ 29 h 143"/>
                <a:gd name="T16" fmla="*/ 19 w 25"/>
                <a:gd name="T17" fmla="*/ 32 h 143"/>
                <a:gd name="T18" fmla="*/ 21 w 25"/>
                <a:gd name="T19" fmla="*/ 48 h 143"/>
                <a:gd name="T20" fmla="*/ 21 w 25"/>
                <a:gd name="T21" fmla="*/ 64 h 143"/>
                <a:gd name="T22" fmla="*/ 21 w 25"/>
                <a:gd name="T23" fmla="*/ 64 h 143"/>
                <a:gd name="T24" fmla="*/ 17 w 25"/>
                <a:gd name="T25" fmla="*/ 69 h 143"/>
                <a:gd name="T26" fmla="*/ 17 w 25"/>
                <a:gd name="T27" fmla="*/ 76 h 143"/>
                <a:gd name="T28" fmla="*/ 17 w 25"/>
                <a:gd name="T29" fmla="*/ 76 h 143"/>
                <a:gd name="T30" fmla="*/ 17 w 25"/>
                <a:gd name="T31" fmla="*/ 81 h 143"/>
                <a:gd name="T32" fmla="*/ 17 w 25"/>
                <a:gd name="T33" fmla="*/ 90 h 143"/>
                <a:gd name="T34" fmla="*/ 17 w 25"/>
                <a:gd name="T35" fmla="*/ 91 h 143"/>
                <a:gd name="T36" fmla="*/ 18 w 25"/>
                <a:gd name="T37" fmla="*/ 97 h 143"/>
                <a:gd name="T38" fmla="*/ 17 w 25"/>
                <a:gd name="T39" fmla="*/ 100 h 143"/>
                <a:gd name="T40" fmla="*/ 17 w 25"/>
                <a:gd name="T41" fmla="*/ 100 h 143"/>
                <a:gd name="T42" fmla="*/ 18 w 25"/>
                <a:gd name="T43" fmla="*/ 100 h 143"/>
                <a:gd name="T44" fmla="*/ 18 w 25"/>
                <a:gd name="T45" fmla="*/ 102 h 143"/>
                <a:gd name="T46" fmla="*/ 18 w 25"/>
                <a:gd name="T47" fmla="*/ 108 h 143"/>
                <a:gd name="T48" fmla="*/ 17 w 25"/>
                <a:gd name="T49" fmla="*/ 108 h 143"/>
                <a:gd name="T50" fmla="*/ 17 w 25"/>
                <a:gd name="T51" fmla="*/ 113 h 143"/>
                <a:gd name="T52" fmla="*/ 16 w 25"/>
                <a:gd name="T53" fmla="*/ 117 h 143"/>
                <a:gd name="T54" fmla="*/ 16 w 25"/>
                <a:gd name="T55" fmla="*/ 118 h 143"/>
                <a:gd name="T56" fmla="*/ 15 w 25"/>
                <a:gd name="T57" fmla="*/ 119 h 143"/>
                <a:gd name="T58" fmla="*/ 15 w 25"/>
                <a:gd name="T59" fmla="*/ 121 h 143"/>
                <a:gd name="T60" fmla="*/ 12 w 25"/>
                <a:gd name="T61" fmla="*/ 130 h 143"/>
                <a:gd name="T62" fmla="*/ 5 w 25"/>
                <a:gd name="T63" fmla="*/ 142 h 143"/>
                <a:gd name="T64" fmla="*/ 3 w 25"/>
                <a:gd name="T65" fmla="*/ 141 h 143"/>
                <a:gd name="T66" fmla="*/ 0 w 25"/>
                <a:gd name="T67" fmla="*/ 129 h 143"/>
                <a:gd name="T68" fmla="*/ 1 w 25"/>
                <a:gd name="T69" fmla="*/ 127 h 143"/>
                <a:gd name="T70" fmla="*/ 4 w 25"/>
                <a:gd name="T71" fmla="*/ 126 h 143"/>
                <a:gd name="T72" fmla="*/ 5 w 25"/>
                <a:gd name="T73" fmla="*/ 126 h 143"/>
                <a:gd name="T74" fmla="*/ 8 w 25"/>
                <a:gd name="T75" fmla="*/ 123 h 143"/>
                <a:gd name="T76" fmla="*/ 9 w 25"/>
                <a:gd name="T77" fmla="*/ 114 h 143"/>
                <a:gd name="T78" fmla="*/ 9 w 25"/>
                <a:gd name="T79" fmla="*/ 104 h 143"/>
                <a:gd name="T80" fmla="*/ 9 w 25"/>
                <a:gd name="T81" fmla="*/ 92 h 143"/>
                <a:gd name="T82" fmla="*/ 8 w 25"/>
                <a:gd name="T83" fmla="*/ 83 h 143"/>
                <a:gd name="T84" fmla="*/ 9 w 25"/>
                <a:gd name="T85" fmla="*/ 62 h 143"/>
                <a:gd name="T86" fmla="*/ 8 w 25"/>
                <a:gd name="T87" fmla="*/ 58 h 143"/>
                <a:gd name="T88" fmla="*/ 8 w 25"/>
                <a:gd name="T89" fmla="*/ 57 h 143"/>
                <a:gd name="T90" fmla="*/ 9 w 25"/>
                <a:gd name="T91" fmla="*/ 52 h 143"/>
                <a:gd name="T92" fmla="*/ 10 w 25"/>
                <a:gd name="T93" fmla="*/ 52 h 143"/>
                <a:gd name="T94" fmla="*/ 9 w 25"/>
                <a:gd name="T95" fmla="*/ 48 h 143"/>
                <a:gd name="T96" fmla="*/ 9 w 25"/>
                <a:gd name="T97" fmla="*/ 34 h 143"/>
                <a:gd name="T98" fmla="*/ 9 w 25"/>
                <a:gd name="T99" fmla="*/ 25 h 143"/>
                <a:gd name="T100" fmla="*/ 8 w 25"/>
                <a:gd name="T101" fmla="*/ 20 h 143"/>
                <a:gd name="T102" fmla="*/ 9 w 25"/>
                <a:gd name="T103" fmla="*/ 11 h 143"/>
                <a:gd name="T104" fmla="*/ 10 w 25"/>
                <a:gd name="T10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" h="143">
                  <a:moveTo>
                    <a:pt x="10" y="0"/>
                  </a:moveTo>
                  <a:cubicBezTo>
                    <a:pt x="11" y="0"/>
                    <a:pt x="16" y="0"/>
                    <a:pt x="16" y="0"/>
                  </a:cubicBezTo>
                  <a:cubicBezTo>
                    <a:pt x="20" y="0"/>
                    <a:pt x="23" y="10"/>
                    <a:pt x="24" y="12"/>
                  </a:cubicBezTo>
                  <a:cubicBezTo>
                    <a:pt x="24" y="12"/>
                    <a:pt x="24" y="17"/>
                    <a:pt x="25" y="18"/>
                  </a:cubicBezTo>
                  <a:cubicBezTo>
                    <a:pt x="23" y="19"/>
                    <a:pt x="24" y="22"/>
                    <a:pt x="23" y="24"/>
                  </a:cubicBezTo>
                  <a:cubicBezTo>
                    <a:pt x="23" y="25"/>
                    <a:pt x="22" y="25"/>
                    <a:pt x="22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7"/>
                    <a:pt x="21" y="28"/>
                    <a:pt x="21" y="29"/>
                  </a:cubicBezTo>
                  <a:cubicBezTo>
                    <a:pt x="20" y="30"/>
                    <a:pt x="19" y="31"/>
                    <a:pt x="19" y="32"/>
                  </a:cubicBezTo>
                  <a:cubicBezTo>
                    <a:pt x="17" y="37"/>
                    <a:pt x="20" y="46"/>
                    <a:pt x="21" y="48"/>
                  </a:cubicBezTo>
                  <a:cubicBezTo>
                    <a:pt x="22" y="49"/>
                    <a:pt x="21" y="62"/>
                    <a:pt x="21" y="64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0" y="66"/>
                    <a:pt x="19" y="67"/>
                    <a:pt x="17" y="69"/>
                  </a:cubicBezTo>
                  <a:cubicBezTo>
                    <a:pt x="17" y="69"/>
                    <a:pt x="17" y="76"/>
                    <a:pt x="17" y="76"/>
                  </a:cubicBezTo>
                  <a:cubicBezTo>
                    <a:pt x="17" y="76"/>
                    <a:pt x="17" y="76"/>
                    <a:pt x="17" y="76"/>
                  </a:cubicBezTo>
                  <a:cubicBezTo>
                    <a:pt x="16" y="77"/>
                    <a:pt x="17" y="81"/>
                    <a:pt x="17" y="81"/>
                  </a:cubicBezTo>
                  <a:cubicBezTo>
                    <a:pt x="17" y="82"/>
                    <a:pt x="17" y="88"/>
                    <a:pt x="17" y="90"/>
                  </a:cubicBezTo>
                  <a:cubicBezTo>
                    <a:pt x="17" y="91"/>
                    <a:pt x="18" y="91"/>
                    <a:pt x="17" y="91"/>
                  </a:cubicBezTo>
                  <a:cubicBezTo>
                    <a:pt x="16" y="93"/>
                    <a:pt x="18" y="97"/>
                    <a:pt x="18" y="97"/>
                  </a:cubicBezTo>
                  <a:cubicBezTo>
                    <a:pt x="18" y="98"/>
                    <a:pt x="18" y="99"/>
                    <a:pt x="17" y="100"/>
                  </a:cubicBezTo>
                  <a:cubicBezTo>
                    <a:pt x="17" y="100"/>
                    <a:pt x="17" y="100"/>
                    <a:pt x="17" y="100"/>
                  </a:cubicBezTo>
                  <a:cubicBezTo>
                    <a:pt x="18" y="100"/>
                    <a:pt x="18" y="100"/>
                    <a:pt x="18" y="100"/>
                  </a:cubicBezTo>
                  <a:cubicBezTo>
                    <a:pt x="18" y="101"/>
                    <a:pt x="18" y="102"/>
                    <a:pt x="18" y="102"/>
                  </a:cubicBezTo>
                  <a:cubicBezTo>
                    <a:pt x="17" y="104"/>
                    <a:pt x="18" y="106"/>
                    <a:pt x="18" y="108"/>
                  </a:cubicBezTo>
                  <a:cubicBezTo>
                    <a:pt x="18" y="108"/>
                    <a:pt x="18" y="108"/>
                    <a:pt x="17" y="108"/>
                  </a:cubicBezTo>
                  <a:cubicBezTo>
                    <a:pt x="17" y="110"/>
                    <a:pt x="17" y="112"/>
                    <a:pt x="17" y="113"/>
                  </a:cubicBezTo>
                  <a:cubicBezTo>
                    <a:pt x="17" y="115"/>
                    <a:pt x="16" y="116"/>
                    <a:pt x="16" y="117"/>
                  </a:cubicBezTo>
                  <a:cubicBezTo>
                    <a:pt x="16" y="118"/>
                    <a:pt x="16" y="118"/>
                    <a:pt x="16" y="118"/>
                  </a:cubicBezTo>
                  <a:cubicBezTo>
                    <a:pt x="15" y="118"/>
                    <a:pt x="15" y="119"/>
                    <a:pt x="15" y="119"/>
                  </a:cubicBezTo>
                  <a:cubicBezTo>
                    <a:pt x="15" y="119"/>
                    <a:pt x="15" y="120"/>
                    <a:pt x="15" y="121"/>
                  </a:cubicBezTo>
                  <a:cubicBezTo>
                    <a:pt x="16" y="126"/>
                    <a:pt x="15" y="128"/>
                    <a:pt x="12" y="130"/>
                  </a:cubicBezTo>
                  <a:cubicBezTo>
                    <a:pt x="13" y="136"/>
                    <a:pt x="10" y="143"/>
                    <a:pt x="5" y="142"/>
                  </a:cubicBezTo>
                  <a:cubicBezTo>
                    <a:pt x="4" y="142"/>
                    <a:pt x="4" y="141"/>
                    <a:pt x="3" y="141"/>
                  </a:cubicBezTo>
                  <a:cubicBezTo>
                    <a:pt x="5" y="136"/>
                    <a:pt x="3" y="132"/>
                    <a:pt x="0" y="129"/>
                  </a:cubicBezTo>
                  <a:cubicBezTo>
                    <a:pt x="1" y="128"/>
                    <a:pt x="1" y="128"/>
                    <a:pt x="1" y="127"/>
                  </a:cubicBezTo>
                  <a:cubicBezTo>
                    <a:pt x="3" y="126"/>
                    <a:pt x="3" y="127"/>
                    <a:pt x="4" y="126"/>
                  </a:cubicBezTo>
                  <a:cubicBezTo>
                    <a:pt x="4" y="126"/>
                    <a:pt x="4" y="126"/>
                    <a:pt x="5" y="126"/>
                  </a:cubicBezTo>
                  <a:cubicBezTo>
                    <a:pt x="5" y="125"/>
                    <a:pt x="7" y="125"/>
                    <a:pt x="8" y="123"/>
                  </a:cubicBezTo>
                  <a:cubicBezTo>
                    <a:pt x="9" y="120"/>
                    <a:pt x="8" y="116"/>
                    <a:pt x="9" y="114"/>
                  </a:cubicBezTo>
                  <a:cubicBezTo>
                    <a:pt x="10" y="113"/>
                    <a:pt x="9" y="105"/>
                    <a:pt x="9" y="104"/>
                  </a:cubicBezTo>
                  <a:cubicBezTo>
                    <a:pt x="9" y="104"/>
                    <a:pt x="9" y="92"/>
                    <a:pt x="9" y="92"/>
                  </a:cubicBezTo>
                  <a:cubicBezTo>
                    <a:pt x="9" y="91"/>
                    <a:pt x="8" y="86"/>
                    <a:pt x="8" y="83"/>
                  </a:cubicBezTo>
                  <a:cubicBezTo>
                    <a:pt x="10" y="76"/>
                    <a:pt x="7" y="65"/>
                    <a:pt x="9" y="62"/>
                  </a:cubicBezTo>
                  <a:cubicBezTo>
                    <a:pt x="9" y="61"/>
                    <a:pt x="9" y="58"/>
                    <a:pt x="8" y="58"/>
                  </a:cubicBezTo>
                  <a:cubicBezTo>
                    <a:pt x="8" y="58"/>
                    <a:pt x="8" y="58"/>
                    <a:pt x="8" y="57"/>
                  </a:cubicBezTo>
                  <a:cubicBezTo>
                    <a:pt x="8" y="57"/>
                    <a:pt x="9" y="52"/>
                    <a:pt x="9" y="52"/>
                  </a:cubicBezTo>
                  <a:cubicBezTo>
                    <a:pt x="9" y="52"/>
                    <a:pt x="9" y="52"/>
                    <a:pt x="10" y="52"/>
                  </a:cubicBezTo>
                  <a:cubicBezTo>
                    <a:pt x="10" y="51"/>
                    <a:pt x="9" y="49"/>
                    <a:pt x="9" y="48"/>
                  </a:cubicBezTo>
                  <a:cubicBezTo>
                    <a:pt x="12" y="44"/>
                    <a:pt x="9" y="37"/>
                    <a:pt x="9" y="34"/>
                  </a:cubicBezTo>
                  <a:cubicBezTo>
                    <a:pt x="10" y="32"/>
                    <a:pt x="9" y="27"/>
                    <a:pt x="9" y="25"/>
                  </a:cubicBezTo>
                  <a:cubicBezTo>
                    <a:pt x="9" y="24"/>
                    <a:pt x="9" y="21"/>
                    <a:pt x="8" y="20"/>
                  </a:cubicBezTo>
                  <a:cubicBezTo>
                    <a:pt x="7" y="19"/>
                    <a:pt x="9" y="14"/>
                    <a:pt x="9" y="11"/>
                  </a:cubicBezTo>
                  <a:cubicBezTo>
                    <a:pt x="8" y="5"/>
                    <a:pt x="5" y="6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" name="Freeform 58"/>
            <p:cNvSpPr>
              <a:spLocks noEditPoints="1"/>
            </p:cNvSpPr>
            <p:nvPr/>
          </p:nvSpPr>
          <p:spPr bwMode="auto">
            <a:xfrm>
              <a:off x="6470651" y="3033713"/>
              <a:ext cx="517525" cy="644525"/>
            </a:xfrm>
            <a:custGeom>
              <a:avLst/>
              <a:gdLst>
                <a:gd name="T0" fmla="*/ 167 w 171"/>
                <a:gd name="T1" fmla="*/ 161 h 211"/>
                <a:gd name="T2" fmla="*/ 143 w 171"/>
                <a:gd name="T3" fmla="*/ 165 h 211"/>
                <a:gd name="T4" fmla="*/ 111 w 171"/>
                <a:gd name="T5" fmla="*/ 167 h 211"/>
                <a:gd name="T6" fmla="*/ 85 w 171"/>
                <a:gd name="T7" fmla="*/ 159 h 211"/>
                <a:gd name="T8" fmla="*/ 84 w 171"/>
                <a:gd name="T9" fmla="*/ 147 h 211"/>
                <a:gd name="T10" fmla="*/ 109 w 171"/>
                <a:gd name="T11" fmla="*/ 141 h 211"/>
                <a:gd name="T12" fmla="*/ 137 w 171"/>
                <a:gd name="T13" fmla="*/ 128 h 211"/>
                <a:gd name="T14" fmla="*/ 105 w 171"/>
                <a:gd name="T15" fmla="*/ 123 h 211"/>
                <a:gd name="T16" fmla="*/ 108 w 171"/>
                <a:gd name="T17" fmla="*/ 102 h 211"/>
                <a:gd name="T18" fmla="*/ 139 w 171"/>
                <a:gd name="T19" fmla="*/ 103 h 211"/>
                <a:gd name="T20" fmla="*/ 124 w 171"/>
                <a:gd name="T21" fmla="*/ 90 h 211"/>
                <a:gd name="T22" fmla="*/ 101 w 171"/>
                <a:gd name="T23" fmla="*/ 90 h 211"/>
                <a:gd name="T24" fmla="*/ 80 w 171"/>
                <a:gd name="T25" fmla="*/ 79 h 211"/>
                <a:gd name="T26" fmla="*/ 49 w 171"/>
                <a:gd name="T27" fmla="*/ 91 h 211"/>
                <a:gd name="T28" fmla="*/ 20 w 171"/>
                <a:gd name="T29" fmla="*/ 54 h 211"/>
                <a:gd name="T30" fmla="*/ 35 w 171"/>
                <a:gd name="T31" fmla="*/ 43 h 211"/>
                <a:gd name="T32" fmla="*/ 54 w 171"/>
                <a:gd name="T33" fmla="*/ 33 h 211"/>
                <a:gd name="T34" fmla="*/ 88 w 171"/>
                <a:gd name="T35" fmla="*/ 30 h 211"/>
                <a:gd name="T36" fmla="*/ 86 w 171"/>
                <a:gd name="T37" fmla="*/ 44 h 211"/>
                <a:gd name="T38" fmla="*/ 47 w 171"/>
                <a:gd name="T39" fmla="*/ 60 h 211"/>
                <a:gd name="T40" fmla="*/ 49 w 171"/>
                <a:gd name="T41" fmla="*/ 67 h 211"/>
                <a:gd name="T42" fmla="*/ 67 w 171"/>
                <a:gd name="T43" fmla="*/ 69 h 211"/>
                <a:gd name="T44" fmla="*/ 99 w 171"/>
                <a:gd name="T45" fmla="*/ 68 h 211"/>
                <a:gd name="T46" fmla="*/ 133 w 171"/>
                <a:gd name="T47" fmla="*/ 67 h 211"/>
                <a:gd name="T48" fmla="*/ 149 w 171"/>
                <a:gd name="T49" fmla="*/ 61 h 211"/>
                <a:gd name="T50" fmla="*/ 125 w 171"/>
                <a:gd name="T51" fmla="*/ 57 h 211"/>
                <a:gd name="T52" fmla="*/ 94 w 171"/>
                <a:gd name="T53" fmla="*/ 56 h 211"/>
                <a:gd name="T54" fmla="*/ 108 w 171"/>
                <a:gd name="T55" fmla="*/ 38 h 211"/>
                <a:gd name="T56" fmla="*/ 91 w 171"/>
                <a:gd name="T57" fmla="*/ 8 h 211"/>
                <a:gd name="T58" fmla="*/ 75 w 171"/>
                <a:gd name="T59" fmla="*/ 3 h 211"/>
                <a:gd name="T60" fmla="*/ 67 w 171"/>
                <a:gd name="T61" fmla="*/ 0 h 211"/>
                <a:gd name="T62" fmla="*/ 56 w 171"/>
                <a:gd name="T63" fmla="*/ 14 h 211"/>
                <a:gd name="T64" fmla="*/ 47 w 171"/>
                <a:gd name="T65" fmla="*/ 21 h 211"/>
                <a:gd name="T66" fmla="*/ 36 w 171"/>
                <a:gd name="T67" fmla="*/ 28 h 211"/>
                <a:gd name="T68" fmla="*/ 17 w 171"/>
                <a:gd name="T69" fmla="*/ 37 h 211"/>
                <a:gd name="T70" fmla="*/ 0 w 171"/>
                <a:gd name="T71" fmla="*/ 47 h 211"/>
                <a:gd name="T72" fmla="*/ 10 w 171"/>
                <a:gd name="T73" fmla="*/ 52 h 211"/>
                <a:gd name="T74" fmla="*/ 13 w 171"/>
                <a:gd name="T75" fmla="*/ 64 h 211"/>
                <a:gd name="T76" fmla="*/ 15 w 171"/>
                <a:gd name="T77" fmla="*/ 87 h 211"/>
                <a:gd name="T78" fmla="*/ 15 w 171"/>
                <a:gd name="T79" fmla="*/ 106 h 211"/>
                <a:gd name="T80" fmla="*/ 14 w 171"/>
                <a:gd name="T81" fmla="*/ 130 h 211"/>
                <a:gd name="T82" fmla="*/ 12 w 171"/>
                <a:gd name="T83" fmla="*/ 149 h 211"/>
                <a:gd name="T84" fmla="*/ 10 w 171"/>
                <a:gd name="T85" fmla="*/ 183 h 211"/>
                <a:gd name="T86" fmla="*/ 10 w 171"/>
                <a:gd name="T87" fmla="*/ 196 h 211"/>
                <a:gd name="T88" fmla="*/ 18 w 171"/>
                <a:gd name="T89" fmla="*/ 205 h 211"/>
                <a:gd name="T90" fmla="*/ 37 w 171"/>
                <a:gd name="T91" fmla="*/ 195 h 211"/>
                <a:gd name="T92" fmla="*/ 55 w 171"/>
                <a:gd name="T93" fmla="*/ 191 h 211"/>
                <a:gd name="T94" fmla="*/ 67 w 171"/>
                <a:gd name="T95" fmla="*/ 191 h 211"/>
                <a:gd name="T96" fmla="*/ 79 w 171"/>
                <a:gd name="T97" fmla="*/ 192 h 211"/>
                <a:gd name="T98" fmla="*/ 114 w 171"/>
                <a:gd name="T99" fmla="*/ 195 h 211"/>
                <a:gd name="T100" fmla="*/ 147 w 171"/>
                <a:gd name="T101" fmla="*/ 202 h 211"/>
                <a:gd name="T102" fmla="*/ 70 w 171"/>
                <a:gd name="T103" fmla="*/ 155 h 211"/>
                <a:gd name="T104" fmla="*/ 32 w 171"/>
                <a:gd name="T105" fmla="*/ 172 h 211"/>
                <a:gd name="T106" fmla="*/ 23 w 171"/>
                <a:gd name="T107" fmla="*/ 160 h 211"/>
                <a:gd name="T108" fmla="*/ 32 w 171"/>
                <a:gd name="T109" fmla="*/ 146 h 211"/>
                <a:gd name="T110" fmla="*/ 67 w 171"/>
                <a:gd name="T111" fmla="*/ 141 h 211"/>
                <a:gd name="T112" fmla="*/ 70 w 171"/>
                <a:gd name="T113" fmla="*/ 124 h 211"/>
                <a:gd name="T114" fmla="*/ 54 w 171"/>
                <a:gd name="T115" fmla="*/ 129 h 211"/>
                <a:gd name="T116" fmla="*/ 25 w 171"/>
                <a:gd name="T117" fmla="*/ 121 h 211"/>
                <a:gd name="T118" fmla="*/ 42 w 171"/>
                <a:gd name="T119" fmla="*/ 105 h 211"/>
                <a:gd name="T120" fmla="*/ 69 w 171"/>
                <a:gd name="T121" fmla="*/ 10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1" h="211">
                  <a:moveTo>
                    <a:pt x="167" y="171"/>
                  </a:moveTo>
                  <a:cubicBezTo>
                    <a:pt x="167" y="168"/>
                    <a:pt x="166" y="166"/>
                    <a:pt x="167" y="165"/>
                  </a:cubicBezTo>
                  <a:cubicBezTo>
                    <a:pt x="167" y="165"/>
                    <a:pt x="168" y="162"/>
                    <a:pt x="168" y="161"/>
                  </a:cubicBezTo>
                  <a:cubicBezTo>
                    <a:pt x="168" y="161"/>
                    <a:pt x="168" y="161"/>
                    <a:pt x="167" y="161"/>
                  </a:cubicBezTo>
                  <a:cubicBezTo>
                    <a:pt x="164" y="161"/>
                    <a:pt x="163" y="162"/>
                    <a:pt x="162" y="163"/>
                  </a:cubicBezTo>
                  <a:cubicBezTo>
                    <a:pt x="161" y="164"/>
                    <a:pt x="158" y="164"/>
                    <a:pt x="158" y="164"/>
                  </a:cubicBezTo>
                  <a:cubicBezTo>
                    <a:pt x="155" y="165"/>
                    <a:pt x="154" y="161"/>
                    <a:pt x="151" y="162"/>
                  </a:cubicBezTo>
                  <a:cubicBezTo>
                    <a:pt x="148" y="163"/>
                    <a:pt x="146" y="163"/>
                    <a:pt x="143" y="165"/>
                  </a:cubicBezTo>
                  <a:cubicBezTo>
                    <a:pt x="142" y="164"/>
                    <a:pt x="140" y="164"/>
                    <a:pt x="139" y="164"/>
                  </a:cubicBezTo>
                  <a:cubicBezTo>
                    <a:pt x="138" y="164"/>
                    <a:pt x="138" y="165"/>
                    <a:pt x="137" y="166"/>
                  </a:cubicBezTo>
                  <a:cubicBezTo>
                    <a:pt x="135" y="167"/>
                    <a:pt x="133" y="164"/>
                    <a:pt x="130" y="165"/>
                  </a:cubicBezTo>
                  <a:cubicBezTo>
                    <a:pt x="124" y="166"/>
                    <a:pt x="118" y="167"/>
                    <a:pt x="111" y="167"/>
                  </a:cubicBezTo>
                  <a:cubicBezTo>
                    <a:pt x="110" y="167"/>
                    <a:pt x="109" y="168"/>
                    <a:pt x="108" y="168"/>
                  </a:cubicBezTo>
                  <a:cubicBezTo>
                    <a:pt x="105" y="168"/>
                    <a:pt x="103" y="168"/>
                    <a:pt x="100" y="168"/>
                  </a:cubicBezTo>
                  <a:cubicBezTo>
                    <a:pt x="95" y="170"/>
                    <a:pt x="88" y="169"/>
                    <a:pt x="84" y="167"/>
                  </a:cubicBezTo>
                  <a:cubicBezTo>
                    <a:pt x="84" y="165"/>
                    <a:pt x="86" y="162"/>
                    <a:pt x="85" y="159"/>
                  </a:cubicBezTo>
                  <a:cubicBezTo>
                    <a:pt x="85" y="159"/>
                    <a:pt x="84" y="158"/>
                    <a:pt x="84" y="157"/>
                  </a:cubicBezTo>
                  <a:cubicBezTo>
                    <a:pt x="83" y="156"/>
                    <a:pt x="84" y="153"/>
                    <a:pt x="84" y="152"/>
                  </a:cubicBezTo>
                  <a:cubicBezTo>
                    <a:pt x="83" y="151"/>
                    <a:pt x="84" y="149"/>
                    <a:pt x="84" y="147"/>
                  </a:cubicBezTo>
                  <a:cubicBezTo>
                    <a:pt x="84" y="147"/>
                    <a:pt x="84" y="147"/>
                    <a:pt x="84" y="147"/>
                  </a:cubicBezTo>
                  <a:cubicBezTo>
                    <a:pt x="86" y="145"/>
                    <a:pt x="87" y="142"/>
                    <a:pt x="88" y="139"/>
                  </a:cubicBezTo>
                  <a:cubicBezTo>
                    <a:pt x="92" y="137"/>
                    <a:pt x="97" y="139"/>
                    <a:pt x="100" y="140"/>
                  </a:cubicBezTo>
                  <a:cubicBezTo>
                    <a:pt x="102" y="140"/>
                    <a:pt x="103" y="140"/>
                    <a:pt x="104" y="140"/>
                  </a:cubicBezTo>
                  <a:cubicBezTo>
                    <a:pt x="104" y="140"/>
                    <a:pt x="107" y="141"/>
                    <a:pt x="109" y="141"/>
                  </a:cubicBezTo>
                  <a:cubicBezTo>
                    <a:pt x="116" y="138"/>
                    <a:pt x="131" y="140"/>
                    <a:pt x="141" y="140"/>
                  </a:cubicBezTo>
                  <a:cubicBezTo>
                    <a:pt x="142" y="139"/>
                    <a:pt x="142" y="137"/>
                    <a:pt x="144" y="136"/>
                  </a:cubicBezTo>
                  <a:cubicBezTo>
                    <a:pt x="144" y="135"/>
                    <a:pt x="144" y="135"/>
                    <a:pt x="143" y="134"/>
                  </a:cubicBezTo>
                  <a:cubicBezTo>
                    <a:pt x="142" y="133"/>
                    <a:pt x="138" y="129"/>
                    <a:pt x="137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5" y="128"/>
                    <a:pt x="133" y="127"/>
                    <a:pt x="132" y="126"/>
                  </a:cubicBezTo>
                  <a:cubicBezTo>
                    <a:pt x="131" y="127"/>
                    <a:pt x="121" y="124"/>
                    <a:pt x="118" y="123"/>
                  </a:cubicBezTo>
                  <a:cubicBezTo>
                    <a:pt x="113" y="123"/>
                    <a:pt x="109" y="123"/>
                    <a:pt x="105" y="123"/>
                  </a:cubicBezTo>
                  <a:cubicBezTo>
                    <a:pt x="100" y="124"/>
                    <a:pt x="91" y="125"/>
                    <a:pt x="87" y="124"/>
                  </a:cubicBezTo>
                  <a:cubicBezTo>
                    <a:pt x="85" y="117"/>
                    <a:pt x="85" y="109"/>
                    <a:pt x="88" y="103"/>
                  </a:cubicBezTo>
                  <a:cubicBezTo>
                    <a:pt x="92" y="102"/>
                    <a:pt x="98" y="101"/>
                    <a:pt x="102" y="103"/>
                  </a:cubicBezTo>
                  <a:cubicBezTo>
                    <a:pt x="102" y="103"/>
                    <a:pt x="108" y="102"/>
                    <a:pt x="108" y="102"/>
                  </a:cubicBezTo>
                  <a:cubicBezTo>
                    <a:pt x="110" y="104"/>
                    <a:pt x="119" y="103"/>
                    <a:pt x="119" y="103"/>
                  </a:cubicBezTo>
                  <a:cubicBezTo>
                    <a:pt x="120" y="103"/>
                    <a:pt x="120" y="103"/>
                    <a:pt x="120" y="103"/>
                  </a:cubicBezTo>
                  <a:cubicBezTo>
                    <a:pt x="121" y="103"/>
                    <a:pt x="121" y="103"/>
                    <a:pt x="121" y="103"/>
                  </a:cubicBezTo>
                  <a:cubicBezTo>
                    <a:pt x="127" y="103"/>
                    <a:pt x="133" y="103"/>
                    <a:pt x="139" y="103"/>
                  </a:cubicBezTo>
                  <a:cubicBezTo>
                    <a:pt x="140" y="102"/>
                    <a:pt x="141" y="102"/>
                    <a:pt x="141" y="101"/>
                  </a:cubicBezTo>
                  <a:cubicBezTo>
                    <a:pt x="141" y="97"/>
                    <a:pt x="138" y="93"/>
                    <a:pt x="135" y="91"/>
                  </a:cubicBezTo>
                  <a:cubicBezTo>
                    <a:pt x="133" y="90"/>
                    <a:pt x="131" y="92"/>
                    <a:pt x="128" y="91"/>
                  </a:cubicBezTo>
                  <a:cubicBezTo>
                    <a:pt x="128" y="91"/>
                    <a:pt x="125" y="90"/>
                    <a:pt x="124" y="90"/>
                  </a:cubicBezTo>
                  <a:cubicBezTo>
                    <a:pt x="124" y="90"/>
                    <a:pt x="123" y="89"/>
                    <a:pt x="123" y="89"/>
                  </a:cubicBezTo>
                  <a:cubicBezTo>
                    <a:pt x="122" y="89"/>
                    <a:pt x="122" y="90"/>
                    <a:pt x="122" y="90"/>
                  </a:cubicBezTo>
                  <a:cubicBezTo>
                    <a:pt x="120" y="91"/>
                    <a:pt x="118" y="89"/>
                    <a:pt x="117" y="89"/>
                  </a:cubicBezTo>
                  <a:cubicBezTo>
                    <a:pt x="116" y="89"/>
                    <a:pt x="102" y="90"/>
                    <a:pt x="101" y="90"/>
                  </a:cubicBezTo>
                  <a:cubicBezTo>
                    <a:pt x="99" y="90"/>
                    <a:pt x="90" y="91"/>
                    <a:pt x="88" y="91"/>
                  </a:cubicBezTo>
                  <a:cubicBezTo>
                    <a:pt x="85" y="89"/>
                    <a:pt x="83" y="86"/>
                    <a:pt x="82" y="84"/>
                  </a:cubicBezTo>
                  <a:cubicBezTo>
                    <a:pt x="82" y="82"/>
                    <a:pt x="82" y="80"/>
                    <a:pt x="81" y="79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78" y="82"/>
                    <a:pt x="75" y="83"/>
                    <a:pt x="73" y="86"/>
                  </a:cubicBezTo>
                  <a:cubicBezTo>
                    <a:pt x="72" y="87"/>
                    <a:pt x="73" y="90"/>
                    <a:pt x="72" y="91"/>
                  </a:cubicBezTo>
                  <a:cubicBezTo>
                    <a:pt x="68" y="93"/>
                    <a:pt x="59" y="90"/>
                    <a:pt x="55" y="91"/>
                  </a:cubicBezTo>
                  <a:cubicBezTo>
                    <a:pt x="54" y="91"/>
                    <a:pt x="51" y="90"/>
                    <a:pt x="49" y="91"/>
                  </a:cubicBezTo>
                  <a:cubicBezTo>
                    <a:pt x="41" y="93"/>
                    <a:pt x="34" y="93"/>
                    <a:pt x="28" y="89"/>
                  </a:cubicBezTo>
                  <a:cubicBezTo>
                    <a:pt x="26" y="88"/>
                    <a:pt x="25" y="89"/>
                    <a:pt x="24" y="86"/>
                  </a:cubicBezTo>
                  <a:cubicBezTo>
                    <a:pt x="24" y="86"/>
                    <a:pt x="24" y="78"/>
                    <a:pt x="25" y="76"/>
                  </a:cubicBezTo>
                  <a:cubicBezTo>
                    <a:pt x="26" y="67"/>
                    <a:pt x="23" y="61"/>
                    <a:pt x="20" y="54"/>
                  </a:cubicBezTo>
                  <a:cubicBezTo>
                    <a:pt x="19" y="53"/>
                    <a:pt x="21" y="50"/>
                    <a:pt x="21" y="48"/>
                  </a:cubicBezTo>
                  <a:cubicBezTo>
                    <a:pt x="22" y="48"/>
                    <a:pt x="22" y="46"/>
                    <a:pt x="23" y="45"/>
                  </a:cubicBezTo>
                  <a:cubicBezTo>
                    <a:pt x="24" y="45"/>
                    <a:pt x="27" y="45"/>
                    <a:pt x="28" y="44"/>
                  </a:cubicBezTo>
                  <a:cubicBezTo>
                    <a:pt x="30" y="43"/>
                    <a:pt x="34" y="43"/>
                    <a:pt x="35" y="43"/>
                  </a:cubicBezTo>
                  <a:cubicBezTo>
                    <a:pt x="37" y="42"/>
                    <a:pt x="46" y="38"/>
                    <a:pt x="46" y="37"/>
                  </a:cubicBezTo>
                  <a:cubicBezTo>
                    <a:pt x="47" y="37"/>
                    <a:pt x="47" y="37"/>
                    <a:pt x="48" y="37"/>
                  </a:cubicBezTo>
                  <a:cubicBezTo>
                    <a:pt x="49" y="37"/>
                    <a:pt x="50" y="34"/>
                    <a:pt x="52" y="33"/>
                  </a:cubicBezTo>
                  <a:cubicBezTo>
                    <a:pt x="53" y="33"/>
                    <a:pt x="53" y="33"/>
                    <a:pt x="54" y="33"/>
                  </a:cubicBezTo>
                  <a:cubicBezTo>
                    <a:pt x="54" y="32"/>
                    <a:pt x="54" y="32"/>
                    <a:pt x="55" y="31"/>
                  </a:cubicBezTo>
                  <a:cubicBezTo>
                    <a:pt x="56" y="31"/>
                    <a:pt x="56" y="31"/>
                    <a:pt x="57" y="30"/>
                  </a:cubicBezTo>
                  <a:cubicBezTo>
                    <a:pt x="66" y="24"/>
                    <a:pt x="76" y="24"/>
                    <a:pt x="87" y="26"/>
                  </a:cubicBezTo>
                  <a:cubicBezTo>
                    <a:pt x="87" y="27"/>
                    <a:pt x="88" y="28"/>
                    <a:pt x="88" y="30"/>
                  </a:cubicBezTo>
                  <a:cubicBezTo>
                    <a:pt x="90" y="31"/>
                    <a:pt x="91" y="32"/>
                    <a:pt x="93" y="33"/>
                  </a:cubicBezTo>
                  <a:cubicBezTo>
                    <a:pt x="92" y="34"/>
                    <a:pt x="92" y="35"/>
                    <a:pt x="92" y="36"/>
                  </a:cubicBezTo>
                  <a:cubicBezTo>
                    <a:pt x="91" y="37"/>
                    <a:pt x="88" y="38"/>
                    <a:pt x="88" y="40"/>
                  </a:cubicBezTo>
                  <a:cubicBezTo>
                    <a:pt x="87" y="41"/>
                    <a:pt x="87" y="43"/>
                    <a:pt x="86" y="44"/>
                  </a:cubicBezTo>
                  <a:cubicBezTo>
                    <a:pt x="84" y="48"/>
                    <a:pt x="78" y="55"/>
                    <a:pt x="74" y="57"/>
                  </a:cubicBezTo>
                  <a:cubicBezTo>
                    <a:pt x="71" y="58"/>
                    <a:pt x="68" y="56"/>
                    <a:pt x="65" y="57"/>
                  </a:cubicBezTo>
                  <a:cubicBezTo>
                    <a:pt x="65" y="57"/>
                    <a:pt x="58" y="57"/>
                    <a:pt x="56" y="57"/>
                  </a:cubicBezTo>
                  <a:cubicBezTo>
                    <a:pt x="53" y="58"/>
                    <a:pt x="50" y="59"/>
                    <a:pt x="47" y="60"/>
                  </a:cubicBezTo>
                  <a:cubicBezTo>
                    <a:pt x="44" y="61"/>
                    <a:pt x="41" y="59"/>
                    <a:pt x="39" y="61"/>
                  </a:cubicBezTo>
                  <a:cubicBezTo>
                    <a:pt x="38" y="62"/>
                    <a:pt x="37" y="62"/>
                    <a:pt x="36" y="63"/>
                  </a:cubicBezTo>
                  <a:cubicBezTo>
                    <a:pt x="36" y="64"/>
                    <a:pt x="37" y="65"/>
                    <a:pt x="37" y="65"/>
                  </a:cubicBezTo>
                  <a:cubicBezTo>
                    <a:pt x="39" y="66"/>
                    <a:pt x="48" y="66"/>
                    <a:pt x="49" y="67"/>
                  </a:cubicBezTo>
                  <a:cubicBezTo>
                    <a:pt x="50" y="67"/>
                    <a:pt x="51" y="69"/>
                    <a:pt x="52" y="69"/>
                  </a:cubicBezTo>
                  <a:cubicBezTo>
                    <a:pt x="54" y="71"/>
                    <a:pt x="60" y="69"/>
                    <a:pt x="62" y="69"/>
                  </a:cubicBezTo>
                  <a:cubicBezTo>
                    <a:pt x="63" y="69"/>
                    <a:pt x="63" y="69"/>
                    <a:pt x="64" y="69"/>
                  </a:cubicBezTo>
                  <a:cubicBezTo>
                    <a:pt x="65" y="69"/>
                    <a:pt x="66" y="69"/>
                    <a:pt x="67" y="69"/>
                  </a:cubicBezTo>
                  <a:cubicBezTo>
                    <a:pt x="70" y="69"/>
                    <a:pt x="73" y="67"/>
                    <a:pt x="78" y="68"/>
                  </a:cubicBezTo>
                  <a:cubicBezTo>
                    <a:pt x="81" y="69"/>
                    <a:pt x="84" y="68"/>
                    <a:pt x="88" y="68"/>
                  </a:cubicBezTo>
                  <a:cubicBezTo>
                    <a:pt x="89" y="68"/>
                    <a:pt x="91" y="68"/>
                    <a:pt x="92" y="68"/>
                  </a:cubicBezTo>
                  <a:cubicBezTo>
                    <a:pt x="94" y="69"/>
                    <a:pt x="96" y="67"/>
                    <a:pt x="99" y="68"/>
                  </a:cubicBezTo>
                  <a:cubicBezTo>
                    <a:pt x="104" y="70"/>
                    <a:pt x="120" y="68"/>
                    <a:pt x="124" y="67"/>
                  </a:cubicBezTo>
                  <a:cubicBezTo>
                    <a:pt x="125" y="67"/>
                    <a:pt x="126" y="68"/>
                    <a:pt x="127" y="68"/>
                  </a:cubicBezTo>
                  <a:cubicBezTo>
                    <a:pt x="129" y="67"/>
                    <a:pt x="130" y="67"/>
                    <a:pt x="133" y="67"/>
                  </a:cubicBezTo>
                  <a:cubicBezTo>
                    <a:pt x="133" y="67"/>
                    <a:pt x="133" y="67"/>
                    <a:pt x="133" y="67"/>
                  </a:cubicBezTo>
                  <a:cubicBezTo>
                    <a:pt x="135" y="66"/>
                    <a:pt x="141" y="66"/>
                    <a:pt x="144" y="65"/>
                  </a:cubicBezTo>
                  <a:cubicBezTo>
                    <a:pt x="148" y="64"/>
                    <a:pt x="149" y="67"/>
                    <a:pt x="151" y="63"/>
                  </a:cubicBezTo>
                  <a:cubicBezTo>
                    <a:pt x="151" y="63"/>
                    <a:pt x="151" y="63"/>
                    <a:pt x="151" y="63"/>
                  </a:cubicBezTo>
                  <a:cubicBezTo>
                    <a:pt x="150" y="62"/>
                    <a:pt x="150" y="62"/>
                    <a:pt x="149" y="61"/>
                  </a:cubicBezTo>
                  <a:cubicBezTo>
                    <a:pt x="148" y="61"/>
                    <a:pt x="148" y="61"/>
                    <a:pt x="147" y="61"/>
                  </a:cubicBezTo>
                  <a:cubicBezTo>
                    <a:pt x="146" y="61"/>
                    <a:pt x="146" y="58"/>
                    <a:pt x="145" y="58"/>
                  </a:cubicBezTo>
                  <a:cubicBezTo>
                    <a:pt x="140" y="55"/>
                    <a:pt x="132" y="56"/>
                    <a:pt x="129" y="57"/>
                  </a:cubicBezTo>
                  <a:cubicBezTo>
                    <a:pt x="129" y="58"/>
                    <a:pt x="126" y="56"/>
                    <a:pt x="125" y="57"/>
                  </a:cubicBezTo>
                  <a:cubicBezTo>
                    <a:pt x="123" y="57"/>
                    <a:pt x="124" y="56"/>
                    <a:pt x="122" y="56"/>
                  </a:cubicBezTo>
                  <a:cubicBezTo>
                    <a:pt x="121" y="55"/>
                    <a:pt x="111" y="57"/>
                    <a:pt x="110" y="57"/>
                  </a:cubicBezTo>
                  <a:cubicBezTo>
                    <a:pt x="110" y="57"/>
                    <a:pt x="96" y="56"/>
                    <a:pt x="96" y="56"/>
                  </a:cubicBezTo>
                  <a:cubicBezTo>
                    <a:pt x="95" y="56"/>
                    <a:pt x="95" y="56"/>
                    <a:pt x="94" y="56"/>
                  </a:cubicBezTo>
                  <a:cubicBezTo>
                    <a:pt x="93" y="55"/>
                    <a:pt x="92" y="54"/>
                    <a:pt x="90" y="54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90" y="50"/>
                    <a:pt x="99" y="43"/>
                    <a:pt x="102" y="43"/>
                  </a:cubicBezTo>
                  <a:cubicBezTo>
                    <a:pt x="105" y="42"/>
                    <a:pt x="108" y="41"/>
                    <a:pt x="108" y="38"/>
                  </a:cubicBezTo>
                  <a:cubicBezTo>
                    <a:pt x="109" y="38"/>
                    <a:pt x="111" y="37"/>
                    <a:pt x="112" y="37"/>
                  </a:cubicBezTo>
                  <a:cubicBezTo>
                    <a:pt x="113" y="36"/>
                    <a:pt x="113" y="34"/>
                    <a:pt x="113" y="33"/>
                  </a:cubicBezTo>
                  <a:cubicBezTo>
                    <a:pt x="119" y="24"/>
                    <a:pt x="103" y="13"/>
                    <a:pt x="97" y="9"/>
                  </a:cubicBezTo>
                  <a:cubicBezTo>
                    <a:pt x="97" y="9"/>
                    <a:pt x="92" y="8"/>
                    <a:pt x="91" y="8"/>
                  </a:cubicBezTo>
                  <a:cubicBezTo>
                    <a:pt x="91" y="9"/>
                    <a:pt x="90" y="8"/>
                    <a:pt x="90" y="8"/>
                  </a:cubicBezTo>
                  <a:cubicBezTo>
                    <a:pt x="89" y="7"/>
                    <a:pt x="80" y="6"/>
                    <a:pt x="80" y="5"/>
                  </a:cubicBezTo>
                  <a:cubicBezTo>
                    <a:pt x="78" y="4"/>
                    <a:pt x="79" y="3"/>
                    <a:pt x="78" y="3"/>
                  </a:cubicBezTo>
                  <a:cubicBezTo>
                    <a:pt x="77" y="3"/>
                    <a:pt x="76" y="3"/>
                    <a:pt x="75" y="3"/>
                  </a:cubicBezTo>
                  <a:cubicBezTo>
                    <a:pt x="74" y="2"/>
                    <a:pt x="73" y="1"/>
                    <a:pt x="71" y="0"/>
                  </a:cubicBezTo>
                  <a:cubicBezTo>
                    <a:pt x="71" y="0"/>
                    <a:pt x="70" y="0"/>
                    <a:pt x="70" y="0"/>
                  </a:cubicBezTo>
                  <a:cubicBezTo>
                    <a:pt x="70" y="0"/>
                    <a:pt x="69" y="1"/>
                    <a:pt x="69" y="1"/>
                  </a:cubicBezTo>
                  <a:cubicBezTo>
                    <a:pt x="68" y="1"/>
                    <a:pt x="68" y="1"/>
                    <a:pt x="67" y="0"/>
                  </a:cubicBezTo>
                  <a:cubicBezTo>
                    <a:pt x="67" y="1"/>
                    <a:pt x="62" y="1"/>
                    <a:pt x="60" y="1"/>
                  </a:cubicBezTo>
                  <a:cubicBezTo>
                    <a:pt x="59" y="2"/>
                    <a:pt x="58" y="4"/>
                    <a:pt x="56" y="5"/>
                  </a:cubicBezTo>
                  <a:cubicBezTo>
                    <a:pt x="56" y="7"/>
                    <a:pt x="56" y="10"/>
                    <a:pt x="58" y="10"/>
                  </a:cubicBezTo>
                  <a:cubicBezTo>
                    <a:pt x="57" y="12"/>
                    <a:pt x="57" y="13"/>
                    <a:pt x="56" y="14"/>
                  </a:cubicBezTo>
                  <a:cubicBezTo>
                    <a:pt x="56" y="15"/>
                    <a:pt x="51" y="17"/>
                    <a:pt x="50" y="19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20"/>
                    <a:pt x="48" y="19"/>
                    <a:pt x="47" y="20"/>
                  </a:cubicBezTo>
                  <a:cubicBezTo>
                    <a:pt x="47" y="20"/>
                    <a:pt x="47" y="21"/>
                    <a:pt x="47" y="21"/>
                  </a:cubicBezTo>
                  <a:cubicBezTo>
                    <a:pt x="46" y="21"/>
                    <a:pt x="44" y="21"/>
                    <a:pt x="43" y="22"/>
                  </a:cubicBezTo>
                  <a:cubicBezTo>
                    <a:pt x="43" y="23"/>
                    <a:pt x="42" y="24"/>
                    <a:pt x="41" y="24"/>
                  </a:cubicBezTo>
                  <a:cubicBezTo>
                    <a:pt x="41" y="25"/>
                    <a:pt x="37" y="25"/>
                    <a:pt x="36" y="26"/>
                  </a:cubicBezTo>
                  <a:cubicBezTo>
                    <a:pt x="36" y="27"/>
                    <a:pt x="36" y="27"/>
                    <a:pt x="36" y="28"/>
                  </a:cubicBezTo>
                  <a:cubicBezTo>
                    <a:pt x="35" y="28"/>
                    <a:pt x="30" y="30"/>
                    <a:pt x="30" y="31"/>
                  </a:cubicBezTo>
                  <a:cubicBezTo>
                    <a:pt x="29" y="32"/>
                    <a:pt x="28" y="34"/>
                    <a:pt x="27" y="34"/>
                  </a:cubicBezTo>
                  <a:cubicBezTo>
                    <a:pt x="24" y="36"/>
                    <a:pt x="22" y="37"/>
                    <a:pt x="19" y="38"/>
                  </a:cubicBezTo>
                  <a:cubicBezTo>
                    <a:pt x="17" y="38"/>
                    <a:pt x="17" y="38"/>
                    <a:pt x="17" y="37"/>
                  </a:cubicBezTo>
                  <a:cubicBezTo>
                    <a:pt x="16" y="38"/>
                    <a:pt x="9" y="42"/>
                    <a:pt x="9" y="43"/>
                  </a:cubicBezTo>
                  <a:cubicBezTo>
                    <a:pt x="6" y="43"/>
                    <a:pt x="3" y="44"/>
                    <a:pt x="1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2" y="47"/>
                    <a:pt x="2" y="47"/>
                    <a:pt x="3" y="47"/>
                  </a:cubicBezTo>
                  <a:cubicBezTo>
                    <a:pt x="4" y="48"/>
                    <a:pt x="4" y="49"/>
                    <a:pt x="4" y="49"/>
                  </a:cubicBezTo>
                  <a:cubicBezTo>
                    <a:pt x="4" y="50"/>
                    <a:pt x="8" y="51"/>
                    <a:pt x="9" y="51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12" y="51"/>
                    <a:pt x="13" y="50"/>
                    <a:pt x="14" y="50"/>
                  </a:cubicBezTo>
                  <a:cubicBezTo>
                    <a:pt x="14" y="50"/>
                    <a:pt x="15" y="50"/>
                    <a:pt x="15" y="50"/>
                  </a:cubicBezTo>
                  <a:cubicBezTo>
                    <a:pt x="15" y="51"/>
                    <a:pt x="15" y="50"/>
                    <a:pt x="15" y="51"/>
                  </a:cubicBezTo>
                  <a:cubicBezTo>
                    <a:pt x="15" y="56"/>
                    <a:pt x="14" y="62"/>
                    <a:pt x="13" y="64"/>
                  </a:cubicBezTo>
                  <a:cubicBezTo>
                    <a:pt x="13" y="67"/>
                    <a:pt x="13" y="69"/>
                    <a:pt x="13" y="72"/>
                  </a:cubicBezTo>
                  <a:cubicBezTo>
                    <a:pt x="12" y="75"/>
                    <a:pt x="14" y="76"/>
                    <a:pt x="14" y="78"/>
                  </a:cubicBezTo>
                  <a:cubicBezTo>
                    <a:pt x="15" y="80"/>
                    <a:pt x="14" y="84"/>
                    <a:pt x="15" y="86"/>
                  </a:cubicBezTo>
                  <a:cubicBezTo>
                    <a:pt x="15" y="86"/>
                    <a:pt x="15" y="87"/>
                    <a:pt x="15" y="87"/>
                  </a:cubicBezTo>
                  <a:cubicBezTo>
                    <a:pt x="15" y="87"/>
                    <a:pt x="13" y="96"/>
                    <a:pt x="13" y="97"/>
                  </a:cubicBezTo>
                  <a:cubicBezTo>
                    <a:pt x="14" y="98"/>
                    <a:pt x="14" y="99"/>
                    <a:pt x="15" y="99"/>
                  </a:cubicBezTo>
                  <a:cubicBezTo>
                    <a:pt x="15" y="100"/>
                    <a:pt x="14" y="103"/>
                    <a:pt x="14" y="104"/>
                  </a:cubicBezTo>
                  <a:cubicBezTo>
                    <a:pt x="14" y="104"/>
                    <a:pt x="15" y="105"/>
                    <a:pt x="15" y="106"/>
                  </a:cubicBezTo>
                  <a:cubicBezTo>
                    <a:pt x="15" y="106"/>
                    <a:pt x="14" y="110"/>
                    <a:pt x="14" y="111"/>
                  </a:cubicBezTo>
                  <a:cubicBezTo>
                    <a:pt x="14" y="111"/>
                    <a:pt x="15" y="111"/>
                    <a:pt x="15" y="112"/>
                  </a:cubicBezTo>
                  <a:cubicBezTo>
                    <a:pt x="16" y="112"/>
                    <a:pt x="14" y="115"/>
                    <a:pt x="15" y="117"/>
                  </a:cubicBezTo>
                  <a:cubicBezTo>
                    <a:pt x="16" y="120"/>
                    <a:pt x="16" y="127"/>
                    <a:pt x="14" y="130"/>
                  </a:cubicBezTo>
                  <a:cubicBezTo>
                    <a:pt x="14" y="131"/>
                    <a:pt x="15" y="133"/>
                    <a:pt x="15" y="134"/>
                  </a:cubicBezTo>
                  <a:cubicBezTo>
                    <a:pt x="14" y="134"/>
                    <a:pt x="13" y="135"/>
                    <a:pt x="14" y="136"/>
                  </a:cubicBezTo>
                  <a:cubicBezTo>
                    <a:pt x="14" y="138"/>
                    <a:pt x="13" y="138"/>
                    <a:pt x="13" y="139"/>
                  </a:cubicBezTo>
                  <a:cubicBezTo>
                    <a:pt x="14" y="143"/>
                    <a:pt x="13" y="147"/>
                    <a:pt x="12" y="149"/>
                  </a:cubicBezTo>
                  <a:cubicBezTo>
                    <a:pt x="13" y="153"/>
                    <a:pt x="12" y="157"/>
                    <a:pt x="12" y="159"/>
                  </a:cubicBezTo>
                  <a:cubicBezTo>
                    <a:pt x="12" y="161"/>
                    <a:pt x="13" y="164"/>
                    <a:pt x="11" y="165"/>
                  </a:cubicBezTo>
                  <a:cubicBezTo>
                    <a:pt x="11" y="168"/>
                    <a:pt x="13" y="172"/>
                    <a:pt x="10" y="174"/>
                  </a:cubicBezTo>
                  <a:cubicBezTo>
                    <a:pt x="12" y="177"/>
                    <a:pt x="11" y="180"/>
                    <a:pt x="10" y="183"/>
                  </a:cubicBezTo>
                  <a:cubicBezTo>
                    <a:pt x="10" y="183"/>
                    <a:pt x="10" y="183"/>
                    <a:pt x="10" y="184"/>
                  </a:cubicBezTo>
                  <a:cubicBezTo>
                    <a:pt x="11" y="184"/>
                    <a:pt x="11" y="185"/>
                    <a:pt x="11" y="186"/>
                  </a:cubicBezTo>
                  <a:cubicBezTo>
                    <a:pt x="11" y="188"/>
                    <a:pt x="10" y="189"/>
                    <a:pt x="10" y="191"/>
                  </a:cubicBezTo>
                  <a:cubicBezTo>
                    <a:pt x="10" y="192"/>
                    <a:pt x="9" y="194"/>
                    <a:pt x="10" y="196"/>
                  </a:cubicBezTo>
                  <a:cubicBezTo>
                    <a:pt x="11" y="200"/>
                    <a:pt x="12" y="206"/>
                    <a:pt x="13" y="211"/>
                  </a:cubicBezTo>
                  <a:cubicBezTo>
                    <a:pt x="14" y="211"/>
                    <a:pt x="14" y="211"/>
                    <a:pt x="14" y="211"/>
                  </a:cubicBezTo>
                  <a:cubicBezTo>
                    <a:pt x="16" y="210"/>
                    <a:pt x="15" y="210"/>
                    <a:pt x="16" y="208"/>
                  </a:cubicBezTo>
                  <a:cubicBezTo>
                    <a:pt x="16" y="207"/>
                    <a:pt x="18" y="206"/>
                    <a:pt x="18" y="205"/>
                  </a:cubicBezTo>
                  <a:cubicBezTo>
                    <a:pt x="19" y="204"/>
                    <a:pt x="19" y="203"/>
                    <a:pt x="19" y="202"/>
                  </a:cubicBezTo>
                  <a:cubicBezTo>
                    <a:pt x="21" y="200"/>
                    <a:pt x="25" y="198"/>
                    <a:pt x="27" y="196"/>
                  </a:cubicBezTo>
                  <a:cubicBezTo>
                    <a:pt x="29" y="196"/>
                    <a:pt x="33" y="196"/>
                    <a:pt x="34" y="194"/>
                  </a:cubicBezTo>
                  <a:cubicBezTo>
                    <a:pt x="36" y="194"/>
                    <a:pt x="36" y="195"/>
                    <a:pt x="37" y="195"/>
                  </a:cubicBezTo>
                  <a:cubicBezTo>
                    <a:pt x="39" y="195"/>
                    <a:pt x="39" y="194"/>
                    <a:pt x="40" y="193"/>
                  </a:cubicBezTo>
                  <a:cubicBezTo>
                    <a:pt x="43" y="192"/>
                    <a:pt x="46" y="193"/>
                    <a:pt x="48" y="191"/>
                  </a:cubicBezTo>
                  <a:cubicBezTo>
                    <a:pt x="51" y="190"/>
                    <a:pt x="51" y="193"/>
                    <a:pt x="53" y="193"/>
                  </a:cubicBezTo>
                  <a:cubicBezTo>
                    <a:pt x="54" y="192"/>
                    <a:pt x="55" y="192"/>
                    <a:pt x="55" y="191"/>
                  </a:cubicBezTo>
                  <a:cubicBezTo>
                    <a:pt x="55" y="191"/>
                    <a:pt x="56" y="191"/>
                    <a:pt x="56" y="191"/>
                  </a:cubicBezTo>
                  <a:cubicBezTo>
                    <a:pt x="56" y="192"/>
                    <a:pt x="56" y="192"/>
                    <a:pt x="56" y="192"/>
                  </a:cubicBezTo>
                  <a:cubicBezTo>
                    <a:pt x="58" y="191"/>
                    <a:pt x="64" y="190"/>
                    <a:pt x="66" y="191"/>
                  </a:cubicBezTo>
                  <a:cubicBezTo>
                    <a:pt x="66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70" y="191"/>
                    <a:pt x="71" y="191"/>
                    <a:pt x="72" y="192"/>
                  </a:cubicBezTo>
                  <a:cubicBezTo>
                    <a:pt x="73" y="191"/>
                    <a:pt x="79" y="192"/>
                    <a:pt x="79" y="192"/>
                  </a:cubicBezTo>
                  <a:cubicBezTo>
                    <a:pt x="81" y="192"/>
                    <a:pt x="90" y="192"/>
                    <a:pt x="91" y="191"/>
                  </a:cubicBezTo>
                  <a:cubicBezTo>
                    <a:pt x="93" y="191"/>
                    <a:pt x="94" y="194"/>
                    <a:pt x="97" y="193"/>
                  </a:cubicBezTo>
                  <a:cubicBezTo>
                    <a:pt x="100" y="192"/>
                    <a:pt x="108" y="195"/>
                    <a:pt x="111" y="196"/>
                  </a:cubicBezTo>
                  <a:cubicBezTo>
                    <a:pt x="112" y="196"/>
                    <a:pt x="113" y="195"/>
                    <a:pt x="114" y="195"/>
                  </a:cubicBezTo>
                  <a:cubicBezTo>
                    <a:pt x="116" y="196"/>
                    <a:pt x="117" y="197"/>
                    <a:pt x="119" y="196"/>
                  </a:cubicBezTo>
                  <a:cubicBezTo>
                    <a:pt x="122" y="195"/>
                    <a:pt x="128" y="200"/>
                    <a:pt x="130" y="200"/>
                  </a:cubicBezTo>
                  <a:cubicBezTo>
                    <a:pt x="132" y="199"/>
                    <a:pt x="142" y="200"/>
                    <a:pt x="144" y="202"/>
                  </a:cubicBezTo>
                  <a:cubicBezTo>
                    <a:pt x="145" y="202"/>
                    <a:pt x="146" y="202"/>
                    <a:pt x="147" y="202"/>
                  </a:cubicBezTo>
                  <a:cubicBezTo>
                    <a:pt x="149" y="202"/>
                    <a:pt x="152" y="204"/>
                    <a:pt x="155" y="203"/>
                  </a:cubicBezTo>
                  <a:cubicBezTo>
                    <a:pt x="160" y="201"/>
                    <a:pt x="161" y="200"/>
                    <a:pt x="166" y="197"/>
                  </a:cubicBezTo>
                  <a:cubicBezTo>
                    <a:pt x="171" y="193"/>
                    <a:pt x="166" y="176"/>
                    <a:pt x="167" y="171"/>
                  </a:cubicBezTo>
                  <a:close/>
                  <a:moveTo>
                    <a:pt x="70" y="155"/>
                  </a:moveTo>
                  <a:cubicBezTo>
                    <a:pt x="70" y="157"/>
                    <a:pt x="70" y="159"/>
                    <a:pt x="70" y="161"/>
                  </a:cubicBezTo>
                  <a:cubicBezTo>
                    <a:pt x="70" y="162"/>
                    <a:pt x="69" y="167"/>
                    <a:pt x="69" y="168"/>
                  </a:cubicBezTo>
                  <a:cubicBezTo>
                    <a:pt x="64" y="172"/>
                    <a:pt x="49" y="171"/>
                    <a:pt x="42" y="171"/>
                  </a:cubicBezTo>
                  <a:cubicBezTo>
                    <a:pt x="38" y="172"/>
                    <a:pt x="36" y="173"/>
                    <a:pt x="32" y="172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0" y="171"/>
                    <a:pt x="30" y="169"/>
                    <a:pt x="30" y="168"/>
                  </a:cubicBezTo>
                  <a:cubicBezTo>
                    <a:pt x="29" y="167"/>
                    <a:pt x="26" y="166"/>
                    <a:pt x="25" y="165"/>
                  </a:cubicBezTo>
                  <a:cubicBezTo>
                    <a:pt x="25" y="163"/>
                    <a:pt x="24" y="161"/>
                    <a:pt x="23" y="160"/>
                  </a:cubicBezTo>
                  <a:cubicBezTo>
                    <a:pt x="23" y="159"/>
                    <a:pt x="23" y="159"/>
                    <a:pt x="23" y="159"/>
                  </a:cubicBezTo>
                  <a:cubicBezTo>
                    <a:pt x="24" y="158"/>
                    <a:pt x="23" y="154"/>
                    <a:pt x="23" y="152"/>
                  </a:cubicBezTo>
                  <a:cubicBezTo>
                    <a:pt x="25" y="151"/>
                    <a:pt x="24" y="149"/>
                    <a:pt x="26" y="148"/>
                  </a:cubicBezTo>
                  <a:cubicBezTo>
                    <a:pt x="26" y="149"/>
                    <a:pt x="29" y="146"/>
                    <a:pt x="32" y="146"/>
                  </a:cubicBezTo>
                  <a:cubicBezTo>
                    <a:pt x="34" y="146"/>
                    <a:pt x="35" y="143"/>
                    <a:pt x="37" y="143"/>
                  </a:cubicBezTo>
                  <a:cubicBezTo>
                    <a:pt x="40" y="142"/>
                    <a:pt x="42" y="143"/>
                    <a:pt x="45" y="143"/>
                  </a:cubicBezTo>
                  <a:cubicBezTo>
                    <a:pt x="47" y="142"/>
                    <a:pt x="50" y="142"/>
                    <a:pt x="51" y="142"/>
                  </a:cubicBezTo>
                  <a:cubicBezTo>
                    <a:pt x="56" y="141"/>
                    <a:pt x="65" y="144"/>
                    <a:pt x="67" y="141"/>
                  </a:cubicBezTo>
                  <a:cubicBezTo>
                    <a:pt x="68" y="141"/>
                    <a:pt x="68" y="141"/>
                    <a:pt x="69" y="141"/>
                  </a:cubicBezTo>
                  <a:cubicBezTo>
                    <a:pt x="70" y="144"/>
                    <a:pt x="70" y="146"/>
                    <a:pt x="71" y="149"/>
                  </a:cubicBezTo>
                  <a:cubicBezTo>
                    <a:pt x="72" y="152"/>
                    <a:pt x="69" y="153"/>
                    <a:pt x="70" y="155"/>
                  </a:cubicBezTo>
                  <a:close/>
                  <a:moveTo>
                    <a:pt x="70" y="124"/>
                  </a:moveTo>
                  <a:cubicBezTo>
                    <a:pt x="70" y="123"/>
                    <a:pt x="70" y="123"/>
                    <a:pt x="70" y="123"/>
                  </a:cubicBezTo>
                  <a:cubicBezTo>
                    <a:pt x="70" y="123"/>
                    <a:pt x="70" y="124"/>
                    <a:pt x="70" y="124"/>
                  </a:cubicBezTo>
                  <a:cubicBezTo>
                    <a:pt x="70" y="124"/>
                    <a:pt x="62" y="127"/>
                    <a:pt x="62" y="127"/>
                  </a:cubicBezTo>
                  <a:cubicBezTo>
                    <a:pt x="62" y="127"/>
                    <a:pt x="55" y="128"/>
                    <a:pt x="54" y="129"/>
                  </a:cubicBezTo>
                  <a:cubicBezTo>
                    <a:pt x="54" y="129"/>
                    <a:pt x="53" y="129"/>
                    <a:pt x="53" y="129"/>
                  </a:cubicBezTo>
                  <a:cubicBezTo>
                    <a:pt x="45" y="129"/>
                    <a:pt x="37" y="132"/>
                    <a:pt x="30" y="127"/>
                  </a:cubicBezTo>
                  <a:cubicBezTo>
                    <a:pt x="30" y="127"/>
                    <a:pt x="30" y="126"/>
                    <a:pt x="30" y="126"/>
                  </a:cubicBezTo>
                  <a:cubicBezTo>
                    <a:pt x="28" y="125"/>
                    <a:pt x="28" y="124"/>
                    <a:pt x="25" y="121"/>
                  </a:cubicBezTo>
                  <a:cubicBezTo>
                    <a:pt x="26" y="120"/>
                    <a:pt x="25" y="118"/>
                    <a:pt x="25" y="118"/>
                  </a:cubicBezTo>
                  <a:cubicBezTo>
                    <a:pt x="25" y="113"/>
                    <a:pt x="29" y="110"/>
                    <a:pt x="32" y="109"/>
                  </a:cubicBezTo>
                  <a:cubicBezTo>
                    <a:pt x="33" y="108"/>
                    <a:pt x="35" y="108"/>
                    <a:pt x="36" y="108"/>
                  </a:cubicBezTo>
                  <a:cubicBezTo>
                    <a:pt x="38" y="107"/>
                    <a:pt x="40" y="106"/>
                    <a:pt x="42" y="105"/>
                  </a:cubicBezTo>
                  <a:cubicBezTo>
                    <a:pt x="43" y="105"/>
                    <a:pt x="49" y="105"/>
                    <a:pt x="49" y="104"/>
                  </a:cubicBezTo>
                  <a:cubicBezTo>
                    <a:pt x="51" y="104"/>
                    <a:pt x="58" y="105"/>
                    <a:pt x="59" y="105"/>
                  </a:cubicBezTo>
                  <a:cubicBezTo>
                    <a:pt x="61" y="105"/>
                    <a:pt x="65" y="103"/>
                    <a:pt x="68" y="104"/>
                  </a:cubicBezTo>
                  <a:cubicBezTo>
                    <a:pt x="68" y="104"/>
                    <a:pt x="69" y="103"/>
                    <a:pt x="69" y="103"/>
                  </a:cubicBezTo>
                  <a:cubicBezTo>
                    <a:pt x="69" y="103"/>
                    <a:pt x="71" y="104"/>
                    <a:pt x="71" y="104"/>
                  </a:cubicBezTo>
                  <a:cubicBezTo>
                    <a:pt x="73" y="105"/>
                    <a:pt x="72" y="110"/>
                    <a:pt x="72" y="112"/>
                  </a:cubicBezTo>
                  <a:cubicBezTo>
                    <a:pt x="71" y="115"/>
                    <a:pt x="73" y="121"/>
                    <a:pt x="70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" name="Freeform 59"/>
            <p:cNvSpPr/>
            <p:nvPr/>
          </p:nvSpPr>
          <p:spPr bwMode="auto">
            <a:xfrm>
              <a:off x="4206876" y="3000376"/>
              <a:ext cx="412750" cy="681038"/>
            </a:xfrm>
            <a:custGeom>
              <a:avLst/>
              <a:gdLst>
                <a:gd name="T0" fmla="*/ 103 w 136"/>
                <a:gd name="T1" fmla="*/ 7 h 223"/>
                <a:gd name="T2" fmla="*/ 106 w 136"/>
                <a:gd name="T3" fmla="*/ 25 h 223"/>
                <a:gd name="T4" fmla="*/ 103 w 136"/>
                <a:gd name="T5" fmla="*/ 38 h 223"/>
                <a:gd name="T6" fmla="*/ 94 w 136"/>
                <a:gd name="T7" fmla="*/ 60 h 223"/>
                <a:gd name="T8" fmla="*/ 105 w 136"/>
                <a:gd name="T9" fmla="*/ 71 h 223"/>
                <a:gd name="T10" fmla="*/ 116 w 136"/>
                <a:gd name="T11" fmla="*/ 53 h 223"/>
                <a:gd name="T12" fmla="*/ 119 w 136"/>
                <a:gd name="T13" fmla="*/ 38 h 223"/>
                <a:gd name="T14" fmla="*/ 124 w 136"/>
                <a:gd name="T15" fmla="*/ 9 h 223"/>
                <a:gd name="T16" fmla="*/ 135 w 136"/>
                <a:gd name="T17" fmla="*/ 25 h 223"/>
                <a:gd name="T18" fmla="*/ 128 w 136"/>
                <a:gd name="T19" fmla="*/ 42 h 223"/>
                <a:gd name="T20" fmla="*/ 124 w 136"/>
                <a:gd name="T21" fmla="*/ 63 h 223"/>
                <a:gd name="T22" fmla="*/ 96 w 136"/>
                <a:gd name="T23" fmla="*/ 85 h 223"/>
                <a:gd name="T24" fmla="*/ 92 w 136"/>
                <a:gd name="T25" fmla="*/ 129 h 223"/>
                <a:gd name="T26" fmla="*/ 86 w 136"/>
                <a:gd name="T27" fmla="*/ 160 h 223"/>
                <a:gd name="T28" fmla="*/ 79 w 136"/>
                <a:gd name="T29" fmla="*/ 176 h 223"/>
                <a:gd name="T30" fmla="*/ 69 w 136"/>
                <a:gd name="T31" fmla="*/ 162 h 223"/>
                <a:gd name="T32" fmla="*/ 61 w 136"/>
                <a:gd name="T33" fmla="*/ 174 h 223"/>
                <a:gd name="T34" fmla="*/ 52 w 136"/>
                <a:gd name="T35" fmla="*/ 223 h 223"/>
                <a:gd name="T36" fmla="*/ 45 w 136"/>
                <a:gd name="T37" fmla="*/ 211 h 223"/>
                <a:gd name="T38" fmla="*/ 46 w 136"/>
                <a:gd name="T39" fmla="*/ 152 h 223"/>
                <a:gd name="T40" fmla="*/ 27 w 136"/>
                <a:gd name="T41" fmla="*/ 153 h 223"/>
                <a:gd name="T42" fmla="*/ 2 w 136"/>
                <a:gd name="T43" fmla="*/ 149 h 223"/>
                <a:gd name="T44" fmla="*/ 2 w 136"/>
                <a:gd name="T45" fmla="*/ 126 h 223"/>
                <a:gd name="T46" fmla="*/ 7 w 136"/>
                <a:gd name="T47" fmla="*/ 95 h 223"/>
                <a:gd name="T48" fmla="*/ 11 w 136"/>
                <a:gd name="T49" fmla="*/ 68 h 223"/>
                <a:gd name="T50" fmla="*/ 15 w 136"/>
                <a:gd name="T51" fmla="*/ 50 h 223"/>
                <a:gd name="T52" fmla="*/ 30 w 136"/>
                <a:gd name="T53" fmla="*/ 65 h 223"/>
                <a:gd name="T54" fmla="*/ 28 w 136"/>
                <a:gd name="T55" fmla="*/ 74 h 223"/>
                <a:gd name="T56" fmla="*/ 29 w 136"/>
                <a:gd name="T57" fmla="*/ 100 h 223"/>
                <a:gd name="T58" fmla="*/ 47 w 136"/>
                <a:gd name="T59" fmla="*/ 90 h 223"/>
                <a:gd name="T60" fmla="*/ 49 w 136"/>
                <a:gd name="T61" fmla="*/ 64 h 223"/>
                <a:gd name="T62" fmla="*/ 50 w 136"/>
                <a:gd name="T63" fmla="*/ 31 h 223"/>
                <a:gd name="T64" fmla="*/ 66 w 136"/>
                <a:gd name="T65" fmla="*/ 4 h 223"/>
                <a:gd name="T66" fmla="*/ 69 w 136"/>
                <a:gd name="T67" fmla="*/ 34 h 223"/>
                <a:gd name="T68" fmla="*/ 65 w 136"/>
                <a:gd name="T69" fmla="*/ 55 h 223"/>
                <a:gd name="T70" fmla="*/ 65 w 136"/>
                <a:gd name="T71" fmla="*/ 97 h 223"/>
                <a:gd name="T72" fmla="*/ 69 w 136"/>
                <a:gd name="T73" fmla="*/ 126 h 223"/>
                <a:gd name="T74" fmla="*/ 62 w 136"/>
                <a:gd name="T75" fmla="*/ 139 h 223"/>
                <a:gd name="T76" fmla="*/ 74 w 136"/>
                <a:gd name="T77" fmla="*/ 153 h 223"/>
                <a:gd name="T78" fmla="*/ 82 w 136"/>
                <a:gd name="T79" fmla="*/ 139 h 223"/>
                <a:gd name="T80" fmla="*/ 85 w 136"/>
                <a:gd name="T81" fmla="*/ 97 h 223"/>
                <a:gd name="T82" fmla="*/ 75 w 136"/>
                <a:gd name="T83" fmla="*/ 85 h 223"/>
                <a:gd name="T84" fmla="*/ 66 w 136"/>
                <a:gd name="T85" fmla="*/ 91 h 223"/>
                <a:gd name="T86" fmla="*/ 69 w 136"/>
                <a:gd name="T87" fmla="*/ 81 h 223"/>
                <a:gd name="T88" fmla="*/ 87 w 136"/>
                <a:gd name="T89" fmla="*/ 54 h 223"/>
                <a:gd name="T90" fmla="*/ 91 w 136"/>
                <a:gd name="T91" fmla="*/ 12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6" h="223">
                  <a:moveTo>
                    <a:pt x="94" y="2"/>
                  </a:moveTo>
                  <a:cubicBezTo>
                    <a:pt x="96" y="3"/>
                    <a:pt x="100" y="3"/>
                    <a:pt x="101" y="4"/>
                  </a:cubicBezTo>
                  <a:cubicBezTo>
                    <a:pt x="102" y="5"/>
                    <a:pt x="102" y="6"/>
                    <a:pt x="103" y="7"/>
                  </a:cubicBezTo>
                  <a:cubicBezTo>
                    <a:pt x="104" y="9"/>
                    <a:pt x="106" y="12"/>
                    <a:pt x="106" y="13"/>
                  </a:cubicBezTo>
                  <a:cubicBezTo>
                    <a:pt x="107" y="15"/>
                    <a:pt x="106" y="19"/>
                    <a:pt x="106" y="20"/>
                  </a:cubicBezTo>
                  <a:cubicBezTo>
                    <a:pt x="106" y="22"/>
                    <a:pt x="106" y="23"/>
                    <a:pt x="106" y="25"/>
                  </a:cubicBezTo>
                  <a:cubicBezTo>
                    <a:pt x="105" y="27"/>
                    <a:pt x="105" y="29"/>
                    <a:pt x="104" y="31"/>
                  </a:cubicBezTo>
                  <a:cubicBezTo>
                    <a:pt x="104" y="33"/>
                    <a:pt x="104" y="35"/>
                    <a:pt x="104" y="36"/>
                  </a:cubicBezTo>
                  <a:cubicBezTo>
                    <a:pt x="103" y="37"/>
                    <a:pt x="103" y="37"/>
                    <a:pt x="103" y="38"/>
                  </a:cubicBezTo>
                  <a:cubicBezTo>
                    <a:pt x="102" y="39"/>
                    <a:pt x="103" y="41"/>
                    <a:pt x="103" y="42"/>
                  </a:cubicBezTo>
                  <a:cubicBezTo>
                    <a:pt x="103" y="43"/>
                    <a:pt x="103" y="44"/>
                    <a:pt x="103" y="46"/>
                  </a:cubicBezTo>
                  <a:cubicBezTo>
                    <a:pt x="100" y="51"/>
                    <a:pt x="96" y="54"/>
                    <a:pt x="94" y="60"/>
                  </a:cubicBezTo>
                  <a:cubicBezTo>
                    <a:pt x="94" y="62"/>
                    <a:pt x="96" y="72"/>
                    <a:pt x="96" y="73"/>
                  </a:cubicBezTo>
                  <a:cubicBezTo>
                    <a:pt x="99" y="73"/>
                    <a:pt x="100" y="73"/>
                    <a:pt x="102" y="72"/>
                  </a:cubicBezTo>
                  <a:cubicBezTo>
                    <a:pt x="103" y="72"/>
                    <a:pt x="104" y="72"/>
                    <a:pt x="105" y="71"/>
                  </a:cubicBezTo>
                  <a:cubicBezTo>
                    <a:pt x="110" y="70"/>
                    <a:pt x="110" y="66"/>
                    <a:pt x="112" y="60"/>
                  </a:cubicBezTo>
                  <a:cubicBezTo>
                    <a:pt x="112" y="58"/>
                    <a:pt x="115" y="56"/>
                    <a:pt x="116" y="54"/>
                  </a:cubicBezTo>
                  <a:cubicBezTo>
                    <a:pt x="116" y="54"/>
                    <a:pt x="116" y="53"/>
                    <a:pt x="116" y="53"/>
                  </a:cubicBezTo>
                  <a:cubicBezTo>
                    <a:pt x="116" y="53"/>
                    <a:pt x="118" y="48"/>
                    <a:pt x="117" y="47"/>
                  </a:cubicBezTo>
                  <a:cubicBezTo>
                    <a:pt x="118" y="47"/>
                    <a:pt x="119" y="47"/>
                    <a:pt x="119" y="45"/>
                  </a:cubicBezTo>
                  <a:cubicBezTo>
                    <a:pt x="119" y="43"/>
                    <a:pt x="119" y="41"/>
                    <a:pt x="119" y="38"/>
                  </a:cubicBezTo>
                  <a:cubicBezTo>
                    <a:pt x="118" y="35"/>
                    <a:pt x="120" y="23"/>
                    <a:pt x="122" y="19"/>
                  </a:cubicBezTo>
                  <a:cubicBezTo>
                    <a:pt x="122" y="18"/>
                    <a:pt x="122" y="18"/>
                    <a:pt x="121" y="19"/>
                  </a:cubicBezTo>
                  <a:cubicBezTo>
                    <a:pt x="119" y="13"/>
                    <a:pt x="118" y="11"/>
                    <a:pt x="124" y="9"/>
                  </a:cubicBezTo>
                  <a:cubicBezTo>
                    <a:pt x="126" y="9"/>
                    <a:pt x="126" y="8"/>
                    <a:pt x="128" y="9"/>
                  </a:cubicBezTo>
                  <a:cubicBezTo>
                    <a:pt x="132" y="11"/>
                    <a:pt x="134" y="17"/>
                    <a:pt x="135" y="22"/>
                  </a:cubicBezTo>
                  <a:cubicBezTo>
                    <a:pt x="135" y="23"/>
                    <a:pt x="135" y="24"/>
                    <a:pt x="135" y="25"/>
                  </a:cubicBezTo>
                  <a:cubicBezTo>
                    <a:pt x="135" y="26"/>
                    <a:pt x="136" y="27"/>
                    <a:pt x="136" y="29"/>
                  </a:cubicBezTo>
                  <a:cubicBezTo>
                    <a:pt x="135" y="29"/>
                    <a:pt x="135" y="29"/>
                    <a:pt x="134" y="30"/>
                  </a:cubicBezTo>
                  <a:cubicBezTo>
                    <a:pt x="135" y="35"/>
                    <a:pt x="130" y="39"/>
                    <a:pt x="128" y="42"/>
                  </a:cubicBezTo>
                  <a:cubicBezTo>
                    <a:pt x="128" y="44"/>
                    <a:pt x="127" y="46"/>
                    <a:pt x="127" y="48"/>
                  </a:cubicBezTo>
                  <a:cubicBezTo>
                    <a:pt x="127" y="48"/>
                    <a:pt x="126" y="49"/>
                    <a:pt x="126" y="50"/>
                  </a:cubicBezTo>
                  <a:cubicBezTo>
                    <a:pt x="128" y="53"/>
                    <a:pt x="126" y="59"/>
                    <a:pt x="124" y="63"/>
                  </a:cubicBezTo>
                  <a:cubicBezTo>
                    <a:pt x="123" y="66"/>
                    <a:pt x="124" y="69"/>
                    <a:pt x="123" y="74"/>
                  </a:cubicBezTo>
                  <a:cubicBezTo>
                    <a:pt x="122" y="78"/>
                    <a:pt x="117" y="84"/>
                    <a:pt x="114" y="85"/>
                  </a:cubicBezTo>
                  <a:cubicBezTo>
                    <a:pt x="109" y="88"/>
                    <a:pt x="100" y="78"/>
                    <a:pt x="96" y="85"/>
                  </a:cubicBezTo>
                  <a:cubicBezTo>
                    <a:pt x="95" y="86"/>
                    <a:pt x="95" y="89"/>
                    <a:pt x="94" y="91"/>
                  </a:cubicBezTo>
                  <a:cubicBezTo>
                    <a:pt x="94" y="98"/>
                    <a:pt x="94" y="106"/>
                    <a:pt x="94" y="113"/>
                  </a:cubicBezTo>
                  <a:cubicBezTo>
                    <a:pt x="94" y="119"/>
                    <a:pt x="93" y="124"/>
                    <a:pt x="92" y="129"/>
                  </a:cubicBezTo>
                  <a:cubicBezTo>
                    <a:pt x="92" y="130"/>
                    <a:pt x="92" y="142"/>
                    <a:pt x="92" y="142"/>
                  </a:cubicBezTo>
                  <a:cubicBezTo>
                    <a:pt x="92" y="143"/>
                    <a:pt x="89" y="153"/>
                    <a:pt x="90" y="154"/>
                  </a:cubicBezTo>
                  <a:cubicBezTo>
                    <a:pt x="88" y="155"/>
                    <a:pt x="87" y="158"/>
                    <a:pt x="86" y="160"/>
                  </a:cubicBezTo>
                  <a:cubicBezTo>
                    <a:pt x="86" y="162"/>
                    <a:pt x="86" y="164"/>
                    <a:pt x="86" y="166"/>
                  </a:cubicBezTo>
                  <a:cubicBezTo>
                    <a:pt x="84" y="168"/>
                    <a:pt x="84" y="170"/>
                    <a:pt x="83" y="172"/>
                  </a:cubicBezTo>
                  <a:cubicBezTo>
                    <a:pt x="83" y="173"/>
                    <a:pt x="80" y="175"/>
                    <a:pt x="79" y="176"/>
                  </a:cubicBezTo>
                  <a:cubicBezTo>
                    <a:pt x="78" y="177"/>
                    <a:pt x="72" y="173"/>
                    <a:pt x="71" y="171"/>
                  </a:cubicBezTo>
                  <a:cubicBezTo>
                    <a:pt x="71" y="170"/>
                    <a:pt x="69" y="168"/>
                    <a:pt x="69" y="166"/>
                  </a:cubicBezTo>
                  <a:cubicBezTo>
                    <a:pt x="68" y="165"/>
                    <a:pt x="68" y="163"/>
                    <a:pt x="69" y="162"/>
                  </a:cubicBezTo>
                  <a:cubicBezTo>
                    <a:pt x="67" y="158"/>
                    <a:pt x="65" y="149"/>
                    <a:pt x="61" y="149"/>
                  </a:cubicBezTo>
                  <a:cubicBezTo>
                    <a:pt x="61" y="156"/>
                    <a:pt x="61" y="162"/>
                    <a:pt x="60" y="169"/>
                  </a:cubicBezTo>
                  <a:cubicBezTo>
                    <a:pt x="61" y="171"/>
                    <a:pt x="61" y="172"/>
                    <a:pt x="61" y="174"/>
                  </a:cubicBezTo>
                  <a:cubicBezTo>
                    <a:pt x="60" y="177"/>
                    <a:pt x="59" y="180"/>
                    <a:pt x="58" y="183"/>
                  </a:cubicBezTo>
                  <a:cubicBezTo>
                    <a:pt x="58" y="188"/>
                    <a:pt x="58" y="194"/>
                    <a:pt x="58" y="199"/>
                  </a:cubicBezTo>
                  <a:cubicBezTo>
                    <a:pt x="58" y="209"/>
                    <a:pt x="61" y="222"/>
                    <a:pt x="52" y="223"/>
                  </a:cubicBezTo>
                  <a:cubicBezTo>
                    <a:pt x="51" y="221"/>
                    <a:pt x="48" y="222"/>
                    <a:pt x="47" y="220"/>
                  </a:cubicBezTo>
                  <a:cubicBezTo>
                    <a:pt x="47" y="218"/>
                    <a:pt x="47" y="217"/>
                    <a:pt x="47" y="215"/>
                  </a:cubicBezTo>
                  <a:cubicBezTo>
                    <a:pt x="46" y="213"/>
                    <a:pt x="45" y="212"/>
                    <a:pt x="45" y="211"/>
                  </a:cubicBezTo>
                  <a:cubicBezTo>
                    <a:pt x="43" y="207"/>
                    <a:pt x="45" y="202"/>
                    <a:pt x="44" y="198"/>
                  </a:cubicBezTo>
                  <a:cubicBezTo>
                    <a:pt x="43" y="190"/>
                    <a:pt x="43" y="178"/>
                    <a:pt x="44" y="170"/>
                  </a:cubicBezTo>
                  <a:cubicBezTo>
                    <a:pt x="46" y="163"/>
                    <a:pt x="43" y="156"/>
                    <a:pt x="46" y="152"/>
                  </a:cubicBezTo>
                  <a:cubicBezTo>
                    <a:pt x="45" y="150"/>
                    <a:pt x="44" y="148"/>
                    <a:pt x="41" y="148"/>
                  </a:cubicBezTo>
                  <a:cubicBezTo>
                    <a:pt x="39" y="148"/>
                    <a:pt x="37" y="150"/>
                    <a:pt x="36" y="150"/>
                  </a:cubicBezTo>
                  <a:cubicBezTo>
                    <a:pt x="33" y="151"/>
                    <a:pt x="29" y="151"/>
                    <a:pt x="27" y="153"/>
                  </a:cubicBezTo>
                  <a:cubicBezTo>
                    <a:pt x="26" y="157"/>
                    <a:pt x="10" y="158"/>
                    <a:pt x="6" y="155"/>
                  </a:cubicBezTo>
                  <a:cubicBezTo>
                    <a:pt x="5" y="154"/>
                    <a:pt x="5" y="153"/>
                    <a:pt x="5" y="151"/>
                  </a:cubicBezTo>
                  <a:cubicBezTo>
                    <a:pt x="4" y="151"/>
                    <a:pt x="3" y="150"/>
                    <a:pt x="2" y="149"/>
                  </a:cubicBezTo>
                  <a:cubicBezTo>
                    <a:pt x="1" y="146"/>
                    <a:pt x="2" y="142"/>
                    <a:pt x="1" y="139"/>
                  </a:cubicBezTo>
                  <a:cubicBezTo>
                    <a:pt x="1" y="136"/>
                    <a:pt x="0" y="134"/>
                    <a:pt x="0" y="132"/>
                  </a:cubicBezTo>
                  <a:cubicBezTo>
                    <a:pt x="1" y="130"/>
                    <a:pt x="2" y="127"/>
                    <a:pt x="2" y="126"/>
                  </a:cubicBezTo>
                  <a:cubicBezTo>
                    <a:pt x="2" y="125"/>
                    <a:pt x="2" y="116"/>
                    <a:pt x="2" y="115"/>
                  </a:cubicBezTo>
                  <a:cubicBezTo>
                    <a:pt x="3" y="111"/>
                    <a:pt x="5" y="107"/>
                    <a:pt x="7" y="105"/>
                  </a:cubicBezTo>
                  <a:cubicBezTo>
                    <a:pt x="7" y="102"/>
                    <a:pt x="7" y="98"/>
                    <a:pt x="7" y="95"/>
                  </a:cubicBezTo>
                  <a:cubicBezTo>
                    <a:pt x="8" y="94"/>
                    <a:pt x="9" y="93"/>
                    <a:pt x="10" y="92"/>
                  </a:cubicBezTo>
                  <a:cubicBezTo>
                    <a:pt x="11" y="89"/>
                    <a:pt x="10" y="86"/>
                    <a:pt x="11" y="84"/>
                  </a:cubicBezTo>
                  <a:cubicBezTo>
                    <a:pt x="12" y="82"/>
                    <a:pt x="10" y="71"/>
                    <a:pt x="11" y="68"/>
                  </a:cubicBezTo>
                  <a:cubicBezTo>
                    <a:pt x="11" y="66"/>
                    <a:pt x="11" y="64"/>
                    <a:pt x="10" y="62"/>
                  </a:cubicBezTo>
                  <a:cubicBezTo>
                    <a:pt x="11" y="61"/>
                    <a:pt x="14" y="51"/>
                    <a:pt x="14" y="50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17" y="47"/>
                    <a:pt x="23" y="32"/>
                    <a:pt x="30" y="38"/>
                  </a:cubicBezTo>
                  <a:cubicBezTo>
                    <a:pt x="37" y="45"/>
                    <a:pt x="27" y="48"/>
                    <a:pt x="29" y="53"/>
                  </a:cubicBezTo>
                  <a:cubicBezTo>
                    <a:pt x="30" y="57"/>
                    <a:pt x="31" y="60"/>
                    <a:pt x="30" y="65"/>
                  </a:cubicBezTo>
                  <a:cubicBezTo>
                    <a:pt x="30" y="66"/>
                    <a:pt x="30" y="66"/>
                    <a:pt x="30" y="66"/>
                  </a:cubicBezTo>
                  <a:cubicBezTo>
                    <a:pt x="30" y="68"/>
                    <a:pt x="29" y="69"/>
                    <a:pt x="28" y="70"/>
                  </a:cubicBezTo>
                  <a:cubicBezTo>
                    <a:pt x="28" y="71"/>
                    <a:pt x="28" y="73"/>
                    <a:pt x="28" y="74"/>
                  </a:cubicBezTo>
                  <a:cubicBezTo>
                    <a:pt x="27" y="80"/>
                    <a:pt x="28" y="80"/>
                    <a:pt x="25" y="84"/>
                  </a:cubicBezTo>
                  <a:cubicBezTo>
                    <a:pt x="25" y="86"/>
                    <a:pt x="26" y="87"/>
                    <a:pt x="27" y="88"/>
                  </a:cubicBezTo>
                  <a:cubicBezTo>
                    <a:pt x="27" y="90"/>
                    <a:pt x="28" y="98"/>
                    <a:pt x="29" y="100"/>
                  </a:cubicBezTo>
                  <a:cubicBezTo>
                    <a:pt x="31" y="100"/>
                    <a:pt x="34" y="99"/>
                    <a:pt x="35" y="98"/>
                  </a:cubicBezTo>
                  <a:cubicBezTo>
                    <a:pt x="36" y="98"/>
                    <a:pt x="37" y="98"/>
                    <a:pt x="38" y="98"/>
                  </a:cubicBezTo>
                  <a:cubicBezTo>
                    <a:pt x="40" y="95"/>
                    <a:pt x="45" y="93"/>
                    <a:pt x="47" y="90"/>
                  </a:cubicBezTo>
                  <a:cubicBezTo>
                    <a:pt x="48" y="89"/>
                    <a:pt x="51" y="87"/>
                    <a:pt x="49" y="86"/>
                  </a:cubicBezTo>
                  <a:cubicBezTo>
                    <a:pt x="50" y="85"/>
                    <a:pt x="51" y="84"/>
                    <a:pt x="52" y="82"/>
                  </a:cubicBezTo>
                  <a:cubicBezTo>
                    <a:pt x="53" y="76"/>
                    <a:pt x="50" y="69"/>
                    <a:pt x="49" y="64"/>
                  </a:cubicBezTo>
                  <a:cubicBezTo>
                    <a:pt x="49" y="64"/>
                    <a:pt x="49" y="55"/>
                    <a:pt x="49" y="54"/>
                  </a:cubicBezTo>
                  <a:cubicBezTo>
                    <a:pt x="48" y="51"/>
                    <a:pt x="51" y="44"/>
                    <a:pt x="51" y="41"/>
                  </a:cubicBezTo>
                  <a:cubicBezTo>
                    <a:pt x="52" y="37"/>
                    <a:pt x="50" y="34"/>
                    <a:pt x="50" y="31"/>
                  </a:cubicBezTo>
                  <a:cubicBezTo>
                    <a:pt x="50" y="29"/>
                    <a:pt x="52" y="28"/>
                    <a:pt x="50" y="26"/>
                  </a:cubicBezTo>
                  <a:cubicBezTo>
                    <a:pt x="50" y="25"/>
                    <a:pt x="52" y="18"/>
                    <a:pt x="52" y="18"/>
                  </a:cubicBezTo>
                  <a:cubicBezTo>
                    <a:pt x="54" y="13"/>
                    <a:pt x="58" y="0"/>
                    <a:pt x="66" y="4"/>
                  </a:cubicBezTo>
                  <a:cubicBezTo>
                    <a:pt x="68" y="5"/>
                    <a:pt x="69" y="7"/>
                    <a:pt x="70" y="10"/>
                  </a:cubicBezTo>
                  <a:cubicBezTo>
                    <a:pt x="71" y="11"/>
                    <a:pt x="72" y="13"/>
                    <a:pt x="72" y="14"/>
                  </a:cubicBezTo>
                  <a:cubicBezTo>
                    <a:pt x="74" y="21"/>
                    <a:pt x="69" y="27"/>
                    <a:pt x="69" y="34"/>
                  </a:cubicBezTo>
                  <a:cubicBezTo>
                    <a:pt x="69" y="36"/>
                    <a:pt x="68" y="40"/>
                    <a:pt x="67" y="43"/>
                  </a:cubicBezTo>
                  <a:cubicBezTo>
                    <a:pt x="66" y="45"/>
                    <a:pt x="67" y="50"/>
                    <a:pt x="66" y="53"/>
                  </a:cubicBezTo>
                  <a:cubicBezTo>
                    <a:pt x="66" y="54"/>
                    <a:pt x="65" y="55"/>
                    <a:pt x="65" y="55"/>
                  </a:cubicBezTo>
                  <a:cubicBezTo>
                    <a:pt x="64" y="60"/>
                    <a:pt x="64" y="64"/>
                    <a:pt x="64" y="68"/>
                  </a:cubicBezTo>
                  <a:cubicBezTo>
                    <a:pt x="63" y="70"/>
                    <a:pt x="63" y="71"/>
                    <a:pt x="62" y="73"/>
                  </a:cubicBezTo>
                  <a:cubicBezTo>
                    <a:pt x="60" y="80"/>
                    <a:pt x="63" y="94"/>
                    <a:pt x="65" y="97"/>
                  </a:cubicBezTo>
                  <a:cubicBezTo>
                    <a:pt x="68" y="97"/>
                    <a:pt x="68" y="102"/>
                    <a:pt x="69" y="105"/>
                  </a:cubicBezTo>
                  <a:cubicBezTo>
                    <a:pt x="71" y="109"/>
                    <a:pt x="75" y="116"/>
                    <a:pt x="72" y="121"/>
                  </a:cubicBezTo>
                  <a:cubicBezTo>
                    <a:pt x="71" y="123"/>
                    <a:pt x="70" y="124"/>
                    <a:pt x="69" y="126"/>
                  </a:cubicBezTo>
                  <a:cubicBezTo>
                    <a:pt x="69" y="128"/>
                    <a:pt x="69" y="129"/>
                    <a:pt x="69" y="131"/>
                  </a:cubicBezTo>
                  <a:cubicBezTo>
                    <a:pt x="68" y="132"/>
                    <a:pt x="67" y="133"/>
                    <a:pt x="67" y="135"/>
                  </a:cubicBezTo>
                  <a:cubicBezTo>
                    <a:pt x="66" y="137"/>
                    <a:pt x="63" y="138"/>
                    <a:pt x="62" y="139"/>
                  </a:cubicBezTo>
                  <a:cubicBezTo>
                    <a:pt x="61" y="143"/>
                    <a:pt x="68" y="149"/>
                    <a:pt x="70" y="151"/>
                  </a:cubicBezTo>
                  <a:cubicBezTo>
                    <a:pt x="71" y="151"/>
                    <a:pt x="72" y="151"/>
                    <a:pt x="72" y="151"/>
                  </a:cubicBezTo>
                  <a:cubicBezTo>
                    <a:pt x="72" y="152"/>
                    <a:pt x="73" y="153"/>
                    <a:pt x="74" y="153"/>
                  </a:cubicBezTo>
                  <a:cubicBezTo>
                    <a:pt x="74" y="153"/>
                    <a:pt x="74" y="153"/>
                    <a:pt x="74" y="153"/>
                  </a:cubicBezTo>
                  <a:cubicBezTo>
                    <a:pt x="75" y="154"/>
                    <a:pt x="76" y="156"/>
                    <a:pt x="78" y="155"/>
                  </a:cubicBezTo>
                  <a:cubicBezTo>
                    <a:pt x="78" y="150"/>
                    <a:pt x="81" y="144"/>
                    <a:pt x="82" y="139"/>
                  </a:cubicBezTo>
                  <a:cubicBezTo>
                    <a:pt x="83" y="135"/>
                    <a:pt x="83" y="121"/>
                    <a:pt x="83" y="114"/>
                  </a:cubicBezTo>
                  <a:cubicBezTo>
                    <a:pt x="82" y="111"/>
                    <a:pt x="84" y="107"/>
                    <a:pt x="85" y="105"/>
                  </a:cubicBezTo>
                  <a:cubicBezTo>
                    <a:pt x="85" y="102"/>
                    <a:pt x="85" y="100"/>
                    <a:pt x="85" y="97"/>
                  </a:cubicBezTo>
                  <a:cubicBezTo>
                    <a:pt x="86" y="96"/>
                    <a:pt x="86" y="94"/>
                    <a:pt x="86" y="93"/>
                  </a:cubicBezTo>
                  <a:cubicBezTo>
                    <a:pt x="87" y="90"/>
                    <a:pt x="85" y="86"/>
                    <a:pt x="85" y="84"/>
                  </a:cubicBezTo>
                  <a:cubicBezTo>
                    <a:pt x="82" y="83"/>
                    <a:pt x="77" y="83"/>
                    <a:pt x="75" y="85"/>
                  </a:cubicBezTo>
                  <a:cubicBezTo>
                    <a:pt x="73" y="86"/>
                    <a:pt x="74" y="87"/>
                    <a:pt x="72" y="88"/>
                  </a:cubicBezTo>
                  <a:cubicBezTo>
                    <a:pt x="70" y="89"/>
                    <a:pt x="70" y="87"/>
                    <a:pt x="69" y="89"/>
                  </a:cubicBezTo>
                  <a:cubicBezTo>
                    <a:pt x="69" y="90"/>
                    <a:pt x="67" y="91"/>
                    <a:pt x="66" y="91"/>
                  </a:cubicBezTo>
                  <a:cubicBezTo>
                    <a:pt x="65" y="91"/>
                    <a:pt x="64" y="91"/>
                    <a:pt x="64" y="90"/>
                  </a:cubicBezTo>
                  <a:cubicBezTo>
                    <a:pt x="63" y="88"/>
                    <a:pt x="64" y="87"/>
                    <a:pt x="64" y="85"/>
                  </a:cubicBezTo>
                  <a:cubicBezTo>
                    <a:pt x="66" y="85"/>
                    <a:pt x="67" y="83"/>
                    <a:pt x="69" y="81"/>
                  </a:cubicBezTo>
                  <a:cubicBezTo>
                    <a:pt x="70" y="81"/>
                    <a:pt x="71" y="81"/>
                    <a:pt x="71" y="81"/>
                  </a:cubicBezTo>
                  <a:cubicBezTo>
                    <a:pt x="76" y="80"/>
                    <a:pt x="82" y="80"/>
                    <a:pt x="85" y="76"/>
                  </a:cubicBezTo>
                  <a:cubicBezTo>
                    <a:pt x="84" y="72"/>
                    <a:pt x="86" y="59"/>
                    <a:pt x="87" y="54"/>
                  </a:cubicBezTo>
                  <a:cubicBezTo>
                    <a:pt x="87" y="52"/>
                    <a:pt x="87" y="49"/>
                    <a:pt x="87" y="47"/>
                  </a:cubicBezTo>
                  <a:cubicBezTo>
                    <a:pt x="88" y="40"/>
                    <a:pt x="86" y="30"/>
                    <a:pt x="87" y="24"/>
                  </a:cubicBezTo>
                  <a:cubicBezTo>
                    <a:pt x="87" y="20"/>
                    <a:pt x="90" y="16"/>
                    <a:pt x="91" y="12"/>
                  </a:cubicBezTo>
                  <a:cubicBezTo>
                    <a:pt x="89" y="10"/>
                    <a:pt x="89" y="8"/>
                    <a:pt x="89" y="4"/>
                  </a:cubicBezTo>
                  <a:cubicBezTo>
                    <a:pt x="90" y="3"/>
                    <a:pt x="93" y="3"/>
                    <a:pt x="9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" name="Freeform 60"/>
            <p:cNvSpPr/>
            <p:nvPr/>
          </p:nvSpPr>
          <p:spPr bwMode="auto">
            <a:xfrm>
              <a:off x="4600576" y="3017838"/>
              <a:ext cx="358775" cy="234950"/>
            </a:xfrm>
            <a:custGeom>
              <a:avLst/>
              <a:gdLst>
                <a:gd name="T0" fmla="*/ 47 w 118"/>
                <a:gd name="T1" fmla="*/ 0 h 77"/>
                <a:gd name="T2" fmla="*/ 52 w 118"/>
                <a:gd name="T3" fmla="*/ 3 h 77"/>
                <a:gd name="T4" fmla="*/ 53 w 118"/>
                <a:gd name="T5" fmla="*/ 4 h 77"/>
                <a:gd name="T6" fmla="*/ 65 w 118"/>
                <a:gd name="T7" fmla="*/ 8 h 77"/>
                <a:gd name="T8" fmla="*/ 71 w 118"/>
                <a:gd name="T9" fmla="*/ 9 h 77"/>
                <a:gd name="T10" fmla="*/ 74 w 118"/>
                <a:gd name="T11" fmla="*/ 11 h 77"/>
                <a:gd name="T12" fmla="*/ 88 w 118"/>
                <a:gd name="T13" fmla="*/ 19 h 77"/>
                <a:gd name="T14" fmla="*/ 88 w 118"/>
                <a:gd name="T15" fmla="*/ 38 h 77"/>
                <a:gd name="T16" fmla="*/ 79 w 118"/>
                <a:gd name="T17" fmla="*/ 48 h 77"/>
                <a:gd name="T18" fmla="*/ 65 w 118"/>
                <a:gd name="T19" fmla="*/ 57 h 77"/>
                <a:gd name="T20" fmla="*/ 70 w 118"/>
                <a:gd name="T21" fmla="*/ 59 h 77"/>
                <a:gd name="T22" fmla="*/ 86 w 118"/>
                <a:gd name="T23" fmla="*/ 60 h 77"/>
                <a:gd name="T24" fmla="*/ 93 w 118"/>
                <a:gd name="T25" fmla="*/ 59 h 77"/>
                <a:gd name="T26" fmla="*/ 113 w 118"/>
                <a:gd name="T27" fmla="*/ 64 h 77"/>
                <a:gd name="T28" fmla="*/ 116 w 118"/>
                <a:gd name="T29" fmla="*/ 75 h 77"/>
                <a:gd name="T30" fmla="*/ 101 w 118"/>
                <a:gd name="T31" fmla="*/ 75 h 77"/>
                <a:gd name="T32" fmla="*/ 88 w 118"/>
                <a:gd name="T33" fmla="*/ 76 h 77"/>
                <a:gd name="T34" fmla="*/ 76 w 118"/>
                <a:gd name="T35" fmla="*/ 75 h 77"/>
                <a:gd name="T36" fmla="*/ 50 w 118"/>
                <a:gd name="T37" fmla="*/ 75 h 77"/>
                <a:gd name="T38" fmla="*/ 44 w 118"/>
                <a:gd name="T39" fmla="*/ 75 h 77"/>
                <a:gd name="T40" fmla="*/ 34 w 118"/>
                <a:gd name="T41" fmla="*/ 77 h 77"/>
                <a:gd name="T42" fmla="*/ 23 w 118"/>
                <a:gd name="T43" fmla="*/ 75 h 77"/>
                <a:gd name="T44" fmla="*/ 16 w 118"/>
                <a:gd name="T45" fmla="*/ 69 h 77"/>
                <a:gd name="T46" fmla="*/ 18 w 118"/>
                <a:gd name="T47" fmla="*/ 65 h 77"/>
                <a:gd name="T48" fmla="*/ 56 w 118"/>
                <a:gd name="T49" fmla="*/ 54 h 77"/>
                <a:gd name="T50" fmla="*/ 61 w 118"/>
                <a:gd name="T51" fmla="*/ 48 h 77"/>
                <a:gd name="T52" fmla="*/ 68 w 118"/>
                <a:gd name="T53" fmla="*/ 42 h 77"/>
                <a:gd name="T54" fmla="*/ 60 w 118"/>
                <a:gd name="T55" fmla="*/ 29 h 77"/>
                <a:gd name="T56" fmla="*/ 50 w 118"/>
                <a:gd name="T57" fmla="*/ 26 h 77"/>
                <a:gd name="T58" fmla="*/ 48 w 118"/>
                <a:gd name="T59" fmla="*/ 25 h 77"/>
                <a:gd name="T60" fmla="*/ 40 w 118"/>
                <a:gd name="T61" fmla="*/ 31 h 77"/>
                <a:gd name="T62" fmla="*/ 20 w 118"/>
                <a:gd name="T63" fmla="*/ 47 h 77"/>
                <a:gd name="T64" fmla="*/ 9 w 118"/>
                <a:gd name="T65" fmla="*/ 53 h 77"/>
                <a:gd name="T66" fmla="*/ 3 w 118"/>
                <a:gd name="T67" fmla="*/ 53 h 77"/>
                <a:gd name="T68" fmla="*/ 0 w 118"/>
                <a:gd name="T69" fmla="*/ 48 h 77"/>
                <a:gd name="T70" fmla="*/ 18 w 118"/>
                <a:gd name="T71" fmla="*/ 33 h 77"/>
                <a:gd name="T72" fmla="*/ 21 w 118"/>
                <a:gd name="T73" fmla="*/ 30 h 77"/>
                <a:gd name="T74" fmla="*/ 24 w 118"/>
                <a:gd name="T75" fmla="*/ 29 h 77"/>
                <a:gd name="T76" fmla="*/ 26 w 118"/>
                <a:gd name="T77" fmla="*/ 27 h 77"/>
                <a:gd name="T78" fmla="*/ 34 w 118"/>
                <a:gd name="T79" fmla="*/ 14 h 77"/>
                <a:gd name="T80" fmla="*/ 31 w 118"/>
                <a:gd name="T81" fmla="*/ 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8" h="77">
                  <a:moveTo>
                    <a:pt x="38" y="0"/>
                  </a:moveTo>
                  <a:cubicBezTo>
                    <a:pt x="42" y="1"/>
                    <a:pt x="44" y="0"/>
                    <a:pt x="47" y="0"/>
                  </a:cubicBezTo>
                  <a:cubicBezTo>
                    <a:pt x="49" y="1"/>
                    <a:pt x="50" y="2"/>
                    <a:pt x="51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2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5" y="4"/>
                    <a:pt x="61" y="6"/>
                    <a:pt x="62" y="6"/>
                  </a:cubicBezTo>
                  <a:cubicBezTo>
                    <a:pt x="63" y="6"/>
                    <a:pt x="64" y="8"/>
                    <a:pt x="65" y="8"/>
                  </a:cubicBezTo>
                  <a:cubicBezTo>
                    <a:pt x="66" y="8"/>
                    <a:pt x="70" y="9"/>
                    <a:pt x="70" y="9"/>
                  </a:cubicBezTo>
                  <a:cubicBezTo>
                    <a:pt x="70" y="9"/>
                    <a:pt x="70" y="9"/>
                    <a:pt x="71" y="9"/>
                  </a:cubicBezTo>
                  <a:cubicBezTo>
                    <a:pt x="71" y="9"/>
                    <a:pt x="72" y="10"/>
                    <a:pt x="72" y="11"/>
                  </a:cubicBezTo>
                  <a:cubicBezTo>
                    <a:pt x="73" y="11"/>
                    <a:pt x="73" y="10"/>
                    <a:pt x="74" y="11"/>
                  </a:cubicBezTo>
                  <a:cubicBezTo>
                    <a:pt x="75" y="12"/>
                    <a:pt x="76" y="13"/>
                    <a:pt x="78" y="14"/>
                  </a:cubicBezTo>
                  <a:cubicBezTo>
                    <a:pt x="80" y="15"/>
                    <a:pt x="86" y="16"/>
                    <a:pt x="88" y="19"/>
                  </a:cubicBezTo>
                  <a:cubicBezTo>
                    <a:pt x="89" y="21"/>
                    <a:pt x="88" y="30"/>
                    <a:pt x="88" y="31"/>
                  </a:cubicBezTo>
                  <a:cubicBezTo>
                    <a:pt x="88" y="33"/>
                    <a:pt x="88" y="36"/>
                    <a:pt x="88" y="38"/>
                  </a:cubicBezTo>
                  <a:cubicBezTo>
                    <a:pt x="87" y="40"/>
                    <a:pt x="86" y="43"/>
                    <a:pt x="84" y="44"/>
                  </a:cubicBezTo>
                  <a:cubicBezTo>
                    <a:pt x="82" y="46"/>
                    <a:pt x="80" y="45"/>
                    <a:pt x="79" y="48"/>
                  </a:cubicBezTo>
                  <a:cubicBezTo>
                    <a:pt x="77" y="48"/>
                    <a:pt x="65" y="53"/>
                    <a:pt x="65" y="57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5" y="58"/>
                    <a:pt x="65" y="58"/>
                    <a:pt x="66" y="59"/>
                  </a:cubicBezTo>
                  <a:cubicBezTo>
                    <a:pt x="66" y="59"/>
                    <a:pt x="70" y="59"/>
                    <a:pt x="70" y="59"/>
                  </a:cubicBezTo>
                  <a:cubicBezTo>
                    <a:pt x="72" y="60"/>
                    <a:pt x="81" y="57"/>
                    <a:pt x="85" y="59"/>
                  </a:cubicBezTo>
                  <a:cubicBezTo>
                    <a:pt x="85" y="59"/>
                    <a:pt x="86" y="59"/>
                    <a:pt x="86" y="60"/>
                  </a:cubicBezTo>
                  <a:cubicBezTo>
                    <a:pt x="92" y="59"/>
                    <a:pt x="92" y="59"/>
                    <a:pt x="92" y="59"/>
                  </a:cubicBezTo>
                  <a:cubicBezTo>
                    <a:pt x="92" y="59"/>
                    <a:pt x="92" y="59"/>
                    <a:pt x="93" y="59"/>
                  </a:cubicBezTo>
                  <a:cubicBezTo>
                    <a:pt x="94" y="61"/>
                    <a:pt x="100" y="62"/>
                    <a:pt x="102" y="60"/>
                  </a:cubicBezTo>
                  <a:cubicBezTo>
                    <a:pt x="105" y="61"/>
                    <a:pt x="110" y="61"/>
                    <a:pt x="113" y="64"/>
                  </a:cubicBezTo>
                  <a:cubicBezTo>
                    <a:pt x="114" y="65"/>
                    <a:pt x="116" y="69"/>
                    <a:pt x="118" y="71"/>
                  </a:cubicBezTo>
                  <a:cubicBezTo>
                    <a:pt x="117" y="72"/>
                    <a:pt x="116" y="74"/>
                    <a:pt x="116" y="75"/>
                  </a:cubicBezTo>
                  <a:cubicBezTo>
                    <a:pt x="114" y="76"/>
                    <a:pt x="108" y="76"/>
                    <a:pt x="106" y="75"/>
                  </a:cubicBezTo>
                  <a:cubicBezTo>
                    <a:pt x="104" y="75"/>
                    <a:pt x="103" y="75"/>
                    <a:pt x="101" y="75"/>
                  </a:cubicBezTo>
                  <a:cubicBezTo>
                    <a:pt x="101" y="75"/>
                    <a:pt x="100" y="74"/>
                    <a:pt x="99" y="75"/>
                  </a:cubicBezTo>
                  <a:cubicBezTo>
                    <a:pt x="97" y="76"/>
                    <a:pt x="90" y="76"/>
                    <a:pt x="88" y="76"/>
                  </a:cubicBezTo>
                  <a:cubicBezTo>
                    <a:pt x="87" y="76"/>
                    <a:pt x="83" y="75"/>
                    <a:pt x="82" y="76"/>
                  </a:cubicBezTo>
                  <a:cubicBezTo>
                    <a:pt x="81" y="76"/>
                    <a:pt x="78" y="74"/>
                    <a:pt x="76" y="75"/>
                  </a:cubicBezTo>
                  <a:cubicBezTo>
                    <a:pt x="74" y="75"/>
                    <a:pt x="65" y="74"/>
                    <a:pt x="61" y="75"/>
                  </a:cubicBezTo>
                  <a:cubicBezTo>
                    <a:pt x="60" y="75"/>
                    <a:pt x="53" y="74"/>
                    <a:pt x="50" y="75"/>
                  </a:cubicBezTo>
                  <a:cubicBezTo>
                    <a:pt x="49" y="75"/>
                    <a:pt x="48" y="75"/>
                    <a:pt x="47" y="76"/>
                  </a:cubicBezTo>
                  <a:cubicBezTo>
                    <a:pt x="46" y="75"/>
                    <a:pt x="45" y="75"/>
                    <a:pt x="44" y="75"/>
                  </a:cubicBezTo>
                  <a:cubicBezTo>
                    <a:pt x="43" y="76"/>
                    <a:pt x="42" y="76"/>
                    <a:pt x="41" y="77"/>
                  </a:cubicBezTo>
                  <a:cubicBezTo>
                    <a:pt x="40" y="77"/>
                    <a:pt x="34" y="77"/>
                    <a:pt x="34" y="77"/>
                  </a:cubicBezTo>
                  <a:cubicBezTo>
                    <a:pt x="33" y="77"/>
                    <a:pt x="33" y="77"/>
                    <a:pt x="32" y="76"/>
                  </a:cubicBezTo>
                  <a:cubicBezTo>
                    <a:pt x="32" y="76"/>
                    <a:pt x="24" y="74"/>
                    <a:pt x="23" y="75"/>
                  </a:cubicBezTo>
                  <a:cubicBezTo>
                    <a:pt x="22" y="74"/>
                    <a:pt x="21" y="74"/>
                    <a:pt x="19" y="72"/>
                  </a:cubicBezTo>
                  <a:cubicBezTo>
                    <a:pt x="17" y="72"/>
                    <a:pt x="18" y="70"/>
                    <a:pt x="16" y="69"/>
                  </a:cubicBezTo>
                  <a:cubicBezTo>
                    <a:pt x="16" y="68"/>
                    <a:pt x="16" y="68"/>
                    <a:pt x="16" y="67"/>
                  </a:cubicBezTo>
                  <a:cubicBezTo>
                    <a:pt x="17" y="67"/>
                    <a:pt x="17" y="66"/>
                    <a:pt x="18" y="65"/>
                  </a:cubicBezTo>
                  <a:cubicBezTo>
                    <a:pt x="23" y="67"/>
                    <a:pt x="40" y="61"/>
                    <a:pt x="44" y="58"/>
                  </a:cubicBezTo>
                  <a:cubicBezTo>
                    <a:pt x="47" y="59"/>
                    <a:pt x="53" y="56"/>
                    <a:pt x="56" y="54"/>
                  </a:cubicBezTo>
                  <a:cubicBezTo>
                    <a:pt x="56" y="53"/>
                    <a:pt x="56" y="52"/>
                    <a:pt x="57" y="51"/>
                  </a:cubicBezTo>
                  <a:cubicBezTo>
                    <a:pt x="58" y="50"/>
                    <a:pt x="60" y="49"/>
                    <a:pt x="61" y="48"/>
                  </a:cubicBezTo>
                  <a:cubicBezTo>
                    <a:pt x="62" y="48"/>
                    <a:pt x="62" y="47"/>
                    <a:pt x="62" y="46"/>
                  </a:cubicBezTo>
                  <a:cubicBezTo>
                    <a:pt x="64" y="45"/>
                    <a:pt x="66" y="43"/>
                    <a:pt x="68" y="42"/>
                  </a:cubicBezTo>
                  <a:cubicBezTo>
                    <a:pt x="70" y="40"/>
                    <a:pt x="71" y="38"/>
                    <a:pt x="72" y="37"/>
                  </a:cubicBezTo>
                  <a:cubicBezTo>
                    <a:pt x="69" y="31"/>
                    <a:pt x="62" y="32"/>
                    <a:pt x="60" y="29"/>
                  </a:cubicBezTo>
                  <a:cubicBezTo>
                    <a:pt x="59" y="29"/>
                    <a:pt x="58" y="28"/>
                    <a:pt x="58" y="28"/>
                  </a:cubicBezTo>
                  <a:cubicBezTo>
                    <a:pt x="54" y="26"/>
                    <a:pt x="53" y="29"/>
                    <a:pt x="50" y="26"/>
                  </a:cubicBezTo>
                  <a:cubicBezTo>
                    <a:pt x="50" y="25"/>
                    <a:pt x="50" y="26"/>
                    <a:pt x="50" y="25"/>
                  </a:cubicBezTo>
                  <a:cubicBezTo>
                    <a:pt x="49" y="25"/>
                    <a:pt x="49" y="25"/>
                    <a:pt x="48" y="25"/>
                  </a:cubicBezTo>
                  <a:cubicBezTo>
                    <a:pt x="47" y="27"/>
                    <a:pt x="44" y="29"/>
                    <a:pt x="42" y="30"/>
                  </a:cubicBezTo>
                  <a:cubicBezTo>
                    <a:pt x="41" y="30"/>
                    <a:pt x="41" y="31"/>
                    <a:pt x="40" y="31"/>
                  </a:cubicBezTo>
                  <a:cubicBezTo>
                    <a:pt x="40" y="35"/>
                    <a:pt x="35" y="36"/>
                    <a:pt x="32" y="37"/>
                  </a:cubicBezTo>
                  <a:cubicBezTo>
                    <a:pt x="27" y="40"/>
                    <a:pt x="24" y="44"/>
                    <a:pt x="20" y="47"/>
                  </a:cubicBezTo>
                  <a:cubicBezTo>
                    <a:pt x="19" y="48"/>
                    <a:pt x="18" y="47"/>
                    <a:pt x="17" y="48"/>
                  </a:cubicBezTo>
                  <a:cubicBezTo>
                    <a:pt x="14" y="49"/>
                    <a:pt x="11" y="50"/>
                    <a:pt x="9" y="53"/>
                  </a:cubicBezTo>
                  <a:cubicBezTo>
                    <a:pt x="7" y="53"/>
                    <a:pt x="7" y="53"/>
                    <a:pt x="6" y="52"/>
                  </a:cubicBezTo>
                  <a:cubicBezTo>
                    <a:pt x="5" y="52"/>
                    <a:pt x="4" y="53"/>
                    <a:pt x="3" y="53"/>
                  </a:cubicBezTo>
                  <a:cubicBezTo>
                    <a:pt x="2" y="53"/>
                    <a:pt x="2" y="53"/>
                    <a:pt x="1" y="52"/>
                  </a:cubicBezTo>
                  <a:cubicBezTo>
                    <a:pt x="1" y="51"/>
                    <a:pt x="0" y="48"/>
                    <a:pt x="0" y="48"/>
                  </a:cubicBezTo>
                  <a:cubicBezTo>
                    <a:pt x="3" y="45"/>
                    <a:pt x="13" y="41"/>
                    <a:pt x="14" y="38"/>
                  </a:cubicBezTo>
                  <a:cubicBezTo>
                    <a:pt x="15" y="38"/>
                    <a:pt x="17" y="34"/>
                    <a:pt x="18" y="33"/>
                  </a:cubicBezTo>
                  <a:cubicBezTo>
                    <a:pt x="19" y="33"/>
                    <a:pt x="19" y="33"/>
                    <a:pt x="20" y="32"/>
                  </a:cubicBezTo>
                  <a:cubicBezTo>
                    <a:pt x="21" y="32"/>
                    <a:pt x="20" y="31"/>
                    <a:pt x="21" y="30"/>
                  </a:cubicBezTo>
                  <a:cubicBezTo>
                    <a:pt x="21" y="30"/>
                    <a:pt x="23" y="30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3" y="28"/>
                    <a:pt x="24" y="28"/>
                    <a:pt x="25" y="27"/>
                  </a:cubicBezTo>
                  <a:cubicBezTo>
                    <a:pt x="25" y="27"/>
                    <a:pt x="25" y="27"/>
                    <a:pt x="26" y="27"/>
                  </a:cubicBezTo>
                  <a:cubicBezTo>
                    <a:pt x="26" y="25"/>
                    <a:pt x="30" y="23"/>
                    <a:pt x="31" y="22"/>
                  </a:cubicBezTo>
                  <a:cubicBezTo>
                    <a:pt x="32" y="19"/>
                    <a:pt x="33" y="16"/>
                    <a:pt x="34" y="14"/>
                  </a:cubicBezTo>
                  <a:cubicBezTo>
                    <a:pt x="34" y="14"/>
                    <a:pt x="34" y="13"/>
                    <a:pt x="34" y="13"/>
                  </a:cubicBezTo>
                  <a:cubicBezTo>
                    <a:pt x="35" y="10"/>
                    <a:pt x="30" y="7"/>
                    <a:pt x="31" y="3"/>
                  </a:cubicBezTo>
                  <a:cubicBezTo>
                    <a:pt x="32" y="2"/>
                    <a:pt x="38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" name="Freeform 61"/>
            <p:cNvSpPr>
              <a:spLocks noEditPoints="1"/>
            </p:cNvSpPr>
            <p:nvPr/>
          </p:nvSpPr>
          <p:spPr bwMode="auto">
            <a:xfrm>
              <a:off x="4565651" y="3208338"/>
              <a:ext cx="471488" cy="460375"/>
            </a:xfrm>
            <a:custGeom>
              <a:avLst/>
              <a:gdLst>
                <a:gd name="T0" fmla="*/ 150 w 156"/>
                <a:gd name="T1" fmla="*/ 104 h 151"/>
                <a:gd name="T2" fmla="*/ 142 w 156"/>
                <a:gd name="T3" fmla="*/ 107 h 151"/>
                <a:gd name="T4" fmla="*/ 118 w 156"/>
                <a:gd name="T5" fmla="*/ 108 h 151"/>
                <a:gd name="T6" fmla="*/ 95 w 156"/>
                <a:gd name="T7" fmla="*/ 111 h 151"/>
                <a:gd name="T8" fmla="*/ 83 w 156"/>
                <a:gd name="T9" fmla="*/ 110 h 151"/>
                <a:gd name="T10" fmla="*/ 72 w 156"/>
                <a:gd name="T11" fmla="*/ 107 h 151"/>
                <a:gd name="T12" fmla="*/ 91 w 156"/>
                <a:gd name="T13" fmla="*/ 86 h 151"/>
                <a:gd name="T14" fmla="*/ 125 w 156"/>
                <a:gd name="T15" fmla="*/ 82 h 151"/>
                <a:gd name="T16" fmla="*/ 126 w 156"/>
                <a:gd name="T17" fmla="*/ 73 h 151"/>
                <a:gd name="T18" fmla="*/ 112 w 156"/>
                <a:gd name="T19" fmla="*/ 64 h 151"/>
                <a:gd name="T20" fmla="*/ 98 w 156"/>
                <a:gd name="T21" fmla="*/ 64 h 151"/>
                <a:gd name="T22" fmla="*/ 74 w 156"/>
                <a:gd name="T23" fmla="*/ 64 h 151"/>
                <a:gd name="T24" fmla="*/ 75 w 156"/>
                <a:gd name="T25" fmla="*/ 51 h 151"/>
                <a:gd name="T26" fmla="*/ 122 w 156"/>
                <a:gd name="T27" fmla="*/ 47 h 151"/>
                <a:gd name="T28" fmla="*/ 122 w 156"/>
                <a:gd name="T29" fmla="*/ 37 h 151"/>
                <a:gd name="T30" fmla="*/ 84 w 156"/>
                <a:gd name="T31" fmla="*/ 31 h 151"/>
                <a:gd name="T32" fmla="*/ 70 w 156"/>
                <a:gd name="T33" fmla="*/ 28 h 151"/>
                <a:gd name="T34" fmla="*/ 63 w 156"/>
                <a:gd name="T35" fmla="*/ 22 h 151"/>
                <a:gd name="T36" fmla="*/ 45 w 156"/>
                <a:gd name="T37" fmla="*/ 33 h 151"/>
                <a:gd name="T38" fmla="*/ 19 w 156"/>
                <a:gd name="T39" fmla="*/ 31 h 151"/>
                <a:gd name="T40" fmla="*/ 20 w 156"/>
                <a:gd name="T41" fmla="*/ 20 h 151"/>
                <a:gd name="T42" fmla="*/ 18 w 156"/>
                <a:gd name="T43" fmla="*/ 5 h 151"/>
                <a:gd name="T44" fmla="*/ 11 w 156"/>
                <a:gd name="T45" fmla="*/ 0 h 151"/>
                <a:gd name="T46" fmla="*/ 8 w 156"/>
                <a:gd name="T47" fmla="*/ 27 h 151"/>
                <a:gd name="T48" fmla="*/ 8 w 156"/>
                <a:gd name="T49" fmla="*/ 41 h 151"/>
                <a:gd name="T50" fmla="*/ 5 w 156"/>
                <a:gd name="T51" fmla="*/ 68 h 151"/>
                <a:gd name="T52" fmla="*/ 5 w 156"/>
                <a:gd name="T53" fmla="*/ 82 h 151"/>
                <a:gd name="T54" fmla="*/ 1 w 156"/>
                <a:gd name="T55" fmla="*/ 119 h 151"/>
                <a:gd name="T56" fmla="*/ 5 w 156"/>
                <a:gd name="T57" fmla="*/ 150 h 151"/>
                <a:gd name="T58" fmla="*/ 11 w 156"/>
                <a:gd name="T59" fmla="*/ 148 h 151"/>
                <a:gd name="T60" fmla="*/ 13 w 156"/>
                <a:gd name="T61" fmla="*/ 143 h 151"/>
                <a:gd name="T62" fmla="*/ 25 w 156"/>
                <a:gd name="T63" fmla="*/ 137 h 151"/>
                <a:gd name="T64" fmla="*/ 39 w 156"/>
                <a:gd name="T65" fmla="*/ 134 h 151"/>
                <a:gd name="T66" fmla="*/ 58 w 156"/>
                <a:gd name="T67" fmla="*/ 134 h 151"/>
                <a:gd name="T68" fmla="*/ 82 w 156"/>
                <a:gd name="T69" fmla="*/ 135 h 151"/>
                <a:gd name="T70" fmla="*/ 113 w 156"/>
                <a:gd name="T71" fmla="*/ 142 h 151"/>
                <a:gd name="T72" fmla="*/ 131 w 156"/>
                <a:gd name="T73" fmla="*/ 147 h 151"/>
                <a:gd name="T74" fmla="*/ 147 w 156"/>
                <a:gd name="T75" fmla="*/ 143 h 151"/>
                <a:gd name="T76" fmla="*/ 153 w 156"/>
                <a:gd name="T77" fmla="*/ 133 h 151"/>
                <a:gd name="T78" fmla="*/ 56 w 156"/>
                <a:gd name="T79" fmla="*/ 109 h 151"/>
                <a:gd name="T80" fmla="*/ 46 w 156"/>
                <a:gd name="T81" fmla="*/ 112 h 151"/>
                <a:gd name="T82" fmla="*/ 20 w 156"/>
                <a:gd name="T83" fmla="*/ 114 h 151"/>
                <a:gd name="T84" fmla="*/ 28 w 156"/>
                <a:gd name="T85" fmla="*/ 92 h 151"/>
                <a:gd name="T86" fmla="*/ 44 w 156"/>
                <a:gd name="T87" fmla="*/ 87 h 151"/>
                <a:gd name="T88" fmla="*/ 60 w 156"/>
                <a:gd name="T89" fmla="*/ 60 h 151"/>
                <a:gd name="T90" fmla="*/ 43 w 156"/>
                <a:gd name="T91" fmla="*/ 67 h 151"/>
                <a:gd name="T92" fmla="*/ 20 w 156"/>
                <a:gd name="T93" fmla="*/ 71 h 151"/>
                <a:gd name="T94" fmla="*/ 46 w 156"/>
                <a:gd name="T95" fmla="*/ 51 h 151"/>
                <a:gd name="T96" fmla="*/ 59 w 156"/>
                <a:gd name="T97" fmla="*/ 4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6" h="151">
                  <a:moveTo>
                    <a:pt x="156" y="123"/>
                  </a:moveTo>
                  <a:cubicBezTo>
                    <a:pt x="156" y="122"/>
                    <a:pt x="155" y="117"/>
                    <a:pt x="155" y="117"/>
                  </a:cubicBezTo>
                  <a:cubicBezTo>
                    <a:pt x="154" y="115"/>
                    <a:pt x="149" y="107"/>
                    <a:pt x="150" y="104"/>
                  </a:cubicBezTo>
                  <a:cubicBezTo>
                    <a:pt x="149" y="103"/>
                    <a:pt x="149" y="103"/>
                    <a:pt x="147" y="103"/>
                  </a:cubicBezTo>
                  <a:cubicBezTo>
                    <a:pt x="147" y="105"/>
                    <a:pt x="145" y="106"/>
                    <a:pt x="143" y="108"/>
                  </a:cubicBezTo>
                  <a:cubicBezTo>
                    <a:pt x="142" y="108"/>
                    <a:pt x="142" y="108"/>
                    <a:pt x="142" y="107"/>
                  </a:cubicBezTo>
                  <a:cubicBezTo>
                    <a:pt x="142" y="106"/>
                    <a:pt x="141" y="106"/>
                    <a:pt x="141" y="106"/>
                  </a:cubicBezTo>
                  <a:cubicBezTo>
                    <a:pt x="139" y="109"/>
                    <a:pt x="123" y="105"/>
                    <a:pt x="120" y="109"/>
                  </a:cubicBezTo>
                  <a:cubicBezTo>
                    <a:pt x="119" y="109"/>
                    <a:pt x="119" y="109"/>
                    <a:pt x="118" y="108"/>
                  </a:cubicBezTo>
                  <a:cubicBezTo>
                    <a:pt x="115" y="110"/>
                    <a:pt x="105" y="112"/>
                    <a:pt x="103" y="110"/>
                  </a:cubicBezTo>
                  <a:cubicBezTo>
                    <a:pt x="103" y="110"/>
                    <a:pt x="102" y="111"/>
                    <a:pt x="102" y="111"/>
                  </a:cubicBezTo>
                  <a:cubicBezTo>
                    <a:pt x="102" y="110"/>
                    <a:pt x="96" y="111"/>
                    <a:pt x="95" y="111"/>
                  </a:cubicBezTo>
                  <a:cubicBezTo>
                    <a:pt x="94" y="110"/>
                    <a:pt x="89" y="110"/>
                    <a:pt x="88" y="110"/>
                  </a:cubicBezTo>
                  <a:cubicBezTo>
                    <a:pt x="87" y="110"/>
                    <a:pt x="87" y="111"/>
                    <a:pt x="86" y="111"/>
                  </a:cubicBezTo>
                  <a:cubicBezTo>
                    <a:pt x="85" y="111"/>
                    <a:pt x="84" y="110"/>
                    <a:pt x="83" y="110"/>
                  </a:cubicBezTo>
                  <a:cubicBezTo>
                    <a:pt x="83" y="110"/>
                    <a:pt x="82" y="111"/>
                    <a:pt x="81" y="111"/>
                  </a:cubicBezTo>
                  <a:cubicBezTo>
                    <a:pt x="81" y="111"/>
                    <a:pt x="81" y="111"/>
                    <a:pt x="80" y="111"/>
                  </a:cubicBezTo>
                  <a:cubicBezTo>
                    <a:pt x="78" y="109"/>
                    <a:pt x="75" y="109"/>
                    <a:pt x="72" y="107"/>
                  </a:cubicBezTo>
                  <a:cubicBezTo>
                    <a:pt x="74" y="101"/>
                    <a:pt x="76" y="97"/>
                    <a:pt x="75" y="89"/>
                  </a:cubicBezTo>
                  <a:cubicBezTo>
                    <a:pt x="76" y="89"/>
                    <a:pt x="76" y="88"/>
                    <a:pt x="77" y="87"/>
                  </a:cubicBezTo>
                  <a:cubicBezTo>
                    <a:pt x="78" y="87"/>
                    <a:pt x="90" y="86"/>
                    <a:pt x="91" y="86"/>
                  </a:cubicBezTo>
                  <a:cubicBezTo>
                    <a:pt x="97" y="87"/>
                    <a:pt x="109" y="90"/>
                    <a:pt x="113" y="87"/>
                  </a:cubicBezTo>
                  <a:cubicBezTo>
                    <a:pt x="115" y="87"/>
                    <a:pt x="117" y="88"/>
                    <a:pt x="119" y="88"/>
                  </a:cubicBezTo>
                  <a:cubicBezTo>
                    <a:pt x="121" y="87"/>
                    <a:pt x="124" y="84"/>
                    <a:pt x="125" y="82"/>
                  </a:cubicBezTo>
                  <a:cubicBezTo>
                    <a:pt x="126" y="80"/>
                    <a:pt x="124" y="77"/>
                    <a:pt x="126" y="76"/>
                  </a:cubicBezTo>
                  <a:cubicBezTo>
                    <a:pt x="125" y="75"/>
                    <a:pt x="126" y="75"/>
                    <a:pt x="125" y="75"/>
                  </a:cubicBezTo>
                  <a:cubicBezTo>
                    <a:pt x="125" y="74"/>
                    <a:pt x="125" y="73"/>
                    <a:pt x="126" y="73"/>
                  </a:cubicBezTo>
                  <a:cubicBezTo>
                    <a:pt x="128" y="70"/>
                    <a:pt x="118" y="66"/>
                    <a:pt x="117" y="65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6" y="65"/>
                    <a:pt x="113" y="64"/>
                    <a:pt x="112" y="64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0" y="64"/>
                    <a:pt x="99" y="64"/>
                    <a:pt x="99" y="64"/>
                  </a:cubicBezTo>
                  <a:cubicBezTo>
                    <a:pt x="98" y="64"/>
                    <a:pt x="99" y="64"/>
                    <a:pt x="98" y="64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7" y="64"/>
                    <a:pt x="84" y="65"/>
                    <a:pt x="83" y="65"/>
                  </a:cubicBezTo>
                  <a:cubicBezTo>
                    <a:pt x="80" y="66"/>
                    <a:pt x="78" y="64"/>
                    <a:pt x="74" y="64"/>
                  </a:cubicBezTo>
                  <a:cubicBezTo>
                    <a:pt x="73" y="61"/>
                    <a:pt x="71" y="60"/>
                    <a:pt x="73" y="57"/>
                  </a:cubicBezTo>
                  <a:cubicBezTo>
                    <a:pt x="73" y="56"/>
                    <a:pt x="73" y="55"/>
                    <a:pt x="73" y="54"/>
                  </a:cubicBezTo>
                  <a:cubicBezTo>
                    <a:pt x="74" y="53"/>
                    <a:pt x="75" y="52"/>
                    <a:pt x="75" y="51"/>
                  </a:cubicBezTo>
                  <a:cubicBezTo>
                    <a:pt x="77" y="51"/>
                    <a:pt x="83" y="50"/>
                    <a:pt x="84" y="50"/>
                  </a:cubicBezTo>
                  <a:cubicBezTo>
                    <a:pt x="90" y="53"/>
                    <a:pt x="116" y="51"/>
                    <a:pt x="122" y="48"/>
                  </a:cubicBezTo>
                  <a:cubicBezTo>
                    <a:pt x="121" y="48"/>
                    <a:pt x="122" y="47"/>
                    <a:pt x="122" y="47"/>
                  </a:cubicBezTo>
                  <a:cubicBezTo>
                    <a:pt x="124" y="44"/>
                    <a:pt x="123" y="42"/>
                    <a:pt x="124" y="39"/>
                  </a:cubicBezTo>
                  <a:cubicBezTo>
                    <a:pt x="124" y="39"/>
                    <a:pt x="124" y="39"/>
                    <a:pt x="124" y="39"/>
                  </a:cubicBezTo>
                  <a:cubicBezTo>
                    <a:pt x="123" y="38"/>
                    <a:pt x="122" y="38"/>
                    <a:pt x="122" y="37"/>
                  </a:cubicBezTo>
                  <a:cubicBezTo>
                    <a:pt x="121" y="36"/>
                    <a:pt x="122" y="35"/>
                    <a:pt x="121" y="34"/>
                  </a:cubicBezTo>
                  <a:cubicBezTo>
                    <a:pt x="118" y="33"/>
                    <a:pt x="112" y="34"/>
                    <a:pt x="110" y="33"/>
                  </a:cubicBezTo>
                  <a:cubicBezTo>
                    <a:pt x="105" y="30"/>
                    <a:pt x="87" y="30"/>
                    <a:pt x="84" y="31"/>
                  </a:cubicBezTo>
                  <a:cubicBezTo>
                    <a:pt x="79" y="33"/>
                    <a:pt x="76" y="31"/>
                    <a:pt x="73" y="31"/>
                  </a:cubicBezTo>
                  <a:cubicBezTo>
                    <a:pt x="72" y="30"/>
                    <a:pt x="71" y="29"/>
                    <a:pt x="70" y="29"/>
                  </a:cubicBezTo>
                  <a:cubicBezTo>
                    <a:pt x="70" y="29"/>
                    <a:pt x="70" y="29"/>
                    <a:pt x="70" y="28"/>
                  </a:cubicBezTo>
                  <a:cubicBezTo>
                    <a:pt x="69" y="27"/>
                    <a:pt x="68" y="26"/>
                    <a:pt x="68" y="24"/>
                  </a:cubicBezTo>
                  <a:cubicBezTo>
                    <a:pt x="67" y="23"/>
                    <a:pt x="66" y="22"/>
                    <a:pt x="65" y="22"/>
                  </a:cubicBezTo>
                  <a:cubicBezTo>
                    <a:pt x="64" y="22"/>
                    <a:pt x="64" y="22"/>
                    <a:pt x="63" y="22"/>
                  </a:cubicBezTo>
                  <a:cubicBezTo>
                    <a:pt x="62" y="24"/>
                    <a:pt x="59" y="27"/>
                    <a:pt x="57" y="30"/>
                  </a:cubicBezTo>
                  <a:cubicBezTo>
                    <a:pt x="58" y="31"/>
                    <a:pt x="53" y="32"/>
                    <a:pt x="52" y="32"/>
                  </a:cubicBezTo>
                  <a:cubicBezTo>
                    <a:pt x="51" y="31"/>
                    <a:pt x="47" y="33"/>
                    <a:pt x="45" y="33"/>
                  </a:cubicBezTo>
                  <a:cubicBezTo>
                    <a:pt x="45" y="32"/>
                    <a:pt x="42" y="32"/>
                    <a:pt x="41" y="33"/>
                  </a:cubicBezTo>
                  <a:cubicBezTo>
                    <a:pt x="36" y="34"/>
                    <a:pt x="27" y="35"/>
                    <a:pt x="23" y="35"/>
                  </a:cubicBezTo>
                  <a:cubicBezTo>
                    <a:pt x="23" y="34"/>
                    <a:pt x="20" y="31"/>
                    <a:pt x="19" y="31"/>
                  </a:cubicBezTo>
                  <a:cubicBezTo>
                    <a:pt x="19" y="30"/>
                    <a:pt x="19" y="29"/>
                    <a:pt x="19" y="28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21"/>
                    <a:pt x="20" y="20"/>
                    <a:pt x="20" y="20"/>
                  </a:cubicBezTo>
                  <a:cubicBezTo>
                    <a:pt x="20" y="19"/>
                    <a:pt x="21" y="16"/>
                    <a:pt x="21" y="14"/>
                  </a:cubicBezTo>
                  <a:cubicBezTo>
                    <a:pt x="20" y="13"/>
                    <a:pt x="20" y="13"/>
                    <a:pt x="19" y="12"/>
                  </a:cubicBezTo>
                  <a:cubicBezTo>
                    <a:pt x="18" y="9"/>
                    <a:pt x="19" y="7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7" y="4"/>
                    <a:pt x="14" y="2"/>
                    <a:pt x="13" y="0"/>
                  </a:cubicBezTo>
                  <a:cubicBezTo>
                    <a:pt x="12" y="0"/>
                    <a:pt x="12" y="0"/>
                    <a:pt x="11" y="0"/>
                  </a:cubicBezTo>
                  <a:cubicBezTo>
                    <a:pt x="10" y="2"/>
                    <a:pt x="12" y="5"/>
                    <a:pt x="11" y="8"/>
                  </a:cubicBezTo>
                  <a:cubicBezTo>
                    <a:pt x="8" y="13"/>
                    <a:pt x="8" y="19"/>
                    <a:pt x="7" y="24"/>
                  </a:cubicBezTo>
                  <a:cubicBezTo>
                    <a:pt x="7" y="25"/>
                    <a:pt x="8" y="26"/>
                    <a:pt x="8" y="27"/>
                  </a:cubicBezTo>
                  <a:cubicBezTo>
                    <a:pt x="8" y="27"/>
                    <a:pt x="8" y="32"/>
                    <a:pt x="8" y="32"/>
                  </a:cubicBezTo>
                  <a:cubicBezTo>
                    <a:pt x="8" y="32"/>
                    <a:pt x="8" y="33"/>
                    <a:pt x="8" y="34"/>
                  </a:cubicBezTo>
                  <a:cubicBezTo>
                    <a:pt x="7" y="37"/>
                    <a:pt x="8" y="39"/>
                    <a:pt x="8" y="41"/>
                  </a:cubicBezTo>
                  <a:cubicBezTo>
                    <a:pt x="9" y="44"/>
                    <a:pt x="7" y="46"/>
                    <a:pt x="7" y="48"/>
                  </a:cubicBezTo>
                  <a:cubicBezTo>
                    <a:pt x="6" y="50"/>
                    <a:pt x="8" y="54"/>
                    <a:pt x="7" y="55"/>
                  </a:cubicBezTo>
                  <a:cubicBezTo>
                    <a:pt x="5" y="60"/>
                    <a:pt x="6" y="64"/>
                    <a:pt x="5" y="68"/>
                  </a:cubicBezTo>
                  <a:cubicBezTo>
                    <a:pt x="6" y="69"/>
                    <a:pt x="6" y="70"/>
                    <a:pt x="6" y="71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4"/>
                    <a:pt x="4" y="79"/>
                    <a:pt x="5" y="82"/>
                  </a:cubicBezTo>
                  <a:cubicBezTo>
                    <a:pt x="5" y="90"/>
                    <a:pt x="3" y="97"/>
                    <a:pt x="5" y="100"/>
                  </a:cubicBezTo>
                  <a:cubicBezTo>
                    <a:pt x="5" y="102"/>
                    <a:pt x="2" y="106"/>
                    <a:pt x="2" y="108"/>
                  </a:cubicBezTo>
                  <a:cubicBezTo>
                    <a:pt x="3" y="113"/>
                    <a:pt x="1" y="118"/>
                    <a:pt x="1" y="119"/>
                  </a:cubicBezTo>
                  <a:cubicBezTo>
                    <a:pt x="0" y="126"/>
                    <a:pt x="1" y="139"/>
                    <a:pt x="2" y="142"/>
                  </a:cubicBezTo>
                  <a:cubicBezTo>
                    <a:pt x="2" y="142"/>
                    <a:pt x="4" y="144"/>
                    <a:pt x="4" y="144"/>
                  </a:cubicBezTo>
                  <a:cubicBezTo>
                    <a:pt x="5" y="145"/>
                    <a:pt x="4" y="148"/>
                    <a:pt x="5" y="150"/>
                  </a:cubicBezTo>
                  <a:cubicBezTo>
                    <a:pt x="5" y="150"/>
                    <a:pt x="6" y="150"/>
                    <a:pt x="6" y="151"/>
                  </a:cubicBezTo>
                  <a:cubicBezTo>
                    <a:pt x="7" y="151"/>
                    <a:pt x="8" y="150"/>
                    <a:pt x="10" y="150"/>
                  </a:cubicBezTo>
                  <a:cubicBezTo>
                    <a:pt x="10" y="149"/>
                    <a:pt x="11" y="149"/>
                    <a:pt x="11" y="148"/>
                  </a:cubicBezTo>
                  <a:cubicBezTo>
                    <a:pt x="11" y="147"/>
                    <a:pt x="11" y="146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2" y="144"/>
                    <a:pt x="13" y="144"/>
                    <a:pt x="13" y="143"/>
                  </a:cubicBezTo>
                  <a:cubicBezTo>
                    <a:pt x="14" y="142"/>
                    <a:pt x="13" y="141"/>
                    <a:pt x="14" y="141"/>
                  </a:cubicBezTo>
                  <a:cubicBezTo>
                    <a:pt x="15" y="138"/>
                    <a:pt x="21" y="139"/>
                    <a:pt x="21" y="139"/>
                  </a:cubicBezTo>
                  <a:cubicBezTo>
                    <a:pt x="23" y="138"/>
                    <a:pt x="24" y="137"/>
                    <a:pt x="25" y="137"/>
                  </a:cubicBezTo>
                  <a:cubicBezTo>
                    <a:pt x="26" y="137"/>
                    <a:pt x="27" y="138"/>
                    <a:pt x="28" y="137"/>
                  </a:cubicBezTo>
                  <a:cubicBezTo>
                    <a:pt x="30" y="136"/>
                    <a:pt x="32" y="135"/>
                    <a:pt x="33" y="134"/>
                  </a:cubicBezTo>
                  <a:cubicBezTo>
                    <a:pt x="35" y="134"/>
                    <a:pt x="38" y="134"/>
                    <a:pt x="39" y="134"/>
                  </a:cubicBezTo>
                  <a:cubicBezTo>
                    <a:pt x="41" y="133"/>
                    <a:pt x="50" y="134"/>
                    <a:pt x="51" y="134"/>
                  </a:cubicBezTo>
                  <a:cubicBezTo>
                    <a:pt x="51" y="134"/>
                    <a:pt x="52" y="134"/>
                    <a:pt x="52" y="134"/>
                  </a:cubicBezTo>
                  <a:cubicBezTo>
                    <a:pt x="53" y="133"/>
                    <a:pt x="58" y="134"/>
                    <a:pt x="58" y="134"/>
                  </a:cubicBezTo>
                  <a:cubicBezTo>
                    <a:pt x="59" y="134"/>
                    <a:pt x="63" y="134"/>
                    <a:pt x="64" y="134"/>
                  </a:cubicBezTo>
                  <a:cubicBezTo>
                    <a:pt x="68" y="134"/>
                    <a:pt x="69" y="134"/>
                    <a:pt x="73" y="135"/>
                  </a:cubicBezTo>
                  <a:cubicBezTo>
                    <a:pt x="74" y="135"/>
                    <a:pt x="81" y="135"/>
                    <a:pt x="82" y="135"/>
                  </a:cubicBezTo>
                  <a:cubicBezTo>
                    <a:pt x="84" y="137"/>
                    <a:pt x="87" y="137"/>
                    <a:pt x="89" y="139"/>
                  </a:cubicBezTo>
                  <a:cubicBezTo>
                    <a:pt x="90" y="137"/>
                    <a:pt x="101" y="140"/>
                    <a:pt x="103" y="140"/>
                  </a:cubicBezTo>
                  <a:cubicBezTo>
                    <a:pt x="107" y="139"/>
                    <a:pt x="112" y="142"/>
                    <a:pt x="113" y="142"/>
                  </a:cubicBezTo>
                  <a:cubicBezTo>
                    <a:pt x="116" y="141"/>
                    <a:pt x="116" y="143"/>
                    <a:pt x="117" y="144"/>
                  </a:cubicBezTo>
                  <a:cubicBezTo>
                    <a:pt x="119" y="144"/>
                    <a:pt x="120" y="144"/>
                    <a:pt x="121" y="144"/>
                  </a:cubicBezTo>
                  <a:cubicBezTo>
                    <a:pt x="125" y="146"/>
                    <a:pt x="127" y="147"/>
                    <a:pt x="131" y="147"/>
                  </a:cubicBezTo>
                  <a:cubicBezTo>
                    <a:pt x="133" y="148"/>
                    <a:pt x="138" y="148"/>
                    <a:pt x="138" y="148"/>
                  </a:cubicBezTo>
                  <a:cubicBezTo>
                    <a:pt x="139" y="147"/>
                    <a:pt x="143" y="146"/>
                    <a:pt x="144" y="146"/>
                  </a:cubicBezTo>
                  <a:cubicBezTo>
                    <a:pt x="145" y="145"/>
                    <a:pt x="146" y="144"/>
                    <a:pt x="147" y="143"/>
                  </a:cubicBezTo>
                  <a:cubicBezTo>
                    <a:pt x="147" y="143"/>
                    <a:pt x="147" y="142"/>
                    <a:pt x="147" y="142"/>
                  </a:cubicBezTo>
                  <a:cubicBezTo>
                    <a:pt x="147" y="141"/>
                    <a:pt x="150" y="140"/>
                    <a:pt x="150" y="140"/>
                  </a:cubicBezTo>
                  <a:cubicBezTo>
                    <a:pt x="152" y="138"/>
                    <a:pt x="151" y="135"/>
                    <a:pt x="153" y="133"/>
                  </a:cubicBezTo>
                  <a:cubicBezTo>
                    <a:pt x="154" y="132"/>
                    <a:pt x="155" y="132"/>
                    <a:pt x="155" y="130"/>
                  </a:cubicBezTo>
                  <a:cubicBezTo>
                    <a:pt x="154" y="129"/>
                    <a:pt x="156" y="124"/>
                    <a:pt x="156" y="123"/>
                  </a:cubicBezTo>
                  <a:close/>
                  <a:moveTo>
                    <a:pt x="56" y="109"/>
                  </a:moveTo>
                  <a:cubicBezTo>
                    <a:pt x="54" y="111"/>
                    <a:pt x="52" y="110"/>
                    <a:pt x="49" y="111"/>
                  </a:cubicBezTo>
                  <a:cubicBezTo>
                    <a:pt x="49" y="111"/>
                    <a:pt x="48" y="111"/>
                    <a:pt x="47" y="111"/>
                  </a:cubicBezTo>
                  <a:cubicBezTo>
                    <a:pt x="47" y="111"/>
                    <a:pt x="47" y="111"/>
                    <a:pt x="46" y="112"/>
                  </a:cubicBezTo>
                  <a:cubicBezTo>
                    <a:pt x="45" y="112"/>
                    <a:pt x="43" y="112"/>
                    <a:pt x="42" y="112"/>
                  </a:cubicBezTo>
                  <a:cubicBezTo>
                    <a:pt x="40" y="112"/>
                    <a:pt x="39" y="112"/>
                    <a:pt x="37" y="112"/>
                  </a:cubicBezTo>
                  <a:cubicBezTo>
                    <a:pt x="33" y="114"/>
                    <a:pt x="25" y="114"/>
                    <a:pt x="20" y="114"/>
                  </a:cubicBezTo>
                  <a:cubicBezTo>
                    <a:pt x="20" y="114"/>
                    <a:pt x="19" y="113"/>
                    <a:pt x="19" y="112"/>
                  </a:cubicBezTo>
                  <a:cubicBezTo>
                    <a:pt x="18" y="111"/>
                    <a:pt x="18" y="98"/>
                    <a:pt x="19" y="97"/>
                  </a:cubicBezTo>
                  <a:cubicBezTo>
                    <a:pt x="19" y="97"/>
                    <a:pt x="28" y="92"/>
                    <a:pt x="28" y="92"/>
                  </a:cubicBezTo>
                  <a:cubicBezTo>
                    <a:pt x="29" y="92"/>
                    <a:pt x="29" y="92"/>
                    <a:pt x="30" y="92"/>
                  </a:cubicBezTo>
                  <a:cubicBezTo>
                    <a:pt x="31" y="91"/>
                    <a:pt x="32" y="90"/>
                    <a:pt x="34" y="89"/>
                  </a:cubicBezTo>
                  <a:cubicBezTo>
                    <a:pt x="36" y="88"/>
                    <a:pt x="42" y="89"/>
                    <a:pt x="44" y="87"/>
                  </a:cubicBezTo>
                  <a:cubicBezTo>
                    <a:pt x="48" y="88"/>
                    <a:pt x="55" y="87"/>
                    <a:pt x="59" y="89"/>
                  </a:cubicBezTo>
                  <a:cubicBezTo>
                    <a:pt x="61" y="95"/>
                    <a:pt x="59" y="107"/>
                    <a:pt x="56" y="109"/>
                  </a:cubicBezTo>
                  <a:close/>
                  <a:moveTo>
                    <a:pt x="60" y="60"/>
                  </a:moveTo>
                  <a:cubicBezTo>
                    <a:pt x="60" y="62"/>
                    <a:pt x="60" y="64"/>
                    <a:pt x="59" y="64"/>
                  </a:cubicBezTo>
                  <a:cubicBezTo>
                    <a:pt x="57" y="66"/>
                    <a:pt x="53" y="68"/>
                    <a:pt x="49" y="67"/>
                  </a:cubicBezTo>
                  <a:cubicBezTo>
                    <a:pt x="48" y="67"/>
                    <a:pt x="45" y="67"/>
                    <a:pt x="43" y="67"/>
                  </a:cubicBezTo>
                  <a:cubicBezTo>
                    <a:pt x="42" y="67"/>
                    <a:pt x="40" y="68"/>
                    <a:pt x="39" y="68"/>
                  </a:cubicBezTo>
                  <a:cubicBezTo>
                    <a:pt x="38" y="68"/>
                    <a:pt x="37" y="68"/>
                    <a:pt x="36" y="68"/>
                  </a:cubicBezTo>
                  <a:cubicBezTo>
                    <a:pt x="29" y="70"/>
                    <a:pt x="27" y="71"/>
                    <a:pt x="20" y="71"/>
                  </a:cubicBezTo>
                  <a:cubicBezTo>
                    <a:pt x="15" y="59"/>
                    <a:pt x="24" y="56"/>
                    <a:pt x="33" y="51"/>
                  </a:cubicBezTo>
                  <a:cubicBezTo>
                    <a:pt x="35" y="50"/>
                    <a:pt x="38" y="52"/>
                    <a:pt x="40" y="52"/>
                  </a:cubicBezTo>
                  <a:cubicBezTo>
                    <a:pt x="42" y="51"/>
                    <a:pt x="44" y="52"/>
                    <a:pt x="46" y="51"/>
                  </a:cubicBezTo>
                  <a:cubicBezTo>
                    <a:pt x="47" y="51"/>
                    <a:pt x="49" y="49"/>
                    <a:pt x="50" y="49"/>
                  </a:cubicBezTo>
                  <a:cubicBezTo>
                    <a:pt x="51" y="48"/>
                    <a:pt x="53" y="49"/>
                    <a:pt x="54" y="48"/>
                  </a:cubicBezTo>
                  <a:cubicBezTo>
                    <a:pt x="56" y="48"/>
                    <a:pt x="57" y="49"/>
                    <a:pt x="59" y="49"/>
                  </a:cubicBezTo>
                  <a:cubicBezTo>
                    <a:pt x="62" y="52"/>
                    <a:pt x="61" y="55"/>
                    <a:pt x="60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8" name="Freeform 62"/>
            <p:cNvSpPr>
              <a:spLocks noEditPoints="1"/>
            </p:cNvSpPr>
            <p:nvPr/>
          </p:nvSpPr>
          <p:spPr bwMode="auto">
            <a:xfrm>
              <a:off x="7064376" y="3014663"/>
              <a:ext cx="831850" cy="349250"/>
            </a:xfrm>
            <a:custGeom>
              <a:avLst/>
              <a:gdLst>
                <a:gd name="T0" fmla="*/ 262 w 275"/>
                <a:gd name="T1" fmla="*/ 71 h 114"/>
                <a:gd name="T2" fmla="*/ 242 w 275"/>
                <a:gd name="T3" fmla="*/ 70 h 114"/>
                <a:gd name="T4" fmla="*/ 227 w 275"/>
                <a:gd name="T5" fmla="*/ 69 h 114"/>
                <a:gd name="T6" fmla="*/ 178 w 275"/>
                <a:gd name="T7" fmla="*/ 63 h 114"/>
                <a:gd name="T8" fmla="*/ 186 w 275"/>
                <a:gd name="T9" fmla="*/ 34 h 114"/>
                <a:gd name="T10" fmla="*/ 121 w 275"/>
                <a:gd name="T11" fmla="*/ 40 h 114"/>
                <a:gd name="T12" fmla="*/ 96 w 275"/>
                <a:gd name="T13" fmla="*/ 36 h 114"/>
                <a:gd name="T14" fmla="*/ 104 w 275"/>
                <a:gd name="T15" fmla="*/ 28 h 114"/>
                <a:gd name="T16" fmla="*/ 126 w 275"/>
                <a:gd name="T17" fmla="*/ 32 h 114"/>
                <a:gd name="T18" fmla="*/ 144 w 275"/>
                <a:gd name="T19" fmla="*/ 31 h 114"/>
                <a:gd name="T20" fmla="*/ 178 w 275"/>
                <a:gd name="T21" fmla="*/ 29 h 114"/>
                <a:gd name="T22" fmla="*/ 208 w 275"/>
                <a:gd name="T23" fmla="*/ 40 h 114"/>
                <a:gd name="T24" fmla="*/ 229 w 275"/>
                <a:gd name="T25" fmla="*/ 34 h 114"/>
                <a:gd name="T26" fmla="*/ 217 w 275"/>
                <a:gd name="T27" fmla="*/ 20 h 114"/>
                <a:gd name="T28" fmla="*/ 198 w 275"/>
                <a:gd name="T29" fmla="*/ 17 h 114"/>
                <a:gd name="T30" fmla="*/ 161 w 275"/>
                <a:gd name="T31" fmla="*/ 15 h 114"/>
                <a:gd name="T32" fmla="*/ 146 w 275"/>
                <a:gd name="T33" fmla="*/ 9 h 114"/>
                <a:gd name="T34" fmla="*/ 118 w 275"/>
                <a:gd name="T35" fmla="*/ 1 h 114"/>
                <a:gd name="T36" fmla="*/ 96 w 275"/>
                <a:gd name="T37" fmla="*/ 15 h 114"/>
                <a:gd name="T38" fmla="*/ 56 w 275"/>
                <a:gd name="T39" fmla="*/ 19 h 114"/>
                <a:gd name="T40" fmla="*/ 40 w 275"/>
                <a:gd name="T41" fmla="*/ 32 h 114"/>
                <a:gd name="T42" fmla="*/ 30 w 275"/>
                <a:gd name="T43" fmla="*/ 53 h 114"/>
                <a:gd name="T44" fmla="*/ 36 w 275"/>
                <a:gd name="T45" fmla="*/ 63 h 114"/>
                <a:gd name="T46" fmla="*/ 50 w 275"/>
                <a:gd name="T47" fmla="*/ 61 h 114"/>
                <a:gd name="T48" fmla="*/ 58 w 275"/>
                <a:gd name="T49" fmla="*/ 34 h 114"/>
                <a:gd name="T50" fmla="*/ 87 w 275"/>
                <a:gd name="T51" fmla="*/ 54 h 114"/>
                <a:gd name="T52" fmla="*/ 52 w 275"/>
                <a:gd name="T53" fmla="*/ 69 h 114"/>
                <a:gd name="T54" fmla="*/ 0 w 275"/>
                <a:gd name="T55" fmla="*/ 80 h 114"/>
                <a:gd name="T56" fmla="*/ 46 w 275"/>
                <a:gd name="T57" fmla="*/ 86 h 114"/>
                <a:gd name="T58" fmla="*/ 56 w 275"/>
                <a:gd name="T59" fmla="*/ 97 h 114"/>
                <a:gd name="T60" fmla="*/ 49 w 275"/>
                <a:gd name="T61" fmla="*/ 113 h 114"/>
                <a:gd name="T62" fmla="*/ 73 w 275"/>
                <a:gd name="T63" fmla="*/ 98 h 114"/>
                <a:gd name="T64" fmla="*/ 112 w 275"/>
                <a:gd name="T65" fmla="*/ 98 h 114"/>
                <a:gd name="T66" fmla="*/ 150 w 275"/>
                <a:gd name="T67" fmla="*/ 99 h 114"/>
                <a:gd name="T68" fmla="*/ 175 w 275"/>
                <a:gd name="T69" fmla="*/ 100 h 114"/>
                <a:gd name="T70" fmla="*/ 213 w 275"/>
                <a:gd name="T71" fmla="*/ 103 h 114"/>
                <a:gd name="T72" fmla="*/ 185 w 275"/>
                <a:gd name="T73" fmla="*/ 88 h 114"/>
                <a:gd name="T74" fmla="*/ 189 w 275"/>
                <a:gd name="T75" fmla="*/ 78 h 114"/>
                <a:gd name="T76" fmla="*/ 215 w 275"/>
                <a:gd name="T77" fmla="*/ 83 h 114"/>
                <a:gd name="T78" fmla="*/ 232 w 275"/>
                <a:gd name="T79" fmla="*/ 89 h 114"/>
                <a:gd name="T80" fmla="*/ 259 w 275"/>
                <a:gd name="T81" fmla="*/ 91 h 114"/>
                <a:gd name="T82" fmla="*/ 273 w 275"/>
                <a:gd name="T83" fmla="*/ 80 h 114"/>
                <a:gd name="T84" fmla="*/ 115 w 275"/>
                <a:gd name="T85" fmla="*/ 80 h 114"/>
                <a:gd name="T86" fmla="*/ 91 w 275"/>
                <a:gd name="T87" fmla="*/ 88 h 114"/>
                <a:gd name="T88" fmla="*/ 85 w 275"/>
                <a:gd name="T89" fmla="*/ 80 h 114"/>
                <a:gd name="T90" fmla="*/ 114 w 275"/>
                <a:gd name="T91" fmla="*/ 74 h 114"/>
                <a:gd name="T92" fmla="*/ 125 w 275"/>
                <a:gd name="T93" fmla="*/ 60 h 114"/>
                <a:gd name="T94" fmla="*/ 98 w 275"/>
                <a:gd name="T95" fmla="*/ 63 h 114"/>
                <a:gd name="T96" fmla="*/ 118 w 275"/>
                <a:gd name="T97" fmla="*/ 52 h 114"/>
                <a:gd name="T98" fmla="*/ 125 w 275"/>
                <a:gd name="T99" fmla="*/ 60 h 114"/>
                <a:gd name="T100" fmla="*/ 150 w 275"/>
                <a:gd name="T101" fmla="*/ 84 h 114"/>
                <a:gd name="T102" fmla="*/ 132 w 275"/>
                <a:gd name="T103" fmla="*/ 76 h 114"/>
                <a:gd name="T104" fmla="*/ 161 w 275"/>
                <a:gd name="T105" fmla="*/ 75 h 114"/>
                <a:gd name="T106" fmla="*/ 140 w 275"/>
                <a:gd name="T107" fmla="*/ 61 h 114"/>
                <a:gd name="T108" fmla="*/ 167 w 275"/>
                <a:gd name="T109" fmla="*/ 5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5" h="114">
                  <a:moveTo>
                    <a:pt x="271" y="73"/>
                  </a:moveTo>
                  <a:cubicBezTo>
                    <a:pt x="271" y="73"/>
                    <a:pt x="271" y="73"/>
                    <a:pt x="270" y="72"/>
                  </a:cubicBezTo>
                  <a:cubicBezTo>
                    <a:pt x="270" y="72"/>
                    <a:pt x="267" y="73"/>
                    <a:pt x="267" y="74"/>
                  </a:cubicBezTo>
                  <a:cubicBezTo>
                    <a:pt x="265" y="73"/>
                    <a:pt x="263" y="72"/>
                    <a:pt x="262" y="71"/>
                  </a:cubicBezTo>
                  <a:cubicBezTo>
                    <a:pt x="261" y="71"/>
                    <a:pt x="261" y="71"/>
                    <a:pt x="261" y="71"/>
                  </a:cubicBezTo>
                  <a:cubicBezTo>
                    <a:pt x="259" y="72"/>
                    <a:pt x="252" y="68"/>
                    <a:pt x="251" y="68"/>
                  </a:cubicBezTo>
                  <a:cubicBezTo>
                    <a:pt x="249" y="69"/>
                    <a:pt x="247" y="70"/>
                    <a:pt x="244" y="70"/>
                  </a:cubicBezTo>
                  <a:cubicBezTo>
                    <a:pt x="244" y="69"/>
                    <a:pt x="243" y="71"/>
                    <a:pt x="242" y="70"/>
                  </a:cubicBezTo>
                  <a:cubicBezTo>
                    <a:pt x="241" y="70"/>
                    <a:pt x="238" y="68"/>
                    <a:pt x="236" y="68"/>
                  </a:cubicBezTo>
                  <a:cubicBezTo>
                    <a:pt x="235" y="69"/>
                    <a:pt x="234" y="69"/>
                    <a:pt x="233" y="70"/>
                  </a:cubicBezTo>
                  <a:cubicBezTo>
                    <a:pt x="233" y="70"/>
                    <a:pt x="232" y="69"/>
                    <a:pt x="232" y="69"/>
                  </a:cubicBezTo>
                  <a:cubicBezTo>
                    <a:pt x="231" y="68"/>
                    <a:pt x="229" y="70"/>
                    <a:pt x="227" y="69"/>
                  </a:cubicBezTo>
                  <a:cubicBezTo>
                    <a:pt x="222" y="66"/>
                    <a:pt x="216" y="68"/>
                    <a:pt x="209" y="68"/>
                  </a:cubicBezTo>
                  <a:cubicBezTo>
                    <a:pt x="207" y="66"/>
                    <a:pt x="203" y="68"/>
                    <a:pt x="202" y="67"/>
                  </a:cubicBezTo>
                  <a:cubicBezTo>
                    <a:pt x="198" y="64"/>
                    <a:pt x="190" y="67"/>
                    <a:pt x="185" y="64"/>
                  </a:cubicBezTo>
                  <a:cubicBezTo>
                    <a:pt x="183" y="66"/>
                    <a:pt x="178" y="63"/>
                    <a:pt x="178" y="63"/>
                  </a:cubicBezTo>
                  <a:cubicBezTo>
                    <a:pt x="176" y="63"/>
                    <a:pt x="177" y="60"/>
                    <a:pt x="178" y="58"/>
                  </a:cubicBezTo>
                  <a:cubicBezTo>
                    <a:pt x="179" y="56"/>
                    <a:pt x="190" y="48"/>
                    <a:pt x="192" y="48"/>
                  </a:cubicBezTo>
                  <a:cubicBezTo>
                    <a:pt x="193" y="45"/>
                    <a:pt x="193" y="38"/>
                    <a:pt x="190" y="36"/>
                  </a:cubicBezTo>
                  <a:cubicBezTo>
                    <a:pt x="189" y="35"/>
                    <a:pt x="186" y="34"/>
                    <a:pt x="186" y="34"/>
                  </a:cubicBezTo>
                  <a:cubicBezTo>
                    <a:pt x="185" y="34"/>
                    <a:pt x="174" y="39"/>
                    <a:pt x="174" y="40"/>
                  </a:cubicBezTo>
                  <a:cubicBezTo>
                    <a:pt x="163" y="39"/>
                    <a:pt x="149" y="41"/>
                    <a:pt x="141" y="40"/>
                  </a:cubicBezTo>
                  <a:cubicBezTo>
                    <a:pt x="138" y="39"/>
                    <a:pt x="129" y="41"/>
                    <a:pt x="127" y="40"/>
                  </a:cubicBezTo>
                  <a:cubicBezTo>
                    <a:pt x="125" y="40"/>
                    <a:pt x="123" y="40"/>
                    <a:pt x="121" y="40"/>
                  </a:cubicBezTo>
                  <a:cubicBezTo>
                    <a:pt x="120" y="40"/>
                    <a:pt x="118" y="41"/>
                    <a:pt x="116" y="40"/>
                  </a:cubicBezTo>
                  <a:cubicBezTo>
                    <a:pt x="113" y="40"/>
                    <a:pt x="108" y="40"/>
                    <a:pt x="105" y="39"/>
                  </a:cubicBezTo>
                  <a:cubicBezTo>
                    <a:pt x="104" y="40"/>
                    <a:pt x="103" y="40"/>
                    <a:pt x="102" y="40"/>
                  </a:cubicBezTo>
                  <a:cubicBezTo>
                    <a:pt x="100" y="38"/>
                    <a:pt x="98" y="37"/>
                    <a:pt x="96" y="36"/>
                  </a:cubicBezTo>
                  <a:cubicBezTo>
                    <a:pt x="92" y="34"/>
                    <a:pt x="87" y="35"/>
                    <a:pt x="85" y="32"/>
                  </a:cubicBezTo>
                  <a:cubicBezTo>
                    <a:pt x="85" y="32"/>
                    <a:pt x="85" y="32"/>
                    <a:pt x="85" y="31"/>
                  </a:cubicBezTo>
                  <a:cubicBezTo>
                    <a:pt x="84" y="30"/>
                    <a:pt x="91" y="28"/>
                    <a:pt x="93" y="29"/>
                  </a:cubicBezTo>
                  <a:cubicBezTo>
                    <a:pt x="93" y="29"/>
                    <a:pt x="102" y="29"/>
                    <a:pt x="104" y="28"/>
                  </a:cubicBezTo>
                  <a:cubicBezTo>
                    <a:pt x="106" y="28"/>
                    <a:pt x="108" y="26"/>
                    <a:pt x="111" y="27"/>
                  </a:cubicBezTo>
                  <a:cubicBezTo>
                    <a:pt x="113" y="27"/>
                    <a:pt x="115" y="29"/>
                    <a:pt x="118" y="30"/>
                  </a:cubicBezTo>
                  <a:cubicBezTo>
                    <a:pt x="120" y="30"/>
                    <a:pt x="122" y="28"/>
                    <a:pt x="125" y="29"/>
                  </a:cubicBezTo>
                  <a:cubicBezTo>
                    <a:pt x="125" y="30"/>
                    <a:pt x="125" y="31"/>
                    <a:pt x="126" y="32"/>
                  </a:cubicBezTo>
                  <a:cubicBezTo>
                    <a:pt x="126" y="33"/>
                    <a:pt x="128" y="31"/>
                    <a:pt x="128" y="32"/>
                  </a:cubicBezTo>
                  <a:cubicBezTo>
                    <a:pt x="129" y="33"/>
                    <a:pt x="129" y="33"/>
                    <a:pt x="130" y="33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4" y="31"/>
                    <a:pt x="140" y="33"/>
                    <a:pt x="144" y="31"/>
                  </a:cubicBezTo>
                  <a:cubicBezTo>
                    <a:pt x="143" y="30"/>
                    <a:pt x="148" y="31"/>
                    <a:pt x="148" y="31"/>
                  </a:cubicBezTo>
                  <a:cubicBezTo>
                    <a:pt x="151" y="29"/>
                    <a:pt x="153" y="28"/>
                    <a:pt x="157" y="29"/>
                  </a:cubicBezTo>
                  <a:cubicBezTo>
                    <a:pt x="158" y="29"/>
                    <a:pt x="163" y="26"/>
                    <a:pt x="165" y="28"/>
                  </a:cubicBezTo>
                  <a:cubicBezTo>
                    <a:pt x="169" y="29"/>
                    <a:pt x="177" y="28"/>
                    <a:pt x="178" y="29"/>
                  </a:cubicBezTo>
                  <a:cubicBezTo>
                    <a:pt x="179" y="29"/>
                    <a:pt x="192" y="28"/>
                    <a:pt x="195" y="27"/>
                  </a:cubicBezTo>
                  <a:cubicBezTo>
                    <a:pt x="196" y="27"/>
                    <a:pt x="198" y="28"/>
                    <a:pt x="199" y="28"/>
                  </a:cubicBezTo>
                  <a:cubicBezTo>
                    <a:pt x="205" y="28"/>
                    <a:pt x="212" y="28"/>
                    <a:pt x="213" y="35"/>
                  </a:cubicBezTo>
                  <a:cubicBezTo>
                    <a:pt x="211" y="37"/>
                    <a:pt x="209" y="39"/>
                    <a:pt x="208" y="40"/>
                  </a:cubicBezTo>
                  <a:cubicBezTo>
                    <a:pt x="205" y="45"/>
                    <a:pt x="208" y="56"/>
                    <a:pt x="209" y="61"/>
                  </a:cubicBezTo>
                  <a:cubicBezTo>
                    <a:pt x="212" y="62"/>
                    <a:pt x="217" y="59"/>
                    <a:pt x="220" y="56"/>
                  </a:cubicBezTo>
                  <a:cubicBezTo>
                    <a:pt x="221" y="57"/>
                    <a:pt x="224" y="52"/>
                    <a:pt x="224" y="51"/>
                  </a:cubicBezTo>
                  <a:cubicBezTo>
                    <a:pt x="227" y="48"/>
                    <a:pt x="231" y="40"/>
                    <a:pt x="229" y="34"/>
                  </a:cubicBezTo>
                  <a:cubicBezTo>
                    <a:pt x="228" y="32"/>
                    <a:pt x="226" y="31"/>
                    <a:pt x="225" y="30"/>
                  </a:cubicBezTo>
                  <a:cubicBezTo>
                    <a:pt x="225" y="29"/>
                    <a:pt x="224" y="28"/>
                    <a:pt x="224" y="27"/>
                  </a:cubicBezTo>
                  <a:cubicBezTo>
                    <a:pt x="223" y="26"/>
                    <a:pt x="221" y="24"/>
                    <a:pt x="221" y="23"/>
                  </a:cubicBezTo>
                  <a:cubicBezTo>
                    <a:pt x="219" y="22"/>
                    <a:pt x="219" y="21"/>
                    <a:pt x="217" y="20"/>
                  </a:cubicBezTo>
                  <a:cubicBezTo>
                    <a:pt x="216" y="21"/>
                    <a:pt x="209" y="16"/>
                    <a:pt x="206" y="18"/>
                  </a:cubicBezTo>
                  <a:cubicBezTo>
                    <a:pt x="206" y="18"/>
                    <a:pt x="205" y="18"/>
                    <a:pt x="205" y="18"/>
                  </a:cubicBezTo>
                  <a:cubicBezTo>
                    <a:pt x="203" y="18"/>
                    <a:pt x="201" y="17"/>
                    <a:pt x="198" y="17"/>
                  </a:cubicBezTo>
                  <a:cubicBezTo>
                    <a:pt x="198" y="17"/>
                    <a:pt x="198" y="17"/>
                    <a:pt x="198" y="17"/>
                  </a:cubicBezTo>
                  <a:cubicBezTo>
                    <a:pt x="197" y="16"/>
                    <a:pt x="187" y="15"/>
                    <a:pt x="184" y="14"/>
                  </a:cubicBezTo>
                  <a:cubicBezTo>
                    <a:pt x="178" y="13"/>
                    <a:pt x="174" y="16"/>
                    <a:pt x="170" y="16"/>
                  </a:cubicBezTo>
                  <a:cubicBezTo>
                    <a:pt x="169" y="16"/>
                    <a:pt x="166" y="18"/>
                    <a:pt x="165" y="17"/>
                  </a:cubicBezTo>
                  <a:cubicBezTo>
                    <a:pt x="164" y="17"/>
                    <a:pt x="161" y="15"/>
                    <a:pt x="161" y="15"/>
                  </a:cubicBezTo>
                  <a:cubicBezTo>
                    <a:pt x="160" y="15"/>
                    <a:pt x="160" y="16"/>
                    <a:pt x="159" y="15"/>
                  </a:cubicBezTo>
                  <a:cubicBezTo>
                    <a:pt x="158" y="15"/>
                    <a:pt x="156" y="14"/>
                    <a:pt x="155" y="13"/>
                  </a:cubicBezTo>
                  <a:cubicBezTo>
                    <a:pt x="155" y="13"/>
                    <a:pt x="150" y="13"/>
                    <a:pt x="150" y="12"/>
                  </a:cubicBezTo>
                  <a:cubicBezTo>
                    <a:pt x="149" y="11"/>
                    <a:pt x="147" y="9"/>
                    <a:pt x="146" y="9"/>
                  </a:cubicBezTo>
                  <a:cubicBezTo>
                    <a:pt x="143" y="8"/>
                    <a:pt x="139" y="7"/>
                    <a:pt x="137" y="5"/>
                  </a:cubicBezTo>
                  <a:cubicBezTo>
                    <a:pt x="137" y="5"/>
                    <a:pt x="136" y="4"/>
                    <a:pt x="136" y="4"/>
                  </a:cubicBezTo>
                  <a:cubicBezTo>
                    <a:pt x="132" y="2"/>
                    <a:pt x="129" y="5"/>
                    <a:pt x="125" y="3"/>
                  </a:cubicBezTo>
                  <a:cubicBezTo>
                    <a:pt x="126" y="3"/>
                    <a:pt x="118" y="1"/>
                    <a:pt x="118" y="1"/>
                  </a:cubicBezTo>
                  <a:cubicBezTo>
                    <a:pt x="117" y="0"/>
                    <a:pt x="117" y="0"/>
                    <a:pt x="116" y="0"/>
                  </a:cubicBezTo>
                  <a:cubicBezTo>
                    <a:pt x="116" y="1"/>
                    <a:pt x="114" y="1"/>
                    <a:pt x="113" y="2"/>
                  </a:cubicBezTo>
                  <a:cubicBezTo>
                    <a:pt x="113" y="2"/>
                    <a:pt x="112" y="8"/>
                    <a:pt x="110" y="9"/>
                  </a:cubicBezTo>
                  <a:cubicBezTo>
                    <a:pt x="105" y="11"/>
                    <a:pt x="101" y="13"/>
                    <a:pt x="96" y="15"/>
                  </a:cubicBezTo>
                  <a:cubicBezTo>
                    <a:pt x="94" y="15"/>
                    <a:pt x="92" y="16"/>
                    <a:pt x="90" y="16"/>
                  </a:cubicBezTo>
                  <a:cubicBezTo>
                    <a:pt x="87" y="18"/>
                    <a:pt x="83" y="17"/>
                    <a:pt x="79" y="18"/>
                  </a:cubicBezTo>
                  <a:cubicBezTo>
                    <a:pt x="78" y="19"/>
                    <a:pt x="76" y="18"/>
                    <a:pt x="75" y="18"/>
                  </a:cubicBezTo>
                  <a:cubicBezTo>
                    <a:pt x="69" y="19"/>
                    <a:pt x="63" y="16"/>
                    <a:pt x="56" y="19"/>
                  </a:cubicBezTo>
                  <a:cubicBezTo>
                    <a:pt x="53" y="20"/>
                    <a:pt x="50" y="22"/>
                    <a:pt x="48" y="24"/>
                  </a:cubicBezTo>
                  <a:cubicBezTo>
                    <a:pt x="48" y="25"/>
                    <a:pt x="47" y="26"/>
                    <a:pt x="47" y="27"/>
                  </a:cubicBezTo>
                  <a:cubicBezTo>
                    <a:pt x="45" y="28"/>
                    <a:pt x="44" y="30"/>
                    <a:pt x="42" y="32"/>
                  </a:cubicBezTo>
                  <a:cubicBezTo>
                    <a:pt x="41" y="32"/>
                    <a:pt x="40" y="32"/>
                    <a:pt x="40" y="32"/>
                  </a:cubicBezTo>
                  <a:cubicBezTo>
                    <a:pt x="39" y="33"/>
                    <a:pt x="36" y="36"/>
                    <a:pt x="36" y="38"/>
                  </a:cubicBezTo>
                  <a:cubicBezTo>
                    <a:pt x="36" y="38"/>
                    <a:pt x="36" y="39"/>
                    <a:pt x="36" y="39"/>
                  </a:cubicBezTo>
                  <a:cubicBezTo>
                    <a:pt x="34" y="42"/>
                    <a:pt x="31" y="44"/>
                    <a:pt x="30" y="47"/>
                  </a:cubicBezTo>
                  <a:cubicBezTo>
                    <a:pt x="30" y="49"/>
                    <a:pt x="30" y="51"/>
                    <a:pt x="30" y="53"/>
                  </a:cubicBezTo>
                  <a:cubicBezTo>
                    <a:pt x="29" y="54"/>
                    <a:pt x="29" y="55"/>
                    <a:pt x="29" y="57"/>
                  </a:cubicBezTo>
                  <a:cubicBezTo>
                    <a:pt x="30" y="57"/>
                    <a:pt x="30" y="58"/>
                    <a:pt x="30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34" y="60"/>
                    <a:pt x="34" y="61"/>
                    <a:pt x="36" y="63"/>
                  </a:cubicBezTo>
                  <a:cubicBezTo>
                    <a:pt x="37" y="62"/>
                    <a:pt x="42" y="65"/>
                    <a:pt x="43" y="65"/>
                  </a:cubicBezTo>
                  <a:cubicBezTo>
                    <a:pt x="45" y="66"/>
                    <a:pt x="48" y="64"/>
                    <a:pt x="49" y="62"/>
                  </a:cubicBezTo>
                  <a:cubicBezTo>
                    <a:pt x="50" y="62"/>
                    <a:pt x="50" y="62"/>
                    <a:pt x="50" y="6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50" y="61"/>
                    <a:pt x="52" y="56"/>
                    <a:pt x="52" y="56"/>
                  </a:cubicBezTo>
                  <a:cubicBezTo>
                    <a:pt x="52" y="55"/>
                    <a:pt x="52" y="54"/>
                    <a:pt x="52" y="53"/>
                  </a:cubicBezTo>
                  <a:cubicBezTo>
                    <a:pt x="56" y="47"/>
                    <a:pt x="56" y="40"/>
                    <a:pt x="58" y="34"/>
                  </a:cubicBezTo>
                  <a:cubicBezTo>
                    <a:pt x="61" y="33"/>
                    <a:pt x="70" y="31"/>
                    <a:pt x="73" y="32"/>
                  </a:cubicBezTo>
                  <a:cubicBezTo>
                    <a:pt x="77" y="34"/>
                    <a:pt x="85" y="45"/>
                    <a:pt x="85" y="51"/>
                  </a:cubicBezTo>
                  <a:cubicBezTo>
                    <a:pt x="86" y="52"/>
                    <a:pt x="86" y="53"/>
                    <a:pt x="87" y="54"/>
                  </a:cubicBezTo>
                  <a:cubicBezTo>
                    <a:pt x="87" y="54"/>
                    <a:pt x="87" y="54"/>
                    <a:pt x="87" y="54"/>
                  </a:cubicBezTo>
                  <a:cubicBezTo>
                    <a:pt x="86" y="54"/>
                    <a:pt x="84" y="60"/>
                    <a:pt x="83" y="61"/>
                  </a:cubicBezTo>
                  <a:cubicBezTo>
                    <a:pt x="81" y="63"/>
                    <a:pt x="73" y="66"/>
                    <a:pt x="69" y="66"/>
                  </a:cubicBezTo>
                  <a:cubicBezTo>
                    <a:pt x="65" y="65"/>
                    <a:pt x="60" y="67"/>
                    <a:pt x="56" y="67"/>
                  </a:cubicBezTo>
                  <a:cubicBezTo>
                    <a:pt x="54" y="67"/>
                    <a:pt x="53" y="68"/>
                    <a:pt x="52" y="69"/>
                  </a:cubicBezTo>
                  <a:cubicBezTo>
                    <a:pt x="40" y="69"/>
                    <a:pt x="27" y="70"/>
                    <a:pt x="15" y="75"/>
                  </a:cubicBezTo>
                  <a:cubicBezTo>
                    <a:pt x="14" y="76"/>
                    <a:pt x="12" y="75"/>
                    <a:pt x="12" y="75"/>
                  </a:cubicBezTo>
                  <a:cubicBezTo>
                    <a:pt x="9" y="76"/>
                    <a:pt x="7" y="75"/>
                    <a:pt x="5" y="76"/>
                  </a:cubicBezTo>
                  <a:cubicBezTo>
                    <a:pt x="3" y="77"/>
                    <a:pt x="2" y="79"/>
                    <a:pt x="0" y="80"/>
                  </a:cubicBezTo>
                  <a:cubicBezTo>
                    <a:pt x="0" y="91"/>
                    <a:pt x="3" y="91"/>
                    <a:pt x="7" y="97"/>
                  </a:cubicBezTo>
                  <a:cubicBezTo>
                    <a:pt x="17" y="97"/>
                    <a:pt x="21" y="95"/>
                    <a:pt x="30" y="91"/>
                  </a:cubicBezTo>
                  <a:cubicBezTo>
                    <a:pt x="31" y="90"/>
                    <a:pt x="33" y="91"/>
                    <a:pt x="34" y="91"/>
                  </a:cubicBezTo>
                  <a:cubicBezTo>
                    <a:pt x="38" y="89"/>
                    <a:pt x="42" y="88"/>
                    <a:pt x="46" y="86"/>
                  </a:cubicBezTo>
                  <a:cubicBezTo>
                    <a:pt x="48" y="85"/>
                    <a:pt x="57" y="79"/>
                    <a:pt x="59" y="82"/>
                  </a:cubicBezTo>
                  <a:cubicBezTo>
                    <a:pt x="60" y="81"/>
                    <a:pt x="67" y="80"/>
                    <a:pt x="69" y="80"/>
                  </a:cubicBezTo>
                  <a:cubicBezTo>
                    <a:pt x="69" y="80"/>
                    <a:pt x="68" y="80"/>
                    <a:pt x="69" y="80"/>
                  </a:cubicBezTo>
                  <a:cubicBezTo>
                    <a:pt x="69" y="84"/>
                    <a:pt x="59" y="95"/>
                    <a:pt x="56" y="97"/>
                  </a:cubicBezTo>
                  <a:cubicBezTo>
                    <a:pt x="55" y="97"/>
                    <a:pt x="55" y="100"/>
                    <a:pt x="53" y="101"/>
                  </a:cubicBezTo>
                  <a:cubicBezTo>
                    <a:pt x="53" y="102"/>
                    <a:pt x="54" y="103"/>
                    <a:pt x="53" y="105"/>
                  </a:cubicBezTo>
                  <a:cubicBezTo>
                    <a:pt x="53" y="106"/>
                    <a:pt x="52" y="106"/>
                    <a:pt x="51" y="107"/>
                  </a:cubicBezTo>
                  <a:cubicBezTo>
                    <a:pt x="50" y="108"/>
                    <a:pt x="50" y="111"/>
                    <a:pt x="49" y="113"/>
                  </a:cubicBezTo>
                  <a:cubicBezTo>
                    <a:pt x="49" y="113"/>
                    <a:pt x="49" y="114"/>
                    <a:pt x="50" y="114"/>
                  </a:cubicBezTo>
                  <a:cubicBezTo>
                    <a:pt x="50" y="114"/>
                    <a:pt x="54" y="112"/>
                    <a:pt x="55" y="112"/>
                  </a:cubicBezTo>
                  <a:cubicBezTo>
                    <a:pt x="57" y="110"/>
                    <a:pt x="71" y="99"/>
                    <a:pt x="71" y="99"/>
                  </a:cubicBezTo>
                  <a:cubicBezTo>
                    <a:pt x="72" y="98"/>
                    <a:pt x="72" y="98"/>
                    <a:pt x="73" y="98"/>
                  </a:cubicBezTo>
                  <a:cubicBezTo>
                    <a:pt x="79" y="103"/>
                    <a:pt x="86" y="102"/>
                    <a:pt x="93" y="100"/>
                  </a:cubicBezTo>
                  <a:cubicBezTo>
                    <a:pt x="95" y="99"/>
                    <a:pt x="100" y="100"/>
                    <a:pt x="101" y="100"/>
                  </a:cubicBezTo>
                  <a:cubicBezTo>
                    <a:pt x="101" y="99"/>
                    <a:pt x="107" y="99"/>
                    <a:pt x="107" y="99"/>
                  </a:cubicBezTo>
                  <a:cubicBezTo>
                    <a:pt x="108" y="100"/>
                    <a:pt x="110" y="97"/>
                    <a:pt x="112" y="98"/>
                  </a:cubicBezTo>
                  <a:cubicBezTo>
                    <a:pt x="123" y="99"/>
                    <a:pt x="123" y="99"/>
                    <a:pt x="123" y="99"/>
                  </a:cubicBezTo>
                  <a:cubicBezTo>
                    <a:pt x="124" y="98"/>
                    <a:pt x="130" y="97"/>
                    <a:pt x="130" y="97"/>
                  </a:cubicBezTo>
                  <a:cubicBezTo>
                    <a:pt x="132" y="97"/>
                    <a:pt x="134" y="97"/>
                    <a:pt x="136" y="97"/>
                  </a:cubicBezTo>
                  <a:cubicBezTo>
                    <a:pt x="139" y="99"/>
                    <a:pt x="149" y="97"/>
                    <a:pt x="150" y="99"/>
                  </a:cubicBezTo>
                  <a:cubicBezTo>
                    <a:pt x="150" y="98"/>
                    <a:pt x="155" y="98"/>
                    <a:pt x="156" y="99"/>
                  </a:cubicBezTo>
                  <a:cubicBezTo>
                    <a:pt x="156" y="99"/>
                    <a:pt x="159" y="98"/>
                    <a:pt x="160" y="99"/>
                  </a:cubicBezTo>
                  <a:cubicBezTo>
                    <a:pt x="160" y="99"/>
                    <a:pt x="161" y="99"/>
                    <a:pt x="161" y="99"/>
                  </a:cubicBezTo>
                  <a:cubicBezTo>
                    <a:pt x="162" y="99"/>
                    <a:pt x="173" y="99"/>
                    <a:pt x="175" y="100"/>
                  </a:cubicBezTo>
                  <a:cubicBezTo>
                    <a:pt x="175" y="100"/>
                    <a:pt x="177" y="99"/>
                    <a:pt x="179" y="100"/>
                  </a:cubicBezTo>
                  <a:cubicBezTo>
                    <a:pt x="186" y="103"/>
                    <a:pt x="194" y="103"/>
                    <a:pt x="202" y="104"/>
                  </a:cubicBezTo>
                  <a:cubicBezTo>
                    <a:pt x="203" y="105"/>
                    <a:pt x="204" y="103"/>
                    <a:pt x="207" y="104"/>
                  </a:cubicBezTo>
                  <a:cubicBezTo>
                    <a:pt x="208" y="103"/>
                    <a:pt x="211" y="103"/>
                    <a:pt x="213" y="103"/>
                  </a:cubicBezTo>
                  <a:cubicBezTo>
                    <a:pt x="214" y="101"/>
                    <a:pt x="213" y="98"/>
                    <a:pt x="213" y="96"/>
                  </a:cubicBezTo>
                  <a:cubicBezTo>
                    <a:pt x="208" y="93"/>
                    <a:pt x="204" y="88"/>
                    <a:pt x="196" y="90"/>
                  </a:cubicBezTo>
                  <a:cubicBezTo>
                    <a:pt x="196" y="89"/>
                    <a:pt x="191" y="88"/>
                    <a:pt x="190" y="88"/>
                  </a:cubicBezTo>
                  <a:cubicBezTo>
                    <a:pt x="188" y="88"/>
                    <a:pt x="187" y="88"/>
                    <a:pt x="185" y="88"/>
                  </a:cubicBezTo>
                  <a:cubicBezTo>
                    <a:pt x="180" y="85"/>
                    <a:pt x="172" y="86"/>
                    <a:pt x="165" y="85"/>
                  </a:cubicBezTo>
                  <a:cubicBezTo>
                    <a:pt x="164" y="82"/>
                    <a:pt x="168" y="81"/>
                    <a:pt x="169" y="79"/>
                  </a:cubicBezTo>
                  <a:cubicBezTo>
                    <a:pt x="168" y="78"/>
                    <a:pt x="170" y="77"/>
                    <a:pt x="170" y="76"/>
                  </a:cubicBezTo>
                  <a:cubicBezTo>
                    <a:pt x="176" y="76"/>
                    <a:pt x="184" y="74"/>
                    <a:pt x="189" y="78"/>
                  </a:cubicBezTo>
                  <a:cubicBezTo>
                    <a:pt x="190" y="76"/>
                    <a:pt x="197" y="80"/>
                    <a:pt x="198" y="80"/>
                  </a:cubicBezTo>
                  <a:cubicBezTo>
                    <a:pt x="200" y="79"/>
                    <a:pt x="203" y="81"/>
                    <a:pt x="204" y="82"/>
                  </a:cubicBezTo>
                  <a:cubicBezTo>
                    <a:pt x="206" y="79"/>
                    <a:pt x="210" y="83"/>
                    <a:pt x="213" y="83"/>
                  </a:cubicBezTo>
                  <a:cubicBezTo>
                    <a:pt x="214" y="83"/>
                    <a:pt x="214" y="83"/>
                    <a:pt x="215" y="83"/>
                  </a:cubicBezTo>
                  <a:cubicBezTo>
                    <a:pt x="216" y="84"/>
                    <a:pt x="216" y="85"/>
                    <a:pt x="217" y="86"/>
                  </a:cubicBezTo>
                  <a:cubicBezTo>
                    <a:pt x="218" y="85"/>
                    <a:pt x="221" y="87"/>
                    <a:pt x="222" y="87"/>
                  </a:cubicBezTo>
                  <a:cubicBezTo>
                    <a:pt x="223" y="87"/>
                    <a:pt x="227" y="88"/>
                    <a:pt x="228" y="89"/>
                  </a:cubicBezTo>
                  <a:cubicBezTo>
                    <a:pt x="229" y="89"/>
                    <a:pt x="231" y="89"/>
                    <a:pt x="232" y="89"/>
                  </a:cubicBezTo>
                  <a:cubicBezTo>
                    <a:pt x="233" y="89"/>
                    <a:pt x="234" y="90"/>
                    <a:pt x="235" y="90"/>
                  </a:cubicBezTo>
                  <a:cubicBezTo>
                    <a:pt x="236" y="90"/>
                    <a:pt x="235" y="90"/>
                    <a:pt x="235" y="90"/>
                  </a:cubicBezTo>
                  <a:cubicBezTo>
                    <a:pt x="239" y="91"/>
                    <a:pt x="253" y="93"/>
                    <a:pt x="255" y="90"/>
                  </a:cubicBezTo>
                  <a:cubicBezTo>
                    <a:pt x="257" y="91"/>
                    <a:pt x="258" y="91"/>
                    <a:pt x="259" y="91"/>
                  </a:cubicBezTo>
                  <a:cubicBezTo>
                    <a:pt x="259" y="90"/>
                    <a:pt x="260" y="89"/>
                    <a:pt x="261" y="88"/>
                  </a:cubicBezTo>
                  <a:cubicBezTo>
                    <a:pt x="263" y="87"/>
                    <a:pt x="268" y="87"/>
                    <a:pt x="270" y="85"/>
                  </a:cubicBezTo>
                  <a:cubicBezTo>
                    <a:pt x="270" y="84"/>
                    <a:pt x="271" y="83"/>
                    <a:pt x="271" y="82"/>
                  </a:cubicBezTo>
                  <a:cubicBezTo>
                    <a:pt x="272" y="81"/>
                    <a:pt x="273" y="81"/>
                    <a:pt x="273" y="80"/>
                  </a:cubicBezTo>
                  <a:cubicBezTo>
                    <a:pt x="275" y="77"/>
                    <a:pt x="271" y="75"/>
                    <a:pt x="271" y="73"/>
                  </a:cubicBezTo>
                  <a:close/>
                  <a:moveTo>
                    <a:pt x="119" y="76"/>
                  </a:moveTo>
                  <a:cubicBezTo>
                    <a:pt x="119" y="76"/>
                    <a:pt x="119" y="76"/>
                    <a:pt x="119" y="77"/>
                  </a:cubicBezTo>
                  <a:cubicBezTo>
                    <a:pt x="118" y="78"/>
                    <a:pt x="117" y="79"/>
                    <a:pt x="115" y="80"/>
                  </a:cubicBezTo>
                  <a:cubicBezTo>
                    <a:pt x="115" y="81"/>
                    <a:pt x="115" y="82"/>
                    <a:pt x="115" y="83"/>
                  </a:cubicBezTo>
                  <a:cubicBezTo>
                    <a:pt x="114" y="84"/>
                    <a:pt x="112" y="84"/>
                    <a:pt x="111" y="85"/>
                  </a:cubicBezTo>
                  <a:cubicBezTo>
                    <a:pt x="110" y="85"/>
                    <a:pt x="110" y="85"/>
                    <a:pt x="109" y="85"/>
                  </a:cubicBezTo>
                  <a:cubicBezTo>
                    <a:pt x="109" y="85"/>
                    <a:pt x="93" y="87"/>
                    <a:pt x="91" y="88"/>
                  </a:cubicBezTo>
                  <a:cubicBezTo>
                    <a:pt x="89" y="89"/>
                    <a:pt x="87" y="88"/>
                    <a:pt x="87" y="88"/>
                  </a:cubicBezTo>
                  <a:cubicBezTo>
                    <a:pt x="85" y="89"/>
                    <a:pt x="83" y="89"/>
                    <a:pt x="81" y="90"/>
                  </a:cubicBezTo>
                  <a:cubicBezTo>
                    <a:pt x="80" y="90"/>
                    <a:pt x="80" y="90"/>
                    <a:pt x="79" y="89"/>
                  </a:cubicBezTo>
                  <a:cubicBezTo>
                    <a:pt x="79" y="88"/>
                    <a:pt x="84" y="82"/>
                    <a:pt x="85" y="80"/>
                  </a:cubicBezTo>
                  <a:cubicBezTo>
                    <a:pt x="90" y="81"/>
                    <a:pt x="95" y="78"/>
                    <a:pt x="98" y="76"/>
                  </a:cubicBezTo>
                  <a:cubicBezTo>
                    <a:pt x="98" y="76"/>
                    <a:pt x="101" y="77"/>
                    <a:pt x="101" y="77"/>
                  </a:cubicBezTo>
                  <a:cubicBezTo>
                    <a:pt x="101" y="76"/>
                    <a:pt x="105" y="75"/>
                    <a:pt x="105" y="75"/>
                  </a:cubicBezTo>
                  <a:cubicBezTo>
                    <a:pt x="108" y="74"/>
                    <a:pt x="113" y="76"/>
                    <a:pt x="114" y="74"/>
                  </a:cubicBezTo>
                  <a:cubicBezTo>
                    <a:pt x="115" y="74"/>
                    <a:pt x="115" y="74"/>
                    <a:pt x="115" y="75"/>
                  </a:cubicBezTo>
                  <a:cubicBezTo>
                    <a:pt x="117" y="74"/>
                    <a:pt x="118" y="75"/>
                    <a:pt x="119" y="75"/>
                  </a:cubicBezTo>
                  <a:cubicBezTo>
                    <a:pt x="119" y="76"/>
                    <a:pt x="119" y="76"/>
                    <a:pt x="119" y="76"/>
                  </a:cubicBezTo>
                  <a:close/>
                  <a:moveTo>
                    <a:pt x="125" y="60"/>
                  </a:moveTo>
                  <a:cubicBezTo>
                    <a:pt x="124" y="61"/>
                    <a:pt x="122" y="63"/>
                    <a:pt x="120" y="63"/>
                  </a:cubicBezTo>
                  <a:cubicBezTo>
                    <a:pt x="120" y="62"/>
                    <a:pt x="120" y="62"/>
                    <a:pt x="120" y="63"/>
                  </a:cubicBezTo>
                  <a:cubicBezTo>
                    <a:pt x="116" y="64"/>
                    <a:pt x="110" y="60"/>
                    <a:pt x="106" y="62"/>
                  </a:cubicBezTo>
                  <a:cubicBezTo>
                    <a:pt x="104" y="63"/>
                    <a:pt x="100" y="64"/>
                    <a:pt x="98" y="63"/>
                  </a:cubicBezTo>
                  <a:cubicBezTo>
                    <a:pt x="97" y="63"/>
                    <a:pt x="97" y="63"/>
                    <a:pt x="97" y="63"/>
                  </a:cubicBezTo>
                  <a:cubicBezTo>
                    <a:pt x="97" y="60"/>
                    <a:pt x="97" y="60"/>
                    <a:pt x="98" y="58"/>
                  </a:cubicBezTo>
                  <a:cubicBezTo>
                    <a:pt x="102" y="56"/>
                    <a:pt x="112" y="51"/>
                    <a:pt x="117" y="53"/>
                  </a:cubicBezTo>
                  <a:cubicBezTo>
                    <a:pt x="118" y="53"/>
                    <a:pt x="118" y="52"/>
                    <a:pt x="118" y="52"/>
                  </a:cubicBezTo>
                  <a:cubicBezTo>
                    <a:pt x="122" y="53"/>
                    <a:pt x="125" y="54"/>
                    <a:pt x="127" y="54"/>
                  </a:cubicBezTo>
                  <a:cubicBezTo>
                    <a:pt x="127" y="54"/>
                    <a:pt x="128" y="55"/>
                    <a:pt x="128" y="55"/>
                  </a:cubicBezTo>
                  <a:cubicBezTo>
                    <a:pt x="128" y="57"/>
                    <a:pt x="127" y="59"/>
                    <a:pt x="125" y="60"/>
                  </a:cubicBezTo>
                  <a:cubicBezTo>
                    <a:pt x="125" y="60"/>
                    <a:pt x="125" y="60"/>
                    <a:pt x="125" y="60"/>
                  </a:cubicBezTo>
                  <a:close/>
                  <a:moveTo>
                    <a:pt x="161" y="75"/>
                  </a:moveTo>
                  <a:cubicBezTo>
                    <a:pt x="159" y="77"/>
                    <a:pt x="158" y="79"/>
                    <a:pt x="157" y="81"/>
                  </a:cubicBezTo>
                  <a:cubicBezTo>
                    <a:pt x="157" y="82"/>
                    <a:pt x="157" y="82"/>
                    <a:pt x="158" y="83"/>
                  </a:cubicBezTo>
                  <a:cubicBezTo>
                    <a:pt x="157" y="86"/>
                    <a:pt x="152" y="85"/>
                    <a:pt x="150" y="84"/>
                  </a:cubicBezTo>
                  <a:cubicBezTo>
                    <a:pt x="149" y="84"/>
                    <a:pt x="148" y="85"/>
                    <a:pt x="147" y="85"/>
                  </a:cubicBezTo>
                  <a:cubicBezTo>
                    <a:pt x="147" y="85"/>
                    <a:pt x="129" y="85"/>
                    <a:pt x="126" y="83"/>
                  </a:cubicBezTo>
                  <a:cubicBezTo>
                    <a:pt x="126" y="81"/>
                    <a:pt x="129" y="79"/>
                    <a:pt x="131" y="78"/>
                  </a:cubicBezTo>
                  <a:cubicBezTo>
                    <a:pt x="132" y="77"/>
                    <a:pt x="131" y="76"/>
                    <a:pt x="132" y="76"/>
                  </a:cubicBezTo>
                  <a:cubicBezTo>
                    <a:pt x="134" y="74"/>
                    <a:pt x="149" y="73"/>
                    <a:pt x="152" y="73"/>
                  </a:cubicBezTo>
                  <a:cubicBezTo>
                    <a:pt x="152" y="73"/>
                    <a:pt x="152" y="73"/>
                    <a:pt x="152" y="73"/>
                  </a:cubicBezTo>
                  <a:cubicBezTo>
                    <a:pt x="156" y="73"/>
                    <a:pt x="158" y="73"/>
                    <a:pt x="161" y="74"/>
                  </a:cubicBezTo>
                  <a:cubicBezTo>
                    <a:pt x="161" y="74"/>
                    <a:pt x="161" y="75"/>
                    <a:pt x="161" y="75"/>
                  </a:cubicBezTo>
                  <a:close/>
                  <a:moveTo>
                    <a:pt x="168" y="56"/>
                  </a:moveTo>
                  <a:cubicBezTo>
                    <a:pt x="169" y="56"/>
                    <a:pt x="166" y="61"/>
                    <a:pt x="165" y="61"/>
                  </a:cubicBezTo>
                  <a:cubicBezTo>
                    <a:pt x="163" y="60"/>
                    <a:pt x="152" y="62"/>
                    <a:pt x="149" y="62"/>
                  </a:cubicBezTo>
                  <a:cubicBezTo>
                    <a:pt x="146" y="63"/>
                    <a:pt x="141" y="60"/>
                    <a:pt x="140" y="61"/>
                  </a:cubicBezTo>
                  <a:cubicBezTo>
                    <a:pt x="139" y="61"/>
                    <a:pt x="139" y="61"/>
                    <a:pt x="138" y="61"/>
                  </a:cubicBezTo>
                  <a:cubicBezTo>
                    <a:pt x="138" y="60"/>
                    <a:pt x="138" y="60"/>
                    <a:pt x="138" y="59"/>
                  </a:cubicBezTo>
                  <a:cubicBezTo>
                    <a:pt x="140" y="57"/>
                    <a:pt x="144" y="56"/>
                    <a:pt x="145" y="53"/>
                  </a:cubicBezTo>
                  <a:cubicBezTo>
                    <a:pt x="150" y="50"/>
                    <a:pt x="162" y="55"/>
                    <a:pt x="167" y="51"/>
                  </a:cubicBezTo>
                  <a:cubicBezTo>
                    <a:pt x="168" y="51"/>
                    <a:pt x="168" y="51"/>
                    <a:pt x="170" y="51"/>
                  </a:cubicBezTo>
                  <a:cubicBezTo>
                    <a:pt x="170" y="52"/>
                    <a:pt x="171" y="52"/>
                    <a:pt x="171" y="52"/>
                  </a:cubicBezTo>
                  <a:cubicBezTo>
                    <a:pt x="171" y="55"/>
                    <a:pt x="170" y="55"/>
                    <a:pt x="16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" name="Freeform 63"/>
            <p:cNvSpPr>
              <a:spLocks noEditPoints="1"/>
            </p:cNvSpPr>
            <p:nvPr/>
          </p:nvSpPr>
          <p:spPr bwMode="auto">
            <a:xfrm>
              <a:off x="7265988" y="3328988"/>
              <a:ext cx="442913" cy="346075"/>
            </a:xfrm>
            <a:custGeom>
              <a:avLst/>
              <a:gdLst>
                <a:gd name="T0" fmla="*/ 142 w 146"/>
                <a:gd name="T1" fmla="*/ 77 h 113"/>
                <a:gd name="T2" fmla="*/ 130 w 146"/>
                <a:gd name="T3" fmla="*/ 78 h 113"/>
                <a:gd name="T4" fmla="*/ 120 w 146"/>
                <a:gd name="T5" fmla="*/ 74 h 113"/>
                <a:gd name="T6" fmla="*/ 108 w 146"/>
                <a:gd name="T7" fmla="*/ 55 h 113"/>
                <a:gd name="T8" fmla="*/ 107 w 146"/>
                <a:gd name="T9" fmla="*/ 38 h 113"/>
                <a:gd name="T10" fmla="*/ 108 w 146"/>
                <a:gd name="T11" fmla="*/ 23 h 113"/>
                <a:gd name="T12" fmla="*/ 113 w 146"/>
                <a:gd name="T13" fmla="*/ 8 h 113"/>
                <a:gd name="T14" fmla="*/ 79 w 146"/>
                <a:gd name="T15" fmla="*/ 2 h 113"/>
                <a:gd name="T16" fmla="*/ 62 w 146"/>
                <a:gd name="T17" fmla="*/ 2 h 113"/>
                <a:gd name="T18" fmla="*/ 41 w 146"/>
                <a:gd name="T19" fmla="*/ 4 h 113"/>
                <a:gd name="T20" fmla="*/ 23 w 146"/>
                <a:gd name="T21" fmla="*/ 7 h 113"/>
                <a:gd name="T22" fmla="*/ 9 w 146"/>
                <a:gd name="T23" fmla="*/ 21 h 113"/>
                <a:gd name="T24" fmla="*/ 12 w 146"/>
                <a:gd name="T25" fmla="*/ 41 h 113"/>
                <a:gd name="T26" fmla="*/ 9 w 146"/>
                <a:gd name="T27" fmla="*/ 68 h 113"/>
                <a:gd name="T28" fmla="*/ 11 w 146"/>
                <a:gd name="T29" fmla="*/ 81 h 113"/>
                <a:gd name="T30" fmla="*/ 20 w 146"/>
                <a:gd name="T31" fmla="*/ 87 h 113"/>
                <a:gd name="T32" fmla="*/ 30 w 146"/>
                <a:gd name="T33" fmla="*/ 87 h 113"/>
                <a:gd name="T34" fmla="*/ 33 w 146"/>
                <a:gd name="T35" fmla="*/ 87 h 113"/>
                <a:gd name="T36" fmla="*/ 43 w 146"/>
                <a:gd name="T37" fmla="*/ 86 h 113"/>
                <a:gd name="T38" fmla="*/ 57 w 146"/>
                <a:gd name="T39" fmla="*/ 85 h 113"/>
                <a:gd name="T40" fmla="*/ 63 w 146"/>
                <a:gd name="T41" fmla="*/ 85 h 113"/>
                <a:gd name="T42" fmla="*/ 71 w 146"/>
                <a:gd name="T43" fmla="*/ 85 h 113"/>
                <a:gd name="T44" fmla="*/ 76 w 146"/>
                <a:gd name="T45" fmla="*/ 84 h 113"/>
                <a:gd name="T46" fmla="*/ 101 w 146"/>
                <a:gd name="T47" fmla="*/ 87 h 113"/>
                <a:gd name="T48" fmla="*/ 107 w 146"/>
                <a:gd name="T49" fmla="*/ 97 h 113"/>
                <a:gd name="T50" fmla="*/ 118 w 146"/>
                <a:gd name="T51" fmla="*/ 112 h 113"/>
                <a:gd name="T52" fmla="*/ 145 w 146"/>
                <a:gd name="T53" fmla="*/ 88 h 113"/>
                <a:gd name="T54" fmla="*/ 48 w 146"/>
                <a:gd name="T55" fmla="*/ 71 h 113"/>
                <a:gd name="T56" fmla="*/ 35 w 146"/>
                <a:gd name="T57" fmla="*/ 73 h 113"/>
                <a:gd name="T58" fmla="*/ 17 w 146"/>
                <a:gd name="T59" fmla="*/ 77 h 113"/>
                <a:gd name="T60" fmla="*/ 46 w 146"/>
                <a:gd name="T61" fmla="*/ 62 h 113"/>
                <a:gd name="T62" fmla="*/ 69 w 146"/>
                <a:gd name="T63" fmla="*/ 61 h 113"/>
                <a:gd name="T64" fmla="*/ 95 w 146"/>
                <a:gd name="T65" fmla="*/ 61 h 113"/>
                <a:gd name="T66" fmla="*/ 57 w 146"/>
                <a:gd name="T67" fmla="*/ 46 h 113"/>
                <a:gd name="T68" fmla="*/ 42 w 146"/>
                <a:gd name="T69" fmla="*/ 48 h 113"/>
                <a:gd name="T70" fmla="*/ 26 w 146"/>
                <a:gd name="T71" fmla="*/ 44 h 113"/>
                <a:gd name="T72" fmla="*/ 43 w 146"/>
                <a:gd name="T73" fmla="*/ 39 h 113"/>
                <a:gd name="T74" fmla="*/ 54 w 146"/>
                <a:gd name="T75" fmla="*/ 39 h 113"/>
                <a:gd name="T76" fmla="*/ 84 w 146"/>
                <a:gd name="T77" fmla="*/ 39 h 113"/>
                <a:gd name="T78" fmla="*/ 92 w 146"/>
                <a:gd name="T79" fmla="*/ 48 h 113"/>
                <a:gd name="T80" fmla="*/ 66 w 146"/>
                <a:gd name="T81" fmla="*/ 25 h 113"/>
                <a:gd name="T82" fmla="*/ 54 w 146"/>
                <a:gd name="T83" fmla="*/ 25 h 113"/>
                <a:gd name="T84" fmla="*/ 30 w 146"/>
                <a:gd name="T85" fmla="*/ 29 h 113"/>
                <a:gd name="T86" fmla="*/ 31 w 146"/>
                <a:gd name="T87" fmla="*/ 21 h 113"/>
                <a:gd name="T88" fmla="*/ 46 w 146"/>
                <a:gd name="T89" fmla="*/ 18 h 113"/>
                <a:gd name="T90" fmla="*/ 67 w 146"/>
                <a:gd name="T91" fmla="*/ 18 h 113"/>
                <a:gd name="T92" fmla="*/ 80 w 146"/>
                <a:gd name="T93" fmla="*/ 16 h 113"/>
                <a:gd name="T94" fmla="*/ 95 w 146"/>
                <a:gd name="T95" fmla="*/ 18 h 113"/>
                <a:gd name="T96" fmla="*/ 97 w 146"/>
                <a:gd name="T97" fmla="*/ 2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6" h="113">
                  <a:moveTo>
                    <a:pt x="145" y="88"/>
                  </a:moveTo>
                  <a:cubicBezTo>
                    <a:pt x="143" y="84"/>
                    <a:pt x="140" y="83"/>
                    <a:pt x="142" y="78"/>
                  </a:cubicBezTo>
                  <a:cubicBezTo>
                    <a:pt x="142" y="77"/>
                    <a:pt x="142" y="78"/>
                    <a:pt x="142" y="77"/>
                  </a:cubicBezTo>
                  <a:cubicBezTo>
                    <a:pt x="139" y="77"/>
                    <a:pt x="138" y="80"/>
                    <a:pt x="137" y="81"/>
                  </a:cubicBezTo>
                  <a:cubicBezTo>
                    <a:pt x="135" y="81"/>
                    <a:pt x="135" y="81"/>
                    <a:pt x="135" y="81"/>
                  </a:cubicBezTo>
                  <a:cubicBezTo>
                    <a:pt x="133" y="81"/>
                    <a:pt x="132" y="79"/>
                    <a:pt x="130" y="78"/>
                  </a:cubicBezTo>
                  <a:cubicBezTo>
                    <a:pt x="128" y="76"/>
                    <a:pt x="126" y="77"/>
                    <a:pt x="123" y="75"/>
                  </a:cubicBezTo>
                  <a:cubicBezTo>
                    <a:pt x="123" y="75"/>
                    <a:pt x="122" y="75"/>
                    <a:pt x="122" y="76"/>
                  </a:cubicBezTo>
                  <a:cubicBezTo>
                    <a:pt x="122" y="76"/>
                    <a:pt x="120" y="74"/>
                    <a:pt x="120" y="74"/>
                  </a:cubicBezTo>
                  <a:cubicBezTo>
                    <a:pt x="118" y="74"/>
                    <a:pt x="115" y="75"/>
                    <a:pt x="114" y="75"/>
                  </a:cubicBezTo>
                  <a:cubicBezTo>
                    <a:pt x="112" y="74"/>
                    <a:pt x="111" y="72"/>
                    <a:pt x="108" y="71"/>
                  </a:cubicBezTo>
                  <a:cubicBezTo>
                    <a:pt x="106" y="68"/>
                    <a:pt x="107" y="59"/>
                    <a:pt x="108" y="55"/>
                  </a:cubicBezTo>
                  <a:cubicBezTo>
                    <a:pt x="107" y="53"/>
                    <a:pt x="107" y="50"/>
                    <a:pt x="107" y="48"/>
                  </a:cubicBezTo>
                  <a:cubicBezTo>
                    <a:pt x="107" y="47"/>
                    <a:pt x="107" y="47"/>
                    <a:pt x="107" y="46"/>
                  </a:cubicBezTo>
                  <a:cubicBezTo>
                    <a:pt x="108" y="45"/>
                    <a:pt x="108" y="39"/>
                    <a:pt x="107" y="38"/>
                  </a:cubicBezTo>
                  <a:cubicBezTo>
                    <a:pt x="108" y="37"/>
                    <a:pt x="108" y="37"/>
                    <a:pt x="109" y="36"/>
                  </a:cubicBezTo>
                  <a:cubicBezTo>
                    <a:pt x="109" y="34"/>
                    <a:pt x="108" y="33"/>
                    <a:pt x="108" y="32"/>
                  </a:cubicBezTo>
                  <a:cubicBezTo>
                    <a:pt x="109" y="31"/>
                    <a:pt x="107" y="24"/>
                    <a:pt x="108" y="23"/>
                  </a:cubicBezTo>
                  <a:cubicBezTo>
                    <a:pt x="108" y="22"/>
                    <a:pt x="110" y="21"/>
                    <a:pt x="110" y="21"/>
                  </a:cubicBezTo>
                  <a:cubicBezTo>
                    <a:pt x="110" y="21"/>
                    <a:pt x="111" y="18"/>
                    <a:pt x="112" y="18"/>
                  </a:cubicBezTo>
                  <a:cubicBezTo>
                    <a:pt x="115" y="15"/>
                    <a:pt x="114" y="11"/>
                    <a:pt x="113" y="8"/>
                  </a:cubicBezTo>
                  <a:cubicBezTo>
                    <a:pt x="112" y="7"/>
                    <a:pt x="111" y="6"/>
                    <a:pt x="110" y="5"/>
                  </a:cubicBezTo>
                  <a:cubicBezTo>
                    <a:pt x="107" y="4"/>
                    <a:pt x="102" y="3"/>
                    <a:pt x="97" y="2"/>
                  </a:cubicBezTo>
                  <a:cubicBezTo>
                    <a:pt x="91" y="0"/>
                    <a:pt x="83" y="5"/>
                    <a:pt x="79" y="2"/>
                  </a:cubicBezTo>
                  <a:cubicBezTo>
                    <a:pt x="77" y="3"/>
                    <a:pt x="74" y="2"/>
                    <a:pt x="74" y="1"/>
                  </a:cubicBezTo>
                  <a:cubicBezTo>
                    <a:pt x="73" y="2"/>
                    <a:pt x="69" y="2"/>
                    <a:pt x="68" y="1"/>
                  </a:cubicBezTo>
                  <a:cubicBezTo>
                    <a:pt x="67" y="3"/>
                    <a:pt x="64" y="1"/>
                    <a:pt x="62" y="2"/>
                  </a:cubicBezTo>
                  <a:cubicBezTo>
                    <a:pt x="60" y="2"/>
                    <a:pt x="58" y="3"/>
                    <a:pt x="56" y="4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5"/>
                    <a:pt x="46" y="3"/>
                    <a:pt x="41" y="4"/>
                  </a:cubicBezTo>
                  <a:cubicBezTo>
                    <a:pt x="41" y="4"/>
                    <a:pt x="38" y="5"/>
                    <a:pt x="36" y="5"/>
                  </a:cubicBezTo>
                  <a:cubicBezTo>
                    <a:pt x="36" y="5"/>
                    <a:pt x="36" y="4"/>
                    <a:pt x="36" y="4"/>
                  </a:cubicBezTo>
                  <a:cubicBezTo>
                    <a:pt x="35" y="6"/>
                    <a:pt x="25" y="6"/>
                    <a:pt x="23" y="7"/>
                  </a:cubicBezTo>
                  <a:cubicBezTo>
                    <a:pt x="17" y="7"/>
                    <a:pt x="10" y="4"/>
                    <a:pt x="7" y="6"/>
                  </a:cubicBezTo>
                  <a:cubicBezTo>
                    <a:pt x="0" y="11"/>
                    <a:pt x="6" y="13"/>
                    <a:pt x="9" y="19"/>
                  </a:cubicBezTo>
                  <a:cubicBezTo>
                    <a:pt x="10" y="20"/>
                    <a:pt x="9" y="21"/>
                    <a:pt x="9" y="21"/>
                  </a:cubicBezTo>
                  <a:cubicBezTo>
                    <a:pt x="10" y="22"/>
                    <a:pt x="11" y="23"/>
                    <a:pt x="11" y="24"/>
                  </a:cubicBezTo>
                  <a:cubicBezTo>
                    <a:pt x="11" y="24"/>
                    <a:pt x="14" y="31"/>
                    <a:pt x="13" y="32"/>
                  </a:cubicBezTo>
                  <a:cubicBezTo>
                    <a:pt x="11" y="35"/>
                    <a:pt x="12" y="36"/>
                    <a:pt x="12" y="41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1" y="46"/>
                    <a:pt x="9" y="56"/>
                    <a:pt x="9" y="56"/>
                  </a:cubicBezTo>
                  <a:cubicBezTo>
                    <a:pt x="10" y="60"/>
                    <a:pt x="10" y="67"/>
                    <a:pt x="9" y="68"/>
                  </a:cubicBezTo>
                  <a:cubicBezTo>
                    <a:pt x="9" y="71"/>
                    <a:pt x="10" y="75"/>
                    <a:pt x="10" y="76"/>
                  </a:cubicBezTo>
                  <a:cubicBezTo>
                    <a:pt x="9" y="77"/>
                    <a:pt x="9" y="79"/>
                    <a:pt x="9" y="81"/>
                  </a:cubicBezTo>
                  <a:cubicBezTo>
                    <a:pt x="10" y="81"/>
                    <a:pt x="11" y="81"/>
                    <a:pt x="11" y="81"/>
                  </a:cubicBezTo>
                  <a:cubicBezTo>
                    <a:pt x="13" y="82"/>
                    <a:pt x="13" y="84"/>
                    <a:pt x="15" y="85"/>
                  </a:cubicBezTo>
                  <a:cubicBezTo>
                    <a:pt x="16" y="87"/>
                    <a:pt x="19" y="86"/>
                    <a:pt x="20" y="87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1" y="87"/>
                    <a:pt x="20" y="87"/>
                    <a:pt x="21" y="87"/>
                  </a:cubicBezTo>
                  <a:cubicBezTo>
                    <a:pt x="24" y="87"/>
                    <a:pt x="25" y="87"/>
                    <a:pt x="27" y="86"/>
                  </a:cubicBezTo>
                  <a:cubicBezTo>
                    <a:pt x="28" y="86"/>
                    <a:pt x="29" y="86"/>
                    <a:pt x="30" y="87"/>
                  </a:cubicBezTo>
                  <a:cubicBezTo>
                    <a:pt x="30" y="86"/>
                    <a:pt x="30" y="86"/>
                    <a:pt x="31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3" y="87"/>
                    <a:pt x="33" y="87"/>
                  </a:cubicBezTo>
                  <a:cubicBezTo>
                    <a:pt x="33" y="87"/>
                    <a:pt x="33" y="87"/>
                    <a:pt x="33" y="87"/>
                  </a:cubicBezTo>
                  <a:cubicBezTo>
                    <a:pt x="36" y="87"/>
                    <a:pt x="40" y="85"/>
                    <a:pt x="43" y="85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5"/>
                    <a:pt x="46" y="84"/>
                    <a:pt x="46" y="84"/>
                  </a:cubicBezTo>
                  <a:cubicBezTo>
                    <a:pt x="46" y="84"/>
                    <a:pt x="49" y="85"/>
                    <a:pt x="50" y="86"/>
                  </a:cubicBezTo>
                  <a:cubicBezTo>
                    <a:pt x="52" y="85"/>
                    <a:pt x="55" y="85"/>
                    <a:pt x="57" y="85"/>
                  </a:cubicBezTo>
                  <a:cubicBezTo>
                    <a:pt x="57" y="85"/>
                    <a:pt x="57" y="86"/>
                    <a:pt x="58" y="86"/>
                  </a:cubicBezTo>
                  <a:cubicBezTo>
                    <a:pt x="59" y="86"/>
                    <a:pt x="61" y="85"/>
                    <a:pt x="62" y="85"/>
                  </a:cubicBezTo>
                  <a:cubicBezTo>
                    <a:pt x="63" y="84"/>
                    <a:pt x="62" y="85"/>
                    <a:pt x="63" y="85"/>
                  </a:cubicBezTo>
                  <a:cubicBezTo>
                    <a:pt x="63" y="85"/>
                    <a:pt x="63" y="85"/>
                    <a:pt x="63" y="85"/>
                  </a:cubicBezTo>
                  <a:cubicBezTo>
                    <a:pt x="65" y="85"/>
                    <a:pt x="69" y="84"/>
                    <a:pt x="70" y="85"/>
                  </a:cubicBezTo>
                  <a:cubicBezTo>
                    <a:pt x="71" y="85"/>
                    <a:pt x="71" y="85"/>
                    <a:pt x="71" y="85"/>
                  </a:cubicBezTo>
                  <a:cubicBezTo>
                    <a:pt x="72" y="85"/>
                    <a:pt x="72" y="84"/>
                    <a:pt x="72" y="84"/>
                  </a:cubicBezTo>
                  <a:cubicBezTo>
                    <a:pt x="72" y="85"/>
                    <a:pt x="72" y="85"/>
                    <a:pt x="72" y="85"/>
                  </a:cubicBezTo>
                  <a:cubicBezTo>
                    <a:pt x="74" y="85"/>
                    <a:pt x="75" y="83"/>
                    <a:pt x="76" y="84"/>
                  </a:cubicBezTo>
                  <a:cubicBezTo>
                    <a:pt x="77" y="85"/>
                    <a:pt x="82" y="84"/>
                    <a:pt x="83" y="84"/>
                  </a:cubicBezTo>
                  <a:cubicBezTo>
                    <a:pt x="89" y="87"/>
                    <a:pt x="97" y="86"/>
                    <a:pt x="99" y="88"/>
                  </a:cubicBezTo>
                  <a:cubicBezTo>
                    <a:pt x="99" y="87"/>
                    <a:pt x="100" y="87"/>
                    <a:pt x="101" y="87"/>
                  </a:cubicBezTo>
                  <a:cubicBezTo>
                    <a:pt x="102" y="88"/>
                    <a:pt x="104" y="91"/>
                    <a:pt x="105" y="91"/>
                  </a:cubicBezTo>
                  <a:cubicBezTo>
                    <a:pt x="105" y="94"/>
                    <a:pt x="105" y="95"/>
                    <a:pt x="106" y="97"/>
                  </a:cubicBezTo>
                  <a:cubicBezTo>
                    <a:pt x="106" y="97"/>
                    <a:pt x="106" y="97"/>
                    <a:pt x="107" y="97"/>
                  </a:cubicBezTo>
                  <a:cubicBezTo>
                    <a:pt x="106" y="99"/>
                    <a:pt x="112" y="108"/>
                    <a:pt x="113" y="110"/>
                  </a:cubicBezTo>
                  <a:cubicBezTo>
                    <a:pt x="114" y="110"/>
                    <a:pt x="116" y="110"/>
                    <a:pt x="117" y="111"/>
                  </a:cubicBezTo>
                  <a:cubicBezTo>
                    <a:pt x="117" y="111"/>
                    <a:pt x="118" y="112"/>
                    <a:pt x="118" y="112"/>
                  </a:cubicBezTo>
                  <a:cubicBezTo>
                    <a:pt x="119" y="112"/>
                    <a:pt x="123" y="113"/>
                    <a:pt x="125" y="112"/>
                  </a:cubicBezTo>
                  <a:cubicBezTo>
                    <a:pt x="130" y="109"/>
                    <a:pt x="145" y="99"/>
                    <a:pt x="146" y="91"/>
                  </a:cubicBezTo>
                  <a:cubicBezTo>
                    <a:pt x="145" y="90"/>
                    <a:pt x="146" y="89"/>
                    <a:pt x="145" y="88"/>
                  </a:cubicBezTo>
                  <a:close/>
                  <a:moveTo>
                    <a:pt x="97" y="69"/>
                  </a:moveTo>
                  <a:cubicBezTo>
                    <a:pt x="96" y="72"/>
                    <a:pt x="88" y="72"/>
                    <a:pt x="85" y="71"/>
                  </a:cubicBezTo>
                  <a:cubicBezTo>
                    <a:pt x="78" y="70"/>
                    <a:pt x="53" y="69"/>
                    <a:pt x="48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36" y="73"/>
                    <a:pt x="35" y="71"/>
                    <a:pt x="35" y="73"/>
                  </a:cubicBezTo>
                  <a:cubicBezTo>
                    <a:pt x="34" y="73"/>
                    <a:pt x="34" y="72"/>
                    <a:pt x="33" y="72"/>
                  </a:cubicBezTo>
                  <a:cubicBezTo>
                    <a:pt x="33" y="72"/>
                    <a:pt x="19" y="78"/>
                    <a:pt x="18" y="78"/>
                  </a:cubicBezTo>
                  <a:cubicBezTo>
                    <a:pt x="18" y="78"/>
                    <a:pt x="17" y="77"/>
                    <a:pt x="17" y="77"/>
                  </a:cubicBezTo>
                  <a:cubicBezTo>
                    <a:pt x="17" y="64"/>
                    <a:pt x="29" y="66"/>
                    <a:pt x="38" y="61"/>
                  </a:cubicBezTo>
                  <a:cubicBezTo>
                    <a:pt x="40" y="62"/>
                    <a:pt x="41" y="62"/>
                    <a:pt x="43" y="62"/>
                  </a:cubicBezTo>
                  <a:cubicBezTo>
                    <a:pt x="43" y="61"/>
                    <a:pt x="46" y="62"/>
                    <a:pt x="46" y="62"/>
                  </a:cubicBezTo>
                  <a:cubicBezTo>
                    <a:pt x="46" y="61"/>
                    <a:pt x="53" y="60"/>
                    <a:pt x="53" y="60"/>
                  </a:cubicBezTo>
                  <a:cubicBezTo>
                    <a:pt x="57" y="58"/>
                    <a:pt x="61" y="62"/>
                    <a:pt x="65" y="60"/>
                  </a:cubicBezTo>
                  <a:cubicBezTo>
                    <a:pt x="65" y="60"/>
                    <a:pt x="68" y="60"/>
                    <a:pt x="69" y="61"/>
                  </a:cubicBezTo>
                  <a:cubicBezTo>
                    <a:pt x="70" y="59"/>
                    <a:pt x="79" y="62"/>
                    <a:pt x="80" y="60"/>
                  </a:cubicBezTo>
                  <a:cubicBezTo>
                    <a:pt x="81" y="60"/>
                    <a:pt x="89" y="60"/>
                    <a:pt x="90" y="60"/>
                  </a:cubicBezTo>
                  <a:cubicBezTo>
                    <a:pt x="91" y="60"/>
                    <a:pt x="93" y="61"/>
                    <a:pt x="95" y="61"/>
                  </a:cubicBezTo>
                  <a:cubicBezTo>
                    <a:pt x="94" y="62"/>
                    <a:pt x="98" y="66"/>
                    <a:pt x="97" y="69"/>
                  </a:cubicBezTo>
                  <a:close/>
                  <a:moveTo>
                    <a:pt x="92" y="48"/>
                  </a:moveTo>
                  <a:cubicBezTo>
                    <a:pt x="84" y="44"/>
                    <a:pt x="59" y="48"/>
                    <a:pt x="57" y="46"/>
                  </a:cubicBezTo>
                  <a:cubicBezTo>
                    <a:pt x="54" y="47"/>
                    <a:pt x="51" y="47"/>
                    <a:pt x="48" y="48"/>
                  </a:cubicBezTo>
                  <a:cubicBezTo>
                    <a:pt x="49" y="47"/>
                    <a:pt x="43" y="49"/>
                    <a:pt x="42" y="48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9" y="50"/>
                    <a:pt x="27" y="53"/>
                    <a:pt x="23" y="51"/>
                  </a:cubicBezTo>
                  <a:cubicBezTo>
                    <a:pt x="23" y="50"/>
                    <a:pt x="23" y="48"/>
                    <a:pt x="23" y="47"/>
                  </a:cubicBezTo>
                  <a:cubicBezTo>
                    <a:pt x="24" y="46"/>
                    <a:pt x="25" y="45"/>
                    <a:pt x="26" y="44"/>
                  </a:cubicBezTo>
                  <a:cubicBezTo>
                    <a:pt x="27" y="44"/>
                    <a:pt x="28" y="44"/>
                    <a:pt x="30" y="44"/>
                  </a:cubicBezTo>
                  <a:cubicBezTo>
                    <a:pt x="31" y="42"/>
                    <a:pt x="33" y="42"/>
                    <a:pt x="35" y="42"/>
                  </a:cubicBezTo>
                  <a:cubicBezTo>
                    <a:pt x="37" y="41"/>
                    <a:pt x="40" y="40"/>
                    <a:pt x="43" y="39"/>
                  </a:cubicBezTo>
                  <a:cubicBezTo>
                    <a:pt x="44" y="39"/>
                    <a:pt x="45" y="39"/>
                    <a:pt x="46" y="40"/>
                  </a:cubicBezTo>
                  <a:cubicBezTo>
                    <a:pt x="48" y="39"/>
                    <a:pt x="51" y="39"/>
                    <a:pt x="52" y="38"/>
                  </a:cubicBezTo>
                  <a:cubicBezTo>
                    <a:pt x="52" y="38"/>
                    <a:pt x="54" y="39"/>
                    <a:pt x="54" y="39"/>
                  </a:cubicBezTo>
                  <a:cubicBezTo>
                    <a:pt x="55" y="39"/>
                    <a:pt x="64" y="38"/>
                    <a:pt x="64" y="37"/>
                  </a:cubicBezTo>
                  <a:cubicBezTo>
                    <a:pt x="67" y="37"/>
                    <a:pt x="77" y="38"/>
                    <a:pt x="78" y="39"/>
                  </a:cubicBezTo>
                  <a:cubicBezTo>
                    <a:pt x="79" y="38"/>
                    <a:pt x="84" y="39"/>
                    <a:pt x="84" y="39"/>
                  </a:cubicBezTo>
                  <a:cubicBezTo>
                    <a:pt x="85" y="39"/>
                    <a:pt x="95" y="39"/>
                    <a:pt x="96" y="40"/>
                  </a:cubicBezTo>
                  <a:cubicBezTo>
                    <a:pt x="98" y="41"/>
                    <a:pt x="96" y="45"/>
                    <a:pt x="97" y="46"/>
                  </a:cubicBezTo>
                  <a:cubicBezTo>
                    <a:pt x="97" y="46"/>
                    <a:pt x="93" y="49"/>
                    <a:pt x="92" y="48"/>
                  </a:cubicBezTo>
                  <a:close/>
                  <a:moveTo>
                    <a:pt x="97" y="25"/>
                  </a:moveTo>
                  <a:cubicBezTo>
                    <a:pt x="91" y="29"/>
                    <a:pt x="82" y="22"/>
                    <a:pt x="78" y="24"/>
                  </a:cubicBezTo>
                  <a:cubicBezTo>
                    <a:pt x="75" y="25"/>
                    <a:pt x="70" y="24"/>
                    <a:pt x="66" y="25"/>
                  </a:cubicBezTo>
                  <a:cubicBezTo>
                    <a:pt x="65" y="25"/>
                    <a:pt x="64" y="25"/>
                    <a:pt x="63" y="25"/>
                  </a:cubicBezTo>
                  <a:cubicBezTo>
                    <a:pt x="62" y="25"/>
                    <a:pt x="57" y="26"/>
                    <a:pt x="56" y="26"/>
                  </a:cubicBezTo>
                  <a:cubicBezTo>
                    <a:pt x="55" y="26"/>
                    <a:pt x="55" y="25"/>
                    <a:pt x="54" y="25"/>
                  </a:cubicBezTo>
                  <a:cubicBezTo>
                    <a:pt x="50" y="26"/>
                    <a:pt x="48" y="27"/>
                    <a:pt x="42" y="27"/>
                  </a:cubicBezTo>
                  <a:cubicBezTo>
                    <a:pt x="41" y="27"/>
                    <a:pt x="41" y="28"/>
                    <a:pt x="40" y="28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28" y="29"/>
                    <a:pt x="26" y="26"/>
                    <a:pt x="25" y="26"/>
                  </a:cubicBezTo>
                  <a:cubicBezTo>
                    <a:pt x="25" y="24"/>
                    <a:pt x="26" y="25"/>
                    <a:pt x="27" y="24"/>
                  </a:cubicBezTo>
                  <a:cubicBezTo>
                    <a:pt x="29" y="23"/>
                    <a:pt x="29" y="22"/>
                    <a:pt x="31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5" y="20"/>
                    <a:pt x="38" y="20"/>
                    <a:pt x="42" y="18"/>
                  </a:cubicBezTo>
                  <a:cubicBezTo>
                    <a:pt x="42" y="17"/>
                    <a:pt x="45" y="18"/>
                    <a:pt x="46" y="18"/>
                  </a:cubicBezTo>
                  <a:cubicBezTo>
                    <a:pt x="46" y="17"/>
                    <a:pt x="50" y="17"/>
                    <a:pt x="51" y="17"/>
                  </a:cubicBezTo>
                  <a:cubicBezTo>
                    <a:pt x="53" y="16"/>
                    <a:pt x="59" y="17"/>
                    <a:pt x="61" y="17"/>
                  </a:cubicBezTo>
                  <a:cubicBezTo>
                    <a:pt x="64" y="16"/>
                    <a:pt x="66" y="17"/>
                    <a:pt x="67" y="18"/>
                  </a:cubicBezTo>
                  <a:cubicBezTo>
                    <a:pt x="70" y="18"/>
                    <a:pt x="74" y="17"/>
                    <a:pt x="75" y="17"/>
                  </a:cubicBezTo>
                  <a:cubicBezTo>
                    <a:pt x="77" y="16"/>
                    <a:pt x="79" y="18"/>
                    <a:pt x="80" y="17"/>
                  </a:cubicBezTo>
                  <a:cubicBezTo>
                    <a:pt x="80" y="17"/>
                    <a:pt x="80" y="17"/>
                    <a:pt x="80" y="16"/>
                  </a:cubicBezTo>
                  <a:cubicBezTo>
                    <a:pt x="81" y="16"/>
                    <a:pt x="83" y="17"/>
                    <a:pt x="83" y="17"/>
                  </a:cubicBezTo>
                  <a:cubicBezTo>
                    <a:pt x="83" y="17"/>
                    <a:pt x="88" y="16"/>
                    <a:pt x="89" y="17"/>
                  </a:cubicBezTo>
                  <a:cubicBezTo>
                    <a:pt x="89" y="17"/>
                    <a:pt x="94" y="18"/>
                    <a:pt x="95" y="18"/>
                  </a:cubicBezTo>
                  <a:cubicBezTo>
                    <a:pt x="96" y="18"/>
                    <a:pt x="96" y="19"/>
                    <a:pt x="96" y="18"/>
                  </a:cubicBezTo>
                  <a:cubicBezTo>
                    <a:pt x="97" y="19"/>
                    <a:pt x="98" y="19"/>
                    <a:pt x="99" y="20"/>
                  </a:cubicBezTo>
                  <a:cubicBezTo>
                    <a:pt x="99" y="22"/>
                    <a:pt x="98" y="23"/>
                    <a:pt x="9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Freeform 64"/>
            <p:cNvSpPr/>
            <p:nvPr/>
          </p:nvSpPr>
          <p:spPr bwMode="auto">
            <a:xfrm>
              <a:off x="7208838" y="3549651"/>
              <a:ext cx="73025" cy="119063"/>
            </a:xfrm>
            <a:custGeom>
              <a:avLst/>
              <a:gdLst>
                <a:gd name="T0" fmla="*/ 6 w 24"/>
                <a:gd name="T1" fmla="*/ 0 h 39"/>
                <a:gd name="T2" fmla="*/ 8 w 24"/>
                <a:gd name="T3" fmla="*/ 0 h 39"/>
                <a:gd name="T4" fmla="*/ 8 w 24"/>
                <a:gd name="T5" fmla="*/ 1 h 39"/>
                <a:gd name="T6" fmla="*/ 13 w 24"/>
                <a:gd name="T7" fmla="*/ 16 h 39"/>
                <a:gd name="T8" fmla="*/ 16 w 24"/>
                <a:gd name="T9" fmla="*/ 18 h 39"/>
                <a:gd name="T10" fmla="*/ 17 w 24"/>
                <a:gd name="T11" fmla="*/ 18 h 39"/>
                <a:gd name="T12" fmla="*/ 23 w 24"/>
                <a:gd name="T13" fmla="*/ 15 h 39"/>
                <a:gd name="T14" fmla="*/ 24 w 24"/>
                <a:gd name="T15" fmla="*/ 25 h 39"/>
                <a:gd name="T16" fmla="*/ 24 w 24"/>
                <a:gd name="T17" fmla="*/ 33 h 39"/>
                <a:gd name="T18" fmla="*/ 21 w 24"/>
                <a:gd name="T19" fmla="*/ 37 h 39"/>
                <a:gd name="T20" fmla="*/ 18 w 24"/>
                <a:gd name="T21" fmla="*/ 39 h 39"/>
                <a:gd name="T22" fmla="*/ 3 w 24"/>
                <a:gd name="T23" fmla="*/ 26 h 39"/>
                <a:gd name="T24" fmla="*/ 3 w 24"/>
                <a:gd name="T25" fmla="*/ 24 h 39"/>
                <a:gd name="T26" fmla="*/ 1 w 24"/>
                <a:gd name="T27" fmla="*/ 20 h 39"/>
                <a:gd name="T28" fmla="*/ 2 w 24"/>
                <a:gd name="T29" fmla="*/ 17 h 39"/>
                <a:gd name="T30" fmla="*/ 0 w 24"/>
                <a:gd name="T31" fmla="*/ 10 h 39"/>
                <a:gd name="T32" fmla="*/ 3 w 24"/>
                <a:gd name="T33" fmla="*/ 5 h 39"/>
                <a:gd name="T34" fmla="*/ 6 w 24"/>
                <a:gd name="T35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39">
                  <a:moveTo>
                    <a:pt x="6" y="0"/>
                  </a:moveTo>
                  <a:cubicBezTo>
                    <a:pt x="7" y="0"/>
                    <a:pt x="7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5"/>
                    <a:pt x="12" y="13"/>
                    <a:pt x="13" y="16"/>
                  </a:cubicBezTo>
                  <a:cubicBezTo>
                    <a:pt x="14" y="17"/>
                    <a:pt x="15" y="16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18" y="16"/>
                    <a:pt x="21" y="15"/>
                    <a:pt x="23" y="15"/>
                  </a:cubicBezTo>
                  <a:cubicBezTo>
                    <a:pt x="24" y="19"/>
                    <a:pt x="20" y="21"/>
                    <a:pt x="24" y="25"/>
                  </a:cubicBezTo>
                  <a:cubicBezTo>
                    <a:pt x="24" y="28"/>
                    <a:pt x="24" y="30"/>
                    <a:pt x="24" y="33"/>
                  </a:cubicBezTo>
                  <a:cubicBezTo>
                    <a:pt x="23" y="34"/>
                    <a:pt x="22" y="36"/>
                    <a:pt x="21" y="37"/>
                  </a:cubicBezTo>
                  <a:cubicBezTo>
                    <a:pt x="20" y="38"/>
                    <a:pt x="19" y="38"/>
                    <a:pt x="18" y="39"/>
                  </a:cubicBezTo>
                  <a:cubicBezTo>
                    <a:pt x="12" y="37"/>
                    <a:pt x="6" y="31"/>
                    <a:pt x="3" y="26"/>
                  </a:cubicBezTo>
                  <a:cubicBezTo>
                    <a:pt x="3" y="26"/>
                    <a:pt x="4" y="25"/>
                    <a:pt x="3" y="24"/>
                  </a:cubicBezTo>
                  <a:cubicBezTo>
                    <a:pt x="3" y="23"/>
                    <a:pt x="2" y="21"/>
                    <a:pt x="1" y="20"/>
                  </a:cubicBezTo>
                  <a:cubicBezTo>
                    <a:pt x="1" y="19"/>
                    <a:pt x="2" y="18"/>
                    <a:pt x="2" y="17"/>
                  </a:cubicBezTo>
                  <a:cubicBezTo>
                    <a:pt x="1" y="15"/>
                    <a:pt x="0" y="13"/>
                    <a:pt x="0" y="10"/>
                  </a:cubicBezTo>
                  <a:cubicBezTo>
                    <a:pt x="1" y="9"/>
                    <a:pt x="2" y="7"/>
                    <a:pt x="3" y="5"/>
                  </a:cubicBezTo>
                  <a:cubicBezTo>
                    <a:pt x="4" y="3"/>
                    <a:pt x="4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230548" y="-57892"/>
            <a:ext cx="185928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创始人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571500" y="1652270"/>
            <a:ext cx="452564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2006年1月14日，John正式宣布以jQuery的名称发布自己的程序库。随之而来的是jQuery的快速发展。</a:t>
            </a:r>
          </a:p>
          <a:p>
            <a:endParaRPr kumimoji="1"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901055" y="695325"/>
            <a:ext cx="5448300" cy="564705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grpSp>
        <p:nvGrpSpPr>
          <p:cNvPr id="91" name="组合 90"/>
          <p:cNvGrpSpPr/>
          <p:nvPr/>
        </p:nvGrpSpPr>
        <p:grpSpPr>
          <a:xfrm>
            <a:off x="9975273" y="141699"/>
            <a:ext cx="1953203" cy="447936"/>
            <a:chOff x="9595040" y="83506"/>
            <a:chExt cx="2333435" cy="535137"/>
          </a:xfrm>
        </p:grpSpPr>
        <p:grpSp>
          <p:nvGrpSpPr>
            <p:cNvPr id="23" name="Group 4"/>
            <p:cNvGrpSpPr>
              <a:grpSpLocks noChangeAspect="1"/>
            </p:cNvGrpSpPr>
            <p:nvPr/>
          </p:nvGrpSpPr>
          <p:grpSpPr bwMode="auto">
            <a:xfrm>
              <a:off x="10186253" y="142788"/>
              <a:ext cx="1742222" cy="419037"/>
              <a:chOff x="2838" y="1917"/>
              <a:chExt cx="2004" cy="482"/>
            </a:xfrm>
            <a:solidFill>
              <a:srgbClr val="09234F"/>
            </a:solidFill>
          </p:grpSpPr>
          <p:sp>
            <p:nvSpPr>
              <p:cNvPr id="24" name="Freeform 5"/>
              <p:cNvSpPr/>
              <p:nvPr/>
            </p:nvSpPr>
            <p:spPr bwMode="auto">
              <a:xfrm>
                <a:off x="3174" y="1952"/>
                <a:ext cx="191" cy="302"/>
              </a:xfrm>
              <a:custGeom>
                <a:avLst/>
                <a:gdLst>
                  <a:gd name="T0" fmla="*/ 97 w 100"/>
                  <a:gd name="T1" fmla="*/ 25 h 156"/>
                  <a:gd name="T2" fmla="*/ 98 w 100"/>
                  <a:gd name="T3" fmla="*/ 138 h 156"/>
                  <a:gd name="T4" fmla="*/ 85 w 100"/>
                  <a:gd name="T5" fmla="*/ 153 h 156"/>
                  <a:gd name="T6" fmla="*/ 49 w 100"/>
                  <a:gd name="T7" fmla="*/ 117 h 156"/>
                  <a:gd name="T8" fmla="*/ 57 w 100"/>
                  <a:gd name="T9" fmla="*/ 123 h 156"/>
                  <a:gd name="T10" fmla="*/ 57 w 100"/>
                  <a:gd name="T11" fmla="*/ 119 h 156"/>
                  <a:gd name="T12" fmla="*/ 77 w 100"/>
                  <a:gd name="T13" fmla="*/ 134 h 156"/>
                  <a:gd name="T14" fmla="*/ 83 w 100"/>
                  <a:gd name="T15" fmla="*/ 121 h 156"/>
                  <a:gd name="T16" fmla="*/ 76 w 100"/>
                  <a:gd name="T17" fmla="*/ 31 h 156"/>
                  <a:gd name="T18" fmla="*/ 66 w 100"/>
                  <a:gd name="T19" fmla="*/ 7 h 156"/>
                  <a:gd name="T20" fmla="*/ 0 w 100"/>
                  <a:gd name="T21" fmla="*/ 28 h 156"/>
                  <a:gd name="T22" fmla="*/ 1 w 100"/>
                  <a:gd name="T23" fmla="*/ 26 h 156"/>
                  <a:gd name="T24" fmla="*/ 58 w 100"/>
                  <a:gd name="T25" fmla="*/ 4 h 156"/>
                  <a:gd name="T26" fmla="*/ 97 w 100"/>
                  <a:gd name="T27" fmla="*/ 25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0" h="156">
                    <a:moveTo>
                      <a:pt x="97" y="25"/>
                    </a:moveTo>
                    <a:cubicBezTo>
                      <a:pt x="87" y="33"/>
                      <a:pt x="100" y="117"/>
                      <a:pt x="98" y="138"/>
                    </a:cubicBezTo>
                    <a:cubicBezTo>
                      <a:pt x="96" y="153"/>
                      <a:pt x="93" y="156"/>
                      <a:pt x="85" y="153"/>
                    </a:cubicBezTo>
                    <a:cubicBezTo>
                      <a:pt x="75" y="149"/>
                      <a:pt x="51" y="124"/>
                      <a:pt x="49" y="117"/>
                    </a:cubicBezTo>
                    <a:cubicBezTo>
                      <a:pt x="50" y="117"/>
                      <a:pt x="55" y="122"/>
                      <a:pt x="57" y="123"/>
                    </a:cubicBezTo>
                    <a:cubicBezTo>
                      <a:pt x="57" y="121"/>
                      <a:pt x="56" y="121"/>
                      <a:pt x="57" y="119"/>
                    </a:cubicBezTo>
                    <a:cubicBezTo>
                      <a:pt x="61" y="123"/>
                      <a:pt x="74" y="133"/>
                      <a:pt x="77" y="134"/>
                    </a:cubicBezTo>
                    <a:cubicBezTo>
                      <a:pt x="84" y="134"/>
                      <a:pt x="81" y="126"/>
                      <a:pt x="83" y="121"/>
                    </a:cubicBezTo>
                    <a:cubicBezTo>
                      <a:pt x="82" y="103"/>
                      <a:pt x="75" y="47"/>
                      <a:pt x="76" y="31"/>
                    </a:cubicBezTo>
                    <a:cubicBezTo>
                      <a:pt x="75" y="20"/>
                      <a:pt x="75" y="10"/>
                      <a:pt x="66" y="7"/>
                    </a:cubicBezTo>
                    <a:cubicBezTo>
                      <a:pt x="42" y="8"/>
                      <a:pt x="23" y="28"/>
                      <a:pt x="0" y="28"/>
                    </a:cubicBezTo>
                    <a:cubicBezTo>
                      <a:pt x="0" y="27"/>
                      <a:pt x="1" y="27"/>
                      <a:pt x="1" y="26"/>
                    </a:cubicBezTo>
                    <a:cubicBezTo>
                      <a:pt x="8" y="17"/>
                      <a:pt x="58" y="4"/>
                      <a:pt x="58" y="4"/>
                    </a:cubicBezTo>
                    <a:cubicBezTo>
                      <a:pt x="73" y="0"/>
                      <a:pt x="97" y="4"/>
                      <a:pt x="97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Freeform 6"/>
              <p:cNvSpPr/>
              <p:nvPr/>
            </p:nvSpPr>
            <p:spPr bwMode="auto">
              <a:xfrm>
                <a:off x="3254" y="1985"/>
                <a:ext cx="48" cy="39"/>
              </a:xfrm>
              <a:custGeom>
                <a:avLst/>
                <a:gdLst>
                  <a:gd name="T0" fmla="*/ 7 w 25"/>
                  <a:gd name="T1" fmla="*/ 1 h 20"/>
                  <a:gd name="T2" fmla="*/ 24 w 25"/>
                  <a:gd name="T3" fmla="*/ 9 h 20"/>
                  <a:gd name="T4" fmla="*/ 24 w 25"/>
                  <a:gd name="T5" fmla="*/ 16 h 20"/>
                  <a:gd name="T6" fmla="*/ 12 w 25"/>
                  <a:gd name="T7" fmla="*/ 17 h 20"/>
                  <a:gd name="T8" fmla="*/ 1 w 25"/>
                  <a:gd name="T9" fmla="*/ 5 h 20"/>
                  <a:gd name="T10" fmla="*/ 7 w 25"/>
                  <a:gd name="T11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20">
                    <a:moveTo>
                      <a:pt x="7" y="1"/>
                    </a:moveTo>
                    <a:cubicBezTo>
                      <a:pt x="12" y="2"/>
                      <a:pt x="17" y="1"/>
                      <a:pt x="24" y="9"/>
                    </a:cubicBezTo>
                    <a:cubicBezTo>
                      <a:pt x="25" y="11"/>
                      <a:pt x="25" y="13"/>
                      <a:pt x="24" y="16"/>
                    </a:cubicBezTo>
                    <a:cubicBezTo>
                      <a:pt x="23" y="18"/>
                      <a:pt x="15" y="20"/>
                      <a:pt x="12" y="17"/>
                    </a:cubicBezTo>
                    <a:cubicBezTo>
                      <a:pt x="9" y="13"/>
                      <a:pt x="2" y="8"/>
                      <a:pt x="1" y="5"/>
                    </a:cubicBezTo>
                    <a:cubicBezTo>
                      <a:pt x="0" y="2"/>
                      <a:pt x="5" y="0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Freeform 7"/>
              <p:cNvSpPr/>
              <p:nvPr/>
            </p:nvSpPr>
            <p:spPr bwMode="auto">
              <a:xfrm>
                <a:off x="3124" y="2020"/>
                <a:ext cx="27" cy="180"/>
              </a:xfrm>
              <a:custGeom>
                <a:avLst/>
                <a:gdLst>
                  <a:gd name="T0" fmla="*/ 5 w 14"/>
                  <a:gd name="T1" fmla="*/ 0 h 93"/>
                  <a:gd name="T2" fmla="*/ 8 w 14"/>
                  <a:gd name="T3" fmla="*/ 9 h 93"/>
                  <a:gd name="T4" fmla="*/ 14 w 14"/>
                  <a:gd name="T5" fmla="*/ 91 h 93"/>
                  <a:gd name="T6" fmla="*/ 9 w 14"/>
                  <a:gd name="T7" fmla="*/ 93 h 93"/>
                  <a:gd name="T8" fmla="*/ 1 w 14"/>
                  <a:gd name="T9" fmla="*/ 86 h 93"/>
                  <a:gd name="T10" fmla="*/ 3 w 14"/>
                  <a:gd name="T11" fmla="*/ 6 h 93"/>
                  <a:gd name="T12" fmla="*/ 5 w 14"/>
                  <a:gd name="T1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93">
                    <a:moveTo>
                      <a:pt x="5" y="0"/>
                    </a:moveTo>
                    <a:cubicBezTo>
                      <a:pt x="6" y="1"/>
                      <a:pt x="8" y="1"/>
                      <a:pt x="8" y="9"/>
                    </a:cubicBezTo>
                    <a:cubicBezTo>
                      <a:pt x="9" y="10"/>
                      <a:pt x="10" y="90"/>
                      <a:pt x="14" y="91"/>
                    </a:cubicBezTo>
                    <a:cubicBezTo>
                      <a:pt x="11" y="92"/>
                      <a:pt x="12" y="93"/>
                      <a:pt x="9" y="93"/>
                    </a:cubicBezTo>
                    <a:cubicBezTo>
                      <a:pt x="6" y="90"/>
                      <a:pt x="3" y="90"/>
                      <a:pt x="1" y="86"/>
                    </a:cubicBezTo>
                    <a:cubicBezTo>
                      <a:pt x="4" y="67"/>
                      <a:pt x="0" y="31"/>
                      <a:pt x="3" y="6"/>
                    </a:cubicBezTo>
                    <a:cubicBezTo>
                      <a:pt x="3" y="3"/>
                      <a:pt x="3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Freeform 8"/>
              <p:cNvSpPr/>
              <p:nvPr/>
            </p:nvSpPr>
            <p:spPr bwMode="auto">
              <a:xfrm>
                <a:off x="2838" y="2053"/>
                <a:ext cx="99" cy="46"/>
              </a:xfrm>
              <a:custGeom>
                <a:avLst/>
                <a:gdLst>
                  <a:gd name="T0" fmla="*/ 52 w 52"/>
                  <a:gd name="T1" fmla="*/ 24 h 24"/>
                  <a:gd name="T2" fmla="*/ 33 w 52"/>
                  <a:gd name="T3" fmla="*/ 16 h 24"/>
                  <a:gd name="T4" fmla="*/ 17 w 52"/>
                  <a:gd name="T5" fmla="*/ 9 h 24"/>
                  <a:gd name="T6" fmla="*/ 0 w 52"/>
                  <a:gd name="T7" fmla="*/ 0 h 24"/>
                  <a:gd name="T8" fmla="*/ 20 w 52"/>
                  <a:gd name="T9" fmla="*/ 2 h 24"/>
                  <a:gd name="T10" fmla="*/ 44 w 52"/>
                  <a:gd name="T11" fmla="*/ 15 h 24"/>
                  <a:gd name="T12" fmla="*/ 52 w 52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24">
                    <a:moveTo>
                      <a:pt x="52" y="24"/>
                    </a:moveTo>
                    <a:cubicBezTo>
                      <a:pt x="43" y="24"/>
                      <a:pt x="42" y="22"/>
                      <a:pt x="33" y="16"/>
                    </a:cubicBezTo>
                    <a:cubicBezTo>
                      <a:pt x="31" y="14"/>
                      <a:pt x="27" y="11"/>
                      <a:pt x="17" y="9"/>
                    </a:cubicBezTo>
                    <a:cubicBezTo>
                      <a:pt x="14" y="6"/>
                      <a:pt x="3" y="4"/>
                      <a:pt x="0" y="0"/>
                    </a:cubicBezTo>
                    <a:cubicBezTo>
                      <a:pt x="8" y="0"/>
                      <a:pt x="14" y="0"/>
                      <a:pt x="20" y="2"/>
                    </a:cubicBezTo>
                    <a:cubicBezTo>
                      <a:pt x="22" y="4"/>
                      <a:pt x="34" y="6"/>
                      <a:pt x="44" y="15"/>
                    </a:cubicBezTo>
                    <a:cubicBezTo>
                      <a:pt x="48" y="18"/>
                      <a:pt x="51" y="19"/>
                      <a:pt x="5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Freeform 9"/>
              <p:cNvSpPr>
                <a:spLocks noEditPoints="1"/>
              </p:cNvSpPr>
              <p:nvPr/>
            </p:nvSpPr>
            <p:spPr bwMode="auto">
              <a:xfrm>
                <a:off x="2924" y="1917"/>
                <a:ext cx="164" cy="360"/>
              </a:xfrm>
              <a:custGeom>
                <a:avLst/>
                <a:gdLst>
                  <a:gd name="T0" fmla="*/ 39 w 86"/>
                  <a:gd name="T1" fmla="*/ 38 h 186"/>
                  <a:gd name="T2" fmla="*/ 56 w 86"/>
                  <a:gd name="T3" fmla="*/ 34 h 186"/>
                  <a:gd name="T4" fmla="*/ 59 w 86"/>
                  <a:gd name="T5" fmla="*/ 31 h 186"/>
                  <a:gd name="T6" fmla="*/ 85 w 86"/>
                  <a:gd name="T7" fmla="*/ 43 h 186"/>
                  <a:gd name="T8" fmla="*/ 85 w 86"/>
                  <a:gd name="T9" fmla="*/ 48 h 186"/>
                  <a:gd name="T10" fmla="*/ 64 w 86"/>
                  <a:gd name="T11" fmla="*/ 61 h 186"/>
                  <a:gd name="T12" fmla="*/ 55 w 86"/>
                  <a:gd name="T13" fmla="*/ 72 h 186"/>
                  <a:gd name="T14" fmla="*/ 57 w 86"/>
                  <a:gd name="T15" fmla="*/ 81 h 186"/>
                  <a:gd name="T16" fmla="*/ 39 w 86"/>
                  <a:gd name="T17" fmla="*/ 88 h 186"/>
                  <a:gd name="T18" fmla="*/ 39 w 86"/>
                  <a:gd name="T19" fmla="*/ 55 h 186"/>
                  <a:gd name="T20" fmla="*/ 45 w 86"/>
                  <a:gd name="T21" fmla="*/ 48 h 186"/>
                  <a:gd name="T22" fmla="*/ 39 w 86"/>
                  <a:gd name="T23" fmla="*/ 49 h 186"/>
                  <a:gd name="T24" fmla="*/ 39 w 86"/>
                  <a:gd name="T25" fmla="*/ 38 h 186"/>
                  <a:gd name="T26" fmla="*/ 12 w 86"/>
                  <a:gd name="T27" fmla="*/ 1 h 186"/>
                  <a:gd name="T28" fmla="*/ 30 w 86"/>
                  <a:gd name="T29" fmla="*/ 8 h 186"/>
                  <a:gd name="T30" fmla="*/ 34 w 86"/>
                  <a:gd name="T31" fmla="*/ 14 h 186"/>
                  <a:gd name="T32" fmla="*/ 34 w 86"/>
                  <a:gd name="T33" fmla="*/ 39 h 186"/>
                  <a:gd name="T34" fmla="*/ 39 w 86"/>
                  <a:gd name="T35" fmla="*/ 38 h 186"/>
                  <a:gd name="T36" fmla="*/ 39 w 86"/>
                  <a:gd name="T37" fmla="*/ 49 h 186"/>
                  <a:gd name="T38" fmla="*/ 34 w 86"/>
                  <a:gd name="T39" fmla="*/ 50 h 186"/>
                  <a:gd name="T40" fmla="*/ 33 w 86"/>
                  <a:gd name="T41" fmla="*/ 63 h 186"/>
                  <a:gd name="T42" fmla="*/ 39 w 86"/>
                  <a:gd name="T43" fmla="*/ 55 h 186"/>
                  <a:gd name="T44" fmla="*/ 39 w 86"/>
                  <a:gd name="T45" fmla="*/ 88 h 186"/>
                  <a:gd name="T46" fmla="*/ 35 w 86"/>
                  <a:gd name="T47" fmla="*/ 91 h 186"/>
                  <a:gd name="T48" fmla="*/ 26 w 86"/>
                  <a:gd name="T49" fmla="*/ 183 h 186"/>
                  <a:gd name="T50" fmla="*/ 23 w 86"/>
                  <a:gd name="T51" fmla="*/ 186 h 186"/>
                  <a:gd name="T52" fmla="*/ 20 w 86"/>
                  <a:gd name="T53" fmla="*/ 97 h 186"/>
                  <a:gd name="T54" fmla="*/ 16 w 86"/>
                  <a:gd name="T55" fmla="*/ 92 h 186"/>
                  <a:gd name="T56" fmla="*/ 17 w 86"/>
                  <a:gd name="T57" fmla="*/ 81 h 186"/>
                  <a:gd name="T58" fmla="*/ 20 w 86"/>
                  <a:gd name="T59" fmla="*/ 79 h 186"/>
                  <a:gd name="T60" fmla="*/ 19 w 86"/>
                  <a:gd name="T61" fmla="*/ 54 h 186"/>
                  <a:gd name="T62" fmla="*/ 0 w 86"/>
                  <a:gd name="T63" fmla="*/ 53 h 186"/>
                  <a:gd name="T64" fmla="*/ 8 w 86"/>
                  <a:gd name="T65" fmla="*/ 47 h 186"/>
                  <a:gd name="T66" fmla="*/ 18 w 86"/>
                  <a:gd name="T67" fmla="*/ 44 h 186"/>
                  <a:gd name="T68" fmla="*/ 17 w 86"/>
                  <a:gd name="T69" fmla="*/ 17 h 186"/>
                  <a:gd name="T70" fmla="*/ 15 w 86"/>
                  <a:gd name="T71" fmla="*/ 6 h 186"/>
                  <a:gd name="T72" fmla="*/ 12 w 86"/>
                  <a:gd name="T73" fmla="*/ 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6" h="186">
                    <a:moveTo>
                      <a:pt x="39" y="38"/>
                    </a:moveTo>
                    <a:cubicBezTo>
                      <a:pt x="45" y="37"/>
                      <a:pt x="50" y="35"/>
                      <a:pt x="56" y="34"/>
                    </a:cubicBezTo>
                    <a:cubicBezTo>
                      <a:pt x="56" y="33"/>
                      <a:pt x="59" y="32"/>
                      <a:pt x="59" y="31"/>
                    </a:cubicBezTo>
                    <a:cubicBezTo>
                      <a:pt x="75" y="29"/>
                      <a:pt x="85" y="39"/>
                      <a:pt x="85" y="43"/>
                    </a:cubicBezTo>
                    <a:cubicBezTo>
                      <a:pt x="86" y="45"/>
                      <a:pt x="86" y="46"/>
                      <a:pt x="85" y="48"/>
                    </a:cubicBezTo>
                    <a:cubicBezTo>
                      <a:pt x="83" y="52"/>
                      <a:pt x="65" y="60"/>
                      <a:pt x="64" y="61"/>
                    </a:cubicBezTo>
                    <a:cubicBezTo>
                      <a:pt x="57" y="66"/>
                      <a:pt x="55" y="68"/>
                      <a:pt x="55" y="72"/>
                    </a:cubicBezTo>
                    <a:cubicBezTo>
                      <a:pt x="57" y="73"/>
                      <a:pt x="60" y="78"/>
                      <a:pt x="57" y="81"/>
                    </a:cubicBezTo>
                    <a:cubicBezTo>
                      <a:pt x="53" y="82"/>
                      <a:pt x="45" y="85"/>
                      <a:pt x="39" y="88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5" y="48"/>
                      <a:pt x="45" y="48"/>
                      <a:pt x="45" y="48"/>
                    </a:cubicBezTo>
                    <a:cubicBezTo>
                      <a:pt x="39" y="49"/>
                      <a:pt x="39" y="49"/>
                      <a:pt x="39" y="49"/>
                    </a:cubicBezTo>
                    <a:lnTo>
                      <a:pt x="39" y="38"/>
                    </a:lnTo>
                    <a:close/>
                    <a:moveTo>
                      <a:pt x="12" y="1"/>
                    </a:moveTo>
                    <a:cubicBezTo>
                      <a:pt x="19" y="0"/>
                      <a:pt x="26" y="1"/>
                      <a:pt x="30" y="8"/>
                    </a:cubicBezTo>
                    <a:cubicBezTo>
                      <a:pt x="31" y="8"/>
                      <a:pt x="33" y="12"/>
                      <a:pt x="34" y="14"/>
                    </a:cubicBezTo>
                    <a:cubicBezTo>
                      <a:pt x="34" y="22"/>
                      <a:pt x="34" y="30"/>
                      <a:pt x="34" y="39"/>
                    </a:cubicBezTo>
                    <a:cubicBezTo>
                      <a:pt x="36" y="39"/>
                      <a:pt x="37" y="38"/>
                      <a:pt x="39" y="38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34" y="50"/>
                      <a:pt x="34" y="50"/>
                      <a:pt x="34" y="50"/>
                    </a:cubicBezTo>
                    <a:cubicBezTo>
                      <a:pt x="33" y="63"/>
                      <a:pt x="33" y="63"/>
                      <a:pt x="33" y="63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39" y="88"/>
                      <a:pt x="39" y="88"/>
                      <a:pt x="39" y="88"/>
                    </a:cubicBezTo>
                    <a:cubicBezTo>
                      <a:pt x="37" y="89"/>
                      <a:pt x="35" y="90"/>
                      <a:pt x="35" y="91"/>
                    </a:cubicBezTo>
                    <a:cubicBezTo>
                      <a:pt x="32" y="124"/>
                      <a:pt x="31" y="150"/>
                      <a:pt x="26" y="183"/>
                    </a:cubicBezTo>
                    <a:cubicBezTo>
                      <a:pt x="25" y="183"/>
                      <a:pt x="24" y="186"/>
                      <a:pt x="23" y="186"/>
                    </a:cubicBezTo>
                    <a:cubicBezTo>
                      <a:pt x="22" y="157"/>
                      <a:pt x="20" y="127"/>
                      <a:pt x="20" y="97"/>
                    </a:cubicBezTo>
                    <a:cubicBezTo>
                      <a:pt x="19" y="94"/>
                      <a:pt x="17" y="94"/>
                      <a:pt x="16" y="92"/>
                    </a:cubicBezTo>
                    <a:cubicBezTo>
                      <a:pt x="13" y="90"/>
                      <a:pt x="14" y="82"/>
                      <a:pt x="17" y="81"/>
                    </a:cubicBezTo>
                    <a:cubicBezTo>
                      <a:pt x="18" y="81"/>
                      <a:pt x="19" y="79"/>
                      <a:pt x="20" y="79"/>
                    </a:cubicBezTo>
                    <a:cubicBezTo>
                      <a:pt x="20" y="60"/>
                      <a:pt x="19" y="61"/>
                      <a:pt x="19" y="54"/>
                    </a:cubicBezTo>
                    <a:cubicBezTo>
                      <a:pt x="15" y="53"/>
                      <a:pt x="0" y="58"/>
                      <a:pt x="0" y="53"/>
                    </a:cubicBezTo>
                    <a:cubicBezTo>
                      <a:pt x="1" y="51"/>
                      <a:pt x="6" y="49"/>
                      <a:pt x="8" y="47"/>
                    </a:cubicBezTo>
                    <a:cubicBezTo>
                      <a:pt x="12" y="46"/>
                      <a:pt x="15" y="45"/>
                      <a:pt x="18" y="44"/>
                    </a:cubicBezTo>
                    <a:cubicBezTo>
                      <a:pt x="19" y="34"/>
                      <a:pt x="19" y="27"/>
                      <a:pt x="17" y="17"/>
                    </a:cubicBezTo>
                    <a:cubicBezTo>
                      <a:pt x="17" y="15"/>
                      <a:pt x="17" y="6"/>
                      <a:pt x="15" y="6"/>
                    </a:cubicBezTo>
                    <a:cubicBezTo>
                      <a:pt x="14" y="4"/>
                      <a:pt x="12" y="4"/>
                      <a:pt x="1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Freeform 10"/>
              <p:cNvSpPr>
                <a:spLocks noEditPoints="1"/>
              </p:cNvSpPr>
              <p:nvPr/>
            </p:nvSpPr>
            <p:spPr bwMode="auto">
              <a:xfrm>
                <a:off x="3155" y="2012"/>
                <a:ext cx="154" cy="176"/>
              </a:xfrm>
              <a:custGeom>
                <a:avLst/>
                <a:gdLst>
                  <a:gd name="T0" fmla="*/ 62 w 81"/>
                  <a:gd name="T1" fmla="*/ 38 h 91"/>
                  <a:gd name="T2" fmla="*/ 67 w 81"/>
                  <a:gd name="T3" fmla="*/ 28 h 91"/>
                  <a:gd name="T4" fmla="*/ 78 w 81"/>
                  <a:gd name="T5" fmla="*/ 36 h 91"/>
                  <a:gd name="T6" fmla="*/ 70 w 81"/>
                  <a:gd name="T7" fmla="*/ 51 h 91"/>
                  <a:gd name="T8" fmla="*/ 81 w 81"/>
                  <a:gd name="T9" fmla="*/ 79 h 91"/>
                  <a:gd name="T10" fmla="*/ 78 w 81"/>
                  <a:gd name="T11" fmla="*/ 80 h 91"/>
                  <a:gd name="T12" fmla="*/ 65 w 81"/>
                  <a:gd name="T13" fmla="*/ 57 h 91"/>
                  <a:gd name="T14" fmla="*/ 50 w 81"/>
                  <a:gd name="T15" fmla="*/ 72 h 91"/>
                  <a:gd name="T16" fmla="*/ 52 w 81"/>
                  <a:gd name="T17" fmla="*/ 74 h 91"/>
                  <a:gd name="T18" fmla="*/ 59 w 81"/>
                  <a:gd name="T19" fmla="*/ 77 h 91"/>
                  <a:gd name="T20" fmla="*/ 59 w 81"/>
                  <a:gd name="T21" fmla="*/ 83 h 91"/>
                  <a:gd name="T22" fmla="*/ 49 w 81"/>
                  <a:gd name="T23" fmla="*/ 85 h 91"/>
                  <a:gd name="T24" fmla="*/ 46 w 81"/>
                  <a:gd name="T25" fmla="*/ 87 h 91"/>
                  <a:gd name="T26" fmla="*/ 44 w 81"/>
                  <a:gd name="T27" fmla="*/ 89 h 91"/>
                  <a:gd name="T28" fmla="*/ 44 w 81"/>
                  <a:gd name="T29" fmla="*/ 63 h 91"/>
                  <a:gd name="T30" fmla="*/ 58 w 81"/>
                  <a:gd name="T31" fmla="*/ 43 h 91"/>
                  <a:gd name="T32" fmla="*/ 53 w 81"/>
                  <a:gd name="T33" fmla="*/ 40 h 91"/>
                  <a:gd name="T34" fmla="*/ 44 w 81"/>
                  <a:gd name="T35" fmla="*/ 51 h 91"/>
                  <a:gd name="T36" fmla="*/ 44 w 81"/>
                  <a:gd name="T37" fmla="*/ 43 h 91"/>
                  <a:gd name="T38" fmla="*/ 45 w 81"/>
                  <a:gd name="T39" fmla="*/ 40 h 91"/>
                  <a:gd name="T40" fmla="*/ 44 w 81"/>
                  <a:gd name="T41" fmla="*/ 40 h 91"/>
                  <a:gd name="T42" fmla="*/ 44 w 81"/>
                  <a:gd name="T43" fmla="*/ 32 h 91"/>
                  <a:gd name="T44" fmla="*/ 46 w 81"/>
                  <a:gd name="T45" fmla="*/ 35 h 91"/>
                  <a:gd name="T46" fmla="*/ 50 w 81"/>
                  <a:gd name="T47" fmla="*/ 39 h 91"/>
                  <a:gd name="T48" fmla="*/ 51 w 81"/>
                  <a:gd name="T49" fmla="*/ 36 h 91"/>
                  <a:gd name="T50" fmla="*/ 44 w 81"/>
                  <a:gd name="T51" fmla="*/ 27 h 91"/>
                  <a:gd name="T52" fmla="*/ 44 w 81"/>
                  <a:gd name="T53" fmla="*/ 3 h 91"/>
                  <a:gd name="T54" fmla="*/ 48 w 81"/>
                  <a:gd name="T55" fmla="*/ 7 h 91"/>
                  <a:gd name="T56" fmla="*/ 44 w 81"/>
                  <a:gd name="T57" fmla="*/ 19 h 91"/>
                  <a:gd name="T58" fmla="*/ 62 w 81"/>
                  <a:gd name="T59" fmla="*/ 38 h 91"/>
                  <a:gd name="T60" fmla="*/ 44 w 81"/>
                  <a:gd name="T61" fmla="*/ 89 h 91"/>
                  <a:gd name="T62" fmla="*/ 33 w 81"/>
                  <a:gd name="T63" fmla="*/ 91 h 91"/>
                  <a:gd name="T64" fmla="*/ 12 w 81"/>
                  <a:gd name="T65" fmla="*/ 77 h 91"/>
                  <a:gd name="T66" fmla="*/ 13 w 81"/>
                  <a:gd name="T67" fmla="*/ 77 h 91"/>
                  <a:gd name="T68" fmla="*/ 44 w 81"/>
                  <a:gd name="T69" fmla="*/ 63 h 91"/>
                  <a:gd name="T70" fmla="*/ 44 w 81"/>
                  <a:gd name="T71" fmla="*/ 89 h 91"/>
                  <a:gd name="T72" fmla="*/ 44 w 81"/>
                  <a:gd name="T73" fmla="*/ 51 h 91"/>
                  <a:gd name="T74" fmla="*/ 44 w 81"/>
                  <a:gd name="T75" fmla="*/ 43 h 91"/>
                  <a:gd name="T76" fmla="*/ 26 w 81"/>
                  <a:gd name="T77" fmla="*/ 59 h 91"/>
                  <a:gd name="T78" fmla="*/ 18 w 81"/>
                  <a:gd name="T79" fmla="*/ 64 h 91"/>
                  <a:gd name="T80" fmla="*/ 41 w 81"/>
                  <a:gd name="T81" fmla="*/ 38 h 91"/>
                  <a:gd name="T82" fmla="*/ 44 w 81"/>
                  <a:gd name="T83" fmla="*/ 40 h 91"/>
                  <a:gd name="T84" fmla="*/ 44 w 81"/>
                  <a:gd name="T85" fmla="*/ 32 h 91"/>
                  <a:gd name="T86" fmla="*/ 36 w 81"/>
                  <a:gd name="T87" fmla="*/ 25 h 91"/>
                  <a:gd name="T88" fmla="*/ 40 w 81"/>
                  <a:gd name="T89" fmla="*/ 23 h 91"/>
                  <a:gd name="T90" fmla="*/ 44 w 81"/>
                  <a:gd name="T91" fmla="*/ 27 h 91"/>
                  <a:gd name="T92" fmla="*/ 44 w 81"/>
                  <a:gd name="T93" fmla="*/ 3 h 91"/>
                  <a:gd name="T94" fmla="*/ 42 w 81"/>
                  <a:gd name="T95" fmla="*/ 3 h 91"/>
                  <a:gd name="T96" fmla="*/ 21 w 81"/>
                  <a:gd name="T97" fmla="*/ 0 h 91"/>
                  <a:gd name="T98" fmla="*/ 15 w 81"/>
                  <a:gd name="T99" fmla="*/ 7 h 91"/>
                  <a:gd name="T100" fmla="*/ 23 w 81"/>
                  <a:gd name="T101" fmla="*/ 7 h 91"/>
                  <a:gd name="T102" fmla="*/ 22 w 81"/>
                  <a:gd name="T103" fmla="*/ 9 h 91"/>
                  <a:gd name="T104" fmla="*/ 13 w 81"/>
                  <a:gd name="T105" fmla="*/ 9 h 91"/>
                  <a:gd name="T106" fmla="*/ 21 w 81"/>
                  <a:gd name="T107" fmla="*/ 17 h 91"/>
                  <a:gd name="T108" fmla="*/ 5 w 81"/>
                  <a:gd name="T109" fmla="*/ 29 h 91"/>
                  <a:gd name="T110" fmla="*/ 4 w 81"/>
                  <a:gd name="T111" fmla="*/ 30 h 91"/>
                  <a:gd name="T112" fmla="*/ 11 w 81"/>
                  <a:gd name="T113" fmla="*/ 45 h 91"/>
                  <a:gd name="T114" fmla="*/ 32 w 81"/>
                  <a:gd name="T115" fmla="*/ 28 h 91"/>
                  <a:gd name="T116" fmla="*/ 34 w 81"/>
                  <a:gd name="T117" fmla="*/ 34 h 91"/>
                  <a:gd name="T118" fmla="*/ 1 w 81"/>
                  <a:gd name="T119" fmla="*/ 69 h 91"/>
                  <a:gd name="T120" fmla="*/ 7 w 81"/>
                  <a:gd name="T121" fmla="*/ 77 h 91"/>
                  <a:gd name="T122" fmla="*/ 44 w 81"/>
                  <a:gd name="T123" fmla="*/ 5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1" h="91">
                    <a:moveTo>
                      <a:pt x="62" y="38"/>
                    </a:moveTo>
                    <a:cubicBezTo>
                      <a:pt x="64" y="34"/>
                      <a:pt x="67" y="32"/>
                      <a:pt x="67" y="28"/>
                    </a:cubicBezTo>
                    <a:cubicBezTo>
                      <a:pt x="72" y="30"/>
                      <a:pt x="75" y="31"/>
                      <a:pt x="78" y="36"/>
                    </a:cubicBezTo>
                    <a:cubicBezTo>
                      <a:pt x="79" y="45"/>
                      <a:pt x="70" y="48"/>
                      <a:pt x="70" y="51"/>
                    </a:cubicBezTo>
                    <a:cubicBezTo>
                      <a:pt x="72" y="60"/>
                      <a:pt x="80" y="71"/>
                      <a:pt x="81" y="79"/>
                    </a:cubicBezTo>
                    <a:cubicBezTo>
                      <a:pt x="81" y="80"/>
                      <a:pt x="79" y="81"/>
                      <a:pt x="78" y="80"/>
                    </a:cubicBezTo>
                    <a:cubicBezTo>
                      <a:pt x="73" y="76"/>
                      <a:pt x="67" y="64"/>
                      <a:pt x="65" y="57"/>
                    </a:cubicBezTo>
                    <a:cubicBezTo>
                      <a:pt x="62" y="61"/>
                      <a:pt x="57" y="66"/>
                      <a:pt x="50" y="72"/>
                    </a:cubicBezTo>
                    <a:cubicBezTo>
                      <a:pt x="51" y="74"/>
                      <a:pt x="51" y="73"/>
                      <a:pt x="52" y="74"/>
                    </a:cubicBezTo>
                    <a:cubicBezTo>
                      <a:pt x="56" y="75"/>
                      <a:pt x="57" y="75"/>
                      <a:pt x="59" y="77"/>
                    </a:cubicBezTo>
                    <a:cubicBezTo>
                      <a:pt x="60" y="79"/>
                      <a:pt x="59" y="82"/>
                      <a:pt x="59" y="83"/>
                    </a:cubicBezTo>
                    <a:cubicBezTo>
                      <a:pt x="58" y="85"/>
                      <a:pt x="54" y="84"/>
                      <a:pt x="49" y="85"/>
                    </a:cubicBezTo>
                    <a:cubicBezTo>
                      <a:pt x="48" y="86"/>
                      <a:pt x="47" y="87"/>
                      <a:pt x="46" y="87"/>
                    </a:cubicBezTo>
                    <a:cubicBezTo>
                      <a:pt x="45" y="88"/>
                      <a:pt x="45" y="89"/>
                      <a:pt x="44" y="89"/>
                    </a:cubicBezTo>
                    <a:cubicBezTo>
                      <a:pt x="44" y="63"/>
                      <a:pt x="44" y="63"/>
                      <a:pt x="44" y="63"/>
                    </a:cubicBezTo>
                    <a:cubicBezTo>
                      <a:pt x="52" y="55"/>
                      <a:pt x="58" y="45"/>
                      <a:pt x="58" y="43"/>
                    </a:cubicBezTo>
                    <a:cubicBezTo>
                      <a:pt x="56" y="42"/>
                      <a:pt x="56" y="41"/>
                      <a:pt x="53" y="40"/>
                    </a:cubicBezTo>
                    <a:cubicBezTo>
                      <a:pt x="53" y="42"/>
                      <a:pt x="49" y="46"/>
                      <a:pt x="44" y="51"/>
                    </a:cubicBezTo>
                    <a:cubicBezTo>
                      <a:pt x="44" y="43"/>
                      <a:pt x="44" y="43"/>
                      <a:pt x="44" y="43"/>
                    </a:cubicBezTo>
                    <a:cubicBezTo>
                      <a:pt x="44" y="42"/>
                      <a:pt x="45" y="41"/>
                      <a:pt x="45" y="40"/>
                    </a:cubicBezTo>
                    <a:cubicBezTo>
                      <a:pt x="44" y="40"/>
                      <a:pt x="44" y="40"/>
                      <a:pt x="44" y="4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5" y="33"/>
                      <a:pt x="46" y="34"/>
                      <a:pt x="46" y="35"/>
                    </a:cubicBezTo>
                    <a:cubicBezTo>
                      <a:pt x="50" y="37"/>
                      <a:pt x="48" y="36"/>
                      <a:pt x="50" y="39"/>
                    </a:cubicBezTo>
                    <a:cubicBezTo>
                      <a:pt x="52" y="39"/>
                      <a:pt x="51" y="38"/>
                      <a:pt x="51" y="36"/>
                    </a:cubicBezTo>
                    <a:cubicBezTo>
                      <a:pt x="49" y="34"/>
                      <a:pt x="47" y="30"/>
                      <a:pt x="44" y="27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5" y="4"/>
                      <a:pt x="47" y="6"/>
                      <a:pt x="48" y="7"/>
                    </a:cubicBezTo>
                    <a:cubicBezTo>
                      <a:pt x="50" y="14"/>
                      <a:pt x="49" y="16"/>
                      <a:pt x="44" y="19"/>
                    </a:cubicBezTo>
                    <a:cubicBezTo>
                      <a:pt x="50" y="26"/>
                      <a:pt x="52" y="33"/>
                      <a:pt x="62" y="38"/>
                    </a:cubicBezTo>
                    <a:close/>
                    <a:moveTo>
                      <a:pt x="44" y="89"/>
                    </a:moveTo>
                    <a:cubicBezTo>
                      <a:pt x="41" y="91"/>
                      <a:pt x="37" y="91"/>
                      <a:pt x="33" y="91"/>
                    </a:cubicBezTo>
                    <a:cubicBezTo>
                      <a:pt x="29" y="90"/>
                      <a:pt x="13" y="81"/>
                      <a:pt x="12" y="77"/>
                    </a:cubicBezTo>
                    <a:cubicBezTo>
                      <a:pt x="12" y="77"/>
                      <a:pt x="13" y="77"/>
                      <a:pt x="13" y="77"/>
                    </a:cubicBezTo>
                    <a:cubicBezTo>
                      <a:pt x="20" y="84"/>
                      <a:pt x="33" y="74"/>
                      <a:pt x="44" y="63"/>
                    </a:cubicBezTo>
                    <a:cubicBezTo>
                      <a:pt x="44" y="89"/>
                      <a:pt x="44" y="89"/>
                      <a:pt x="44" y="89"/>
                    </a:cubicBezTo>
                    <a:close/>
                    <a:moveTo>
                      <a:pt x="44" y="51"/>
                    </a:moveTo>
                    <a:cubicBezTo>
                      <a:pt x="44" y="43"/>
                      <a:pt x="44" y="43"/>
                      <a:pt x="44" y="43"/>
                    </a:cubicBezTo>
                    <a:cubicBezTo>
                      <a:pt x="41" y="47"/>
                      <a:pt x="33" y="54"/>
                      <a:pt x="26" y="59"/>
                    </a:cubicBezTo>
                    <a:cubicBezTo>
                      <a:pt x="24" y="60"/>
                      <a:pt x="20" y="64"/>
                      <a:pt x="18" y="64"/>
                    </a:cubicBezTo>
                    <a:cubicBezTo>
                      <a:pt x="22" y="58"/>
                      <a:pt x="36" y="48"/>
                      <a:pt x="41" y="38"/>
                    </a:cubicBezTo>
                    <a:cubicBezTo>
                      <a:pt x="42" y="39"/>
                      <a:pt x="43" y="39"/>
                      <a:pt x="44" y="4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2" y="30"/>
                      <a:pt x="40" y="28"/>
                      <a:pt x="36" y="25"/>
                    </a:cubicBezTo>
                    <a:cubicBezTo>
                      <a:pt x="37" y="25"/>
                      <a:pt x="39" y="23"/>
                      <a:pt x="40" y="23"/>
                    </a:cubicBezTo>
                    <a:cubicBezTo>
                      <a:pt x="42" y="24"/>
                      <a:pt x="43" y="25"/>
                      <a:pt x="44" y="27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3" y="3"/>
                      <a:pt x="42" y="3"/>
                      <a:pt x="42" y="3"/>
                    </a:cubicBezTo>
                    <a:cubicBezTo>
                      <a:pt x="41" y="3"/>
                      <a:pt x="25" y="0"/>
                      <a:pt x="21" y="0"/>
                    </a:cubicBezTo>
                    <a:cubicBezTo>
                      <a:pt x="17" y="1"/>
                      <a:pt x="14" y="2"/>
                      <a:pt x="15" y="7"/>
                    </a:cubicBezTo>
                    <a:cubicBezTo>
                      <a:pt x="16" y="8"/>
                      <a:pt x="20" y="8"/>
                      <a:pt x="23" y="7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18" y="10"/>
                      <a:pt x="17" y="9"/>
                      <a:pt x="13" y="9"/>
                    </a:cubicBezTo>
                    <a:cubicBezTo>
                      <a:pt x="9" y="9"/>
                      <a:pt x="18" y="15"/>
                      <a:pt x="21" y="17"/>
                    </a:cubicBezTo>
                    <a:cubicBezTo>
                      <a:pt x="20" y="21"/>
                      <a:pt x="10" y="30"/>
                      <a:pt x="5" y="29"/>
                    </a:cubicBezTo>
                    <a:cubicBezTo>
                      <a:pt x="5" y="30"/>
                      <a:pt x="5" y="29"/>
                      <a:pt x="4" y="30"/>
                    </a:cubicBezTo>
                    <a:cubicBezTo>
                      <a:pt x="4" y="36"/>
                      <a:pt x="4" y="43"/>
                      <a:pt x="11" y="45"/>
                    </a:cubicBezTo>
                    <a:cubicBezTo>
                      <a:pt x="15" y="42"/>
                      <a:pt x="29" y="33"/>
                      <a:pt x="32" y="28"/>
                    </a:cubicBezTo>
                    <a:cubicBezTo>
                      <a:pt x="36" y="31"/>
                      <a:pt x="34" y="33"/>
                      <a:pt x="34" y="34"/>
                    </a:cubicBezTo>
                    <a:cubicBezTo>
                      <a:pt x="26" y="45"/>
                      <a:pt x="10" y="59"/>
                      <a:pt x="1" y="69"/>
                    </a:cubicBezTo>
                    <a:cubicBezTo>
                      <a:pt x="0" y="76"/>
                      <a:pt x="0" y="79"/>
                      <a:pt x="7" y="77"/>
                    </a:cubicBezTo>
                    <a:cubicBezTo>
                      <a:pt x="10" y="78"/>
                      <a:pt x="31" y="62"/>
                      <a:pt x="44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Freeform 11"/>
              <p:cNvSpPr/>
              <p:nvPr/>
            </p:nvSpPr>
            <p:spPr bwMode="auto">
              <a:xfrm>
                <a:off x="4241" y="1931"/>
                <a:ext cx="280" cy="191"/>
              </a:xfrm>
              <a:custGeom>
                <a:avLst/>
                <a:gdLst>
                  <a:gd name="T0" fmla="*/ 29 w 147"/>
                  <a:gd name="T1" fmla="*/ 27 h 99"/>
                  <a:gd name="T2" fmla="*/ 50 w 147"/>
                  <a:gd name="T3" fmla="*/ 67 h 99"/>
                  <a:gd name="T4" fmla="*/ 59 w 147"/>
                  <a:gd name="T5" fmla="*/ 64 h 99"/>
                  <a:gd name="T6" fmla="*/ 44 w 147"/>
                  <a:gd name="T7" fmla="*/ 19 h 99"/>
                  <a:gd name="T8" fmla="*/ 60 w 147"/>
                  <a:gd name="T9" fmla="*/ 35 h 99"/>
                  <a:gd name="T10" fmla="*/ 66 w 147"/>
                  <a:gd name="T11" fmla="*/ 56 h 99"/>
                  <a:gd name="T12" fmla="*/ 69 w 147"/>
                  <a:gd name="T13" fmla="*/ 51 h 99"/>
                  <a:gd name="T14" fmla="*/ 70 w 147"/>
                  <a:gd name="T15" fmla="*/ 45 h 99"/>
                  <a:gd name="T16" fmla="*/ 66 w 147"/>
                  <a:gd name="T17" fmla="*/ 40 h 99"/>
                  <a:gd name="T18" fmla="*/ 72 w 147"/>
                  <a:gd name="T19" fmla="*/ 40 h 99"/>
                  <a:gd name="T20" fmla="*/ 73 w 147"/>
                  <a:gd name="T21" fmla="*/ 30 h 99"/>
                  <a:gd name="T22" fmla="*/ 63 w 147"/>
                  <a:gd name="T23" fmla="*/ 16 h 99"/>
                  <a:gd name="T24" fmla="*/ 66 w 147"/>
                  <a:gd name="T25" fmla="*/ 5 h 99"/>
                  <a:gd name="T26" fmla="*/ 80 w 147"/>
                  <a:gd name="T27" fmla="*/ 15 h 99"/>
                  <a:gd name="T28" fmla="*/ 87 w 147"/>
                  <a:gd name="T29" fmla="*/ 39 h 99"/>
                  <a:gd name="T30" fmla="*/ 82 w 147"/>
                  <a:gd name="T31" fmla="*/ 50 h 99"/>
                  <a:gd name="T32" fmla="*/ 77 w 147"/>
                  <a:gd name="T33" fmla="*/ 58 h 99"/>
                  <a:gd name="T34" fmla="*/ 99 w 147"/>
                  <a:gd name="T35" fmla="*/ 53 h 99"/>
                  <a:gd name="T36" fmla="*/ 94 w 147"/>
                  <a:gd name="T37" fmla="*/ 40 h 99"/>
                  <a:gd name="T38" fmla="*/ 99 w 147"/>
                  <a:gd name="T39" fmla="*/ 38 h 99"/>
                  <a:gd name="T40" fmla="*/ 104 w 147"/>
                  <a:gd name="T41" fmla="*/ 37 h 99"/>
                  <a:gd name="T42" fmla="*/ 98 w 147"/>
                  <a:gd name="T43" fmla="*/ 23 h 99"/>
                  <a:gd name="T44" fmla="*/ 101 w 147"/>
                  <a:gd name="T45" fmla="*/ 19 h 99"/>
                  <a:gd name="T46" fmla="*/ 105 w 147"/>
                  <a:gd name="T47" fmla="*/ 15 h 99"/>
                  <a:gd name="T48" fmla="*/ 96 w 147"/>
                  <a:gd name="T49" fmla="*/ 6 h 99"/>
                  <a:gd name="T50" fmla="*/ 104 w 147"/>
                  <a:gd name="T51" fmla="*/ 3 h 99"/>
                  <a:gd name="T52" fmla="*/ 111 w 147"/>
                  <a:gd name="T53" fmla="*/ 2 h 99"/>
                  <a:gd name="T54" fmla="*/ 120 w 147"/>
                  <a:gd name="T55" fmla="*/ 19 h 99"/>
                  <a:gd name="T56" fmla="*/ 114 w 147"/>
                  <a:gd name="T57" fmla="*/ 32 h 99"/>
                  <a:gd name="T58" fmla="*/ 112 w 147"/>
                  <a:gd name="T59" fmla="*/ 49 h 99"/>
                  <a:gd name="T60" fmla="*/ 143 w 147"/>
                  <a:gd name="T61" fmla="*/ 56 h 99"/>
                  <a:gd name="T62" fmla="*/ 130 w 147"/>
                  <a:gd name="T63" fmla="*/ 63 h 99"/>
                  <a:gd name="T64" fmla="*/ 119 w 147"/>
                  <a:gd name="T65" fmla="*/ 58 h 99"/>
                  <a:gd name="T66" fmla="*/ 127 w 147"/>
                  <a:gd name="T67" fmla="*/ 55 h 99"/>
                  <a:gd name="T68" fmla="*/ 109 w 147"/>
                  <a:gd name="T69" fmla="*/ 59 h 99"/>
                  <a:gd name="T70" fmla="*/ 108 w 147"/>
                  <a:gd name="T71" fmla="*/ 63 h 99"/>
                  <a:gd name="T72" fmla="*/ 98 w 147"/>
                  <a:gd name="T73" fmla="*/ 60 h 99"/>
                  <a:gd name="T74" fmla="*/ 79 w 147"/>
                  <a:gd name="T75" fmla="*/ 64 h 99"/>
                  <a:gd name="T76" fmla="*/ 65 w 147"/>
                  <a:gd name="T77" fmla="*/ 74 h 99"/>
                  <a:gd name="T78" fmla="*/ 58 w 147"/>
                  <a:gd name="T79" fmla="*/ 71 h 99"/>
                  <a:gd name="T80" fmla="*/ 53 w 147"/>
                  <a:gd name="T81" fmla="*/ 80 h 99"/>
                  <a:gd name="T82" fmla="*/ 48 w 147"/>
                  <a:gd name="T83" fmla="*/ 76 h 99"/>
                  <a:gd name="T84" fmla="*/ 25 w 147"/>
                  <a:gd name="T85" fmla="*/ 86 h 99"/>
                  <a:gd name="T86" fmla="*/ 19 w 147"/>
                  <a:gd name="T87" fmla="*/ 94 h 99"/>
                  <a:gd name="T88" fmla="*/ 8 w 147"/>
                  <a:gd name="T89" fmla="*/ 98 h 99"/>
                  <a:gd name="T90" fmla="*/ 4 w 147"/>
                  <a:gd name="T91" fmla="*/ 88 h 99"/>
                  <a:gd name="T92" fmla="*/ 16 w 147"/>
                  <a:gd name="T93" fmla="*/ 74 h 99"/>
                  <a:gd name="T94" fmla="*/ 25 w 147"/>
                  <a:gd name="T95" fmla="*/ 76 h 99"/>
                  <a:gd name="T96" fmla="*/ 48 w 147"/>
                  <a:gd name="T97" fmla="*/ 66 h 99"/>
                  <a:gd name="T98" fmla="*/ 31 w 147"/>
                  <a:gd name="T99" fmla="*/ 33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47" h="99">
                    <a:moveTo>
                      <a:pt x="31" y="33"/>
                    </a:moveTo>
                    <a:cubicBezTo>
                      <a:pt x="31" y="33"/>
                      <a:pt x="18" y="23"/>
                      <a:pt x="29" y="27"/>
                    </a:cubicBezTo>
                    <a:cubicBezTo>
                      <a:pt x="29" y="27"/>
                      <a:pt x="40" y="30"/>
                      <a:pt x="46" y="48"/>
                    </a:cubicBezTo>
                    <a:cubicBezTo>
                      <a:pt x="46" y="48"/>
                      <a:pt x="51" y="60"/>
                      <a:pt x="50" y="67"/>
                    </a:cubicBezTo>
                    <a:cubicBezTo>
                      <a:pt x="50" y="67"/>
                      <a:pt x="50" y="69"/>
                      <a:pt x="53" y="68"/>
                    </a:cubicBezTo>
                    <a:cubicBezTo>
                      <a:pt x="53" y="68"/>
                      <a:pt x="59" y="68"/>
                      <a:pt x="59" y="64"/>
                    </a:cubicBezTo>
                    <a:cubicBezTo>
                      <a:pt x="59" y="64"/>
                      <a:pt x="61" y="50"/>
                      <a:pt x="51" y="28"/>
                    </a:cubicBezTo>
                    <a:cubicBezTo>
                      <a:pt x="51" y="28"/>
                      <a:pt x="48" y="20"/>
                      <a:pt x="44" y="19"/>
                    </a:cubicBezTo>
                    <a:cubicBezTo>
                      <a:pt x="44" y="19"/>
                      <a:pt x="42" y="16"/>
                      <a:pt x="45" y="18"/>
                    </a:cubicBezTo>
                    <a:cubicBezTo>
                      <a:pt x="45" y="18"/>
                      <a:pt x="56" y="20"/>
                      <a:pt x="60" y="35"/>
                    </a:cubicBezTo>
                    <a:cubicBezTo>
                      <a:pt x="60" y="35"/>
                      <a:pt x="63" y="47"/>
                      <a:pt x="64" y="56"/>
                    </a:cubicBezTo>
                    <a:cubicBezTo>
                      <a:pt x="64" y="56"/>
                      <a:pt x="65" y="60"/>
                      <a:pt x="66" y="56"/>
                    </a:cubicBezTo>
                    <a:cubicBezTo>
                      <a:pt x="66" y="56"/>
                      <a:pt x="67" y="54"/>
                      <a:pt x="69" y="53"/>
                    </a:cubicBezTo>
                    <a:cubicBezTo>
                      <a:pt x="69" y="53"/>
                      <a:pt x="70" y="52"/>
                      <a:pt x="69" y="51"/>
                    </a:cubicBezTo>
                    <a:cubicBezTo>
                      <a:pt x="69" y="51"/>
                      <a:pt x="69" y="48"/>
                      <a:pt x="70" y="48"/>
                    </a:cubicBezTo>
                    <a:cubicBezTo>
                      <a:pt x="70" y="48"/>
                      <a:pt x="72" y="47"/>
                      <a:pt x="70" y="45"/>
                    </a:cubicBezTo>
                    <a:cubicBezTo>
                      <a:pt x="70" y="45"/>
                      <a:pt x="69" y="43"/>
                      <a:pt x="67" y="43"/>
                    </a:cubicBezTo>
                    <a:cubicBezTo>
                      <a:pt x="67" y="43"/>
                      <a:pt x="60" y="37"/>
                      <a:pt x="66" y="40"/>
                    </a:cubicBezTo>
                    <a:cubicBezTo>
                      <a:pt x="66" y="40"/>
                      <a:pt x="69" y="41"/>
                      <a:pt x="70" y="42"/>
                    </a:cubicBezTo>
                    <a:cubicBezTo>
                      <a:pt x="70" y="42"/>
                      <a:pt x="72" y="44"/>
                      <a:pt x="72" y="40"/>
                    </a:cubicBezTo>
                    <a:cubicBezTo>
                      <a:pt x="72" y="40"/>
                      <a:pt x="74" y="32"/>
                      <a:pt x="75" y="31"/>
                    </a:cubicBezTo>
                    <a:cubicBezTo>
                      <a:pt x="75" y="31"/>
                      <a:pt x="76" y="27"/>
                      <a:pt x="73" y="30"/>
                    </a:cubicBezTo>
                    <a:cubicBezTo>
                      <a:pt x="73" y="30"/>
                      <a:pt x="69" y="32"/>
                      <a:pt x="67" y="26"/>
                    </a:cubicBezTo>
                    <a:cubicBezTo>
                      <a:pt x="67" y="26"/>
                      <a:pt x="59" y="19"/>
                      <a:pt x="63" y="16"/>
                    </a:cubicBezTo>
                    <a:cubicBezTo>
                      <a:pt x="63" y="16"/>
                      <a:pt x="68" y="11"/>
                      <a:pt x="64" y="7"/>
                    </a:cubicBezTo>
                    <a:cubicBezTo>
                      <a:pt x="64" y="7"/>
                      <a:pt x="60" y="2"/>
                      <a:pt x="66" y="5"/>
                    </a:cubicBezTo>
                    <a:cubicBezTo>
                      <a:pt x="66" y="5"/>
                      <a:pt x="71" y="7"/>
                      <a:pt x="76" y="12"/>
                    </a:cubicBezTo>
                    <a:cubicBezTo>
                      <a:pt x="76" y="12"/>
                      <a:pt x="75" y="14"/>
                      <a:pt x="80" y="15"/>
                    </a:cubicBezTo>
                    <a:cubicBezTo>
                      <a:pt x="80" y="15"/>
                      <a:pt x="97" y="18"/>
                      <a:pt x="94" y="28"/>
                    </a:cubicBezTo>
                    <a:cubicBezTo>
                      <a:pt x="94" y="28"/>
                      <a:pt x="87" y="34"/>
                      <a:pt x="87" y="39"/>
                    </a:cubicBezTo>
                    <a:cubicBezTo>
                      <a:pt x="87" y="39"/>
                      <a:pt x="85" y="44"/>
                      <a:pt x="83" y="45"/>
                    </a:cubicBezTo>
                    <a:cubicBezTo>
                      <a:pt x="83" y="45"/>
                      <a:pt x="82" y="45"/>
                      <a:pt x="82" y="50"/>
                    </a:cubicBezTo>
                    <a:cubicBezTo>
                      <a:pt x="82" y="50"/>
                      <a:pt x="83" y="51"/>
                      <a:pt x="81" y="52"/>
                    </a:cubicBezTo>
                    <a:cubicBezTo>
                      <a:pt x="81" y="52"/>
                      <a:pt x="79" y="55"/>
                      <a:pt x="77" y="58"/>
                    </a:cubicBezTo>
                    <a:cubicBezTo>
                      <a:pt x="77" y="58"/>
                      <a:pt x="72" y="62"/>
                      <a:pt x="76" y="60"/>
                    </a:cubicBezTo>
                    <a:cubicBezTo>
                      <a:pt x="76" y="60"/>
                      <a:pt x="92" y="55"/>
                      <a:pt x="99" y="53"/>
                    </a:cubicBezTo>
                    <a:cubicBezTo>
                      <a:pt x="99" y="53"/>
                      <a:pt x="104" y="51"/>
                      <a:pt x="100" y="48"/>
                    </a:cubicBezTo>
                    <a:cubicBezTo>
                      <a:pt x="100" y="48"/>
                      <a:pt x="95" y="43"/>
                      <a:pt x="94" y="40"/>
                    </a:cubicBezTo>
                    <a:cubicBezTo>
                      <a:pt x="94" y="40"/>
                      <a:pt x="92" y="35"/>
                      <a:pt x="95" y="37"/>
                    </a:cubicBezTo>
                    <a:cubicBezTo>
                      <a:pt x="95" y="37"/>
                      <a:pt x="98" y="40"/>
                      <a:pt x="99" y="38"/>
                    </a:cubicBezTo>
                    <a:cubicBezTo>
                      <a:pt x="99" y="38"/>
                      <a:pt x="98" y="37"/>
                      <a:pt x="101" y="38"/>
                    </a:cubicBezTo>
                    <a:cubicBezTo>
                      <a:pt x="101" y="38"/>
                      <a:pt x="104" y="40"/>
                      <a:pt x="104" y="37"/>
                    </a:cubicBezTo>
                    <a:cubicBezTo>
                      <a:pt x="104" y="37"/>
                      <a:pt x="107" y="31"/>
                      <a:pt x="104" y="32"/>
                    </a:cubicBezTo>
                    <a:cubicBezTo>
                      <a:pt x="104" y="32"/>
                      <a:pt x="98" y="28"/>
                      <a:pt x="98" y="23"/>
                    </a:cubicBezTo>
                    <a:cubicBezTo>
                      <a:pt x="98" y="23"/>
                      <a:pt x="97" y="20"/>
                      <a:pt x="98" y="19"/>
                    </a:cubicBezTo>
                    <a:cubicBezTo>
                      <a:pt x="98" y="19"/>
                      <a:pt x="99" y="17"/>
                      <a:pt x="101" y="19"/>
                    </a:cubicBezTo>
                    <a:cubicBezTo>
                      <a:pt x="101" y="19"/>
                      <a:pt x="105" y="27"/>
                      <a:pt x="105" y="22"/>
                    </a:cubicBezTo>
                    <a:cubicBezTo>
                      <a:pt x="105" y="15"/>
                      <a:pt x="105" y="15"/>
                      <a:pt x="105" y="15"/>
                    </a:cubicBezTo>
                    <a:cubicBezTo>
                      <a:pt x="105" y="15"/>
                      <a:pt x="106" y="12"/>
                      <a:pt x="100" y="12"/>
                    </a:cubicBezTo>
                    <a:cubicBezTo>
                      <a:pt x="100" y="12"/>
                      <a:pt x="90" y="7"/>
                      <a:pt x="96" y="6"/>
                    </a:cubicBezTo>
                    <a:cubicBezTo>
                      <a:pt x="96" y="6"/>
                      <a:pt x="100" y="7"/>
                      <a:pt x="99" y="4"/>
                    </a:cubicBezTo>
                    <a:cubicBezTo>
                      <a:pt x="99" y="4"/>
                      <a:pt x="99" y="3"/>
                      <a:pt x="104" y="3"/>
                    </a:cubicBezTo>
                    <a:cubicBezTo>
                      <a:pt x="104" y="3"/>
                      <a:pt x="105" y="3"/>
                      <a:pt x="106" y="1"/>
                    </a:cubicBezTo>
                    <a:cubicBezTo>
                      <a:pt x="106" y="1"/>
                      <a:pt x="107" y="0"/>
                      <a:pt x="111" y="2"/>
                    </a:cubicBezTo>
                    <a:cubicBezTo>
                      <a:pt x="111" y="2"/>
                      <a:pt x="127" y="6"/>
                      <a:pt x="124" y="14"/>
                    </a:cubicBezTo>
                    <a:cubicBezTo>
                      <a:pt x="124" y="14"/>
                      <a:pt x="123" y="18"/>
                      <a:pt x="120" y="19"/>
                    </a:cubicBezTo>
                    <a:cubicBezTo>
                      <a:pt x="120" y="19"/>
                      <a:pt x="119" y="18"/>
                      <a:pt x="116" y="26"/>
                    </a:cubicBezTo>
                    <a:cubicBezTo>
                      <a:pt x="116" y="26"/>
                      <a:pt x="114" y="29"/>
                      <a:pt x="114" y="32"/>
                    </a:cubicBezTo>
                    <a:cubicBezTo>
                      <a:pt x="114" y="32"/>
                      <a:pt x="115" y="38"/>
                      <a:pt x="113" y="41"/>
                    </a:cubicBezTo>
                    <a:cubicBezTo>
                      <a:pt x="113" y="41"/>
                      <a:pt x="113" y="47"/>
                      <a:pt x="112" y="49"/>
                    </a:cubicBezTo>
                    <a:cubicBezTo>
                      <a:pt x="112" y="49"/>
                      <a:pt x="111" y="52"/>
                      <a:pt x="114" y="51"/>
                    </a:cubicBezTo>
                    <a:cubicBezTo>
                      <a:pt x="114" y="51"/>
                      <a:pt x="136" y="46"/>
                      <a:pt x="143" y="56"/>
                    </a:cubicBezTo>
                    <a:cubicBezTo>
                      <a:pt x="143" y="56"/>
                      <a:pt x="147" y="58"/>
                      <a:pt x="136" y="62"/>
                    </a:cubicBezTo>
                    <a:cubicBezTo>
                      <a:pt x="136" y="62"/>
                      <a:pt x="132" y="64"/>
                      <a:pt x="130" y="63"/>
                    </a:cubicBezTo>
                    <a:cubicBezTo>
                      <a:pt x="118" y="60"/>
                      <a:pt x="118" y="60"/>
                      <a:pt x="118" y="60"/>
                    </a:cubicBezTo>
                    <a:cubicBezTo>
                      <a:pt x="118" y="60"/>
                      <a:pt x="113" y="59"/>
                      <a:pt x="119" y="58"/>
                    </a:cubicBezTo>
                    <a:cubicBezTo>
                      <a:pt x="119" y="58"/>
                      <a:pt x="127" y="58"/>
                      <a:pt x="128" y="56"/>
                    </a:cubicBezTo>
                    <a:cubicBezTo>
                      <a:pt x="128" y="56"/>
                      <a:pt x="131" y="54"/>
                      <a:pt x="127" y="55"/>
                    </a:cubicBezTo>
                    <a:cubicBezTo>
                      <a:pt x="127" y="55"/>
                      <a:pt x="118" y="56"/>
                      <a:pt x="115" y="55"/>
                    </a:cubicBezTo>
                    <a:cubicBezTo>
                      <a:pt x="115" y="55"/>
                      <a:pt x="110" y="55"/>
                      <a:pt x="109" y="59"/>
                    </a:cubicBezTo>
                    <a:cubicBezTo>
                      <a:pt x="109" y="59"/>
                      <a:pt x="110" y="60"/>
                      <a:pt x="108" y="61"/>
                    </a:cubicBezTo>
                    <a:cubicBezTo>
                      <a:pt x="108" y="61"/>
                      <a:pt x="108" y="61"/>
                      <a:pt x="108" y="63"/>
                    </a:cubicBezTo>
                    <a:cubicBezTo>
                      <a:pt x="108" y="63"/>
                      <a:pt x="108" y="70"/>
                      <a:pt x="102" y="66"/>
                    </a:cubicBezTo>
                    <a:cubicBezTo>
                      <a:pt x="102" y="66"/>
                      <a:pt x="97" y="64"/>
                      <a:pt x="98" y="60"/>
                    </a:cubicBezTo>
                    <a:cubicBezTo>
                      <a:pt x="98" y="60"/>
                      <a:pt x="99" y="56"/>
                      <a:pt x="95" y="58"/>
                    </a:cubicBezTo>
                    <a:cubicBezTo>
                      <a:pt x="95" y="58"/>
                      <a:pt x="84" y="63"/>
                      <a:pt x="79" y="64"/>
                    </a:cubicBezTo>
                    <a:cubicBezTo>
                      <a:pt x="79" y="64"/>
                      <a:pt x="65" y="66"/>
                      <a:pt x="66" y="70"/>
                    </a:cubicBezTo>
                    <a:cubicBezTo>
                      <a:pt x="66" y="70"/>
                      <a:pt x="68" y="74"/>
                      <a:pt x="65" y="74"/>
                    </a:cubicBezTo>
                    <a:cubicBezTo>
                      <a:pt x="65" y="74"/>
                      <a:pt x="63" y="73"/>
                      <a:pt x="61" y="70"/>
                    </a:cubicBezTo>
                    <a:cubicBezTo>
                      <a:pt x="61" y="70"/>
                      <a:pt x="61" y="69"/>
                      <a:pt x="58" y="71"/>
                    </a:cubicBezTo>
                    <a:cubicBezTo>
                      <a:pt x="58" y="71"/>
                      <a:pt x="50" y="73"/>
                      <a:pt x="52" y="77"/>
                    </a:cubicBezTo>
                    <a:cubicBezTo>
                      <a:pt x="52" y="77"/>
                      <a:pt x="53" y="78"/>
                      <a:pt x="53" y="80"/>
                    </a:cubicBezTo>
                    <a:cubicBezTo>
                      <a:pt x="53" y="80"/>
                      <a:pt x="56" y="82"/>
                      <a:pt x="53" y="82"/>
                    </a:cubicBezTo>
                    <a:cubicBezTo>
                      <a:pt x="53" y="82"/>
                      <a:pt x="50" y="79"/>
                      <a:pt x="48" y="76"/>
                    </a:cubicBezTo>
                    <a:cubicBezTo>
                      <a:pt x="48" y="76"/>
                      <a:pt x="48" y="73"/>
                      <a:pt x="44" y="76"/>
                    </a:cubicBezTo>
                    <a:cubicBezTo>
                      <a:pt x="44" y="76"/>
                      <a:pt x="31" y="77"/>
                      <a:pt x="25" y="86"/>
                    </a:cubicBezTo>
                    <a:cubicBezTo>
                      <a:pt x="25" y="86"/>
                      <a:pt x="23" y="87"/>
                      <a:pt x="23" y="90"/>
                    </a:cubicBezTo>
                    <a:cubicBezTo>
                      <a:pt x="23" y="90"/>
                      <a:pt x="20" y="93"/>
                      <a:pt x="19" y="94"/>
                    </a:cubicBezTo>
                    <a:cubicBezTo>
                      <a:pt x="19" y="94"/>
                      <a:pt x="15" y="99"/>
                      <a:pt x="13" y="99"/>
                    </a:cubicBezTo>
                    <a:cubicBezTo>
                      <a:pt x="13" y="99"/>
                      <a:pt x="10" y="98"/>
                      <a:pt x="8" y="98"/>
                    </a:cubicBezTo>
                    <a:cubicBezTo>
                      <a:pt x="8" y="98"/>
                      <a:pt x="8" y="98"/>
                      <a:pt x="6" y="96"/>
                    </a:cubicBezTo>
                    <a:cubicBezTo>
                      <a:pt x="6" y="96"/>
                      <a:pt x="0" y="92"/>
                      <a:pt x="4" y="88"/>
                    </a:cubicBezTo>
                    <a:cubicBezTo>
                      <a:pt x="4" y="88"/>
                      <a:pt x="8" y="84"/>
                      <a:pt x="10" y="79"/>
                    </a:cubicBezTo>
                    <a:cubicBezTo>
                      <a:pt x="10" y="79"/>
                      <a:pt x="11" y="73"/>
                      <a:pt x="16" y="74"/>
                    </a:cubicBezTo>
                    <a:cubicBezTo>
                      <a:pt x="16" y="74"/>
                      <a:pt x="21" y="75"/>
                      <a:pt x="22" y="77"/>
                    </a:cubicBezTo>
                    <a:cubicBezTo>
                      <a:pt x="22" y="77"/>
                      <a:pt x="23" y="78"/>
                      <a:pt x="25" y="76"/>
                    </a:cubicBezTo>
                    <a:cubicBezTo>
                      <a:pt x="25" y="76"/>
                      <a:pt x="40" y="74"/>
                      <a:pt x="47" y="70"/>
                    </a:cubicBezTo>
                    <a:cubicBezTo>
                      <a:pt x="47" y="70"/>
                      <a:pt x="48" y="70"/>
                      <a:pt x="48" y="66"/>
                    </a:cubicBezTo>
                    <a:cubicBezTo>
                      <a:pt x="48" y="66"/>
                      <a:pt x="45" y="51"/>
                      <a:pt x="40" y="44"/>
                    </a:cubicBezTo>
                    <a:cubicBezTo>
                      <a:pt x="40" y="44"/>
                      <a:pt x="35" y="35"/>
                      <a:pt x="31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Freeform 12"/>
              <p:cNvSpPr/>
              <p:nvPr/>
            </p:nvSpPr>
            <p:spPr bwMode="auto">
              <a:xfrm>
                <a:off x="4306" y="2062"/>
                <a:ext cx="168" cy="188"/>
              </a:xfrm>
              <a:custGeom>
                <a:avLst/>
                <a:gdLst>
                  <a:gd name="T0" fmla="*/ 26 w 88"/>
                  <a:gd name="T1" fmla="*/ 10 h 97"/>
                  <a:gd name="T2" fmla="*/ 39 w 88"/>
                  <a:gd name="T3" fmla="*/ 7 h 97"/>
                  <a:gd name="T4" fmla="*/ 47 w 88"/>
                  <a:gd name="T5" fmla="*/ 3 h 97"/>
                  <a:gd name="T6" fmla="*/ 53 w 88"/>
                  <a:gd name="T7" fmla="*/ 2 h 97"/>
                  <a:gd name="T8" fmla="*/ 69 w 88"/>
                  <a:gd name="T9" fmla="*/ 9 h 97"/>
                  <a:gd name="T10" fmla="*/ 64 w 88"/>
                  <a:gd name="T11" fmla="*/ 16 h 97"/>
                  <a:gd name="T12" fmla="*/ 61 w 88"/>
                  <a:gd name="T13" fmla="*/ 26 h 97"/>
                  <a:gd name="T14" fmla="*/ 69 w 88"/>
                  <a:gd name="T15" fmla="*/ 33 h 97"/>
                  <a:gd name="T16" fmla="*/ 82 w 88"/>
                  <a:gd name="T17" fmla="*/ 36 h 97"/>
                  <a:gd name="T18" fmla="*/ 84 w 88"/>
                  <a:gd name="T19" fmla="*/ 45 h 97"/>
                  <a:gd name="T20" fmla="*/ 79 w 88"/>
                  <a:gd name="T21" fmla="*/ 48 h 97"/>
                  <a:gd name="T22" fmla="*/ 75 w 88"/>
                  <a:gd name="T23" fmla="*/ 48 h 97"/>
                  <a:gd name="T24" fmla="*/ 69 w 88"/>
                  <a:gd name="T25" fmla="*/ 55 h 97"/>
                  <a:gd name="T26" fmla="*/ 69 w 88"/>
                  <a:gd name="T27" fmla="*/ 70 h 97"/>
                  <a:gd name="T28" fmla="*/ 58 w 88"/>
                  <a:gd name="T29" fmla="*/ 89 h 97"/>
                  <a:gd name="T30" fmla="*/ 53 w 88"/>
                  <a:gd name="T31" fmla="*/ 92 h 97"/>
                  <a:gd name="T32" fmla="*/ 48 w 88"/>
                  <a:gd name="T33" fmla="*/ 96 h 97"/>
                  <a:gd name="T34" fmla="*/ 45 w 88"/>
                  <a:gd name="T35" fmla="*/ 97 h 97"/>
                  <a:gd name="T36" fmla="*/ 24 w 88"/>
                  <a:gd name="T37" fmla="*/ 97 h 97"/>
                  <a:gd name="T38" fmla="*/ 20 w 88"/>
                  <a:gd name="T39" fmla="*/ 97 h 97"/>
                  <a:gd name="T40" fmla="*/ 18 w 88"/>
                  <a:gd name="T41" fmla="*/ 95 h 97"/>
                  <a:gd name="T42" fmla="*/ 17 w 88"/>
                  <a:gd name="T43" fmla="*/ 95 h 97"/>
                  <a:gd name="T44" fmla="*/ 14 w 88"/>
                  <a:gd name="T45" fmla="*/ 94 h 97"/>
                  <a:gd name="T46" fmla="*/ 4 w 88"/>
                  <a:gd name="T47" fmla="*/ 89 h 97"/>
                  <a:gd name="T48" fmla="*/ 6 w 88"/>
                  <a:gd name="T49" fmla="*/ 88 h 97"/>
                  <a:gd name="T50" fmla="*/ 14 w 88"/>
                  <a:gd name="T51" fmla="*/ 89 h 97"/>
                  <a:gd name="T52" fmla="*/ 15 w 88"/>
                  <a:gd name="T53" fmla="*/ 86 h 97"/>
                  <a:gd name="T54" fmla="*/ 40 w 88"/>
                  <a:gd name="T55" fmla="*/ 81 h 97"/>
                  <a:gd name="T56" fmla="*/ 55 w 88"/>
                  <a:gd name="T57" fmla="*/ 54 h 97"/>
                  <a:gd name="T58" fmla="*/ 38 w 88"/>
                  <a:gd name="T59" fmla="*/ 53 h 97"/>
                  <a:gd name="T60" fmla="*/ 25 w 88"/>
                  <a:gd name="T61" fmla="*/ 57 h 97"/>
                  <a:gd name="T62" fmla="*/ 15 w 88"/>
                  <a:gd name="T63" fmla="*/ 44 h 97"/>
                  <a:gd name="T64" fmla="*/ 16 w 88"/>
                  <a:gd name="T65" fmla="*/ 42 h 97"/>
                  <a:gd name="T66" fmla="*/ 23 w 88"/>
                  <a:gd name="T67" fmla="*/ 43 h 97"/>
                  <a:gd name="T68" fmla="*/ 30 w 88"/>
                  <a:gd name="T69" fmla="*/ 42 h 97"/>
                  <a:gd name="T70" fmla="*/ 42 w 88"/>
                  <a:gd name="T71" fmla="*/ 40 h 97"/>
                  <a:gd name="T72" fmla="*/ 51 w 88"/>
                  <a:gd name="T73" fmla="*/ 38 h 97"/>
                  <a:gd name="T74" fmla="*/ 49 w 88"/>
                  <a:gd name="T75" fmla="*/ 35 h 97"/>
                  <a:gd name="T76" fmla="*/ 42 w 88"/>
                  <a:gd name="T77" fmla="*/ 21 h 97"/>
                  <a:gd name="T78" fmla="*/ 45 w 88"/>
                  <a:gd name="T79" fmla="*/ 12 h 97"/>
                  <a:gd name="T80" fmla="*/ 31 w 88"/>
                  <a:gd name="T81" fmla="*/ 15 h 97"/>
                  <a:gd name="T82" fmla="*/ 25 w 88"/>
                  <a:gd name="T83" fmla="*/ 12 h 97"/>
                  <a:gd name="T84" fmla="*/ 26 w 88"/>
                  <a:gd name="T85" fmla="*/ 1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88" h="97">
                    <a:moveTo>
                      <a:pt x="26" y="10"/>
                    </a:moveTo>
                    <a:cubicBezTo>
                      <a:pt x="26" y="10"/>
                      <a:pt x="31" y="11"/>
                      <a:pt x="39" y="7"/>
                    </a:cubicBezTo>
                    <a:cubicBezTo>
                      <a:pt x="39" y="7"/>
                      <a:pt x="46" y="6"/>
                      <a:pt x="47" y="3"/>
                    </a:cubicBezTo>
                    <a:cubicBezTo>
                      <a:pt x="47" y="3"/>
                      <a:pt x="48" y="0"/>
                      <a:pt x="53" y="2"/>
                    </a:cubicBezTo>
                    <a:cubicBezTo>
                      <a:pt x="53" y="2"/>
                      <a:pt x="67" y="1"/>
                      <a:pt x="69" y="9"/>
                    </a:cubicBezTo>
                    <a:cubicBezTo>
                      <a:pt x="69" y="9"/>
                      <a:pt x="70" y="13"/>
                      <a:pt x="64" y="16"/>
                    </a:cubicBezTo>
                    <a:cubicBezTo>
                      <a:pt x="64" y="16"/>
                      <a:pt x="60" y="20"/>
                      <a:pt x="61" y="26"/>
                    </a:cubicBezTo>
                    <a:cubicBezTo>
                      <a:pt x="61" y="26"/>
                      <a:pt x="65" y="35"/>
                      <a:pt x="69" y="33"/>
                    </a:cubicBezTo>
                    <a:cubicBezTo>
                      <a:pt x="69" y="33"/>
                      <a:pt x="81" y="33"/>
                      <a:pt x="82" y="36"/>
                    </a:cubicBezTo>
                    <a:cubicBezTo>
                      <a:pt x="82" y="36"/>
                      <a:pt x="88" y="42"/>
                      <a:pt x="84" y="45"/>
                    </a:cubicBezTo>
                    <a:cubicBezTo>
                      <a:pt x="84" y="45"/>
                      <a:pt x="81" y="46"/>
                      <a:pt x="79" y="48"/>
                    </a:cubicBezTo>
                    <a:cubicBezTo>
                      <a:pt x="79" y="48"/>
                      <a:pt x="78" y="49"/>
                      <a:pt x="75" y="48"/>
                    </a:cubicBezTo>
                    <a:cubicBezTo>
                      <a:pt x="75" y="48"/>
                      <a:pt x="68" y="48"/>
                      <a:pt x="69" y="55"/>
                    </a:cubicBezTo>
                    <a:cubicBezTo>
                      <a:pt x="69" y="70"/>
                      <a:pt x="69" y="70"/>
                      <a:pt x="69" y="70"/>
                    </a:cubicBezTo>
                    <a:cubicBezTo>
                      <a:pt x="69" y="70"/>
                      <a:pt x="65" y="83"/>
                      <a:pt x="58" y="89"/>
                    </a:cubicBezTo>
                    <a:cubicBezTo>
                      <a:pt x="58" y="89"/>
                      <a:pt x="54" y="92"/>
                      <a:pt x="53" y="92"/>
                    </a:cubicBezTo>
                    <a:cubicBezTo>
                      <a:pt x="53" y="92"/>
                      <a:pt x="51" y="93"/>
                      <a:pt x="48" y="96"/>
                    </a:cubicBezTo>
                    <a:cubicBezTo>
                      <a:pt x="48" y="96"/>
                      <a:pt x="47" y="97"/>
                      <a:pt x="45" y="97"/>
                    </a:cubicBezTo>
                    <a:cubicBezTo>
                      <a:pt x="24" y="97"/>
                      <a:pt x="24" y="97"/>
                      <a:pt x="24" y="97"/>
                    </a:cubicBezTo>
                    <a:cubicBezTo>
                      <a:pt x="24" y="97"/>
                      <a:pt x="22" y="96"/>
                      <a:pt x="20" y="97"/>
                    </a:cubicBezTo>
                    <a:cubicBezTo>
                      <a:pt x="20" y="97"/>
                      <a:pt x="18" y="96"/>
                      <a:pt x="18" y="95"/>
                    </a:cubicBezTo>
                    <a:cubicBezTo>
                      <a:pt x="18" y="95"/>
                      <a:pt x="19" y="94"/>
                      <a:pt x="17" y="95"/>
                    </a:cubicBezTo>
                    <a:cubicBezTo>
                      <a:pt x="17" y="95"/>
                      <a:pt x="16" y="93"/>
                      <a:pt x="14" y="94"/>
                    </a:cubicBezTo>
                    <a:cubicBezTo>
                      <a:pt x="4" y="89"/>
                      <a:pt x="4" y="89"/>
                      <a:pt x="4" y="89"/>
                    </a:cubicBezTo>
                    <a:cubicBezTo>
                      <a:pt x="4" y="89"/>
                      <a:pt x="0" y="87"/>
                      <a:pt x="6" y="88"/>
                    </a:cubicBezTo>
                    <a:cubicBezTo>
                      <a:pt x="6" y="88"/>
                      <a:pt x="19" y="93"/>
                      <a:pt x="14" y="89"/>
                    </a:cubicBezTo>
                    <a:cubicBezTo>
                      <a:pt x="14" y="89"/>
                      <a:pt x="11" y="86"/>
                      <a:pt x="15" y="86"/>
                    </a:cubicBezTo>
                    <a:cubicBezTo>
                      <a:pt x="15" y="86"/>
                      <a:pt x="30" y="87"/>
                      <a:pt x="40" y="81"/>
                    </a:cubicBezTo>
                    <a:cubicBezTo>
                      <a:pt x="40" y="81"/>
                      <a:pt x="61" y="73"/>
                      <a:pt x="55" y="54"/>
                    </a:cubicBezTo>
                    <a:cubicBezTo>
                      <a:pt x="55" y="54"/>
                      <a:pt x="48" y="50"/>
                      <a:pt x="38" y="53"/>
                    </a:cubicBezTo>
                    <a:cubicBezTo>
                      <a:pt x="38" y="53"/>
                      <a:pt x="29" y="59"/>
                      <a:pt x="25" y="57"/>
                    </a:cubicBezTo>
                    <a:cubicBezTo>
                      <a:pt x="25" y="57"/>
                      <a:pt x="17" y="51"/>
                      <a:pt x="15" y="44"/>
                    </a:cubicBezTo>
                    <a:cubicBezTo>
                      <a:pt x="15" y="44"/>
                      <a:pt x="12" y="40"/>
                      <a:pt x="16" y="42"/>
                    </a:cubicBezTo>
                    <a:cubicBezTo>
                      <a:pt x="16" y="42"/>
                      <a:pt x="17" y="44"/>
                      <a:pt x="23" y="43"/>
                    </a:cubicBezTo>
                    <a:cubicBezTo>
                      <a:pt x="23" y="43"/>
                      <a:pt x="28" y="44"/>
                      <a:pt x="30" y="42"/>
                    </a:cubicBezTo>
                    <a:cubicBezTo>
                      <a:pt x="30" y="42"/>
                      <a:pt x="35" y="41"/>
                      <a:pt x="42" y="40"/>
                    </a:cubicBezTo>
                    <a:cubicBezTo>
                      <a:pt x="42" y="40"/>
                      <a:pt x="49" y="39"/>
                      <a:pt x="51" y="38"/>
                    </a:cubicBezTo>
                    <a:cubicBezTo>
                      <a:pt x="51" y="38"/>
                      <a:pt x="53" y="35"/>
                      <a:pt x="49" y="35"/>
                    </a:cubicBezTo>
                    <a:cubicBezTo>
                      <a:pt x="49" y="35"/>
                      <a:pt x="39" y="37"/>
                      <a:pt x="42" y="21"/>
                    </a:cubicBezTo>
                    <a:cubicBezTo>
                      <a:pt x="42" y="21"/>
                      <a:pt x="50" y="9"/>
                      <a:pt x="45" y="12"/>
                    </a:cubicBezTo>
                    <a:cubicBezTo>
                      <a:pt x="45" y="12"/>
                      <a:pt x="37" y="17"/>
                      <a:pt x="31" y="15"/>
                    </a:cubicBezTo>
                    <a:cubicBezTo>
                      <a:pt x="31" y="15"/>
                      <a:pt x="27" y="15"/>
                      <a:pt x="25" y="12"/>
                    </a:cubicBezTo>
                    <a:cubicBezTo>
                      <a:pt x="25" y="12"/>
                      <a:pt x="22" y="7"/>
                      <a:pt x="2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Freeform 13"/>
              <p:cNvSpPr/>
              <p:nvPr/>
            </p:nvSpPr>
            <p:spPr bwMode="auto">
              <a:xfrm>
                <a:off x="4023" y="1962"/>
                <a:ext cx="151" cy="247"/>
              </a:xfrm>
              <a:custGeom>
                <a:avLst/>
                <a:gdLst>
                  <a:gd name="T0" fmla="*/ 37 w 79"/>
                  <a:gd name="T1" fmla="*/ 7 h 128"/>
                  <a:gd name="T2" fmla="*/ 39 w 79"/>
                  <a:gd name="T3" fmla="*/ 5 h 128"/>
                  <a:gd name="T4" fmla="*/ 49 w 79"/>
                  <a:gd name="T5" fmla="*/ 8 h 128"/>
                  <a:gd name="T6" fmla="*/ 58 w 79"/>
                  <a:gd name="T7" fmla="*/ 12 h 128"/>
                  <a:gd name="T8" fmla="*/ 60 w 79"/>
                  <a:gd name="T9" fmla="*/ 19 h 128"/>
                  <a:gd name="T10" fmla="*/ 61 w 79"/>
                  <a:gd name="T11" fmla="*/ 26 h 128"/>
                  <a:gd name="T12" fmla="*/ 69 w 79"/>
                  <a:gd name="T13" fmla="*/ 33 h 128"/>
                  <a:gd name="T14" fmla="*/ 70 w 79"/>
                  <a:gd name="T15" fmla="*/ 33 h 128"/>
                  <a:gd name="T16" fmla="*/ 74 w 79"/>
                  <a:gd name="T17" fmla="*/ 38 h 128"/>
                  <a:gd name="T18" fmla="*/ 75 w 79"/>
                  <a:gd name="T19" fmla="*/ 41 h 128"/>
                  <a:gd name="T20" fmla="*/ 77 w 79"/>
                  <a:gd name="T21" fmla="*/ 47 h 128"/>
                  <a:gd name="T22" fmla="*/ 70 w 79"/>
                  <a:gd name="T23" fmla="*/ 58 h 128"/>
                  <a:gd name="T24" fmla="*/ 66 w 79"/>
                  <a:gd name="T25" fmla="*/ 61 h 128"/>
                  <a:gd name="T26" fmla="*/ 62 w 79"/>
                  <a:gd name="T27" fmla="*/ 69 h 128"/>
                  <a:gd name="T28" fmla="*/ 56 w 79"/>
                  <a:gd name="T29" fmla="*/ 77 h 128"/>
                  <a:gd name="T30" fmla="*/ 48 w 79"/>
                  <a:gd name="T31" fmla="*/ 94 h 128"/>
                  <a:gd name="T32" fmla="*/ 44 w 79"/>
                  <a:gd name="T33" fmla="*/ 103 h 128"/>
                  <a:gd name="T34" fmla="*/ 38 w 79"/>
                  <a:gd name="T35" fmla="*/ 107 h 128"/>
                  <a:gd name="T36" fmla="*/ 36 w 79"/>
                  <a:gd name="T37" fmla="*/ 111 h 128"/>
                  <a:gd name="T38" fmla="*/ 33 w 79"/>
                  <a:gd name="T39" fmla="*/ 115 h 128"/>
                  <a:gd name="T40" fmla="*/ 25 w 79"/>
                  <a:gd name="T41" fmla="*/ 119 h 128"/>
                  <a:gd name="T42" fmla="*/ 18 w 79"/>
                  <a:gd name="T43" fmla="*/ 122 h 128"/>
                  <a:gd name="T44" fmla="*/ 13 w 79"/>
                  <a:gd name="T45" fmla="*/ 123 h 128"/>
                  <a:gd name="T46" fmla="*/ 11 w 79"/>
                  <a:gd name="T47" fmla="*/ 125 h 128"/>
                  <a:gd name="T48" fmla="*/ 3 w 79"/>
                  <a:gd name="T49" fmla="*/ 127 h 128"/>
                  <a:gd name="T50" fmla="*/ 9 w 79"/>
                  <a:gd name="T51" fmla="*/ 111 h 128"/>
                  <a:gd name="T52" fmla="*/ 14 w 79"/>
                  <a:gd name="T53" fmla="*/ 103 h 128"/>
                  <a:gd name="T54" fmla="*/ 18 w 79"/>
                  <a:gd name="T55" fmla="*/ 99 h 128"/>
                  <a:gd name="T56" fmla="*/ 20 w 79"/>
                  <a:gd name="T57" fmla="*/ 99 h 128"/>
                  <a:gd name="T58" fmla="*/ 25 w 79"/>
                  <a:gd name="T59" fmla="*/ 93 h 128"/>
                  <a:gd name="T60" fmla="*/ 23 w 79"/>
                  <a:gd name="T61" fmla="*/ 90 h 128"/>
                  <a:gd name="T62" fmla="*/ 23 w 79"/>
                  <a:gd name="T63" fmla="*/ 85 h 128"/>
                  <a:gd name="T64" fmla="*/ 22 w 79"/>
                  <a:gd name="T65" fmla="*/ 83 h 128"/>
                  <a:gd name="T66" fmla="*/ 18 w 79"/>
                  <a:gd name="T67" fmla="*/ 81 h 128"/>
                  <a:gd name="T68" fmla="*/ 15 w 79"/>
                  <a:gd name="T69" fmla="*/ 80 h 128"/>
                  <a:gd name="T70" fmla="*/ 9 w 79"/>
                  <a:gd name="T71" fmla="*/ 69 h 128"/>
                  <a:gd name="T72" fmla="*/ 27 w 79"/>
                  <a:gd name="T73" fmla="*/ 67 h 128"/>
                  <a:gd name="T74" fmla="*/ 36 w 79"/>
                  <a:gd name="T75" fmla="*/ 55 h 128"/>
                  <a:gd name="T76" fmla="*/ 35 w 79"/>
                  <a:gd name="T77" fmla="*/ 52 h 128"/>
                  <a:gd name="T78" fmla="*/ 36 w 79"/>
                  <a:gd name="T79" fmla="*/ 49 h 128"/>
                  <a:gd name="T80" fmla="*/ 36 w 79"/>
                  <a:gd name="T81" fmla="*/ 45 h 128"/>
                  <a:gd name="T82" fmla="*/ 37 w 79"/>
                  <a:gd name="T83" fmla="*/ 42 h 128"/>
                  <a:gd name="T84" fmla="*/ 37 w 79"/>
                  <a:gd name="T85" fmla="*/ 39 h 128"/>
                  <a:gd name="T86" fmla="*/ 38 w 79"/>
                  <a:gd name="T87" fmla="*/ 36 h 128"/>
                  <a:gd name="T88" fmla="*/ 38 w 79"/>
                  <a:gd name="T89" fmla="*/ 33 h 128"/>
                  <a:gd name="T90" fmla="*/ 39 w 79"/>
                  <a:gd name="T91" fmla="*/ 32 h 128"/>
                  <a:gd name="T92" fmla="*/ 40 w 79"/>
                  <a:gd name="T93" fmla="*/ 29 h 128"/>
                  <a:gd name="T94" fmla="*/ 39 w 79"/>
                  <a:gd name="T95" fmla="*/ 25 h 128"/>
                  <a:gd name="T96" fmla="*/ 37 w 79"/>
                  <a:gd name="T97" fmla="*/ 22 h 128"/>
                  <a:gd name="T98" fmla="*/ 37 w 79"/>
                  <a:gd name="T99" fmla="*/ 7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79" h="128">
                    <a:moveTo>
                      <a:pt x="37" y="7"/>
                    </a:moveTo>
                    <a:cubicBezTo>
                      <a:pt x="37" y="7"/>
                      <a:pt x="33" y="0"/>
                      <a:pt x="39" y="5"/>
                    </a:cubicBezTo>
                    <a:cubicBezTo>
                      <a:pt x="39" y="5"/>
                      <a:pt x="46" y="5"/>
                      <a:pt x="49" y="8"/>
                    </a:cubicBezTo>
                    <a:cubicBezTo>
                      <a:pt x="49" y="8"/>
                      <a:pt x="55" y="11"/>
                      <a:pt x="58" y="12"/>
                    </a:cubicBezTo>
                    <a:cubicBezTo>
                      <a:pt x="58" y="12"/>
                      <a:pt x="60" y="12"/>
                      <a:pt x="60" y="19"/>
                    </a:cubicBezTo>
                    <a:cubicBezTo>
                      <a:pt x="60" y="19"/>
                      <a:pt x="59" y="26"/>
                      <a:pt x="61" y="26"/>
                    </a:cubicBezTo>
                    <a:cubicBezTo>
                      <a:pt x="61" y="26"/>
                      <a:pt x="67" y="31"/>
                      <a:pt x="69" y="33"/>
                    </a:cubicBezTo>
                    <a:cubicBezTo>
                      <a:pt x="69" y="33"/>
                      <a:pt x="69" y="34"/>
                      <a:pt x="70" y="33"/>
                    </a:cubicBezTo>
                    <a:cubicBezTo>
                      <a:pt x="70" y="33"/>
                      <a:pt x="74" y="33"/>
                      <a:pt x="74" y="38"/>
                    </a:cubicBezTo>
                    <a:cubicBezTo>
                      <a:pt x="74" y="38"/>
                      <a:pt x="73" y="41"/>
                      <a:pt x="75" y="41"/>
                    </a:cubicBezTo>
                    <a:cubicBezTo>
                      <a:pt x="75" y="41"/>
                      <a:pt x="79" y="42"/>
                      <a:pt x="77" y="47"/>
                    </a:cubicBezTo>
                    <a:cubicBezTo>
                      <a:pt x="77" y="47"/>
                      <a:pt x="77" y="56"/>
                      <a:pt x="70" y="58"/>
                    </a:cubicBezTo>
                    <a:cubicBezTo>
                      <a:pt x="70" y="58"/>
                      <a:pt x="67" y="58"/>
                      <a:pt x="66" y="61"/>
                    </a:cubicBezTo>
                    <a:cubicBezTo>
                      <a:pt x="66" y="61"/>
                      <a:pt x="62" y="66"/>
                      <a:pt x="62" y="69"/>
                    </a:cubicBezTo>
                    <a:cubicBezTo>
                      <a:pt x="62" y="69"/>
                      <a:pt x="60" y="73"/>
                      <a:pt x="56" y="77"/>
                    </a:cubicBezTo>
                    <a:cubicBezTo>
                      <a:pt x="56" y="77"/>
                      <a:pt x="47" y="82"/>
                      <a:pt x="48" y="94"/>
                    </a:cubicBezTo>
                    <a:cubicBezTo>
                      <a:pt x="48" y="94"/>
                      <a:pt x="51" y="100"/>
                      <a:pt x="44" y="103"/>
                    </a:cubicBezTo>
                    <a:cubicBezTo>
                      <a:pt x="44" y="103"/>
                      <a:pt x="42" y="103"/>
                      <a:pt x="38" y="107"/>
                    </a:cubicBezTo>
                    <a:cubicBezTo>
                      <a:pt x="38" y="107"/>
                      <a:pt x="36" y="110"/>
                      <a:pt x="36" y="111"/>
                    </a:cubicBezTo>
                    <a:cubicBezTo>
                      <a:pt x="36" y="111"/>
                      <a:pt x="33" y="114"/>
                      <a:pt x="33" y="115"/>
                    </a:cubicBezTo>
                    <a:cubicBezTo>
                      <a:pt x="33" y="115"/>
                      <a:pt x="31" y="118"/>
                      <a:pt x="25" y="119"/>
                    </a:cubicBezTo>
                    <a:cubicBezTo>
                      <a:pt x="25" y="119"/>
                      <a:pt x="20" y="119"/>
                      <a:pt x="18" y="122"/>
                    </a:cubicBezTo>
                    <a:cubicBezTo>
                      <a:pt x="18" y="122"/>
                      <a:pt x="15" y="124"/>
                      <a:pt x="13" y="123"/>
                    </a:cubicBezTo>
                    <a:cubicBezTo>
                      <a:pt x="13" y="123"/>
                      <a:pt x="12" y="123"/>
                      <a:pt x="11" y="125"/>
                    </a:cubicBezTo>
                    <a:cubicBezTo>
                      <a:pt x="11" y="125"/>
                      <a:pt x="8" y="128"/>
                      <a:pt x="3" y="127"/>
                    </a:cubicBezTo>
                    <a:cubicBezTo>
                      <a:pt x="3" y="127"/>
                      <a:pt x="7" y="116"/>
                      <a:pt x="9" y="111"/>
                    </a:cubicBezTo>
                    <a:cubicBezTo>
                      <a:pt x="9" y="111"/>
                      <a:pt x="11" y="105"/>
                      <a:pt x="14" y="103"/>
                    </a:cubicBezTo>
                    <a:cubicBezTo>
                      <a:pt x="14" y="103"/>
                      <a:pt x="15" y="98"/>
                      <a:pt x="18" y="99"/>
                    </a:cubicBezTo>
                    <a:cubicBezTo>
                      <a:pt x="18" y="99"/>
                      <a:pt x="19" y="101"/>
                      <a:pt x="20" y="99"/>
                    </a:cubicBezTo>
                    <a:cubicBezTo>
                      <a:pt x="20" y="99"/>
                      <a:pt x="24" y="93"/>
                      <a:pt x="25" y="93"/>
                    </a:cubicBezTo>
                    <a:cubicBezTo>
                      <a:pt x="25" y="93"/>
                      <a:pt x="24" y="90"/>
                      <a:pt x="23" y="90"/>
                    </a:cubicBezTo>
                    <a:cubicBezTo>
                      <a:pt x="23" y="90"/>
                      <a:pt x="22" y="87"/>
                      <a:pt x="23" y="85"/>
                    </a:cubicBezTo>
                    <a:cubicBezTo>
                      <a:pt x="23" y="85"/>
                      <a:pt x="24" y="84"/>
                      <a:pt x="22" y="83"/>
                    </a:cubicBezTo>
                    <a:cubicBezTo>
                      <a:pt x="22" y="83"/>
                      <a:pt x="19" y="79"/>
                      <a:pt x="18" y="81"/>
                    </a:cubicBezTo>
                    <a:cubicBezTo>
                      <a:pt x="18" y="81"/>
                      <a:pt x="17" y="81"/>
                      <a:pt x="15" y="80"/>
                    </a:cubicBezTo>
                    <a:cubicBezTo>
                      <a:pt x="15" y="80"/>
                      <a:pt x="0" y="69"/>
                      <a:pt x="9" y="69"/>
                    </a:cubicBezTo>
                    <a:cubicBezTo>
                      <a:pt x="9" y="69"/>
                      <a:pt x="18" y="72"/>
                      <a:pt x="27" y="67"/>
                    </a:cubicBezTo>
                    <a:cubicBezTo>
                      <a:pt x="27" y="67"/>
                      <a:pt x="29" y="66"/>
                      <a:pt x="36" y="55"/>
                    </a:cubicBezTo>
                    <a:cubicBezTo>
                      <a:pt x="36" y="55"/>
                      <a:pt x="37" y="53"/>
                      <a:pt x="35" y="52"/>
                    </a:cubicBezTo>
                    <a:cubicBezTo>
                      <a:pt x="35" y="52"/>
                      <a:pt x="35" y="50"/>
                      <a:pt x="36" y="49"/>
                    </a:cubicBezTo>
                    <a:cubicBezTo>
                      <a:pt x="36" y="49"/>
                      <a:pt x="36" y="48"/>
                      <a:pt x="36" y="45"/>
                    </a:cubicBezTo>
                    <a:cubicBezTo>
                      <a:pt x="36" y="45"/>
                      <a:pt x="36" y="43"/>
                      <a:pt x="37" y="42"/>
                    </a:cubicBezTo>
                    <a:cubicBezTo>
                      <a:pt x="37" y="42"/>
                      <a:pt x="38" y="40"/>
                      <a:pt x="37" y="39"/>
                    </a:cubicBezTo>
                    <a:cubicBezTo>
                      <a:pt x="37" y="39"/>
                      <a:pt x="37" y="37"/>
                      <a:pt x="38" y="36"/>
                    </a:cubicBezTo>
                    <a:cubicBezTo>
                      <a:pt x="38" y="36"/>
                      <a:pt x="38" y="35"/>
                      <a:pt x="38" y="33"/>
                    </a:cubicBezTo>
                    <a:cubicBezTo>
                      <a:pt x="38" y="33"/>
                      <a:pt x="37" y="32"/>
                      <a:pt x="39" y="32"/>
                    </a:cubicBezTo>
                    <a:cubicBezTo>
                      <a:pt x="39" y="32"/>
                      <a:pt x="41" y="33"/>
                      <a:pt x="40" y="29"/>
                    </a:cubicBezTo>
                    <a:cubicBezTo>
                      <a:pt x="40" y="29"/>
                      <a:pt x="39" y="27"/>
                      <a:pt x="39" y="25"/>
                    </a:cubicBezTo>
                    <a:cubicBezTo>
                      <a:pt x="37" y="22"/>
                      <a:pt x="37" y="22"/>
                      <a:pt x="37" y="22"/>
                    </a:cubicBezTo>
                    <a:lnTo>
                      <a:pt x="37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Freeform 14"/>
              <p:cNvSpPr/>
              <p:nvPr/>
            </p:nvSpPr>
            <p:spPr bwMode="auto">
              <a:xfrm>
                <a:off x="4157" y="2138"/>
                <a:ext cx="63" cy="70"/>
              </a:xfrm>
              <a:custGeom>
                <a:avLst/>
                <a:gdLst>
                  <a:gd name="T0" fmla="*/ 3 w 33"/>
                  <a:gd name="T1" fmla="*/ 8 h 36"/>
                  <a:gd name="T2" fmla="*/ 7 w 33"/>
                  <a:gd name="T3" fmla="*/ 3 h 36"/>
                  <a:gd name="T4" fmla="*/ 13 w 33"/>
                  <a:gd name="T5" fmla="*/ 4 h 36"/>
                  <a:gd name="T6" fmla="*/ 23 w 33"/>
                  <a:gd name="T7" fmla="*/ 12 h 36"/>
                  <a:gd name="T8" fmla="*/ 30 w 33"/>
                  <a:gd name="T9" fmla="*/ 18 h 36"/>
                  <a:gd name="T10" fmla="*/ 31 w 33"/>
                  <a:gd name="T11" fmla="*/ 25 h 36"/>
                  <a:gd name="T12" fmla="*/ 30 w 33"/>
                  <a:gd name="T13" fmla="*/ 28 h 36"/>
                  <a:gd name="T14" fmla="*/ 28 w 33"/>
                  <a:gd name="T15" fmla="*/ 31 h 36"/>
                  <a:gd name="T16" fmla="*/ 19 w 33"/>
                  <a:gd name="T17" fmla="*/ 34 h 36"/>
                  <a:gd name="T18" fmla="*/ 12 w 33"/>
                  <a:gd name="T19" fmla="*/ 33 h 36"/>
                  <a:gd name="T20" fmla="*/ 8 w 33"/>
                  <a:gd name="T21" fmla="*/ 30 h 36"/>
                  <a:gd name="T22" fmla="*/ 5 w 33"/>
                  <a:gd name="T23" fmla="*/ 29 h 36"/>
                  <a:gd name="T24" fmla="*/ 2 w 33"/>
                  <a:gd name="T25" fmla="*/ 25 h 36"/>
                  <a:gd name="T26" fmla="*/ 2 w 33"/>
                  <a:gd name="T27" fmla="*/ 19 h 36"/>
                  <a:gd name="T28" fmla="*/ 3 w 33"/>
                  <a:gd name="T29" fmla="*/ 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3" h="36">
                    <a:moveTo>
                      <a:pt x="3" y="8"/>
                    </a:moveTo>
                    <a:cubicBezTo>
                      <a:pt x="3" y="8"/>
                      <a:pt x="4" y="0"/>
                      <a:pt x="7" y="3"/>
                    </a:cubicBezTo>
                    <a:cubicBezTo>
                      <a:pt x="7" y="3"/>
                      <a:pt x="10" y="4"/>
                      <a:pt x="13" y="4"/>
                    </a:cubicBezTo>
                    <a:cubicBezTo>
                      <a:pt x="13" y="4"/>
                      <a:pt x="19" y="7"/>
                      <a:pt x="23" y="12"/>
                    </a:cubicBezTo>
                    <a:cubicBezTo>
                      <a:pt x="23" y="12"/>
                      <a:pt x="28" y="17"/>
                      <a:pt x="30" y="18"/>
                    </a:cubicBezTo>
                    <a:cubicBezTo>
                      <a:pt x="30" y="18"/>
                      <a:pt x="33" y="20"/>
                      <a:pt x="31" y="25"/>
                    </a:cubicBezTo>
                    <a:cubicBezTo>
                      <a:pt x="31" y="25"/>
                      <a:pt x="29" y="27"/>
                      <a:pt x="30" y="28"/>
                    </a:cubicBezTo>
                    <a:cubicBezTo>
                      <a:pt x="30" y="28"/>
                      <a:pt x="29" y="30"/>
                      <a:pt x="28" y="31"/>
                    </a:cubicBezTo>
                    <a:cubicBezTo>
                      <a:pt x="28" y="31"/>
                      <a:pt x="24" y="36"/>
                      <a:pt x="19" y="34"/>
                    </a:cubicBezTo>
                    <a:cubicBezTo>
                      <a:pt x="19" y="34"/>
                      <a:pt x="15" y="34"/>
                      <a:pt x="12" y="33"/>
                    </a:cubicBezTo>
                    <a:cubicBezTo>
                      <a:pt x="12" y="33"/>
                      <a:pt x="9" y="32"/>
                      <a:pt x="8" y="30"/>
                    </a:cubicBezTo>
                    <a:cubicBezTo>
                      <a:pt x="8" y="30"/>
                      <a:pt x="6" y="29"/>
                      <a:pt x="5" y="29"/>
                    </a:cubicBezTo>
                    <a:cubicBezTo>
                      <a:pt x="5" y="29"/>
                      <a:pt x="4" y="29"/>
                      <a:pt x="2" y="25"/>
                    </a:cubicBezTo>
                    <a:cubicBezTo>
                      <a:pt x="2" y="25"/>
                      <a:pt x="0" y="23"/>
                      <a:pt x="2" y="19"/>
                    </a:cubicBezTo>
                    <a:cubicBezTo>
                      <a:pt x="2" y="19"/>
                      <a:pt x="4" y="14"/>
                      <a:pt x="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Freeform 15"/>
              <p:cNvSpPr/>
              <p:nvPr/>
            </p:nvSpPr>
            <p:spPr bwMode="auto">
              <a:xfrm>
                <a:off x="3720" y="2064"/>
                <a:ext cx="36" cy="142"/>
              </a:xfrm>
              <a:custGeom>
                <a:avLst/>
                <a:gdLst>
                  <a:gd name="T0" fmla="*/ 0 w 19"/>
                  <a:gd name="T1" fmla="*/ 48 h 73"/>
                  <a:gd name="T2" fmla="*/ 1 w 19"/>
                  <a:gd name="T3" fmla="*/ 27 h 73"/>
                  <a:gd name="T4" fmla="*/ 1 w 19"/>
                  <a:gd name="T5" fmla="*/ 24 h 73"/>
                  <a:gd name="T6" fmla="*/ 1 w 19"/>
                  <a:gd name="T7" fmla="*/ 12 h 73"/>
                  <a:gd name="T8" fmla="*/ 3 w 19"/>
                  <a:gd name="T9" fmla="*/ 10 h 73"/>
                  <a:gd name="T10" fmla="*/ 3 w 19"/>
                  <a:gd name="T11" fmla="*/ 7 h 73"/>
                  <a:gd name="T12" fmla="*/ 3 w 19"/>
                  <a:gd name="T13" fmla="*/ 5 h 73"/>
                  <a:gd name="T14" fmla="*/ 7 w 19"/>
                  <a:gd name="T15" fmla="*/ 3 h 73"/>
                  <a:gd name="T16" fmla="*/ 6 w 19"/>
                  <a:gd name="T17" fmla="*/ 8 h 73"/>
                  <a:gd name="T18" fmla="*/ 9 w 19"/>
                  <a:gd name="T19" fmla="*/ 26 h 73"/>
                  <a:gd name="T20" fmla="*/ 11 w 19"/>
                  <a:gd name="T21" fmla="*/ 30 h 73"/>
                  <a:gd name="T22" fmla="*/ 14 w 19"/>
                  <a:gd name="T23" fmla="*/ 37 h 73"/>
                  <a:gd name="T24" fmla="*/ 14 w 19"/>
                  <a:gd name="T25" fmla="*/ 42 h 73"/>
                  <a:gd name="T26" fmla="*/ 15 w 19"/>
                  <a:gd name="T27" fmla="*/ 43 h 73"/>
                  <a:gd name="T28" fmla="*/ 17 w 19"/>
                  <a:gd name="T29" fmla="*/ 45 h 73"/>
                  <a:gd name="T30" fmla="*/ 16 w 19"/>
                  <a:gd name="T31" fmla="*/ 54 h 73"/>
                  <a:gd name="T32" fmla="*/ 17 w 19"/>
                  <a:gd name="T33" fmla="*/ 57 h 73"/>
                  <a:gd name="T34" fmla="*/ 18 w 19"/>
                  <a:gd name="T35" fmla="*/ 59 h 73"/>
                  <a:gd name="T36" fmla="*/ 18 w 19"/>
                  <a:gd name="T37" fmla="*/ 61 h 73"/>
                  <a:gd name="T38" fmla="*/ 18 w 19"/>
                  <a:gd name="T39" fmla="*/ 70 h 73"/>
                  <a:gd name="T40" fmla="*/ 13 w 19"/>
                  <a:gd name="T41" fmla="*/ 71 h 73"/>
                  <a:gd name="T42" fmla="*/ 0 w 19"/>
                  <a:gd name="T43" fmla="*/ 48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9" h="73">
                    <a:moveTo>
                      <a:pt x="0" y="48"/>
                    </a:moveTo>
                    <a:cubicBezTo>
                      <a:pt x="0" y="48"/>
                      <a:pt x="0" y="28"/>
                      <a:pt x="1" y="27"/>
                    </a:cubicBezTo>
                    <a:cubicBezTo>
                      <a:pt x="1" y="27"/>
                      <a:pt x="1" y="26"/>
                      <a:pt x="1" y="24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2" y="11"/>
                      <a:pt x="3" y="10"/>
                    </a:cubicBezTo>
                    <a:cubicBezTo>
                      <a:pt x="3" y="10"/>
                      <a:pt x="2" y="7"/>
                      <a:pt x="3" y="7"/>
                    </a:cubicBezTo>
                    <a:cubicBezTo>
                      <a:pt x="3" y="7"/>
                      <a:pt x="3" y="6"/>
                      <a:pt x="3" y="5"/>
                    </a:cubicBezTo>
                    <a:cubicBezTo>
                      <a:pt x="3" y="5"/>
                      <a:pt x="4" y="0"/>
                      <a:pt x="7" y="3"/>
                    </a:cubicBezTo>
                    <a:cubicBezTo>
                      <a:pt x="7" y="3"/>
                      <a:pt x="8" y="5"/>
                      <a:pt x="6" y="8"/>
                    </a:cubicBezTo>
                    <a:cubicBezTo>
                      <a:pt x="6" y="8"/>
                      <a:pt x="3" y="11"/>
                      <a:pt x="9" y="26"/>
                    </a:cubicBezTo>
                    <a:cubicBezTo>
                      <a:pt x="9" y="26"/>
                      <a:pt x="9" y="28"/>
                      <a:pt x="11" y="30"/>
                    </a:cubicBezTo>
                    <a:cubicBezTo>
                      <a:pt x="11" y="30"/>
                      <a:pt x="14" y="32"/>
                      <a:pt x="14" y="37"/>
                    </a:cubicBezTo>
                    <a:cubicBezTo>
                      <a:pt x="14" y="37"/>
                      <a:pt x="14" y="40"/>
                      <a:pt x="14" y="42"/>
                    </a:cubicBezTo>
                    <a:cubicBezTo>
                      <a:pt x="14" y="42"/>
                      <a:pt x="12" y="44"/>
                      <a:pt x="15" y="43"/>
                    </a:cubicBezTo>
                    <a:cubicBezTo>
                      <a:pt x="15" y="43"/>
                      <a:pt x="17" y="43"/>
                      <a:pt x="17" y="45"/>
                    </a:cubicBezTo>
                    <a:cubicBezTo>
                      <a:pt x="17" y="45"/>
                      <a:pt x="16" y="52"/>
                      <a:pt x="16" y="54"/>
                    </a:cubicBezTo>
                    <a:cubicBezTo>
                      <a:pt x="16" y="54"/>
                      <a:pt x="18" y="56"/>
                      <a:pt x="17" y="57"/>
                    </a:cubicBezTo>
                    <a:cubicBezTo>
                      <a:pt x="17" y="57"/>
                      <a:pt x="17" y="58"/>
                      <a:pt x="18" y="59"/>
                    </a:cubicBezTo>
                    <a:cubicBezTo>
                      <a:pt x="18" y="59"/>
                      <a:pt x="18" y="59"/>
                      <a:pt x="18" y="61"/>
                    </a:cubicBezTo>
                    <a:cubicBezTo>
                      <a:pt x="18" y="61"/>
                      <a:pt x="19" y="69"/>
                      <a:pt x="18" y="70"/>
                    </a:cubicBezTo>
                    <a:cubicBezTo>
                      <a:pt x="18" y="70"/>
                      <a:pt x="16" y="73"/>
                      <a:pt x="13" y="71"/>
                    </a:cubicBezTo>
                    <a:cubicBezTo>
                      <a:pt x="13" y="71"/>
                      <a:pt x="3" y="62"/>
                      <a:pt x="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Freeform 16"/>
              <p:cNvSpPr/>
              <p:nvPr/>
            </p:nvSpPr>
            <p:spPr bwMode="auto">
              <a:xfrm>
                <a:off x="3746" y="1985"/>
                <a:ext cx="35" cy="60"/>
              </a:xfrm>
              <a:custGeom>
                <a:avLst/>
                <a:gdLst>
                  <a:gd name="T0" fmla="*/ 7 w 18"/>
                  <a:gd name="T1" fmla="*/ 5 h 31"/>
                  <a:gd name="T2" fmla="*/ 8 w 18"/>
                  <a:gd name="T3" fmla="*/ 2 h 31"/>
                  <a:gd name="T4" fmla="*/ 11 w 18"/>
                  <a:gd name="T5" fmla="*/ 3 h 31"/>
                  <a:gd name="T6" fmla="*/ 18 w 18"/>
                  <a:gd name="T7" fmla="*/ 25 h 31"/>
                  <a:gd name="T8" fmla="*/ 11 w 18"/>
                  <a:gd name="T9" fmla="*/ 28 h 31"/>
                  <a:gd name="T10" fmla="*/ 7 w 18"/>
                  <a:gd name="T11" fmla="*/ 25 h 31"/>
                  <a:gd name="T12" fmla="*/ 2 w 18"/>
                  <a:gd name="T13" fmla="*/ 25 h 31"/>
                  <a:gd name="T14" fmla="*/ 2 w 18"/>
                  <a:gd name="T15" fmla="*/ 22 h 31"/>
                  <a:gd name="T16" fmla="*/ 7 w 18"/>
                  <a:gd name="T17" fmla="*/ 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31">
                    <a:moveTo>
                      <a:pt x="7" y="5"/>
                    </a:moveTo>
                    <a:cubicBezTo>
                      <a:pt x="7" y="5"/>
                      <a:pt x="6" y="4"/>
                      <a:pt x="8" y="2"/>
                    </a:cubicBezTo>
                    <a:cubicBezTo>
                      <a:pt x="8" y="2"/>
                      <a:pt x="10" y="0"/>
                      <a:pt x="11" y="3"/>
                    </a:cubicBezTo>
                    <a:cubicBezTo>
                      <a:pt x="11" y="3"/>
                      <a:pt x="18" y="18"/>
                      <a:pt x="18" y="25"/>
                    </a:cubicBezTo>
                    <a:cubicBezTo>
                      <a:pt x="18" y="25"/>
                      <a:pt x="17" y="31"/>
                      <a:pt x="11" y="28"/>
                    </a:cubicBezTo>
                    <a:cubicBezTo>
                      <a:pt x="11" y="28"/>
                      <a:pt x="9" y="27"/>
                      <a:pt x="7" y="25"/>
                    </a:cubicBezTo>
                    <a:cubicBezTo>
                      <a:pt x="7" y="25"/>
                      <a:pt x="5" y="26"/>
                      <a:pt x="2" y="25"/>
                    </a:cubicBezTo>
                    <a:cubicBezTo>
                      <a:pt x="2" y="25"/>
                      <a:pt x="0" y="24"/>
                      <a:pt x="2" y="22"/>
                    </a:cubicBezTo>
                    <a:cubicBezTo>
                      <a:pt x="2" y="22"/>
                      <a:pt x="7" y="13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Freeform 17"/>
              <p:cNvSpPr>
                <a:spLocks noEditPoints="1"/>
              </p:cNvSpPr>
              <p:nvPr/>
            </p:nvSpPr>
            <p:spPr bwMode="auto">
              <a:xfrm>
                <a:off x="3769" y="1956"/>
                <a:ext cx="218" cy="246"/>
              </a:xfrm>
              <a:custGeom>
                <a:avLst/>
                <a:gdLst>
                  <a:gd name="T0" fmla="*/ 98 w 114"/>
                  <a:gd name="T1" fmla="*/ 50 h 127"/>
                  <a:gd name="T2" fmla="*/ 110 w 114"/>
                  <a:gd name="T3" fmla="*/ 70 h 127"/>
                  <a:gd name="T4" fmla="*/ 98 w 114"/>
                  <a:gd name="T5" fmla="*/ 83 h 127"/>
                  <a:gd name="T6" fmla="*/ 82 w 114"/>
                  <a:gd name="T7" fmla="*/ 103 h 127"/>
                  <a:gd name="T8" fmla="*/ 83 w 114"/>
                  <a:gd name="T9" fmla="*/ 119 h 127"/>
                  <a:gd name="T10" fmla="*/ 79 w 114"/>
                  <a:gd name="T11" fmla="*/ 85 h 127"/>
                  <a:gd name="T12" fmla="*/ 97 w 114"/>
                  <a:gd name="T13" fmla="*/ 64 h 127"/>
                  <a:gd name="T14" fmla="*/ 88 w 114"/>
                  <a:gd name="T15" fmla="*/ 51 h 127"/>
                  <a:gd name="T16" fmla="*/ 79 w 114"/>
                  <a:gd name="T17" fmla="*/ 45 h 127"/>
                  <a:gd name="T18" fmla="*/ 38 w 114"/>
                  <a:gd name="T19" fmla="*/ 47 h 127"/>
                  <a:gd name="T20" fmla="*/ 53 w 114"/>
                  <a:gd name="T21" fmla="*/ 40 h 127"/>
                  <a:gd name="T22" fmla="*/ 54 w 114"/>
                  <a:gd name="T23" fmla="*/ 3 h 127"/>
                  <a:gd name="T24" fmla="*/ 61 w 114"/>
                  <a:gd name="T25" fmla="*/ 3 h 127"/>
                  <a:gd name="T26" fmla="*/ 67 w 114"/>
                  <a:gd name="T27" fmla="*/ 27 h 127"/>
                  <a:gd name="T28" fmla="*/ 69 w 114"/>
                  <a:gd name="T29" fmla="*/ 43 h 127"/>
                  <a:gd name="T30" fmla="*/ 79 w 114"/>
                  <a:gd name="T31" fmla="*/ 49 h 127"/>
                  <a:gd name="T32" fmla="*/ 71 w 114"/>
                  <a:gd name="T33" fmla="*/ 53 h 127"/>
                  <a:gd name="T34" fmla="*/ 76 w 114"/>
                  <a:gd name="T35" fmla="*/ 64 h 127"/>
                  <a:gd name="T36" fmla="*/ 72 w 114"/>
                  <a:gd name="T37" fmla="*/ 73 h 127"/>
                  <a:gd name="T38" fmla="*/ 62 w 114"/>
                  <a:gd name="T39" fmla="*/ 95 h 127"/>
                  <a:gd name="T40" fmla="*/ 77 w 114"/>
                  <a:gd name="T41" fmla="*/ 88 h 127"/>
                  <a:gd name="T42" fmla="*/ 79 w 114"/>
                  <a:gd name="T43" fmla="*/ 120 h 127"/>
                  <a:gd name="T44" fmla="*/ 65 w 114"/>
                  <a:gd name="T45" fmla="*/ 120 h 127"/>
                  <a:gd name="T46" fmla="*/ 54 w 114"/>
                  <a:gd name="T47" fmla="*/ 119 h 127"/>
                  <a:gd name="T48" fmla="*/ 33 w 114"/>
                  <a:gd name="T49" fmla="*/ 115 h 127"/>
                  <a:gd name="T50" fmla="*/ 38 w 114"/>
                  <a:gd name="T51" fmla="*/ 109 h 127"/>
                  <a:gd name="T52" fmla="*/ 49 w 114"/>
                  <a:gd name="T53" fmla="*/ 98 h 127"/>
                  <a:gd name="T54" fmla="*/ 50 w 114"/>
                  <a:gd name="T55" fmla="*/ 84 h 127"/>
                  <a:gd name="T56" fmla="*/ 43 w 114"/>
                  <a:gd name="T57" fmla="*/ 67 h 127"/>
                  <a:gd name="T58" fmla="*/ 51 w 114"/>
                  <a:gd name="T59" fmla="*/ 61 h 127"/>
                  <a:gd name="T60" fmla="*/ 53 w 114"/>
                  <a:gd name="T61" fmla="*/ 50 h 127"/>
                  <a:gd name="T62" fmla="*/ 35 w 114"/>
                  <a:gd name="T63" fmla="*/ 59 h 127"/>
                  <a:gd name="T64" fmla="*/ 33 w 114"/>
                  <a:gd name="T65" fmla="*/ 51 h 127"/>
                  <a:gd name="T66" fmla="*/ 0 w 114"/>
                  <a:gd name="T67" fmla="*/ 78 h 127"/>
                  <a:gd name="T68" fmla="*/ 0 w 114"/>
                  <a:gd name="T69" fmla="*/ 76 h 127"/>
                  <a:gd name="T70" fmla="*/ 13 w 114"/>
                  <a:gd name="T71" fmla="*/ 63 h 127"/>
                  <a:gd name="T72" fmla="*/ 33 w 114"/>
                  <a:gd name="T73" fmla="*/ 51 h 127"/>
                  <a:gd name="T74" fmla="*/ 30 w 114"/>
                  <a:gd name="T75" fmla="*/ 63 h 127"/>
                  <a:gd name="T76" fmla="*/ 18 w 114"/>
                  <a:gd name="T77" fmla="*/ 69 h 127"/>
                  <a:gd name="T78" fmla="*/ 12 w 114"/>
                  <a:gd name="T79" fmla="*/ 86 h 127"/>
                  <a:gd name="T80" fmla="*/ 26 w 114"/>
                  <a:gd name="T81" fmla="*/ 106 h 127"/>
                  <a:gd name="T82" fmla="*/ 33 w 114"/>
                  <a:gd name="T83" fmla="*/ 115 h 127"/>
                  <a:gd name="T84" fmla="*/ 13 w 114"/>
                  <a:gd name="T85" fmla="*/ 98 h 127"/>
                  <a:gd name="T86" fmla="*/ 3 w 114"/>
                  <a:gd name="T87" fmla="*/ 8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14" h="127">
                    <a:moveTo>
                      <a:pt x="79" y="45"/>
                    </a:moveTo>
                    <a:cubicBezTo>
                      <a:pt x="86" y="47"/>
                      <a:pt x="95" y="49"/>
                      <a:pt x="98" y="50"/>
                    </a:cubicBezTo>
                    <a:cubicBezTo>
                      <a:pt x="98" y="50"/>
                      <a:pt x="106" y="52"/>
                      <a:pt x="112" y="63"/>
                    </a:cubicBezTo>
                    <a:cubicBezTo>
                      <a:pt x="112" y="63"/>
                      <a:pt x="114" y="64"/>
                      <a:pt x="110" y="70"/>
                    </a:cubicBezTo>
                    <a:cubicBezTo>
                      <a:pt x="110" y="70"/>
                      <a:pt x="106" y="75"/>
                      <a:pt x="101" y="77"/>
                    </a:cubicBezTo>
                    <a:cubicBezTo>
                      <a:pt x="101" y="77"/>
                      <a:pt x="99" y="78"/>
                      <a:pt x="98" y="83"/>
                    </a:cubicBezTo>
                    <a:cubicBezTo>
                      <a:pt x="98" y="83"/>
                      <a:pt x="91" y="93"/>
                      <a:pt x="87" y="95"/>
                    </a:cubicBezTo>
                    <a:cubicBezTo>
                      <a:pt x="87" y="95"/>
                      <a:pt x="81" y="97"/>
                      <a:pt x="82" y="103"/>
                    </a:cubicBezTo>
                    <a:cubicBezTo>
                      <a:pt x="82" y="103"/>
                      <a:pt x="88" y="109"/>
                      <a:pt x="86" y="117"/>
                    </a:cubicBezTo>
                    <a:cubicBezTo>
                      <a:pt x="86" y="117"/>
                      <a:pt x="86" y="119"/>
                      <a:pt x="83" y="119"/>
                    </a:cubicBezTo>
                    <a:cubicBezTo>
                      <a:pt x="83" y="119"/>
                      <a:pt x="82" y="119"/>
                      <a:pt x="79" y="120"/>
                    </a:cubicBezTo>
                    <a:cubicBezTo>
                      <a:pt x="79" y="85"/>
                      <a:pt x="79" y="85"/>
                      <a:pt x="79" y="85"/>
                    </a:cubicBezTo>
                    <a:cubicBezTo>
                      <a:pt x="83" y="81"/>
                      <a:pt x="89" y="76"/>
                      <a:pt x="89" y="76"/>
                    </a:cubicBezTo>
                    <a:cubicBezTo>
                      <a:pt x="90" y="73"/>
                      <a:pt x="97" y="64"/>
                      <a:pt x="97" y="64"/>
                    </a:cubicBezTo>
                    <a:cubicBezTo>
                      <a:pt x="98" y="63"/>
                      <a:pt x="97" y="59"/>
                      <a:pt x="97" y="59"/>
                    </a:cubicBezTo>
                    <a:cubicBezTo>
                      <a:pt x="97" y="57"/>
                      <a:pt x="88" y="51"/>
                      <a:pt x="88" y="51"/>
                    </a:cubicBezTo>
                    <a:cubicBezTo>
                      <a:pt x="87" y="50"/>
                      <a:pt x="83" y="50"/>
                      <a:pt x="79" y="49"/>
                    </a:cubicBezTo>
                    <a:lnTo>
                      <a:pt x="79" y="45"/>
                    </a:lnTo>
                    <a:close/>
                    <a:moveTo>
                      <a:pt x="33" y="51"/>
                    </a:moveTo>
                    <a:cubicBezTo>
                      <a:pt x="35" y="50"/>
                      <a:pt x="37" y="48"/>
                      <a:pt x="38" y="47"/>
                    </a:cubicBezTo>
                    <a:cubicBezTo>
                      <a:pt x="38" y="47"/>
                      <a:pt x="42" y="44"/>
                      <a:pt x="46" y="43"/>
                    </a:cubicBezTo>
                    <a:cubicBezTo>
                      <a:pt x="46" y="43"/>
                      <a:pt x="53" y="42"/>
                      <a:pt x="53" y="40"/>
                    </a:cubicBezTo>
                    <a:cubicBezTo>
                      <a:pt x="53" y="40"/>
                      <a:pt x="54" y="34"/>
                      <a:pt x="54" y="32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3"/>
                      <a:pt x="54" y="0"/>
                      <a:pt x="57" y="2"/>
                    </a:cubicBezTo>
                    <a:cubicBezTo>
                      <a:pt x="57" y="2"/>
                      <a:pt x="58" y="4"/>
                      <a:pt x="61" y="3"/>
                    </a:cubicBezTo>
                    <a:cubicBezTo>
                      <a:pt x="61" y="3"/>
                      <a:pt x="64" y="3"/>
                      <a:pt x="65" y="10"/>
                    </a:cubicBezTo>
                    <a:cubicBezTo>
                      <a:pt x="65" y="10"/>
                      <a:pt x="67" y="19"/>
                      <a:pt x="67" y="27"/>
                    </a:cubicBezTo>
                    <a:cubicBezTo>
                      <a:pt x="67" y="27"/>
                      <a:pt x="67" y="37"/>
                      <a:pt x="67" y="39"/>
                    </a:cubicBezTo>
                    <a:cubicBezTo>
                      <a:pt x="67" y="39"/>
                      <a:pt x="66" y="42"/>
                      <a:pt x="69" y="43"/>
                    </a:cubicBezTo>
                    <a:cubicBezTo>
                      <a:pt x="69" y="43"/>
                      <a:pt x="74" y="44"/>
                      <a:pt x="79" y="45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76" y="48"/>
                      <a:pt x="73" y="48"/>
                      <a:pt x="73" y="48"/>
                    </a:cubicBezTo>
                    <a:cubicBezTo>
                      <a:pt x="67" y="47"/>
                      <a:pt x="71" y="53"/>
                      <a:pt x="71" y="53"/>
                    </a:cubicBezTo>
                    <a:cubicBezTo>
                      <a:pt x="72" y="55"/>
                      <a:pt x="74" y="60"/>
                      <a:pt x="74" y="60"/>
                    </a:cubicBezTo>
                    <a:cubicBezTo>
                      <a:pt x="74" y="63"/>
                      <a:pt x="76" y="64"/>
                      <a:pt x="76" y="64"/>
                    </a:cubicBezTo>
                    <a:cubicBezTo>
                      <a:pt x="78" y="67"/>
                      <a:pt x="75" y="70"/>
                      <a:pt x="75" y="70"/>
                    </a:cubicBezTo>
                    <a:cubicBezTo>
                      <a:pt x="74" y="71"/>
                      <a:pt x="72" y="73"/>
                      <a:pt x="72" y="73"/>
                    </a:cubicBezTo>
                    <a:cubicBezTo>
                      <a:pt x="70" y="79"/>
                      <a:pt x="64" y="83"/>
                      <a:pt x="64" y="83"/>
                    </a:cubicBezTo>
                    <a:cubicBezTo>
                      <a:pt x="59" y="86"/>
                      <a:pt x="62" y="95"/>
                      <a:pt x="62" y="95"/>
                    </a:cubicBezTo>
                    <a:cubicBezTo>
                      <a:pt x="64" y="101"/>
                      <a:pt x="73" y="91"/>
                      <a:pt x="73" y="91"/>
                    </a:cubicBezTo>
                    <a:cubicBezTo>
                      <a:pt x="75" y="89"/>
                      <a:pt x="77" y="88"/>
                      <a:pt x="77" y="88"/>
                    </a:cubicBezTo>
                    <a:cubicBezTo>
                      <a:pt x="77" y="88"/>
                      <a:pt x="78" y="86"/>
                      <a:pt x="79" y="85"/>
                    </a:cubicBezTo>
                    <a:cubicBezTo>
                      <a:pt x="79" y="120"/>
                      <a:pt x="79" y="120"/>
                      <a:pt x="79" y="120"/>
                    </a:cubicBezTo>
                    <a:cubicBezTo>
                      <a:pt x="79" y="120"/>
                      <a:pt x="77" y="120"/>
                      <a:pt x="76" y="120"/>
                    </a:cubicBezTo>
                    <a:cubicBezTo>
                      <a:pt x="76" y="120"/>
                      <a:pt x="70" y="121"/>
                      <a:pt x="65" y="120"/>
                    </a:cubicBezTo>
                    <a:cubicBezTo>
                      <a:pt x="65" y="120"/>
                      <a:pt x="61" y="120"/>
                      <a:pt x="57" y="119"/>
                    </a:cubicBezTo>
                    <a:cubicBezTo>
                      <a:pt x="57" y="119"/>
                      <a:pt x="56" y="118"/>
                      <a:pt x="54" y="119"/>
                    </a:cubicBezTo>
                    <a:cubicBezTo>
                      <a:pt x="54" y="119"/>
                      <a:pt x="44" y="127"/>
                      <a:pt x="36" y="118"/>
                    </a:cubicBezTo>
                    <a:cubicBezTo>
                      <a:pt x="36" y="118"/>
                      <a:pt x="34" y="116"/>
                      <a:pt x="33" y="115"/>
                    </a:cubicBezTo>
                    <a:cubicBezTo>
                      <a:pt x="33" y="108"/>
                      <a:pt x="33" y="108"/>
                      <a:pt x="33" y="108"/>
                    </a:cubicBezTo>
                    <a:cubicBezTo>
                      <a:pt x="34" y="109"/>
                      <a:pt x="36" y="109"/>
                      <a:pt x="38" y="109"/>
                    </a:cubicBezTo>
                    <a:cubicBezTo>
                      <a:pt x="45" y="109"/>
                      <a:pt x="46" y="103"/>
                      <a:pt x="46" y="103"/>
                    </a:cubicBezTo>
                    <a:cubicBezTo>
                      <a:pt x="45" y="101"/>
                      <a:pt x="49" y="98"/>
                      <a:pt x="49" y="98"/>
                    </a:cubicBezTo>
                    <a:cubicBezTo>
                      <a:pt x="51" y="96"/>
                      <a:pt x="51" y="94"/>
                      <a:pt x="51" y="94"/>
                    </a:cubicBezTo>
                    <a:cubicBezTo>
                      <a:pt x="50" y="91"/>
                      <a:pt x="50" y="84"/>
                      <a:pt x="50" y="84"/>
                    </a:cubicBezTo>
                    <a:cubicBezTo>
                      <a:pt x="47" y="82"/>
                      <a:pt x="41" y="75"/>
                      <a:pt x="41" y="75"/>
                    </a:cubicBezTo>
                    <a:cubicBezTo>
                      <a:pt x="37" y="67"/>
                      <a:pt x="43" y="67"/>
                      <a:pt x="43" y="67"/>
                    </a:cubicBezTo>
                    <a:cubicBezTo>
                      <a:pt x="46" y="68"/>
                      <a:pt x="47" y="67"/>
                      <a:pt x="47" y="67"/>
                    </a:cubicBezTo>
                    <a:cubicBezTo>
                      <a:pt x="51" y="67"/>
                      <a:pt x="51" y="61"/>
                      <a:pt x="51" y="61"/>
                    </a:cubicBezTo>
                    <a:cubicBezTo>
                      <a:pt x="51" y="58"/>
                      <a:pt x="52" y="56"/>
                      <a:pt x="52" y="56"/>
                    </a:cubicBezTo>
                    <a:cubicBezTo>
                      <a:pt x="54" y="50"/>
                      <a:pt x="53" y="50"/>
                      <a:pt x="53" y="50"/>
                    </a:cubicBezTo>
                    <a:cubicBezTo>
                      <a:pt x="50" y="45"/>
                      <a:pt x="47" y="50"/>
                      <a:pt x="47" y="50"/>
                    </a:cubicBezTo>
                    <a:cubicBezTo>
                      <a:pt x="45" y="53"/>
                      <a:pt x="35" y="59"/>
                      <a:pt x="35" y="59"/>
                    </a:cubicBezTo>
                    <a:cubicBezTo>
                      <a:pt x="34" y="59"/>
                      <a:pt x="33" y="60"/>
                      <a:pt x="33" y="60"/>
                    </a:cubicBezTo>
                    <a:lnTo>
                      <a:pt x="33" y="51"/>
                    </a:lnTo>
                    <a:close/>
                    <a:moveTo>
                      <a:pt x="3" y="82"/>
                    </a:moveTo>
                    <a:cubicBezTo>
                      <a:pt x="3" y="82"/>
                      <a:pt x="0" y="81"/>
                      <a:pt x="0" y="78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77"/>
                      <a:pt x="0" y="77"/>
                      <a:pt x="0" y="76"/>
                    </a:cubicBezTo>
                    <a:cubicBezTo>
                      <a:pt x="0" y="76"/>
                      <a:pt x="0" y="74"/>
                      <a:pt x="5" y="69"/>
                    </a:cubicBezTo>
                    <a:cubicBezTo>
                      <a:pt x="5" y="69"/>
                      <a:pt x="9" y="65"/>
                      <a:pt x="13" y="63"/>
                    </a:cubicBezTo>
                    <a:cubicBezTo>
                      <a:pt x="13" y="63"/>
                      <a:pt x="22" y="57"/>
                      <a:pt x="28" y="55"/>
                    </a:cubicBezTo>
                    <a:cubicBezTo>
                      <a:pt x="28" y="55"/>
                      <a:pt x="30" y="53"/>
                      <a:pt x="33" y="51"/>
                    </a:cubicBezTo>
                    <a:cubicBezTo>
                      <a:pt x="33" y="60"/>
                      <a:pt x="33" y="60"/>
                      <a:pt x="33" y="60"/>
                    </a:cubicBezTo>
                    <a:cubicBezTo>
                      <a:pt x="31" y="62"/>
                      <a:pt x="30" y="63"/>
                      <a:pt x="30" y="63"/>
                    </a:cubicBezTo>
                    <a:cubicBezTo>
                      <a:pt x="26" y="62"/>
                      <a:pt x="22" y="65"/>
                      <a:pt x="22" y="65"/>
                    </a:cubicBezTo>
                    <a:cubicBezTo>
                      <a:pt x="17" y="67"/>
                      <a:pt x="18" y="69"/>
                      <a:pt x="18" y="69"/>
                    </a:cubicBezTo>
                    <a:cubicBezTo>
                      <a:pt x="17" y="72"/>
                      <a:pt x="14" y="78"/>
                      <a:pt x="14" y="78"/>
                    </a:cubicBezTo>
                    <a:cubicBezTo>
                      <a:pt x="13" y="79"/>
                      <a:pt x="12" y="84"/>
                      <a:pt x="12" y="86"/>
                    </a:cubicBezTo>
                    <a:cubicBezTo>
                      <a:pt x="12" y="86"/>
                      <a:pt x="14" y="92"/>
                      <a:pt x="14" y="92"/>
                    </a:cubicBezTo>
                    <a:cubicBezTo>
                      <a:pt x="16" y="97"/>
                      <a:pt x="26" y="106"/>
                      <a:pt x="26" y="106"/>
                    </a:cubicBezTo>
                    <a:cubicBezTo>
                      <a:pt x="28" y="107"/>
                      <a:pt x="30" y="108"/>
                      <a:pt x="33" y="108"/>
                    </a:cubicBezTo>
                    <a:cubicBezTo>
                      <a:pt x="33" y="115"/>
                      <a:pt x="33" y="115"/>
                      <a:pt x="33" y="115"/>
                    </a:cubicBezTo>
                    <a:cubicBezTo>
                      <a:pt x="31" y="113"/>
                      <a:pt x="29" y="111"/>
                      <a:pt x="27" y="111"/>
                    </a:cubicBezTo>
                    <a:cubicBezTo>
                      <a:pt x="27" y="111"/>
                      <a:pt x="17" y="102"/>
                      <a:pt x="13" y="98"/>
                    </a:cubicBezTo>
                    <a:cubicBezTo>
                      <a:pt x="13" y="98"/>
                      <a:pt x="7" y="92"/>
                      <a:pt x="7" y="87"/>
                    </a:cubicBezTo>
                    <a:cubicBezTo>
                      <a:pt x="7" y="87"/>
                      <a:pt x="6" y="82"/>
                      <a:pt x="3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7" name="Freeform 18"/>
              <p:cNvSpPr/>
              <p:nvPr/>
            </p:nvSpPr>
            <p:spPr bwMode="auto">
              <a:xfrm>
                <a:off x="3397" y="1954"/>
                <a:ext cx="212" cy="261"/>
              </a:xfrm>
              <a:custGeom>
                <a:avLst/>
                <a:gdLst>
                  <a:gd name="T0" fmla="*/ 92 w 111"/>
                  <a:gd name="T1" fmla="*/ 4 h 135"/>
                  <a:gd name="T2" fmla="*/ 108 w 111"/>
                  <a:gd name="T3" fmla="*/ 13 h 135"/>
                  <a:gd name="T4" fmla="*/ 106 w 111"/>
                  <a:gd name="T5" fmla="*/ 20 h 135"/>
                  <a:gd name="T6" fmla="*/ 98 w 111"/>
                  <a:gd name="T7" fmla="*/ 25 h 135"/>
                  <a:gd name="T8" fmla="*/ 93 w 111"/>
                  <a:gd name="T9" fmla="*/ 28 h 135"/>
                  <a:gd name="T10" fmla="*/ 68 w 111"/>
                  <a:gd name="T11" fmla="*/ 65 h 135"/>
                  <a:gd name="T12" fmla="*/ 48 w 111"/>
                  <a:gd name="T13" fmla="*/ 97 h 135"/>
                  <a:gd name="T14" fmla="*/ 27 w 111"/>
                  <a:gd name="T15" fmla="*/ 124 h 135"/>
                  <a:gd name="T16" fmla="*/ 23 w 111"/>
                  <a:gd name="T17" fmla="*/ 128 h 135"/>
                  <a:gd name="T18" fmla="*/ 20 w 111"/>
                  <a:gd name="T19" fmla="*/ 132 h 135"/>
                  <a:gd name="T20" fmla="*/ 13 w 111"/>
                  <a:gd name="T21" fmla="*/ 135 h 135"/>
                  <a:gd name="T22" fmla="*/ 8 w 111"/>
                  <a:gd name="T23" fmla="*/ 134 h 135"/>
                  <a:gd name="T24" fmla="*/ 3 w 111"/>
                  <a:gd name="T25" fmla="*/ 134 h 135"/>
                  <a:gd name="T26" fmla="*/ 4 w 111"/>
                  <a:gd name="T27" fmla="*/ 132 h 135"/>
                  <a:gd name="T28" fmla="*/ 6 w 111"/>
                  <a:gd name="T29" fmla="*/ 130 h 135"/>
                  <a:gd name="T30" fmla="*/ 8 w 111"/>
                  <a:gd name="T31" fmla="*/ 129 h 135"/>
                  <a:gd name="T32" fmla="*/ 9 w 111"/>
                  <a:gd name="T33" fmla="*/ 128 h 135"/>
                  <a:gd name="T34" fmla="*/ 11 w 111"/>
                  <a:gd name="T35" fmla="*/ 125 h 135"/>
                  <a:gd name="T36" fmla="*/ 13 w 111"/>
                  <a:gd name="T37" fmla="*/ 123 h 135"/>
                  <a:gd name="T38" fmla="*/ 31 w 111"/>
                  <a:gd name="T39" fmla="*/ 102 h 135"/>
                  <a:gd name="T40" fmla="*/ 48 w 111"/>
                  <a:gd name="T41" fmla="*/ 77 h 135"/>
                  <a:gd name="T42" fmla="*/ 58 w 111"/>
                  <a:gd name="T43" fmla="*/ 61 h 135"/>
                  <a:gd name="T44" fmla="*/ 78 w 111"/>
                  <a:gd name="T45" fmla="*/ 28 h 135"/>
                  <a:gd name="T46" fmla="*/ 58 w 111"/>
                  <a:gd name="T47" fmla="*/ 17 h 135"/>
                  <a:gd name="T48" fmla="*/ 61 w 111"/>
                  <a:gd name="T49" fmla="*/ 16 h 135"/>
                  <a:gd name="T50" fmla="*/ 81 w 111"/>
                  <a:gd name="T51" fmla="*/ 13 h 135"/>
                  <a:gd name="T52" fmla="*/ 92 w 111"/>
                  <a:gd name="T53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1" h="135">
                    <a:moveTo>
                      <a:pt x="92" y="4"/>
                    </a:moveTo>
                    <a:cubicBezTo>
                      <a:pt x="92" y="4"/>
                      <a:pt x="100" y="0"/>
                      <a:pt x="108" y="13"/>
                    </a:cubicBezTo>
                    <a:cubicBezTo>
                      <a:pt x="108" y="13"/>
                      <a:pt x="111" y="20"/>
                      <a:pt x="106" y="20"/>
                    </a:cubicBezTo>
                    <a:cubicBezTo>
                      <a:pt x="106" y="20"/>
                      <a:pt x="102" y="21"/>
                      <a:pt x="98" y="25"/>
                    </a:cubicBezTo>
                    <a:cubicBezTo>
                      <a:pt x="97" y="25"/>
                      <a:pt x="94" y="25"/>
                      <a:pt x="93" y="28"/>
                    </a:cubicBezTo>
                    <a:cubicBezTo>
                      <a:pt x="93" y="28"/>
                      <a:pt x="85" y="42"/>
                      <a:pt x="68" y="65"/>
                    </a:cubicBezTo>
                    <a:cubicBezTo>
                      <a:pt x="68" y="65"/>
                      <a:pt x="59" y="77"/>
                      <a:pt x="48" y="97"/>
                    </a:cubicBezTo>
                    <a:cubicBezTo>
                      <a:pt x="48" y="97"/>
                      <a:pt x="40" y="113"/>
                      <a:pt x="27" y="124"/>
                    </a:cubicBezTo>
                    <a:cubicBezTo>
                      <a:pt x="27" y="124"/>
                      <a:pt x="23" y="127"/>
                      <a:pt x="23" y="128"/>
                    </a:cubicBezTo>
                    <a:cubicBezTo>
                      <a:pt x="23" y="128"/>
                      <a:pt x="22" y="130"/>
                      <a:pt x="20" y="132"/>
                    </a:cubicBezTo>
                    <a:cubicBezTo>
                      <a:pt x="20" y="132"/>
                      <a:pt x="17" y="135"/>
                      <a:pt x="13" y="135"/>
                    </a:cubicBezTo>
                    <a:cubicBezTo>
                      <a:pt x="13" y="135"/>
                      <a:pt x="10" y="134"/>
                      <a:pt x="8" y="134"/>
                    </a:cubicBezTo>
                    <a:cubicBezTo>
                      <a:pt x="8" y="134"/>
                      <a:pt x="5" y="134"/>
                      <a:pt x="3" y="134"/>
                    </a:cubicBezTo>
                    <a:cubicBezTo>
                      <a:pt x="3" y="134"/>
                      <a:pt x="0" y="135"/>
                      <a:pt x="4" y="132"/>
                    </a:cubicBezTo>
                    <a:cubicBezTo>
                      <a:pt x="4" y="132"/>
                      <a:pt x="4" y="131"/>
                      <a:pt x="6" y="130"/>
                    </a:cubicBezTo>
                    <a:cubicBezTo>
                      <a:pt x="6" y="130"/>
                      <a:pt x="7" y="130"/>
                      <a:pt x="8" y="129"/>
                    </a:cubicBezTo>
                    <a:cubicBezTo>
                      <a:pt x="8" y="129"/>
                      <a:pt x="7" y="128"/>
                      <a:pt x="9" y="128"/>
                    </a:cubicBezTo>
                    <a:cubicBezTo>
                      <a:pt x="9" y="128"/>
                      <a:pt x="11" y="129"/>
                      <a:pt x="11" y="125"/>
                    </a:cubicBezTo>
                    <a:cubicBezTo>
                      <a:pt x="11" y="125"/>
                      <a:pt x="11" y="124"/>
                      <a:pt x="13" y="123"/>
                    </a:cubicBezTo>
                    <a:cubicBezTo>
                      <a:pt x="13" y="123"/>
                      <a:pt x="19" y="118"/>
                      <a:pt x="31" y="102"/>
                    </a:cubicBezTo>
                    <a:cubicBezTo>
                      <a:pt x="31" y="102"/>
                      <a:pt x="42" y="89"/>
                      <a:pt x="48" y="77"/>
                    </a:cubicBezTo>
                    <a:cubicBezTo>
                      <a:pt x="48" y="77"/>
                      <a:pt x="53" y="69"/>
                      <a:pt x="58" y="61"/>
                    </a:cubicBezTo>
                    <a:cubicBezTo>
                      <a:pt x="58" y="61"/>
                      <a:pt x="75" y="34"/>
                      <a:pt x="78" y="28"/>
                    </a:cubicBezTo>
                    <a:cubicBezTo>
                      <a:pt x="78" y="28"/>
                      <a:pt x="59" y="25"/>
                      <a:pt x="58" y="17"/>
                    </a:cubicBezTo>
                    <a:cubicBezTo>
                      <a:pt x="58" y="17"/>
                      <a:pt x="58" y="14"/>
                      <a:pt x="61" y="16"/>
                    </a:cubicBezTo>
                    <a:cubicBezTo>
                      <a:pt x="61" y="16"/>
                      <a:pt x="70" y="20"/>
                      <a:pt x="81" y="13"/>
                    </a:cubicBezTo>
                    <a:cubicBezTo>
                      <a:pt x="81" y="13"/>
                      <a:pt x="87" y="11"/>
                      <a:pt x="9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" name="Freeform 19"/>
              <p:cNvSpPr/>
              <p:nvPr/>
            </p:nvSpPr>
            <p:spPr bwMode="auto">
              <a:xfrm>
                <a:off x="3508" y="2093"/>
                <a:ext cx="158" cy="118"/>
              </a:xfrm>
              <a:custGeom>
                <a:avLst/>
                <a:gdLst>
                  <a:gd name="T0" fmla="*/ 11 w 83"/>
                  <a:gd name="T1" fmla="*/ 29 h 61"/>
                  <a:gd name="T2" fmla="*/ 4 w 83"/>
                  <a:gd name="T3" fmla="*/ 21 h 61"/>
                  <a:gd name="T4" fmla="*/ 20 w 83"/>
                  <a:gd name="T5" fmla="*/ 27 h 61"/>
                  <a:gd name="T6" fmla="*/ 23 w 83"/>
                  <a:gd name="T7" fmla="*/ 33 h 61"/>
                  <a:gd name="T8" fmla="*/ 33 w 83"/>
                  <a:gd name="T9" fmla="*/ 46 h 61"/>
                  <a:gd name="T10" fmla="*/ 34 w 83"/>
                  <a:gd name="T11" fmla="*/ 44 h 61"/>
                  <a:gd name="T12" fmla="*/ 34 w 83"/>
                  <a:gd name="T13" fmla="*/ 39 h 61"/>
                  <a:gd name="T14" fmla="*/ 38 w 83"/>
                  <a:gd name="T15" fmla="*/ 36 h 61"/>
                  <a:gd name="T16" fmla="*/ 40 w 83"/>
                  <a:gd name="T17" fmla="*/ 35 h 61"/>
                  <a:gd name="T18" fmla="*/ 47 w 83"/>
                  <a:gd name="T19" fmla="*/ 26 h 61"/>
                  <a:gd name="T20" fmla="*/ 47 w 83"/>
                  <a:gd name="T21" fmla="*/ 19 h 61"/>
                  <a:gd name="T22" fmla="*/ 37 w 83"/>
                  <a:gd name="T23" fmla="*/ 13 h 61"/>
                  <a:gd name="T24" fmla="*/ 35 w 83"/>
                  <a:gd name="T25" fmla="*/ 11 h 61"/>
                  <a:gd name="T26" fmla="*/ 42 w 83"/>
                  <a:gd name="T27" fmla="*/ 10 h 61"/>
                  <a:gd name="T28" fmla="*/ 55 w 83"/>
                  <a:gd name="T29" fmla="*/ 4 h 61"/>
                  <a:gd name="T30" fmla="*/ 59 w 83"/>
                  <a:gd name="T31" fmla="*/ 1 h 61"/>
                  <a:gd name="T32" fmla="*/ 68 w 83"/>
                  <a:gd name="T33" fmla="*/ 3 h 61"/>
                  <a:gd name="T34" fmla="*/ 81 w 83"/>
                  <a:gd name="T35" fmla="*/ 15 h 61"/>
                  <a:gd name="T36" fmla="*/ 82 w 83"/>
                  <a:gd name="T37" fmla="*/ 18 h 61"/>
                  <a:gd name="T38" fmla="*/ 78 w 83"/>
                  <a:gd name="T39" fmla="*/ 23 h 61"/>
                  <a:gd name="T40" fmla="*/ 66 w 83"/>
                  <a:gd name="T41" fmla="*/ 34 h 61"/>
                  <a:gd name="T42" fmla="*/ 64 w 83"/>
                  <a:gd name="T43" fmla="*/ 46 h 61"/>
                  <a:gd name="T44" fmla="*/ 62 w 83"/>
                  <a:gd name="T45" fmla="*/ 53 h 61"/>
                  <a:gd name="T46" fmla="*/ 55 w 83"/>
                  <a:gd name="T47" fmla="*/ 55 h 61"/>
                  <a:gd name="T48" fmla="*/ 46 w 83"/>
                  <a:gd name="T49" fmla="*/ 59 h 61"/>
                  <a:gd name="T50" fmla="*/ 43 w 83"/>
                  <a:gd name="T51" fmla="*/ 59 h 61"/>
                  <a:gd name="T52" fmla="*/ 40 w 83"/>
                  <a:gd name="T53" fmla="*/ 58 h 61"/>
                  <a:gd name="T54" fmla="*/ 38 w 83"/>
                  <a:gd name="T55" fmla="*/ 55 h 61"/>
                  <a:gd name="T56" fmla="*/ 33 w 83"/>
                  <a:gd name="T57" fmla="*/ 51 h 61"/>
                  <a:gd name="T58" fmla="*/ 29 w 83"/>
                  <a:gd name="T59" fmla="*/ 49 h 61"/>
                  <a:gd name="T60" fmla="*/ 20 w 83"/>
                  <a:gd name="T61" fmla="*/ 35 h 61"/>
                  <a:gd name="T62" fmla="*/ 11 w 83"/>
                  <a:gd name="T63" fmla="*/ 2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3" h="61">
                    <a:moveTo>
                      <a:pt x="11" y="29"/>
                    </a:moveTo>
                    <a:cubicBezTo>
                      <a:pt x="11" y="29"/>
                      <a:pt x="0" y="23"/>
                      <a:pt x="4" y="21"/>
                    </a:cubicBezTo>
                    <a:cubicBezTo>
                      <a:pt x="4" y="21"/>
                      <a:pt x="12" y="18"/>
                      <a:pt x="20" y="27"/>
                    </a:cubicBezTo>
                    <a:cubicBezTo>
                      <a:pt x="20" y="27"/>
                      <a:pt x="21" y="30"/>
                      <a:pt x="23" y="33"/>
                    </a:cubicBezTo>
                    <a:cubicBezTo>
                      <a:pt x="23" y="33"/>
                      <a:pt x="24" y="36"/>
                      <a:pt x="33" y="46"/>
                    </a:cubicBezTo>
                    <a:cubicBezTo>
                      <a:pt x="33" y="46"/>
                      <a:pt x="34" y="47"/>
                      <a:pt x="34" y="44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6" y="35"/>
                      <a:pt x="38" y="36"/>
                    </a:cubicBezTo>
                    <a:cubicBezTo>
                      <a:pt x="38" y="36"/>
                      <a:pt x="39" y="37"/>
                      <a:pt x="40" y="35"/>
                    </a:cubicBezTo>
                    <a:cubicBezTo>
                      <a:pt x="40" y="35"/>
                      <a:pt x="45" y="31"/>
                      <a:pt x="47" y="26"/>
                    </a:cubicBezTo>
                    <a:cubicBezTo>
                      <a:pt x="47" y="26"/>
                      <a:pt x="50" y="21"/>
                      <a:pt x="47" y="19"/>
                    </a:cubicBezTo>
                    <a:cubicBezTo>
                      <a:pt x="47" y="19"/>
                      <a:pt x="40" y="15"/>
                      <a:pt x="37" y="13"/>
                    </a:cubicBezTo>
                    <a:cubicBezTo>
                      <a:pt x="37" y="13"/>
                      <a:pt x="33" y="12"/>
                      <a:pt x="35" y="11"/>
                    </a:cubicBezTo>
                    <a:cubicBezTo>
                      <a:pt x="35" y="11"/>
                      <a:pt x="37" y="10"/>
                      <a:pt x="42" y="10"/>
                    </a:cubicBezTo>
                    <a:cubicBezTo>
                      <a:pt x="42" y="10"/>
                      <a:pt x="53" y="8"/>
                      <a:pt x="55" y="4"/>
                    </a:cubicBezTo>
                    <a:cubicBezTo>
                      <a:pt x="55" y="4"/>
                      <a:pt x="56" y="0"/>
                      <a:pt x="59" y="1"/>
                    </a:cubicBezTo>
                    <a:cubicBezTo>
                      <a:pt x="59" y="1"/>
                      <a:pt x="65" y="4"/>
                      <a:pt x="68" y="3"/>
                    </a:cubicBezTo>
                    <a:cubicBezTo>
                      <a:pt x="68" y="3"/>
                      <a:pt x="79" y="3"/>
                      <a:pt x="81" y="15"/>
                    </a:cubicBezTo>
                    <a:cubicBezTo>
                      <a:pt x="81" y="15"/>
                      <a:pt x="81" y="17"/>
                      <a:pt x="82" y="18"/>
                    </a:cubicBezTo>
                    <a:cubicBezTo>
                      <a:pt x="82" y="18"/>
                      <a:pt x="83" y="22"/>
                      <a:pt x="78" y="23"/>
                    </a:cubicBezTo>
                    <a:cubicBezTo>
                      <a:pt x="78" y="23"/>
                      <a:pt x="68" y="30"/>
                      <a:pt x="66" y="34"/>
                    </a:cubicBezTo>
                    <a:cubicBezTo>
                      <a:pt x="66" y="34"/>
                      <a:pt x="62" y="42"/>
                      <a:pt x="64" y="46"/>
                    </a:cubicBezTo>
                    <a:cubicBezTo>
                      <a:pt x="64" y="46"/>
                      <a:pt x="66" y="51"/>
                      <a:pt x="62" y="53"/>
                    </a:cubicBezTo>
                    <a:cubicBezTo>
                      <a:pt x="62" y="53"/>
                      <a:pt x="59" y="55"/>
                      <a:pt x="55" y="55"/>
                    </a:cubicBezTo>
                    <a:cubicBezTo>
                      <a:pt x="55" y="55"/>
                      <a:pt x="50" y="54"/>
                      <a:pt x="46" y="59"/>
                    </a:cubicBezTo>
                    <a:cubicBezTo>
                      <a:pt x="46" y="59"/>
                      <a:pt x="46" y="61"/>
                      <a:pt x="43" y="59"/>
                    </a:cubicBezTo>
                    <a:cubicBezTo>
                      <a:pt x="43" y="59"/>
                      <a:pt x="43" y="58"/>
                      <a:pt x="40" y="58"/>
                    </a:cubicBezTo>
                    <a:cubicBezTo>
                      <a:pt x="40" y="58"/>
                      <a:pt x="38" y="58"/>
                      <a:pt x="38" y="55"/>
                    </a:cubicBezTo>
                    <a:cubicBezTo>
                      <a:pt x="38" y="55"/>
                      <a:pt x="37" y="52"/>
                      <a:pt x="33" y="51"/>
                    </a:cubicBezTo>
                    <a:cubicBezTo>
                      <a:pt x="33" y="51"/>
                      <a:pt x="31" y="52"/>
                      <a:pt x="29" y="49"/>
                    </a:cubicBezTo>
                    <a:cubicBezTo>
                      <a:pt x="29" y="49"/>
                      <a:pt x="23" y="39"/>
                      <a:pt x="20" y="35"/>
                    </a:cubicBezTo>
                    <a:cubicBezTo>
                      <a:pt x="20" y="35"/>
                      <a:pt x="16" y="30"/>
                      <a:pt x="11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Freeform 20"/>
              <p:cNvSpPr/>
              <p:nvPr/>
            </p:nvSpPr>
            <p:spPr bwMode="auto">
              <a:xfrm>
                <a:off x="4556" y="2116"/>
                <a:ext cx="19" cy="97"/>
              </a:xfrm>
              <a:custGeom>
                <a:avLst/>
                <a:gdLst>
                  <a:gd name="T0" fmla="*/ 10 w 10"/>
                  <a:gd name="T1" fmla="*/ 50 h 50"/>
                  <a:gd name="T2" fmla="*/ 6 w 10"/>
                  <a:gd name="T3" fmla="*/ 50 h 50"/>
                  <a:gd name="T4" fmla="*/ 0 w 10"/>
                  <a:gd name="T5" fmla="*/ 25 h 50"/>
                  <a:gd name="T6" fmla="*/ 6 w 10"/>
                  <a:gd name="T7" fmla="*/ 0 h 50"/>
                  <a:gd name="T8" fmla="*/ 10 w 10"/>
                  <a:gd name="T9" fmla="*/ 0 h 50"/>
                  <a:gd name="T10" fmla="*/ 4 w 10"/>
                  <a:gd name="T11" fmla="*/ 25 h 50"/>
                  <a:gd name="T12" fmla="*/ 10 w 10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0">
                    <a:moveTo>
                      <a:pt x="10" y="50"/>
                    </a:moveTo>
                    <a:cubicBezTo>
                      <a:pt x="6" y="50"/>
                      <a:pt x="6" y="50"/>
                      <a:pt x="6" y="50"/>
                    </a:cubicBezTo>
                    <a:cubicBezTo>
                      <a:pt x="2" y="43"/>
                      <a:pt x="0" y="35"/>
                      <a:pt x="0" y="25"/>
                    </a:cubicBezTo>
                    <a:cubicBezTo>
                      <a:pt x="0" y="15"/>
                      <a:pt x="2" y="7"/>
                      <a:pt x="6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6" y="8"/>
                      <a:pt x="4" y="16"/>
                      <a:pt x="4" y="25"/>
                    </a:cubicBezTo>
                    <a:cubicBezTo>
                      <a:pt x="4" y="35"/>
                      <a:pt x="6" y="43"/>
                      <a:pt x="10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Freeform 21"/>
              <p:cNvSpPr>
                <a:spLocks noEditPoints="1"/>
              </p:cNvSpPr>
              <p:nvPr/>
            </p:nvSpPr>
            <p:spPr bwMode="auto">
              <a:xfrm>
                <a:off x="4594" y="2116"/>
                <a:ext cx="95" cy="99"/>
              </a:xfrm>
              <a:custGeom>
                <a:avLst/>
                <a:gdLst>
                  <a:gd name="T0" fmla="*/ 15 w 50"/>
                  <a:gd name="T1" fmla="*/ 0 h 51"/>
                  <a:gd name="T2" fmla="*/ 19 w 50"/>
                  <a:gd name="T3" fmla="*/ 3 h 51"/>
                  <a:gd name="T4" fmla="*/ 16 w 50"/>
                  <a:gd name="T5" fmla="*/ 5 h 51"/>
                  <a:gd name="T6" fmla="*/ 14 w 50"/>
                  <a:gd name="T7" fmla="*/ 26 h 51"/>
                  <a:gd name="T8" fmla="*/ 14 w 50"/>
                  <a:gd name="T9" fmla="*/ 30 h 51"/>
                  <a:gd name="T10" fmla="*/ 11 w 50"/>
                  <a:gd name="T11" fmla="*/ 26 h 51"/>
                  <a:gd name="T12" fmla="*/ 8 w 50"/>
                  <a:gd name="T13" fmla="*/ 16 h 51"/>
                  <a:gd name="T14" fmla="*/ 0 w 50"/>
                  <a:gd name="T15" fmla="*/ 18 h 51"/>
                  <a:gd name="T16" fmla="*/ 25 w 50"/>
                  <a:gd name="T17" fmla="*/ 35 h 51"/>
                  <a:gd name="T18" fmla="*/ 24 w 50"/>
                  <a:gd name="T19" fmla="*/ 29 h 51"/>
                  <a:gd name="T20" fmla="*/ 29 w 50"/>
                  <a:gd name="T21" fmla="*/ 29 h 51"/>
                  <a:gd name="T22" fmla="*/ 28 w 50"/>
                  <a:gd name="T23" fmla="*/ 34 h 51"/>
                  <a:gd name="T24" fmla="*/ 46 w 50"/>
                  <a:gd name="T25" fmla="*/ 35 h 51"/>
                  <a:gd name="T26" fmla="*/ 50 w 50"/>
                  <a:gd name="T27" fmla="*/ 38 h 51"/>
                  <a:gd name="T28" fmla="*/ 46 w 50"/>
                  <a:gd name="T29" fmla="*/ 38 h 51"/>
                  <a:gd name="T30" fmla="*/ 28 w 50"/>
                  <a:gd name="T31" fmla="*/ 46 h 51"/>
                  <a:gd name="T32" fmla="*/ 28 w 50"/>
                  <a:gd name="T33" fmla="*/ 51 h 51"/>
                  <a:gd name="T34" fmla="*/ 25 w 50"/>
                  <a:gd name="T35" fmla="*/ 46 h 51"/>
                  <a:gd name="T36" fmla="*/ 6 w 50"/>
                  <a:gd name="T37" fmla="*/ 38 h 51"/>
                  <a:gd name="T38" fmla="*/ 2 w 50"/>
                  <a:gd name="T39" fmla="*/ 35 h 51"/>
                  <a:gd name="T40" fmla="*/ 27 w 50"/>
                  <a:gd name="T41" fmla="*/ 13 h 51"/>
                  <a:gd name="T42" fmla="*/ 27 w 50"/>
                  <a:gd name="T43" fmla="*/ 0 h 51"/>
                  <a:gd name="T44" fmla="*/ 32 w 50"/>
                  <a:gd name="T45" fmla="*/ 1 h 51"/>
                  <a:gd name="T46" fmla="*/ 31 w 50"/>
                  <a:gd name="T47" fmla="*/ 6 h 51"/>
                  <a:gd name="T48" fmla="*/ 44 w 50"/>
                  <a:gd name="T49" fmla="*/ 3 h 51"/>
                  <a:gd name="T50" fmla="*/ 47 w 50"/>
                  <a:gd name="T51" fmla="*/ 7 h 51"/>
                  <a:gd name="T52" fmla="*/ 41 w 50"/>
                  <a:gd name="T53" fmla="*/ 9 h 51"/>
                  <a:gd name="T54" fmla="*/ 31 w 50"/>
                  <a:gd name="T55" fmla="*/ 22 h 51"/>
                  <a:gd name="T56" fmla="*/ 46 w 50"/>
                  <a:gd name="T57" fmla="*/ 22 h 51"/>
                  <a:gd name="T58" fmla="*/ 50 w 50"/>
                  <a:gd name="T59" fmla="*/ 20 h 51"/>
                  <a:gd name="T60" fmla="*/ 49 w 50"/>
                  <a:gd name="T61" fmla="*/ 24 h 51"/>
                  <a:gd name="T62" fmla="*/ 32 w 50"/>
                  <a:gd name="T63" fmla="*/ 29 h 51"/>
                  <a:gd name="T64" fmla="*/ 27 w 50"/>
                  <a:gd name="T65" fmla="*/ 16 h 51"/>
                  <a:gd name="T66" fmla="*/ 18 w 50"/>
                  <a:gd name="T67" fmla="*/ 17 h 51"/>
                  <a:gd name="T68" fmla="*/ 27 w 50"/>
                  <a:gd name="T69" fmla="*/ 1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0" h="51">
                    <a:moveTo>
                      <a:pt x="0" y="18"/>
                    </a:moveTo>
                    <a:cubicBezTo>
                      <a:pt x="8" y="13"/>
                      <a:pt x="13" y="6"/>
                      <a:pt x="15" y="0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0" y="2"/>
                      <a:pt x="20" y="3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3"/>
                      <a:pt x="17" y="4"/>
                      <a:pt x="16" y="5"/>
                    </a:cubicBezTo>
                    <a:cubicBezTo>
                      <a:pt x="15" y="7"/>
                      <a:pt x="15" y="9"/>
                      <a:pt x="14" y="10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6"/>
                      <a:pt x="14" y="27"/>
                      <a:pt x="14" y="29"/>
                    </a:cubicBezTo>
                    <a:cubicBezTo>
                      <a:pt x="14" y="29"/>
                      <a:pt x="14" y="30"/>
                      <a:pt x="14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28"/>
                      <a:pt x="11" y="27"/>
                      <a:pt x="11" y="26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0" y="14"/>
                      <a:pt x="9" y="15"/>
                      <a:pt x="8" y="16"/>
                    </a:cubicBezTo>
                    <a:cubicBezTo>
                      <a:pt x="7" y="17"/>
                      <a:pt x="6" y="18"/>
                      <a:pt x="3" y="21"/>
                    </a:cubicBezTo>
                    <a:cubicBezTo>
                      <a:pt x="2" y="19"/>
                      <a:pt x="1" y="19"/>
                      <a:pt x="0" y="18"/>
                    </a:cubicBezTo>
                    <a:close/>
                    <a:moveTo>
                      <a:pt x="6" y="35"/>
                    </a:move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4"/>
                      <a:pt x="25" y="34"/>
                      <a:pt x="25" y="34"/>
                    </a:cubicBezTo>
                    <a:cubicBezTo>
                      <a:pt x="25" y="33"/>
                      <a:pt x="24" y="31"/>
                      <a:pt x="24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29" y="30"/>
                      <a:pt x="29" y="30"/>
                      <a:pt x="29" y="30"/>
                    </a:cubicBezTo>
                    <a:cubicBezTo>
                      <a:pt x="28" y="30"/>
                      <a:pt x="28" y="32"/>
                      <a:pt x="28" y="34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46" y="35"/>
                      <a:pt x="46" y="35"/>
                      <a:pt x="46" y="35"/>
                    </a:cubicBezTo>
                    <a:cubicBezTo>
                      <a:pt x="47" y="35"/>
                      <a:pt x="48" y="35"/>
                      <a:pt x="50" y="35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50" y="38"/>
                      <a:pt x="49" y="38"/>
                      <a:pt x="48" y="38"/>
                    </a:cubicBezTo>
                    <a:cubicBezTo>
                      <a:pt x="48" y="38"/>
                      <a:pt x="47" y="38"/>
                      <a:pt x="46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28" y="47"/>
                      <a:pt x="28" y="48"/>
                      <a:pt x="28" y="49"/>
                    </a:cubicBezTo>
                    <a:cubicBezTo>
                      <a:pt x="28" y="50"/>
                      <a:pt x="28" y="50"/>
                      <a:pt x="28" y="51"/>
                    </a:cubicBezTo>
                    <a:cubicBezTo>
                      <a:pt x="24" y="51"/>
                      <a:pt x="24" y="51"/>
                      <a:pt x="24" y="51"/>
                    </a:cubicBezTo>
                    <a:cubicBezTo>
                      <a:pt x="24" y="48"/>
                      <a:pt x="25" y="47"/>
                      <a:pt x="25" y="46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5" y="38"/>
                      <a:pt x="3" y="38"/>
                      <a:pt x="2" y="38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3" y="35"/>
                      <a:pt x="4" y="35"/>
                      <a:pt x="6" y="35"/>
                    </a:cubicBezTo>
                    <a:close/>
                    <a:moveTo>
                      <a:pt x="27" y="13"/>
                    </a:moveTo>
                    <a:cubicBezTo>
                      <a:pt x="27" y="5"/>
                      <a:pt x="27" y="5"/>
                      <a:pt x="27" y="5"/>
                    </a:cubicBezTo>
                    <a:cubicBezTo>
                      <a:pt x="27" y="5"/>
                      <a:pt x="27" y="3"/>
                      <a:pt x="27" y="0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1" y="2"/>
                      <a:pt x="31" y="3"/>
                      <a:pt x="31" y="6"/>
                    </a:cubicBezTo>
                    <a:cubicBezTo>
                      <a:pt x="31" y="12"/>
                      <a:pt x="31" y="12"/>
                      <a:pt x="31" y="12"/>
                    </a:cubicBezTo>
                    <a:cubicBezTo>
                      <a:pt x="36" y="9"/>
                      <a:pt x="40" y="6"/>
                      <a:pt x="44" y="3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8"/>
                      <a:pt x="46" y="8"/>
                      <a:pt x="46" y="8"/>
                    </a:cubicBezTo>
                    <a:cubicBezTo>
                      <a:pt x="44" y="8"/>
                      <a:pt x="42" y="9"/>
                      <a:pt x="41" y="9"/>
                    </a:cubicBezTo>
                    <a:cubicBezTo>
                      <a:pt x="39" y="11"/>
                      <a:pt x="36" y="13"/>
                      <a:pt x="31" y="15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32" y="26"/>
                      <a:pt x="38" y="26"/>
                    </a:cubicBezTo>
                    <a:cubicBezTo>
                      <a:pt x="43" y="26"/>
                      <a:pt x="46" y="25"/>
                      <a:pt x="46" y="22"/>
                    </a:cubicBezTo>
                    <a:cubicBezTo>
                      <a:pt x="46" y="21"/>
                      <a:pt x="46" y="20"/>
                      <a:pt x="46" y="19"/>
                    </a:cubicBezTo>
                    <a:cubicBezTo>
                      <a:pt x="48" y="20"/>
                      <a:pt x="49" y="20"/>
                      <a:pt x="50" y="20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50" y="22"/>
                      <a:pt x="50" y="23"/>
                      <a:pt x="49" y="24"/>
                    </a:cubicBezTo>
                    <a:cubicBezTo>
                      <a:pt x="48" y="27"/>
                      <a:pt x="45" y="29"/>
                      <a:pt x="40" y="29"/>
                    </a:cubicBezTo>
                    <a:cubicBezTo>
                      <a:pt x="35" y="29"/>
                      <a:pt x="33" y="29"/>
                      <a:pt x="32" y="29"/>
                    </a:cubicBezTo>
                    <a:cubicBezTo>
                      <a:pt x="29" y="28"/>
                      <a:pt x="27" y="27"/>
                      <a:pt x="27" y="24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5" y="17"/>
                      <a:pt x="22" y="18"/>
                      <a:pt x="20" y="19"/>
                    </a:cubicBezTo>
                    <a:cubicBezTo>
                      <a:pt x="19" y="19"/>
                      <a:pt x="18" y="18"/>
                      <a:pt x="18" y="17"/>
                    </a:cubicBezTo>
                    <a:cubicBezTo>
                      <a:pt x="17" y="17"/>
                      <a:pt x="17" y="16"/>
                      <a:pt x="17" y="16"/>
                    </a:cubicBezTo>
                    <a:cubicBezTo>
                      <a:pt x="20" y="16"/>
                      <a:pt x="23" y="15"/>
                      <a:pt x="2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Freeform 22"/>
              <p:cNvSpPr>
                <a:spLocks noEditPoints="1"/>
              </p:cNvSpPr>
              <p:nvPr/>
            </p:nvSpPr>
            <p:spPr bwMode="auto">
              <a:xfrm>
                <a:off x="4703" y="2115"/>
                <a:ext cx="93" cy="100"/>
              </a:xfrm>
              <a:custGeom>
                <a:avLst/>
                <a:gdLst>
                  <a:gd name="T0" fmla="*/ 19 w 49"/>
                  <a:gd name="T1" fmla="*/ 0 h 52"/>
                  <a:gd name="T2" fmla="*/ 22 w 49"/>
                  <a:gd name="T3" fmla="*/ 1 h 52"/>
                  <a:gd name="T4" fmla="*/ 23 w 49"/>
                  <a:gd name="T5" fmla="*/ 1 h 52"/>
                  <a:gd name="T6" fmla="*/ 22 w 49"/>
                  <a:gd name="T7" fmla="*/ 2 h 52"/>
                  <a:gd name="T8" fmla="*/ 21 w 49"/>
                  <a:gd name="T9" fmla="*/ 4 h 52"/>
                  <a:gd name="T10" fmla="*/ 20 w 49"/>
                  <a:gd name="T11" fmla="*/ 6 h 52"/>
                  <a:gd name="T12" fmla="*/ 19 w 49"/>
                  <a:gd name="T13" fmla="*/ 9 h 52"/>
                  <a:gd name="T14" fmla="*/ 44 w 49"/>
                  <a:gd name="T15" fmla="*/ 9 h 52"/>
                  <a:gd name="T16" fmla="*/ 47 w 49"/>
                  <a:gd name="T17" fmla="*/ 8 h 52"/>
                  <a:gd name="T18" fmla="*/ 49 w 49"/>
                  <a:gd name="T19" fmla="*/ 8 h 52"/>
                  <a:gd name="T20" fmla="*/ 49 w 49"/>
                  <a:gd name="T21" fmla="*/ 12 h 52"/>
                  <a:gd name="T22" fmla="*/ 47 w 49"/>
                  <a:gd name="T23" fmla="*/ 11 h 52"/>
                  <a:gd name="T24" fmla="*/ 44 w 49"/>
                  <a:gd name="T25" fmla="*/ 11 h 52"/>
                  <a:gd name="T26" fmla="*/ 18 w 49"/>
                  <a:gd name="T27" fmla="*/ 11 h 52"/>
                  <a:gd name="T28" fmla="*/ 11 w 49"/>
                  <a:gd name="T29" fmla="*/ 25 h 52"/>
                  <a:gd name="T30" fmla="*/ 24 w 49"/>
                  <a:gd name="T31" fmla="*/ 25 h 52"/>
                  <a:gd name="T32" fmla="*/ 24 w 49"/>
                  <a:gd name="T33" fmla="*/ 21 h 52"/>
                  <a:gd name="T34" fmla="*/ 24 w 49"/>
                  <a:gd name="T35" fmla="*/ 16 h 52"/>
                  <a:gd name="T36" fmla="*/ 28 w 49"/>
                  <a:gd name="T37" fmla="*/ 16 h 52"/>
                  <a:gd name="T38" fmla="*/ 28 w 49"/>
                  <a:gd name="T39" fmla="*/ 17 h 52"/>
                  <a:gd name="T40" fmla="*/ 28 w 49"/>
                  <a:gd name="T41" fmla="*/ 17 h 52"/>
                  <a:gd name="T42" fmla="*/ 27 w 49"/>
                  <a:gd name="T43" fmla="*/ 21 h 52"/>
                  <a:gd name="T44" fmla="*/ 27 w 49"/>
                  <a:gd name="T45" fmla="*/ 25 h 52"/>
                  <a:gd name="T46" fmla="*/ 39 w 49"/>
                  <a:gd name="T47" fmla="*/ 25 h 52"/>
                  <a:gd name="T48" fmla="*/ 44 w 49"/>
                  <a:gd name="T49" fmla="*/ 25 h 52"/>
                  <a:gd name="T50" fmla="*/ 44 w 49"/>
                  <a:gd name="T51" fmla="*/ 28 h 52"/>
                  <a:gd name="T52" fmla="*/ 39 w 49"/>
                  <a:gd name="T53" fmla="*/ 28 h 52"/>
                  <a:gd name="T54" fmla="*/ 27 w 49"/>
                  <a:gd name="T55" fmla="*/ 28 h 52"/>
                  <a:gd name="T56" fmla="*/ 27 w 49"/>
                  <a:gd name="T57" fmla="*/ 47 h 52"/>
                  <a:gd name="T58" fmla="*/ 19 w 49"/>
                  <a:gd name="T59" fmla="*/ 52 h 52"/>
                  <a:gd name="T60" fmla="*/ 17 w 49"/>
                  <a:gd name="T61" fmla="*/ 47 h 52"/>
                  <a:gd name="T62" fmla="*/ 24 w 49"/>
                  <a:gd name="T63" fmla="*/ 46 h 52"/>
                  <a:gd name="T64" fmla="*/ 24 w 49"/>
                  <a:gd name="T65" fmla="*/ 28 h 52"/>
                  <a:gd name="T66" fmla="*/ 11 w 49"/>
                  <a:gd name="T67" fmla="*/ 28 h 52"/>
                  <a:gd name="T68" fmla="*/ 8 w 49"/>
                  <a:gd name="T69" fmla="*/ 29 h 52"/>
                  <a:gd name="T70" fmla="*/ 6 w 49"/>
                  <a:gd name="T71" fmla="*/ 25 h 52"/>
                  <a:gd name="T72" fmla="*/ 9 w 49"/>
                  <a:gd name="T73" fmla="*/ 22 h 52"/>
                  <a:gd name="T74" fmla="*/ 14 w 49"/>
                  <a:gd name="T75" fmla="*/ 11 h 52"/>
                  <a:gd name="T76" fmla="*/ 4 w 49"/>
                  <a:gd name="T77" fmla="*/ 11 h 52"/>
                  <a:gd name="T78" fmla="*/ 1 w 49"/>
                  <a:gd name="T79" fmla="*/ 11 h 52"/>
                  <a:gd name="T80" fmla="*/ 0 w 49"/>
                  <a:gd name="T81" fmla="*/ 12 h 52"/>
                  <a:gd name="T82" fmla="*/ 0 w 49"/>
                  <a:gd name="T83" fmla="*/ 8 h 52"/>
                  <a:gd name="T84" fmla="*/ 2 w 49"/>
                  <a:gd name="T85" fmla="*/ 8 h 52"/>
                  <a:gd name="T86" fmla="*/ 4 w 49"/>
                  <a:gd name="T87" fmla="*/ 9 h 52"/>
                  <a:gd name="T88" fmla="*/ 15 w 49"/>
                  <a:gd name="T89" fmla="*/ 9 h 52"/>
                  <a:gd name="T90" fmla="*/ 19 w 49"/>
                  <a:gd name="T91" fmla="*/ 0 h 52"/>
                  <a:gd name="T92" fmla="*/ 0 w 49"/>
                  <a:gd name="T93" fmla="*/ 46 h 52"/>
                  <a:gd name="T94" fmla="*/ 14 w 49"/>
                  <a:gd name="T95" fmla="*/ 33 h 52"/>
                  <a:gd name="T96" fmla="*/ 18 w 49"/>
                  <a:gd name="T97" fmla="*/ 36 h 52"/>
                  <a:gd name="T98" fmla="*/ 19 w 49"/>
                  <a:gd name="T99" fmla="*/ 36 h 52"/>
                  <a:gd name="T100" fmla="*/ 18 w 49"/>
                  <a:gd name="T101" fmla="*/ 37 h 52"/>
                  <a:gd name="T102" fmla="*/ 15 w 49"/>
                  <a:gd name="T103" fmla="*/ 39 h 52"/>
                  <a:gd name="T104" fmla="*/ 4 w 49"/>
                  <a:gd name="T105" fmla="*/ 49 h 52"/>
                  <a:gd name="T106" fmla="*/ 0 w 49"/>
                  <a:gd name="T107" fmla="*/ 46 h 52"/>
                  <a:gd name="T108" fmla="*/ 32 w 49"/>
                  <a:gd name="T109" fmla="*/ 37 h 52"/>
                  <a:gd name="T110" fmla="*/ 34 w 49"/>
                  <a:gd name="T111" fmla="*/ 34 h 52"/>
                  <a:gd name="T112" fmla="*/ 48 w 49"/>
                  <a:gd name="T113" fmla="*/ 45 h 52"/>
                  <a:gd name="T114" fmla="*/ 46 w 49"/>
                  <a:gd name="T115" fmla="*/ 48 h 52"/>
                  <a:gd name="T116" fmla="*/ 32 w 49"/>
                  <a:gd name="T117" fmla="*/ 3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9" h="52">
                    <a:moveTo>
                      <a:pt x="19" y="0"/>
                    </a:moveTo>
                    <a:cubicBezTo>
                      <a:pt x="22" y="1"/>
                      <a:pt x="22" y="1"/>
                      <a:pt x="22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2"/>
                      <a:pt x="22" y="2"/>
                    </a:cubicBezTo>
                    <a:cubicBezTo>
                      <a:pt x="22" y="2"/>
                      <a:pt x="21" y="3"/>
                      <a:pt x="21" y="4"/>
                    </a:cubicBezTo>
                    <a:cubicBezTo>
                      <a:pt x="21" y="4"/>
                      <a:pt x="20" y="5"/>
                      <a:pt x="20" y="6"/>
                    </a:cubicBezTo>
                    <a:cubicBezTo>
                      <a:pt x="20" y="7"/>
                      <a:pt x="19" y="8"/>
                      <a:pt x="19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9"/>
                      <a:pt x="46" y="8"/>
                      <a:pt x="47" y="8"/>
                    </a:cubicBezTo>
                    <a:cubicBezTo>
                      <a:pt x="48" y="8"/>
                      <a:pt x="49" y="8"/>
                      <a:pt x="49" y="8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8" y="12"/>
                      <a:pt x="47" y="11"/>
                    </a:cubicBezTo>
                    <a:cubicBezTo>
                      <a:pt x="46" y="11"/>
                      <a:pt x="45" y="11"/>
                      <a:pt x="44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6" y="15"/>
                      <a:pt x="14" y="19"/>
                      <a:pt x="11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19"/>
                      <a:pt x="24" y="17"/>
                      <a:pt x="24" y="16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28" y="16"/>
                      <a:pt x="28" y="16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7" y="17"/>
                      <a:pt x="27" y="19"/>
                      <a:pt x="27" y="21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39" y="25"/>
                      <a:pt x="39" y="25"/>
                      <a:pt x="39" y="25"/>
                    </a:cubicBezTo>
                    <a:cubicBezTo>
                      <a:pt x="40" y="25"/>
                      <a:pt x="42" y="25"/>
                      <a:pt x="44" y="25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2" y="28"/>
                      <a:pt x="41" y="28"/>
                      <a:pt x="39" y="2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47"/>
                      <a:pt x="27" y="47"/>
                      <a:pt x="27" y="47"/>
                    </a:cubicBezTo>
                    <a:cubicBezTo>
                      <a:pt x="28" y="50"/>
                      <a:pt x="25" y="51"/>
                      <a:pt x="19" y="52"/>
                    </a:cubicBezTo>
                    <a:cubicBezTo>
                      <a:pt x="18" y="50"/>
                      <a:pt x="18" y="49"/>
                      <a:pt x="17" y="47"/>
                    </a:cubicBezTo>
                    <a:cubicBezTo>
                      <a:pt x="22" y="48"/>
                      <a:pt x="25" y="48"/>
                      <a:pt x="24" y="46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0" y="28"/>
                      <a:pt x="9" y="28"/>
                      <a:pt x="8" y="29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7" y="25"/>
                      <a:pt x="8" y="24"/>
                      <a:pt x="9" y="22"/>
                    </a:cubicBezTo>
                    <a:cubicBezTo>
                      <a:pt x="11" y="19"/>
                      <a:pt x="12" y="16"/>
                      <a:pt x="1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3" y="11"/>
                      <a:pt x="1" y="11"/>
                    </a:cubicBezTo>
                    <a:cubicBezTo>
                      <a:pt x="1" y="12"/>
                      <a:pt x="0" y="12"/>
                      <a:pt x="0" y="12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8"/>
                      <a:pt x="2" y="8"/>
                    </a:cubicBezTo>
                    <a:cubicBezTo>
                      <a:pt x="3" y="8"/>
                      <a:pt x="4" y="9"/>
                      <a:pt x="4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7" y="6"/>
                      <a:pt x="18" y="3"/>
                      <a:pt x="19" y="0"/>
                    </a:cubicBezTo>
                    <a:close/>
                    <a:moveTo>
                      <a:pt x="0" y="46"/>
                    </a:moveTo>
                    <a:cubicBezTo>
                      <a:pt x="6" y="43"/>
                      <a:pt x="11" y="39"/>
                      <a:pt x="14" y="33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6"/>
                      <a:pt x="18" y="36"/>
                      <a:pt x="18" y="37"/>
                    </a:cubicBezTo>
                    <a:cubicBezTo>
                      <a:pt x="17" y="37"/>
                      <a:pt x="16" y="38"/>
                      <a:pt x="15" y="39"/>
                    </a:cubicBezTo>
                    <a:cubicBezTo>
                      <a:pt x="12" y="42"/>
                      <a:pt x="8" y="46"/>
                      <a:pt x="4" y="49"/>
                    </a:cubicBezTo>
                    <a:cubicBezTo>
                      <a:pt x="3" y="47"/>
                      <a:pt x="2" y="46"/>
                      <a:pt x="0" y="46"/>
                    </a:cubicBezTo>
                    <a:close/>
                    <a:moveTo>
                      <a:pt x="32" y="37"/>
                    </a:moveTo>
                    <a:cubicBezTo>
                      <a:pt x="34" y="34"/>
                      <a:pt x="34" y="34"/>
                      <a:pt x="34" y="34"/>
                    </a:cubicBezTo>
                    <a:cubicBezTo>
                      <a:pt x="39" y="37"/>
                      <a:pt x="44" y="41"/>
                      <a:pt x="48" y="45"/>
                    </a:cubicBezTo>
                    <a:cubicBezTo>
                      <a:pt x="46" y="48"/>
                      <a:pt x="46" y="48"/>
                      <a:pt x="46" y="48"/>
                    </a:cubicBezTo>
                    <a:cubicBezTo>
                      <a:pt x="41" y="44"/>
                      <a:pt x="37" y="40"/>
                      <a:pt x="32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Freeform 23"/>
              <p:cNvSpPr/>
              <p:nvPr/>
            </p:nvSpPr>
            <p:spPr bwMode="auto">
              <a:xfrm>
                <a:off x="4821" y="2116"/>
                <a:ext cx="19" cy="97"/>
              </a:xfrm>
              <a:custGeom>
                <a:avLst/>
                <a:gdLst>
                  <a:gd name="T0" fmla="*/ 0 w 10"/>
                  <a:gd name="T1" fmla="*/ 0 h 50"/>
                  <a:gd name="T2" fmla="*/ 4 w 10"/>
                  <a:gd name="T3" fmla="*/ 0 h 50"/>
                  <a:gd name="T4" fmla="*/ 10 w 10"/>
                  <a:gd name="T5" fmla="*/ 25 h 50"/>
                  <a:gd name="T6" fmla="*/ 4 w 10"/>
                  <a:gd name="T7" fmla="*/ 50 h 50"/>
                  <a:gd name="T8" fmla="*/ 0 w 10"/>
                  <a:gd name="T9" fmla="*/ 50 h 50"/>
                  <a:gd name="T10" fmla="*/ 6 w 10"/>
                  <a:gd name="T11" fmla="*/ 25 h 50"/>
                  <a:gd name="T12" fmla="*/ 0 w 10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0">
                    <a:moveTo>
                      <a:pt x="0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8" y="7"/>
                      <a:pt x="10" y="15"/>
                      <a:pt x="10" y="25"/>
                    </a:cubicBezTo>
                    <a:cubicBezTo>
                      <a:pt x="10" y="35"/>
                      <a:pt x="8" y="43"/>
                      <a:pt x="4" y="5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4" y="43"/>
                      <a:pt x="6" y="35"/>
                      <a:pt x="6" y="25"/>
                    </a:cubicBezTo>
                    <a:cubicBezTo>
                      <a:pt x="6" y="16"/>
                      <a:pt x="4" y="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3" name="Freeform 24"/>
              <p:cNvSpPr/>
              <p:nvPr/>
            </p:nvSpPr>
            <p:spPr bwMode="auto">
              <a:xfrm>
                <a:off x="2857" y="2324"/>
                <a:ext cx="71" cy="75"/>
              </a:xfrm>
              <a:custGeom>
                <a:avLst/>
                <a:gdLst>
                  <a:gd name="T0" fmla="*/ 35 w 37"/>
                  <a:gd name="T1" fmla="*/ 0 h 39"/>
                  <a:gd name="T2" fmla="*/ 36 w 37"/>
                  <a:gd name="T3" fmla="*/ 13 h 39"/>
                  <a:gd name="T4" fmla="*/ 35 w 37"/>
                  <a:gd name="T5" fmla="*/ 13 h 39"/>
                  <a:gd name="T6" fmla="*/ 30 w 37"/>
                  <a:gd name="T7" fmla="*/ 5 h 39"/>
                  <a:gd name="T8" fmla="*/ 21 w 37"/>
                  <a:gd name="T9" fmla="*/ 2 h 39"/>
                  <a:gd name="T10" fmla="*/ 14 w 37"/>
                  <a:gd name="T11" fmla="*/ 4 h 39"/>
                  <a:gd name="T12" fmla="*/ 9 w 37"/>
                  <a:gd name="T13" fmla="*/ 10 h 39"/>
                  <a:gd name="T14" fmla="*/ 7 w 37"/>
                  <a:gd name="T15" fmla="*/ 20 h 39"/>
                  <a:gd name="T16" fmla="*/ 9 w 37"/>
                  <a:gd name="T17" fmla="*/ 29 h 39"/>
                  <a:gd name="T18" fmla="*/ 14 w 37"/>
                  <a:gd name="T19" fmla="*/ 35 h 39"/>
                  <a:gd name="T20" fmla="*/ 22 w 37"/>
                  <a:gd name="T21" fmla="*/ 37 h 39"/>
                  <a:gd name="T22" fmla="*/ 29 w 37"/>
                  <a:gd name="T23" fmla="*/ 35 h 39"/>
                  <a:gd name="T24" fmla="*/ 36 w 37"/>
                  <a:gd name="T25" fmla="*/ 29 h 39"/>
                  <a:gd name="T26" fmla="*/ 37 w 37"/>
                  <a:gd name="T27" fmla="*/ 30 h 39"/>
                  <a:gd name="T28" fmla="*/ 30 w 37"/>
                  <a:gd name="T29" fmla="*/ 37 h 39"/>
                  <a:gd name="T30" fmla="*/ 20 w 37"/>
                  <a:gd name="T31" fmla="*/ 39 h 39"/>
                  <a:gd name="T32" fmla="*/ 4 w 37"/>
                  <a:gd name="T33" fmla="*/ 32 h 39"/>
                  <a:gd name="T34" fmla="*/ 0 w 37"/>
                  <a:gd name="T35" fmla="*/ 20 h 39"/>
                  <a:gd name="T36" fmla="*/ 3 w 37"/>
                  <a:gd name="T37" fmla="*/ 10 h 39"/>
                  <a:gd name="T38" fmla="*/ 10 w 37"/>
                  <a:gd name="T39" fmla="*/ 3 h 39"/>
                  <a:gd name="T40" fmla="*/ 21 w 37"/>
                  <a:gd name="T41" fmla="*/ 0 h 39"/>
                  <a:gd name="T42" fmla="*/ 30 w 37"/>
                  <a:gd name="T43" fmla="*/ 2 h 39"/>
                  <a:gd name="T44" fmla="*/ 31 w 37"/>
                  <a:gd name="T45" fmla="*/ 3 h 39"/>
                  <a:gd name="T46" fmla="*/ 33 w 37"/>
                  <a:gd name="T47" fmla="*/ 2 h 39"/>
                  <a:gd name="T48" fmla="*/ 34 w 37"/>
                  <a:gd name="T49" fmla="*/ 0 h 39"/>
                  <a:gd name="T50" fmla="*/ 35 w 37"/>
                  <a:gd name="T5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7" h="39">
                    <a:moveTo>
                      <a:pt x="35" y="0"/>
                    </a:moveTo>
                    <a:cubicBezTo>
                      <a:pt x="36" y="13"/>
                      <a:pt x="36" y="13"/>
                      <a:pt x="36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4" y="9"/>
                      <a:pt x="32" y="6"/>
                      <a:pt x="30" y="5"/>
                    </a:cubicBezTo>
                    <a:cubicBezTo>
                      <a:pt x="27" y="3"/>
                      <a:pt x="25" y="2"/>
                      <a:pt x="21" y="2"/>
                    </a:cubicBezTo>
                    <a:cubicBezTo>
                      <a:pt x="19" y="2"/>
                      <a:pt x="16" y="3"/>
                      <a:pt x="14" y="4"/>
                    </a:cubicBezTo>
                    <a:cubicBezTo>
                      <a:pt x="12" y="5"/>
                      <a:pt x="10" y="7"/>
                      <a:pt x="9" y="10"/>
                    </a:cubicBezTo>
                    <a:cubicBezTo>
                      <a:pt x="7" y="13"/>
                      <a:pt x="7" y="16"/>
                      <a:pt x="7" y="20"/>
                    </a:cubicBezTo>
                    <a:cubicBezTo>
                      <a:pt x="7" y="24"/>
                      <a:pt x="7" y="27"/>
                      <a:pt x="9" y="29"/>
                    </a:cubicBezTo>
                    <a:cubicBezTo>
                      <a:pt x="10" y="32"/>
                      <a:pt x="12" y="33"/>
                      <a:pt x="14" y="35"/>
                    </a:cubicBezTo>
                    <a:cubicBezTo>
                      <a:pt x="16" y="36"/>
                      <a:pt x="19" y="37"/>
                      <a:pt x="22" y="37"/>
                    </a:cubicBezTo>
                    <a:cubicBezTo>
                      <a:pt x="25" y="37"/>
                      <a:pt x="27" y="36"/>
                      <a:pt x="29" y="35"/>
                    </a:cubicBezTo>
                    <a:cubicBezTo>
                      <a:pt x="31" y="34"/>
                      <a:pt x="34" y="32"/>
                      <a:pt x="36" y="29"/>
                    </a:cubicBezTo>
                    <a:cubicBezTo>
                      <a:pt x="37" y="30"/>
                      <a:pt x="37" y="30"/>
                      <a:pt x="37" y="30"/>
                    </a:cubicBezTo>
                    <a:cubicBezTo>
                      <a:pt x="35" y="33"/>
                      <a:pt x="32" y="35"/>
                      <a:pt x="30" y="37"/>
                    </a:cubicBezTo>
                    <a:cubicBezTo>
                      <a:pt x="27" y="38"/>
                      <a:pt x="24" y="39"/>
                      <a:pt x="20" y="39"/>
                    </a:cubicBezTo>
                    <a:cubicBezTo>
                      <a:pt x="13" y="39"/>
                      <a:pt x="8" y="37"/>
                      <a:pt x="4" y="32"/>
                    </a:cubicBezTo>
                    <a:cubicBezTo>
                      <a:pt x="1" y="29"/>
                      <a:pt x="0" y="25"/>
                      <a:pt x="0" y="20"/>
                    </a:cubicBezTo>
                    <a:cubicBezTo>
                      <a:pt x="0" y="17"/>
                      <a:pt x="1" y="13"/>
                      <a:pt x="3" y="10"/>
                    </a:cubicBezTo>
                    <a:cubicBezTo>
                      <a:pt x="4" y="7"/>
                      <a:pt x="7" y="5"/>
                      <a:pt x="10" y="3"/>
                    </a:cubicBezTo>
                    <a:cubicBezTo>
                      <a:pt x="13" y="1"/>
                      <a:pt x="17" y="0"/>
                      <a:pt x="21" y="0"/>
                    </a:cubicBezTo>
                    <a:cubicBezTo>
                      <a:pt x="24" y="0"/>
                      <a:pt x="27" y="1"/>
                      <a:pt x="30" y="2"/>
                    </a:cubicBezTo>
                    <a:cubicBezTo>
                      <a:pt x="30" y="3"/>
                      <a:pt x="31" y="3"/>
                      <a:pt x="31" y="3"/>
                    </a:cubicBezTo>
                    <a:cubicBezTo>
                      <a:pt x="32" y="3"/>
                      <a:pt x="32" y="3"/>
                      <a:pt x="33" y="2"/>
                    </a:cubicBezTo>
                    <a:cubicBezTo>
                      <a:pt x="33" y="2"/>
                      <a:pt x="34" y="1"/>
                      <a:pt x="34" y="0"/>
                    </a:cubicBezTo>
                    <a:lnTo>
                      <a:pt x="3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Freeform 25"/>
              <p:cNvSpPr/>
              <p:nvPr/>
            </p:nvSpPr>
            <p:spPr bwMode="auto">
              <a:xfrm>
                <a:off x="2932" y="2326"/>
                <a:ext cx="82" cy="71"/>
              </a:xfrm>
              <a:custGeom>
                <a:avLst/>
                <a:gdLst>
                  <a:gd name="T0" fmla="*/ 12 w 43"/>
                  <a:gd name="T1" fmla="*/ 17 h 37"/>
                  <a:gd name="T2" fmla="*/ 31 w 43"/>
                  <a:gd name="T3" fmla="*/ 17 h 37"/>
                  <a:gd name="T4" fmla="*/ 31 w 43"/>
                  <a:gd name="T5" fmla="*/ 7 h 37"/>
                  <a:gd name="T6" fmla="*/ 31 w 43"/>
                  <a:gd name="T7" fmla="*/ 3 h 37"/>
                  <a:gd name="T8" fmla="*/ 30 w 43"/>
                  <a:gd name="T9" fmla="*/ 2 h 37"/>
                  <a:gd name="T10" fmla="*/ 27 w 43"/>
                  <a:gd name="T11" fmla="*/ 1 h 37"/>
                  <a:gd name="T12" fmla="*/ 25 w 43"/>
                  <a:gd name="T13" fmla="*/ 1 h 37"/>
                  <a:gd name="T14" fmla="*/ 25 w 43"/>
                  <a:gd name="T15" fmla="*/ 0 h 37"/>
                  <a:gd name="T16" fmla="*/ 43 w 43"/>
                  <a:gd name="T17" fmla="*/ 0 h 37"/>
                  <a:gd name="T18" fmla="*/ 43 w 43"/>
                  <a:gd name="T19" fmla="*/ 1 h 37"/>
                  <a:gd name="T20" fmla="*/ 42 w 43"/>
                  <a:gd name="T21" fmla="*/ 1 h 37"/>
                  <a:gd name="T22" fmla="*/ 39 w 43"/>
                  <a:gd name="T23" fmla="*/ 2 h 37"/>
                  <a:gd name="T24" fmla="*/ 37 w 43"/>
                  <a:gd name="T25" fmla="*/ 3 h 37"/>
                  <a:gd name="T26" fmla="*/ 37 w 43"/>
                  <a:gd name="T27" fmla="*/ 7 h 37"/>
                  <a:gd name="T28" fmla="*/ 37 w 43"/>
                  <a:gd name="T29" fmla="*/ 31 h 37"/>
                  <a:gd name="T30" fmla="*/ 37 w 43"/>
                  <a:gd name="T31" fmla="*/ 34 h 37"/>
                  <a:gd name="T32" fmla="*/ 39 w 43"/>
                  <a:gd name="T33" fmla="*/ 36 h 37"/>
                  <a:gd name="T34" fmla="*/ 42 w 43"/>
                  <a:gd name="T35" fmla="*/ 36 h 37"/>
                  <a:gd name="T36" fmla="*/ 43 w 43"/>
                  <a:gd name="T37" fmla="*/ 36 h 37"/>
                  <a:gd name="T38" fmla="*/ 43 w 43"/>
                  <a:gd name="T39" fmla="*/ 37 h 37"/>
                  <a:gd name="T40" fmla="*/ 25 w 43"/>
                  <a:gd name="T41" fmla="*/ 37 h 37"/>
                  <a:gd name="T42" fmla="*/ 25 w 43"/>
                  <a:gd name="T43" fmla="*/ 36 h 37"/>
                  <a:gd name="T44" fmla="*/ 27 w 43"/>
                  <a:gd name="T45" fmla="*/ 36 h 37"/>
                  <a:gd name="T46" fmla="*/ 31 w 43"/>
                  <a:gd name="T47" fmla="*/ 35 h 37"/>
                  <a:gd name="T48" fmla="*/ 31 w 43"/>
                  <a:gd name="T49" fmla="*/ 31 h 37"/>
                  <a:gd name="T50" fmla="*/ 31 w 43"/>
                  <a:gd name="T51" fmla="*/ 19 h 37"/>
                  <a:gd name="T52" fmla="*/ 12 w 43"/>
                  <a:gd name="T53" fmla="*/ 19 h 37"/>
                  <a:gd name="T54" fmla="*/ 12 w 43"/>
                  <a:gd name="T55" fmla="*/ 31 h 37"/>
                  <a:gd name="T56" fmla="*/ 13 w 43"/>
                  <a:gd name="T57" fmla="*/ 34 h 37"/>
                  <a:gd name="T58" fmla="*/ 14 w 43"/>
                  <a:gd name="T59" fmla="*/ 36 h 37"/>
                  <a:gd name="T60" fmla="*/ 17 w 43"/>
                  <a:gd name="T61" fmla="*/ 36 h 37"/>
                  <a:gd name="T62" fmla="*/ 18 w 43"/>
                  <a:gd name="T63" fmla="*/ 36 h 37"/>
                  <a:gd name="T64" fmla="*/ 18 w 43"/>
                  <a:gd name="T65" fmla="*/ 37 h 37"/>
                  <a:gd name="T66" fmla="*/ 0 w 43"/>
                  <a:gd name="T67" fmla="*/ 37 h 37"/>
                  <a:gd name="T68" fmla="*/ 0 w 43"/>
                  <a:gd name="T69" fmla="*/ 36 h 37"/>
                  <a:gd name="T70" fmla="*/ 2 w 43"/>
                  <a:gd name="T71" fmla="*/ 36 h 37"/>
                  <a:gd name="T72" fmla="*/ 6 w 43"/>
                  <a:gd name="T73" fmla="*/ 35 h 37"/>
                  <a:gd name="T74" fmla="*/ 6 w 43"/>
                  <a:gd name="T75" fmla="*/ 31 h 37"/>
                  <a:gd name="T76" fmla="*/ 6 w 43"/>
                  <a:gd name="T77" fmla="*/ 7 h 37"/>
                  <a:gd name="T78" fmla="*/ 6 w 43"/>
                  <a:gd name="T79" fmla="*/ 3 h 37"/>
                  <a:gd name="T80" fmla="*/ 5 w 43"/>
                  <a:gd name="T81" fmla="*/ 2 h 37"/>
                  <a:gd name="T82" fmla="*/ 2 w 43"/>
                  <a:gd name="T83" fmla="*/ 1 h 37"/>
                  <a:gd name="T84" fmla="*/ 0 w 43"/>
                  <a:gd name="T85" fmla="*/ 1 h 37"/>
                  <a:gd name="T86" fmla="*/ 0 w 43"/>
                  <a:gd name="T87" fmla="*/ 0 h 37"/>
                  <a:gd name="T88" fmla="*/ 18 w 43"/>
                  <a:gd name="T89" fmla="*/ 0 h 37"/>
                  <a:gd name="T90" fmla="*/ 18 w 43"/>
                  <a:gd name="T91" fmla="*/ 1 h 37"/>
                  <a:gd name="T92" fmla="*/ 17 w 43"/>
                  <a:gd name="T93" fmla="*/ 1 h 37"/>
                  <a:gd name="T94" fmla="*/ 14 w 43"/>
                  <a:gd name="T95" fmla="*/ 2 h 37"/>
                  <a:gd name="T96" fmla="*/ 13 w 43"/>
                  <a:gd name="T97" fmla="*/ 3 h 37"/>
                  <a:gd name="T98" fmla="*/ 12 w 43"/>
                  <a:gd name="T99" fmla="*/ 7 h 37"/>
                  <a:gd name="T100" fmla="*/ 12 w 43"/>
                  <a:gd name="T101" fmla="*/ 1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3" h="37">
                    <a:moveTo>
                      <a:pt x="12" y="17"/>
                    </a:moveTo>
                    <a:cubicBezTo>
                      <a:pt x="31" y="17"/>
                      <a:pt x="31" y="17"/>
                      <a:pt x="31" y="1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1" y="5"/>
                      <a:pt x="31" y="3"/>
                      <a:pt x="31" y="3"/>
                    </a:cubicBezTo>
                    <a:cubicBezTo>
                      <a:pt x="31" y="2"/>
                      <a:pt x="30" y="2"/>
                      <a:pt x="30" y="2"/>
                    </a:cubicBezTo>
                    <a:cubicBezTo>
                      <a:pt x="29" y="1"/>
                      <a:pt x="28" y="1"/>
                      <a:pt x="27" y="1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1"/>
                      <a:pt x="40" y="1"/>
                      <a:pt x="39" y="2"/>
                    </a:cubicBezTo>
                    <a:cubicBezTo>
                      <a:pt x="38" y="2"/>
                      <a:pt x="38" y="2"/>
                      <a:pt x="37" y="3"/>
                    </a:cubicBezTo>
                    <a:cubicBezTo>
                      <a:pt x="37" y="4"/>
                      <a:pt x="37" y="5"/>
                      <a:pt x="37" y="7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7" y="33"/>
                      <a:pt x="37" y="34"/>
                      <a:pt x="37" y="34"/>
                    </a:cubicBezTo>
                    <a:cubicBezTo>
                      <a:pt x="38" y="35"/>
                      <a:pt x="38" y="35"/>
                      <a:pt x="39" y="36"/>
                    </a:cubicBezTo>
                    <a:cubicBezTo>
                      <a:pt x="40" y="36"/>
                      <a:pt x="41" y="36"/>
                      <a:pt x="42" y="36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43" y="37"/>
                      <a:pt x="43" y="37"/>
                      <a:pt x="43" y="37"/>
                    </a:cubicBezTo>
                    <a:cubicBezTo>
                      <a:pt x="25" y="37"/>
                      <a:pt x="25" y="37"/>
                      <a:pt x="25" y="37"/>
                    </a:cubicBezTo>
                    <a:cubicBezTo>
                      <a:pt x="25" y="36"/>
                      <a:pt x="25" y="36"/>
                      <a:pt x="25" y="36"/>
                    </a:cubicBezTo>
                    <a:cubicBezTo>
                      <a:pt x="27" y="36"/>
                      <a:pt x="27" y="36"/>
                      <a:pt x="27" y="36"/>
                    </a:cubicBezTo>
                    <a:cubicBezTo>
                      <a:pt x="29" y="36"/>
                      <a:pt x="30" y="36"/>
                      <a:pt x="31" y="35"/>
                    </a:cubicBezTo>
                    <a:cubicBezTo>
                      <a:pt x="31" y="34"/>
                      <a:pt x="31" y="33"/>
                      <a:pt x="31" y="31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3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6" y="36"/>
                      <a:pt x="17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3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5" y="1"/>
                      <a:pt x="14" y="2"/>
                    </a:cubicBezTo>
                    <a:cubicBezTo>
                      <a:pt x="13" y="2"/>
                      <a:pt x="13" y="2"/>
                      <a:pt x="13" y="3"/>
                    </a:cubicBezTo>
                    <a:cubicBezTo>
                      <a:pt x="12" y="4"/>
                      <a:pt x="12" y="5"/>
                      <a:pt x="12" y="7"/>
                    </a:cubicBezTo>
                    <a:lnTo>
                      <a:pt x="1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Freeform 26"/>
              <p:cNvSpPr/>
              <p:nvPr/>
            </p:nvSpPr>
            <p:spPr bwMode="auto">
              <a:xfrm>
                <a:off x="3017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5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4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3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3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5"/>
                      <a:pt x="13" y="35"/>
                      <a:pt x="13" y="36"/>
                    </a:cubicBezTo>
                    <a:cubicBezTo>
                      <a:pt x="14" y="36"/>
                      <a:pt x="15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6" name="Freeform 27"/>
              <p:cNvSpPr/>
              <p:nvPr/>
            </p:nvSpPr>
            <p:spPr bwMode="auto">
              <a:xfrm>
                <a:off x="3052" y="2326"/>
                <a:ext cx="86" cy="73"/>
              </a:xfrm>
              <a:custGeom>
                <a:avLst/>
                <a:gdLst>
                  <a:gd name="T0" fmla="*/ 0 w 45"/>
                  <a:gd name="T1" fmla="*/ 0 h 38"/>
                  <a:gd name="T2" fmla="*/ 11 w 45"/>
                  <a:gd name="T3" fmla="*/ 0 h 38"/>
                  <a:gd name="T4" fmla="*/ 36 w 45"/>
                  <a:gd name="T5" fmla="*/ 28 h 38"/>
                  <a:gd name="T6" fmla="*/ 36 w 45"/>
                  <a:gd name="T7" fmla="*/ 6 h 38"/>
                  <a:gd name="T8" fmla="*/ 35 w 45"/>
                  <a:gd name="T9" fmla="*/ 2 h 38"/>
                  <a:gd name="T10" fmla="*/ 32 w 45"/>
                  <a:gd name="T11" fmla="*/ 1 h 38"/>
                  <a:gd name="T12" fmla="*/ 30 w 45"/>
                  <a:gd name="T13" fmla="*/ 1 h 38"/>
                  <a:gd name="T14" fmla="*/ 30 w 45"/>
                  <a:gd name="T15" fmla="*/ 0 h 38"/>
                  <a:gd name="T16" fmla="*/ 45 w 45"/>
                  <a:gd name="T17" fmla="*/ 0 h 38"/>
                  <a:gd name="T18" fmla="*/ 45 w 45"/>
                  <a:gd name="T19" fmla="*/ 1 h 38"/>
                  <a:gd name="T20" fmla="*/ 43 w 45"/>
                  <a:gd name="T21" fmla="*/ 1 h 38"/>
                  <a:gd name="T22" fmla="*/ 39 w 45"/>
                  <a:gd name="T23" fmla="*/ 2 h 38"/>
                  <a:gd name="T24" fmla="*/ 39 w 45"/>
                  <a:gd name="T25" fmla="*/ 6 h 38"/>
                  <a:gd name="T26" fmla="*/ 39 w 45"/>
                  <a:gd name="T27" fmla="*/ 38 h 38"/>
                  <a:gd name="T28" fmla="*/ 38 w 45"/>
                  <a:gd name="T29" fmla="*/ 38 h 38"/>
                  <a:gd name="T30" fmla="*/ 11 w 45"/>
                  <a:gd name="T31" fmla="*/ 8 h 38"/>
                  <a:gd name="T32" fmla="*/ 11 w 45"/>
                  <a:gd name="T33" fmla="*/ 31 h 38"/>
                  <a:gd name="T34" fmla="*/ 11 w 45"/>
                  <a:gd name="T35" fmla="*/ 35 h 38"/>
                  <a:gd name="T36" fmla="*/ 15 w 45"/>
                  <a:gd name="T37" fmla="*/ 36 h 38"/>
                  <a:gd name="T38" fmla="*/ 16 w 45"/>
                  <a:gd name="T39" fmla="*/ 36 h 38"/>
                  <a:gd name="T40" fmla="*/ 16 w 45"/>
                  <a:gd name="T41" fmla="*/ 37 h 38"/>
                  <a:gd name="T42" fmla="*/ 2 w 45"/>
                  <a:gd name="T43" fmla="*/ 37 h 38"/>
                  <a:gd name="T44" fmla="*/ 2 w 45"/>
                  <a:gd name="T45" fmla="*/ 36 h 38"/>
                  <a:gd name="T46" fmla="*/ 3 w 45"/>
                  <a:gd name="T47" fmla="*/ 36 h 38"/>
                  <a:gd name="T48" fmla="*/ 7 w 45"/>
                  <a:gd name="T49" fmla="*/ 35 h 38"/>
                  <a:gd name="T50" fmla="*/ 8 w 45"/>
                  <a:gd name="T51" fmla="*/ 31 h 38"/>
                  <a:gd name="T52" fmla="*/ 8 w 45"/>
                  <a:gd name="T53" fmla="*/ 5 h 38"/>
                  <a:gd name="T54" fmla="*/ 5 w 45"/>
                  <a:gd name="T55" fmla="*/ 2 h 38"/>
                  <a:gd name="T56" fmla="*/ 2 w 45"/>
                  <a:gd name="T57" fmla="*/ 1 h 38"/>
                  <a:gd name="T58" fmla="*/ 0 w 45"/>
                  <a:gd name="T59" fmla="*/ 1 h 38"/>
                  <a:gd name="T60" fmla="*/ 0 w 45"/>
                  <a:gd name="T6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38">
                    <a:moveTo>
                      <a:pt x="0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4"/>
                      <a:pt x="36" y="3"/>
                      <a:pt x="35" y="2"/>
                    </a:cubicBezTo>
                    <a:cubicBezTo>
                      <a:pt x="34" y="1"/>
                      <a:pt x="33" y="1"/>
                      <a:pt x="32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1" y="1"/>
                      <a:pt x="40" y="2"/>
                      <a:pt x="39" y="2"/>
                    </a:cubicBezTo>
                    <a:cubicBezTo>
                      <a:pt x="39" y="3"/>
                      <a:pt x="39" y="4"/>
                      <a:pt x="39" y="6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1" y="35"/>
                      <a:pt x="11" y="35"/>
                    </a:cubicBezTo>
                    <a:cubicBezTo>
                      <a:pt x="12" y="36"/>
                      <a:pt x="13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5" y="36"/>
                      <a:pt x="6" y="36"/>
                      <a:pt x="7" y="35"/>
                    </a:cubicBezTo>
                    <a:cubicBezTo>
                      <a:pt x="8" y="34"/>
                      <a:pt x="8" y="33"/>
                      <a:pt x="8" y="31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2"/>
                    </a:cubicBezTo>
                    <a:cubicBezTo>
                      <a:pt x="4" y="2"/>
                      <a:pt x="4" y="2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Freeform 28"/>
              <p:cNvSpPr>
                <a:spLocks noEditPoints="1"/>
              </p:cNvSpPr>
              <p:nvPr/>
            </p:nvSpPr>
            <p:spPr bwMode="auto">
              <a:xfrm>
                <a:off x="3138" y="2324"/>
                <a:ext cx="84" cy="73"/>
              </a:xfrm>
              <a:custGeom>
                <a:avLst/>
                <a:gdLst>
                  <a:gd name="T0" fmla="*/ 28 w 44"/>
                  <a:gd name="T1" fmla="*/ 26 h 38"/>
                  <a:gd name="T2" fmla="*/ 12 w 44"/>
                  <a:gd name="T3" fmla="*/ 26 h 38"/>
                  <a:gd name="T4" fmla="*/ 9 w 44"/>
                  <a:gd name="T5" fmla="*/ 32 h 38"/>
                  <a:gd name="T6" fmla="*/ 8 w 44"/>
                  <a:gd name="T7" fmla="*/ 35 h 38"/>
                  <a:gd name="T8" fmla="*/ 9 w 44"/>
                  <a:gd name="T9" fmla="*/ 37 h 38"/>
                  <a:gd name="T10" fmla="*/ 13 w 44"/>
                  <a:gd name="T11" fmla="*/ 37 h 38"/>
                  <a:gd name="T12" fmla="*/ 13 w 44"/>
                  <a:gd name="T13" fmla="*/ 38 h 38"/>
                  <a:gd name="T14" fmla="*/ 0 w 44"/>
                  <a:gd name="T15" fmla="*/ 38 h 38"/>
                  <a:gd name="T16" fmla="*/ 0 w 44"/>
                  <a:gd name="T17" fmla="*/ 37 h 38"/>
                  <a:gd name="T18" fmla="*/ 4 w 44"/>
                  <a:gd name="T19" fmla="*/ 36 h 38"/>
                  <a:gd name="T20" fmla="*/ 7 w 44"/>
                  <a:gd name="T21" fmla="*/ 31 h 38"/>
                  <a:gd name="T22" fmla="*/ 22 w 44"/>
                  <a:gd name="T23" fmla="*/ 0 h 38"/>
                  <a:gd name="T24" fmla="*/ 23 w 44"/>
                  <a:gd name="T25" fmla="*/ 0 h 38"/>
                  <a:gd name="T26" fmla="*/ 37 w 44"/>
                  <a:gd name="T27" fmla="*/ 31 h 38"/>
                  <a:gd name="T28" fmla="*/ 40 w 44"/>
                  <a:gd name="T29" fmla="*/ 36 h 38"/>
                  <a:gd name="T30" fmla="*/ 44 w 44"/>
                  <a:gd name="T31" fmla="*/ 37 h 38"/>
                  <a:gd name="T32" fmla="*/ 44 w 44"/>
                  <a:gd name="T33" fmla="*/ 38 h 38"/>
                  <a:gd name="T34" fmla="*/ 28 w 44"/>
                  <a:gd name="T35" fmla="*/ 38 h 38"/>
                  <a:gd name="T36" fmla="*/ 28 w 44"/>
                  <a:gd name="T37" fmla="*/ 37 h 38"/>
                  <a:gd name="T38" fmla="*/ 31 w 44"/>
                  <a:gd name="T39" fmla="*/ 37 h 38"/>
                  <a:gd name="T40" fmla="*/ 32 w 44"/>
                  <a:gd name="T41" fmla="*/ 35 h 38"/>
                  <a:gd name="T42" fmla="*/ 31 w 44"/>
                  <a:gd name="T43" fmla="*/ 31 h 38"/>
                  <a:gd name="T44" fmla="*/ 28 w 44"/>
                  <a:gd name="T45" fmla="*/ 26 h 38"/>
                  <a:gd name="T46" fmla="*/ 27 w 44"/>
                  <a:gd name="T47" fmla="*/ 24 h 38"/>
                  <a:gd name="T48" fmla="*/ 20 w 44"/>
                  <a:gd name="T49" fmla="*/ 9 h 38"/>
                  <a:gd name="T50" fmla="*/ 13 w 44"/>
                  <a:gd name="T51" fmla="*/ 24 h 38"/>
                  <a:gd name="T52" fmla="*/ 27 w 44"/>
                  <a:gd name="T53" fmla="*/ 2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38">
                    <a:moveTo>
                      <a:pt x="28" y="26"/>
                    </a:moveTo>
                    <a:cubicBezTo>
                      <a:pt x="12" y="26"/>
                      <a:pt x="12" y="26"/>
                      <a:pt x="12" y="26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9" y="33"/>
                      <a:pt x="8" y="34"/>
                      <a:pt x="8" y="35"/>
                    </a:cubicBezTo>
                    <a:cubicBezTo>
                      <a:pt x="8" y="36"/>
                      <a:pt x="9" y="36"/>
                      <a:pt x="9" y="37"/>
                    </a:cubicBezTo>
                    <a:cubicBezTo>
                      <a:pt x="10" y="37"/>
                      <a:pt x="11" y="37"/>
                      <a:pt x="13" y="37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2" y="37"/>
                      <a:pt x="3" y="37"/>
                      <a:pt x="4" y="36"/>
                    </a:cubicBezTo>
                    <a:cubicBezTo>
                      <a:pt x="5" y="35"/>
                      <a:pt x="6" y="34"/>
                      <a:pt x="7" y="31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8" y="34"/>
                      <a:pt x="39" y="35"/>
                      <a:pt x="40" y="36"/>
                    </a:cubicBezTo>
                    <a:cubicBezTo>
                      <a:pt x="41" y="37"/>
                      <a:pt x="42" y="37"/>
                      <a:pt x="44" y="37"/>
                    </a:cubicBezTo>
                    <a:cubicBezTo>
                      <a:pt x="44" y="38"/>
                      <a:pt x="44" y="38"/>
                      <a:pt x="44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31" y="37"/>
                      <a:pt x="31" y="37"/>
                    </a:cubicBezTo>
                    <a:cubicBezTo>
                      <a:pt x="32" y="36"/>
                      <a:pt x="32" y="36"/>
                      <a:pt x="32" y="35"/>
                    </a:cubicBezTo>
                    <a:cubicBezTo>
                      <a:pt x="32" y="34"/>
                      <a:pt x="32" y="33"/>
                      <a:pt x="31" y="31"/>
                    </a:cubicBezTo>
                    <a:lnTo>
                      <a:pt x="28" y="26"/>
                    </a:lnTo>
                    <a:close/>
                    <a:moveTo>
                      <a:pt x="27" y="24"/>
                    </a:moveTo>
                    <a:cubicBezTo>
                      <a:pt x="20" y="9"/>
                      <a:pt x="20" y="9"/>
                      <a:pt x="20" y="9"/>
                    </a:cubicBezTo>
                    <a:cubicBezTo>
                      <a:pt x="13" y="24"/>
                      <a:pt x="13" y="24"/>
                      <a:pt x="13" y="24"/>
                    </a:cubicBezTo>
                    <a:lnTo>
                      <a:pt x="27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8" name="Freeform 29"/>
              <p:cNvSpPr/>
              <p:nvPr/>
            </p:nvSpPr>
            <p:spPr bwMode="auto">
              <a:xfrm>
                <a:off x="3245" y="2326"/>
                <a:ext cx="84" cy="73"/>
              </a:xfrm>
              <a:custGeom>
                <a:avLst/>
                <a:gdLst>
                  <a:gd name="T0" fmla="*/ 29 w 44"/>
                  <a:gd name="T1" fmla="*/ 1 h 38"/>
                  <a:gd name="T2" fmla="*/ 29 w 44"/>
                  <a:gd name="T3" fmla="*/ 0 h 38"/>
                  <a:gd name="T4" fmla="*/ 44 w 44"/>
                  <a:gd name="T5" fmla="*/ 0 h 38"/>
                  <a:gd name="T6" fmla="*/ 44 w 44"/>
                  <a:gd name="T7" fmla="*/ 1 h 38"/>
                  <a:gd name="T8" fmla="*/ 42 w 44"/>
                  <a:gd name="T9" fmla="*/ 1 h 38"/>
                  <a:gd name="T10" fmla="*/ 38 w 44"/>
                  <a:gd name="T11" fmla="*/ 3 h 38"/>
                  <a:gd name="T12" fmla="*/ 38 w 44"/>
                  <a:gd name="T13" fmla="*/ 7 h 38"/>
                  <a:gd name="T14" fmla="*/ 38 w 44"/>
                  <a:gd name="T15" fmla="*/ 22 h 38"/>
                  <a:gd name="T16" fmla="*/ 36 w 44"/>
                  <a:gd name="T17" fmla="*/ 31 h 38"/>
                  <a:gd name="T18" fmla="*/ 32 w 44"/>
                  <a:gd name="T19" fmla="*/ 36 h 38"/>
                  <a:gd name="T20" fmla="*/ 22 w 44"/>
                  <a:gd name="T21" fmla="*/ 38 h 38"/>
                  <a:gd name="T22" fmla="*/ 12 w 44"/>
                  <a:gd name="T23" fmla="*/ 36 h 38"/>
                  <a:gd name="T24" fmla="*/ 7 w 44"/>
                  <a:gd name="T25" fmla="*/ 30 h 38"/>
                  <a:gd name="T26" fmla="*/ 6 w 44"/>
                  <a:gd name="T27" fmla="*/ 21 h 38"/>
                  <a:gd name="T28" fmla="*/ 6 w 44"/>
                  <a:gd name="T29" fmla="*/ 7 h 38"/>
                  <a:gd name="T30" fmla="*/ 5 w 44"/>
                  <a:gd name="T31" fmla="*/ 2 h 38"/>
                  <a:gd name="T32" fmla="*/ 1 w 44"/>
                  <a:gd name="T33" fmla="*/ 1 h 38"/>
                  <a:gd name="T34" fmla="*/ 0 w 44"/>
                  <a:gd name="T35" fmla="*/ 1 h 38"/>
                  <a:gd name="T36" fmla="*/ 0 w 44"/>
                  <a:gd name="T37" fmla="*/ 0 h 38"/>
                  <a:gd name="T38" fmla="*/ 18 w 44"/>
                  <a:gd name="T39" fmla="*/ 0 h 38"/>
                  <a:gd name="T40" fmla="*/ 18 w 44"/>
                  <a:gd name="T41" fmla="*/ 1 h 38"/>
                  <a:gd name="T42" fmla="*/ 16 w 44"/>
                  <a:gd name="T43" fmla="*/ 1 h 38"/>
                  <a:gd name="T44" fmla="*/ 12 w 44"/>
                  <a:gd name="T45" fmla="*/ 3 h 38"/>
                  <a:gd name="T46" fmla="*/ 12 w 44"/>
                  <a:gd name="T47" fmla="*/ 7 h 38"/>
                  <a:gd name="T48" fmla="*/ 12 w 44"/>
                  <a:gd name="T49" fmla="*/ 23 h 38"/>
                  <a:gd name="T50" fmla="*/ 12 w 44"/>
                  <a:gd name="T51" fmla="*/ 28 h 38"/>
                  <a:gd name="T52" fmla="*/ 14 w 44"/>
                  <a:gd name="T53" fmla="*/ 32 h 38"/>
                  <a:gd name="T54" fmla="*/ 17 w 44"/>
                  <a:gd name="T55" fmla="*/ 35 h 38"/>
                  <a:gd name="T56" fmla="*/ 22 w 44"/>
                  <a:gd name="T57" fmla="*/ 36 h 38"/>
                  <a:gd name="T58" fmla="*/ 29 w 44"/>
                  <a:gd name="T59" fmla="*/ 34 h 38"/>
                  <a:gd name="T60" fmla="*/ 34 w 44"/>
                  <a:gd name="T61" fmla="*/ 30 h 38"/>
                  <a:gd name="T62" fmla="*/ 35 w 44"/>
                  <a:gd name="T63" fmla="*/ 22 h 38"/>
                  <a:gd name="T64" fmla="*/ 35 w 44"/>
                  <a:gd name="T65" fmla="*/ 7 h 38"/>
                  <a:gd name="T66" fmla="*/ 34 w 44"/>
                  <a:gd name="T67" fmla="*/ 2 h 38"/>
                  <a:gd name="T68" fmla="*/ 31 w 44"/>
                  <a:gd name="T69" fmla="*/ 1 h 38"/>
                  <a:gd name="T70" fmla="*/ 29 w 44"/>
                  <a:gd name="T7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" h="38">
                    <a:moveTo>
                      <a:pt x="29" y="1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0" y="1"/>
                      <a:pt x="39" y="2"/>
                      <a:pt x="38" y="3"/>
                    </a:cubicBezTo>
                    <a:cubicBezTo>
                      <a:pt x="38" y="3"/>
                      <a:pt x="38" y="5"/>
                      <a:pt x="38" y="7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6"/>
                      <a:pt x="37" y="29"/>
                      <a:pt x="36" y="31"/>
                    </a:cubicBezTo>
                    <a:cubicBezTo>
                      <a:pt x="36" y="33"/>
                      <a:pt x="34" y="34"/>
                      <a:pt x="32" y="36"/>
                    </a:cubicBezTo>
                    <a:cubicBezTo>
                      <a:pt x="29" y="37"/>
                      <a:pt x="26" y="38"/>
                      <a:pt x="22" y="38"/>
                    </a:cubicBezTo>
                    <a:cubicBezTo>
                      <a:pt x="17" y="38"/>
                      <a:pt x="14" y="37"/>
                      <a:pt x="12" y="36"/>
                    </a:cubicBezTo>
                    <a:cubicBezTo>
                      <a:pt x="9" y="35"/>
                      <a:pt x="8" y="33"/>
                      <a:pt x="7" y="30"/>
                    </a:cubicBezTo>
                    <a:cubicBezTo>
                      <a:pt x="6" y="29"/>
                      <a:pt x="6" y="26"/>
                      <a:pt x="6" y="2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1"/>
                      <a:pt x="13" y="2"/>
                      <a:pt x="12" y="3"/>
                    </a:cubicBezTo>
                    <a:cubicBezTo>
                      <a:pt x="12" y="3"/>
                      <a:pt x="12" y="5"/>
                      <a:pt x="12" y="7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4"/>
                      <a:pt x="12" y="26"/>
                      <a:pt x="12" y="28"/>
                    </a:cubicBezTo>
                    <a:cubicBezTo>
                      <a:pt x="12" y="30"/>
                      <a:pt x="13" y="31"/>
                      <a:pt x="14" y="32"/>
                    </a:cubicBezTo>
                    <a:cubicBezTo>
                      <a:pt x="14" y="33"/>
                      <a:pt x="15" y="34"/>
                      <a:pt x="17" y="35"/>
                    </a:cubicBezTo>
                    <a:cubicBezTo>
                      <a:pt x="18" y="35"/>
                      <a:pt x="20" y="36"/>
                      <a:pt x="22" y="36"/>
                    </a:cubicBezTo>
                    <a:cubicBezTo>
                      <a:pt x="25" y="36"/>
                      <a:pt x="27" y="35"/>
                      <a:pt x="29" y="34"/>
                    </a:cubicBezTo>
                    <a:cubicBezTo>
                      <a:pt x="32" y="33"/>
                      <a:pt x="33" y="32"/>
                      <a:pt x="34" y="30"/>
                    </a:cubicBezTo>
                    <a:cubicBezTo>
                      <a:pt x="35" y="28"/>
                      <a:pt x="35" y="26"/>
                      <a:pt x="35" y="22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5" y="4"/>
                      <a:pt x="35" y="3"/>
                      <a:pt x="34" y="2"/>
                    </a:cubicBezTo>
                    <a:cubicBezTo>
                      <a:pt x="33" y="1"/>
                      <a:pt x="32" y="1"/>
                      <a:pt x="31" y="1"/>
                    </a:cubicBezTo>
                    <a:lnTo>
                      <a:pt x="2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9" name="Freeform 30"/>
              <p:cNvSpPr/>
              <p:nvPr/>
            </p:nvSpPr>
            <p:spPr bwMode="auto">
              <a:xfrm>
                <a:off x="3327" y="2326"/>
                <a:ext cx="85" cy="73"/>
              </a:xfrm>
              <a:custGeom>
                <a:avLst/>
                <a:gdLst>
                  <a:gd name="T0" fmla="*/ 0 w 45"/>
                  <a:gd name="T1" fmla="*/ 0 h 38"/>
                  <a:gd name="T2" fmla="*/ 11 w 45"/>
                  <a:gd name="T3" fmla="*/ 0 h 38"/>
                  <a:gd name="T4" fmla="*/ 36 w 45"/>
                  <a:gd name="T5" fmla="*/ 28 h 38"/>
                  <a:gd name="T6" fmla="*/ 36 w 45"/>
                  <a:gd name="T7" fmla="*/ 6 h 38"/>
                  <a:gd name="T8" fmla="*/ 35 w 45"/>
                  <a:gd name="T9" fmla="*/ 2 h 38"/>
                  <a:gd name="T10" fmla="*/ 32 w 45"/>
                  <a:gd name="T11" fmla="*/ 1 h 38"/>
                  <a:gd name="T12" fmla="*/ 30 w 45"/>
                  <a:gd name="T13" fmla="*/ 1 h 38"/>
                  <a:gd name="T14" fmla="*/ 30 w 45"/>
                  <a:gd name="T15" fmla="*/ 0 h 38"/>
                  <a:gd name="T16" fmla="*/ 45 w 45"/>
                  <a:gd name="T17" fmla="*/ 0 h 38"/>
                  <a:gd name="T18" fmla="*/ 45 w 45"/>
                  <a:gd name="T19" fmla="*/ 1 h 38"/>
                  <a:gd name="T20" fmla="*/ 43 w 45"/>
                  <a:gd name="T21" fmla="*/ 1 h 38"/>
                  <a:gd name="T22" fmla="*/ 39 w 45"/>
                  <a:gd name="T23" fmla="*/ 2 h 38"/>
                  <a:gd name="T24" fmla="*/ 39 w 45"/>
                  <a:gd name="T25" fmla="*/ 6 h 38"/>
                  <a:gd name="T26" fmla="*/ 39 w 45"/>
                  <a:gd name="T27" fmla="*/ 38 h 38"/>
                  <a:gd name="T28" fmla="*/ 38 w 45"/>
                  <a:gd name="T29" fmla="*/ 38 h 38"/>
                  <a:gd name="T30" fmla="*/ 10 w 45"/>
                  <a:gd name="T31" fmla="*/ 8 h 38"/>
                  <a:gd name="T32" fmla="*/ 10 w 45"/>
                  <a:gd name="T33" fmla="*/ 31 h 38"/>
                  <a:gd name="T34" fmla="*/ 11 w 45"/>
                  <a:gd name="T35" fmla="*/ 35 h 38"/>
                  <a:gd name="T36" fmla="*/ 15 w 45"/>
                  <a:gd name="T37" fmla="*/ 36 h 38"/>
                  <a:gd name="T38" fmla="*/ 16 w 45"/>
                  <a:gd name="T39" fmla="*/ 36 h 38"/>
                  <a:gd name="T40" fmla="*/ 16 w 45"/>
                  <a:gd name="T41" fmla="*/ 37 h 38"/>
                  <a:gd name="T42" fmla="*/ 2 w 45"/>
                  <a:gd name="T43" fmla="*/ 37 h 38"/>
                  <a:gd name="T44" fmla="*/ 2 w 45"/>
                  <a:gd name="T45" fmla="*/ 36 h 38"/>
                  <a:gd name="T46" fmla="*/ 3 w 45"/>
                  <a:gd name="T47" fmla="*/ 36 h 38"/>
                  <a:gd name="T48" fmla="*/ 7 w 45"/>
                  <a:gd name="T49" fmla="*/ 35 h 38"/>
                  <a:gd name="T50" fmla="*/ 8 w 45"/>
                  <a:gd name="T51" fmla="*/ 31 h 38"/>
                  <a:gd name="T52" fmla="*/ 8 w 45"/>
                  <a:gd name="T53" fmla="*/ 5 h 38"/>
                  <a:gd name="T54" fmla="*/ 5 w 45"/>
                  <a:gd name="T55" fmla="*/ 2 h 38"/>
                  <a:gd name="T56" fmla="*/ 2 w 45"/>
                  <a:gd name="T57" fmla="*/ 1 h 38"/>
                  <a:gd name="T58" fmla="*/ 0 w 45"/>
                  <a:gd name="T59" fmla="*/ 1 h 38"/>
                  <a:gd name="T60" fmla="*/ 0 w 45"/>
                  <a:gd name="T6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38">
                    <a:moveTo>
                      <a:pt x="0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4"/>
                      <a:pt x="36" y="3"/>
                      <a:pt x="35" y="2"/>
                    </a:cubicBezTo>
                    <a:cubicBezTo>
                      <a:pt x="34" y="1"/>
                      <a:pt x="33" y="1"/>
                      <a:pt x="32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1" y="1"/>
                      <a:pt x="40" y="2"/>
                      <a:pt x="39" y="2"/>
                    </a:cubicBezTo>
                    <a:cubicBezTo>
                      <a:pt x="39" y="3"/>
                      <a:pt x="39" y="4"/>
                      <a:pt x="39" y="6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0" y="33"/>
                      <a:pt x="11" y="35"/>
                      <a:pt x="11" y="35"/>
                    </a:cubicBezTo>
                    <a:cubicBezTo>
                      <a:pt x="12" y="36"/>
                      <a:pt x="13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5" y="36"/>
                      <a:pt x="6" y="36"/>
                      <a:pt x="7" y="35"/>
                    </a:cubicBezTo>
                    <a:cubicBezTo>
                      <a:pt x="8" y="34"/>
                      <a:pt x="8" y="33"/>
                      <a:pt x="8" y="31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2"/>
                    </a:cubicBezTo>
                    <a:cubicBezTo>
                      <a:pt x="4" y="2"/>
                      <a:pt x="4" y="2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Freeform 31"/>
              <p:cNvSpPr/>
              <p:nvPr/>
            </p:nvSpPr>
            <p:spPr bwMode="auto">
              <a:xfrm>
                <a:off x="3414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5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5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4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5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1" name="Freeform 32"/>
              <p:cNvSpPr/>
              <p:nvPr/>
            </p:nvSpPr>
            <p:spPr bwMode="auto">
              <a:xfrm>
                <a:off x="3451" y="2326"/>
                <a:ext cx="84" cy="73"/>
              </a:xfrm>
              <a:custGeom>
                <a:avLst/>
                <a:gdLst>
                  <a:gd name="T0" fmla="*/ 44 w 44"/>
                  <a:gd name="T1" fmla="*/ 0 h 38"/>
                  <a:gd name="T2" fmla="*/ 44 w 44"/>
                  <a:gd name="T3" fmla="*/ 1 h 38"/>
                  <a:gd name="T4" fmla="*/ 41 w 44"/>
                  <a:gd name="T5" fmla="*/ 2 h 38"/>
                  <a:gd name="T6" fmla="*/ 38 w 44"/>
                  <a:gd name="T7" fmla="*/ 6 h 38"/>
                  <a:gd name="T8" fmla="*/ 23 w 44"/>
                  <a:gd name="T9" fmla="*/ 38 h 38"/>
                  <a:gd name="T10" fmla="*/ 22 w 44"/>
                  <a:gd name="T11" fmla="*/ 38 h 38"/>
                  <a:gd name="T12" fmla="*/ 7 w 44"/>
                  <a:gd name="T13" fmla="*/ 6 h 38"/>
                  <a:gd name="T14" fmla="*/ 5 w 44"/>
                  <a:gd name="T15" fmla="*/ 3 h 38"/>
                  <a:gd name="T16" fmla="*/ 3 w 44"/>
                  <a:gd name="T17" fmla="*/ 2 h 38"/>
                  <a:gd name="T18" fmla="*/ 0 w 44"/>
                  <a:gd name="T19" fmla="*/ 1 h 38"/>
                  <a:gd name="T20" fmla="*/ 0 w 44"/>
                  <a:gd name="T21" fmla="*/ 0 h 38"/>
                  <a:gd name="T22" fmla="*/ 17 w 44"/>
                  <a:gd name="T23" fmla="*/ 0 h 38"/>
                  <a:gd name="T24" fmla="*/ 17 w 44"/>
                  <a:gd name="T25" fmla="*/ 1 h 38"/>
                  <a:gd name="T26" fmla="*/ 13 w 44"/>
                  <a:gd name="T27" fmla="*/ 2 h 38"/>
                  <a:gd name="T28" fmla="*/ 13 w 44"/>
                  <a:gd name="T29" fmla="*/ 4 h 38"/>
                  <a:gd name="T30" fmla="*/ 14 w 44"/>
                  <a:gd name="T31" fmla="*/ 8 h 38"/>
                  <a:gd name="T32" fmla="*/ 24 w 44"/>
                  <a:gd name="T33" fmla="*/ 30 h 38"/>
                  <a:gd name="T34" fmla="*/ 34 w 44"/>
                  <a:gd name="T35" fmla="*/ 8 h 38"/>
                  <a:gd name="T36" fmla="*/ 36 w 44"/>
                  <a:gd name="T37" fmla="*/ 4 h 38"/>
                  <a:gd name="T38" fmla="*/ 35 w 44"/>
                  <a:gd name="T39" fmla="*/ 2 h 38"/>
                  <a:gd name="T40" fmla="*/ 32 w 44"/>
                  <a:gd name="T41" fmla="*/ 1 h 38"/>
                  <a:gd name="T42" fmla="*/ 31 w 44"/>
                  <a:gd name="T43" fmla="*/ 1 h 38"/>
                  <a:gd name="T44" fmla="*/ 31 w 44"/>
                  <a:gd name="T45" fmla="*/ 0 h 38"/>
                  <a:gd name="T46" fmla="*/ 44 w 44"/>
                  <a:gd name="T4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4" h="38">
                    <a:moveTo>
                      <a:pt x="44" y="0"/>
                    </a:move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1" y="2"/>
                      <a:pt x="41" y="2"/>
                    </a:cubicBezTo>
                    <a:cubicBezTo>
                      <a:pt x="39" y="3"/>
                      <a:pt x="39" y="5"/>
                      <a:pt x="38" y="6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2" y="38"/>
                      <a:pt x="22" y="38"/>
                      <a:pt x="22" y="38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4"/>
                      <a:pt x="5" y="3"/>
                      <a:pt x="5" y="3"/>
                    </a:cubicBezTo>
                    <a:cubicBezTo>
                      <a:pt x="5" y="2"/>
                      <a:pt x="4" y="2"/>
                      <a:pt x="3" y="2"/>
                    </a:cubicBezTo>
                    <a:cubicBezTo>
                      <a:pt x="3" y="1"/>
                      <a:pt x="2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3" y="2"/>
                      <a:pt x="13" y="3"/>
                      <a:pt x="13" y="4"/>
                    </a:cubicBezTo>
                    <a:cubicBezTo>
                      <a:pt x="13" y="4"/>
                      <a:pt x="13" y="6"/>
                      <a:pt x="14" y="8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5" y="6"/>
                      <a:pt x="36" y="5"/>
                      <a:pt x="36" y="4"/>
                    </a:cubicBezTo>
                    <a:cubicBezTo>
                      <a:pt x="36" y="3"/>
                      <a:pt x="35" y="3"/>
                      <a:pt x="35" y="2"/>
                    </a:cubicBezTo>
                    <a:cubicBezTo>
                      <a:pt x="34" y="2"/>
                      <a:pt x="33" y="1"/>
                      <a:pt x="32" y="1"/>
                    </a:cubicBezTo>
                    <a:cubicBezTo>
                      <a:pt x="32" y="1"/>
                      <a:pt x="31" y="1"/>
                      <a:pt x="31" y="1"/>
                    </a:cubicBezTo>
                    <a:cubicBezTo>
                      <a:pt x="31" y="0"/>
                      <a:pt x="31" y="0"/>
                      <a:pt x="31" y="0"/>
                    </a:cubicBez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2" name="Freeform 33"/>
              <p:cNvSpPr/>
              <p:nvPr/>
            </p:nvSpPr>
            <p:spPr bwMode="auto">
              <a:xfrm>
                <a:off x="3537" y="2326"/>
                <a:ext cx="66" cy="71"/>
              </a:xfrm>
              <a:custGeom>
                <a:avLst/>
                <a:gdLst>
                  <a:gd name="T0" fmla="*/ 12 w 35"/>
                  <a:gd name="T1" fmla="*/ 2 h 37"/>
                  <a:gd name="T2" fmla="*/ 12 w 35"/>
                  <a:gd name="T3" fmla="*/ 17 h 37"/>
                  <a:gd name="T4" fmla="*/ 21 w 35"/>
                  <a:gd name="T5" fmla="*/ 17 h 37"/>
                  <a:gd name="T6" fmla="*/ 26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7 w 35"/>
                  <a:gd name="T17" fmla="*/ 21 h 37"/>
                  <a:gd name="T18" fmla="*/ 25 w 35"/>
                  <a:gd name="T19" fmla="*/ 19 h 37"/>
                  <a:gd name="T20" fmla="*/ 21 w 35"/>
                  <a:gd name="T21" fmla="*/ 19 h 37"/>
                  <a:gd name="T22" fmla="*/ 12 w 35"/>
                  <a:gd name="T23" fmla="*/ 19 h 37"/>
                  <a:gd name="T24" fmla="*/ 12 w 35"/>
                  <a:gd name="T25" fmla="*/ 31 h 37"/>
                  <a:gd name="T26" fmla="*/ 12 w 35"/>
                  <a:gd name="T27" fmla="*/ 34 h 37"/>
                  <a:gd name="T28" fmla="*/ 13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2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2 w 35"/>
                  <a:gd name="T49" fmla="*/ 36 h 37"/>
                  <a:gd name="T50" fmla="*/ 4 w 35"/>
                  <a:gd name="T51" fmla="*/ 36 h 37"/>
                  <a:gd name="T52" fmla="*/ 6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2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2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30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2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3" y="17"/>
                      <a:pt x="25" y="16"/>
                      <a:pt x="26" y="16"/>
                    </a:cubicBezTo>
                    <a:cubicBezTo>
                      <a:pt x="27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3"/>
                      <a:pt x="27" y="21"/>
                      <a:pt x="27" y="21"/>
                    </a:cubicBezTo>
                    <a:cubicBezTo>
                      <a:pt x="26" y="20"/>
                      <a:pt x="26" y="20"/>
                      <a:pt x="25" y="19"/>
                    </a:cubicBezTo>
                    <a:cubicBezTo>
                      <a:pt x="24" y="19"/>
                      <a:pt x="23" y="19"/>
                      <a:pt x="2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4"/>
                      <a:pt x="13" y="35"/>
                      <a:pt x="13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5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2" y="32"/>
                      <a:pt x="33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4" y="36"/>
                      <a:pt x="4" y="36"/>
                    </a:cubicBezTo>
                    <a:cubicBezTo>
                      <a:pt x="5" y="35"/>
                      <a:pt x="6" y="35"/>
                      <a:pt x="6" y="34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6"/>
                      <a:pt x="30" y="5"/>
                      <a:pt x="30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7" y="2"/>
                      <a:pt x="25" y="2"/>
                      <a:pt x="23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3" name="Freeform 34"/>
              <p:cNvSpPr>
                <a:spLocks noEditPoints="1"/>
              </p:cNvSpPr>
              <p:nvPr/>
            </p:nvSpPr>
            <p:spPr bwMode="auto">
              <a:xfrm>
                <a:off x="3607" y="2326"/>
                <a:ext cx="78" cy="71"/>
              </a:xfrm>
              <a:custGeom>
                <a:avLst/>
                <a:gdLst>
                  <a:gd name="T0" fmla="*/ 41 w 41"/>
                  <a:gd name="T1" fmla="*/ 37 h 37"/>
                  <a:gd name="T2" fmla="*/ 30 w 41"/>
                  <a:gd name="T3" fmla="*/ 37 h 37"/>
                  <a:gd name="T4" fmla="*/ 16 w 41"/>
                  <a:gd name="T5" fmla="*/ 20 h 37"/>
                  <a:gd name="T6" fmla="*/ 14 w 41"/>
                  <a:gd name="T7" fmla="*/ 20 h 37"/>
                  <a:gd name="T8" fmla="*/ 13 w 41"/>
                  <a:gd name="T9" fmla="*/ 20 h 37"/>
                  <a:gd name="T10" fmla="*/ 12 w 41"/>
                  <a:gd name="T11" fmla="*/ 20 h 37"/>
                  <a:gd name="T12" fmla="*/ 12 w 41"/>
                  <a:gd name="T13" fmla="*/ 31 h 37"/>
                  <a:gd name="T14" fmla="*/ 13 w 41"/>
                  <a:gd name="T15" fmla="*/ 35 h 37"/>
                  <a:gd name="T16" fmla="*/ 16 w 41"/>
                  <a:gd name="T17" fmla="*/ 36 h 37"/>
                  <a:gd name="T18" fmla="*/ 18 w 41"/>
                  <a:gd name="T19" fmla="*/ 36 h 37"/>
                  <a:gd name="T20" fmla="*/ 18 w 41"/>
                  <a:gd name="T21" fmla="*/ 37 h 37"/>
                  <a:gd name="T22" fmla="*/ 0 w 41"/>
                  <a:gd name="T23" fmla="*/ 37 h 37"/>
                  <a:gd name="T24" fmla="*/ 0 w 41"/>
                  <a:gd name="T25" fmla="*/ 36 h 37"/>
                  <a:gd name="T26" fmla="*/ 2 w 41"/>
                  <a:gd name="T27" fmla="*/ 36 h 37"/>
                  <a:gd name="T28" fmla="*/ 6 w 41"/>
                  <a:gd name="T29" fmla="*/ 35 h 37"/>
                  <a:gd name="T30" fmla="*/ 6 w 41"/>
                  <a:gd name="T31" fmla="*/ 31 h 37"/>
                  <a:gd name="T32" fmla="*/ 6 w 41"/>
                  <a:gd name="T33" fmla="*/ 7 h 37"/>
                  <a:gd name="T34" fmla="*/ 5 w 41"/>
                  <a:gd name="T35" fmla="*/ 2 h 37"/>
                  <a:gd name="T36" fmla="*/ 2 w 41"/>
                  <a:gd name="T37" fmla="*/ 1 h 37"/>
                  <a:gd name="T38" fmla="*/ 0 w 41"/>
                  <a:gd name="T39" fmla="*/ 1 h 37"/>
                  <a:gd name="T40" fmla="*/ 0 w 41"/>
                  <a:gd name="T41" fmla="*/ 0 h 37"/>
                  <a:gd name="T42" fmla="*/ 15 w 41"/>
                  <a:gd name="T43" fmla="*/ 0 h 37"/>
                  <a:gd name="T44" fmla="*/ 25 w 41"/>
                  <a:gd name="T45" fmla="*/ 1 h 37"/>
                  <a:gd name="T46" fmla="*/ 30 w 41"/>
                  <a:gd name="T47" fmla="*/ 4 h 37"/>
                  <a:gd name="T48" fmla="*/ 32 w 41"/>
                  <a:gd name="T49" fmla="*/ 10 h 37"/>
                  <a:gd name="T50" fmla="*/ 30 w 41"/>
                  <a:gd name="T51" fmla="*/ 16 h 37"/>
                  <a:gd name="T52" fmla="*/ 22 w 41"/>
                  <a:gd name="T53" fmla="*/ 19 h 37"/>
                  <a:gd name="T54" fmla="*/ 31 w 41"/>
                  <a:gd name="T55" fmla="*/ 30 h 37"/>
                  <a:gd name="T56" fmla="*/ 36 w 41"/>
                  <a:gd name="T57" fmla="*/ 35 h 37"/>
                  <a:gd name="T58" fmla="*/ 41 w 41"/>
                  <a:gd name="T59" fmla="*/ 36 h 37"/>
                  <a:gd name="T60" fmla="*/ 41 w 41"/>
                  <a:gd name="T61" fmla="*/ 37 h 37"/>
                  <a:gd name="T62" fmla="*/ 12 w 41"/>
                  <a:gd name="T63" fmla="*/ 18 h 37"/>
                  <a:gd name="T64" fmla="*/ 13 w 41"/>
                  <a:gd name="T65" fmla="*/ 18 h 37"/>
                  <a:gd name="T66" fmla="*/ 14 w 41"/>
                  <a:gd name="T67" fmla="*/ 18 h 37"/>
                  <a:gd name="T68" fmla="*/ 23 w 41"/>
                  <a:gd name="T69" fmla="*/ 16 h 37"/>
                  <a:gd name="T70" fmla="*/ 26 w 41"/>
                  <a:gd name="T71" fmla="*/ 10 h 37"/>
                  <a:gd name="T72" fmla="*/ 23 w 41"/>
                  <a:gd name="T73" fmla="*/ 4 h 37"/>
                  <a:gd name="T74" fmla="*/ 17 w 41"/>
                  <a:gd name="T75" fmla="*/ 2 h 37"/>
                  <a:gd name="T76" fmla="*/ 12 w 41"/>
                  <a:gd name="T77" fmla="*/ 3 h 37"/>
                  <a:gd name="T78" fmla="*/ 12 w 41"/>
                  <a:gd name="T7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37">
                    <a:moveTo>
                      <a:pt x="41" y="37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20"/>
                      <a:pt x="14" y="20"/>
                      <a:pt x="14" y="20"/>
                    </a:cubicBezTo>
                    <a:cubicBezTo>
                      <a:pt x="14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5"/>
                      <a:pt x="13" y="35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0" y="0"/>
                      <a:pt x="23" y="0"/>
                      <a:pt x="25" y="1"/>
                    </a:cubicBezTo>
                    <a:cubicBezTo>
                      <a:pt x="27" y="1"/>
                      <a:pt x="29" y="3"/>
                      <a:pt x="30" y="4"/>
                    </a:cubicBezTo>
                    <a:cubicBezTo>
                      <a:pt x="32" y="6"/>
                      <a:pt x="32" y="7"/>
                      <a:pt x="32" y="10"/>
                    </a:cubicBezTo>
                    <a:cubicBezTo>
                      <a:pt x="32" y="12"/>
                      <a:pt x="32" y="14"/>
                      <a:pt x="30" y="16"/>
                    </a:cubicBezTo>
                    <a:cubicBezTo>
                      <a:pt x="28" y="17"/>
                      <a:pt x="26" y="18"/>
                      <a:pt x="22" y="19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3" y="32"/>
                      <a:pt x="34" y="34"/>
                      <a:pt x="36" y="35"/>
                    </a:cubicBezTo>
                    <a:cubicBezTo>
                      <a:pt x="37" y="36"/>
                      <a:pt x="39" y="36"/>
                      <a:pt x="41" y="36"/>
                    </a:cubicBezTo>
                    <a:lnTo>
                      <a:pt x="41" y="37"/>
                    </a:lnTo>
                    <a:close/>
                    <a:moveTo>
                      <a:pt x="12" y="18"/>
                    </a:moveTo>
                    <a:cubicBezTo>
                      <a:pt x="12" y="18"/>
                      <a:pt x="13" y="18"/>
                      <a:pt x="13" y="18"/>
                    </a:cubicBezTo>
                    <a:cubicBezTo>
                      <a:pt x="13" y="18"/>
                      <a:pt x="14" y="18"/>
                      <a:pt x="14" y="18"/>
                    </a:cubicBezTo>
                    <a:cubicBezTo>
                      <a:pt x="18" y="18"/>
                      <a:pt x="21" y="17"/>
                      <a:pt x="23" y="16"/>
                    </a:cubicBezTo>
                    <a:cubicBezTo>
                      <a:pt x="25" y="14"/>
                      <a:pt x="26" y="12"/>
                      <a:pt x="26" y="10"/>
                    </a:cubicBezTo>
                    <a:cubicBezTo>
                      <a:pt x="26" y="8"/>
                      <a:pt x="25" y="6"/>
                      <a:pt x="23" y="4"/>
                    </a:cubicBezTo>
                    <a:cubicBezTo>
                      <a:pt x="22" y="3"/>
                      <a:pt x="19" y="2"/>
                      <a:pt x="17" y="2"/>
                    </a:cubicBezTo>
                    <a:cubicBezTo>
                      <a:pt x="16" y="2"/>
                      <a:pt x="14" y="2"/>
                      <a:pt x="12" y="3"/>
                    </a:cubicBezTo>
                    <a:lnTo>
                      <a:pt x="1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" name="Freeform 35"/>
              <p:cNvSpPr/>
              <p:nvPr/>
            </p:nvSpPr>
            <p:spPr bwMode="auto">
              <a:xfrm>
                <a:off x="3691" y="2324"/>
                <a:ext cx="52" cy="75"/>
              </a:xfrm>
              <a:custGeom>
                <a:avLst/>
                <a:gdLst>
                  <a:gd name="T0" fmla="*/ 24 w 27"/>
                  <a:gd name="T1" fmla="*/ 0 h 39"/>
                  <a:gd name="T2" fmla="*/ 24 w 27"/>
                  <a:gd name="T3" fmla="*/ 13 h 39"/>
                  <a:gd name="T4" fmla="*/ 23 w 27"/>
                  <a:gd name="T5" fmla="*/ 13 h 39"/>
                  <a:gd name="T6" fmla="*/ 21 w 27"/>
                  <a:gd name="T7" fmla="*/ 7 h 39"/>
                  <a:gd name="T8" fmla="*/ 17 w 27"/>
                  <a:gd name="T9" fmla="*/ 4 h 39"/>
                  <a:gd name="T10" fmla="*/ 12 w 27"/>
                  <a:gd name="T11" fmla="*/ 2 h 39"/>
                  <a:gd name="T12" fmla="*/ 7 w 27"/>
                  <a:gd name="T13" fmla="*/ 4 h 39"/>
                  <a:gd name="T14" fmla="*/ 5 w 27"/>
                  <a:gd name="T15" fmla="*/ 8 h 39"/>
                  <a:gd name="T16" fmla="*/ 6 w 27"/>
                  <a:gd name="T17" fmla="*/ 11 h 39"/>
                  <a:gd name="T18" fmla="*/ 15 w 27"/>
                  <a:gd name="T19" fmla="*/ 17 h 39"/>
                  <a:gd name="T20" fmla="*/ 23 w 27"/>
                  <a:gd name="T21" fmla="*/ 21 h 39"/>
                  <a:gd name="T22" fmla="*/ 26 w 27"/>
                  <a:gd name="T23" fmla="*/ 25 h 39"/>
                  <a:gd name="T24" fmla="*/ 27 w 27"/>
                  <a:gd name="T25" fmla="*/ 29 h 39"/>
                  <a:gd name="T26" fmla="*/ 24 w 27"/>
                  <a:gd name="T27" fmla="*/ 36 h 39"/>
                  <a:gd name="T28" fmla="*/ 14 w 27"/>
                  <a:gd name="T29" fmla="*/ 39 h 39"/>
                  <a:gd name="T30" fmla="*/ 11 w 27"/>
                  <a:gd name="T31" fmla="*/ 39 h 39"/>
                  <a:gd name="T32" fmla="*/ 7 w 27"/>
                  <a:gd name="T33" fmla="*/ 38 h 39"/>
                  <a:gd name="T34" fmla="*/ 3 w 27"/>
                  <a:gd name="T35" fmla="*/ 37 h 39"/>
                  <a:gd name="T36" fmla="*/ 2 w 27"/>
                  <a:gd name="T37" fmla="*/ 37 h 39"/>
                  <a:gd name="T38" fmla="*/ 1 w 27"/>
                  <a:gd name="T39" fmla="*/ 39 h 39"/>
                  <a:gd name="T40" fmla="*/ 0 w 27"/>
                  <a:gd name="T41" fmla="*/ 39 h 39"/>
                  <a:gd name="T42" fmla="*/ 0 w 27"/>
                  <a:gd name="T43" fmla="*/ 26 h 39"/>
                  <a:gd name="T44" fmla="*/ 1 w 27"/>
                  <a:gd name="T45" fmla="*/ 26 h 39"/>
                  <a:gd name="T46" fmla="*/ 3 w 27"/>
                  <a:gd name="T47" fmla="*/ 32 h 39"/>
                  <a:gd name="T48" fmla="*/ 8 w 27"/>
                  <a:gd name="T49" fmla="*/ 36 h 39"/>
                  <a:gd name="T50" fmla="*/ 14 w 27"/>
                  <a:gd name="T51" fmla="*/ 37 h 39"/>
                  <a:gd name="T52" fmla="*/ 20 w 27"/>
                  <a:gd name="T53" fmla="*/ 35 h 39"/>
                  <a:gd name="T54" fmla="*/ 22 w 27"/>
                  <a:gd name="T55" fmla="*/ 31 h 39"/>
                  <a:gd name="T56" fmla="*/ 21 w 27"/>
                  <a:gd name="T57" fmla="*/ 28 h 39"/>
                  <a:gd name="T58" fmla="*/ 18 w 27"/>
                  <a:gd name="T59" fmla="*/ 26 h 39"/>
                  <a:gd name="T60" fmla="*/ 12 w 27"/>
                  <a:gd name="T61" fmla="*/ 22 h 39"/>
                  <a:gd name="T62" fmla="*/ 4 w 27"/>
                  <a:gd name="T63" fmla="*/ 18 h 39"/>
                  <a:gd name="T64" fmla="*/ 1 w 27"/>
                  <a:gd name="T65" fmla="*/ 14 h 39"/>
                  <a:gd name="T66" fmla="*/ 0 w 27"/>
                  <a:gd name="T67" fmla="*/ 10 h 39"/>
                  <a:gd name="T68" fmla="*/ 3 w 27"/>
                  <a:gd name="T69" fmla="*/ 3 h 39"/>
                  <a:gd name="T70" fmla="*/ 12 w 27"/>
                  <a:gd name="T71" fmla="*/ 0 h 39"/>
                  <a:gd name="T72" fmla="*/ 19 w 27"/>
                  <a:gd name="T73" fmla="*/ 2 h 39"/>
                  <a:gd name="T74" fmla="*/ 21 w 27"/>
                  <a:gd name="T75" fmla="*/ 2 h 39"/>
                  <a:gd name="T76" fmla="*/ 23 w 27"/>
                  <a:gd name="T77" fmla="*/ 2 h 39"/>
                  <a:gd name="T78" fmla="*/ 23 w 27"/>
                  <a:gd name="T79" fmla="*/ 0 h 39"/>
                  <a:gd name="T80" fmla="*/ 24 w 27"/>
                  <a:gd name="T8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7" h="39">
                    <a:moveTo>
                      <a:pt x="24" y="0"/>
                    </a:moveTo>
                    <a:cubicBezTo>
                      <a:pt x="24" y="13"/>
                      <a:pt x="24" y="13"/>
                      <a:pt x="2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1"/>
                      <a:pt x="22" y="9"/>
                      <a:pt x="21" y="7"/>
                    </a:cubicBezTo>
                    <a:cubicBezTo>
                      <a:pt x="20" y="6"/>
                      <a:pt x="19" y="5"/>
                      <a:pt x="17" y="4"/>
                    </a:cubicBezTo>
                    <a:cubicBezTo>
                      <a:pt x="16" y="3"/>
                      <a:pt x="14" y="2"/>
                      <a:pt x="12" y="2"/>
                    </a:cubicBezTo>
                    <a:cubicBezTo>
                      <a:pt x="10" y="2"/>
                      <a:pt x="8" y="3"/>
                      <a:pt x="7" y="4"/>
                    </a:cubicBezTo>
                    <a:cubicBezTo>
                      <a:pt x="5" y="5"/>
                      <a:pt x="5" y="7"/>
                      <a:pt x="5" y="8"/>
                    </a:cubicBezTo>
                    <a:cubicBezTo>
                      <a:pt x="5" y="9"/>
                      <a:pt x="5" y="10"/>
                      <a:pt x="6" y="11"/>
                    </a:cubicBezTo>
                    <a:cubicBezTo>
                      <a:pt x="7" y="13"/>
                      <a:pt x="10" y="14"/>
                      <a:pt x="15" y="17"/>
                    </a:cubicBezTo>
                    <a:cubicBezTo>
                      <a:pt x="19" y="19"/>
                      <a:pt x="21" y="20"/>
                      <a:pt x="23" y="21"/>
                    </a:cubicBezTo>
                    <a:cubicBezTo>
                      <a:pt x="24" y="22"/>
                      <a:pt x="25" y="23"/>
                      <a:pt x="26" y="25"/>
                    </a:cubicBezTo>
                    <a:cubicBezTo>
                      <a:pt x="27" y="26"/>
                      <a:pt x="27" y="27"/>
                      <a:pt x="27" y="29"/>
                    </a:cubicBezTo>
                    <a:cubicBezTo>
                      <a:pt x="27" y="32"/>
                      <a:pt x="26" y="34"/>
                      <a:pt x="24" y="36"/>
                    </a:cubicBezTo>
                    <a:cubicBezTo>
                      <a:pt x="21" y="38"/>
                      <a:pt x="18" y="39"/>
                      <a:pt x="14" y="39"/>
                    </a:cubicBezTo>
                    <a:cubicBezTo>
                      <a:pt x="13" y="39"/>
                      <a:pt x="12" y="39"/>
                      <a:pt x="11" y="39"/>
                    </a:cubicBezTo>
                    <a:cubicBezTo>
                      <a:pt x="10" y="39"/>
                      <a:pt x="9" y="38"/>
                      <a:pt x="7" y="38"/>
                    </a:cubicBezTo>
                    <a:cubicBezTo>
                      <a:pt x="5" y="37"/>
                      <a:pt x="4" y="37"/>
                      <a:pt x="3" y="37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2" y="38"/>
                      <a:pt x="1" y="38"/>
                      <a:pt x="1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9"/>
                      <a:pt x="3" y="31"/>
                      <a:pt x="3" y="32"/>
                    </a:cubicBezTo>
                    <a:cubicBezTo>
                      <a:pt x="4" y="34"/>
                      <a:pt x="6" y="35"/>
                      <a:pt x="8" y="36"/>
                    </a:cubicBezTo>
                    <a:cubicBezTo>
                      <a:pt x="9" y="37"/>
                      <a:pt x="11" y="37"/>
                      <a:pt x="14" y="37"/>
                    </a:cubicBezTo>
                    <a:cubicBezTo>
                      <a:pt x="16" y="37"/>
                      <a:pt x="18" y="36"/>
                      <a:pt x="20" y="35"/>
                    </a:cubicBezTo>
                    <a:cubicBezTo>
                      <a:pt x="21" y="34"/>
                      <a:pt x="22" y="33"/>
                      <a:pt x="22" y="31"/>
                    </a:cubicBezTo>
                    <a:cubicBezTo>
                      <a:pt x="22" y="30"/>
                      <a:pt x="21" y="29"/>
                      <a:pt x="21" y="28"/>
                    </a:cubicBezTo>
                    <a:cubicBezTo>
                      <a:pt x="20" y="27"/>
                      <a:pt x="20" y="26"/>
                      <a:pt x="18" y="26"/>
                    </a:cubicBezTo>
                    <a:cubicBezTo>
                      <a:pt x="18" y="25"/>
                      <a:pt x="15" y="24"/>
                      <a:pt x="12" y="22"/>
                    </a:cubicBezTo>
                    <a:cubicBezTo>
                      <a:pt x="8" y="20"/>
                      <a:pt x="6" y="19"/>
                      <a:pt x="4" y="18"/>
                    </a:cubicBezTo>
                    <a:cubicBezTo>
                      <a:pt x="3" y="17"/>
                      <a:pt x="2" y="16"/>
                      <a:pt x="1" y="14"/>
                    </a:cubicBezTo>
                    <a:cubicBezTo>
                      <a:pt x="0" y="13"/>
                      <a:pt x="0" y="12"/>
                      <a:pt x="0" y="10"/>
                    </a:cubicBezTo>
                    <a:cubicBezTo>
                      <a:pt x="0" y="7"/>
                      <a:pt x="1" y="5"/>
                      <a:pt x="3" y="3"/>
                    </a:cubicBezTo>
                    <a:cubicBezTo>
                      <a:pt x="5" y="1"/>
                      <a:pt x="8" y="0"/>
                      <a:pt x="12" y="0"/>
                    </a:cubicBezTo>
                    <a:cubicBezTo>
                      <a:pt x="14" y="0"/>
                      <a:pt x="16" y="1"/>
                      <a:pt x="19" y="2"/>
                    </a:cubicBezTo>
                    <a:cubicBezTo>
                      <a:pt x="20" y="2"/>
                      <a:pt x="21" y="2"/>
                      <a:pt x="21" y="2"/>
                    </a:cubicBezTo>
                    <a:cubicBezTo>
                      <a:pt x="22" y="2"/>
                      <a:pt x="22" y="2"/>
                      <a:pt x="23" y="2"/>
                    </a:cubicBezTo>
                    <a:cubicBezTo>
                      <a:pt x="23" y="2"/>
                      <a:pt x="23" y="1"/>
                      <a:pt x="23" y="0"/>
                    </a:cubicBez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5" name="Freeform 36"/>
              <p:cNvSpPr/>
              <p:nvPr/>
            </p:nvSpPr>
            <p:spPr bwMode="auto">
              <a:xfrm>
                <a:off x="3750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6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5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4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6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Freeform 37"/>
              <p:cNvSpPr/>
              <p:nvPr/>
            </p:nvSpPr>
            <p:spPr bwMode="auto">
              <a:xfrm>
                <a:off x="3790" y="2326"/>
                <a:ext cx="65" cy="71"/>
              </a:xfrm>
              <a:custGeom>
                <a:avLst/>
                <a:gdLst>
                  <a:gd name="T0" fmla="*/ 34 w 34"/>
                  <a:gd name="T1" fmla="*/ 0 h 37"/>
                  <a:gd name="T2" fmla="*/ 34 w 34"/>
                  <a:gd name="T3" fmla="*/ 9 h 37"/>
                  <a:gd name="T4" fmla="*/ 33 w 34"/>
                  <a:gd name="T5" fmla="*/ 9 h 37"/>
                  <a:gd name="T6" fmla="*/ 32 w 34"/>
                  <a:gd name="T7" fmla="*/ 5 h 37"/>
                  <a:gd name="T8" fmla="*/ 30 w 34"/>
                  <a:gd name="T9" fmla="*/ 3 h 37"/>
                  <a:gd name="T10" fmla="*/ 26 w 34"/>
                  <a:gd name="T11" fmla="*/ 2 h 37"/>
                  <a:gd name="T12" fmla="*/ 20 w 34"/>
                  <a:gd name="T13" fmla="*/ 2 h 37"/>
                  <a:gd name="T14" fmla="*/ 20 w 34"/>
                  <a:gd name="T15" fmla="*/ 31 h 37"/>
                  <a:gd name="T16" fmla="*/ 21 w 34"/>
                  <a:gd name="T17" fmla="*/ 35 h 37"/>
                  <a:gd name="T18" fmla="*/ 24 w 34"/>
                  <a:gd name="T19" fmla="*/ 36 h 37"/>
                  <a:gd name="T20" fmla="*/ 26 w 34"/>
                  <a:gd name="T21" fmla="*/ 36 h 37"/>
                  <a:gd name="T22" fmla="*/ 26 w 34"/>
                  <a:gd name="T23" fmla="*/ 37 h 37"/>
                  <a:gd name="T24" fmla="*/ 8 w 34"/>
                  <a:gd name="T25" fmla="*/ 37 h 37"/>
                  <a:gd name="T26" fmla="*/ 8 w 34"/>
                  <a:gd name="T27" fmla="*/ 36 h 37"/>
                  <a:gd name="T28" fmla="*/ 10 w 34"/>
                  <a:gd name="T29" fmla="*/ 36 h 37"/>
                  <a:gd name="T30" fmla="*/ 13 w 34"/>
                  <a:gd name="T31" fmla="*/ 35 h 37"/>
                  <a:gd name="T32" fmla="*/ 14 w 34"/>
                  <a:gd name="T33" fmla="*/ 31 h 37"/>
                  <a:gd name="T34" fmla="*/ 14 w 34"/>
                  <a:gd name="T35" fmla="*/ 2 h 37"/>
                  <a:gd name="T36" fmla="*/ 9 w 34"/>
                  <a:gd name="T37" fmla="*/ 2 h 37"/>
                  <a:gd name="T38" fmla="*/ 5 w 34"/>
                  <a:gd name="T39" fmla="*/ 3 h 37"/>
                  <a:gd name="T40" fmla="*/ 2 w 34"/>
                  <a:gd name="T41" fmla="*/ 5 h 37"/>
                  <a:gd name="T42" fmla="*/ 1 w 34"/>
                  <a:gd name="T43" fmla="*/ 9 h 37"/>
                  <a:gd name="T44" fmla="*/ 0 w 34"/>
                  <a:gd name="T45" fmla="*/ 9 h 37"/>
                  <a:gd name="T46" fmla="*/ 0 w 34"/>
                  <a:gd name="T47" fmla="*/ 0 h 37"/>
                  <a:gd name="T48" fmla="*/ 34 w 34"/>
                  <a:gd name="T4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37">
                    <a:moveTo>
                      <a:pt x="34" y="0"/>
                    </a:move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7"/>
                      <a:pt x="33" y="6"/>
                      <a:pt x="32" y="5"/>
                    </a:cubicBezTo>
                    <a:cubicBezTo>
                      <a:pt x="32" y="4"/>
                      <a:pt x="31" y="4"/>
                      <a:pt x="30" y="3"/>
                    </a:cubicBezTo>
                    <a:cubicBezTo>
                      <a:pt x="29" y="3"/>
                      <a:pt x="27" y="2"/>
                      <a:pt x="26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3"/>
                      <a:pt x="20" y="35"/>
                      <a:pt x="21" y="35"/>
                    </a:cubicBezTo>
                    <a:cubicBezTo>
                      <a:pt x="21" y="36"/>
                      <a:pt x="23" y="36"/>
                      <a:pt x="24" y="36"/>
                    </a:cubicBezTo>
                    <a:cubicBezTo>
                      <a:pt x="26" y="36"/>
                      <a:pt x="26" y="36"/>
                      <a:pt x="26" y="36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1" y="36"/>
                      <a:pt x="13" y="36"/>
                      <a:pt x="13" y="35"/>
                    </a:cubicBezTo>
                    <a:cubicBezTo>
                      <a:pt x="14" y="34"/>
                      <a:pt x="14" y="33"/>
                      <a:pt x="14" y="3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2"/>
                      <a:pt x="6" y="2"/>
                      <a:pt x="5" y="3"/>
                    </a:cubicBezTo>
                    <a:cubicBezTo>
                      <a:pt x="4" y="3"/>
                      <a:pt x="3" y="4"/>
                      <a:pt x="2" y="5"/>
                    </a:cubicBezTo>
                    <a:cubicBezTo>
                      <a:pt x="1" y="6"/>
                      <a:pt x="1" y="7"/>
                      <a:pt x="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" name="Freeform 38"/>
              <p:cNvSpPr/>
              <p:nvPr/>
            </p:nvSpPr>
            <p:spPr bwMode="auto">
              <a:xfrm>
                <a:off x="3859" y="2326"/>
                <a:ext cx="82" cy="71"/>
              </a:xfrm>
              <a:custGeom>
                <a:avLst/>
                <a:gdLst>
                  <a:gd name="T0" fmla="*/ 29 w 43"/>
                  <a:gd name="T1" fmla="*/ 0 h 37"/>
                  <a:gd name="T2" fmla="*/ 43 w 43"/>
                  <a:gd name="T3" fmla="*/ 0 h 37"/>
                  <a:gd name="T4" fmla="*/ 43 w 43"/>
                  <a:gd name="T5" fmla="*/ 1 h 37"/>
                  <a:gd name="T6" fmla="*/ 42 w 43"/>
                  <a:gd name="T7" fmla="*/ 1 h 37"/>
                  <a:gd name="T8" fmla="*/ 40 w 43"/>
                  <a:gd name="T9" fmla="*/ 2 h 37"/>
                  <a:gd name="T10" fmla="*/ 37 w 43"/>
                  <a:gd name="T11" fmla="*/ 3 h 37"/>
                  <a:gd name="T12" fmla="*/ 34 w 43"/>
                  <a:gd name="T13" fmla="*/ 7 h 37"/>
                  <a:gd name="T14" fmla="*/ 24 w 43"/>
                  <a:gd name="T15" fmla="*/ 21 h 37"/>
                  <a:gd name="T16" fmla="*/ 24 w 43"/>
                  <a:gd name="T17" fmla="*/ 31 h 37"/>
                  <a:gd name="T18" fmla="*/ 25 w 43"/>
                  <a:gd name="T19" fmla="*/ 35 h 37"/>
                  <a:gd name="T20" fmla="*/ 29 w 43"/>
                  <a:gd name="T21" fmla="*/ 36 h 37"/>
                  <a:gd name="T22" fmla="*/ 30 w 43"/>
                  <a:gd name="T23" fmla="*/ 36 h 37"/>
                  <a:gd name="T24" fmla="*/ 30 w 43"/>
                  <a:gd name="T25" fmla="*/ 37 h 37"/>
                  <a:gd name="T26" fmla="*/ 13 w 43"/>
                  <a:gd name="T27" fmla="*/ 37 h 37"/>
                  <a:gd name="T28" fmla="*/ 13 w 43"/>
                  <a:gd name="T29" fmla="*/ 36 h 37"/>
                  <a:gd name="T30" fmla="*/ 14 w 43"/>
                  <a:gd name="T31" fmla="*/ 36 h 37"/>
                  <a:gd name="T32" fmla="*/ 18 w 43"/>
                  <a:gd name="T33" fmla="*/ 35 h 37"/>
                  <a:gd name="T34" fmla="*/ 18 w 43"/>
                  <a:gd name="T35" fmla="*/ 31 h 37"/>
                  <a:gd name="T36" fmla="*/ 18 w 43"/>
                  <a:gd name="T37" fmla="*/ 22 h 37"/>
                  <a:gd name="T38" fmla="*/ 7 w 43"/>
                  <a:gd name="T39" fmla="*/ 6 h 37"/>
                  <a:gd name="T40" fmla="*/ 4 w 43"/>
                  <a:gd name="T41" fmla="*/ 3 h 37"/>
                  <a:gd name="T42" fmla="*/ 1 w 43"/>
                  <a:gd name="T43" fmla="*/ 1 h 37"/>
                  <a:gd name="T44" fmla="*/ 0 w 43"/>
                  <a:gd name="T45" fmla="*/ 1 h 37"/>
                  <a:gd name="T46" fmla="*/ 0 w 43"/>
                  <a:gd name="T47" fmla="*/ 0 h 37"/>
                  <a:gd name="T48" fmla="*/ 17 w 43"/>
                  <a:gd name="T49" fmla="*/ 0 h 37"/>
                  <a:gd name="T50" fmla="*/ 17 w 43"/>
                  <a:gd name="T51" fmla="*/ 1 h 37"/>
                  <a:gd name="T52" fmla="*/ 16 w 43"/>
                  <a:gd name="T53" fmla="*/ 1 h 37"/>
                  <a:gd name="T54" fmla="*/ 14 w 43"/>
                  <a:gd name="T55" fmla="*/ 2 h 37"/>
                  <a:gd name="T56" fmla="*/ 13 w 43"/>
                  <a:gd name="T57" fmla="*/ 3 h 37"/>
                  <a:gd name="T58" fmla="*/ 14 w 43"/>
                  <a:gd name="T59" fmla="*/ 7 h 37"/>
                  <a:gd name="T60" fmla="*/ 23 w 43"/>
                  <a:gd name="T61" fmla="*/ 19 h 37"/>
                  <a:gd name="T62" fmla="*/ 31 w 43"/>
                  <a:gd name="T63" fmla="*/ 8 h 37"/>
                  <a:gd name="T64" fmla="*/ 33 w 43"/>
                  <a:gd name="T65" fmla="*/ 4 h 37"/>
                  <a:gd name="T66" fmla="*/ 32 w 43"/>
                  <a:gd name="T67" fmla="*/ 2 h 37"/>
                  <a:gd name="T68" fmla="*/ 31 w 43"/>
                  <a:gd name="T69" fmla="*/ 1 h 37"/>
                  <a:gd name="T70" fmla="*/ 29 w 43"/>
                  <a:gd name="T71" fmla="*/ 1 h 37"/>
                  <a:gd name="T72" fmla="*/ 29 w 43"/>
                  <a:gd name="T7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3" h="37">
                    <a:moveTo>
                      <a:pt x="29" y="0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1" y="1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6" y="4"/>
                      <a:pt x="35" y="6"/>
                      <a:pt x="34" y="7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3"/>
                      <a:pt x="24" y="35"/>
                      <a:pt x="25" y="35"/>
                    </a:cubicBezTo>
                    <a:cubicBezTo>
                      <a:pt x="26" y="36"/>
                      <a:pt x="27" y="36"/>
                      <a:pt x="29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6" y="36"/>
                      <a:pt x="17" y="36"/>
                      <a:pt x="18" y="35"/>
                    </a:cubicBezTo>
                    <a:cubicBezTo>
                      <a:pt x="18" y="34"/>
                      <a:pt x="18" y="33"/>
                      <a:pt x="18" y="31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5"/>
                      <a:pt x="5" y="3"/>
                      <a:pt x="4" y="3"/>
                    </a:cubicBezTo>
                    <a:cubicBezTo>
                      <a:pt x="4" y="3"/>
                      <a:pt x="3" y="2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5" y="1"/>
                      <a:pt x="14" y="2"/>
                    </a:cubicBezTo>
                    <a:cubicBezTo>
                      <a:pt x="13" y="2"/>
                      <a:pt x="13" y="3"/>
                      <a:pt x="13" y="3"/>
                    </a:cubicBezTo>
                    <a:cubicBezTo>
                      <a:pt x="13" y="4"/>
                      <a:pt x="13" y="5"/>
                      <a:pt x="14" y="7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2" y="6"/>
                      <a:pt x="33" y="5"/>
                      <a:pt x="33" y="4"/>
                    </a:cubicBezTo>
                    <a:cubicBezTo>
                      <a:pt x="33" y="3"/>
                      <a:pt x="33" y="3"/>
                      <a:pt x="32" y="2"/>
                    </a:cubicBezTo>
                    <a:cubicBezTo>
                      <a:pt x="32" y="2"/>
                      <a:pt x="32" y="2"/>
                      <a:pt x="31" y="1"/>
                    </a:cubicBezTo>
                    <a:cubicBezTo>
                      <a:pt x="31" y="1"/>
                      <a:pt x="30" y="1"/>
                      <a:pt x="29" y="1"/>
                    </a:cubicBez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8" name="Freeform 39"/>
              <p:cNvSpPr>
                <a:spLocks noEditPoints="1"/>
              </p:cNvSpPr>
              <p:nvPr/>
            </p:nvSpPr>
            <p:spPr bwMode="auto">
              <a:xfrm>
                <a:off x="3970" y="2324"/>
                <a:ext cx="76" cy="75"/>
              </a:xfrm>
              <a:custGeom>
                <a:avLst/>
                <a:gdLst>
                  <a:gd name="T0" fmla="*/ 21 w 40"/>
                  <a:gd name="T1" fmla="*/ 0 h 39"/>
                  <a:gd name="T2" fmla="*/ 34 w 40"/>
                  <a:gd name="T3" fmla="*/ 6 h 39"/>
                  <a:gd name="T4" fmla="*/ 40 w 40"/>
                  <a:gd name="T5" fmla="*/ 19 h 39"/>
                  <a:gd name="T6" fmla="*/ 34 w 40"/>
                  <a:gd name="T7" fmla="*/ 34 h 39"/>
                  <a:gd name="T8" fmla="*/ 20 w 40"/>
                  <a:gd name="T9" fmla="*/ 39 h 39"/>
                  <a:gd name="T10" fmla="*/ 6 w 40"/>
                  <a:gd name="T11" fmla="*/ 34 h 39"/>
                  <a:gd name="T12" fmla="*/ 0 w 40"/>
                  <a:gd name="T13" fmla="*/ 20 h 39"/>
                  <a:gd name="T14" fmla="*/ 7 w 40"/>
                  <a:gd name="T15" fmla="*/ 5 h 39"/>
                  <a:gd name="T16" fmla="*/ 21 w 40"/>
                  <a:gd name="T17" fmla="*/ 0 h 39"/>
                  <a:gd name="T18" fmla="*/ 20 w 40"/>
                  <a:gd name="T19" fmla="*/ 2 h 39"/>
                  <a:gd name="T20" fmla="*/ 11 w 40"/>
                  <a:gd name="T21" fmla="*/ 6 h 39"/>
                  <a:gd name="T22" fmla="*/ 7 w 40"/>
                  <a:gd name="T23" fmla="*/ 19 h 39"/>
                  <a:gd name="T24" fmla="*/ 11 w 40"/>
                  <a:gd name="T25" fmla="*/ 33 h 39"/>
                  <a:gd name="T26" fmla="*/ 20 w 40"/>
                  <a:gd name="T27" fmla="*/ 37 h 39"/>
                  <a:gd name="T28" fmla="*/ 30 w 40"/>
                  <a:gd name="T29" fmla="*/ 33 h 39"/>
                  <a:gd name="T30" fmla="*/ 33 w 40"/>
                  <a:gd name="T31" fmla="*/ 20 h 39"/>
                  <a:gd name="T32" fmla="*/ 29 w 40"/>
                  <a:gd name="T33" fmla="*/ 6 h 39"/>
                  <a:gd name="T34" fmla="*/ 20 w 40"/>
                  <a:gd name="T35" fmla="*/ 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39">
                    <a:moveTo>
                      <a:pt x="21" y="0"/>
                    </a:moveTo>
                    <a:cubicBezTo>
                      <a:pt x="26" y="0"/>
                      <a:pt x="31" y="2"/>
                      <a:pt x="34" y="6"/>
                    </a:cubicBezTo>
                    <a:cubicBezTo>
                      <a:pt x="38" y="9"/>
                      <a:pt x="40" y="14"/>
                      <a:pt x="40" y="19"/>
                    </a:cubicBezTo>
                    <a:cubicBezTo>
                      <a:pt x="40" y="25"/>
                      <a:pt x="38" y="30"/>
                      <a:pt x="34" y="34"/>
                    </a:cubicBezTo>
                    <a:cubicBezTo>
                      <a:pt x="30" y="37"/>
                      <a:pt x="26" y="39"/>
                      <a:pt x="20" y="39"/>
                    </a:cubicBezTo>
                    <a:cubicBezTo>
                      <a:pt x="14" y="39"/>
                      <a:pt x="10" y="37"/>
                      <a:pt x="6" y="34"/>
                    </a:cubicBezTo>
                    <a:cubicBezTo>
                      <a:pt x="2" y="30"/>
                      <a:pt x="0" y="25"/>
                      <a:pt x="0" y="20"/>
                    </a:cubicBezTo>
                    <a:cubicBezTo>
                      <a:pt x="0" y="14"/>
                      <a:pt x="2" y="9"/>
                      <a:pt x="7" y="5"/>
                    </a:cubicBezTo>
                    <a:cubicBezTo>
                      <a:pt x="11" y="2"/>
                      <a:pt x="15" y="0"/>
                      <a:pt x="21" y="0"/>
                    </a:cubicBezTo>
                    <a:close/>
                    <a:moveTo>
                      <a:pt x="20" y="2"/>
                    </a:moveTo>
                    <a:cubicBezTo>
                      <a:pt x="16" y="2"/>
                      <a:pt x="13" y="3"/>
                      <a:pt x="11" y="6"/>
                    </a:cubicBezTo>
                    <a:cubicBezTo>
                      <a:pt x="8" y="9"/>
                      <a:pt x="7" y="13"/>
                      <a:pt x="7" y="19"/>
                    </a:cubicBezTo>
                    <a:cubicBezTo>
                      <a:pt x="7" y="26"/>
                      <a:pt x="8" y="30"/>
                      <a:pt x="11" y="33"/>
                    </a:cubicBezTo>
                    <a:cubicBezTo>
                      <a:pt x="13" y="36"/>
                      <a:pt x="16" y="37"/>
                      <a:pt x="20" y="37"/>
                    </a:cubicBezTo>
                    <a:cubicBezTo>
                      <a:pt x="24" y="37"/>
                      <a:pt x="27" y="36"/>
                      <a:pt x="30" y="33"/>
                    </a:cubicBezTo>
                    <a:cubicBezTo>
                      <a:pt x="32" y="30"/>
                      <a:pt x="33" y="26"/>
                      <a:pt x="33" y="20"/>
                    </a:cubicBezTo>
                    <a:cubicBezTo>
                      <a:pt x="33" y="14"/>
                      <a:pt x="32" y="9"/>
                      <a:pt x="29" y="6"/>
                    </a:cubicBezTo>
                    <a:cubicBezTo>
                      <a:pt x="27" y="3"/>
                      <a:pt x="24" y="2"/>
                      <a:pt x="2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Freeform 40"/>
              <p:cNvSpPr/>
              <p:nvPr/>
            </p:nvSpPr>
            <p:spPr bwMode="auto">
              <a:xfrm>
                <a:off x="4052" y="2326"/>
                <a:ext cx="59" cy="71"/>
              </a:xfrm>
              <a:custGeom>
                <a:avLst/>
                <a:gdLst>
                  <a:gd name="T0" fmla="*/ 12 w 31"/>
                  <a:gd name="T1" fmla="*/ 2 h 37"/>
                  <a:gd name="T2" fmla="*/ 12 w 31"/>
                  <a:gd name="T3" fmla="*/ 17 h 37"/>
                  <a:gd name="T4" fmla="*/ 19 w 31"/>
                  <a:gd name="T5" fmla="*/ 17 h 37"/>
                  <a:gd name="T6" fmla="*/ 23 w 31"/>
                  <a:gd name="T7" fmla="*/ 16 h 37"/>
                  <a:gd name="T8" fmla="*/ 25 w 31"/>
                  <a:gd name="T9" fmla="*/ 12 h 37"/>
                  <a:gd name="T10" fmla="*/ 26 w 31"/>
                  <a:gd name="T11" fmla="*/ 12 h 37"/>
                  <a:gd name="T12" fmla="*/ 26 w 31"/>
                  <a:gd name="T13" fmla="*/ 24 h 37"/>
                  <a:gd name="T14" fmla="*/ 25 w 31"/>
                  <a:gd name="T15" fmla="*/ 24 h 37"/>
                  <a:gd name="T16" fmla="*/ 24 w 31"/>
                  <a:gd name="T17" fmla="*/ 21 h 37"/>
                  <a:gd name="T18" fmla="*/ 22 w 31"/>
                  <a:gd name="T19" fmla="*/ 20 h 37"/>
                  <a:gd name="T20" fmla="*/ 19 w 31"/>
                  <a:gd name="T21" fmla="*/ 19 h 37"/>
                  <a:gd name="T22" fmla="*/ 12 w 31"/>
                  <a:gd name="T23" fmla="*/ 19 h 37"/>
                  <a:gd name="T24" fmla="*/ 12 w 31"/>
                  <a:gd name="T25" fmla="*/ 31 h 37"/>
                  <a:gd name="T26" fmla="*/ 12 w 31"/>
                  <a:gd name="T27" fmla="*/ 34 h 37"/>
                  <a:gd name="T28" fmla="*/ 13 w 31"/>
                  <a:gd name="T29" fmla="*/ 36 h 37"/>
                  <a:gd name="T30" fmla="*/ 16 w 31"/>
                  <a:gd name="T31" fmla="*/ 36 h 37"/>
                  <a:gd name="T32" fmla="*/ 18 w 31"/>
                  <a:gd name="T33" fmla="*/ 36 h 37"/>
                  <a:gd name="T34" fmla="*/ 18 w 31"/>
                  <a:gd name="T35" fmla="*/ 37 h 37"/>
                  <a:gd name="T36" fmla="*/ 0 w 31"/>
                  <a:gd name="T37" fmla="*/ 37 h 37"/>
                  <a:gd name="T38" fmla="*/ 0 w 31"/>
                  <a:gd name="T39" fmla="*/ 36 h 37"/>
                  <a:gd name="T40" fmla="*/ 1 w 31"/>
                  <a:gd name="T41" fmla="*/ 36 h 37"/>
                  <a:gd name="T42" fmla="*/ 5 w 31"/>
                  <a:gd name="T43" fmla="*/ 35 h 37"/>
                  <a:gd name="T44" fmla="*/ 6 w 31"/>
                  <a:gd name="T45" fmla="*/ 31 h 37"/>
                  <a:gd name="T46" fmla="*/ 6 w 31"/>
                  <a:gd name="T47" fmla="*/ 7 h 37"/>
                  <a:gd name="T48" fmla="*/ 5 w 31"/>
                  <a:gd name="T49" fmla="*/ 3 h 37"/>
                  <a:gd name="T50" fmla="*/ 4 w 31"/>
                  <a:gd name="T51" fmla="*/ 2 h 37"/>
                  <a:gd name="T52" fmla="*/ 1 w 31"/>
                  <a:gd name="T53" fmla="*/ 1 h 37"/>
                  <a:gd name="T54" fmla="*/ 0 w 31"/>
                  <a:gd name="T55" fmla="*/ 1 h 37"/>
                  <a:gd name="T56" fmla="*/ 0 w 31"/>
                  <a:gd name="T57" fmla="*/ 0 h 37"/>
                  <a:gd name="T58" fmla="*/ 31 w 31"/>
                  <a:gd name="T59" fmla="*/ 0 h 37"/>
                  <a:gd name="T60" fmla="*/ 31 w 31"/>
                  <a:gd name="T61" fmla="*/ 8 h 37"/>
                  <a:gd name="T62" fmla="*/ 30 w 31"/>
                  <a:gd name="T63" fmla="*/ 8 h 37"/>
                  <a:gd name="T64" fmla="*/ 28 w 31"/>
                  <a:gd name="T65" fmla="*/ 4 h 37"/>
                  <a:gd name="T66" fmla="*/ 26 w 31"/>
                  <a:gd name="T67" fmla="*/ 3 h 37"/>
                  <a:gd name="T68" fmla="*/ 21 w 31"/>
                  <a:gd name="T69" fmla="*/ 2 h 37"/>
                  <a:gd name="T70" fmla="*/ 12 w 31"/>
                  <a:gd name="T71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1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21" y="17"/>
                      <a:pt x="22" y="16"/>
                      <a:pt x="23" y="16"/>
                    </a:cubicBezTo>
                    <a:cubicBezTo>
                      <a:pt x="24" y="15"/>
                      <a:pt x="24" y="14"/>
                      <a:pt x="25" y="1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3"/>
                      <a:pt x="24" y="22"/>
                      <a:pt x="24" y="21"/>
                    </a:cubicBezTo>
                    <a:cubicBezTo>
                      <a:pt x="24" y="20"/>
                      <a:pt x="23" y="20"/>
                      <a:pt x="22" y="20"/>
                    </a:cubicBezTo>
                    <a:cubicBezTo>
                      <a:pt x="22" y="19"/>
                      <a:pt x="21" y="19"/>
                      <a:pt x="19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5"/>
                      <a:pt x="13" y="35"/>
                      <a:pt x="13" y="36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5" y="3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3" y="1"/>
                      <a:pt x="2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29" y="6"/>
                      <a:pt x="29" y="5"/>
                      <a:pt x="28" y="4"/>
                    </a:cubicBezTo>
                    <a:cubicBezTo>
                      <a:pt x="27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1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" name="Freeform 41"/>
              <p:cNvSpPr>
                <a:spLocks noEditPoints="1"/>
              </p:cNvSpPr>
              <p:nvPr/>
            </p:nvSpPr>
            <p:spPr bwMode="auto">
              <a:xfrm>
                <a:off x="4145" y="2326"/>
                <a:ext cx="59" cy="71"/>
              </a:xfrm>
              <a:custGeom>
                <a:avLst/>
                <a:gdLst>
                  <a:gd name="T0" fmla="*/ 11 w 31"/>
                  <a:gd name="T1" fmla="*/ 20 h 37"/>
                  <a:gd name="T2" fmla="*/ 11 w 31"/>
                  <a:gd name="T3" fmla="*/ 31 h 37"/>
                  <a:gd name="T4" fmla="*/ 12 w 31"/>
                  <a:gd name="T5" fmla="*/ 35 h 37"/>
                  <a:gd name="T6" fmla="*/ 16 w 31"/>
                  <a:gd name="T7" fmla="*/ 36 h 37"/>
                  <a:gd name="T8" fmla="*/ 17 w 31"/>
                  <a:gd name="T9" fmla="*/ 36 h 37"/>
                  <a:gd name="T10" fmla="*/ 17 w 31"/>
                  <a:gd name="T11" fmla="*/ 37 h 37"/>
                  <a:gd name="T12" fmla="*/ 0 w 31"/>
                  <a:gd name="T13" fmla="*/ 37 h 37"/>
                  <a:gd name="T14" fmla="*/ 0 w 31"/>
                  <a:gd name="T15" fmla="*/ 36 h 37"/>
                  <a:gd name="T16" fmla="*/ 1 w 31"/>
                  <a:gd name="T17" fmla="*/ 36 h 37"/>
                  <a:gd name="T18" fmla="*/ 5 w 31"/>
                  <a:gd name="T19" fmla="*/ 35 h 37"/>
                  <a:gd name="T20" fmla="*/ 6 w 31"/>
                  <a:gd name="T21" fmla="*/ 31 h 37"/>
                  <a:gd name="T22" fmla="*/ 6 w 31"/>
                  <a:gd name="T23" fmla="*/ 7 h 37"/>
                  <a:gd name="T24" fmla="*/ 5 w 31"/>
                  <a:gd name="T25" fmla="*/ 2 h 37"/>
                  <a:gd name="T26" fmla="*/ 1 w 31"/>
                  <a:gd name="T27" fmla="*/ 1 h 37"/>
                  <a:gd name="T28" fmla="*/ 0 w 31"/>
                  <a:gd name="T29" fmla="*/ 1 h 37"/>
                  <a:gd name="T30" fmla="*/ 0 w 31"/>
                  <a:gd name="T31" fmla="*/ 0 h 37"/>
                  <a:gd name="T32" fmla="*/ 15 w 31"/>
                  <a:gd name="T33" fmla="*/ 0 h 37"/>
                  <a:gd name="T34" fmla="*/ 24 w 31"/>
                  <a:gd name="T35" fmla="*/ 1 h 37"/>
                  <a:gd name="T36" fmla="*/ 29 w 31"/>
                  <a:gd name="T37" fmla="*/ 5 h 37"/>
                  <a:gd name="T38" fmla="*/ 31 w 31"/>
                  <a:gd name="T39" fmla="*/ 10 h 37"/>
                  <a:gd name="T40" fmla="*/ 28 w 31"/>
                  <a:gd name="T41" fmla="*/ 18 h 37"/>
                  <a:gd name="T42" fmla="*/ 18 w 31"/>
                  <a:gd name="T43" fmla="*/ 21 h 37"/>
                  <a:gd name="T44" fmla="*/ 15 w 31"/>
                  <a:gd name="T45" fmla="*/ 20 h 37"/>
                  <a:gd name="T46" fmla="*/ 11 w 31"/>
                  <a:gd name="T47" fmla="*/ 20 h 37"/>
                  <a:gd name="T48" fmla="*/ 11 w 31"/>
                  <a:gd name="T49" fmla="*/ 18 h 37"/>
                  <a:gd name="T50" fmla="*/ 14 w 31"/>
                  <a:gd name="T51" fmla="*/ 19 h 37"/>
                  <a:gd name="T52" fmla="*/ 16 w 31"/>
                  <a:gd name="T53" fmla="*/ 19 h 37"/>
                  <a:gd name="T54" fmla="*/ 22 w 31"/>
                  <a:gd name="T55" fmla="*/ 17 h 37"/>
                  <a:gd name="T56" fmla="*/ 24 w 31"/>
                  <a:gd name="T57" fmla="*/ 11 h 37"/>
                  <a:gd name="T58" fmla="*/ 23 w 31"/>
                  <a:gd name="T59" fmla="*/ 6 h 37"/>
                  <a:gd name="T60" fmla="*/ 20 w 31"/>
                  <a:gd name="T61" fmla="*/ 3 h 37"/>
                  <a:gd name="T62" fmla="*/ 15 w 31"/>
                  <a:gd name="T63" fmla="*/ 2 h 37"/>
                  <a:gd name="T64" fmla="*/ 11 w 31"/>
                  <a:gd name="T65" fmla="*/ 3 h 37"/>
                  <a:gd name="T66" fmla="*/ 11 w 31"/>
                  <a:gd name="T67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" h="37">
                    <a:moveTo>
                      <a:pt x="11" y="20"/>
                    </a:move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2" y="35"/>
                      <a:pt x="12" y="35"/>
                    </a:cubicBezTo>
                    <a:cubicBezTo>
                      <a:pt x="13" y="36"/>
                      <a:pt x="14" y="36"/>
                      <a:pt x="16" y="36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7" y="37"/>
                      <a:pt x="17" y="37"/>
                      <a:pt x="17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9" y="0"/>
                      <a:pt x="21" y="0"/>
                      <a:pt x="24" y="1"/>
                    </a:cubicBezTo>
                    <a:cubicBezTo>
                      <a:pt x="26" y="2"/>
                      <a:pt x="27" y="3"/>
                      <a:pt x="29" y="5"/>
                    </a:cubicBezTo>
                    <a:cubicBezTo>
                      <a:pt x="30" y="6"/>
                      <a:pt x="31" y="8"/>
                      <a:pt x="31" y="10"/>
                    </a:cubicBezTo>
                    <a:cubicBezTo>
                      <a:pt x="31" y="13"/>
                      <a:pt x="30" y="16"/>
                      <a:pt x="28" y="18"/>
                    </a:cubicBezTo>
                    <a:cubicBezTo>
                      <a:pt x="26" y="20"/>
                      <a:pt x="22" y="21"/>
                      <a:pt x="18" y="21"/>
                    </a:cubicBezTo>
                    <a:cubicBezTo>
                      <a:pt x="17" y="21"/>
                      <a:pt x="16" y="21"/>
                      <a:pt x="15" y="20"/>
                    </a:cubicBezTo>
                    <a:cubicBezTo>
                      <a:pt x="14" y="20"/>
                      <a:pt x="13" y="20"/>
                      <a:pt x="11" y="20"/>
                    </a:cubicBezTo>
                    <a:close/>
                    <a:moveTo>
                      <a:pt x="11" y="18"/>
                    </a:moveTo>
                    <a:cubicBezTo>
                      <a:pt x="13" y="18"/>
                      <a:pt x="13" y="19"/>
                      <a:pt x="14" y="19"/>
                    </a:cubicBezTo>
                    <a:cubicBezTo>
                      <a:pt x="15" y="19"/>
                      <a:pt x="16" y="19"/>
                      <a:pt x="16" y="19"/>
                    </a:cubicBezTo>
                    <a:cubicBezTo>
                      <a:pt x="19" y="19"/>
                      <a:pt x="20" y="18"/>
                      <a:pt x="22" y="17"/>
                    </a:cubicBezTo>
                    <a:cubicBezTo>
                      <a:pt x="23" y="15"/>
                      <a:pt x="24" y="13"/>
                      <a:pt x="24" y="11"/>
                    </a:cubicBezTo>
                    <a:cubicBezTo>
                      <a:pt x="24" y="9"/>
                      <a:pt x="24" y="8"/>
                      <a:pt x="23" y="6"/>
                    </a:cubicBezTo>
                    <a:cubicBezTo>
                      <a:pt x="22" y="5"/>
                      <a:pt x="21" y="4"/>
                      <a:pt x="20" y="3"/>
                    </a:cubicBezTo>
                    <a:cubicBezTo>
                      <a:pt x="19" y="3"/>
                      <a:pt x="17" y="2"/>
                      <a:pt x="15" y="2"/>
                    </a:cubicBezTo>
                    <a:cubicBezTo>
                      <a:pt x="14" y="2"/>
                      <a:pt x="13" y="2"/>
                      <a:pt x="11" y="3"/>
                    </a:cubicBezTo>
                    <a:lnTo>
                      <a:pt x="11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" name="Freeform 42"/>
              <p:cNvSpPr/>
              <p:nvPr/>
            </p:nvSpPr>
            <p:spPr bwMode="auto">
              <a:xfrm>
                <a:off x="4210" y="2326"/>
                <a:ext cx="67" cy="71"/>
              </a:xfrm>
              <a:custGeom>
                <a:avLst/>
                <a:gdLst>
                  <a:gd name="T0" fmla="*/ 12 w 35"/>
                  <a:gd name="T1" fmla="*/ 2 h 37"/>
                  <a:gd name="T2" fmla="*/ 12 w 35"/>
                  <a:gd name="T3" fmla="*/ 17 h 37"/>
                  <a:gd name="T4" fmla="*/ 21 w 35"/>
                  <a:gd name="T5" fmla="*/ 17 h 37"/>
                  <a:gd name="T6" fmla="*/ 25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6 w 35"/>
                  <a:gd name="T17" fmla="*/ 21 h 37"/>
                  <a:gd name="T18" fmla="*/ 24 w 35"/>
                  <a:gd name="T19" fmla="*/ 19 h 37"/>
                  <a:gd name="T20" fmla="*/ 21 w 35"/>
                  <a:gd name="T21" fmla="*/ 19 h 37"/>
                  <a:gd name="T22" fmla="*/ 12 w 35"/>
                  <a:gd name="T23" fmla="*/ 19 h 37"/>
                  <a:gd name="T24" fmla="*/ 12 w 35"/>
                  <a:gd name="T25" fmla="*/ 31 h 37"/>
                  <a:gd name="T26" fmla="*/ 12 w 35"/>
                  <a:gd name="T27" fmla="*/ 34 h 37"/>
                  <a:gd name="T28" fmla="*/ 13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2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1 w 35"/>
                  <a:gd name="T49" fmla="*/ 36 h 37"/>
                  <a:gd name="T50" fmla="*/ 4 w 35"/>
                  <a:gd name="T51" fmla="*/ 36 h 37"/>
                  <a:gd name="T52" fmla="*/ 5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1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2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29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2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3" y="17"/>
                      <a:pt x="24" y="16"/>
                      <a:pt x="25" y="16"/>
                    </a:cubicBezTo>
                    <a:cubicBezTo>
                      <a:pt x="26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3"/>
                      <a:pt x="26" y="21"/>
                      <a:pt x="26" y="21"/>
                    </a:cubicBezTo>
                    <a:cubicBezTo>
                      <a:pt x="26" y="20"/>
                      <a:pt x="25" y="20"/>
                      <a:pt x="24" y="19"/>
                    </a:cubicBezTo>
                    <a:cubicBezTo>
                      <a:pt x="24" y="19"/>
                      <a:pt x="22" y="19"/>
                      <a:pt x="2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4"/>
                      <a:pt x="12" y="35"/>
                      <a:pt x="13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1" y="32"/>
                      <a:pt x="33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3" y="36"/>
                      <a:pt x="4" y="36"/>
                    </a:cubicBezTo>
                    <a:cubicBezTo>
                      <a:pt x="5" y="35"/>
                      <a:pt x="5" y="35"/>
                      <a:pt x="5" y="34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6"/>
                      <a:pt x="30" y="5"/>
                      <a:pt x="29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6" y="2"/>
                      <a:pt x="25" y="2"/>
                      <a:pt x="23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" name="Freeform 43"/>
              <p:cNvSpPr/>
              <p:nvPr/>
            </p:nvSpPr>
            <p:spPr bwMode="auto">
              <a:xfrm>
                <a:off x="4283" y="2326"/>
                <a:ext cx="65" cy="71"/>
              </a:xfrm>
              <a:custGeom>
                <a:avLst/>
                <a:gdLst>
                  <a:gd name="T0" fmla="*/ 34 w 34"/>
                  <a:gd name="T1" fmla="*/ 0 h 37"/>
                  <a:gd name="T2" fmla="*/ 34 w 34"/>
                  <a:gd name="T3" fmla="*/ 9 h 37"/>
                  <a:gd name="T4" fmla="*/ 33 w 34"/>
                  <a:gd name="T5" fmla="*/ 9 h 37"/>
                  <a:gd name="T6" fmla="*/ 32 w 34"/>
                  <a:gd name="T7" fmla="*/ 5 h 37"/>
                  <a:gd name="T8" fmla="*/ 30 w 34"/>
                  <a:gd name="T9" fmla="*/ 3 h 37"/>
                  <a:gd name="T10" fmla="*/ 26 w 34"/>
                  <a:gd name="T11" fmla="*/ 2 h 37"/>
                  <a:gd name="T12" fmla="*/ 20 w 34"/>
                  <a:gd name="T13" fmla="*/ 2 h 37"/>
                  <a:gd name="T14" fmla="*/ 20 w 34"/>
                  <a:gd name="T15" fmla="*/ 31 h 37"/>
                  <a:gd name="T16" fmla="*/ 21 w 34"/>
                  <a:gd name="T17" fmla="*/ 35 h 37"/>
                  <a:gd name="T18" fmla="*/ 24 w 34"/>
                  <a:gd name="T19" fmla="*/ 36 h 37"/>
                  <a:gd name="T20" fmla="*/ 26 w 34"/>
                  <a:gd name="T21" fmla="*/ 36 h 37"/>
                  <a:gd name="T22" fmla="*/ 26 w 34"/>
                  <a:gd name="T23" fmla="*/ 37 h 37"/>
                  <a:gd name="T24" fmla="*/ 8 w 34"/>
                  <a:gd name="T25" fmla="*/ 37 h 37"/>
                  <a:gd name="T26" fmla="*/ 8 w 34"/>
                  <a:gd name="T27" fmla="*/ 36 h 37"/>
                  <a:gd name="T28" fmla="*/ 10 w 34"/>
                  <a:gd name="T29" fmla="*/ 36 h 37"/>
                  <a:gd name="T30" fmla="*/ 13 w 34"/>
                  <a:gd name="T31" fmla="*/ 35 h 37"/>
                  <a:gd name="T32" fmla="*/ 14 w 34"/>
                  <a:gd name="T33" fmla="*/ 31 h 37"/>
                  <a:gd name="T34" fmla="*/ 14 w 34"/>
                  <a:gd name="T35" fmla="*/ 2 h 37"/>
                  <a:gd name="T36" fmla="*/ 9 w 34"/>
                  <a:gd name="T37" fmla="*/ 2 h 37"/>
                  <a:gd name="T38" fmla="*/ 5 w 34"/>
                  <a:gd name="T39" fmla="*/ 3 h 37"/>
                  <a:gd name="T40" fmla="*/ 2 w 34"/>
                  <a:gd name="T41" fmla="*/ 5 h 37"/>
                  <a:gd name="T42" fmla="*/ 1 w 34"/>
                  <a:gd name="T43" fmla="*/ 9 h 37"/>
                  <a:gd name="T44" fmla="*/ 0 w 34"/>
                  <a:gd name="T45" fmla="*/ 9 h 37"/>
                  <a:gd name="T46" fmla="*/ 0 w 34"/>
                  <a:gd name="T47" fmla="*/ 0 h 37"/>
                  <a:gd name="T48" fmla="*/ 34 w 34"/>
                  <a:gd name="T4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37">
                    <a:moveTo>
                      <a:pt x="34" y="0"/>
                    </a:move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7"/>
                      <a:pt x="33" y="6"/>
                      <a:pt x="32" y="5"/>
                    </a:cubicBezTo>
                    <a:cubicBezTo>
                      <a:pt x="32" y="4"/>
                      <a:pt x="31" y="4"/>
                      <a:pt x="30" y="3"/>
                    </a:cubicBezTo>
                    <a:cubicBezTo>
                      <a:pt x="29" y="3"/>
                      <a:pt x="27" y="2"/>
                      <a:pt x="26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3"/>
                      <a:pt x="20" y="35"/>
                      <a:pt x="21" y="35"/>
                    </a:cubicBezTo>
                    <a:cubicBezTo>
                      <a:pt x="21" y="36"/>
                      <a:pt x="23" y="36"/>
                      <a:pt x="24" y="36"/>
                    </a:cubicBezTo>
                    <a:cubicBezTo>
                      <a:pt x="26" y="36"/>
                      <a:pt x="26" y="36"/>
                      <a:pt x="26" y="36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1" y="36"/>
                      <a:pt x="13" y="36"/>
                      <a:pt x="13" y="35"/>
                    </a:cubicBezTo>
                    <a:cubicBezTo>
                      <a:pt x="14" y="34"/>
                      <a:pt x="14" y="33"/>
                      <a:pt x="14" y="3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2"/>
                      <a:pt x="6" y="2"/>
                      <a:pt x="5" y="3"/>
                    </a:cubicBezTo>
                    <a:cubicBezTo>
                      <a:pt x="4" y="3"/>
                      <a:pt x="3" y="4"/>
                      <a:pt x="2" y="5"/>
                    </a:cubicBezTo>
                    <a:cubicBezTo>
                      <a:pt x="1" y="6"/>
                      <a:pt x="1" y="7"/>
                      <a:pt x="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3" name="Freeform 44"/>
              <p:cNvSpPr>
                <a:spLocks noEditPoints="1"/>
              </p:cNvSpPr>
              <p:nvPr/>
            </p:nvSpPr>
            <p:spPr bwMode="auto">
              <a:xfrm>
                <a:off x="4351" y="2326"/>
                <a:ext cx="79" cy="71"/>
              </a:xfrm>
              <a:custGeom>
                <a:avLst/>
                <a:gdLst>
                  <a:gd name="T0" fmla="*/ 41 w 41"/>
                  <a:gd name="T1" fmla="*/ 37 h 37"/>
                  <a:gd name="T2" fmla="*/ 30 w 41"/>
                  <a:gd name="T3" fmla="*/ 37 h 37"/>
                  <a:gd name="T4" fmla="*/ 16 w 41"/>
                  <a:gd name="T5" fmla="*/ 20 h 37"/>
                  <a:gd name="T6" fmla="*/ 14 w 41"/>
                  <a:gd name="T7" fmla="*/ 20 h 37"/>
                  <a:gd name="T8" fmla="*/ 13 w 41"/>
                  <a:gd name="T9" fmla="*/ 20 h 37"/>
                  <a:gd name="T10" fmla="*/ 12 w 41"/>
                  <a:gd name="T11" fmla="*/ 20 h 37"/>
                  <a:gd name="T12" fmla="*/ 12 w 41"/>
                  <a:gd name="T13" fmla="*/ 31 h 37"/>
                  <a:gd name="T14" fmla="*/ 13 w 41"/>
                  <a:gd name="T15" fmla="*/ 35 h 37"/>
                  <a:gd name="T16" fmla="*/ 16 w 41"/>
                  <a:gd name="T17" fmla="*/ 36 h 37"/>
                  <a:gd name="T18" fmla="*/ 18 w 41"/>
                  <a:gd name="T19" fmla="*/ 36 h 37"/>
                  <a:gd name="T20" fmla="*/ 18 w 41"/>
                  <a:gd name="T21" fmla="*/ 37 h 37"/>
                  <a:gd name="T22" fmla="*/ 0 w 41"/>
                  <a:gd name="T23" fmla="*/ 37 h 37"/>
                  <a:gd name="T24" fmla="*/ 0 w 41"/>
                  <a:gd name="T25" fmla="*/ 36 h 37"/>
                  <a:gd name="T26" fmla="*/ 2 w 41"/>
                  <a:gd name="T27" fmla="*/ 36 h 37"/>
                  <a:gd name="T28" fmla="*/ 5 w 41"/>
                  <a:gd name="T29" fmla="*/ 35 h 37"/>
                  <a:gd name="T30" fmla="*/ 6 w 41"/>
                  <a:gd name="T31" fmla="*/ 31 h 37"/>
                  <a:gd name="T32" fmla="*/ 6 w 41"/>
                  <a:gd name="T33" fmla="*/ 7 h 37"/>
                  <a:gd name="T34" fmla="*/ 5 w 41"/>
                  <a:gd name="T35" fmla="*/ 2 h 37"/>
                  <a:gd name="T36" fmla="*/ 2 w 41"/>
                  <a:gd name="T37" fmla="*/ 1 h 37"/>
                  <a:gd name="T38" fmla="*/ 0 w 41"/>
                  <a:gd name="T39" fmla="*/ 1 h 37"/>
                  <a:gd name="T40" fmla="*/ 0 w 41"/>
                  <a:gd name="T41" fmla="*/ 0 h 37"/>
                  <a:gd name="T42" fmla="*/ 15 w 41"/>
                  <a:gd name="T43" fmla="*/ 0 h 37"/>
                  <a:gd name="T44" fmla="*/ 25 w 41"/>
                  <a:gd name="T45" fmla="*/ 1 h 37"/>
                  <a:gd name="T46" fmla="*/ 30 w 41"/>
                  <a:gd name="T47" fmla="*/ 4 h 37"/>
                  <a:gd name="T48" fmla="*/ 32 w 41"/>
                  <a:gd name="T49" fmla="*/ 10 h 37"/>
                  <a:gd name="T50" fmla="*/ 30 w 41"/>
                  <a:gd name="T51" fmla="*/ 16 h 37"/>
                  <a:gd name="T52" fmla="*/ 22 w 41"/>
                  <a:gd name="T53" fmla="*/ 19 h 37"/>
                  <a:gd name="T54" fmla="*/ 31 w 41"/>
                  <a:gd name="T55" fmla="*/ 30 h 37"/>
                  <a:gd name="T56" fmla="*/ 36 w 41"/>
                  <a:gd name="T57" fmla="*/ 35 h 37"/>
                  <a:gd name="T58" fmla="*/ 41 w 41"/>
                  <a:gd name="T59" fmla="*/ 36 h 37"/>
                  <a:gd name="T60" fmla="*/ 41 w 41"/>
                  <a:gd name="T61" fmla="*/ 37 h 37"/>
                  <a:gd name="T62" fmla="*/ 12 w 41"/>
                  <a:gd name="T63" fmla="*/ 18 h 37"/>
                  <a:gd name="T64" fmla="*/ 13 w 41"/>
                  <a:gd name="T65" fmla="*/ 18 h 37"/>
                  <a:gd name="T66" fmla="*/ 14 w 41"/>
                  <a:gd name="T67" fmla="*/ 18 h 37"/>
                  <a:gd name="T68" fmla="*/ 22 w 41"/>
                  <a:gd name="T69" fmla="*/ 16 h 37"/>
                  <a:gd name="T70" fmla="*/ 25 w 41"/>
                  <a:gd name="T71" fmla="*/ 10 h 37"/>
                  <a:gd name="T72" fmla="*/ 23 w 41"/>
                  <a:gd name="T73" fmla="*/ 4 h 37"/>
                  <a:gd name="T74" fmla="*/ 17 w 41"/>
                  <a:gd name="T75" fmla="*/ 2 h 37"/>
                  <a:gd name="T76" fmla="*/ 12 w 41"/>
                  <a:gd name="T77" fmla="*/ 3 h 37"/>
                  <a:gd name="T78" fmla="*/ 12 w 41"/>
                  <a:gd name="T7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37">
                    <a:moveTo>
                      <a:pt x="41" y="37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20"/>
                      <a:pt x="14" y="20"/>
                      <a:pt x="14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5"/>
                      <a:pt x="13" y="35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0" y="0"/>
                      <a:pt x="23" y="0"/>
                      <a:pt x="25" y="1"/>
                    </a:cubicBezTo>
                    <a:cubicBezTo>
                      <a:pt x="27" y="1"/>
                      <a:pt x="29" y="3"/>
                      <a:pt x="30" y="4"/>
                    </a:cubicBezTo>
                    <a:cubicBezTo>
                      <a:pt x="32" y="6"/>
                      <a:pt x="32" y="7"/>
                      <a:pt x="32" y="10"/>
                    </a:cubicBezTo>
                    <a:cubicBezTo>
                      <a:pt x="32" y="12"/>
                      <a:pt x="31" y="14"/>
                      <a:pt x="30" y="16"/>
                    </a:cubicBezTo>
                    <a:cubicBezTo>
                      <a:pt x="28" y="17"/>
                      <a:pt x="26" y="18"/>
                      <a:pt x="22" y="19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3" y="32"/>
                      <a:pt x="34" y="34"/>
                      <a:pt x="36" y="35"/>
                    </a:cubicBezTo>
                    <a:cubicBezTo>
                      <a:pt x="37" y="36"/>
                      <a:pt x="39" y="36"/>
                      <a:pt x="41" y="36"/>
                    </a:cubicBezTo>
                    <a:lnTo>
                      <a:pt x="41" y="37"/>
                    </a:lnTo>
                    <a:close/>
                    <a:moveTo>
                      <a:pt x="12" y="18"/>
                    </a:moveTo>
                    <a:cubicBezTo>
                      <a:pt x="12" y="18"/>
                      <a:pt x="13" y="18"/>
                      <a:pt x="13" y="18"/>
                    </a:cubicBezTo>
                    <a:cubicBezTo>
                      <a:pt x="13" y="18"/>
                      <a:pt x="13" y="18"/>
                      <a:pt x="14" y="18"/>
                    </a:cubicBezTo>
                    <a:cubicBezTo>
                      <a:pt x="18" y="18"/>
                      <a:pt x="20" y="17"/>
                      <a:pt x="22" y="16"/>
                    </a:cubicBezTo>
                    <a:cubicBezTo>
                      <a:pt x="24" y="14"/>
                      <a:pt x="25" y="12"/>
                      <a:pt x="25" y="10"/>
                    </a:cubicBezTo>
                    <a:cubicBezTo>
                      <a:pt x="25" y="8"/>
                      <a:pt x="25" y="6"/>
                      <a:pt x="23" y="4"/>
                    </a:cubicBezTo>
                    <a:cubicBezTo>
                      <a:pt x="21" y="3"/>
                      <a:pt x="19" y="2"/>
                      <a:pt x="17" y="2"/>
                    </a:cubicBezTo>
                    <a:cubicBezTo>
                      <a:pt x="16" y="2"/>
                      <a:pt x="14" y="2"/>
                      <a:pt x="12" y="3"/>
                    </a:cubicBezTo>
                    <a:lnTo>
                      <a:pt x="1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4" name="Freeform 45"/>
              <p:cNvSpPr>
                <a:spLocks noEditPoints="1"/>
              </p:cNvSpPr>
              <p:nvPr/>
            </p:nvSpPr>
            <p:spPr bwMode="auto">
              <a:xfrm>
                <a:off x="4432" y="2324"/>
                <a:ext cx="76" cy="75"/>
              </a:xfrm>
              <a:custGeom>
                <a:avLst/>
                <a:gdLst>
                  <a:gd name="T0" fmla="*/ 21 w 40"/>
                  <a:gd name="T1" fmla="*/ 0 h 39"/>
                  <a:gd name="T2" fmla="*/ 35 w 40"/>
                  <a:gd name="T3" fmla="*/ 6 h 39"/>
                  <a:gd name="T4" fmla="*/ 40 w 40"/>
                  <a:gd name="T5" fmla="*/ 19 h 39"/>
                  <a:gd name="T6" fmla="*/ 34 w 40"/>
                  <a:gd name="T7" fmla="*/ 34 h 39"/>
                  <a:gd name="T8" fmla="*/ 20 w 40"/>
                  <a:gd name="T9" fmla="*/ 39 h 39"/>
                  <a:gd name="T10" fmla="*/ 6 w 40"/>
                  <a:gd name="T11" fmla="*/ 34 h 39"/>
                  <a:gd name="T12" fmla="*/ 0 w 40"/>
                  <a:gd name="T13" fmla="*/ 20 h 39"/>
                  <a:gd name="T14" fmla="*/ 7 w 40"/>
                  <a:gd name="T15" fmla="*/ 5 h 39"/>
                  <a:gd name="T16" fmla="*/ 21 w 40"/>
                  <a:gd name="T17" fmla="*/ 0 h 39"/>
                  <a:gd name="T18" fmla="*/ 20 w 40"/>
                  <a:gd name="T19" fmla="*/ 2 h 39"/>
                  <a:gd name="T20" fmla="*/ 11 w 40"/>
                  <a:gd name="T21" fmla="*/ 6 h 39"/>
                  <a:gd name="T22" fmla="*/ 7 w 40"/>
                  <a:gd name="T23" fmla="*/ 19 h 39"/>
                  <a:gd name="T24" fmla="*/ 11 w 40"/>
                  <a:gd name="T25" fmla="*/ 33 h 39"/>
                  <a:gd name="T26" fmla="*/ 20 w 40"/>
                  <a:gd name="T27" fmla="*/ 37 h 39"/>
                  <a:gd name="T28" fmla="*/ 30 w 40"/>
                  <a:gd name="T29" fmla="*/ 33 h 39"/>
                  <a:gd name="T30" fmla="*/ 33 w 40"/>
                  <a:gd name="T31" fmla="*/ 20 h 39"/>
                  <a:gd name="T32" fmla="*/ 29 w 40"/>
                  <a:gd name="T33" fmla="*/ 6 h 39"/>
                  <a:gd name="T34" fmla="*/ 20 w 40"/>
                  <a:gd name="T35" fmla="*/ 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39">
                    <a:moveTo>
                      <a:pt x="21" y="0"/>
                    </a:moveTo>
                    <a:cubicBezTo>
                      <a:pt x="26" y="0"/>
                      <a:pt x="31" y="2"/>
                      <a:pt x="35" y="6"/>
                    </a:cubicBezTo>
                    <a:cubicBezTo>
                      <a:pt x="38" y="9"/>
                      <a:pt x="40" y="14"/>
                      <a:pt x="40" y="19"/>
                    </a:cubicBezTo>
                    <a:cubicBezTo>
                      <a:pt x="40" y="25"/>
                      <a:pt x="38" y="30"/>
                      <a:pt x="34" y="34"/>
                    </a:cubicBezTo>
                    <a:cubicBezTo>
                      <a:pt x="31" y="37"/>
                      <a:pt x="26" y="39"/>
                      <a:pt x="20" y="39"/>
                    </a:cubicBezTo>
                    <a:cubicBezTo>
                      <a:pt x="14" y="39"/>
                      <a:pt x="10" y="37"/>
                      <a:pt x="6" y="34"/>
                    </a:cubicBezTo>
                    <a:cubicBezTo>
                      <a:pt x="2" y="30"/>
                      <a:pt x="0" y="25"/>
                      <a:pt x="0" y="20"/>
                    </a:cubicBezTo>
                    <a:cubicBezTo>
                      <a:pt x="0" y="14"/>
                      <a:pt x="2" y="9"/>
                      <a:pt x="7" y="5"/>
                    </a:cubicBezTo>
                    <a:cubicBezTo>
                      <a:pt x="11" y="2"/>
                      <a:pt x="15" y="0"/>
                      <a:pt x="21" y="0"/>
                    </a:cubicBezTo>
                    <a:close/>
                    <a:moveTo>
                      <a:pt x="20" y="2"/>
                    </a:moveTo>
                    <a:cubicBezTo>
                      <a:pt x="16" y="2"/>
                      <a:pt x="13" y="3"/>
                      <a:pt x="11" y="6"/>
                    </a:cubicBezTo>
                    <a:cubicBezTo>
                      <a:pt x="8" y="9"/>
                      <a:pt x="7" y="13"/>
                      <a:pt x="7" y="19"/>
                    </a:cubicBezTo>
                    <a:cubicBezTo>
                      <a:pt x="7" y="26"/>
                      <a:pt x="8" y="30"/>
                      <a:pt x="11" y="33"/>
                    </a:cubicBezTo>
                    <a:cubicBezTo>
                      <a:pt x="14" y="36"/>
                      <a:pt x="16" y="37"/>
                      <a:pt x="20" y="37"/>
                    </a:cubicBezTo>
                    <a:cubicBezTo>
                      <a:pt x="24" y="37"/>
                      <a:pt x="27" y="36"/>
                      <a:pt x="30" y="33"/>
                    </a:cubicBezTo>
                    <a:cubicBezTo>
                      <a:pt x="32" y="30"/>
                      <a:pt x="33" y="26"/>
                      <a:pt x="33" y="20"/>
                    </a:cubicBezTo>
                    <a:cubicBezTo>
                      <a:pt x="33" y="14"/>
                      <a:pt x="32" y="9"/>
                      <a:pt x="29" y="6"/>
                    </a:cubicBezTo>
                    <a:cubicBezTo>
                      <a:pt x="27" y="3"/>
                      <a:pt x="24" y="2"/>
                      <a:pt x="2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5" name="Freeform 46"/>
              <p:cNvSpPr/>
              <p:nvPr/>
            </p:nvSpPr>
            <p:spPr bwMode="auto">
              <a:xfrm>
                <a:off x="4514" y="2326"/>
                <a:ext cx="68" cy="71"/>
              </a:xfrm>
              <a:custGeom>
                <a:avLst/>
                <a:gdLst>
                  <a:gd name="T0" fmla="*/ 35 w 36"/>
                  <a:gd name="T1" fmla="*/ 27 h 37"/>
                  <a:gd name="T2" fmla="*/ 36 w 36"/>
                  <a:gd name="T3" fmla="*/ 27 h 37"/>
                  <a:gd name="T4" fmla="*/ 32 w 36"/>
                  <a:gd name="T5" fmla="*/ 37 h 37"/>
                  <a:gd name="T6" fmla="*/ 0 w 36"/>
                  <a:gd name="T7" fmla="*/ 37 h 37"/>
                  <a:gd name="T8" fmla="*/ 0 w 36"/>
                  <a:gd name="T9" fmla="*/ 36 h 37"/>
                  <a:gd name="T10" fmla="*/ 2 w 36"/>
                  <a:gd name="T11" fmla="*/ 36 h 37"/>
                  <a:gd name="T12" fmla="*/ 6 w 36"/>
                  <a:gd name="T13" fmla="*/ 35 h 37"/>
                  <a:gd name="T14" fmla="*/ 6 w 36"/>
                  <a:gd name="T15" fmla="*/ 31 h 37"/>
                  <a:gd name="T16" fmla="*/ 6 w 36"/>
                  <a:gd name="T17" fmla="*/ 7 h 37"/>
                  <a:gd name="T18" fmla="*/ 5 w 36"/>
                  <a:gd name="T19" fmla="*/ 2 h 37"/>
                  <a:gd name="T20" fmla="*/ 2 w 36"/>
                  <a:gd name="T21" fmla="*/ 1 h 37"/>
                  <a:gd name="T22" fmla="*/ 0 w 36"/>
                  <a:gd name="T23" fmla="*/ 1 h 37"/>
                  <a:gd name="T24" fmla="*/ 0 w 36"/>
                  <a:gd name="T25" fmla="*/ 0 h 37"/>
                  <a:gd name="T26" fmla="*/ 19 w 36"/>
                  <a:gd name="T27" fmla="*/ 0 h 37"/>
                  <a:gd name="T28" fmla="*/ 19 w 36"/>
                  <a:gd name="T29" fmla="*/ 1 h 37"/>
                  <a:gd name="T30" fmla="*/ 14 w 36"/>
                  <a:gd name="T31" fmla="*/ 2 h 37"/>
                  <a:gd name="T32" fmla="*/ 13 w 36"/>
                  <a:gd name="T33" fmla="*/ 3 h 37"/>
                  <a:gd name="T34" fmla="*/ 12 w 36"/>
                  <a:gd name="T35" fmla="*/ 7 h 37"/>
                  <a:gd name="T36" fmla="*/ 12 w 36"/>
                  <a:gd name="T37" fmla="*/ 31 h 37"/>
                  <a:gd name="T38" fmla="*/ 13 w 36"/>
                  <a:gd name="T39" fmla="*/ 34 h 37"/>
                  <a:gd name="T40" fmla="*/ 14 w 36"/>
                  <a:gd name="T41" fmla="*/ 35 h 37"/>
                  <a:gd name="T42" fmla="*/ 18 w 36"/>
                  <a:gd name="T43" fmla="*/ 35 h 37"/>
                  <a:gd name="T44" fmla="*/ 21 w 36"/>
                  <a:gd name="T45" fmla="*/ 35 h 37"/>
                  <a:gd name="T46" fmla="*/ 28 w 36"/>
                  <a:gd name="T47" fmla="*/ 34 h 37"/>
                  <a:gd name="T48" fmla="*/ 32 w 36"/>
                  <a:gd name="T49" fmla="*/ 32 h 37"/>
                  <a:gd name="T50" fmla="*/ 35 w 36"/>
                  <a:gd name="T51" fmla="*/ 2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6" h="37">
                    <a:moveTo>
                      <a:pt x="35" y="27"/>
                    </a:moveTo>
                    <a:cubicBezTo>
                      <a:pt x="36" y="27"/>
                      <a:pt x="36" y="27"/>
                      <a:pt x="36" y="2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7" y="1"/>
                      <a:pt x="15" y="1"/>
                      <a:pt x="14" y="2"/>
                    </a:cubicBezTo>
                    <a:cubicBezTo>
                      <a:pt x="13" y="2"/>
                      <a:pt x="13" y="2"/>
                      <a:pt x="13" y="3"/>
                    </a:cubicBezTo>
                    <a:cubicBezTo>
                      <a:pt x="12" y="4"/>
                      <a:pt x="12" y="5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2"/>
                      <a:pt x="12" y="33"/>
                      <a:pt x="13" y="34"/>
                    </a:cubicBezTo>
                    <a:cubicBezTo>
                      <a:pt x="13" y="34"/>
                      <a:pt x="13" y="35"/>
                      <a:pt x="14" y="35"/>
                    </a:cubicBezTo>
                    <a:cubicBezTo>
                      <a:pt x="14" y="35"/>
                      <a:pt x="16" y="35"/>
                      <a:pt x="18" y="35"/>
                    </a:cubicBezTo>
                    <a:cubicBezTo>
                      <a:pt x="21" y="35"/>
                      <a:pt x="21" y="35"/>
                      <a:pt x="21" y="35"/>
                    </a:cubicBezTo>
                    <a:cubicBezTo>
                      <a:pt x="25" y="35"/>
                      <a:pt x="27" y="35"/>
                      <a:pt x="28" y="34"/>
                    </a:cubicBezTo>
                    <a:cubicBezTo>
                      <a:pt x="29" y="34"/>
                      <a:pt x="30" y="33"/>
                      <a:pt x="32" y="32"/>
                    </a:cubicBezTo>
                    <a:cubicBezTo>
                      <a:pt x="33" y="31"/>
                      <a:pt x="34" y="29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6" name="Freeform 47"/>
              <p:cNvSpPr/>
              <p:nvPr/>
            </p:nvSpPr>
            <p:spPr bwMode="auto">
              <a:xfrm>
                <a:off x="4586" y="2326"/>
                <a:ext cx="67" cy="71"/>
              </a:xfrm>
              <a:custGeom>
                <a:avLst/>
                <a:gdLst>
                  <a:gd name="T0" fmla="*/ 11 w 35"/>
                  <a:gd name="T1" fmla="*/ 2 h 37"/>
                  <a:gd name="T2" fmla="*/ 11 w 35"/>
                  <a:gd name="T3" fmla="*/ 17 h 37"/>
                  <a:gd name="T4" fmla="*/ 20 w 35"/>
                  <a:gd name="T5" fmla="*/ 17 h 37"/>
                  <a:gd name="T6" fmla="*/ 25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6 w 35"/>
                  <a:gd name="T17" fmla="*/ 21 h 37"/>
                  <a:gd name="T18" fmla="*/ 24 w 35"/>
                  <a:gd name="T19" fmla="*/ 19 h 37"/>
                  <a:gd name="T20" fmla="*/ 20 w 35"/>
                  <a:gd name="T21" fmla="*/ 19 h 37"/>
                  <a:gd name="T22" fmla="*/ 11 w 35"/>
                  <a:gd name="T23" fmla="*/ 19 h 37"/>
                  <a:gd name="T24" fmla="*/ 11 w 35"/>
                  <a:gd name="T25" fmla="*/ 31 h 37"/>
                  <a:gd name="T26" fmla="*/ 12 w 35"/>
                  <a:gd name="T27" fmla="*/ 34 h 37"/>
                  <a:gd name="T28" fmla="*/ 12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1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1 w 35"/>
                  <a:gd name="T49" fmla="*/ 36 h 37"/>
                  <a:gd name="T50" fmla="*/ 4 w 35"/>
                  <a:gd name="T51" fmla="*/ 36 h 37"/>
                  <a:gd name="T52" fmla="*/ 5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1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1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29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1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1" y="2"/>
                    </a:moveTo>
                    <a:cubicBezTo>
                      <a:pt x="11" y="17"/>
                      <a:pt x="11" y="17"/>
                      <a:pt x="11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3" y="17"/>
                      <a:pt x="24" y="16"/>
                      <a:pt x="25" y="16"/>
                    </a:cubicBezTo>
                    <a:cubicBezTo>
                      <a:pt x="26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6" y="23"/>
                      <a:pt x="26" y="21"/>
                      <a:pt x="26" y="21"/>
                    </a:cubicBezTo>
                    <a:cubicBezTo>
                      <a:pt x="26" y="20"/>
                      <a:pt x="25" y="20"/>
                      <a:pt x="24" y="19"/>
                    </a:cubicBezTo>
                    <a:cubicBezTo>
                      <a:pt x="23" y="19"/>
                      <a:pt x="22" y="19"/>
                      <a:pt x="20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1" y="34"/>
                      <a:pt x="12" y="34"/>
                    </a:cubicBezTo>
                    <a:cubicBezTo>
                      <a:pt x="12" y="34"/>
                      <a:pt x="12" y="35"/>
                      <a:pt x="12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1" y="32"/>
                      <a:pt x="32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3" y="36"/>
                      <a:pt x="4" y="36"/>
                    </a:cubicBezTo>
                    <a:cubicBezTo>
                      <a:pt x="4" y="35"/>
                      <a:pt x="5" y="35"/>
                      <a:pt x="5" y="34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6"/>
                      <a:pt x="30" y="5"/>
                      <a:pt x="29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6" y="2"/>
                      <a:pt x="25" y="2"/>
                      <a:pt x="23" y="2"/>
                    </a:cubicBezTo>
                    <a:lnTo>
                      <a:pt x="1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7" name="Freeform 48"/>
              <p:cNvSpPr/>
              <p:nvPr/>
            </p:nvSpPr>
            <p:spPr bwMode="auto">
              <a:xfrm>
                <a:off x="4655" y="2326"/>
                <a:ext cx="84" cy="73"/>
              </a:xfrm>
              <a:custGeom>
                <a:avLst/>
                <a:gdLst>
                  <a:gd name="T0" fmla="*/ 29 w 44"/>
                  <a:gd name="T1" fmla="*/ 1 h 38"/>
                  <a:gd name="T2" fmla="*/ 29 w 44"/>
                  <a:gd name="T3" fmla="*/ 0 h 38"/>
                  <a:gd name="T4" fmla="*/ 44 w 44"/>
                  <a:gd name="T5" fmla="*/ 0 h 38"/>
                  <a:gd name="T6" fmla="*/ 44 w 44"/>
                  <a:gd name="T7" fmla="*/ 1 h 38"/>
                  <a:gd name="T8" fmla="*/ 42 w 44"/>
                  <a:gd name="T9" fmla="*/ 1 h 38"/>
                  <a:gd name="T10" fmla="*/ 39 w 44"/>
                  <a:gd name="T11" fmla="*/ 3 h 38"/>
                  <a:gd name="T12" fmla="*/ 38 w 44"/>
                  <a:gd name="T13" fmla="*/ 7 h 38"/>
                  <a:gd name="T14" fmla="*/ 38 w 44"/>
                  <a:gd name="T15" fmla="*/ 22 h 38"/>
                  <a:gd name="T16" fmla="*/ 37 w 44"/>
                  <a:gd name="T17" fmla="*/ 31 h 38"/>
                  <a:gd name="T18" fmla="*/ 32 w 44"/>
                  <a:gd name="T19" fmla="*/ 36 h 38"/>
                  <a:gd name="T20" fmla="*/ 22 w 44"/>
                  <a:gd name="T21" fmla="*/ 38 h 38"/>
                  <a:gd name="T22" fmla="*/ 12 w 44"/>
                  <a:gd name="T23" fmla="*/ 36 h 38"/>
                  <a:gd name="T24" fmla="*/ 7 w 44"/>
                  <a:gd name="T25" fmla="*/ 30 h 38"/>
                  <a:gd name="T26" fmla="*/ 6 w 44"/>
                  <a:gd name="T27" fmla="*/ 21 h 38"/>
                  <a:gd name="T28" fmla="*/ 6 w 44"/>
                  <a:gd name="T29" fmla="*/ 7 h 38"/>
                  <a:gd name="T30" fmla="*/ 5 w 44"/>
                  <a:gd name="T31" fmla="*/ 2 h 38"/>
                  <a:gd name="T32" fmla="*/ 1 w 44"/>
                  <a:gd name="T33" fmla="*/ 1 h 38"/>
                  <a:gd name="T34" fmla="*/ 0 w 44"/>
                  <a:gd name="T35" fmla="*/ 1 h 38"/>
                  <a:gd name="T36" fmla="*/ 0 w 44"/>
                  <a:gd name="T37" fmla="*/ 0 h 38"/>
                  <a:gd name="T38" fmla="*/ 18 w 44"/>
                  <a:gd name="T39" fmla="*/ 0 h 38"/>
                  <a:gd name="T40" fmla="*/ 18 w 44"/>
                  <a:gd name="T41" fmla="*/ 1 h 38"/>
                  <a:gd name="T42" fmla="*/ 16 w 44"/>
                  <a:gd name="T43" fmla="*/ 1 h 38"/>
                  <a:gd name="T44" fmla="*/ 12 w 44"/>
                  <a:gd name="T45" fmla="*/ 3 h 38"/>
                  <a:gd name="T46" fmla="*/ 12 w 44"/>
                  <a:gd name="T47" fmla="*/ 7 h 38"/>
                  <a:gd name="T48" fmla="*/ 12 w 44"/>
                  <a:gd name="T49" fmla="*/ 23 h 38"/>
                  <a:gd name="T50" fmla="*/ 12 w 44"/>
                  <a:gd name="T51" fmla="*/ 28 h 38"/>
                  <a:gd name="T52" fmla="*/ 14 w 44"/>
                  <a:gd name="T53" fmla="*/ 32 h 38"/>
                  <a:gd name="T54" fmla="*/ 17 w 44"/>
                  <a:gd name="T55" fmla="*/ 35 h 38"/>
                  <a:gd name="T56" fmla="*/ 22 w 44"/>
                  <a:gd name="T57" fmla="*/ 36 h 38"/>
                  <a:gd name="T58" fmla="*/ 30 w 44"/>
                  <a:gd name="T59" fmla="*/ 34 h 38"/>
                  <a:gd name="T60" fmla="*/ 34 w 44"/>
                  <a:gd name="T61" fmla="*/ 30 h 38"/>
                  <a:gd name="T62" fmla="*/ 35 w 44"/>
                  <a:gd name="T63" fmla="*/ 22 h 38"/>
                  <a:gd name="T64" fmla="*/ 35 w 44"/>
                  <a:gd name="T65" fmla="*/ 7 h 38"/>
                  <a:gd name="T66" fmla="*/ 34 w 44"/>
                  <a:gd name="T67" fmla="*/ 2 h 38"/>
                  <a:gd name="T68" fmla="*/ 31 w 44"/>
                  <a:gd name="T69" fmla="*/ 1 h 38"/>
                  <a:gd name="T70" fmla="*/ 29 w 44"/>
                  <a:gd name="T7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" h="38">
                    <a:moveTo>
                      <a:pt x="29" y="1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1"/>
                      <a:pt x="39" y="2"/>
                      <a:pt x="39" y="3"/>
                    </a:cubicBezTo>
                    <a:cubicBezTo>
                      <a:pt x="38" y="3"/>
                      <a:pt x="38" y="5"/>
                      <a:pt x="38" y="7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6"/>
                      <a:pt x="38" y="29"/>
                      <a:pt x="37" y="31"/>
                    </a:cubicBezTo>
                    <a:cubicBezTo>
                      <a:pt x="36" y="33"/>
                      <a:pt x="34" y="34"/>
                      <a:pt x="32" y="36"/>
                    </a:cubicBezTo>
                    <a:cubicBezTo>
                      <a:pt x="29" y="37"/>
                      <a:pt x="26" y="38"/>
                      <a:pt x="22" y="38"/>
                    </a:cubicBezTo>
                    <a:cubicBezTo>
                      <a:pt x="18" y="38"/>
                      <a:pt x="14" y="37"/>
                      <a:pt x="12" y="36"/>
                    </a:cubicBezTo>
                    <a:cubicBezTo>
                      <a:pt x="10" y="35"/>
                      <a:pt x="8" y="33"/>
                      <a:pt x="7" y="30"/>
                    </a:cubicBezTo>
                    <a:cubicBezTo>
                      <a:pt x="6" y="29"/>
                      <a:pt x="6" y="26"/>
                      <a:pt x="6" y="2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1"/>
                      <a:pt x="13" y="2"/>
                      <a:pt x="12" y="3"/>
                    </a:cubicBezTo>
                    <a:cubicBezTo>
                      <a:pt x="12" y="3"/>
                      <a:pt x="12" y="5"/>
                      <a:pt x="12" y="7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4"/>
                      <a:pt x="12" y="26"/>
                      <a:pt x="12" y="28"/>
                    </a:cubicBezTo>
                    <a:cubicBezTo>
                      <a:pt x="12" y="30"/>
                      <a:pt x="13" y="31"/>
                      <a:pt x="14" y="32"/>
                    </a:cubicBezTo>
                    <a:cubicBezTo>
                      <a:pt x="15" y="33"/>
                      <a:pt x="16" y="34"/>
                      <a:pt x="17" y="35"/>
                    </a:cubicBezTo>
                    <a:cubicBezTo>
                      <a:pt x="19" y="35"/>
                      <a:pt x="20" y="36"/>
                      <a:pt x="22" y="36"/>
                    </a:cubicBezTo>
                    <a:cubicBezTo>
                      <a:pt x="25" y="36"/>
                      <a:pt x="28" y="35"/>
                      <a:pt x="30" y="34"/>
                    </a:cubicBezTo>
                    <a:cubicBezTo>
                      <a:pt x="32" y="33"/>
                      <a:pt x="33" y="32"/>
                      <a:pt x="34" y="30"/>
                    </a:cubicBezTo>
                    <a:cubicBezTo>
                      <a:pt x="35" y="28"/>
                      <a:pt x="35" y="26"/>
                      <a:pt x="35" y="22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5" y="4"/>
                      <a:pt x="35" y="3"/>
                      <a:pt x="34" y="2"/>
                    </a:cubicBezTo>
                    <a:cubicBezTo>
                      <a:pt x="34" y="1"/>
                      <a:pt x="32" y="1"/>
                      <a:pt x="31" y="1"/>
                    </a:cubicBezTo>
                    <a:lnTo>
                      <a:pt x="2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8" name="Freeform 49"/>
              <p:cNvSpPr/>
              <p:nvPr/>
            </p:nvSpPr>
            <p:spPr bwMode="auto">
              <a:xfrm>
                <a:off x="4741" y="2326"/>
                <a:ext cx="101" cy="71"/>
              </a:xfrm>
              <a:custGeom>
                <a:avLst/>
                <a:gdLst>
                  <a:gd name="T0" fmla="*/ 24 w 53"/>
                  <a:gd name="T1" fmla="*/ 37 h 37"/>
                  <a:gd name="T2" fmla="*/ 8 w 53"/>
                  <a:gd name="T3" fmla="*/ 6 h 37"/>
                  <a:gd name="T4" fmla="*/ 8 w 53"/>
                  <a:gd name="T5" fmla="*/ 31 h 37"/>
                  <a:gd name="T6" fmla="*/ 9 w 53"/>
                  <a:gd name="T7" fmla="*/ 35 h 37"/>
                  <a:gd name="T8" fmla="*/ 13 w 53"/>
                  <a:gd name="T9" fmla="*/ 36 h 37"/>
                  <a:gd name="T10" fmla="*/ 14 w 53"/>
                  <a:gd name="T11" fmla="*/ 36 h 37"/>
                  <a:gd name="T12" fmla="*/ 14 w 53"/>
                  <a:gd name="T13" fmla="*/ 37 h 37"/>
                  <a:gd name="T14" fmla="*/ 0 w 53"/>
                  <a:gd name="T15" fmla="*/ 37 h 37"/>
                  <a:gd name="T16" fmla="*/ 0 w 53"/>
                  <a:gd name="T17" fmla="*/ 36 h 37"/>
                  <a:gd name="T18" fmla="*/ 1 w 53"/>
                  <a:gd name="T19" fmla="*/ 36 h 37"/>
                  <a:gd name="T20" fmla="*/ 5 w 53"/>
                  <a:gd name="T21" fmla="*/ 35 h 37"/>
                  <a:gd name="T22" fmla="*/ 6 w 53"/>
                  <a:gd name="T23" fmla="*/ 31 h 37"/>
                  <a:gd name="T24" fmla="*/ 6 w 53"/>
                  <a:gd name="T25" fmla="*/ 6 h 37"/>
                  <a:gd name="T26" fmla="*/ 5 w 53"/>
                  <a:gd name="T27" fmla="*/ 3 h 37"/>
                  <a:gd name="T28" fmla="*/ 3 w 53"/>
                  <a:gd name="T29" fmla="*/ 2 h 37"/>
                  <a:gd name="T30" fmla="*/ 0 w 53"/>
                  <a:gd name="T31" fmla="*/ 1 h 37"/>
                  <a:gd name="T32" fmla="*/ 0 w 53"/>
                  <a:gd name="T33" fmla="*/ 0 h 37"/>
                  <a:gd name="T34" fmla="*/ 12 w 53"/>
                  <a:gd name="T35" fmla="*/ 0 h 37"/>
                  <a:gd name="T36" fmla="*/ 26 w 53"/>
                  <a:gd name="T37" fmla="*/ 29 h 37"/>
                  <a:gd name="T38" fmla="*/ 41 w 53"/>
                  <a:gd name="T39" fmla="*/ 0 h 37"/>
                  <a:gd name="T40" fmla="*/ 53 w 53"/>
                  <a:gd name="T41" fmla="*/ 0 h 37"/>
                  <a:gd name="T42" fmla="*/ 53 w 53"/>
                  <a:gd name="T43" fmla="*/ 1 h 37"/>
                  <a:gd name="T44" fmla="*/ 51 w 53"/>
                  <a:gd name="T45" fmla="*/ 1 h 37"/>
                  <a:gd name="T46" fmla="*/ 48 w 53"/>
                  <a:gd name="T47" fmla="*/ 2 h 37"/>
                  <a:gd name="T48" fmla="*/ 47 w 53"/>
                  <a:gd name="T49" fmla="*/ 6 h 37"/>
                  <a:gd name="T50" fmla="*/ 47 w 53"/>
                  <a:gd name="T51" fmla="*/ 31 h 37"/>
                  <a:gd name="T52" fmla="*/ 48 w 53"/>
                  <a:gd name="T53" fmla="*/ 35 h 37"/>
                  <a:gd name="T54" fmla="*/ 51 w 53"/>
                  <a:gd name="T55" fmla="*/ 36 h 37"/>
                  <a:gd name="T56" fmla="*/ 53 w 53"/>
                  <a:gd name="T57" fmla="*/ 36 h 37"/>
                  <a:gd name="T58" fmla="*/ 53 w 53"/>
                  <a:gd name="T59" fmla="*/ 37 h 37"/>
                  <a:gd name="T60" fmla="*/ 35 w 53"/>
                  <a:gd name="T61" fmla="*/ 37 h 37"/>
                  <a:gd name="T62" fmla="*/ 35 w 53"/>
                  <a:gd name="T63" fmla="*/ 36 h 37"/>
                  <a:gd name="T64" fmla="*/ 37 w 53"/>
                  <a:gd name="T65" fmla="*/ 36 h 37"/>
                  <a:gd name="T66" fmla="*/ 40 w 53"/>
                  <a:gd name="T67" fmla="*/ 35 h 37"/>
                  <a:gd name="T68" fmla="*/ 41 w 53"/>
                  <a:gd name="T69" fmla="*/ 31 h 37"/>
                  <a:gd name="T70" fmla="*/ 41 w 53"/>
                  <a:gd name="T71" fmla="*/ 6 h 37"/>
                  <a:gd name="T72" fmla="*/ 25 w 53"/>
                  <a:gd name="T73" fmla="*/ 37 h 37"/>
                  <a:gd name="T74" fmla="*/ 24 w 53"/>
                  <a:gd name="T7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3" h="37">
                    <a:moveTo>
                      <a:pt x="24" y="37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8" y="33"/>
                      <a:pt x="9" y="35"/>
                      <a:pt x="9" y="35"/>
                    </a:cubicBezTo>
                    <a:cubicBezTo>
                      <a:pt x="10" y="36"/>
                      <a:pt x="11" y="36"/>
                      <a:pt x="13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5" y="4"/>
                      <a:pt x="5" y="3"/>
                    </a:cubicBezTo>
                    <a:cubicBezTo>
                      <a:pt x="5" y="2"/>
                      <a:pt x="4" y="2"/>
                      <a:pt x="3" y="2"/>
                    </a:cubicBezTo>
                    <a:cubicBezTo>
                      <a:pt x="3" y="1"/>
                      <a:pt x="1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26" y="29"/>
                      <a:pt x="26" y="29"/>
                      <a:pt x="26" y="29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50" y="1"/>
                      <a:pt x="48" y="2"/>
                      <a:pt x="48" y="2"/>
                    </a:cubicBezTo>
                    <a:cubicBezTo>
                      <a:pt x="47" y="3"/>
                      <a:pt x="47" y="4"/>
                      <a:pt x="47" y="6"/>
                    </a:cubicBezTo>
                    <a:cubicBezTo>
                      <a:pt x="47" y="31"/>
                      <a:pt x="47" y="31"/>
                      <a:pt x="47" y="31"/>
                    </a:cubicBezTo>
                    <a:cubicBezTo>
                      <a:pt x="47" y="33"/>
                      <a:pt x="47" y="35"/>
                      <a:pt x="48" y="35"/>
                    </a:cubicBezTo>
                    <a:cubicBezTo>
                      <a:pt x="49" y="36"/>
                      <a:pt x="50" y="36"/>
                      <a:pt x="51" y="36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53" y="37"/>
                      <a:pt x="53" y="37"/>
                      <a:pt x="53" y="37"/>
                    </a:cubicBezTo>
                    <a:cubicBezTo>
                      <a:pt x="35" y="37"/>
                      <a:pt x="35" y="37"/>
                      <a:pt x="35" y="37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7" y="36"/>
                      <a:pt x="37" y="36"/>
                      <a:pt x="37" y="36"/>
                    </a:cubicBezTo>
                    <a:cubicBezTo>
                      <a:pt x="38" y="36"/>
                      <a:pt x="40" y="36"/>
                      <a:pt x="40" y="35"/>
                    </a:cubicBezTo>
                    <a:cubicBezTo>
                      <a:pt x="41" y="34"/>
                      <a:pt x="41" y="33"/>
                      <a:pt x="41" y="31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25" y="37"/>
                      <a:pt x="25" y="37"/>
                      <a:pt x="25" y="37"/>
                    </a:cubicBezTo>
                    <a:lnTo>
                      <a:pt x="24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69" name="Group 67"/>
            <p:cNvGrpSpPr>
              <a:grpSpLocks noChangeAspect="1"/>
            </p:cNvGrpSpPr>
            <p:nvPr/>
          </p:nvGrpSpPr>
          <p:grpSpPr bwMode="auto">
            <a:xfrm>
              <a:off x="9595040" y="83506"/>
              <a:ext cx="533403" cy="535137"/>
              <a:chOff x="594" y="467"/>
              <a:chExt cx="1846" cy="1852"/>
            </a:xfrm>
            <a:solidFill>
              <a:srgbClr val="09234F"/>
            </a:solidFill>
          </p:grpSpPr>
          <p:sp>
            <p:nvSpPr>
              <p:cNvPr id="70" name="Rectangle 68"/>
              <p:cNvSpPr>
                <a:spLocks noChangeArrowheads="1"/>
              </p:cNvSpPr>
              <p:nvPr/>
            </p:nvSpPr>
            <p:spPr bwMode="auto">
              <a:xfrm>
                <a:off x="1779" y="1208"/>
                <a:ext cx="10" cy="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1" name="Freeform 69"/>
              <p:cNvSpPr>
                <a:spLocks noEditPoints="1"/>
              </p:cNvSpPr>
              <p:nvPr/>
            </p:nvSpPr>
            <p:spPr bwMode="auto">
              <a:xfrm>
                <a:off x="1020" y="843"/>
                <a:ext cx="945" cy="1112"/>
              </a:xfrm>
              <a:custGeom>
                <a:avLst/>
                <a:gdLst>
                  <a:gd name="T0" fmla="*/ 342 w 495"/>
                  <a:gd name="T1" fmla="*/ 490 h 581"/>
                  <a:gd name="T2" fmla="*/ 266 w 495"/>
                  <a:gd name="T3" fmla="*/ 393 h 581"/>
                  <a:gd name="T4" fmla="*/ 155 w 495"/>
                  <a:gd name="T5" fmla="*/ 426 h 581"/>
                  <a:gd name="T6" fmla="*/ 158 w 495"/>
                  <a:gd name="T7" fmla="*/ 351 h 581"/>
                  <a:gd name="T8" fmla="*/ 108 w 495"/>
                  <a:gd name="T9" fmla="*/ 266 h 581"/>
                  <a:gd name="T10" fmla="*/ 117 w 495"/>
                  <a:gd name="T11" fmla="*/ 114 h 581"/>
                  <a:gd name="T12" fmla="*/ 157 w 495"/>
                  <a:gd name="T13" fmla="*/ 119 h 581"/>
                  <a:gd name="T14" fmla="*/ 167 w 495"/>
                  <a:gd name="T15" fmla="*/ 129 h 581"/>
                  <a:gd name="T16" fmla="*/ 172 w 495"/>
                  <a:gd name="T17" fmla="*/ 169 h 581"/>
                  <a:gd name="T18" fmla="*/ 67 w 495"/>
                  <a:gd name="T19" fmla="*/ 266 h 581"/>
                  <a:gd name="T20" fmla="*/ 152 w 495"/>
                  <a:gd name="T21" fmla="*/ 111 h 581"/>
                  <a:gd name="T22" fmla="*/ 142 w 495"/>
                  <a:gd name="T23" fmla="*/ 149 h 581"/>
                  <a:gd name="T24" fmla="*/ 180 w 495"/>
                  <a:gd name="T25" fmla="*/ 133 h 581"/>
                  <a:gd name="T26" fmla="*/ 181 w 495"/>
                  <a:gd name="T27" fmla="*/ 47 h 581"/>
                  <a:gd name="T28" fmla="*/ 196 w 495"/>
                  <a:gd name="T29" fmla="*/ 283 h 581"/>
                  <a:gd name="T30" fmla="*/ 198 w 495"/>
                  <a:gd name="T31" fmla="*/ 136 h 581"/>
                  <a:gd name="T32" fmla="*/ 201 w 495"/>
                  <a:gd name="T33" fmla="*/ 5 h 581"/>
                  <a:gd name="T34" fmla="*/ 211 w 495"/>
                  <a:gd name="T35" fmla="*/ 61 h 581"/>
                  <a:gd name="T36" fmla="*/ 255 w 495"/>
                  <a:gd name="T37" fmla="*/ 145 h 581"/>
                  <a:gd name="T38" fmla="*/ 278 w 495"/>
                  <a:gd name="T39" fmla="*/ 84 h 581"/>
                  <a:gd name="T40" fmla="*/ 357 w 495"/>
                  <a:gd name="T41" fmla="*/ 54 h 581"/>
                  <a:gd name="T42" fmla="*/ 411 w 495"/>
                  <a:gd name="T43" fmla="*/ 93 h 581"/>
                  <a:gd name="T44" fmla="*/ 430 w 495"/>
                  <a:gd name="T45" fmla="*/ 95 h 581"/>
                  <a:gd name="T46" fmla="*/ 463 w 495"/>
                  <a:gd name="T47" fmla="*/ 155 h 581"/>
                  <a:gd name="T48" fmla="*/ 221 w 495"/>
                  <a:gd name="T49" fmla="*/ 279 h 581"/>
                  <a:gd name="T50" fmla="*/ 349 w 495"/>
                  <a:gd name="T51" fmla="*/ 257 h 581"/>
                  <a:gd name="T52" fmla="*/ 398 w 495"/>
                  <a:gd name="T53" fmla="*/ 210 h 581"/>
                  <a:gd name="T54" fmla="*/ 406 w 495"/>
                  <a:gd name="T55" fmla="*/ 220 h 581"/>
                  <a:gd name="T56" fmla="*/ 411 w 495"/>
                  <a:gd name="T57" fmla="*/ 451 h 581"/>
                  <a:gd name="T58" fmla="*/ 406 w 495"/>
                  <a:gd name="T59" fmla="*/ 321 h 581"/>
                  <a:gd name="T60" fmla="*/ 468 w 495"/>
                  <a:gd name="T61" fmla="*/ 184 h 581"/>
                  <a:gd name="T62" fmla="*/ 460 w 495"/>
                  <a:gd name="T63" fmla="*/ 233 h 581"/>
                  <a:gd name="T64" fmla="*/ 384 w 495"/>
                  <a:gd name="T65" fmla="*/ 222 h 581"/>
                  <a:gd name="T66" fmla="*/ 420 w 495"/>
                  <a:gd name="T67" fmla="*/ 188 h 581"/>
                  <a:gd name="T68" fmla="*/ 364 w 495"/>
                  <a:gd name="T69" fmla="*/ 225 h 581"/>
                  <a:gd name="T70" fmla="*/ 360 w 495"/>
                  <a:gd name="T71" fmla="*/ 188 h 581"/>
                  <a:gd name="T72" fmla="*/ 386 w 495"/>
                  <a:gd name="T73" fmla="*/ 356 h 581"/>
                  <a:gd name="T74" fmla="*/ 220 w 495"/>
                  <a:gd name="T75" fmla="*/ 351 h 581"/>
                  <a:gd name="T76" fmla="*/ 235 w 495"/>
                  <a:gd name="T77" fmla="*/ 315 h 581"/>
                  <a:gd name="T78" fmla="*/ 206 w 495"/>
                  <a:gd name="T79" fmla="*/ 172 h 581"/>
                  <a:gd name="T80" fmla="*/ 238 w 495"/>
                  <a:gd name="T81" fmla="*/ 167 h 581"/>
                  <a:gd name="T82" fmla="*/ 251 w 495"/>
                  <a:gd name="T83" fmla="*/ 158 h 581"/>
                  <a:gd name="T84" fmla="*/ 269 w 495"/>
                  <a:gd name="T85" fmla="*/ 131 h 581"/>
                  <a:gd name="T86" fmla="*/ 278 w 495"/>
                  <a:gd name="T87" fmla="*/ 100 h 581"/>
                  <a:gd name="T88" fmla="*/ 393 w 495"/>
                  <a:gd name="T89" fmla="*/ 130 h 581"/>
                  <a:gd name="T90" fmla="*/ 438 w 495"/>
                  <a:gd name="T91" fmla="*/ 100 h 581"/>
                  <a:gd name="T92" fmla="*/ 438 w 495"/>
                  <a:gd name="T93" fmla="*/ 154 h 581"/>
                  <a:gd name="T94" fmla="*/ 456 w 495"/>
                  <a:gd name="T95" fmla="*/ 159 h 581"/>
                  <a:gd name="T96" fmla="*/ 474 w 495"/>
                  <a:gd name="T97" fmla="*/ 100 h 581"/>
                  <a:gd name="T98" fmla="*/ 455 w 495"/>
                  <a:gd name="T99" fmla="*/ 80 h 581"/>
                  <a:gd name="T100" fmla="*/ 343 w 495"/>
                  <a:gd name="T101" fmla="*/ 34 h 581"/>
                  <a:gd name="T102" fmla="*/ 206 w 495"/>
                  <a:gd name="T103" fmla="*/ 0 h 581"/>
                  <a:gd name="T104" fmla="*/ 173 w 495"/>
                  <a:gd name="T105" fmla="*/ 7 h 581"/>
                  <a:gd name="T106" fmla="*/ 143 w 495"/>
                  <a:gd name="T107" fmla="*/ 23 h 581"/>
                  <a:gd name="T108" fmla="*/ 121 w 495"/>
                  <a:gd name="T109" fmla="*/ 51 h 581"/>
                  <a:gd name="T110" fmla="*/ 148 w 495"/>
                  <a:gd name="T111" fmla="*/ 83 h 581"/>
                  <a:gd name="T112" fmla="*/ 59 w 495"/>
                  <a:gd name="T113" fmla="*/ 98 h 581"/>
                  <a:gd name="T114" fmla="*/ 108 w 495"/>
                  <a:gd name="T115" fmla="*/ 286 h 581"/>
                  <a:gd name="T116" fmla="*/ 152 w 495"/>
                  <a:gd name="T117" fmla="*/ 307 h 581"/>
                  <a:gd name="T118" fmla="*/ 102 w 495"/>
                  <a:gd name="T119" fmla="*/ 418 h 581"/>
                  <a:gd name="T120" fmla="*/ 495 w 495"/>
                  <a:gd name="T121" fmla="*/ 512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95" h="581">
                    <a:moveTo>
                      <a:pt x="369" y="368"/>
                    </a:moveTo>
                    <a:cubicBezTo>
                      <a:pt x="334" y="361"/>
                      <a:pt x="334" y="361"/>
                      <a:pt x="334" y="361"/>
                    </a:cubicBezTo>
                    <a:cubicBezTo>
                      <a:pt x="289" y="371"/>
                      <a:pt x="289" y="371"/>
                      <a:pt x="289" y="371"/>
                    </a:cubicBezTo>
                    <a:cubicBezTo>
                      <a:pt x="298" y="361"/>
                      <a:pt x="298" y="361"/>
                      <a:pt x="298" y="361"/>
                    </a:cubicBezTo>
                    <a:cubicBezTo>
                      <a:pt x="337" y="349"/>
                      <a:pt x="337" y="349"/>
                      <a:pt x="337" y="349"/>
                    </a:cubicBezTo>
                    <a:cubicBezTo>
                      <a:pt x="376" y="362"/>
                      <a:pt x="376" y="362"/>
                      <a:pt x="376" y="362"/>
                    </a:cubicBezTo>
                    <a:lnTo>
                      <a:pt x="369" y="368"/>
                    </a:lnTo>
                    <a:close/>
                    <a:moveTo>
                      <a:pt x="342" y="490"/>
                    </a:moveTo>
                    <a:cubicBezTo>
                      <a:pt x="337" y="470"/>
                      <a:pt x="337" y="470"/>
                      <a:pt x="337" y="470"/>
                    </a:cubicBezTo>
                    <a:cubicBezTo>
                      <a:pt x="349" y="422"/>
                      <a:pt x="349" y="422"/>
                      <a:pt x="349" y="422"/>
                    </a:cubicBezTo>
                    <a:cubicBezTo>
                      <a:pt x="350" y="422"/>
                      <a:pt x="350" y="422"/>
                      <a:pt x="350" y="422"/>
                    </a:cubicBezTo>
                    <a:cubicBezTo>
                      <a:pt x="350" y="422"/>
                      <a:pt x="350" y="422"/>
                      <a:pt x="350" y="422"/>
                    </a:cubicBezTo>
                    <a:cubicBezTo>
                      <a:pt x="364" y="420"/>
                      <a:pt x="364" y="420"/>
                      <a:pt x="364" y="420"/>
                    </a:cubicBezTo>
                    <a:cubicBezTo>
                      <a:pt x="375" y="493"/>
                      <a:pt x="375" y="493"/>
                      <a:pt x="375" y="493"/>
                    </a:cubicBezTo>
                    <a:cubicBezTo>
                      <a:pt x="364" y="492"/>
                      <a:pt x="353" y="491"/>
                      <a:pt x="342" y="490"/>
                    </a:cubicBezTo>
                    <a:close/>
                    <a:moveTo>
                      <a:pt x="266" y="393"/>
                    </a:moveTo>
                    <a:cubicBezTo>
                      <a:pt x="299" y="401"/>
                      <a:pt x="299" y="401"/>
                      <a:pt x="299" y="401"/>
                    </a:cubicBezTo>
                    <a:cubicBezTo>
                      <a:pt x="344" y="384"/>
                      <a:pt x="344" y="384"/>
                      <a:pt x="344" y="384"/>
                    </a:cubicBezTo>
                    <a:cubicBezTo>
                      <a:pt x="369" y="396"/>
                      <a:pt x="369" y="396"/>
                      <a:pt x="369" y="396"/>
                    </a:cubicBezTo>
                    <a:cubicBezTo>
                      <a:pt x="344" y="392"/>
                      <a:pt x="344" y="392"/>
                      <a:pt x="344" y="392"/>
                    </a:cubicBezTo>
                    <a:cubicBezTo>
                      <a:pt x="298" y="409"/>
                      <a:pt x="298" y="409"/>
                      <a:pt x="298" y="409"/>
                    </a:cubicBezTo>
                    <a:lnTo>
                      <a:pt x="266" y="393"/>
                    </a:lnTo>
                    <a:close/>
                    <a:moveTo>
                      <a:pt x="171" y="472"/>
                    </a:moveTo>
                    <a:cubicBezTo>
                      <a:pt x="155" y="426"/>
                      <a:pt x="155" y="426"/>
                      <a:pt x="155" y="426"/>
                    </a:cubicBezTo>
                    <a:cubicBezTo>
                      <a:pt x="132" y="419"/>
                      <a:pt x="132" y="419"/>
                      <a:pt x="132" y="419"/>
                    </a:cubicBezTo>
                    <a:cubicBezTo>
                      <a:pt x="170" y="407"/>
                      <a:pt x="170" y="407"/>
                      <a:pt x="170" y="407"/>
                    </a:cubicBezTo>
                    <a:cubicBezTo>
                      <a:pt x="185" y="457"/>
                      <a:pt x="185" y="457"/>
                      <a:pt x="185" y="457"/>
                    </a:cubicBezTo>
                    <a:cubicBezTo>
                      <a:pt x="278" y="443"/>
                      <a:pt x="278" y="443"/>
                      <a:pt x="278" y="443"/>
                    </a:cubicBezTo>
                    <a:lnTo>
                      <a:pt x="171" y="472"/>
                    </a:lnTo>
                    <a:close/>
                    <a:moveTo>
                      <a:pt x="154" y="326"/>
                    </a:moveTo>
                    <a:cubicBezTo>
                      <a:pt x="158" y="326"/>
                      <a:pt x="158" y="326"/>
                      <a:pt x="158" y="326"/>
                    </a:cubicBezTo>
                    <a:cubicBezTo>
                      <a:pt x="158" y="351"/>
                      <a:pt x="158" y="351"/>
                      <a:pt x="158" y="351"/>
                    </a:cubicBezTo>
                    <a:cubicBezTo>
                      <a:pt x="154" y="351"/>
                      <a:pt x="154" y="351"/>
                      <a:pt x="154" y="351"/>
                    </a:cubicBezTo>
                    <a:lnTo>
                      <a:pt x="154" y="326"/>
                    </a:lnTo>
                    <a:close/>
                    <a:moveTo>
                      <a:pt x="164" y="326"/>
                    </a:moveTo>
                    <a:cubicBezTo>
                      <a:pt x="187" y="326"/>
                      <a:pt x="187" y="326"/>
                      <a:pt x="187" y="326"/>
                    </a:cubicBezTo>
                    <a:cubicBezTo>
                      <a:pt x="187" y="351"/>
                      <a:pt x="187" y="351"/>
                      <a:pt x="187" y="351"/>
                    </a:cubicBezTo>
                    <a:cubicBezTo>
                      <a:pt x="164" y="351"/>
                      <a:pt x="164" y="351"/>
                      <a:pt x="164" y="351"/>
                    </a:cubicBezTo>
                    <a:lnTo>
                      <a:pt x="164" y="326"/>
                    </a:lnTo>
                    <a:close/>
                    <a:moveTo>
                      <a:pt x="108" y="266"/>
                    </a:moveTo>
                    <a:cubicBezTo>
                      <a:pt x="108" y="266"/>
                      <a:pt x="108" y="266"/>
                      <a:pt x="108" y="266"/>
                    </a:cubicBezTo>
                    <a:cubicBezTo>
                      <a:pt x="78" y="266"/>
                      <a:pt x="78" y="266"/>
                      <a:pt x="78" y="266"/>
                    </a:cubicBezTo>
                    <a:cubicBezTo>
                      <a:pt x="78" y="100"/>
                      <a:pt x="78" y="100"/>
                      <a:pt x="78" y="100"/>
                    </a:cubicBezTo>
                    <a:cubicBezTo>
                      <a:pt x="109" y="100"/>
                      <a:pt x="109" y="100"/>
                      <a:pt x="109" y="100"/>
                    </a:cubicBezTo>
                    <a:cubicBezTo>
                      <a:pt x="109" y="98"/>
                      <a:pt x="109" y="98"/>
                      <a:pt x="109" y="98"/>
                    </a:cubicBezTo>
                    <a:cubicBezTo>
                      <a:pt x="148" y="98"/>
                      <a:pt x="148" y="98"/>
                      <a:pt x="148" y="98"/>
                    </a:cubicBezTo>
                    <a:cubicBezTo>
                      <a:pt x="149" y="99"/>
                      <a:pt x="149" y="100"/>
                      <a:pt x="149" y="101"/>
                    </a:cubicBezTo>
                    <a:cubicBezTo>
                      <a:pt x="117" y="114"/>
                      <a:pt x="117" y="114"/>
                      <a:pt x="117" y="114"/>
                    </a:cubicBezTo>
                    <a:cubicBezTo>
                      <a:pt x="116" y="112"/>
                      <a:pt x="116" y="112"/>
                      <a:pt x="116" y="112"/>
                    </a:cubicBezTo>
                    <a:cubicBezTo>
                      <a:pt x="116" y="112"/>
                      <a:pt x="116" y="112"/>
                      <a:pt x="116" y="112"/>
                    </a:cubicBezTo>
                    <a:cubicBezTo>
                      <a:pt x="112" y="114"/>
                      <a:pt x="112" y="114"/>
                      <a:pt x="112" y="114"/>
                    </a:cubicBezTo>
                    <a:cubicBezTo>
                      <a:pt x="120" y="132"/>
                      <a:pt x="120" y="132"/>
                      <a:pt x="120" y="132"/>
                    </a:cubicBezTo>
                    <a:cubicBezTo>
                      <a:pt x="124" y="131"/>
                      <a:pt x="124" y="131"/>
                      <a:pt x="124" y="131"/>
                    </a:cubicBezTo>
                    <a:cubicBezTo>
                      <a:pt x="123" y="128"/>
                      <a:pt x="123" y="128"/>
                      <a:pt x="123" y="128"/>
                    </a:cubicBezTo>
                    <a:cubicBezTo>
                      <a:pt x="155" y="115"/>
                      <a:pt x="155" y="115"/>
                      <a:pt x="155" y="115"/>
                    </a:cubicBezTo>
                    <a:cubicBezTo>
                      <a:pt x="155" y="116"/>
                      <a:pt x="156" y="118"/>
                      <a:pt x="157" y="119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1"/>
                      <a:pt x="132" y="141"/>
                      <a:pt x="132" y="141"/>
                    </a:cubicBezTo>
                    <a:cubicBezTo>
                      <a:pt x="132" y="141"/>
                      <a:pt x="132" y="141"/>
                      <a:pt x="132" y="141"/>
                    </a:cubicBezTo>
                    <a:cubicBezTo>
                      <a:pt x="128" y="144"/>
                      <a:pt x="128" y="144"/>
                      <a:pt x="128" y="144"/>
                    </a:cubicBezTo>
                    <a:cubicBezTo>
                      <a:pt x="142" y="158"/>
                      <a:pt x="142" y="158"/>
                      <a:pt x="142" y="158"/>
                    </a:cubicBezTo>
                    <a:cubicBezTo>
                      <a:pt x="146" y="155"/>
                      <a:pt x="146" y="155"/>
                      <a:pt x="146" y="155"/>
                    </a:cubicBezTo>
                    <a:cubicBezTo>
                      <a:pt x="144" y="153"/>
                      <a:pt x="144" y="153"/>
                      <a:pt x="144" y="153"/>
                    </a:cubicBezTo>
                    <a:cubicBezTo>
                      <a:pt x="167" y="129"/>
                      <a:pt x="167" y="129"/>
                      <a:pt x="167" y="129"/>
                    </a:cubicBezTo>
                    <a:cubicBezTo>
                      <a:pt x="169" y="130"/>
                      <a:pt x="170" y="131"/>
                      <a:pt x="171" y="131"/>
                    </a:cubicBezTo>
                    <a:cubicBezTo>
                      <a:pt x="158" y="163"/>
                      <a:pt x="158" y="163"/>
                      <a:pt x="158" y="163"/>
                    </a:cubicBezTo>
                    <a:cubicBezTo>
                      <a:pt x="156" y="162"/>
                      <a:pt x="156" y="162"/>
                      <a:pt x="156" y="162"/>
                    </a:cubicBezTo>
                    <a:cubicBezTo>
                      <a:pt x="156" y="162"/>
                      <a:pt x="156" y="162"/>
                      <a:pt x="156" y="162"/>
                    </a:cubicBezTo>
                    <a:cubicBezTo>
                      <a:pt x="154" y="166"/>
                      <a:pt x="154" y="166"/>
                      <a:pt x="154" y="166"/>
                    </a:cubicBezTo>
                    <a:cubicBezTo>
                      <a:pt x="173" y="173"/>
                      <a:pt x="173" y="173"/>
                      <a:pt x="173" y="173"/>
                    </a:cubicBezTo>
                    <a:cubicBezTo>
                      <a:pt x="174" y="169"/>
                      <a:pt x="174" y="169"/>
                      <a:pt x="174" y="169"/>
                    </a:cubicBezTo>
                    <a:cubicBezTo>
                      <a:pt x="172" y="169"/>
                      <a:pt x="172" y="169"/>
                      <a:pt x="172" y="169"/>
                    </a:cubicBezTo>
                    <a:cubicBezTo>
                      <a:pt x="185" y="137"/>
                      <a:pt x="185" y="137"/>
                      <a:pt x="185" y="137"/>
                    </a:cubicBezTo>
                    <a:cubicBezTo>
                      <a:pt x="186" y="138"/>
                      <a:pt x="187" y="138"/>
                      <a:pt x="189" y="138"/>
                    </a:cubicBezTo>
                    <a:cubicBezTo>
                      <a:pt x="189" y="172"/>
                      <a:pt x="189" y="172"/>
                      <a:pt x="189" y="172"/>
                    </a:cubicBezTo>
                    <a:cubicBezTo>
                      <a:pt x="187" y="172"/>
                      <a:pt x="187" y="172"/>
                      <a:pt x="187" y="172"/>
                    </a:cubicBezTo>
                    <a:cubicBezTo>
                      <a:pt x="187" y="266"/>
                      <a:pt x="187" y="266"/>
                      <a:pt x="187" y="266"/>
                    </a:cubicBezTo>
                    <a:lnTo>
                      <a:pt x="108" y="266"/>
                    </a:lnTo>
                    <a:close/>
                    <a:moveTo>
                      <a:pt x="73" y="266"/>
                    </a:moveTo>
                    <a:cubicBezTo>
                      <a:pt x="67" y="266"/>
                      <a:pt x="67" y="266"/>
                      <a:pt x="67" y="266"/>
                    </a:cubicBezTo>
                    <a:cubicBezTo>
                      <a:pt x="67" y="100"/>
                      <a:pt x="67" y="100"/>
                      <a:pt x="67" y="100"/>
                    </a:cubicBezTo>
                    <a:cubicBezTo>
                      <a:pt x="73" y="100"/>
                      <a:pt x="73" y="100"/>
                      <a:pt x="73" y="100"/>
                    </a:cubicBezTo>
                    <a:lnTo>
                      <a:pt x="73" y="266"/>
                    </a:lnTo>
                    <a:close/>
                    <a:moveTo>
                      <a:pt x="152" y="111"/>
                    </a:moveTo>
                    <a:cubicBezTo>
                      <a:pt x="153" y="112"/>
                      <a:pt x="153" y="112"/>
                      <a:pt x="153" y="113"/>
                    </a:cubicBezTo>
                    <a:cubicBezTo>
                      <a:pt x="124" y="125"/>
                      <a:pt x="124" y="125"/>
                      <a:pt x="124" y="125"/>
                    </a:cubicBezTo>
                    <a:cubicBezTo>
                      <a:pt x="123" y="123"/>
                      <a:pt x="123" y="123"/>
                      <a:pt x="123" y="123"/>
                    </a:cubicBezTo>
                    <a:lnTo>
                      <a:pt x="152" y="111"/>
                    </a:lnTo>
                    <a:close/>
                    <a:moveTo>
                      <a:pt x="122" y="57"/>
                    </a:moveTo>
                    <a:cubicBezTo>
                      <a:pt x="122" y="55"/>
                      <a:pt x="122" y="55"/>
                      <a:pt x="122" y="55"/>
                    </a:cubicBezTo>
                    <a:cubicBezTo>
                      <a:pt x="155" y="69"/>
                      <a:pt x="155" y="69"/>
                      <a:pt x="155" y="69"/>
                    </a:cubicBezTo>
                    <a:cubicBezTo>
                      <a:pt x="154" y="71"/>
                      <a:pt x="154" y="71"/>
                      <a:pt x="154" y="71"/>
                    </a:cubicBezTo>
                    <a:lnTo>
                      <a:pt x="122" y="57"/>
                    </a:lnTo>
                    <a:close/>
                    <a:moveTo>
                      <a:pt x="165" y="124"/>
                    </a:moveTo>
                    <a:cubicBezTo>
                      <a:pt x="166" y="125"/>
                      <a:pt x="166" y="125"/>
                      <a:pt x="167" y="126"/>
                    </a:cubicBezTo>
                    <a:cubicBezTo>
                      <a:pt x="142" y="149"/>
                      <a:pt x="142" y="149"/>
                      <a:pt x="142" y="149"/>
                    </a:cubicBezTo>
                    <a:cubicBezTo>
                      <a:pt x="141" y="148"/>
                      <a:pt x="141" y="148"/>
                      <a:pt x="141" y="148"/>
                    </a:cubicBezTo>
                    <a:lnTo>
                      <a:pt x="165" y="124"/>
                    </a:lnTo>
                    <a:close/>
                    <a:moveTo>
                      <a:pt x="139" y="29"/>
                    </a:moveTo>
                    <a:cubicBezTo>
                      <a:pt x="143" y="30"/>
                      <a:pt x="143" y="30"/>
                      <a:pt x="143" y="30"/>
                    </a:cubicBezTo>
                    <a:cubicBezTo>
                      <a:pt x="168" y="54"/>
                      <a:pt x="168" y="54"/>
                      <a:pt x="168" y="54"/>
                    </a:cubicBezTo>
                    <a:cubicBezTo>
                      <a:pt x="165" y="57"/>
                      <a:pt x="165" y="57"/>
                      <a:pt x="165" y="57"/>
                    </a:cubicBezTo>
                    <a:lnTo>
                      <a:pt x="139" y="29"/>
                    </a:lnTo>
                    <a:close/>
                    <a:moveTo>
                      <a:pt x="180" y="133"/>
                    </a:moveTo>
                    <a:cubicBezTo>
                      <a:pt x="181" y="134"/>
                      <a:pt x="182" y="134"/>
                      <a:pt x="183" y="134"/>
                    </a:cubicBezTo>
                    <a:cubicBezTo>
                      <a:pt x="169" y="166"/>
                      <a:pt x="169" y="166"/>
                      <a:pt x="169" y="166"/>
                    </a:cubicBezTo>
                    <a:cubicBezTo>
                      <a:pt x="167" y="166"/>
                      <a:pt x="167" y="166"/>
                      <a:pt x="167" y="166"/>
                    </a:cubicBezTo>
                    <a:lnTo>
                      <a:pt x="180" y="133"/>
                    </a:lnTo>
                    <a:close/>
                    <a:moveTo>
                      <a:pt x="166" y="11"/>
                    </a:moveTo>
                    <a:cubicBezTo>
                      <a:pt x="170" y="18"/>
                      <a:pt x="170" y="18"/>
                      <a:pt x="170" y="18"/>
                    </a:cubicBezTo>
                    <a:cubicBezTo>
                      <a:pt x="184" y="46"/>
                      <a:pt x="184" y="46"/>
                      <a:pt x="184" y="46"/>
                    </a:cubicBezTo>
                    <a:cubicBezTo>
                      <a:pt x="183" y="46"/>
                      <a:pt x="182" y="47"/>
                      <a:pt x="181" y="47"/>
                    </a:cubicBezTo>
                    <a:lnTo>
                      <a:pt x="166" y="11"/>
                    </a:lnTo>
                    <a:close/>
                    <a:moveTo>
                      <a:pt x="196" y="324"/>
                    </a:moveTo>
                    <a:cubicBezTo>
                      <a:pt x="196" y="324"/>
                      <a:pt x="196" y="324"/>
                      <a:pt x="196" y="324"/>
                    </a:cubicBezTo>
                    <a:cubicBezTo>
                      <a:pt x="201" y="328"/>
                      <a:pt x="201" y="328"/>
                      <a:pt x="201" y="328"/>
                    </a:cubicBezTo>
                    <a:cubicBezTo>
                      <a:pt x="201" y="351"/>
                      <a:pt x="201" y="351"/>
                      <a:pt x="201" y="351"/>
                    </a:cubicBezTo>
                    <a:cubicBezTo>
                      <a:pt x="196" y="351"/>
                      <a:pt x="196" y="351"/>
                      <a:pt x="196" y="351"/>
                    </a:cubicBezTo>
                    <a:lnTo>
                      <a:pt x="196" y="324"/>
                    </a:lnTo>
                    <a:close/>
                    <a:moveTo>
                      <a:pt x="196" y="283"/>
                    </a:moveTo>
                    <a:cubicBezTo>
                      <a:pt x="196" y="283"/>
                      <a:pt x="196" y="283"/>
                      <a:pt x="196" y="283"/>
                    </a:cubicBezTo>
                    <a:cubicBezTo>
                      <a:pt x="201" y="287"/>
                      <a:pt x="201" y="287"/>
                      <a:pt x="201" y="287"/>
                    </a:cubicBezTo>
                    <a:cubicBezTo>
                      <a:pt x="201" y="307"/>
                      <a:pt x="201" y="307"/>
                      <a:pt x="201" y="307"/>
                    </a:cubicBezTo>
                    <a:cubicBezTo>
                      <a:pt x="196" y="307"/>
                      <a:pt x="196" y="307"/>
                      <a:pt x="196" y="307"/>
                    </a:cubicBezTo>
                    <a:lnTo>
                      <a:pt x="196" y="283"/>
                    </a:lnTo>
                    <a:close/>
                    <a:moveTo>
                      <a:pt x="196" y="172"/>
                    </a:moveTo>
                    <a:cubicBezTo>
                      <a:pt x="198" y="172"/>
                      <a:pt x="198" y="172"/>
                      <a:pt x="198" y="172"/>
                    </a:cubicBezTo>
                    <a:cubicBezTo>
                      <a:pt x="198" y="136"/>
                      <a:pt x="198" y="136"/>
                      <a:pt x="198" y="136"/>
                    </a:cubicBezTo>
                    <a:cubicBezTo>
                      <a:pt x="199" y="136"/>
                      <a:pt x="200" y="136"/>
                      <a:pt x="201" y="136"/>
                    </a:cubicBezTo>
                    <a:cubicBezTo>
                      <a:pt x="201" y="172"/>
                      <a:pt x="201" y="172"/>
                      <a:pt x="201" y="172"/>
                    </a:cubicBezTo>
                    <a:cubicBezTo>
                      <a:pt x="201" y="172"/>
                      <a:pt x="201" y="172"/>
                      <a:pt x="201" y="172"/>
                    </a:cubicBezTo>
                    <a:cubicBezTo>
                      <a:pt x="201" y="267"/>
                      <a:pt x="201" y="267"/>
                      <a:pt x="201" y="267"/>
                    </a:cubicBezTo>
                    <a:cubicBezTo>
                      <a:pt x="196" y="267"/>
                      <a:pt x="196" y="267"/>
                      <a:pt x="196" y="267"/>
                    </a:cubicBezTo>
                    <a:lnTo>
                      <a:pt x="196" y="172"/>
                    </a:lnTo>
                    <a:close/>
                    <a:moveTo>
                      <a:pt x="199" y="5"/>
                    </a:moveTo>
                    <a:cubicBezTo>
                      <a:pt x="201" y="5"/>
                      <a:pt x="201" y="5"/>
                      <a:pt x="201" y="5"/>
                    </a:cubicBezTo>
                    <a:cubicBezTo>
                      <a:pt x="201" y="45"/>
                      <a:pt x="201" y="45"/>
                      <a:pt x="201" y="45"/>
                    </a:cubicBezTo>
                    <a:cubicBezTo>
                      <a:pt x="200" y="45"/>
                      <a:pt x="199" y="45"/>
                      <a:pt x="199" y="45"/>
                    </a:cubicBezTo>
                    <a:lnTo>
                      <a:pt x="199" y="5"/>
                    </a:lnTo>
                    <a:close/>
                    <a:moveTo>
                      <a:pt x="211" y="61"/>
                    </a:moveTo>
                    <a:cubicBezTo>
                      <a:pt x="217" y="61"/>
                      <a:pt x="221" y="66"/>
                      <a:pt x="221" y="72"/>
                    </a:cubicBezTo>
                    <a:cubicBezTo>
                      <a:pt x="221" y="77"/>
                      <a:pt x="217" y="82"/>
                      <a:pt x="211" y="82"/>
                    </a:cubicBezTo>
                    <a:cubicBezTo>
                      <a:pt x="206" y="82"/>
                      <a:pt x="201" y="77"/>
                      <a:pt x="201" y="72"/>
                    </a:cubicBezTo>
                    <a:cubicBezTo>
                      <a:pt x="201" y="66"/>
                      <a:pt x="206" y="61"/>
                      <a:pt x="211" y="61"/>
                    </a:cubicBezTo>
                    <a:close/>
                    <a:moveTo>
                      <a:pt x="231" y="164"/>
                    </a:moveTo>
                    <a:cubicBezTo>
                      <a:pt x="229" y="164"/>
                      <a:pt x="229" y="164"/>
                      <a:pt x="229" y="164"/>
                    </a:cubicBezTo>
                    <a:cubicBezTo>
                      <a:pt x="216" y="132"/>
                      <a:pt x="216" y="132"/>
                      <a:pt x="216" y="132"/>
                    </a:cubicBezTo>
                    <a:cubicBezTo>
                      <a:pt x="219" y="130"/>
                      <a:pt x="219" y="130"/>
                      <a:pt x="219" y="130"/>
                    </a:cubicBezTo>
                    <a:lnTo>
                      <a:pt x="231" y="164"/>
                    </a:lnTo>
                    <a:close/>
                    <a:moveTo>
                      <a:pt x="232" y="119"/>
                    </a:moveTo>
                    <a:cubicBezTo>
                      <a:pt x="257" y="144"/>
                      <a:pt x="257" y="144"/>
                      <a:pt x="257" y="144"/>
                    </a:cubicBezTo>
                    <a:cubicBezTo>
                      <a:pt x="255" y="145"/>
                      <a:pt x="255" y="145"/>
                      <a:pt x="255" y="145"/>
                    </a:cubicBezTo>
                    <a:cubicBezTo>
                      <a:pt x="231" y="121"/>
                      <a:pt x="231" y="121"/>
                      <a:pt x="231" y="121"/>
                    </a:cubicBezTo>
                    <a:cubicBezTo>
                      <a:pt x="231" y="120"/>
                      <a:pt x="232" y="119"/>
                      <a:pt x="232" y="119"/>
                    </a:cubicBezTo>
                    <a:close/>
                    <a:moveTo>
                      <a:pt x="240" y="103"/>
                    </a:moveTo>
                    <a:cubicBezTo>
                      <a:pt x="272" y="116"/>
                      <a:pt x="272" y="116"/>
                      <a:pt x="272" y="116"/>
                    </a:cubicBezTo>
                    <a:cubicBezTo>
                      <a:pt x="271" y="118"/>
                      <a:pt x="271" y="118"/>
                      <a:pt x="271" y="118"/>
                    </a:cubicBezTo>
                    <a:cubicBezTo>
                      <a:pt x="240" y="105"/>
                      <a:pt x="240" y="105"/>
                      <a:pt x="240" y="105"/>
                    </a:cubicBezTo>
                    <a:cubicBezTo>
                      <a:pt x="240" y="104"/>
                      <a:pt x="240" y="103"/>
                      <a:pt x="240" y="103"/>
                    </a:cubicBezTo>
                    <a:close/>
                    <a:moveTo>
                      <a:pt x="278" y="84"/>
                    </a:moveTo>
                    <a:cubicBezTo>
                      <a:pt x="374" y="84"/>
                      <a:pt x="374" y="84"/>
                      <a:pt x="374" y="84"/>
                    </a:cubicBezTo>
                    <a:cubicBezTo>
                      <a:pt x="374" y="88"/>
                      <a:pt x="374" y="88"/>
                      <a:pt x="374" y="88"/>
                    </a:cubicBezTo>
                    <a:cubicBezTo>
                      <a:pt x="278" y="88"/>
                      <a:pt x="278" y="88"/>
                      <a:pt x="278" y="88"/>
                    </a:cubicBezTo>
                    <a:lnTo>
                      <a:pt x="278" y="84"/>
                    </a:lnTo>
                    <a:close/>
                    <a:moveTo>
                      <a:pt x="359" y="56"/>
                    </a:moveTo>
                    <a:cubicBezTo>
                      <a:pt x="361" y="80"/>
                      <a:pt x="361" y="80"/>
                      <a:pt x="361" y="80"/>
                    </a:cubicBezTo>
                    <a:cubicBezTo>
                      <a:pt x="359" y="80"/>
                      <a:pt x="359" y="80"/>
                      <a:pt x="359" y="80"/>
                    </a:cubicBezTo>
                    <a:cubicBezTo>
                      <a:pt x="357" y="54"/>
                      <a:pt x="357" y="54"/>
                      <a:pt x="357" y="54"/>
                    </a:cubicBezTo>
                    <a:lnTo>
                      <a:pt x="359" y="56"/>
                    </a:lnTo>
                    <a:close/>
                    <a:moveTo>
                      <a:pt x="370" y="68"/>
                    </a:moveTo>
                    <a:cubicBezTo>
                      <a:pt x="397" y="84"/>
                      <a:pt x="397" y="84"/>
                      <a:pt x="397" y="84"/>
                    </a:cubicBezTo>
                    <a:cubicBezTo>
                      <a:pt x="397" y="85"/>
                      <a:pt x="397" y="85"/>
                      <a:pt x="397" y="85"/>
                    </a:cubicBezTo>
                    <a:cubicBezTo>
                      <a:pt x="370" y="72"/>
                      <a:pt x="370" y="72"/>
                      <a:pt x="370" y="72"/>
                    </a:cubicBezTo>
                    <a:lnTo>
                      <a:pt x="370" y="68"/>
                    </a:lnTo>
                    <a:close/>
                    <a:moveTo>
                      <a:pt x="411" y="89"/>
                    </a:moveTo>
                    <a:cubicBezTo>
                      <a:pt x="411" y="93"/>
                      <a:pt x="411" y="93"/>
                      <a:pt x="411" y="93"/>
                    </a:cubicBezTo>
                    <a:cubicBezTo>
                      <a:pt x="381" y="99"/>
                      <a:pt x="381" y="99"/>
                      <a:pt x="381" y="99"/>
                    </a:cubicBezTo>
                    <a:cubicBezTo>
                      <a:pt x="377" y="97"/>
                      <a:pt x="377" y="97"/>
                      <a:pt x="377" y="97"/>
                    </a:cubicBezTo>
                    <a:lnTo>
                      <a:pt x="411" y="89"/>
                    </a:lnTo>
                    <a:close/>
                    <a:moveTo>
                      <a:pt x="430" y="95"/>
                    </a:moveTo>
                    <a:cubicBezTo>
                      <a:pt x="402" y="131"/>
                      <a:pt x="402" y="131"/>
                      <a:pt x="402" y="131"/>
                    </a:cubicBezTo>
                    <a:cubicBezTo>
                      <a:pt x="399" y="127"/>
                      <a:pt x="399" y="127"/>
                      <a:pt x="399" y="127"/>
                    </a:cubicBezTo>
                    <a:cubicBezTo>
                      <a:pt x="427" y="91"/>
                      <a:pt x="427" y="91"/>
                      <a:pt x="427" y="91"/>
                    </a:cubicBezTo>
                    <a:lnTo>
                      <a:pt x="430" y="95"/>
                    </a:lnTo>
                    <a:close/>
                    <a:moveTo>
                      <a:pt x="446" y="98"/>
                    </a:moveTo>
                    <a:cubicBezTo>
                      <a:pt x="431" y="144"/>
                      <a:pt x="431" y="144"/>
                      <a:pt x="431" y="144"/>
                    </a:cubicBezTo>
                    <a:cubicBezTo>
                      <a:pt x="429" y="143"/>
                      <a:pt x="429" y="143"/>
                      <a:pt x="429" y="143"/>
                    </a:cubicBezTo>
                    <a:cubicBezTo>
                      <a:pt x="444" y="96"/>
                      <a:pt x="444" y="96"/>
                      <a:pt x="444" y="96"/>
                    </a:cubicBezTo>
                    <a:lnTo>
                      <a:pt x="446" y="98"/>
                    </a:lnTo>
                    <a:close/>
                    <a:moveTo>
                      <a:pt x="460" y="96"/>
                    </a:moveTo>
                    <a:cubicBezTo>
                      <a:pt x="463" y="96"/>
                      <a:pt x="463" y="96"/>
                      <a:pt x="463" y="96"/>
                    </a:cubicBezTo>
                    <a:cubicBezTo>
                      <a:pt x="463" y="155"/>
                      <a:pt x="463" y="155"/>
                      <a:pt x="463" y="155"/>
                    </a:cubicBezTo>
                    <a:cubicBezTo>
                      <a:pt x="460" y="155"/>
                      <a:pt x="460" y="155"/>
                      <a:pt x="460" y="155"/>
                    </a:cubicBezTo>
                    <a:lnTo>
                      <a:pt x="460" y="96"/>
                    </a:lnTo>
                    <a:close/>
                    <a:moveTo>
                      <a:pt x="206" y="286"/>
                    </a:moveTo>
                    <a:cubicBezTo>
                      <a:pt x="216" y="286"/>
                      <a:pt x="216" y="286"/>
                      <a:pt x="216" y="286"/>
                    </a:cubicBezTo>
                    <a:cubicBezTo>
                      <a:pt x="216" y="307"/>
                      <a:pt x="216" y="307"/>
                      <a:pt x="216" y="307"/>
                    </a:cubicBezTo>
                    <a:cubicBezTo>
                      <a:pt x="206" y="307"/>
                      <a:pt x="206" y="307"/>
                      <a:pt x="206" y="307"/>
                    </a:cubicBezTo>
                    <a:lnTo>
                      <a:pt x="206" y="286"/>
                    </a:lnTo>
                    <a:close/>
                    <a:moveTo>
                      <a:pt x="221" y="279"/>
                    </a:moveTo>
                    <a:cubicBezTo>
                      <a:pt x="226" y="276"/>
                      <a:pt x="226" y="276"/>
                      <a:pt x="226" y="276"/>
                    </a:cubicBezTo>
                    <a:cubicBezTo>
                      <a:pt x="226" y="312"/>
                      <a:pt x="226" y="312"/>
                      <a:pt x="226" y="312"/>
                    </a:cubicBezTo>
                    <a:cubicBezTo>
                      <a:pt x="221" y="309"/>
                      <a:pt x="221" y="309"/>
                      <a:pt x="221" y="309"/>
                    </a:cubicBezTo>
                    <a:lnTo>
                      <a:pt x="221" y="279"/>
                    </a:lnTo>
                    <a:close/>
                    <a:moveTo>
                      <a:pt x="345" y="260"/>
                    </a:moveTo>
                    <a:cubicBezTo>
                      <a:pt x="345" y="236"/>
                      <a:pt x="345" y="236"/>
                      <a:pt x="345" y="236"/>
                    </a:cubicBezTo>
                    <a:cubicBezTo>
                      <a:pt x="348" y="236"/>
                      <a:pt x="348" y="236"/>
                      <a:pt x="348" y="236"/>
                    </a:cubicBezTo>
                    <a:cubicBezTo>
                      <a:pt x="349" y="257"/>
                      <a:pt x="349" y="257"/>
                      <a:pt x="349" y="257"/>
                    </a:cubicBezTo>
                    <a:cubicBezTo>
                      <a:pt x="364" y="285"/>
                      <a:pt x="364" y="285"/>
                      <a:pt x="364" y="285"/>
                    </a:cubicBezTo>
                    <a:lnTo>
                      <a:pt x="345" y="260"/>
                    </a:lnTo>
                    <a:close/>
                    <a:moveTo>
                      <a:pt x="397" y="192"/>
                    </a:moveTo>
                    <a:cubicBezTo>
                      <a:pt x="397" y="182"/>
                      <a:pt x="397" y="182"/>
                      <a:pt x="397" y="182"/>
                    </a:cubicBezTo>
                    <a:cubicBezTo>
                      <a:pt x="400" y="182"/>
                      <a:pt x="400" y="182"/>
                      <a:pt x="400" y="182"/>
                    </a:cubicBezTo>
                    <a:cubicBezTo>
                      <a:pt x="409" y="190"/>
                      <a:pt x="409" y="190"/>
                      <a:pt x="409" y="190"/>
                    </a:cubicBezTo>
                    <a:cubicBezTo>
                      <a:pt x="407" y="204"/>
                      <a:pt x="407" y="204"/>
                      <a:pt x="407" y="204"/>
                    </a:cubicBezTo>
                    <a:cubicBezTo>
                      <a:pt x="398" y="210"/>
                      <a:pt x="398" y="210"/>
                      <a:pt x="398" y="210"/>
                    </a:cubicBezTo>
                    <a:cubicBezTo>
                      <a:pt x="394" y="210"/>
                      <a:pt x="394" y="210"/>
                      <a:pt x="394" y="210"/>
                    </a:cubicBezTo>
                    <a:cubicBezTo>
                      <a:pt x="394" y="204"/>
                      <a:pt x="394" y="204"/>
                      <a:pt x="394" y="204"/>
                    </a:cubicBezTo>
                    <a:cubicBezTo>
                      <a:pt x="399" y="204"/>
                      <a:pt x="399" y="204"/>
                      <a:pt x="399" y="204"/>
                    </a:cubicBezTo>
                    <a:cubicBezTo>
                      <a:pt x="399" y="202"/>
                      <a:pt x="399" y="202"/>
                      <a:pt x="399" y="202"/>
                    </a:cubicBezTo>
                    <a:cubicBezTo>
                      <a:pt x="394" y="202"/>
                      <a:pt x="394" y="202"/>
                      <a:pt x="394" y="202"/>
                    </a:cubicBezTo>
                    <a:cubicBezTo>
                      <a:pt x="394" y="192"/>
                      <a:pt x="394" y="192"/>
                      <a:pt x="394" y="192"/>
                    </a:cubicBezTo>
                    <a:lnTo>
                      <a:pt x="397" y="192"/>
                    </a:lnTo>
                    <a:close/>
                    <a:moveTo>
                      <a:pt x="406" y="220"/>
                    </a:moveTo>
                    <a:cubicBezTo>
                      <a:pt x="400" y="220"/>
                      <a:pt x="400" y="220"/>
                      <a:pt x="400" y="220"/>
                    </a:cubicBezTo>
                    <a:cubicBezTo>
                      <a:pt x="400" y="212"/>
                      <a:pt x="400" y="212"/>
                      <a:pt x="400" y="212"/>
                    </a:cubicBezTo>
                    <a:cubicBezTo>
                      <a:pt x="412" y="206"/>
                      <a:pt x="412" y="206"/>
                      <a:pt x="412" y="206"/>
                    </a:cubicBezTo>
                    <a:lnTo>
                      <a:pt x="406" y="220"/>
                    </a:lnTo>
                    <a:close/>
                    <a:moveTo>
                      <a:pt x="413" y="497"/>
                    </a:moveTo>
                    <a:cubicBezTo>
                      <a:pt x="426" y="429"/>
                      <a:pt x="426" y="429"/>
                      <a:pt x="426" y="429"/>
                    </a:cubicBezTo>
                    <a:cubicBezTo>
                      <a:pt x="422" y="403"/>
                      <a:pt x="422" y="403"/>
                      <a:pt x="422" y="403"/>
                    </a:cubicBezTo>
                    <a:cubicBezTo>
                      <a:pt x="411" y="451"/>
                      <a:pt x="411" y="451"/>
                      <a:pt x="411" y="451"/>
                    </a:cubicBezTo>
                    <a:cubicBezTo>
                      <a:pt x="405" y="451"/>
                      <a:pt x="405" y="451"/>
                      <a:pt x="405" y="451"/>
                    </a:cubicBezTo>
                    <a:cubicBezTo>
                      <a:pt x="405" y="408"/>
                      <a:pt x="405" y="408"/>
                      <a:pt x="405" y="408"/>
                    </a:cubicBezTo>
                    <a:cubicBezTo>
                      <a:pt x="423" y="395"/>
                      <a:pt x="423" y="395"/>
                      <a:pt x="423" y="395"/>
                    </a:cubicBezTo>
                    <a:cubicBezTo>
                      <a:pt x="432" y="320"/>
                      <a:pt x="432" y="320"/>
                      <a:pt x="432" y="320"/>
                    </a:cubicBezTo>
                    <a:cubicBezTo>
                      <a:pt x="397" y="401"/>
                      <a:pt x="397" y="401"/>
                      <a:pt x="397" y="401"/>
                    </a:cubicBezTo>
                    <a:cubicBezTo>
                      <a:pt x="395" y="401"/>
                      <a:pt x="395" y="401"/>
                      <a:pt x="395" y="401"/>
                    </a:cubicBezTo>
                    <a:cubicBezTo>
                      <a:pt x="394" y="351"/>
                      <a:pt x="394" y="351"/>
                      <a:pt x="394" y="351"/>
                    </a:cubicBezTo>
                    <a:cubicBezTo>
                      <a:pt x="406" y="321"/>
                      <a:pt x="406" y="321"/>
                      <a:pt x="406" y="321"/>
                    </a:cubicBezTo>
                    <a:cubicBezTo>
                      <a:pt x="385" y="302"/>
                      <a:pt x="385" y="302"/>
                      <a:pt x="385" y="302"/>
                    </a:cubicBezTo>
                    <a:cubicBezTo>
                      <a:pt x="405" y="281"/>
                      <a:pt x="405" y="281"/>
                      <a:pt x="405" y="281"/>
                    </a:cubicBezTo>
                    <a:cubicBezTo>
                      <a:pt x="412" y="284"/>
                      <a:pt x="412" y="284"/>
                      <a:pt x="412" y="284"/>
                    </a:cubicBezTo>
                    <a:cubicBezTo>
                      <a:pt x="403" y="302"/>
                      <a:pt x="403" y="302"/>
                      <a:pt x="403" y="302"/>
                    </a:cubicBezTo>
                    <a:cubicBezTo>
                      <a:pt x="425" y="319"/>
                      <a:pt x="425" y="319"/>
                      <a:pt x="425" y="319"/>
                    </a:cubicBezTo>
                    <a:cubicBezTo>
                      <a:pt x="455" y="296"/>
                      <a:pt x="455" y="296"/>
                      <a:pt x="455" y="296"/>
                    </a:cubicBezTo>
                    <a:cubicBezTo>
                      <a:pt x="478" y="218"/>
                      <a:pt x="478" y="218"/>
                      <a:pt x="478" y="218"/>
                    </a:cubicBezTo>
                    <a:cubicBezTo>
                      <a:pt x="468" y="184"/>
                      <a:pt x="468" y="184"/>
                      <a:pt x="468" y="184"/>
                    </a:cubicBezTo>
                    <a:cubicBezTo>
                      <a:pt x="481" y="173"/>
                      <a:pt x="481" y="173"/>
                      <a:pt x="481" y="173"/>
                    </a:cubicBezTo>
                    <a:cubicBezTo>
                      <a:pt x="485" y="167"/>
                      <a:pt x="485" y="167"/>
                      <a:pt x="485" y="167"/>
                    </a:cubicBezTo>
                    <a:cubicBezTo>
                      <a:pt x="484" y="167"/>
                      <a:pt x="484" y="167"/>
                      <a:pt x="484" y="167"/>
                    </a:cubicBezTo>
                    <a:cubicBezTo>
                      <a:pt x="484" y="167"/>
                      <a:pt x="484" y="167"/>
                      <a:pt x="484" y="167"/>
                    </a:cubicBezTo>
                    <a:cubicBezTo>
                      <a:pt x="461" y="176"/>
                      <a:pt x="461" y="176"/>
                      <a:pt x="461" y="176"/>
                    </a:cubicBezTo>
                    <a:cubicBezTo>
                      <a:pt x="457" y="226"/>
                      <a:pt x="457" y="226"/>
                      <a:pt x="457" y="226"/>
                    </a:cubicBezTo>
                    <a:cubicBezTo>
                      <a:pt x="416" y="228"/>
                      <a:pt x="416" y="228"/>
                      <a:pt x="416" y="228"/>
                    </a:cubicBezTo>
                    <a:cubicBezTo>
                      <a:pt x="460" y="233"/>
                      <a:pt x="460" y="233"/>
                      <a:pt x="460" y="233"/>
                    </a:cubicBezTo>
                    <a:cubicBezTo>
                      <a:pt x="415" y="240"/>
                      <a:pt x="415" y="240"/>
                      <a:pt x="415" y="240"/>
                    </a:cubicBezTo>
                    <a:cubicBezTo>
                      <a:pt x="421" y="255"/>
                      <a:pt x="421" y="255"/>
                      <a:pt x="421" y="255"/>
                    </a:cubicBezTo>
                    <a:cubicBezTo>
                      <a:pt x="412" y="265"/>
                      <a:pt x="412" y="265"/>
                      <a:pt x="412" y="265"/>
                    </a:cubicBezTo>
                    <a:cubicBezTo>
                      <a:pt x="393" y="258"/>
                      <a:pt x="393" y="258"/>
                      <a:pt x="393" y="258"/>
                    </a:cubicBezTo>
                    <a:cubicBezTo>
                      <a:pt x="376" y="267"/>
                      <a:pt x="376" y="267"/>
                      <a:pt x="376" y="267"/>
                    </a:cubicBezTo>
                    <a:cubicBezTo>
                      <a:pt x="367" y="256"/>
                      <a:pt x="367" y="256"/>
                      <a:pt x="367" y="256"/>
                    </a:cubicBezTo>
                    <a:cubicBezTo>
                      <a:pt x="379" y="222"/>
                      <a:pt x="379" y="222"/>
                      <a:pt x="379" y="222"/>
                    </a:cubicBezTo>
                    <a:cubicBezTo>
                      <a:pt x="384" y="222"/>
                      <a:pt x="384" y="222"/>
                      <a:pt x="384" y="222"/>
                    </a:cubicBezTo>
                    <a:cubicBezTo>
                      <a:pt x="386" y="251"/>
                      <a:pt x="386" y="251"/>
                      <a:pt x="386" y="251"/>
                    </a:cubicBezTo>
                    <a:cubicBezTo>
                      <a:pt x="393" y="230"/>
                      <a:pt x="393" y="230"/>
                      <a:pt x="393" y="230"/>
                    </a:cubicBezTo>
                    <a:cubicBezTo>
                      <a:pt x="410" y="232"/>
                      <a:pt x="410" y="232"/>
                      <a:pt x="410" y="232"/>
                    </a:cubicBezTo>
                    <a:cubicBezTo>
                      <a:pt x="403" y="228"/>
                      <a:pt x="403" y="228"/>
                      <a:pt x="403" y="228"/>
                    </a:cubicBezTo>
                    <a:cubicBezTo>
                      <a:pt x="414" y="228"/>
                      <a:pt x="414" y="228"/>
                      <a:pt x="414" y="228"/>
                    </a:cubicBezTo>
                    <a:cubicBezTo>
                      <a:pt x="411" y="220"/>
                      <a:pt x="411" y="220"/>
                      <a:pt x="411" y="220"/>
                    </a:cubicBezTo>
                    <a:cubicBezTo>
                      <a:pt x="418" y="210"/>
                      <a:pt x="418" y="210"/>
                      <a:pt x="418" y="210"/>
                    </a:cubicBezTo>
                    <a:cubicBezTo>
                      <a:pt x="420" y="188"/>
                      <a:pt x="420" y="188"/>
                      <a:pt x="420" y="188"/>
                    </a:cubicBezTo>
                    <a:cubicBezTo>
                      <a:pt x="405" y="176"/>
                      <a:pt x="405" y="176"/>
                      <a:pt x="405" y="176"/>
                    </a:cubicBezTo>
                    <a:cubicBezTo>
                      <a:pt x="393" y="176"/>
                      <a:pt x="393" y="176"/>
                      <a:pt x="393" y="176"/>
                    </a:cubicBezTo>
                    <a:cubicBezTo>
                      <a:pt x="383" y="184"/>
                      <a:pt x="383" y="184"/>
                      <a:pt x="383" y="184"/>
                    </a:cubicBezTo>
                    <a:cubicBezTo>
                      <a:pt x="380" y="122"/>
                      <a:pt x="380" y="122"/>
                      <a:pt x="380" y="122"/>
                    </a:cubicBezTo>
                    <a:cubicBezTo>
                      <a:pt x="377" y="118"/>
                      <a:pt x="377" y="118"/>
                      <a:pt x="377" y="118"/>
                    </a:cubicBezTo>
                    <a:cubicBezTo>
                      <a:pt x="374" y="221"/>
                      <a:pt x="374" y="221"/>
                      <a:pt x="374" y="221"/>
                    </a:cubicBezTo>
                    <a:cubicBezTo>
                      <a:pt x="367" y="234"/>
                      <a:pt x="367" y="234"/>
                      <a:pt x="367" y="234"/>
                    </a:cubicBezTo>
                    <a:cubicBezTo>
                      <a:pt x="367" y="234"/>
                      <a:pt x="366" y="232"/>
                      <a:pt x="364" y="225"/>
                    </a:cubicBezTo>
                    <a:cubicBezTo>
                      <a:pt x="362" y="219"/>
                      <a:pt x="365" y="200"/>
                      <a:pt x="365" y="200"/>
                    </a:cubicBezTo>
                    <a:cubicBezTo>
                      <a:pt x="372" y="120"/>
                      <a:pt x="372" y="120"/>
                      <a:pt x="372" y="120"/>
                    </a:cubicBezTo>
                    <a:cubicBezTo>
                      <a:pt x="366" y="127"/>
                      <a:pt x="366" y="127"/>
                      <a:pt x="366" y="127"/>
                    </a:cubicBezTo>
                    <a:cubicBezTo>
                      <a:pt x="362" y="176"/>
                      <a:pt x="362" y="176"/>
                      <a:pt x="362" y="176"/>
                    </a:cubicBezTo>
                    <a:cubicBezTo>
                      <a:pt x="344" y="189"/>
                      <a:pt x="344" y="189"/>
                      <a:pt x="344" y="189"/>
                    </a:cubicBezTo>
                    <a:cubicBezTo>
                      <a:pt x="339" y="216"/>
                      <a:pt x="339" y="216"/>
                      <a:pt x="339" y="216"/>
                    </a:cubicBezTo>
                    <a:cubicBezTo>
                      <a:pt x="347" y="195"/>
                      <a:pt x="347" y="195"/>
                      <a:pt x="347" y="195"/>
                    </a:cubicBezTo>
                    <a:cubicBezTo>
                      <a:pt x="360" y="188"/>
                      <a:pt x="360" y="188"/>
                      <a:pt x="360" y="188"/>
                    </a:cubicBezTo>
                    <a:cubicBezTo>
                      <a:pt x="359" y="201"/>
                      <a:pt x="359" y="201"/>
                      <a:pt x="359" y="201"/>
                    </a:cubicBezTo>
                    <a:cubicBezTo>
                      <a:pt x="349" y="207"/>
                      <a:pt x="349" y="207"/>
                      <a:pt x="349" y="207"/>
                    </a:cubicBezTo>
                    <a:cubicBezTo>
                      <a:pt x="331" y="230"/>
                      <a:pt x="331" y="230"/>
                      <a:pt x="331" y="230"/>
                    </a:cubicBezTo>
                    <a:cubicBezTo>
                      <a:pt x="329" y="270"/>
                      <a:pt x="329" y="270"/>
                      <a:pt x="329" y="270"/>
                    </a:cubicBezTo>
                    <a:cubicBezTo>
                      <a:pt x="369" y="305"/>
                      <a:pt x="369" y="305"/>
                      <a:pt x="369" y="305"/>
                    </a:cubicBezTo>
                    <a:cubicBezTo>
                      <a:pt x="361" y="327"/>
                      <a:pt x="361" y="327"/>
                      <a:pt x="361" y="327"/>
                    </a:cubicBezTo>
                    <a:cubicBezTo>
                      <a:pt x="394" y="351"/>
                      <a:pt x="394" y="351"/>
                      <a:pt x="394" y="351"/>
                    </a:cubicBezTo>
                    <a:cubicBezTo>
                      <a:pt x="386" y="356"/>
                      <a:pt x="386" y="356"/>
                      <a:pt x="386" y="356"/>
                    </a:cubicBezTo>
                    <a:cubicBezTo>
                      <a:pt x="349" y="337"/>
                      <a:pt x="349" y="337"/>
                      <a:pt x="349" y="337"/>
                    </a:cubicBezTo>
                    <a:cubicBezTo>
                      <a:pt x="361" y="327"/>
                      <a:pt x="361" y="327"/>
                      <a:pt x="361" y="327"/>
                    </a:cubicBezTo>
                    <a:cubicBezTo>
                      <a:pt x="289" y="318"/>
                      <a:pt x="289" y="318"/>
                      <a:pt x="289" y="318"/>
                    </a:cubicBezTo>
                    <a:cubicBezTo>
                      <a:pt x="252" y="337"/>
                      <a:pt x="252" y="337"/>
                      <a:pt x="252" y="337"/>
                    </a:cubicBezTo>
                    <a:cubicBezTo>
                      <a:pt x="252" y="350"/>
                      <a:pt x="252" y="350"/>
                      <a:pt x="252" y="350"/>
                    </a:cubicBezTo>
                    <a:cubicBezTo>
                      <a:pt x="252" y="367"/>
                      <a:pt x="252" y="367"/>
                      <a:pt x="252" y="367"/>
                    </a:cubicBezTo>
                    <a:cubicBezTo>
                      <a:pt x="229" y="367"/>
                      <a:pt x="229" y="367"/>
                      <a:pt x="229" y="367"/>
                    </a:cubicBezTo>
                    <a:cubicBezTo>
                      <a:pt x="220" y="351"/>
                      <a:pt x="220" y="351"/>
                      <a:pt x="220" y="351"/>
                    </a:cubicBezTo>
                    <a:cubicBezTo>
                      <a:pt x="206" y="351"/>
                      <a:pt x="206" y="351"/>
                      <a:pt x="206" y="351"/>
                    </a:cubicBezTo>
                    <a:cubicBezTo>
                      <a:pt x="206" y="326"/>
                      <a:pt x="206" y="326"/>
                      <a:pt x="206" y="326"/>
                    </a:cubicBezTo>
                    <a:cubicBezTo>
                      <a:pt x="226" y="326"/>
                      <a:pt x="226" y="326"/>
                      <a:pt x="226" y="326"/>
                    </a:cubicBezTo>
                    <a:cubicBezTo>
                      <a:pt x="226" y="326"/>
                      <a:pt x="226" y="326"/>
                      <a:pt x="227" y="326"/>
                    </a:cubicBezTo>
                    <a:cubicBezTo>
                      <a:pt x="231" y="326"/>
                      <a:pt x="235" y="323"/>
                      <a:pt x="235" y="318"/>
                    </a:cubicBezTo>
                    <a:cubicBezTo>
                      <a:pt x="235" y="318"/>
                      <a:pt x="235" y="318"/>
                      <a:pt x="235" y="318"/>
                    </a:cubicBezTo>
                    <a:cubicBezTo>
                      <a:pt x="235" y="315"/>
                      <a:pt x="235" y="315"/>
                      <a:pt x="235" y="315"/>
                    </a:cubicBezTo>
                    <a:cubicBezTo>
                      <a:pt x="235" y="315"/>
                      <a:pt x="235" y="315"/>
                      <a:pt x="235" y="315"/>
                    </a:cubicBezTo>
                    <a:cubicBezTo>
                      <a:pt x="235" y="286"/>
                      <a:pt x="235" y="286"/>
                      <a:pt x="235" y="286"/>
                    </a:cubicBezTo>
                    <a:cubicBezTo>
                      <a:pt x="235" y="286"/>
                      <a:pt x="235" y="286"/>
                      <a:pt x="235" y="286"/>
                    </a:cubicBezTo>
                    <a:cubicBezTo>
                      <a:pt x="235" y="275"/>
                      <a:pt x="235" y="275"/>
                      <a:pt x="235" y="275"/>
                    </a:cubicBezTo>
                    <a:cubicBezTo>
                      <a:pt x="235" y="275"/>
                      <a:pt x="235" y="275"/>
                      <a:pt x="235" y="275"/>
                    </a:cubicBezTo>
                    <a:cubicBezTo>
                      <a:pt x="235" y="270"/>
                      <a:pt x="231" y="266"/>
                      <a:pt x="227" y="266"/>
                    </a:cubicBezTo>
                    <a:cubicBezTo>
                      <a:pt x="227" y="266"/>
                      <a:pt x="226" y="266"/>
                      <a:pt x="226" y="266"/>
                    </a:cubicBezTo>
                    <a:cubicBezTo>
                      <a:pt x="206" y="266"/>
                      <a:pt x="206" y="266"/>
                      <a:pt x="206" y="266"/>
                    </a:cubicBezTo>
                    <a:cubicBezTo>
                      <a:pt x="206" y="172"/>
                      <a:pt x="206" y="172"/>
                      <a:pt x="206" y="172"/>
                    </a:cubicBezTo>
                    <a:cubicBezTo>
                      <a:pt x="204" y="172"/>
                      <a:pt x="204" y="172"/>
                      <a:pt x="204" y="172"/>
                    </a:cubicBezTo>
                    <a:cubicBezTo>
                      <a:pt x="204" y="138"/>
                      <a:pt x="204" y="138"/>
                      <a:pt x="204" y="138"/>
                    </a:cubicBezTo>
                    <a:cubicBezTo>
                      <a:pt x="206" y="138"/>
                      <a:pt x="207" y="137"/>
                      <a:pt x="208" y="137"/>
                    </a:cubicBezTo>
                    <a:cubicBezTo>
                      <a:pt x="220" y="169"/>
                      <a:pt x="220" y="169"/>
                      <a:pt x="220" y="169"/>
                    </a:cubicBezTo>
                    <a:cubicBezTo>
                      <a:pt x="218" y="170"/>
                      <a:pt x="218" y="170"/>
                      <a:pt x="218" y="170"/>
                    </a:cubicBezTo>
                    <a:cubicBezTo>
                      <a:pt x="218" y="170"/>
                      <a:pt x="218" y="170"/>
                      <a:pt x="218" y="170"/>
                    </a:cubicBezTo>
                    <a:cubicBezTo>
                      <a:pt x="220" y="174"/>
                      <a:pt x="220" y="174"/>
                      <a:pt x="220" y="174"/>
                    </a:cubicBezTo>
                    <a:cubicBezTo>
                      <a:pt x="238" y="167"/>
                      <a:pt x="238" y="167"/>
                      <a:pt x="238" y="167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5" y="163"/>
                      <a:pt x="235" y="163"/>
                      <a:pt x="235" y="163"/>
                    </a:cubicBezTo>
                    <a:cubicBezTo>
                      <a:pt x="222" y="131"/>
                      <a:pt x="222" y="131"/>
                      <a:pt x="222" y="131"/>
                    </a:cubicBezTo>
                    <a:cubicBezTo>
                      <a:pt x="223" y="130"/>
                      <a:pt x="224" y="130"/>
                      <a:pt x="225" y="129"/>
                    </a:cubicBezTo>
                    <a:cubicBezTo>
                      <a:pt x="250" y="153"/>
                      <a:pt x="250" y="153"/>
                      <a:pt x="250" y="153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51" y="158"/>
                      <a:pt x="251" y="158"/>
                      <a:pt x="251" y="158"/>
                    </a:cubicBezTo>
                    <a:cubicBezTo>
                      <a:pt x="265" y="144"/>
                      <a:pt x="265" y="144"/>
                      <a:pt x="265" y="144"/>
                    </a:cubicBezTo>
                    <a:cubicBezTo>
                      <a:pt x="262" y="141"/>
                      <a:pt x="262" y="141"/>
                      <a:pt x="262" y="141"/>
                    </a:cubicBezTo>
                    <a:cubicBezTo>
                      <a:pt x="260" y="142"/>
                      <a:pt x="260" y="142"/>
                      <a:pt x="260" y="142"/>
                    </a:cubicBezTo>
                    <a:cubicBezTo>
                      <a:pt x="235" y="118"/>
                      <a:pt x="235" y="118"/>
                      <a:pt x="235" y="118"/>
                    </a:cubicBezTo>
                    <a:cubicBezTo>
                      <a:pt x="236" y="117"/>
                      <a:pt x="237" y="116"/>
                      <a:pt x="237" y="115"/>
                    </a:cubicBezTo>
                    <a:cubicBezTo>
                      <a:pt x="270" y="128"/>
                      <a:pt x="270" y="128"/>
                      <a:pt x="270" y="128"/>
                    </a:cubicBezTo>
                    <a:cubicBezTo>
                      <a:pt x="269" y="131"/>
                      <a:pt x="269" y="131"/>
                      <a:pt x="269" y="131"/>
                    </a:cubicBezTo>
                    <a:cubicBezTo>
                      <a:pt x="269" y="131"/>
                      <a:pt x="269" y="131"/>
                      <a:pt x="269" y="131"/>
                    </a:cubicBezTo>
                    <a:cubicBezTo>
                      <a:pt x="273" y="132"/>
                      <a:pt x="273" y="132"/>
                      <a:pt x="273" y="132"/>
                    </a:cubicBezTo>
                    <a:cubicBezTo>
                      <a:pt x="281" y="114"/>
                      <a:pt x="281" y="114"/>
                      <a:pt x="281" y="114"/>
                    </a:cubicBezTo>
                    <a:cubicBezTo>
                      <a:pt x="277" y="112"/>
                      <a:pt x="277" y="112"/>
                      <a:pt x="277" y="112"/>
                    </a:cubicBezTo>
                    <a:cubicBezTo>
                      <a:pt x="276" y="114"/>
                      <a:pt x="276" y="114"/>
                      <a:pt x="276" y="114"/>
                    </a:cubicBezTo>
                    <a:cubicBezTo>
                      <a:pt x="243" y="101"/>
                      <a:pt x="243" y="101"/>
                      <a:pt x="243" y="101"/>
                    </a:cubicBezTo>
                    <a:cubicBezTo>
                      <a:pt x="243" y="100"/>
                      <a:pt x="243" y="99"/>
                      <a:pt x="243" y="98"/>
                    </a:cubicBezTo>
                    <a:cubicBezTo>
                      <a:pt x="278" y="98"/>
                      <a:pt x="278" y="98"/>
                      <a:pt x="278" y="98"/>
                    </a:cubicBezTo>
                    <a:cubicBezTo>
                      <a:pt x="278" y="100"/>
                      <a:pt x="278" y="100"/>
                      <a:pt x="278" y="100"/>
                    </a:cubicBezTo>
                    <a:cubicBezTo>
                      <a:pt x="368" y="100"/>
                      <a:pt x="368" y="100"/>
                      <a:pt x="368" y="100"/>
                    </a:cubicBezTo>
                    <a:cubicBezTo>
                      <a:pt x="368" y="101"/>
                      <a:pt x="368" y="103"/>
                      <a:pt x="369" y="105"/>
                    </a:cubicBezTo>
                    <a:cubicBezTo>
                      <a:pt x="371" y="109"/>
                      <a:pt x="373" y="112"/>
                      <a:pt x="374" y="112"/>
                    </a:cubicBezTo>
                    <a:cubicBezTo>
                      <a:pt x="374" y="112"/>
                      <a:pt x="374" y="112"/>
                      <a:pt x="374" y="112"/>
                    </a:cubicBezTo>
                    <a:cubicBezTo>
                      <a:pt x="374" y="112"/>
                      <a:pt x="374" y="112"/>
                      <a:pt x="374" y="112"/>
                    </a:cubicBezTo>
                    <a:cubicBezTo>
                      <a:pt x="406" y="100"/>
                      <a:pt x="406" y="100"/>
                      <a:pt x="406" y="100"/>
                    </a:cubicBezTo>
                    <a:cubicBezTo>
                      <a:pt x="415" y="100"/>
                      <a:pt x="415" y="100"/>
                      <a:pt x="415" y="10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1"/>
                      <a:pt x="395" y="134"/>
                      <a:pt x="398" y="137"/>
                    </a:cubicBezTo>
                    <a:cubicBezTo>
                      <a:pt x="402" y="139"/>
                      <a:pt x="405" y="140"/>
                      <a:pt x="406" y="139"/>
                    </a:cubicBezTo>
                    <a:cubicBezTo>
                      <a:pt x="406" y="139"/>
                      <a:pt x="406" y="139"/>
                      <a:pt x="406" y="139"/>
                    </a:cubicBezTo>
                    <a:cubicBezTo>
                      <a:pt x="438" y="100"/>
                      <a:pt x="438" y="100"/>
                      <a:pt x="438" y="100"/>
                    </a:cubicBezTo>
                    <a:cubicBezTo>
                      <a:pt x="438" y="100"/>
                      <a:pt x="438" y="100"/>
                      <a:pt x="438" y="100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9"/>
                      <a:pt x="425" y="151"/>
                      <a:pt x="429" y="153"/>
                    </a:cubicBezTo>
                    <a:cubicBezTo>
                      <a:pt x="434" y="154"/>
                      <a:pt x="437" y="155"/>
                      <a:pt x="438" y="154"/>
                    </a:cubicBezTo>
                    <a:cubicBezTo>
                      <a:pt x="438" y="154"/>
                      <a:pt x="438" y="154"/>
                      <a:pt x="438" y="154"/>
                    </a:cubicBezTo>
                    <a:cubicBezTo>
                      <a:pt x="438" y="154"/>
                      <a:pt x="438" y="154"/>
                      <a:pt x="438" y="154"/>
                    </a:cubicBezTo>
                    <a:cubicBezTo>
                      <a:pt x="438" y="154"/>
                      <a:pt x="438" y="153"/>
                      <a:pt x="438" y="153"/>
                    </a:cubicBezTo>
                    <a:cubicBezTo>
                      <a:pt x="438" y="153"/>
                      <a:pt x="438" y="153"/>
                      <a:pt x="438" y="153"/>
                    </a:cubicBezTo>
                    <a:cubicBezTo>
                      <a:pt x="456" y="100"/>
                      <a:pt x="456" y="100"/>
                      <a:pt x="456" y="100"/>
                    </a:cubicBezTo>
                    <a:cubicBezTo>
                      <a:pt x="456" y="100"/>
                      <a:pt x="456" y="100"/>
                      <a:pt x="456" y="100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7" y="160"/>
                      <a:pt x="461" y="161"/>
                      <a:pt x="465" y="161"/>
                    </a:cubicBezTo>
                    <a:cubicBezTo>
                      <a:pt x="470" y="161"/>
                      <a:pt x="474" y="160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00"/>
                      <a:pt x="474" y="100"/>
                      <a:pt x="474" y="100"/>
                    </a:cubicBezTo>
                    <a:cubicBezTo>
                      <a:pt x="481" y="100"/>
                      <a:pt x="481" y="100"/>
                      <a:pt x="481" y="100"/>
                    </a:cubicBezTo>
                    <a:cubicBezTo>
                      <a:pt x="481" y="88"/>
                      <a:pt x="481" y="88"/>
                      <a:pt x="481" y="88"/>
                    </a:cubicBezTo>
                    <a:cubicBezTo>
                      <a:pt x="412" y="88"/>
                      <a:pt x="412" y="88"/>
                      <a:pt x="412" y="88"/>
                    </a:cubicBezTo>
                    <a:cubicBezTo>
                      <a:pt x="412" y="84"/>
                      <a:pt x="412" y="84"/>
                      <a:pt x="412" y="84"/>
                    </a:cubicBezTo>
                    <a:cubicBezTo>
                      <a:pt x="481" y="84"/>
                      <a:pt x="481" y="84"/>
                      <a:pt x="481" y="84"/>
                    </a:cubicBezTo>
                    <a:cubicBezTo>
                      <a:pt x="481" y="80"/>
                      <a:pt x="481" y="80"/>
                      <a:pt x="481" y="80"/>
                    </a:cubicBezTo>
                    <a:cubicBezTo>
                      <a:pt x="455" y="80"/>
                      <a:pt x="455" y="80"/>
                      <a:pt x="455" y="80"/>
                    </a:cubicBezTo>
                    <a:cubicBezTo>
                      <a:pt x="455" y="80"/>
                      <a:pt x="455" y="80"/>
                      <a:pt x="455" y="80"/>
                    </a:cubicBezTo>
                    <a:cubicBezTo>
                      <a:pt x="411" y="80"/>
                      <a:pt x="411" y="80"/>
                      <a:pt x="411" y="80"/>
                    </a:cubicBezTo>
                    <a:cubicBezTo>
                      <a:pt x="404" y="79"/>
                      <a:pt x="385" y="75"/>
                      <a:pt x="373" y="63"/>
                    </a:cubicBezTo>
                    <a:cubicBezTo>
                      <a:pt x="357" y="46"/>
                      <a:pt x="356" y="34"/>
                      <a:pt x="356" y="34"/>
                    </a:cubicBezTo>
                    <a:cubicBezTo>
                      <a:pt x="353" y="34"/>
                      <a:pt x="353" y="34"/>
                      <a:pt x="353" y="34"/>
                    </a:cubicBezTo>
                    <a:cubicBezTo>
                      <a:pt x="353" y="80"/>
                      <a:pt x="353" y="80"/>
                      <a:pt x="353" y="80"/>
                    </a:cubicBezTo>
                    <a:cubicBezTo>
                      <a:pt x="350" y="80"/>
                      <a:pt x="350" y="80"/>
                      <a:pt x="350" y="80"/>
                    </a:cubicBezTo>
                    <a:cubicBezTo>
                      <a:pt x="350" y="34"/>
                      <a:pt x="350" y="34"/>
                      <a:pt x="350" y="34"/>
                    </a:cubicBezTo>
                    <a:cubicBezTo>
                      <a:pt x="343" y="34"/>
                      <a:pt x="343" y="34"/>
                      <a:pt x="343" y="34"/>
                    </a:cubicBezTo>
                    <a:cubicBezTo>
                      <a:pt x="343" y="80"/>
                      <a:pt x="343" y="80"/>
                      <a:pt x="343" y="80"/>
                    </a:cubicBezTo>
                    <a:cubicBezTo>
                      <a:pt x="278" y="80"/>
                      <a:pt x="278" y="80"/>
                      <a:pt x="278" y="80"/>
                    </a:cubicBezTo>
                    <a:cubicBezTo>
                      <a:pt x="278" y="83"/>
                      <a:pt x="278" y="83"/>
                      <a:pt x="278" y="83"/>
                    </a:cubicBezTo>
                    <a:cubicBezTo>
                      <a:pt x="243" y="83"/>
                      <a:pt x="243" y="83"/>
                      <a:pt x="243" y="83"/>
                    </a:cubicBezTo>
                    <a:cubicBezTo>
                      <a:pt x="240" y="62"/>
                      <a:pt x="224" y="46"/>
                      <a:pt x="204" y="43"/>
                    </a:cubicBezTo>
                    <a:cubicBezTo>
                      <a:pt x="204" y="4"/>
                      <a:pt x="204" y="4"/>
                      <a:pt x="204" y="4"/>
                    </a:cubicBezTo>
                    <a:cubicBezTo>
                      <a:pt x="206" y="4"/>
                      <a:pt x="206" y="4"/>
                      <a:pt x="206" y="4"/>
                    </a:cubicBezTo>
                    <a:cubicBezTo>
                      <a:pt x="206" y="0"/>
                      <a:pt x="206" y="0"/>
                      <a:pt x="206" y="0"/>
                    </a:cubicBezTo>
                    <a:cubicBezTo>
                      <a:pt x="186" y="0"/>
                      <a:pt x="186" y="0"/>
                      <a:pt x="186" y="0"/>
                    </a:cubicBezTo>
                    <a:cubicBezTo>
                      <a:pt x="186" y="4"/>
                      <a:pt x="186" y="4"/>
                      <a:pt x="186" y="4"/>
                    </a:cubicBezTo>
                    <a:cubicBezTo>
                      <a:pt x="189" y="4"/>
                      <a:pt x="189" y="4"/>
                      <a:pt x="189" y="4"/>
                    </a:cubicBezTo>
                    <a:cubicBezTo>
                      <a:pt x="189" y="43"/>
                      <a:pt x="189" y="43"/>
                      <a:pt x="189" y="43"/>
                    </a:cubicBezTo>
                    <a:cubicBezTo>
                      <a:pt x="188" y="43"/>
                      <a:pt x="186" y="43"/>
                      <a:pt x="185" y="44"/>
                    </a:cubicBezTo>
                    <a:cubicBezTo>
                      <a:pt x="171" y="8"/>
                      <a:pt x="171" y="8"/>
                      <a:pt x="171" y="8"/>
                    </a:cubicBezTo>
                    <a:cubicBezTo>
                      <a:pt x="173" y="7"/>
                      <a:pt x="173" y="7"/>
                      <a:pt x="173" y="7"/>
                    </a:cubicBezTo>
                    <a:cubicBezTo>
                      <a:pt x="173" y="7"/>
                      <a:pt x="173" y="7"/>
                      <a:pt x="173" y="7"/>
                    </a:cubicBezTo>
                    <a:cubicBezTo>
                      <a:pt x="171" y="3"/>
                      <a:pt x="171" y="3"/>
                      <a:pt x="171" y="3"/>
                    </a:cubicBezTo>
                    <a:cubicBezTo>
                      <a:pt x="153" y="11"/>
                      <a:pt x="153" y="11"/>
                      <a:pt x="153" y="11"/>
                    </a:cubicBezTo>
                    <a:cubicBezTo>
                      <a:pt x="155" y="15"/>
                      <a:pt x="155" y="15"/>
                      <a:pt x="155" y="15"/>
                    </a:cubicBezTo>
                    <a:cubicBezTo>
                      <a:pt x="157" y="14"/>
                      <a:pt x="157" y="14"/>
                      <a:pt x="157" y="14"/>
                    </a:cubicBezTo>
                    <a:cubicBezTo>
                      <a:pt x="171" y="49"/>
                      <a:pt x="171" y="49"/>
                      <a:pt x="171" y="49"/>
                    </a:cubicBezTo>
                    <a:cubicBezTo>
                      <a:pt x="170" y="50"/>
                      <a:pt x="169" y="50"/>
                      <a:pt x="168" y="51"/>
                    </a:cubicBezTo>
                    <a:cubicBezTo>
                      <a:pt x="142" y="25"/>
                      <a:pt x="142" y="25"/>
                      <a:pt x="142" y="25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0" y="20"/>
                      <a:pt x="140" y="20"/>
                      <a:pt x="140" y="20"/>
                    </a:cubicBezTo>
                    <a:cubicBezTo>
                      <a:pt x="126" y="34"/>
                      <a:pt x="126" y="34"/>
                      <a:pt x="126" y="34"/>
                    </a:cubicBezTo>
                    <a:cubicBezTo>
                      <a:pt x="129" y="37"/>
                      <a:pt x="129" y="37"/>
                      <a:pt x="129" y="37"/>
                    </a:cubicBezTo>
                    <a:cubicBezTo>
                      <a:pt x="131" y="35"/>
                      <a:pt x="131" y="35"/>
                      <a:pt x="131" y="35"/>
                    </a:cubicBezTo>
                    <a:cubicBezTo>
                      <a:pt x="157" y="61"/>
                      <a:pt x="157" y="61"/>
                      <a:pt x="157" y="61"/>
                    </a:cubicBezTo>
                    <a:cubicBezTo>
                      <a:pt x="157" y="62"/>
                      <a:pt x="156" y="63"/>
                      <a:pt x="155" y="64"/>
                    </a:cubicBezTo>
                    <a:cubicBezTo>
                      <a:pt x="121" y="51"/>
                      <a:pt x="121" y="51"/>
                      <a:pt x="121" y="51"/>
                    </a:cubicBezTo>
                    <a:cubicBezTo>
                      <a:pt x="122" y="49"/>
                      <a:pt x="122" y="49"/>
                      <a:pt x="122" y="49"/>
                    </a:cubicBezTo>
                    <a:cubicBezTo>
                      <a:pt x="122" y="48"/>
                      <a:pt x="122" y="48"/>
                      <a:pt x="122" y="48"/>
                    </a:cubicBezTo>
                    <a:cubicBezTo>
                      <a:pt x="118" y="47"/>
                      <a:pt x="118" y="47"/>
                      <a:pt x="118" y="47"/>
                    </a:cubicBezTo>
                    <a:cubicBezTo>
                      <a:pt x="111" y="65"/>
                      <a:pt x="111" y="65"/>
                      <a:pt x="111" y="65"/>
                    </a:cubicBezTo>
                    <a:cubicBezTo>
                      <a:pt x="115" y="67"/>
                      <a:pt x="115" y="67"/>
                      <a:pt x="115" y="67"/>
                    </a:cubicBezTo>
                    <a:cubicBezTo>
                      <a:pt x="116" y="65"/>
                      <a:pt x="116" y="65"/>
                      <a:pt x="116" y="65"/>
                    </a:cubicBez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80"/>
                      <a:pt x="149" y="81"/>
                      <a:pt x="148" y="83"/>
                    </a:cubicBezTo>
                    <a:cubicBezTo>
                      <a:pt x="109" y="83"/>
                      <a:pt x="109" y="83"/>
                      <a:pt x="109" y="83"/>
                    </a:cubicBezTo>
                    <a:cubicBezTo>
                      <a:pt x="109" y="81"/>
                      <a:pt x="109" y="81"/>
                      <a:pt x="109" y="81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2" y="81"/>
                      <a:pt x="59" y="84"/>
                      <a:pt x="59" y="89"/>
                    </a:cubicBezTo>
                    <a:cubicBezTo>
                      <a:pt x="59" y="89"/>
                      <a:pt x="59" y="89"/>
                      <a:pt x="59" y="89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59" y="266"/>
                      <a:pt x="59" y="266"/>
                      <a:pt x="59" y="266"/>
                    </a:cubicBezTo>
                    <a:cubicBezTo>
                      <a:pt x="59" y="266"/>
                      <a:pt x="59" y="266"/>
                      <a:pt x="59" y="266"/>
                    </a:cubicBezTo>
                    <a:cubicBezTo>
                      <a:pt x="59" y="277"/>
                      <a:pt x="59" y="277"/>
                      <a:pt x="59" y="277"/>
                    </a:cubicBezTo>
                    <a:cubicBezTo>
                      <a:pt x="59" y="277"/>
                      <a:pt x="59" y="278"/>
                      <a:pt x="59" y="278"/>
                    </a:cubicBezTo>
                    <a:cubicBezTo>
                      <a:pt x="59" y="282"/>
                      <a:pt x="62" y="286"/>
                      <a:pt x="67" y="286"/>
                    </a:cubicBezTo>
                    <a:cubicBezTo>
                      <a:pt x="67" y="286"/>
                      <a:pt x="67" y="286"/>
                      <a:pt x="67" y="286"/>
                    </a:cubicBezTo>
                    <a:cubicBezTo>
                      <a:pt x="108" y="286"/>
                      <a:pt x="108" y="286"/>
                      <a:pt x="108" y="286"/>
                    </a:cubicBezTo>
                    <a:cubicBezTo>
                      <a:pt x="108" y="286"/>
                      <a:pt x="108" y="286"/>
                      <a:pt x="108" y="286"/>
                    </a:cubicBezTo>
                    <a:cubicBezTo>
                      <a:pt x="184" y="286"/>
                      <a:pt x="184" y="286"/>
                      <a:pt x="184" y="286"/>
                    </a:cubicBezTo>
                    <a:cubicBezTo>
                      <a:pt x="184" y="286"/>
                      <a:pt x="184" y="286"/>
                      <a:pt x="184" y="286"/>
                    </a:cubicBezTo>
                    <a:cubicBezTo>
                      <a:pt x="187" y="286"/>
                      <a:pt x="187" y="286"/>
                      <a:pt x="187" y="286"/>
                    </a:cubicBezTo>
                    <a:cubicBezTo>
                      <a:pt x="187" y="307"/>
                      <a:pt x="187" y="307"/>
                      <a:pt x="187" y="307"/>
                    </a:cubicBezTo>
                    <a:cubicBezTo>
                      <a:pt x="184" y="307"/>
                      <a:pt x="184" y="307"/>
                      <a:pt x="184" y="307"/>
                    </a:cubicBezTo>
                    <a:cubicBezTo>
                      <a:pt x="184" y="307"/>
                      <a:pt x="184" y="307"/>
                      <a:pt x="184" y="307"/>
                    </a:cubicBezTo>
                    <a:cubicBezTo>
                      <a:pt x="153" y="307"/>
                      <a:pt x="153" y="307"/>
                      <a:pt x="153" y="307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47" y="307"/>
                      <a:pt x="144" y="311"/>
                      <a:pt x="144" y="315"/>
                    </a:cubicBezTo>
                    <a:cubicBezTo>
                      <a:pt x="144" y="315"/>
                      <a:pt x="144" y="315"/>
                      <a:pt x="144" y="315"/>
                    </a:cubicBezTo>
                    <a:cubicBezTo>
                      <a:pt x="144" y="326"/>
                      <a:pt x="144" y="326"/>
                      <a:pt x="144" y="326"/>
                    </a:cubicBezTo>
                    <a:cubicBezTo>
                      <a:pt x="144" y="326"/>
                      <a:pt x="144" y="326"/>
                      <a:pt x="144" y="326"/>
                    </a:cubicBezTo>
                    <a:cubicBezTo>
                      <a:pt x="144" y="351"/>
                      <a:pt x="144" y="351"/>
                      <a:pt x="144" y="351"/>
                    </a:cubicBezTo>
                    <a:cubicBezTo>
                      <a:pt x="86" y="351"/>
                      <a:pt x="86" y="351"/>
                      <a:pt x="86" y="351"/>
                    </a:cubicBezTo>
                    <a:cubicBezTo>
                      <a:pt x="86" y="400"/>
                      <a:pt x="86" y="400"/>
                      <a:pt x="86" y="400"/>
                    </a:cubicBezTo>
                    <a:cubicBezTo>
                      <a:pt x="102" y="418"/>
                      <a:pt x="102" y="418"/>
                      <a:pt x="102" y="418"/>
                    </a:cubicBezTo>
                    <a:cubicBezTo>
                      <a:pt x="102" y="451"/>
                      <a:pt x="102" y="451"/>
                      <a:pt x="102" y="451"/>
                    </a:cubicBezTo>
                    <a:cubicBezTo>
                      <a:pt x="121" y="459"/>
                      <a:pt x="121" y="459"/>
                      <a:pt x="121" y="459"/>
                    </a:cubicBezTo>
                    <a:cubicBezTo>
                      <a:pt x="121" y="505"/>
                      <a:pt x="121" y="505"/>
                      <a:pt x="121" y="505"/>
                    </a:cubicBezTo>
                    <a:cubicBezTo>
                      <a:pt x="38" y="520"/>
                      <a:pt x="7" y="539"/>
                      <a:pt x="4" y="540"/>
                    </a:cubicBezTo>
                    <a:cubicBezTo>
                      <a:pt x="0" y="541"/>
                      <a:pt x="19" y="544"/>
                      <a:pt x="46" y="556"/>
                    </a:cubicBezTo>
                    <a:cubicBezTo>
                      <a:pt x="80" y="572"/>
                      <a:pt x="75" y="581"/>
                      <a:pt x="75" y="581"/>
                    </a:cubicBezTo>
                    <a:cubicBezTo>
                      <a:pt x="75" y="581"/>
                      <a:pt x="135" y="543"/>
                      <a:pt x="263" y="520"/>
                    </a:cubicBezTo>
                    <a:cubicBezTo>
                      <a:pt x="329" y="509"/>
                      <a:pt x="450" y="504"/>
                      <a:pt x="495" y="512"/>
                    </a:cubicBezTo>
                    <a:cubicBezTo>
                      <a:pt x="495" y="512"/>
                      <a:pt x="460" y="504"/>
                      <a:pt x="413" y="4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2" name="Freeform 70"/>
              <p:cNvSpPr>
                <a:spLocks noEditPoints="1"/>
              </p:cNvSpPr>
              <p:nvPr/>
            </p:nvSpPr>
            <p:spPr bwMode="auto">
              <a:xfrm>
                <a:off x="594" y="467"/>
                <a:ext cx="1846" cy="1852"/>
              </a:xfrm>
              <a:custGeom>
                <a:avLst/>
                <a:gdLst>
                  <a:gd name="T0" fmla="*/ 483 w 967"/>
                  <a:gd name="T1" fmla="*/ 953 h 967"/>
                  <a:gd name="T2" fmla="*/ 13 w 967"/>
                  <a:gd name="T3" fmla="*/ 483 h 967"/>
                  <a:gd name="T4" fmla="*/ 483 w 967"/>
                  <a:gd name="T5" fmla="*/ 12 h 967"/>
                  <a:gd name="T6" fmla="*/ 954 w 967"/>
                  <a:gd name="T7" fmla="*/ 483 h 967"/>
                  <a:gd name="T8" fmla="*/ 483 w 967"/>
                  <a:gd name="T9" fmla="*/ 953 h 967"/>
                  <a:gd name="T10" fmla="*/ 483 w 967"/>
                  <a:gd name="T11" fmla="*/ 0 h 967"/>
                  <a:gd name="T12" fmla="*/ 0 w 967"/>
                  <a:gd name="T13" fmla="*/ 483 h 967"/>
                  <a:gd name="T14" fmla="*/ 483 w 967"/>
                  <a:gd name="T15" fmla="*/ 967 h 967"/>
                  <a:gd name="T16" fmla="*/ 967 w 967"/>
                  <a:gd name="T17" fmla="*/ 483 h 967"/>
                  <a:gd name="T18" fmla="*/ 483 w 967"/>
                  <a:gd name="T19" fmla="*/ 0 h 9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67" h="967">
                    <a:moveTo>
                      <a:pt x="483" y="953"/>
                    </a:moveTo>
                    <a:cubicBezTo>
                      <a:pt x="224" y="953"/>
                      <a:pt x="13" y="742"/>
                      <a:pt x="13" y="483"/>
                    </a:cubicBezTo>
                    <a:cubicBezTo>
                      <a:pt x="13" y="223"/>
                      <a:pt x="224" y="12"/>
                      <a:pt x="483" y="12"/>
                    </a:cubicBezTo>
                    <a:cubicBezTo>
                      <a:pt x="743" y="12"/>
                      <a:pt x="954" y="223"/>
                      <a:pt x="954" y="483"/>
                    </a:cubicBezTo>
                    <a:cubicBezTo>
                      <a:pt x="954" y="742"/>
                      <a:pt x="743" y="953"/>
                      <a:pt x="483" y="953"/>
                    </a:cubicBezTo>
                    <a:close/>
                    <a:moveTo>
                      <a:pt x="483" y="0"/>
                    </a:moveTo>
                    <a:cubicBezTo>
                      <a:pt x="216" y="0"/>
                      <a:pt x="0" y="216"/>
                      <a:pt x="0" y="483"/>
                    </a:cubicBezTo>
                    <a:cubicBezTo>
                      <a:pt x="0" y="751"/>
                      <a:pt x="216" y="967"/>
                      <a:pt x="483" y="967"/>
                    </a:cubicBezTo>
                    <a:cubicBezTo>
                      <a:pt x="750" y="967"/>
                      <a:pt x="967" y="751"/>
                      <a:pt x="967" y="483"/>
                    </a:cubicBezTo>
                    <a:cubicBezTo>
                      <a:pt x="967" y="216"/>
                      <a:pt x="750" y="0"/>
                      <a:pt x="48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3" name="Freeform 71"/>
              <p:cNvSpPr/>
              <p:nvPr/>
            </p:nvSpPr>
            <p:spPr bwMode="auto">
              <a:xfrm>
                <a:off x="802" y="1063"/>
                <a:ext cx="67" cy="61"/>
              </a:xfrm>
              <a:custGeom>
                <a:avLst/>
                <a:gdLst>
                  <a:gd name="T0" fmla="*/ 23 w 35"/>
                  <a:gd name="T1" fmla="*/ 3 h 32"/>
                  <a:gd name="T2" fmla="*/ 10 w 35"/>
                  <a:gd name="T3" fmla="*/ 1 h 32"/>
                  <a:gd name="T4" fmla="*/ 2 w 35"/>
                  <a:gd name="T5" fmla="*/ 9 h 32"/>
                  <a:gd name="T6" fmla="*/ 2 w 35"/>
                  <a:gd name="T7" fmla="*/ 21 h 32"/>
                  <a:gd name="T8" fmla="*/ 12 w 35"/>
                  <a:gd name="T9" fmla="*/ 29 h 32"/>
                  <a:gd name="T10" fmla="*/ 25 w 35"/>
                  <a:gd name="T11" fmla="*/ 31 h 32"/>
                  <a:gd name="T12" fmla="*/ 33 w 35"/>
                  <a:gd name="T13" fmla="*/ 23 h 32"/>
                  <a:gd name="T14" fmla="*/ 33 w 35"/>
                  <a:gd name="T15" fmla="*/ 12 h 32"/>
                  <a:gd name="T16" fmla="*/ 23 w 35"/>
                  <a:gd name="T17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23" y="3"/>
                    </a:moveTo>
                    <a:cubicBezTo>
                      <a:pt x="18" y="0"/>
                      <a:pt x="13" y="0"/>
                      <a:pt x="10" y="1"/>
                    </a:cubicBezTo>
                    <a:cubicBezTo>
                      <a:pt x="6" y="3"/>
                      <a:pt x="4" y="5"/>
                      <a:pt x="2" y="9"/>
                    </a:cubicBezTo>
                    <a:cubicBezTo>
                      <a:pt x="0" y="13"/>
                      <a:pt x="0" y="17"/>
                      <a:pt x="2" y="21"/>
                    </a:cubicBezTo>
                    <a:cubicBezTo>
                      <a:pt x="3" y="24"/>
                      <a:pt x="6" y="27"/>
                      <a:pt x="12" y="29"/>
                    </a:cubicBezTo>
                    <a:cubicBezTo>
                      <a:pt x="17" y="32"/>
                      <a:pt x="21" y="32"/>
                      <a:pt x="25" y="31"/>
                    </a:cubicBezTo>
                    <a:cubicBezTo>
                      <a:pt x="29" y="29"/>
                      <a:pt x="32" y="27"/>
                      <a:pt x="33" y="23"/>
                    </a:cubicBezTo>
                    <a:cubicBezTo>
                      <a:pt x="35" y="19"/>
                      <a:pt x="35" y="15"/>
                      <a:pt x="33" y="12"/>
                    </a:cubicBezTo>
                    <a:cubicBezTo>
                      <a:pt x="32" y="8"/>
                      <a:pt x="28" y="5"/>
                      <a:pt x="2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4" name="Freeform 72"/>
              <p:cNvSpPr/>
              <p:nvPr/>
            </p:nvSpPr>
            <p:spPr bwMode="auto">
              <a:xfrm>
                <a:off x="1392" y="1886"/>
                <a:ext cx="42" cy="77"/>
              </a:xfrm>
              <a:custGeom>
                <a:avLst/>
                <a:gdLst>
                  <a:gd name="T0" fmla="*/ 22 w 22"/>
                  <a:gd name="T1" fmla="*/ 0 h 40"/>
                  <a:gd name="T2" fmla="*/ 22 w 22"/>
                  <a:gd name="T3" fmla="*/ 40 h 40"/>
                  <a:gd name="T4" fmla="*/ 12 w 22"/>
                  <a:gd name="T5" fmla="*/ 40 h 40"/>
                  <a:gd name="T6" fmla="*/ 12 w 22"/>
                  <a:gd name="T7" fmla="*/ 14 h 40"/>
                  <a:gd name="T8" fmla="*/ 6 w 22"/>
                  <a:gd name="T9" fmla="*/ 17 h 40"/>
                  <a:gd name="T10" fmla="*/ 0 w 22"/>
                  <a:gd name="T11" fmla="*/ 20 h 40"/>
                  <a:gd name="T12" fmla="*/ 0 w 22"/>
                  <a:gd name="T13" fmla="*/ 11 h 40"/>
                  <a:gd name="T14" fmla="*/ 9 w 22"/>
                  <a:gd name="T15" fmla="*/ 7 h 40"/>
                  <a:gd name="T16" fmla="*/ 14 w 22"/>
                  <a:gd name="T17" fmla="*/ 0 h 40"/>
                  <a:gd name="T18" fmla="*/ 22 w 22"/>
                  <a:gd name="T1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40">
                    <a:moveTo>
                      <a:pt x="22" y="0"/>
                    </a:moveTo>
                    <a:cubicBezTo>
                      <a:pt x="22" y="40"/>
                      <a:pt x="22" y="40"/>
                      <a:pt x="22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5"/>
                      <a:pt x="8" y="17"/>
                      <a:pt x="6" y="17"/>
                    </a:cubicBezTo>
                    <a:cubicBezTo>
                      <a:pt x="5" y="18"/>
                      <a:pt x="3" y="19"/>
                      <a:pt x="0" y="2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4" y="10"/>
                      <a:pt x="7" y="8"/>
                      <a:pt x="9" y="7"/>
                    </a:cubicBezTo>
                    <a:cubicBezTo>
                      <a:pt x="11" y="5"/>
                      <a:pt x="12" y="3"/>
                      <a:pt x="14" y="0"/>
                    </a:cubicBez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5" name="Freeform 73"/>
              <p:cNvSpPr>
                <a:spLocks noEditPoints="1"/>
              </p:cNvSpPr>
              <p:nvPr/>
            </p:nvSpPr>
            <p:spPr bwMode="auto">
              <a:xfrm>
                <a:off x="1453" y="1886"/>
                <a:ext cx="61" cy="77"/>
              </a:xfrm>
              <a:custGeom>
                <a:avLst/>
                <a:gdLst>
                  <a:gd name="T0" fmla="*/ 21 w 32"/>
                  <a:gd name="T1" fmla="*/ 14 h 40"/>
                  <a:gd name="T2" fmla="*/ 19 w 32"/>
                  <a:gd name="T3" fmla="*/ 9 h 40"/>
                  <a:gd name="T4" fmla="*/ 16 w 32"/>
                  <a:gd name="T5" fmla="*/ 7 h 40"/>
                  <a:gd name="T6" fmla="*/ 12 w 32"/>
                  <a:gd name="T7" fmla="*/ 9 h 40"/>
                  <a:gd name="T8" fmla="*/ 11 w 32"/>
                  <a:gd name="T9" fmla="*/ 14 h 40"/>
                  <a:gd name="T10" fmla="*/ 12 w 32"/>
                  <a:gd name="T11" fmla="*/ 19 h 40"/>
                  <a:gd name="T12" fmla="*/ 16 w 32"/>
                  <a:gd name="T13" fmla="*/ 20 h 40"/>
                  <a:gd name="T14" fmla="*/ 20 w 32"/>
                  <a:gd name="T15" fmla="*/ 19 h 40"/>
                  <a:gd name="T16" fmla="*/ 21 w 32"/>
                  <a:gd name="T17" fmla="*/ 14 h 40"/>
                  <a:gd name="T18" fmla="*/ 1 w 32"/>
                  <a:gd name="T19" fmla="*/ 31 h 40"/>
                  <a:gd name="T20" fmla="*/ 12 w 32"/>
                  <a:gd name="T21" fmla="*/ 30 h 40"/>
                  <a:gd name="T22" fmla="*/ 13 w 32"/>
                  <a:gd name="T23" fmla="*/ 33 h 40"/>
                  <a:gd name="T24" fmla="*/ 16 w 32"/>
                  <a:gd name="T25" fmla="*/ 34 h 40"/>
                  <a:gd name="T26" fmla="*/ 20 w 32"/>
                  <a:gd name="T27" fmla="*/ 31 h 40"/>
                  <a:gd name="T28" fmla="*/ 21 w 32"/>
                  <a:gd name="T29" fmla="*/ 23 h 40"/>
                  <a:gd name="T30" fmla="*/ 18 w 32"/>
                  <a:gd name="T31" fmla="*/ 26 h 40"/>
                  <a:gd name="T32" fmla="*/ 13 w 32"/>
                  <a:gd name="T33" fmla="*/ 27 h 40"/>
                  <a:gd name="T34" fmla="*/ 4 w 32"/>
                  <a:gd name="T35" fmla="*/ 23 h 40"/>
                  <a:gd name="T36" fmla="*/ 0 w 32"/>
                  <a:gd name="T37" fmla="*/ 14 h 40"/>
                  <a:gd name="T38" fmla="*/ 2 w 32"/>
                  <a:gd name="T39" fmla="*/ 7 h 40"/>
                  <a:gd name="T40" fmla="*/ 7 w 32"/>
                  <a:gd name="T41" fmla="*/ 2 h 40"/>
                  <a:gd name="T42" fmla="*/ 15 w 32"/>
                  <a:gd name="T43" fmla="*/ 0 h 40"/>
                  <a:gd name="T44" fmla="*/ 25 w 32"/>
                  <a:gd name="T45" fmla="*/ 2 h 40"/>
                  <a:gd name="T46" fmla="*/ 30 w 32"/>
                  <a:gd name="T47" fmla="*/ 9 h 40"/>
                  <a:gd name="T48" fmla="*/ 32 w 32"/>
                  <a:gd name="T49" fmla="*/ 20 h 40"/>
                  <a:gd name="T50" fmla="*/ 28 w 32"/>
                  <a:gd name="T51" fmla="*/ 36 h 40"/>
                  <a:gd name="T52" fmla="*/ 16 w 32"/>
                  <a:gd name="T53" fmla="*/ 40 h 40"/>
                  <a:gd name="T54" fmla="*/ 8 w 32"/>
                  <a:gd name="T55" fmla="*/ 39 h 40"/>
                  <a:gd name="T56" fmla="*/ 4 w 32"/>
                  <a:gd name="T57" fmla="*/ 36 h 40"/>
                  <a:gd name="T58" fmla="*/ 1 w 32"/>
                  <a:gd name="T59" fmla="*/ 3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2" h="40">
                    <a:moveTo>
                      <a:pt x="21" y="14"/>
                    </a:moveTo>
                    <a:cubicBezTo>
                      <a:pt x="21" y="12"/>
                      <a:pt x="21" y="10"/>
                      <a:pt x="19" y="9"/>
                    </a:cubicBezTo>
                    <a:cubicBezTo>
                      <a:pt x="18" y="8"/>
                      <a:pt x="17" y="7"/>
                      <a:pt x="16" y="7"/>
                    </a:cubicBezTo>
                    <a:cubicBezTo>
                      <a:pt x="14" y="7"/>
                      <a:pt x="13" y="8"/>
                      <a:pt x="12" y="9"/>
                    </a:cubicBezTo>
                    <a:cubicBezTo>
                      <a:pt x="11" y="10"/>
                      <a:pt x="11" y="11"/>
                      <a:pt x="11" y="14"/>
                    </a:cubicBezTo>
                    <a:cubicBezTo>
                      <a:pt x="11" y="16"/>
                      <a:pt x="11" y="17"/>
                      <a:pt x="12" y="19"/>
                    </a:cubicBezTo>
                    <a:cubicBezTo>
                      <a:pt x="13" y="20"/>
                      <a:pt x="14" y="20"/>
                      <a:pt x="16" y="20"/>
                    </a:cubicBezTo>
                    <a:cubicBezTo>
                      <a:pt x="17" y="20"/>
                      <a:pt x="19" y="20"/>
                      <a:pt x="20" y="19"/>
                    </a:cubicBezTo>
                    <a:cubicBezTo>
                      <a:pt x="21" y="18"/>
                      <a:pt x="21" y="16"/>
                      <a:pt x="21" y="14"/>
                    </a:cubicBezTo>
                    <a:close/>
                    <a:moveTo>
                      <a:pt x="1" y="31"/>
                    </a:moveTo>
                    <a:cubicBezTo>
                      <a:pt x="12" y="30"/>
                      <a:pt x="12" y="30"/>
                      <a:pt x="12" y="30"/>
                    </a:cubicBezTo>
                    <a:cubicBezTo>
                      <a:pt x="12" y="31"/>
                      <a:pt x="13" y="32"/>
                      <a:pt x="13" y="33"/>
                    </a:cubicBezTo>
                    <a:cubicBezTo>
                      <a:pt x="14" y="34"/>
                      <a:pt x="15" y="34"/>
                      <a:pt x="16" y="34"/>
                    </a:cubicBezTo>
                    <a:cubicBezTo>
                      <a:pt x="18" y="34"/>
                      <a:pt x="19" y="33"/>
                      <a:pt x="20" y="31"/>
                    </a:cubicBezTo>
                    <a:cubicBezTo>
                      <a:pt x="21" y="30"/>
                      <a:pt x="21" y="27"/>
                      <a:pt x="21" y="23"/>
                    </a:cubicBezTo>
                    <a:cubicBezTo>
                      <a:pt x="20" y="24"/>
                      <a:pt x="19" y="25"/>
                      <a:pt x="18" y="26"/>
                    </a:cubicBezTo>
                    <a:cubicBezTo>
                      <a:pt x="16" y="27"/>
                      <a:pt x="15" y="27"/>
                      <a:pt x="13" y="27"/>
                    </a:cubicBezTo>
                    <a:cubicBezTo>
                      <a:pt x="9" y="27"/>
                      <a:pt x="6" y="26"/>
                      <a:pt x="4" y="23"/>
                    </a:cubicBezTo>
                    <a:cubicBezTo>
                      <a:pt x="2" y="21"/>
                      <a:pt x="0" y="18"/>
                      <a:pt x="0" y="14"/>
                    </a:cubicBezTo>
                    <a:cubicBezTo>
                      <a:pt x="0" y="11"/>
                      <a:pt x="1" y="9"/>
                      <a:pt x="2" y="7"/>
                    </a:cubicBezTo>
                    <a:cubicBezTo>
                      <a:pt x="3" y="5"/>
                      <a:pt x="5" y="3"/>
                      <a:pt x="7" y="2"/>
                    </a:cubicBezTo>
                    <a:cubicBezTo>
                      <a:pt x="9" y="1"/>
                      <a:pt x="12" y="0"/>
                      <a:pt x="15" y="0"/>
                    </a:cubicBezTo>
                    <a:cubicBezTo>
                      <a:pt x="19" y="0"/>
                      <a:pt x="22" y="1"/>
                      <a:pt x="25" y="2"/>
                    </a:cubicBezTo>
                    <a:cubicBezTo>
                      <a:pt x="27" y="4"/>
                      <a:pt x="29" y="6"/>
                      <a:pt x="30" y="9"/>
                    </a:cubicBezTo>
                    <a:cubicBezTo>
                      <a:pt x="32" y="12"/>
                      <a:pt x="32" y="16"/>
                      <a:pt x="32" y="20"/>
                    </a:cubicBezTo>
                    <a:cubicBezTo>
                      <a:pt x="32" y="27"/>
                      <a:pt x="31" y="32"/>
                      <a:pt x="28" y="36"/>
                    </a:cubicBezTo>
                    <a:cubicBezTo>
                      <a:pt x="25" y="39"/>
                      <a:pt x="21" y="40"/>
                      <a:pt x="16" y="40"/>
                    </a:cubicBezTo>
                    <a:cubicBezTo>
                      <a:pt x="13" y="40"/>
                      <a:pt x="10" y="40"/>
                      <a:pt x="8" y="39"/>
                    </a:cubicBezTo>
                    <a:cubicBezTo>
                      <a:pt x="7" y="39"/>
                      <a:pt x="5" y="38"/>
                      <a:pt x="4" y="36"/>
                    </a:cubicBezTo>
                    <a:cubicBezTo>
                      <a:pt x="3" y="35"/>
                      <a:pt x="2" y="33"/>
                      <a:pt x="1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6" name="Freeform 74"/>
              <p:cNvSpPr/>
              <p:nvPr/>
            </p:nvSpPr>
            <p:spPr bwMode="auto">
              <a:xfrm>
                <a:off x="1520" y="1888"/>
                <a:ext cx="61" cy="75"/>
              </a:xfrm>
              <a:custGeom>
                <a:avLst/>
                <a:gdLst>
                  <a:gd name="T0" fmla="*/ 5 w 32"/>
                  <a:gd name="T1" fmla="*/ 0 h 39"/>
                  <a:gd name="T2" fmla="*/ 30 w 32"/>
                  <a:gd name="T3" fmla="*/ 0 h 39"/>
                  <a:gd name="T4" fmla="*/ 30 w 32"/>
                  <a:gd name="T5" fmla="*/ 9 h 39"/>
                  <a:gd name="T6" fmla="*/ 13 w 32"/>
                  <a:gd name="T7" fmla="*/ 9 h 39"/>
                  <a:gd name="T8" fmla="*/ 12 w 32"/>
                  <a:gd name="T9" fmla="*/ 15 h 39"/>
                  <a:gd name="T10" fmla="*/ 16 w 32"/>
                  <a:gd name="T11" fmla="*/ 13 h 39"/>
                  <a:gd name="T12" fmla="*/ 19 w 32"/>
                  <a:gd name="T13" fmla="*/ 13 h 39"/>
                  <a:gd name="T14" fmla="*/ 29 w 32"/>
                  <a:gd name="T15" fmla="*/ 16 h 39"/>
                  <a:gd name="T16" fmla="*/ 32 w 32"/>
                  <a:gd name="T17" fmla="*/ 25 h 39"/>
                  <a:gd name="T18" fmla="*/ 30 w 32"/>
                  <a:gd name="T19" fmla="*/ 32 h 39"/>
                  <a:gd name="T20" fmla="*/ 25 w 32"/>
                  <a:gd name="T21" fmla="*/ 38 h 39"/>
                  <a:gd name="T22" fmla="*/ 16 w 32"/>
                  <a:gd name="T23" fmla="*/ 39 h 39"/>
                  <a:gd name="T24" fmla="*/ 10 w 32"/>
                  <a:gd name="T25" fmla="*/ 39 h 39"/>
                  <a:gd name="T26" fmla="*/ 5 w 32"/>
                  <a:gd name="T27" fmla="*/ 37 h 39"/>
                  <a:gd name="T28" fmla="*/ 2 w 32"/>
                  <a:gd name="T29" fmla="*/ 33 h 39"/>
                  <a:gd name="T30" fmla="*/ 0 w 32"/>
                  <a:gd name="T31" fmla="*/ 29 h 39"/>
                  <a:gd name="T32" fmla="*/ 11 w 32"/>
                  <a:gd name="T33" fmla="*/ 28 h 39"/>
                  <a:gd name="T34" fmla="*/ 13 w 32"/>
                  <a:gd name="T35" fmla="*/ 32 h 39"/>
                  <a:gd name="T36" fmla="*/ 16 w 32"/>
                  <a:gd name="T37" fmla="*/ 33 h 39"/>
                  <a:gd name="T38" fmla="*/ 20 w 32"/>
                  <a:gd name="T39" fmla="*/ 31 h 39"/>
                  <a:gd name="T40" fmla="*/ 21 w 32"/>
                  <a:gd name="T41" fmla="*/ 26 h 39"/>
                  <a:gd name="T42" fmla="*/ 20 w 32"/>
                  <a:gd name="T43" fmla="*/ 21 h 39"/>
                  <a:gd name="T44" fmla="*/ 16 w 32"/>
                  <a:gd name="T45" fmla="*/ 19 h 39"/>
                  <a:gd name="T46" fmla="*/ 13 w 32"/>
                  <a:gd name="T47" fmla="*/ 20 h 39"/>
                  <a:gd name="T48" fmla="*/ 11 w 32"/>
                  <a:gd name="T49" fmla="*/ 22 h 39"/>
                  <a:gd name="T50" fmla="*/ 1 w 32"/>
                  <a:gd name="T51" fmla="*/ 21 h 39"/>
                  <a:gd name="T52" fmla="*/ 5 w 32"/>
                  <a:gd name="T53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" h="39">
                    <a:moveTo>
                      <a:pt x="5" y="0"/>
                    </a:moveTo>
                    <a:cubicBezTo>
                      <a:pt x="30" y="0"/>
                      <a:pt x="30" y="0"/>
                      <a:pt x="30" y="0"/>
                    </a:cubicBezTo>
                    <a:cubicBezTo>
                      <a:pt x="30" y="9"/>
                      <a:pt x="30" y="9"/>
                      <a:pt x="30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4"/>
                      <a:pt x="14" y="14"/>
                      <a:pt x="16" y="13"/>
                    </a:cubicBezTo>
                    <a:cubicBezTo>
                      <a:pt x="17" y="13"/>
                      <a:pt x="18" y="13"/>
                      <a:pt x="19" y="13"/>
                    </a:cubicBezTo>
                    <a:cubicBezTo>
                      <a:pt x="23" y="13"/>
                      <a:pt x="26" y="14"/>
                      <a:pt x="29" y="16"/>
                    </a:cubicBezTo>
                    <a:cubicBezTo>
                      <a:pt x="31" y="19"/>
                      <a:pt x="32" y="22"/>
                      <a:pt x="32" y="25"/>
                    </a:cubicBezTo>
                    <a:cubicBezTo>
                      <a:pt x="32" y="28"/>
                      <a:pt x="32" y="30"/>
                      <a:pt x="30" y="32"/>
                    </a:cubicBezTo>
                    <a:cubicBezTo>
                      <a:pt x="29" y="35"/>
                      <a:pt x="27" y="36"/>
                      <a:pt x="25" y="38"/>
                    </a:cubicBezTo>
                    <a:cubicBezTo>
                      <a:pt x="23" y="39"/>
                      <a:pt x="20" y="39"/>
                      <a:pt x="16" y="39"/>
                    </a:cubicBezTo>
                    <a:cubicBezTo>
                      <a:pt x="14" y="39"/>
                      <a:pt x="12" y="39"/>
                      <a:pt x="10" y="39"/>
                    </a:cubicBezTo>
                    <a:cubicBezTo>
                      <a:pt x="8" y="38"/>
                      <a:pt x="6" y="38"/>
                      <a:pt x="5" y="37"/>
                    </a:cubicBezTo>
                    <a:cubicBezTo>
                      <a:pt x="4" y="36"/>
                      <a:pt x="3" y="35"/>
                      <a:pt x="2" y="33"/>
                    </a:cubicBezTo>
                    <a:cubicBezTo>
                      <a:pt x="1" y="32"/>
                      <a:pt x="1" y="31"/>
                      <a:pt x="0" y="29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9"/>
                      <a:pt x="12" y="31"/>
                      <a:pt x="13" y="32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8" y="33"/>
                      <a:pt x="19" y="32"/>
                      <a:pt x="20" y="31"/>
                    </a:cubicBezTo>
                    <a:cubicBezTo>
                      <a:pt x="21" y="30"/>
                      <a:pt x="21" y="28"/>
                      <a:pt x="21" y="26"/>
                    </a:cubicBezTo>
                    <a:cubicBezTo>
                      <a:pt x="21" y="24"/>
                      <a:pt x="21" y="22"/>
                      <a:pt x="20" y="21"/>
                    </a:cubicBezTo>
                    <a:cubicBezTo>
                      <a:pt x="19" y="20"/>
                      <a:pt x="18" y="19"/>
                      <a:pt x="16" y="19"/>
                    </a:cubicBezTo>
                    <a:cubicBezTo>
                      <a:pt x="15" y="19"/>
                      <a:pt x="14" y="20"/>
                      <a:pt x="13" y="20"/>
                    </a:cubicBezTo>
                    <a:cubicBezTo>
                      <a:pt x="12" y="21"/>
                      <a:pt x="11" y="21"/>
                      <a:pt x="11" y="22"/>
                    </a:cubicBezTo>
                    <a:cubicBezTo>
                      <a:pt x="1" y="21"/>
                      <a:pt x="1" y="21"/>
                      <a:pt x="1" y="21"/>
                    </a:cubicBez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7" name="Freeform 75"/>
              <p:cNvSpPr/>
              <p:nvPr/>
            </p:nvSpPr>
            <p:spPr bwMode="auto">
              <a:xfrm>
                <a:off x="1587" y="1886"/>
                <a:ext cx="61" cy="77"/>
              </a:xfrm>
              <a:custGeom>
                <a:avLst/>
                <a:gdLst>
                  <a:gd name="T0" fmla="*/ 11 w 32"/>
                  <a:gd name="T1" fmla="*/ 12 h 40"/>
                  <a:gd name="T2" fmla="*/ 0 w 32"/>
                  <a:gd name="T3" fmla="*/ 11 h 40"/>
                  <a:gd name="T4" fmla="*/ 5 w 32"/>
                  <a:gd name="T5" fmla="*/ 3 h 40"/>
                  <a:gd name="T6" fmla="*/ 16 w 32"/>
                  <a:gd name="T7" fmla="*/ 0 h 40"/>
                  <a:gd name="T8" fmla="*/ 26 w 32"/>
                  <a:gd name="T9" fmla="*/ 3 h 40"/>
                  <a:gd name="T10" fmla="*/ 30 w 32"/>
                  <a:gd name="T11" fmla="*/ 10 h 40"/>
                  <a:gd name="T12" fmla="*/ 28 w 32"/>
                  <a:gd name="T13" fmla="*/ 15 h 40"/>
                  <a:gd name="T14" fmla="*/ 24 w 32"/>
                  <a:gd name="T15" fmla="*/ 19 h 40"/>
                  <a:gd name="T16" fmla="*/ 28 w 32"/>
                  <a:gd name="T17" fmla="*/ 20 h 40"/>
                  <a:gd name="T18" fmla="*/ 31 w 32"/>
                  <a:gd name="T19" fmla="*/ 23 h 40"/>
                  <a:gd name="T20" fmla="*/ 32 w 32"/>
                  <a:gd name="T21" fmla="*/ 28 h 40"/>
                  <a:gd name="T22" fmla="*/ 30 w 32"/>
                  <a:gd name="T23" fmla="*/ 34 h 40"/>
                  <a:gd name="T24" fmla="*/ 25 w 32"/>
                  <a:gd name="T25" fmla="*/ 39 h 40"/>
                  <a:gd name="T26" fmla="*/ 16 w 32"/>
                  <a:gd name="T27" fmla="*/ 40 h 40"/>
                  <a:gd name="T28" fmla="*/ 8 w 32"/>
                  <a:gd name="T29" fmla="*/ 39 h 40"/>
                  <a:gd name="T30" fmla="*/ 3 w 32"/>
                  <a:gd name="T31" fmla="*/ 36 h 40"/>
                  <a:gd name="T32" fmla="*/ 0 w 32"/>
                  <a:gd name="T33" fmla="*/ 30 h 40"/>
                  <a:gd name="T34" fmla="*/ 11 w 32"/>
                  <a:gd name="T35" fmla="*/ 28 h 40"/>
                  <a:gd name="T36" fmla="*/ 13 w 32"/>
                  <a:gd name="T37" fmla="*/ 33 h 40"/>
                  <a:gd name="T38" fmla="*/ 16 w 32"/>
                  <a:gd name="T39" fmla="*/ 34 h 40"/>
                  <a:gd name="T40" fmla="*/ 20 w 32"/>
                  <a:gd name="T41" fmla="*/ 32 h 40"/>
                  <a:gd name="T42" fmla="*/ 21 w 32"/>
                  <a:gd name="T43" fmla="*/ 28 h 40"/>
                  <a:gd name="T44" fmla="*/ 20 w 32"/>
                  <a:gd name="T45" fmla="*/ 24 h 40"/>
                  <a:gd name="T46" fmla="*/ 16 w 32"/>
                  <a:gd name="T47" fmla="*/ 23 h 40"/>
                  <a:gd name="T48" fmla="*/ 12 w 32"/>
                  <a:gd name="T49" fmla="*/ 23 h 40"/>
                  <a:gd name="T50" fmla="*/ 13 w 32"/>
                  <a:gd name="T51" fmla="*/ 15 h 40"/>
                  <a:gd name="T52" fmla="*/ 14 w 32"/>
                  <a:gd name="T53" fmla="*/ 16 h 40"/>
                  <a:gd name="T54" fmla="*/ 18 w 32"/>
                  <a:gd name="T55" fmla="*/ 14 h 40"/>
                  <a:gd name="T56" fmla="*/ 19 w 32"/>
                  <a:gd name="T57" fmla="*/ 11 h 40"/>
                  <a:gd name="T58" fmla="*/ 18 w 32"/>
                  <a:gd name="T59" fmla="*/ 8 h 40"/>
                  <a:gd name="T60" fmla="*/ 15 w 32"/>
                  <a:gd name="T61" fmla="*/ 7 h 40"/>
                  <a:gd name="T62" fmla="*/ 12 w 32"/>
                  <a:gd name="T63" fmla="*/ 8 h 40"/>
                  <a:gd name="T64" fmla="*/ 11 w 32"/>
                  <a:gd name="T65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40">
                    <a:moveTo>
                      <a:pt x="11" y="12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7"/>
                      <a:pt x="3" y="5"/>
                      <a:pt x="5" y="3"/>
                    </a:cubicBezTo>
                    <a:cubicBezTo>
                      <a:pt x="8" y="1"/>
                      <a:pt x="11" y="0"/>
                      <a:pt x="16" y="0"/>
                    </a:cubicBezTo>
                    <a:cubicBezTo>
                      <a:pt x="21" y="0"/>
                      <a:pt x="24" y="1"/>
                      <a:pt x="26" y="3"/>
                    </a:cubicBezTo>
                    <a:cubicBezTo>
                      <a:pt x="29" y="5"/>
                      <a:pt x="30" y="8"/>
                      <a:pt x="30" y="10"/>
                    </a:cubicBezTo>
                    <a:cubicBezTo>
                      <a:pt x="30" y="12"/>
                      <a:pt x="29" y="14"/>
                      <a:pt x="28" y="15"/>
                    </a:cubicBezTo>
                    <a:cubicBezTo>
                      <a:pt x="27" y="16"/>
                      <a:pt x="26" y="18"/>
                      <a:pt x="24" y="19"/>
                    </a:cubicBezTo>
                    <a:cubicBezTo>
                      <a:pt x="26" y="19"/>
                      <a:pt x="27" y="19"/>
                      <a:pt x="28" y="20"/>
                    </a:cubicBezTo>
                    <a:cubicBezTo>
                      <a:pt x="29" y="21"/>
                      <a:pt x="30" y="22"/>
                      <a:pt x="31" y="23"/>
                    </a:cubicBezTo>
                    <a:cubicBezTo>
                      <a:pt x="31" y="24"/>
                      <a:pt x="32" y="26"/>
                      <a:pt x="32" y="28"/>
                    </a:cubicBezTo>
                    <a:cubicBezTo>
                      <a:pt x="32" y="30"/>
                      <a:pt x="31" y="32"/>
                      <a:pt x="30" y="34"/>
                    </a:cubicBezTo>
                    <a:cubicBezTo>
                      <a:pt x="29" y="36"/>
                      <a:pt x="27" y="38"/>
                      <a:pt x="25" y="39"/>
                    </a:cubicBezTo>
                    <a:cubicBezTo>
                      <a:pt x="23" y="40"/>
                      <a:pt x="20" y="40"/>
                      <a:pt x="16" y="40"/>
                    </a:cubicBezTo>
                    <a:cubicBezTo>
                      <a:pt x="13" y="40"/>
                      <a:pt x="10" y="40"/>
                      <a:pt x="8" y="39"/>
                    </a:cubicBezTo>
                    <a:cubicBezTo>
                      <a:pt x="6" y="38"/>
                      <a:pt x="4" y="37"/>
                      <a:pt x="3" y="36"/>
                    </a:cubicBezTo>
                    <a:cubicBezTo>
                      <a:pt x="2" y="34"/>
                      <a:pt x="1" y="32"/>
                      <a:pt x="0" y="30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30"/>
                      <a:pt x="12" y="32"/>
                      <a:pt x="13" y="33"/>
                    </a:cubicBezTo>
                    <a:cubicBezTo>
                      <a:pt x="13" y="34"/>
                      <a:pt x="15" y="34"/>
                      <a:pt x="16" y="34"/>
                    </a:cubicBezTo>
                    <a:cubicBezTo>
                      <a:pt x="17" y="34"/>
                      <a:pt x="19" y="33"/>
                      <a:pt x="20" y="32"/>
                    </a:cubicBezTo>
                    <a:cubicBezTo>
                      <a:pt x="20" y="31"/>
                      <a:pt x="21" y="30"/>
                      <a:pt x="21" y="28"/>
                    </a:cubicBezTo>
                    <a:cubicBezTo>
                      <a:pt x="21" y="26"/>
                      <a:pt x="20" y="25"/>
                      <a:pt x="20" y="24"/>
                    </a:cubicBezTo>
                    <a:cubicBezTo>
                      <a:pt x="19" y="23"/>
                      <a:pt x="17" y="23"/>
                      <a:pt x="16" y="23"/>
                    </a:cubicBezTo>
                    <a:cubicBezTo>
                      <a:pt x="15" y="23"/>
                      <a:pt x="14" y="23"/>
                      <a:pt x="12" y="23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9" y="13"/>
                      <a:pt x="19" y="12"/>
                      <a:pt x="19" y="11"/>
                    </a:cubicBezTo>
                    <a:cubicBezTo>
                      <a:pt x="19" y="10"/>
                      <a:pt x="19" y="9"/>
                      <a:pt x="18" y="8"/>
                    </a:cubicBezTo>
                    <a:cubicBezTo>
                      <a:pt x="17" y="8"/>
                      <a:pt x="16" y="7"/>
                      <a:pt x="15" y="7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1" y="9"/>
                      <a:pt x="11" y="10"/>
                      <a:pt x="1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8" name="Freeform 76"/>
              <p:cNvSpPr/>
              <p:nvPr/>
            </p:nvSpPr>
            <p:spPr bwMode="auto">
              <a:xfrm>
                <a:off x="1079" y="1957"/>
                <a:ext cx="19" cy="10"/>
              </a:xfrm>
              <a:custGeom>
                <a:avLst/>
                <a:gdLst>
                  <a:gd name="T0" fmla="*/ 0 w 19"/>
                  <a:gd name="T1" fmla="*/ 10 h 10"/>
                  <a:gd name="T2" fmla="*/ 9 w 19"/>
                  <a:gd name="T3" fmla="*/ 8 h 10"/>
                  <a:gd name="T4" fmla="*/ 19 w 19"/>
                  <a:gd name="T5" fmla="*/ 6 h 10"/>
                  <a:gd name="T6" fmla="*/ 13 w 19"/>
                  <a:gd name="T7" fmla="*/ 2 h 10"/>
                  <a:gd name="T8" fmla="*/ 7 w 19"/>
                  <a:gd name="T9" fmla="*/ 0 h 10"/>
                  <a:gd name="T10" fmla="*/ 0 w 19"/>
                  <a:gd name="T1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" h="10">
                    <a:moveTo>
                      <a:pt x="0" y="10"/>
                    </a:moveTo>
                    <a:lnTo>
                      <a:pt x="9" y="8"/>
                    </a:lnTo>
                    <a:lnTo>
                      <a:pt x="19" y="6"/>
                    </a:lnTo>
                    <a:lnTo>
                      <a:pt x="13" y="2"/>
                    </a:lnTo>
                    <a:lnTo>
                      <a:pt x="7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9" name="Freeform 77"/>
              <p:cNvSpPr/>
              <p:nvPr/>
            </p:nvSpPr>
            <p:spPr bwMode="auto">
              <a:xfrm>
                <a:off x="1182" y="684"/>
                <a:ext cx="48" cy="36"/>
              </a:xfrm>
              <a:custGeom>
                <a:avLst/>
                <a:gdLst>
                  <a:gd name="T0" fmla="*/ 22 w 25"/>
                  <a:gd name="T1" fmla="*/ 11 h 19"/>
                  <a:gd name="T2" fmla="*/ 24 w 25"/>
                  <a:gd name="T3" fmla="*/ 8 h 19"/>
                  <a:gd name="T4" fmla="*/ 24 w 25"/>
                  <a:gd name="T5" fmla="*/ 4 h 19"/>
                  <a:gd name="T6" fmla="*/ 21 w 25"/>
                  <a:gd name="T7" fmla="*/ 1 h 19"/>
                  <a:gd name="T8" fmla="*/ 16 w 25"/>
                  <a:gd name="T9" fmla="*/ 1 h 19"/>
                  <a:gd name="T10" fmla="*/ 8 w 25"/>
                  <a:gd name="T11" fmla="*/ 4 h 19"/>
                  <a:gd name="T12" fmla="*/ 0 w 25"/>
                  <a:gd name="T13" fmla="*/ 7 h 19"/>
                  <a:gd name="T14" fmla="*/ 5 w 25"/>
                  <a:gd name="T15" fmla="*/ 19 h 19"/>
                  <a:gd name="T16" fmla="*/ 13 w 25"/>
                  <a:gd name="T17" fmla="*/ 16 h 19"/>
                  <a:gd name="T18" fmla="*/ 22 w 25"/>
                  <a:gd name="T19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19">
                    <a:moveTo>
                      <a:pt x="22" y="11"/>
                    </a:moveTo>
                    <a:cubicBezTo>
                      <a:pt x="23" y="10"/>
                      <a:pt x="24" y="9"/>
                      <a:pt x="24" y="8"/>
                    </a:cubicBezTo>
                    <a:cubicBezTo>
                      <a:pt x="25" y="7"/>
                      <a:pt x="25" y="5"/>
                      <a:pt x="24" y="4"/>
                    </a:cubicBezTo>
                    <a:cubicBezTo>
                      <a:pt x="23" y="2"/>
                      <a:pt x="22" y="1"/>
                      <a:pt x="21" y="1"/>
                    </a:cubicBezTo>
                    <a:cubicBezTo>
                      <a:pt x="19" y="0"/>
                      <a:pt x="18" y="0"/>
                      <a:pt x="16" y="1"/>
                    </a:cubicBezTo>
                    <a:cubicBezTo>
                      <a:pt x="15" y="1"/>
                      <a:pt x="13" y="2"/>
                      <a:pt x="8" y="4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8" y="14"/>
                      <a:pt x="21" y="12"/>
                      <a:pt x="22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0" name="Freeform 78"/>
              <p:cNvSpPr/>
              <p:nvPr/>
            </p:nvSpPr>
            <p:spPr bwMode="auto">
              <a:xfrm>
                <a:off x="2129" y="971"/>
                <a:ext cx="40" cy="46"/>
              </a:xfrm>
              <a:custGeom>
                <a:avLst/>
                <a:gdLst>
                  <a:gd name="T0" fmla="*/ 10 w 21"/>
                  <a:gd name="T1" fmla="*/ 22 h 24"/>
                  <a:gd name="T2" fmla="*/ 14 w 21"/>
                  <a:gd name="T3" fmla="*/ 24 h 24"/>
                  <a:gd name="T4" fmla="*/ 18 w 21"/>
                  <a:gd name="T5" fmla="*/ 23 h 24"/>
                  <a:gd name="T6" fmla="*/ 20 w 21"/>
                  <a:gd name="T7" fmla="*/ 19 h 24"/>
                  <a:gd name="T8" fmla="*/ 20 w 21"/>
                  <a:gd name="T9" fmla="*/ 14 h 24"/>
                  <a:gd name="T10" fmla="*/ 16 w 21"/>
                  <a:gd name="T11" fmla="*/ 7 h 24"/>
                  <a:gd name="T12" fmla="*/ 11 w 21"/>
                  <a:gd name="T13" fmla="*/ 0 h 24"/>
                  <a:gd name="T14" fmla="*/ 0 w 21"/>
                  <a:gd name="T15" fmla="*/ 6 h 24"/>
                  <a:gd name="T16" fmla="*/ 4 w 21"/>
                  <a:gd name="T17" fmla="*/ 14 h 24"/>
                  <a:gd name="T18" fmla="*/ 10 w 21"/>
                  <a:gd name="T1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24">
                    <a:moveTo>
                      <a:pt x="10" y="22"/>
                    </a:moveTo>
                    <a:cubicBezTo>
                      <a:pt x="11" y="23"/>
                      <a:pt x="12" y="24"/>
                      <a:pt x="14" y="24"/>
                    </a:cubicBezTo>
                    <a:cubicBezTo>
                      <a:pt x="15" y="24"/>
                      <a:pt x="16" y="24"/>
                      <a:pt x="18" y="23"/>
                    </a:cubicBezTo>
                    <a:cubicBezTo>
                      <a:pt x="19" y="22"/>
                      <a:pt x="20" y="21"/>
                      <a:pt x="20" y="19"/>
                    </a:cubicBezTo>
                    <a:cubicBezTo>
                      <a:pt x="21" y="18"/>
                      <a:pt x="21" y="16"/>
                      <a:pt x="20" y="14"/>
                    </a:cubicBezTo>
                    <a:cubicBezTo>
                      <a:pt x="19" y="14"/>
                      <a:pt x="18" y="11"/>
                      <a:pt x="16" y="7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7" y="18"/>
                      <a:pt x="9" y="21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1" name="Freeform 79"/>
              <p:cNvSpPr/>
              <p:nvPr/>
            </p:nvSpPr>
            <p:spPr bwMode="auto">
              <a:xfrm>
                <a:off x="789" y="1157"/>
                <a:ext cx="40" cy="28"/>
              </a:xfrm>
              <a:custGeom>
                <a:avLst/>
                <a:gdLst>
                  <a:gd name="T0" fmla="*/ 40 w 40"/>
                  <a:gd name="T1" fmla="*/ 0 h 28"/>
                  <a:gd name="T2" fmla="*/ 0 w 40"/>
                  <a:gd name="T3" fmla="*/ 3 h 28"/>
                  <a:gd name="T4" fmla="*/ 30 w 40"/>
                  <a:gd name="T5" fmla="*/ 28 h 28"/>
                  <a:gd name="T6" fmla="*/ 40 w 40"/>
                  <a:gd name="T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8">
                    <a:moveTo>
                      <a:pt x="40" y="0"/>
                    </a:moveTo>
                    <a:lnTo>
                      <a:pt x="0" y="3"/>
                    </a:lnTo>
                    <a:lnTo>
                      <a:pt x="30" y="28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2" name="Freeform 80"/>
              <p:cNvSpPr/>
              <p:nvPr/>
            </p:nvSpPr>
            <p:spPr bwMode="auto">
              <a:xfrm>
                <a:off x="1590" y="2112"/>
                <a:ext cx="41" cy="63"/>
              </a:xfrm>
              <a:custGeom>
                <a:avLst/>
                <a:gdLst>
                  <a:gd name="T0" fmla="*/ 8 w 21"/>
                  <a:gd name="T1" fmla="*/ 10 h 33"/>
                  <a:gd name="T2" fmla="*/ 4 w 21"/>
                  <a:gd name="T3" fmla="*/ 12 h 33"/>
                  <a:gd name="T4" fmla="*/ 2 w 21"/>
                  <a:gd name="T5" fmla="*/ 15 h 33"/>
                  <a:gd name="T6" fmla="*/ 1 w 21"/>
                  <a:gd name="T7" fmla="*/ 20 h 33"/>
                  <a:gd name="T8" fmla="*/ 1 w 21"/>
                  <a:gd name="T9" fmla="*/ 23 h 33"/>
                  <a:gd name="T10" fmla="*/ 2 w 21"/>
                  <a:gd name="T11" fmla="*/ 27 h 33"/>
                  <a:gd name="T12" fmla="*/ 9 w 21"/>
                  <a:gd name="T13" fmla="*/ 32 h 33"/>
                  <a:gd name="T14" fmla="*/ 13 w 21"/>
                  <a:gd name="T15" fmla="*/ 33 h 33"/>
                  <a:gd name="T16" fmla="*/ 16 w 21"/>
                  <a:gd name="T17" fmla="*/ 33 h 33"/>
                  <a:gd name="T18" fmla="*/ 19 w 21"/>
                  <a:gd name="T19" fmla="*/ 30 h 33"/>
                  <a:gd name="T20" fmla="*/ 20 w 21"/>
                  <a:gd name="T21" fmla="*/ 27 h 33"/>
                  <a:gd name="T22" fmla="*/ 21 w 21"/>
                  <a:gd name="T23" fmla="*/ 25 h 33"/>
                  <a:gd name="T24" fmla="*/ 20 w 21"/>
                  <a:gd name="T25" fmla="*/ 20 h 33"/>
                  <a:gd name="T26" fmla="*/ 14 w 21"/>
                  <a:gd name="T27" fmla="*/ 16 h 33"/>
                  <a:gd name="T28" fmla="*/ 15 w 21"/>
                  <a:gd name="T29" fmla="*/ 12 h 33"/>
                  <a:gd name="T30" fmla="*/ 17 w 21"/>
                  <a:gd name="T31" fmla="*/ 11 h 33"/>
                  <a:gd name="T32" fmla="*/ 18 w 21"/>
                  <a:gd name="T33" fmla="*/ 8 h 33"/>
                  <a:gd name="T34" fmla="*/ 18 w 21"/>
                  <a:gd name="T35" fmla="*/ 5 h 33"/>
                  <a:gd name="T36" fmla="*/ 18 w 21"/>
                  <a:gd name="T37" fmla="*/ 2 h 33"/>
                  <a:gd name="T38" fmla="*/ 15 w 21"/>
                  <a:gd name="T39" fmla="*/ 3 h 33"/>
                  <a:gd name="T40" fmla="*/ 10 w 21"/>
                  <a:gd name="T41" fmla="*/ 8 h 33"/>
                  <a:gd name="T42" fmla="*/ 9 w 21"/>
                  <a:gd name="T43" fmla="*/ 9 h 33"/>
                  <a:gd name="T44" fmla="*/ 8 w 21"/>
                  <a:gd name="T45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33">
                    <a:moveTo>
                      <a:pt x="8" y="10"/>
                    </a:moveTo>
                    <a:cubicBezTo>
                      <a:pt x="6" y="10"/>
                      <a:pt x="4" y="12"/>
                      <a:pt x="4" y="12"/>
                    </a:cubicBezTo>
                    <a:cubicBezTo>
                      <a:pt x="2" y="14"/>
                      <a:pt x="2" y="15"/>
                      <a:pt x="2" y="15"/>
                    </a:cubicBezTo>
                    <a:cubicBezTo>
                      <a:pt x="2" y="16"/>
                      <a:pt x="1" y="20"/>
                      <a:pt x="1" y="20"/>
                    </a:cubicBezTo>
                    <a:cubicBezTo>
                      <a:pt x="1" y="20"/>
                      <a:pt x="0" y="23"/>
                      <a:pt x="1" y="23"/>
                    </a:cubicBezTo>
                    <a:cubicBezTo>
                      <a:pt x="1" y="24"/>
                      <a:pt x="2" y="26"/>
                      <a:pt x="2" y="27"/>
                    </a:cubicBezTo>
                    <a:cubicBezTo>
                      <a:pt x="4" y="29"/>
                      <a:pt x="9" y="32"/>
                      <a:pt x="9" y="32"/>
                    </a:cubicBezTo>
                    <a:cubicBezTo>
                      <a:pt x="10" y="33"/>
                      <a:pt x="12" y="33"/>
                      <a:pt x="13" y="33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9" y="33"/>
                      <a:pt x="19" y="30"/>
                      <a:pt x="19" y="30"/>
                    </a:cubicBezTo>
                    <a:cubicBezTo>
                      <a:pt x="19" y="28"/>
                      <a:pt x="20" y="27"/>
                      <a:pt x="20" y="27"/>
                    </a:cubicBezTo>
                    <a:cubicBezTo>
                      <a:pt x="21" y="26"/>
                      <a:pt x="21" y="25"/>
                      <a:pt x="21" y="25"/>
                    </a:cubicBezTo>
                    <a:cubicBezTo>
                      <a:pt x="20" y="23"/>
                      <a:pt x="20" y="20"/>
                      <a:pt x="20" y="20"/>
                    </a:cubicBezTo>
                    <a:cubicBezTo>
                      <a:pt x="18" y="19"/>
                      <a:pt x="14" y="16"/>
                      <a:pt x="14" y="16"/>
                    </a:cubicBezTo>
                    <a:cubicBezTo>
                      <a:pt x="12" y="12"/>
                      <a:pt x="15" y="12"/>
                      <a:pt x="15" y="12"/>
                    </a:cubicBezTo>
                    <a:cubicBezTo>
                      <a:pt x="16" y="12"/>
                      <a:pt x="17" y="11"/>
                      <a:pt x="17" y="11"/>
                    </a:cubicBezTo>
                    <a:cubicBezTo>
                      <a:pt x="19" y="11"/>
                      <a:pt x="18" y="8"/>
                      <a:pt x="18" y="8"/>
                    </a:cubicBezTo>
                    <a:cubicBezTo>
                      <a:pt x="18" y="6"/>
                      <a:pt x="18" y="5"/>
                      <a:pt x="18" y="5"/>
                    </a:cubicBezTo>
                    <a:cubicBezTo>
                      <a:pt x="19" y="2"/>
                      <a:pt x="18" y="2"/>
                      <a:pt x="18" y="2"/>
                    </a:cubicBezTo>
                    <a:cubicBezTo>
                      <a:pt x="17" y="0"/>
                      <a:pt x="15" y="3"/>
                      <a:pt x="15" y="3"/>
                    </a:cubicBezTo>
                    <a:cubicBezTo>
                      <a:pt x="14" y="4"/>
                      <a:pt x="10" y="8"/>
                      <a:pt x="10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8" y="10"/>
                      <a:pt x="8" y="10"/>
                      <a:pt x="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3" name="Freeform 81"/>
              <p:cNvSpPr/>
              <p:nvPr/>
            </p:nvSpPr>
            <p:spPr bwMode="auto">
              <a:xfrm>
                <a:off x="1224" y="2049"/>
                <a:ext cx="9" cy="21"/>
              </a:xfrm>
              <a:custGeom>
                <a:avLst/>
                <a:gdLst>
                  <a:gd name="T0" fmla="*/ 0 w 5"/>
                  <a:gd name="T1" fmla="*/ 0 h 11"/>
                  <a:gd name="T2" fmla="*/ 2 w 5"/>
                  <a:gd name="T3" fmla="*/ 5 h 11"/>
                  <a:gd name="T4" fmla="*/ 3 w 5"/>
                  <a:gd name="T5" fmla="*/ 7 h 11"/>
                  <a:gd name="T6" fmla="*/ 3 w 5"/>
                  <a:gd name="T7" fmla="*/ 10 h 11"/>
                  <a:gd name="T8" fmla="*/ 5 w 5"/>
                  <a:gd name="T9" fmla="*/ 9 h 11"/>
                  <a:gd name="T10" fmla="*/ 4 w 5"/>
                  <a:gd name="T11" fmla="*/ 3 h 11"/>
                  <a:gd name="T12" fmla="*/ 3 w 5"/>
                  <a:gd name="T13" fmla="*/ 0 h 11"/>
                  <a:gd name="T14" fmla="*/ 0 w 5"/>
                  <a:gd name="T1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11">
                    <a:moveTo>
                      <a:pt x="0" y="0"/>
                    </a:moveTo>
                    <a:cubicBezTo>
                      <a:pt x="1" y="3"/>
                      <a:pt x="2" y="4"/>
                      <a:pt x="2" y="5"/>
                    </a:cubicBezTo>
                    <a:cubicBezTo>
                      <a:pt x="3" y="6"/>
                      <a:pt x="3" y="7"/>
                      <a:pt x="3" y="7"/>
                    </a:cubicBezTo>
                    <a:cubicBezTo>
                      <a:pt x="4" y="9"/>
                      <a:pt x="3" y="8"/>
                      <a:pt x="3" y="10"/>
                    </a:cubicBezTo>
                    <a:cubicBezTo>
                      <a:pt x="4" y="11"/>
                      <a:pt x="4" y="10"/>
                      <a:pt x="5" y="9"/>
                    </a:cubicBezTo>
                    <a:cubicBezTo>
                      <a:pt x="4" y="8"/>
                      <a:pt x="4" y="5"/>
                      <a:pt x="4" y="3"/>
                    </a:cubicBezTo>
                    <a:cubicBezTo>
                      <a:pt x="3" y="2"/>
                      <a:pt x="3" y="1"/>
                      <a:pt x="3" y="0"/>
                    </a:cubicBezTo>
                    <a:cubicBezTo>
                      <a:pt x="2" y="0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4" name="Freeform 82"/>
              <p:cNvSpPr/>
              <p:nvPr/>
            </p:nvSpPr>
            <p:spPr bwMode="auto">
              <a:xfrm>
                <a:off x="1190" y="2064"/>
                <a:ext cx="34" cy="12"/>
              </a:xfrm>
              <a:custGeom>
                <a:avLst/>
                <a:gdLst>
                  <a:gd name="T0" fmla="*/ 0 w 18"/>
                  <a:gd name="T1" fmla="*/ 6 h 6"/>
                  <a:gd name="T2" fmla="*/ 5 w 18"/>
                  <a:gd name="T3" fmla="*/ 5 h 6"/>
                  <a:gd name="T4" fmla="*/ 17 w 18"/>
                  <a:gd name="T5" fmla="*/ 3 h 6"/>
                  <a:gd name="T6" fmla="*/ 18 w 18"/>
                  <a:gd name="T7" fmla="*/ 2 h 6"/>
                  <a:gd name="T8" fmla="*/ 18 w 18"/>
                  <a:gd name="T9" fmla="*/ 1 h 6"/>
                  <a:gd name="T10" fmla="*/ 17 w 18"/>
                  <a:gd name="T11" fmla="*/ 0 h 6"/>
                  <a:gd name="T12" fmla="*/ 0 w 18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6">
                    <a:moveTo>
                      <a:pt x="0" y="6"/>
                    </a:moveTo>
                    <a:cubicBezTo>
                      <a:pt x="1" y="6"/>
                      <a:pt x="4" y="5"/>
                      <a:pt x="5" y="5"/>
                    </a:cubicBezTo>
                    <a:cubicBezTo>
                      <a:pt x="9" y="5"/>
                      <a:pt x="15" y="4"/>
                      <a:pt x="17" y="3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8" y="1"/>
                      <a:pt x="18" y="0"/>
                      <a:pt x="17" y="0"/>
                    </a:cubicBezTo>
                    <a:cubicBezTo>
                      <a:pt x="13" y="3"/>
                      <a:pt x="3" y="4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5" name="Freeform 83"/>
              <p:cNvSpPr/>
              <p:nvPr/>
            </p:nvSpPr>
            <p:spPr bwMode="auto">
              <a:xfrm>
                <a:off x="1671" y="647"/>
                <a:ext cx="63" cy="71"/>
              </a:xfrm>
              <a:custGeom>
                <a:avLst/>
                <a:gdLst>
                  <a:gd name="T0" fmla="*/ 12 w 33"/>
                  <a:gd name="T1" fmla="*/ 35 h 37"/>
                  <a:gd name="T2" fmla="*/ 24 w 33"/>
                  <a:gd name="T3" fmla="*/ 34 h 37"/>
                  <a:gd name="T4" fmla="*/ 32 w 33"/>
                  <a:gd name="T5" fmla="*/ 22 h 37"/>
                  <a:gd name="T6" fmla="*/ 31 w 33"/>
                  <a:gd name="T7" fmla="*/ 8 h 37"/>
                  <a:gd name="T8" fmla="*/ 21 w 33"/>
                  <a:gd name="T9" fmla="*/ 1 h 37"/>
                  <a:gd name="T10" fmla="*/ 9 w 33"/>
                  <a:gd name="T11" fmla="*/ 2 h 37"/>
                  <a:gd name="T12" fmla="*/ 1 w 33"/>
                  <a:gd name="T13" fmla="*/ 14 h 37"/>
                  <a:gd name="T14" fmla="*/ 2 w 33"/>
                  <a:gd name="T15" fmla="*/ 28 h 37"/>
                  <a:gd name="T16" fmla="*/ 12 w 33"/>
                  <a:gd name="T17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37">
                    <a:moveTo>
                      <a:pt x="12" y="35"/>
                    </a:moveTo>
                    <a:cubicBezTo>
                      <a:pt x="16" y="37"/>
                      <a:pt x="20" y="36"/>
                      <a:pt x="24" y="34"/>
                    </a:cubicBezTo>
                    <a:cubicBezTo>
                      <a:pt x="27" y="32"/>
                      <a:pt x="30" y="28"/>
                      <a:pt x="32" y="22"/>
                    </a:cubicBezTo>
                    <a:cubicBezTo>
                      <a:pt x="33" y="16"/>
                      <a:pt x="33" y="12"/>
                      <a:pt x="31" y="8"/>
                    </a:cubicBezTo>
                    <a:cubicBezTo>
                      <a:pt x="29" y="4"/>
                      <a:pt x="26" y="2"/>
                      <a:pt x="21" y="1"/>
                    </a:cubicBezTo>
                    <a:cubicBezTo>
                      <a:pt x="17" y="0"/>
                      <a:pt x="13" y="0"/>
                      <a:pt x="9" y="2"/>
                    </a:cubicBezTo>
                    <a:cubicBezTo>
                      <a:pt x="5" y="4"/>
                      <a:pt x="3" y="8"/>
                      <a:pt x="1" y="14"/>
                    </a:cubicBezTo>
                    <a:cubicBezTo>
                      <a:pt x="0" y="20"/>
                      <a:pt x="0" y="24"/>
                      <a:pt x="2" y="28"/>
                    </a:cubicBezTo>
                    <a:cubicBezTo>
                      <a:pt x="4" y="32"/>
                      <a:pt x="7" y="34"/>
                      <a:pt x="1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6" name="Freeform 84"/>
              <p:cNvSpPr>
                <a:spLocks noEditPoints="1"/>
              </p:cNvSpPr>
              <p:nvPr/>
            </p:nvSpPr>
            <p:spPr bwMode="auto">
              <a:xfrm>
                <a:off x="653" y="521"/>
                <a:ext cx="1726" cy="1733"/>
              </a:xfrm>
              <a:custGeom>
                <a:avLst/>
                <a:gdLst>
                  <a:gd name="T0" fmla="*/ 811 w 904"/>
                  <a:gd name="T1" fmla="*/ 404 h 905"/>
                  <a:gd name="T2" fmla="*/ 773 w 904"/>
                  <a:gd name="T3" fmla="*/ 280 h 905"/>
                  <a:gd name="T4" fmla="*/ 778 w 904"/>
                  <a:gd name="T5" fmla="*/ 210 h 905"/>
                  <a:gd name="T6" fmla="*/ 721 w 904"/>
                  <a:gd name="T7" fmla="*/ 187 h 905"/>
                  <a:gd name="T8" fmla="*/ 685 w 904"/>
                  <a:gd name="T9" fmla="*/ 149 h 905"/>
                  <a:gd name="T10" fmla="*/ 616 w 904"/>
                  <a:gd name="T11" fmla="*/ 113 h 905"/>
                  <a:gd name="T12" fmla="*/ 564 w 904"/>
                  <a:gd name="T13" fmla="*/ 108 h 905"/>
                  <a:gd name="T14" fmla="*/ 460 w 904"/>
                  <a:gd name="T15" fmla="*/ 45 h 905"/>
                  <a:gd name="T16" fmla="*/ 374 w 904"/>
                  <a:gd name="T17" fmla="*/ 52 h 905"/>
                  <a:gd name="T18" fmla="*/ 347 w 904"/>
                  <a:gd name="T19" fmla="*/ 78 h 905"/>
                  <a:gd name="T20" fmla="*/ 361 w 904"/>
                  <a:gd name="T21" fmla="*/ 92 h 905"/>
                  <a:gd name="T22" fmla="*/ 311 w 904"/>
                  <a:gd name="T23" fmla="*/ 104 h 905"/>
                  <a:gd name="T24" fmla="*/ 249 w 904"/>
                  <a:gd name="T25" fmla="*/ 97 h 905"/>
                  <a:gd name="T26" fmla="*/ 174 w 904"/>
                  <a:gd name="T27" fmla="*/ 151 h 905"/>
                  <a:gd name="T28" fmla="*/ 120 w 904"/>
                  <a:gd name="T29" fmla="*/ 211 h 905"/>
                  <a:gd name="T30" fmla="*/ 120 w 904"/>
                  <a:gd name="T31" fmla="*/ 282 h 905"/>
                  <a:gd name="T32" fmla="*/ 131 w 904"/>
                  <a:gd name="T33" fmla="*/ 289 h 905"/>
                  <a:gd name="T34" fmla="*/ 95 w 904"/>
                  <a:gd name="T35" fmla="*/ 411 h 905"/>
                  <a:gd name="T36" fmla="*/ 40 w 904"/>
                  <a:gd name="T37" fmla="*/ 454 h 905"/>
                  <a:gd name="T38" fmla="*/ 50 w 904"/>
                  <a:gd name="T39" fmla="*/ 519 h 905"/>
                  <a:gd name="T40" fmla="*/ 101 w 904"/>
                  <a:gd name="T41" fmla="*/ 526 h 905"/>
                  <a:gd name="T42" fmla="*/ 237 w 904"/>
                  <a:gd name="T43" fmla="*/ 764 h 905"/>
                  <a:gd name="T44" fmla="*/ 217 w 904"/>
                  <a:gd name="T45" fmla="*/ 741 h 905"/>
                  <a:gd name="T46" fmla="*/ 195 w 904"/>
                  <a:gd name="T47" fmla="*/ 742 h 905"/>
                  <a:gd name="T48" fmla="*/ 288 w 904"/>
                  <a:gd name="T49" fmla="*/ 830 h 905"/>
                  <a:gd name="T50" fmla="*/ 283 w 904"/>
                  <a:gd name="T51" fmla="*/ 801 h 905"/>
                  <a:gd name="T52" fmla="*/ 308 w 904"/>
                  <a:gd name="T53" fmla="*/ 811 h 905"/>
                  <a:gd name="T54" fmla="*/ 316 w 904"/>
                  <a:gd name="T55" fmla="*/ 787 h 905"/>
                  <a:gd name="T56" fmla="*/ 309 w 904"/>
                  <a:gd name="T57" fmla="*/ 843 h 905"/>
                  <a:gd name="T58" fmla="*/ 351 w 904"/>
                  <a:gd name="T59" fmla="*/ 858 h 905"/>
                  <a:gd name="T60" fmla="*/ 420 w 904"/>
                  <a:gd name="T61" fmla="*/ 807 h 905"/>
                  <a:gd name="T62" fmla="*/ 412 w 904"/>
                  <a:gd name="T63" fmla="*/ 875 h 905"/>
                  <a:gd name="T64" fmla="*/ 399 w 904"/>
                  <a:gd name="T65" fmla="*/ 866 h 905"/>
                  <a:gd name="T66" fmla="*/ 429 w 904"/>
                  <a:gd name="T67" fmla="*/ 859 h 905"/>
                  <a:gd name="T68" fmla="*/ 478 w 904"/>
                  <a:gd name="T69" fmla="*/ 857 h 905"/>
                  <a:gd name="T70" fmla="*/ 476 w 904"/>
                  <a:gd name="T71" fmla="*/ 832 h 905"/>
                  <a:gd name="T72" fmla="*/ 528 w 904"/>
                  <a:gd name="T73" fmla="*/ 866 h 905"/>
                  <a:gd name="T74" fmla="*/ 485 w 904"/>
                  <a:gd name="T75" fmla="*/ 851 h 905"/>
                  <a:gd name="T76" fmla="*/ 515 w 904"/>
                  <a:gd name="T77" fmla="*/ 820 h 905"/>
                  <a:gd name="T78" fmla="*/ 598 w 904"/>
                  <a:gd name="T79" fmla="*/ 840 h 905"/>
                  <a:gd name="T80" fmla="*/ 587 w 904"/>
                  <a:gd name="T81" fmla="*/ 835 h 905"/>
                  <a:gd name="T82" fmla="*/ 583 w 904"/>
                  <a:gd name="T83" fmla="*/ 805 h 905"/>
                  <a:gd name="T84" fmla="*/ 599 w 904"/>
                  <a:gd name="T85" fmla="*/ 797 h 905"/>
                  <a:gd name="T86" fmla="*/ 615 w 904"/>
                  <a:gd name="T87" fmla="*/ 825 h 905"/>
                  <a:gd name="T88" fmla="*/ 655 w 904"/>
                  <a:gd name="T89" fmla="*/ 793 h 905"/>
                  <a:gd name="T90" fmla="*/ 653 w 904"/>
                  <a:gd name="T91" fmla="*/ 761 h 905"/>
                  <a:gd name="T92" fmla="*/ 663 w 904"/>
                  <a:gd name="T93" fmla="*/ 752 h 905"/>
                  <a:gd name="T94" fmla="*/ 667 w 904"/>
                  <a:gd name="T95" fmla="*/ 737 h 905"/>
                  <a:gd name="T96" fmla="*/ 675 w 904"/>
                  <a:gd name="T97" fmla="*/ 737 h 905"/>
                  <a:gd name="T98" fmla="*/ 676 w 904"/>
                  <a:gd name="T99" fmla="*/ 722 h 905"/>
                  <a:gd name="T100" fmla="*/ 690 w 904"/>
                  <a:gd name="T101" fmla="*/ 738 h 905"/>
                  <a:gd name="T102" fmla="*/ 665 w 904"/>
                  <a:gd name="T103" fmla="*/ 771 h 905"/>
                  <a:gd name="T104" fmla="*/ 688 w 904"/>
                  <a:gd name="T105" fmla="*/ 807 h 905"/>
                  <a:gd name="T106" fmla="*/ 679 w 904"/>
                  <a:gd name="T107" fmla="*/ 769 h 905"/>
                  <a:gd name="T108" fmla="*/ 705 w 904"/>
                  <a:gd name="T109" fmla="*/ 766 h 905"/>
                  <a:gd name="T110" fmla="*/ 777 w 904"/>
                  <a:gd name="T111" fmla="*/ 296 h 905"/>
                  <a:gd name="T112" fmla="*/ 809 w 904"/>
                  <a:gd name="T113" fmla="*/ 386 h 905"/>
                  <a:gd name="T114" fmla="*/ 842 w 904"/>
                  <a:gd name="T115" fmla="*/ 517 h 905"/>
                  <a:gd name="T116" fmla="*/ 806 w 904"/>
                  <a:gd name="T117" fmla="*/ 478 h 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04" h="905">
                    <a:moveTo>
                      <a:pt x="452" y="0"/>
                    </a:moveTo>
                    <a:cubicBezTo>
                      <a:pt x="202" y="0"/>
                      <a:pt x="0" y="203"/>
                      <a:pt x="0" y="453"/>
                    </a:cubicBezTo>
                    <a:cubicBezTo>
                      <a:pt x="0" y="703"/>
                      <a:pt x="202" y="905"/>
                      <a:pt x="452" y="905"/>
                    </a:cubicBezTo>
                    <a:cubicBezTo>
                      <a:pt x="702" y="905"/>
                      <a:pt x="904" y="703"/>
                      <a:pt x="904" y="453"/>
                    </a:cubicBezTo>
                    <a:cubicBezTo>
                      <a:pt x="904" y="203"/>
                      <a:pt x="702" y="0"/>
                      <a:pt x="452" y="0"/>
                    </a:cubicBezTo>
                    <a:close/>
                    <a:moveTo>
                      <a:pt x="857" y="430"/>
                    </a:moveTo>
                    <a:cubicBezTo>
                      <a:pt x="849" y="431"/>
                      <a:pt x="849" y="431"/>
                      <a:pt x="849" y="431"/>
                    </a:cubicBezTo>
                    <a:cubicBezTo>
                      <a:pt x="845" y="400"/>
                      <a:pt x="845" y="400"/>
                      <a:pt x="845" y="400"/>
                    </a:cubicBezTo>
                    <a:cubicBezTo>
                      <a:pt x="834" y="402"/>
                      <a:pt x="834" y="402"/>
                      <a:pt x="834" y="402"/>
                    </a:cubicBezTo>
                    <a:cubicBezTo>
                      <a:pt x="837" y="430"/>
                      <a:pt x="837" y="430"/>
                      <a:pt x="837" y="430"/>
                    </a:cubicBezTo>
                    <a:cubicBezTo>
                      <a:pt x="828" y="431"/>
                      <a:pt x="828" y="431"/>
                      <a:pt x="828" y="431"/>
                    </a:cubicBezTo>
                    <a:cubicBezTo>
                      <a:pt x="825" y="403"/>
                      <a:pt x="825" y="403"/>
                      <a:pt x="825" y="403"/>
                    </a:cubicBezTo>
                    <a:cubicBezTo>
                      <a:pt x="811" y="404"/>
                      <a:pt x="811" y="404"/>
                      <a:pt x="811" y="404"/>
                    </a:cubicBezTo>
                    <a:cubicBezTo>
                      <a:pt x="815" y="436"/>
                      <a:pt x="815" y="436"/>
                      <a:pt x="815" y="436"/>
                    </a:cubicBezTo>
                    <a:cubicBezTo>
                      <a:pt x="806" y="437"/>
                      <a:pt x="806" y="437"/>
                      <a:pt x="806" y="437"/>
                    </a:cubicBezTo>
                    <a:cubicBezTo>
                      <a:pt x="802" y="394"/>
                      <a:pt x="802" y="394"/>
                      <a:pt x="802" y="394"/>
                    </a:cubicBezTo>
                    <a:cubicBezTo>
                      <a:pt x="853" y="388"/>
                      <a:pt x="853" y="388"/>
                      <a:pt x="853" y="388"/>
                    </a:cubicBezTo>
                    <a:lnTo>
                      <a:pt x="857" y="430"/>
                    </a:lnTo>
                    <a:close/>
                    <a:moveTo>
                      <a:pt x="798" y="241"/>
                    </a:moveTo>
                    <a:cubicBezTo>
                      <a:pt x="801" y="246"/>
                      <a:pt x="803" y="250"/>
                      <a:pt x="804" y="253"/>
                    </a:cubicBezTo>
                    <a:cubicBezTo>
                      <a:pt x="804" y="256"/>
                      <a:pt x="804" y="258"/>
                      <a:pt x="803" y="261"/>
                    </a:cubicBezTo>
                    <a:cubicBezTo>
                      <a:pt x="802" y="264"/>
                      <a:pt x="800" y="266"/>
                      <a:pt x="797" y="267"/>
                    </a:cubicBezTo>
                    <a:cubicBezTo>
                      <a:pt x="794" y="270"/>
                      <a:pt x="791" y="270"/>
                      <a:pt x="787" y="269"/>
                    </a:cubicBezTo>
                    <a:cubicBezTo>
                      <a:pt x="784" y="268"/>
                      <a:pt x="780" y="266"/>
                      <a:pt x="777" y="262"/>
                    </a:cubicBezTo>
                    <a:cubicBezTo>
                      <a:pt x="777" y="265"/>
                      <a:pt x="777" y="267"/>
                      <a:pt x="777" y="270"/>
                    </a:cubicBezTo>
                    <a:cubicBezTo>
                      <a:pt x="776" y="272"/>
                      <a:pt x="775" y="275"/>
                      <a:pt x="773" y="280"/>
                    </a:cubicBezTo>
                    <a:cubicBezTo>
                      <a:pt x="768" y="291"/>
                      <a:pt x="768" y="291"/>
                      <a:pt x="768" y="291"/>
                    </a:cubicBezTo>
                    <a:cubicBezTo>
                      <a:pt x="761" y="279"/>
                      <a:pt x="761" y="279"/>
                      <a:pt x="761" y="279"/>
                    </a:cubicBezTo>
                    <a:cubicBezTo>
                      <a:pt x="766" y="266"/>
                      <a:pt x="766" y="266"/>
                      <a:pt x="766" y="266"/>
                    </a:cubicBezTo>
                    <a:cubicBezTo>
                      <a:pt x="768" y="262"/>
                      <a:pt x="769" y="259"/>
                      <a:pt x="769" y="257"/>
                    </a:cubicBezTo>
                    <a:cubicBezTo>
                      <a:pt x="770" y="256"/>
                      <a:pt x="770" y="254"/>
                      <a:pt x="770" y="253"/>
                    </a:cubicBezTo>
                    <a:cubicBezTo>
                      <a:pt x="769" y="252"/>
                      <a:pt x="768" y="250"/>
                      <a:pt x="767" y="248"/>
                    </a:cubicBezTo>
                    <a:cubicBezTo>
                      <a:pt x="766" y="246"/>
                      <a:pt x="766" y="246"/>
                      <a:pt x="766" y="246"/>
                    </a:cubicBezTo>
                    <a:cubicBezTo>
                      <a:pt x="747" y="257"/>
                      <a:pt x="747" y="257"/>
                      <a:pt x="747" y="257"/>
                    </a:cubicBezTo>
                    <a:cubicBezTo>
                      <a:pt x="741" y="247"/>
                      <a:pt x="741" y="247"/>
                      <a:pt x="741" y="247"/>
                    </a:cubicBezTo>
                    <a:cubicBezTo>
                      <a:pt x="785" y="220"/>
                      <a:pt x="785" y="220"/>
                      <a:pt x="785" y="220"/>
                    </a:cubicBezTo>
                    <a:lnTo>
                      <a:pt x="798" y="241"/>
                    </a:lnTo>
                    <a:close/>
                    <a:moveTo>
                      <a:pt x="750" y="176"/>
                    </a:moveTo>
                    <a:cubicBezTo>
                      <a:pt x="778" y="210"/>
                      <a:pt x="778" y="210"/>
                      <a:pt x="778" y="210"/>
                    </a:cubicBezTo>
                    <a:cubicBezTo>
                      <a:pt x="771" y="216"/>
                      <a:pt x="771" y="216"/>
                      <a:pt x="771" y="216"/>
                    </a:cubicBezTo>
                    <a:cubicBezTo>
                      <a:pt x="761" y="203"/>
                      <a:pt x="761" y="203"/>
                      <a:pt x="761" y="203"/>
                    </a:cubicBezTo>
                    <a:cubicBezTo>
                      <a:pt x="728" y="230"/>
                      <a:pt x="728" y="230"/>
                      <a:pt x="728" y="230"/>
                    </a:cubicBezTo>
                    <a:cubicBezTo>
                      <a:pt x="720" y="222"/>
                      <a:pt x="720" y="222"/>
                      <a:pt x="720" y="222"/>
                    </a:cubicBezTo>
                    <a:cubicBezTo>
                      <a:pt x="754" y="194"/>
                      <a:pt x="754" y="194"/>
                      <a:pt x="754" y="194"/>
                    </a:cubicBezTo>
                    <a:cubicBezTo>
                      <a:pt x="743" y="181"/>
                      <a:pt x="743" y="181"/>
                      <a:pt x="743" y="181"/>
                    </a:cubicBezTo>
                    <a:lnTo>
                      <a:pt x="750" y="176"/>
                    </a:lnTo>
                    <a:close/>
                    <a:moveTo>
                      <a:pt x="742" y="168"/>
                    </a:moveTo>
                    <a:cubicBezTo>
                      <a:pt x="736" y="174"/>
                      <a:pt x="736" y="174"/>
                      <a:pt x="736" y="174"/>
                    </a:cubicBezTo>
                    <a:cubicBezTo>
                      <a:pt x="713" y="153"/>
                      <a:pt x="713" y="153"/>
                      <a:pt x="713" y="153"/>
                    </a:cubicBezTo>
                    <a:cubicBezTo>
                      <a:pt x="706" y="162"/>
                      <a:pt x="706" y="162"/>
                      <a:pt x="706" y="162"/>
                    </a:cubicBezTo>
                    <a:cubicBezTo>
                      <a:pt x="726" y="181"/>
                      <a:pt x="726" y="181"/>
                      <a:pt x="726" y="181"/>
                    </a:cubicBezTo>
                    <a:cubicBezTo>
                      <a:pt x="721" y="187"/>
                      <a:pt x="721" y="187"/>
                      <a:pt x="721" y="187"/>
                    </a:cubicBezTo>
                    <a:cubicBezTo>
                      <a:pt x="700" y="168"/>
                      <a:pt x="700" y="168"/>
                      <a:pt x="700" y="168"/>
                    </a:cubicBezTo>
                    <a:cubicBezTo>
                      <a:pt x="690" y="178"/>
                      <a:pt x="690" y="178"/>
                      <a:pt x="690" y="178"/>
                    </a:cubicBezTo>
                    <a:cubicBezTo>
                      <a:pt x="713" y="200"/>
                      <a:pt x="713" y="200"/>
                      <a:pt x="713" y="200"/>
                    </a:cubicBezTo>
                    <a:cubicBezTo>
                      <a:pt x="708" y="206"/>
                      <a:pt x="708" y="206"/>
                      <a:pt x="708" y="206"/>
                    </a:cubicBezTo>
                    <a:cubicBezTo>
                      <a:pt x="676" y="177"/>
                      <a:pt x="676" y="177"/>
                      <a:pt x="676" y="177"/>
                    </a:cubicBezTo>
                    <a:cubicBezTo>
                      <a:pt x="711" y="139"/>
                      <a:pt x="711" y="139"/>
                      <a:pt x="711" y="139"/>
                    </a:cubicBezTo>
                    <a:lnTo>
                      <a:pt x="742" y="168"/>
                    </a:lnTo>
                    <a:close/>
                    <a:moveTo>
                      <a:pt x="664" y="106"/>
                    </a:moveTo>
                    <a:cubicBezTo>
                      <a:pt x="679" y="116"/>
                      <a:pt x="679" y="116"/>
                      <a:pt x="679" y="116"/>
                    </a:cubicBezTo>
                    <a:cubicBezTo>
                      <a:pt x="685" y="120"/>
                      <a:pt x="689" y="123"/>
                      <a:pt x="690" y="124"/>
                    </a:cubicBezTo>
                    <a:cubicBezTo>
                      <a:pt x="692" y="127"/>
                      <a:pt x="693" y="130"/>
                      <a:pt x="694" y="133"/>
                    </a:cubicBezTo>
                    <a:cubicBezTo>
                      <a:pt x="694" y="137"/>
                      <a:pt x="693" y="140"/>
                      <a:pt x="691" y="143"/>
                    </a:cubicBezTo>
                    <a:cubicBezTo>
                      <a:pt x="689" y="146"/>
                      <a:pt x="687" y="148"/>
                      <a:pt x="685" y="149"/>
                    </a:cubicBezTo>
                    <a:cubicBezTo>
                      <a:pt x="682" y="150"/>
                      <a:pt x="680" y="150"/>
                      <a:pt x="678" y="150"/>
                    </a:cubicBezTo>
                    <a:cubicBezTo>
                      <a:pt x="676" y="150"/>
                      <a:pt x="673" y="150"/>
                      <a:pt x="672" y="149"/>
                    </a:cubicBezTo>
                    <a:cubicBezTo>
                      <a:pt x="669" y="148"/>
                      <a:pt x="666" y="146"/>
                      <a:pt x="661" y="143"/>
                    </a:cubicBezTo>
                    <a:cubicBezTo>
                      <a:pt x="655" y="138"/>
                      <a:pt x="655" y="138"/>
                      <a:pt x="655" y="138"/>
                    </a:cubicBezTo>
                    <a:cubicBezTo>
                      <a:pt x="644" y="154"/>
                      <a:pt x="644" y="154"/>
                      <a:pt x="644" y="154"/>
                    </a:cubicBezTo>
                    <a:cubicBezTo>
                      <a:pt x="635" y="148"/>
                      <a:pt x="635" y="148"/>
                      <a:pt x="635" y="148"/>
                    </a:cubicBezTo>
                    <a:lnTo>
                      <a:pt x="664" y="106"/>
                    </a:lnTo>
                    <a:close/>
                    <a:moveTo>
                      <a:pt x="631" y="87"/>
                    </a:moveTo>
                    <a:cubicBezTo>
                      <a:pt x="628" y="95"/>
                      <a:pt x="628" y="95"/>
                      <a:pt x="628" y="95"/>
                    </a:cubicBezTo>
                    <a:cubicBezTo>
                      <a:pt x="603" y="84"/>
                      <a:pt x="603" y="84"/>
                      <a:pt x="603" y="84"/>
                    </a:cubicBezTo>
                    <a:cubicBezTo>
                      <a:pt x="598" y="95"/>
                      <a:pt x="598" y="95"/>
                      <a:pt x="598" y="95"/>
                    </a:cubicBezTo>
                    <a:cubicBezTo>
                      <a:pt x="620" y="105"/>
                      <a:pt x="620" y="105"/>
                      <a:pt x="620" y="105"/>
                    </a:cubicBezTo>
                    <a:cubicBezTo>
                      <a:pt x="616" y="113"/>
                      <a:pt x="616" y="113"/>
                      <a:pt x="616" y="113"/>
                    </a:cubicBezTo>
                    <a:cubicBezTo>
                      <a:pt x="594" y="103"/>
                      <a:pt x="594" y="103"/>
                      <a:pt x="594" y="103"/>
                    </a:cubicBezTo>
                    <a:cubicBezTo>
                      <a:pt x="585" y="124"/>
                      <a:pt x="585" y="124"/>
                      <a:pt x="585" y="124"/>
                    </a:cubicBezTo>
                    <a:cubicBezTo>
                      <a:pt x="575" y="119"/>
                      <a:pt x="575" y="119"/>
                      <a:pt x="575" y="119"/>
                    </a:cubicBezTo>
                    <a:cubicBezTo>
                      <a:pt x="596" y="72"/>
                      <a:pt x="596" y="72"/>
                      <a:pt x="596" y="72"/>
                    </a:cubicBezTo>
                    <a:lnTo>
                      <a:pt x="631" y="87"/>
                    </a:lnTo>
                    <a:close/>
                    <a:moveTo>
                      <a:pt x="523" y="77"/>
                    </a:moveTo>
                    <a:cubicBezTo>
                      <a:pt x="524" y="72"/>
                      <a:pt x="526" y="68"/>
                      <a:pt x="529" y="65"/>
                    </a:cubicBezTo>
                    <a:cubicBezTo>
                      <a:pt x="531" y="63"/>
                      <a:pt x="533" y="61"/>
                      <a:pt x="536" y="60"/>
                    </a:cubicBezTo>
                    <a:cubicBezTo>
                      <a:pt x="538" y="58"/>
                      <a:pt x="541" y="57"/>
                      <a:pt x="544" y="57"/>
                    </a:cubicBezTo>
                    <a:cubicBezTo>
                      <a:pt x="548" y="57"/>
                      <a:pt x="552" y="57"/>
                      <a:pt x="556" y="58"/>
                    </a:cubicBezTo>
                    <a:cubicBezTo>
                      <a:pt x="564" y="60"/>
                      <a:pt x="570" y="64"/>
                      <a:pt x="574" y="70"/>
                    </a:cubicBezTo>
                    <a:cubicBezTo>
                      <a:pt x="578" y="76"/>
                      <a:pt x="578" y="83"/>
                      <a:pt x="576" y="91"/>
                    </a:cubicBezTo>
                    <a:cubicBezTo>
                      <a:pt x="574" y="99"/>
                      <a:pt x="570" y="105"/>
                      <a:pt x="564" y="108"/>
                    </a:cubicBezTo>
                    <a:cubicBezTo>
                      <a:pt x="558" y="112"/>
                      <a:pt x="551" y="112"/>
                      <a:pt x="542" y="110"/>
                    </a:cubicBezTo>
                    <a:cubicBezTo>
                      <a:pt x="534" y="108"/>
                      <a:pt x="528" y="104"/>
                      <a:pt x="525" y="98"/>
                    </a:cubicBezTo>
                    <a:cubicBezTo>
                      <a:pt x="521" y="92"/>
                      <a:pt x="521" y="85"/>
                      <a:pt x="523" y="77"/>
                    </a:cubicBezTo>
                    <a:close/>
                    <a:moveTo>
                      <a:pt x="460" y="45"/>
                    </a:moveTo>
                    <a:cubicBezTo>
                      <a:pt x="472" y="66"/>
                      <a:pt x="472" y="66"/>
                      <a:pt x="472" y="66"/>
                    </a:cubicBezTo>
                    <a:cubicBezTo>
                      <a:pt x="486" y="46"/>
                      <a:pt x="486" y="46"/>
                      <a:pt x="486" y="46"/>
                    </a:cubicBezTo>
                    <a:cubicBezTo>
                      <a:pt x="499" y="47"/>
                      <a:pt x="499" y="47"/>
                      <a:pt x="499" y="47"/>
                    </a:cubicBezTo>
                    <a:cubicBezTo>
                      <a:pt x="477" y="76"/>
                      <a:pt x="477" y="76"/>
                      <a:pt x="477" y="76"/>
                    </a:cubicBezTo>
                    <a:cubicBezTo>
                      <a:pt x="475" y="97"/>
                      <a:pt x="475" y="97"/>
                      <a:pt x="475" y="97"/>
                    </a:cubicBezTo>
                    <a:cubicBezTo>
                      <a:pt x="464" y="97"/>
                      <a:pt x="464" y="97"/>
                      <a:pt x="464" y="97"/>
                    </a:cubicBezTo>
                    <a:cubicBezTo>
                      <a:pt x="465" y="75"/>
                      <a:pt x="465" y="75"/>
                      <a:pt x="465" y="75"/>
                    </a:cubicBezTo>
                    <a:cubicBezTo>
                      <a:pt x="446" y="44"/>
                      <a:pt x="446" y="44"/>
                      <a:pt x="446" y="44"/>
                    </a:cubicBezTo>
                    <a:lnTo>
                      <a:pt x="460" y="45"/>
                    </a:lnTo>
                    <a:close/>
                    <a:moveTo>
                      <a:pt x="440" y="44"/>
                    </a:moveTo>
                    <a:cubicBezTo>
                      <a:pt x="441" y="53"/>
                      <a:pt x="441" y="53"/>
                      <a:pt x="441" y="53"/>
                    </a:cubicBezTo>
                    <a:cubicBezTo>
                      <a:pt x="424" y="54"/>
                      <a:pt x="424" y="54"/>
                      <a:pt x="424" y="54"/>
                    </a:cubicBezTo>
                    <a:cubicBezTo>
                      <a:pt x="427" y="97"/>
                      <a:pt x="427" y="97"/>
                      <a:pt x="427" y="97"/>
                    </a:cubicBezTo>
                    <a:cubicBezTo>
                      <a:pt x="416" y="98"/>
                      <a:pt x="416" y="98"/>
                      <a:pt x="416" y="98"/>
                    </a:cubicBezTo>
                    <a:cubicBezTo>
                      <a:pt x="413" y="55"/>
                      <a:pt x="413" y="55"/>
                      <a:pt x="413" y="55"/>
                    </a:cubicBezTo>
                    <a:cubicBezTo>
                      <a:pt x="396" y="57"/>
                      <a:pt x="396" y="57"/>
                      <a:pt x="396" y="57"/>
                    </a:cubicBezTo>
                    <a:cubicBezTo>
                      <a:pt x="395" y="48"/>
                      <a:pt x="395" y="48"/>
                      <a:pt x="395" y="48"/>
                    </a:cubicBezTo>
                    <a:lnTo>
                      <a:pt x="440" y="44"/>
                    </a:lnTo>
                    <a:close/>
                    <a:moveTo>
                      <a:pt x="386" y="50"/>
                    </a:moveTo>
                    <a:cubicBezTo>
                      <a:pt x="394" y="101"/>
                      <a:pt x="394" y="101"/>
                      <a:pt x="394" y="101"/>
                    </a:cubicBezTo>
                    <a:cubicBezTo>
                      <a:pt x="383" y="103"/>
                      <a:pt x="383" y="103"/>
                      <a:pt x="383" y="103"/>
                    </a:cubicBezTo>
                    <a:cubicBezTo>
                      <a:pt x="374" y="52"/>
                      <a:pt x="374" y="52"/>
                      <a:pt x="374" y="52"/>
                    </a:cubicBezTo>
                    <a:lnTo>
                      <a:pt x="386" y="50"/>
                    </a:lnTo>
                    <a:close/>
                    <a:moveTo>
                      <a:pt x="324" y="71"/>
                    </a:moveTo>
                    <a:cubicBezTo>
                      <a:pt x="325" y="68"/>
                      <a:pt x="327" y="66"/>
                      <a:pt x="329" y="64"/>
                    </a:cubicBezTo>
                    <a:cubicBezTo>
                      <a:pt x="332" y="62"/>
                      <a:pt x="335" y="60"/>
                      <a:pt x="339" y="59"/>
                    </a:cubicBezTo>
                    <a:cubicBezTo>
                      <a:pt x="346" y="57"/>
                      <a:pt x="352" y="57"/>
                      <a:pt x="356" y="59"/>
                    </a:cubicBezTo>
                    <a:cubicBezTo>
                      <a:pt x="360" y="61"/>
                      <a:pt x="363" y="64"/>
                      <a:pt x="365" y="68"/>
                    </a:cubicBezTo>
                    <a:cubicBezTo>
                      <a:pt x="354" y="72"/>
                      <a:pt x="354" y="72"/>
                      <a:pt x="354" y="72"/>
                    </a:cubicBezTo>
                    <a:cubicBezTo>
                      <a:pt x="353" y="69"/>
                      <a:pt x="351" y="68"/>
                      <a:pt x="349" y="67"/>
                    </a:cubicBezTo>
                    <a:cubicBezTo>
                      <a:pt x="347" y="66"/>
                      <a:pt x="345" y="66"/>
                      <a:pt x="342" y="67"/>
                    </a:cubicBezTo>
                    <a:cubicBezTo>
                      <a:pt x="338" y="68"/>
                      <a:pt x="336" y="69"/>
                      <a:pt x="335" y="71"/>
                    </a:cubicBezTo>
                    <a:cubicBezTo>
                      <a:pt x="334" y="72"/>
                      <a:pt x="333" y="73"/>
                      <a:pt x="334" y="75"/>
                    </a:cubicBezTo>
                    <a:cubicBezTo>
                      <a:pt x="334" y="76"/>
                      <a:pt x="335" y="77"/>
                      <a:pt x="336" y="77"/>
                    </a:cubicBezTo>
                    <a:cubicBezTo>
                      <a:pt x="338" y="78"/>
                      <a:pt x="342" y="78"/>
                      <a:pt x="347" y="78"/>
                    </a:cubicBezTo>
                    <a:cubicBezTo>
                      <a:pt x="353" y="78"/>
                      <a:pt x="357" y="78"/>
                      <a:pt x="360" y="78"/>
                    </a:cubicBezTo>
                    <a:cubicBezTo>
                      <a:pt x="363" y="79"/>
                      <a:pt x="366" y="80"/>
                      <a:pt x="368" y="82"/>
                    </a:cubicBezTo>
                    <a:cubicBezTo>
                      <a:pt x="370" y="83"/>
                      <a:pt x="371" y="86"/>
                      <a:pt x="372" y="89"/>
                    </a:cubicBezTo>
                    <a:cubicBezTo>
                      <a:pt x="373" y="92"/>
                      <a:pt x="373" y="95"/>
                      <a:pt x="372" y="98"/>
                    </a:cubicBezTo>
                    <a:cubicBezTo>
                      <a:pt x="370" y="101"/>
                      <a:pt x="369" y="103"/>
                      <a:pt x="366" y="105"/>
                    </a:cubicBezTo>
                    <a:cubicBezTo>
                      <a:pt x="363" y="107"/>
                      <a:pt x="359" y="109"/>
                      <a:pt x="354" y="110"/>
                    </a:cubicBezTo>
                    <a:cubicBezTo>
                      <a:pt x="347" y="112"/>
                      <a:pt x="342" y="112"/>
                      <a:pt x="337" y="111"/>
                    </a:cubicBezTo>
                    <a:cubicBezTo>
                      <a:pt x="333" y="109"/>
                      <a:pt x="329" y="105"/>
                      <a:pt x="327" y="100"/>
                    </a:cubicBezTo>
                    <a:cubicBezTo>
                      <a:pt x="337" y="96"/>
                      <a:pt x="337" y="96"/>
                      <a:pt x="337" y="96"/>
                    </a:cubicBezTo>
                    <a:cubicBezTo>
                      <a:pt x="339" y="99"/>
                      <a:pt x="341" y="101"/>
                      <a:pt x="343" y="102"/>
                    </a:cubicBezTo>
                    <a:cubicBezTo>
                      <a:pt x="346" y="103"/>
                      <a:pt x="349" y="103"/>
                      <a:pt x="352" y="102"/>
                    </a:cubicBezTo>
                    <a:cubicBezTo>
                      <a:pt x="356" y="101"/>
                      <a:pt x="358" y="99"/>
                      <a:pt x="360" y="98"/>
                    </a:cubicBezTo>
                    <a:cubicBezTo>
                      <a:pt x="361" y="96"/>
                      <a:pt x="361" y="94"/>
                      <a:pt x="361" y="92"/>
                    </a:cubicBezTo>
                    <a:cubicBezTo>
                      <a:pt x="361" y="91"/>
                      <a:pt x="360" y="90"/>
                      <a:pt x="359" y="89"/>
                    </a:cubicBezTo>
                    <a:cubicBezTo>
                      <a:pt x="358" y="89"/>
                      <a:pt x="356" y="89"/>
                      <a:pt x="354" y="88"/>
                    </a:cubicBezTo>
                    <a:cubicBezTo>
                      <a:pt x="353" y="88"/>
                      <a:pt x="350" y="88"/>
                      <a:pt x="345" y="89"/>
                    </a:cubicBezTo>
                    <a:cubicBezTo>
                      <a:pt x="339" y="89"/>
                      <a:pt x="334" y="88"/>
                      <a:pt x="331" y="87"/>
                    </a:cubicBezTo>
                    <a:cubicBezTo>
                      <a:pt x="327" y="85"/>
                      <a:pt x="324" y="82"/>
                      <a:pt x="323" y="78"/>
                    </a:cubicBezTo>
                    <a:cubicBezTo>
                      <a:pt x="323" y="76"/>
                      <a:pt x="323" y="73"/>
                      <a:pt x="324" y="71"/>
                    </a:cubicBezTo>
                    <a:close/>
                    <a:moveTo>
                      <a:pt x="285" y="79"/>
                    </a:moveTo>
                    <a:cubicBezTo>
                      <a:pt x="291" y="77"/>
                      <a:pt x="295" y="75"/>
                      <a:pt x="298" y="75"/>
                    </a:cubicBezTo>
                    <a:cubicBezTo>
                      <a:pt x="301" y="75"/>
                      <a:pt x="304" y="76"/>
                      <a:pt x="306" y="77"/>
                    </a:cubicBezTo>
                    <a:cubicBezTo>
                      <a:pt x="308" y="79"/>
                      <a:pt x="310" y="81"/>
                      <a:pt x="312" y="83"/>
                    </a:cubicBezTo>
                    <a:cubicBezTo>
                      <a:pt x="313" y="87"/>
                      <a:pt x="313" y="90"/>
                      <a:pt x="312" y="94"/>
                    </a:cubicBezTo>
                    <a:cubicBezTo>
                      <a:pt x="311" y="97"/>
                      <a:pt x="308" y="100"/>
                      <a:pt x="304" y="103"/>
                    </a:cubicBezTo>
                    <a:cubicBezTo>
                      <a:pt x="306" y="103"/>
                      <a:pt x="309" y="103"/>
                      <a:pt x="311" y="104"/>
                    </a:cubicBezTo>
                    <a:cubicBezTo>
                      <a:pt x="313" y="105"/>
                      <a:pt x="316" y="107"/>
                      <a:pt x="320" y="109"/>
                    </a:cubicBezTo>
                    <a:cubicBezTo>
                      <a:pt x="331" y="116"/>
                      <a:pt x="331" y="116"/>
                      <a:pt x="331" y="116"/>
                    </a:cubicBezTo>
                    <a:cubicBezTo>
                      <a:pt x="318" y="121"/>
                      <a:pt x="318" y="121"/>
                      <a:pt x="318" y="121"/>
                    </a:cubicBezTo>
                    <a:cubicBezTo>
                      <a:pt x="306" y="114"/>
                      <a:pt x="306" y="114"/>
                      <a:pt x="306" y="114"/>
                    </a:cubicBezTo>
                    <a:cubicBezTo>
                      <a:pt x="302" y="112"/>
                      <a:pt x="299" y="110"/>
                      <a:pt x="297" y="110"/>
                    </a:cubicBezTo>
                    <a:cubicBezTo>
                      <a:pt x="296" y="109"/>
                      <a:pt x="295" y="109"/>
                      <a:pt x="293" y="109"/>
                    </a:cubicBezTo>
                    <a:cubicBezTo>
                      <a:pt x="292" y="109"/>
                      <a:pt x="290" y="110"/>
                      <a:pt x="288" y="111"/>
                    </a:cubicBezTo>
                    <a:cubicBezTo>
                      <a:pt x="286" y="112"/>
                      <a:pt x="286" y="112"/>
                      <a:pt x="286" y="112"/>
                    </a:cubicBezTo>
                    <a:cubicBezTo>
                      <a:pt x="295" y="132"/>
                      <a:pt x="295" y="132"/>
                      <a:pt x="295" y="132"/>
                    </a:cubicBezTo>
                    <a:cubicBezTo>
                      <a:pt x="284" y="136"/>
                      <a:pt x="284" y="136"/>
                      <a:pt x="284" y="136"/>
                    </a:cubicBezTo>
                    <a:cubicBezTo>
                      <a:pt x="263" y="89"/>
                      <a:pt x="263" y="89"/>
                      <a:pt x="263" y="89"/>
                    </a:cubicBezTo>
                    <a:lnTo>
                      <a:pt x="285" y="79"/>
                    </a:lnTo>
                    <a:close/>
                    <a:moveTo>
                      <a:pt x="249" y="97"/>
                    </a:moveTo>
                    <a:cubicBezTo>
                      <a:pt x="254" y="104"/>
                      <a:pt x="254" y="104"/>
                      <a:pt x="254" y="104"/>
                    </a:cubicBezTo>
                    <a:cubicBezTo>
                      <a:pt x="228" y="120"/>
                      <a:pt x="228" y="120"/>
                      <a:pt x="228" y="120"/>
                    </a:cubicBezTo>
                    <a:cubicBezTo>
                      <a:pt x="234" y="130"/>
                      <a:pt x="234" y="130"/>
                      <a:pt x="234" y="130"/>
                    </a:cubicBezTo>
                    <a:cubicBezTo>
                      <a:pt x="258" y="115"/>
                      <a:pt x="258" y="115"/>
                      <a:pt x="258" y="115"/>
                    </a:cubicBezTo>
                    <a:cubicBezTo>
                      <a:pt x="263" y="122"/>
                      <a:pt x="263" y="122"/>
                      <a:pt x="263" y="122"/>
                    </a:cubicBezTo>
                    <a:cubicBezTo>
                      <a:pt x="239" y="137"/>
                      <a:pt x="239" y="137"/>
                      <a:pt x="239" y="137"/>
                    </a:cubicBezTo>
                    <a:cubicBezTo>
                      <a:pt x="246" y="149"/>
                      <a:pt x="246" y="149"/>
                      <a:pt x="246" y="149"/>
                    </a:cubicBezTo>
                    <a:cubicBezTo>
                      <a:pt x="273" y="132"/>
                      <a:pt x="273" y="132"/>
                      <a:pt x="273" y="132"/>
                    </a:cubicBezTo>
                    <a:cubicBezTo>
                      <a:pt x="278" y="140"/>
                      <a:pt x="278" y="140"/>
                      <a:pt x="278" y="140"/>
                    </a:cubicBezTo>
                    <a:cubicBezTo>
                      <a:pt x="241" y="163"/>
                      <a:pt x="241" y="163"/>
                      <a:pt x="241" y="163"/>
                    </a:cubicBezTo>
                    <a:cubicBezTo>
                      <a:pt x="214" y="119"/>
                      <a:pt x="214" y="119"/>
                      <a:pt x="214" y="119"/>
                    </a:cubicBezTo>
                    <a:lnTo>
                      <a:pt x="249" y="97"/>
                    </a:lnTo>
                    <a:close/>
                    <a:moveTo>
                      <a:pt x="174" y="151"/>
                    </a:moveTo>
                    <a:cubicBezTo>
                      <a:pt x="210" y="171"/>
                      <a:pt x="210" y="171"/>
                      <a:pt x="210" y="171"/>
                    </a:cubicBezTo>
                    <a:cubicBezTo>
                      <a:pt x="196" y="133"/>
                      <a:pt x="196" y="133"/>
                      <a:pt x="196" y="133"/>
                    </a:cubicBezTo>
                    <a:cubicBezTo>
                      <a:pt x="205" y="125"/>
                      <a:pt x="205" y="125"/>
                      <a:pt x="205" y="125"/>
                    </a:cubicBezTo>
                    <a:cubicBezTo>
                      <a:pt x="223" y="178"/>
                      <a:pt x="223" y="178"/>
                      <a:pt x="223" y="178"/>
                    </a:cubicBezTo>
                    <a:cubicBezTo>
                      <a:pt x="213" y="186"/>
                      <a:pt x="213" y="186"/>
                      <a:pt x="213" y="186"/>
                    </a:cubicBezTo>
                    <a:cubicBezTo>
                      <a:pt x="165" y="159"/>
                      <a:pt x="165" y="159"/>
                      <a:pt x="165" y="159"/>
                    </a:cubicBezTo>
                    <a:lnTo>
                      <a:pt x="174" y="151"/>
                    </a:lnTo>
                    <a:close/>
                    <a:moveTo>
                      <a:pt x="159" y="166"/>
                    </a:moveTo>
                    <a:cubicBezTo>
                      <a:pt x="197" y="201"/>
                      <a:pt x="197" y="201"/>
                      <a:pt x="197" y="201"/>
                    </a:cubicBezTo>
                    <a:cubicBezTo>
                      <a:pt x="189" y="210"/>
                      <a:pt x="189" y="210"/>
                      <a:pt x="189" y="210"/>
                    </a:cubicBezTo>
                    <a:cubicBezTo>
                      <a:pt x="151" y="174"/>
                      <a:pt x="151" y="174"/>
                      <a:pt x="151" y="174"/>
                    </a:cubicBezTo>
                    <a:lnTo>
                      <a:pt x="159" y="166"/>
                    </a:lnTo>
                    <a:close/>
                    <a:moveTo>
                      <a:pt x="120" y="211"/>
                    </a:moveTo>
                    <a:cubicBezTo>
                      <a:pt x="162" y="214"/>
                      <a:pt x="162" y="214"/>
                      <a:pt x="162" y="214"/>
                    </a:cubicBezTo>
                    <a:cubicBezTo>
                      <a:pt x="134" y="193"/>
                      <a:pt x="134" y="193"/>
                      <a:pt x="134" y="193"/>
                    </a:cubicBezTo>
                    <a:cubicBezTo>
                      <a:pt x="141" y="185"/>
                      <a:pt x="141" y="185"/>
                      <a:pt x="141" y="185"/>
                    </a:cubicBezTo>
                    <a:cubicBezTo>
                      <a:pt x="182" y="216"/>
                      <a:pt x="182" y="216"/>
                      <a:pt x="182" y="216"/>
                    </a:cubicBezTo>
                    <a:cubicBezTo>
                      <a:pt x="175" y="225"/>
                      <a:pt x="175" y="225"/>
                      <a:pt x="175" y="225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60" y="244"/>
                      <a:pt x="160" y="244"/>
                      <a:pt x="160" y="244"/>
                    </a:cubicBezTo>
                    <a:cubicBezTo>
                      <a:pt x="154" y="252"/>
                      <a:pt x="154" y="252"/>
                      <a:pt x="154" y="252"/>
                    </a:cubicBezTo>
                    <a:cubicBezTo>
                      <a:pt x="113" y="220"/>
                      <a:pt x="113" y="220"/>
                      <a:pt x="113" y="220"/>
                    </a:cubicBezTo>
                    <a:lnTo>
                      <a:pt x="120" y="211"/>
                    </a:lnTo>
                    <a:close/>
                    <a:moveTo>
                      <a:pt x="87" y="264"/>
                    </a:moveTo>
                    <a:cubicBezTo>
                      <a:pt x="112" y="278"/>
                      <a:pt x="112" y="278"/>
                      <a:pt x="112" y="278"/>
                    </a:cubicBezTo>
                    <a:cubicBezTo>
                      <a:pt x="116" y="280"/>
                      <a:pt x="118" y="281"/>
                      <a:pt x="120" y="282"/>
                    </a:cubicBezTo>
                    <a:cubicBezTo>
                      <a:pt x="122" y="282"/>
                      <a:pt x="124" y="282"/>
                      <a:pt x="126" y="281"/>
                    </a:cubicBezTo>
                    <a:cubicBezTo>
                      <a:pt x="128" y="280"/>
                      <a:pt x="130" y="278"/>
                      <a:pt x="131" y="275"/>
                    </a:cubicBezTo>
                    <a:cubicBezTo>
                      <a:pt x="133" y="273"/>
                      <a:pt x="133" y="270"/>
                      <a:pt x="133" y="268"/>
                    </a:cubicBezTo>
                    <a:cubicBezTo>
                      <a:pt x="133" y="266"/>
                      <a:pt x="132" y="264"/>
                      <a:pt x="131" y="263"/>
                    </a:cubicBezTo>
                    <a:cubicBezTo>
                      <a:pt x="129" y="262"/>
                      <a:pt x="127" y="260"/>
                      <a:pt x="123" y="258"/>
                    </a:cubicBezTo>
                    <a:cubicBezTo>
                      <a:pt x="98" y="244"/>
                      <a:pt x="98" y="244"/>
                      <a:pt x="98" y="244"/>
                    </a:cubicBezTo>
                    <a:cubicBezTo>
                      <a:pt x="104" y="234"/>
                      <a:pt x="104" y="234"/>
                      <a:pt x="104" y="234"/>
                    </a:cubicBezTo>
                    <a:cubicBezTo>
                      <a:pt x="127" y="248"/>
                      <a:pt x="127" y="248"/>
                      <a:pt x="127" y="248"/>
                    </a:cubicBezTo>
                    <a:cubicBezTo>
                      <a:pt x="133" y="251"/>
                      <a:pt x="137" y="253"/>
                      <a:pt x="138" y="255"/>
                    </a:cubicBezTo>
                    <a:cubicBezTo>
                      <a:pt x="140" y="257"/>
                      <a:pt x="142" y="259"/>
                      <a:pt x="142" y="261"/>
                    </a:cubicBezTo>
                    <a:cubicBezTo>
                      <a:pt x="143" y="263"/>
                      <a:pt x="143" y="266"/>
                      <a:pt x="143" y="269"/>
                    </a:cubicBezTo>
                    <a:cubicBezTo>
                      <a:pt x="142" y="272"/>
                      <a:pt x="141" y="275"/>
                      <a:pt x="139" y="279"/>
                    </a:cubicBezTo>
                    <a:cubicBezTo>
                      <a:pt x="136" y="284"/>
                      <a:pt x="134" y="287"/>
                      <a:pt x="131" y="289"/>
                    </a:cubicBezTo>
                    <a:cubicBezTo>
                      <a:pt x="129" y="291"/>
                      <a:pt x="127" y="292"/>
                      <a:pt x="124" y="293"/>
                    </a:cubicBezTo>
                    <a:cubicBezTo>
                      <a:pt x="122" y="293"/>
                      <a:pt x="120" y="293"/>
                      <a:pt x="118" y="293"/>
                    </a:cubicBezTo>
                    <a:cubicBezTo>
                      <a:pt x="115" y="292"/>
                      <a:pt x="111" y="290"/>
                      <a:pt x="106" y="287"/>
                    </a:cubicBezTo>
                    <a:cubicBezTo>
                      <a:pt x="82" y="274"/>
                      <a:pt x="82" y="274"/>
                      <a:pt x="82" y="274"/>
                    </a:cubicBezTo>
                    <a:lnTo>
                      <a:pt x="87" y="264"/>
                    </a:lnTo>
                    <a:close/>
                    <a:moveTo>
                      <a:pt x="44" y="402"/>
                    </a:moveTo>
                    <a:cubicBezTo>
                      <a:pt x="82" y="384"/>
                      <a:pt x="82" y="384"/>
                      <a:pt x="82" y="384"/>
                    </a:cubicBezTo>
                    <a:cubicBezTo>
                      <a:pt x="47" y="379"/>
                      <a:pt x="47" y="379"/>
                      <a:pt x="47" y="379"/>
                    </a:cubicBezTo>
                    <a:cubicBezTo>
                      <a:pt x="49" y="368"/>
                      <a:pt x="49" y="368"/>
                      <a:pt x="49" y="368"/>
                    </a:cubicBezTo>
                    <a:cubicBezTo>
                      <a:pt x="100" y="376"/>
                      <a:pt x="100" y="376"/>
                      <a:pt x="100" y="376"/>
                    </a:cubicBezTo>
                    <a:cubicBezTo>
                      <a:pt x="98" y="388"/>
                      <a:pt x="98" y="388"/>
                      <a:pt x="98" y="388"/>
                    </a:cubicBezTo>
                    <a:cubicBezTo>
                      <a:pt x="61" y="405"/>
                      <a:pt x="61" y="405"/>
                      <a:pt x="61" y="405"/>
                    </a:cubicBezTo>
                    <a:cubicBezTo>
                      <a:pt x="95" y="411"/>
                      <a:pt x="95" y="411"/>
                      <a:pt x="95" y="411"/>
                    </a:cubicBezTo>
                    <a:cubicBezTo>
                      <a:pt x="93" y="421"/>
                      <a:pt x="93" y="421"/>
                      <a:pt x="93" y="421"/>
                    </a:cubicBezTo>
                    <a:cubicBezTo>
                      <a:pt x="42" y="413"/>
                      <a:pt x="42" y="413"/>
                      <a:pt x="42" y="413"/>
                    </a:cubicBezTo>
                    <a:lnTo>
                      <a:pt x="44" y="402"/>
                    </a:lnTo>
                    <a:close/>
                    <a:moveTo>
                      <a:pt x="42" y="427"/>
                    </a:moveTo>
                    <a:cubicBezTo>
                      <a:pt x="93" y="430"/>
                      <a:pt x="93" y="430"/>
                      <a:pt x="93" y="430"/>
                    </a:cubicBezTo>
                    <a:cubicBezTo>
                      <a:pt x="93" y="441"/>
                      <a:pt x="93" y="441"/>
                      <a:pt x="93" y="441"/>
                    </a:cubicBezTo>
                    <a:cubicBezTo>
                      <a:pt x="41" y="439"/>
                      <a:pt x="41" y="439"/>
                      <a:pt x="41" y="439"/>
                    </a:cubicBezTo>
                    <a:lnTo>
                      <a:pt x="42" y="427"/>
                    </a:lnTo>
                    <a:close/>
                    <a:moveTo>
                      <a:pt x="42" y="488"/>
                    </a:moveTo>
                    <a:cubicBezTo>
                      <a:pt x="62" y="486"/>
                      <a:pt x="62" y="486"/>
                      <a:pt x="62" y="486"/>
                    </a:cubicBezTo>
                    <a:cubicBezTo>
                      <a:pt x="61" y="464"/>
                      <a:pt x="61" y="464"/>
                      <a:pt x="61" y="464"/>
                    </a:cubicBezTo>
                    <a:cubicBezTo>
                      <a:pt x="41" y="465"/>
                      <a:pt x="41" y="465"/>
                      <a:pt x="41" y="465"/>
                    </a:cubicBezTo>
                    <a:cubicBezTo>
                      <a:pt x="40" y="454"/>
                      <a:pt x="40" y="454"/>
                      <a:pt x="40" y="454"/>
                    </a:cubicBezTo>
                    <a:cubicBezTo>
                      <a:pt x="92" y="451"/>
                      <a:pt x="92" y="451"/>
                      <a:pt x="92" y="451"/>
                    </a:cubicBezTo>
                    <a:cubicBezTo>
                      <a:pt x="92" y="462"/>
                      <a:pt x="92" y="462"/>
                      <a:pt x="92" y="462"/>
                    </a:cubicBezTo>
                    <a:cubicBezTo>
                      <a:pt x="70" y="463"/>
                      <a:pt x="70" y="463"/>
                      <a:pt x="70" y="463"/>
                    </a:cubicBezTo>
                    <a:cubicBezTo>
                      <a:pt x="71" y="486"/>
                      <a:pt x="71" y="486"/>
                      <a:pt x="71" y="486"/>
                    </a:cubicBezTo>
                    <a:cubicBezTo>
                      <a:pt x="94" y="485"/>
                      <a:pt x="94" y="485"/>
                      <a:pt x="94" y="485"/>
                    </a:cubicBezTo>
                    <a:cubicBezTo>
                      <a:pt x="94" y="496"/>
                      <a:pt x="94" y="496"/>
                      <a:pt x="94" y="496"/>
                    </a:cubicBezTo>
                    <a:cubicBezTo>
                      <a:pt x="43" y="499"/>
                      <a:pt x="43" y="499"/>
                      <a:pt x="43" y="499"/>
                    </a:cubicBezTo>
                    <a:lnTo>
                      <a:pt x="42" y="488"/>
                    </a:lnTo>
                    <a:close/>
                    <a:moveTo>
                      <a:pt x="98" y="546"/>
                    </a:moveTo>
                    <a:cubicBezTo>
                      <a:pt x="94" y="552"/>
                      <a:pt x="88" y="555"/>
                      <a:pt x="80" y="557"/>
                    </a:cubicBezTo>
                    <a:cubicBezTo>
                      <a:pt x="72" y="559"/>
                      <a:pt x="65" y="558"/>
                      <a:pt x="59" y="554"/>
                    </a:cubicBezTo>
                    <a:cubicBezTo>
                      <a:pt x="54" y="550"/>
                      <a:pt x="50" y="544"/>
                      <a:pt x="48" y="536"/>
                    </a:cubicBezTo>
                    <a:cubicBezTo>
                      <a:pt x="47" y="530"/>
                      <a:pt x="48" y="524"/>
                      <a:pt x="50" y="519"/>
                    </a:cubicBezTo>
                    <a:cubicBezTo>
                      <a:pt x="52" y="516"/>
                      <a:pt x="55" y="513"/>
                      <a:pt x="58" y="511"/>
                    </a:cubicBezTo>
                    <a:cubicBezTo>
                      <a:pt x="63" y="522"/>
                      <a:pt x="63" y="522"/>
                      <a:pt x="63" y="522"/>
                    </a:cubicBezTo>
                    <a:cubicBezTo>
                      <a:pt x="61" y="523"/>
                      <a:pt x="59" y="525"/>
                      <a:pt x="58" y="527"/>
                    </a:cubicBezTo>
                    <a:cubicBezTo>
                      <a:pt x="57" y="529"/>
                      <a:pt x="56" y="532"/>
                      <a:pt x="57" y="535"/>
                    </a:cubicBezTo>
                    <a:cubicBezTo>
                      <a:pt x="58" y="539"/>
                      <a:pt x="60" y="542"/>
                      <a:pt x="63" y="544"/>
                    </a:cubicBezTo>
                    <a:cubicBezTo>
                      <a:pt x="67" y="546"/>
                      <a:pt x="71" y="547"/>
                      <a:pt x="77" y="546"/>
                    </a:cubicBezTo>
                    <a:cubicBezTo>
                      <a:pt x="84" y="544"/>
                      <a:pt x="88" y="542"/>
                      <a:pt x="90" y="539"/>
                    </a:cubicBezTo>
                    <a:cubicBezTo>
                      <a:pt x="92" y="536"/>
                      <a:pt x="93" y="532"/>
                      <a:pt x="92" y="528"/>
                    </a:cubicBezTo>
                    <a:cubicBezTo>
                      <a:pt x="91" y="525"/>
                      <a:pt x="90" y="523"/>
                      <a:pt x="88" y="521"/>
                    </a:cubicBezTo>
                    <a:cubicBezTo>
                      <a:pt x="86" y="519"/>
                      <a:pt x="83" y="518"/>
                      <a:pt x="79" y="518"/>
                    </a:cubicBezTo>
                    <a:cubicBezTo>
                      <a:pt x="80" y="506"/>
                      <a:pt x="80" y="506"/>
                      <a:pt x="80" y="506"/>
                    </a:cubicBezTo>
                    <a:cubicBezTo>
                      <a:pt x="85" y="507"/>
                      <a:pt x="90" y="509"/>
                      <a:pt x="94" y="512"/>
                    </a:cubicBezTo>
                    <a:cubicBezTo>
                      <a:pt x="97" y="515"/>
                      <a:pt x="100" y="520"/>
                      <a:pt x="101" y="526"/>
                    </a:cubicBezTo>
                    <a:cubicBezTo>
                      <a:pt x="102" y="534"/>
                      <a:pt x="101" y="540"/>
                      <a:pt x="98" y="546"/>
                    </a:cubicBezTo>
                    <a:close/>
                    <a:moveTo>
                      <a:pt x="114" y="330"/>
                    </a:moveTo>
                    <a:cubicBezTo>
                      <a:pt x="101" y="331"/>
                      <a:pt x="101" y="331"/>
                      <a:pt x="101" y="331"/>
                    </a:cubicBezTo>
                    <a:cubicBezTo>
                      <a:pt x="94" y="353"/>
                      <a:pt x="94" y="353"/>
                      <a:pt x="94" y="353"/>
                    </a:cubicBezTo>
                    <a:cubicBezTo>
                      <a:pt x="104" y="361"/>
                      <a:pt x="104" y="361"/>
                      <a:pt x="104" y="361"/>
                    </a:cubicBezTo>
                    <a:cubicBezTo>
                      <a:pt x="100" y="373"/>
                      <a:pt x="100" y="373"/>
                      <a:pt x="100" y="373"/>
                    </a:cubicBezTo>
                    <a:cubicBezTo>
                      <a:pt x="58" y="336"/>
                      <a:pt x="58" y="336"/>
                      <a:pt x="58" y="336"/>
                    </a:cubicBezTo>
                    <a:cubicBezTo>
                      <a:pt x="62" y="325"/>
                      <a:pt x="62" y="325"/>
                      <a:pt x="62" y="325"/>
                    </a:cubicBezTo>
                    <a:cubicBezTo>
                      <a:pt x="118" y="318"/>
                      <a:pt x="118" y="318"/>
                      <a:pt x="118" y="318"/>
                    </a:cubicBezTo>
                    <a:lnTo>
                      <a:pt x="114" y="330"/>
                    </a:lnTo>
                    <a:close/>
                    <a:moveTo>
                      <a:pt x="252" y="762"/>
                    </a:moveTo>
                    <a:cubicBezTo>
                      <a:pt x="251" y="763"/>
                      <a:pt x="251" y="764"/>
                      <a:pt x="250" y="764"/>
                    </a:cubicBezTo>
                    <a:cubicBezTo>
                      <a:pt x="248" y="766"/>
                      <a:pt x="238" y="764"/>
                      <a:pt x="237" y="764"/>
                    </a:cubicBezTo>
                    <a:cubicBezTo>
                      <a:pt x="233" y="764"/>
                      <a:pt x="231" y="764"/>
                      <a:pt x="230" y="766"/>
                    </a:cubicBezTo>
                    <a:cubicBezTo>
                      <a:pt x="231" y="767"/>
                      <a:pt x="230" y="770"/>
                      <a:pt x="228" y="770"/>
                    </a:cubicBezTo>
                    <a:cubicBezTo>
                      <a:pt x="226" y="770"/>
                      <a:pt x="222" y="768"/>
                      <a:pt x="218" y="768"/>
                    </a:cubicBezTo>
                    <a:cubicBezTo>
                      <a:pt x="217" y="768"/>
                      <a:pt x="216" y="768"/>
                      <a:pt x="215" y="768"/>
                    </a:cubicBezTo>
                    <a:cubicBezTo>
                      <a:pt x="205" y="781"/>
                      <a:pt x="196" y="792"/>
                      <a:pt x="185" y="805"/>
                    </a:cubicBezTo>
                    <a:cubicBezTo>
                      <a:pt x="184" y="804"/>
                      <a:pt x="183" y="805"/>
                      <a:pt x="182" y="805"/>
                    </a:cubicBezTo>
                    <a:cubicBezTo>
                      <a:pt x="191" y="793"/>
                      <a:pt x="199" y="779"/>
                      <a:pt x="208" y="766"/>
                    </a:cubicBezTo>
                    <a:cubicBezTo>
                      <a:pt x="208" y="765"/>
                      <a:pt x="207" y="764"/>
                      <a:pt x="207" y="763"/>
                    </a:cubicBezTo>
                    <a:cubicBezTo>
                      <a:pt x="207" y="761"/>
                      <a:pt x="209" y="758"/>
                      <a:pt x="211" y="758"/>
                    </a:cubicBezTo>
                    <a:cubicBezTo>
                      <a:pt x="211" y="758"/>
                      <a:pt x="212" y="758"/>
                      <a:pt x="213" y="758"/>
                    </a:cubicBezTo>
                    <a:cubicBezTo>
                      <a:pt x="218" y="750"/>
                      <a:pt x="218" y="750"/>
                      <a:pt x="220" y="748"/>
                    </a:cubicBezTo>
                    <a:cubicBezTo>
                      <a:pt x="219" y="746"/>
                      <a:pt x="210" y="743"/>
                      <a:pt x="212" y="741"/>
                    </a:cubicBezTo>
                    <a:cubicBezTo>
                      <a:pt x="213" y="741"/>
                      <a:pt x="216" y="741"/>
                      <a:pt x="217" y="741"/>
                    </a:cubicBezTo>
                    <a:cubicBezTo>
                      <a:pt x="219" y="742"/>
                      <a:pt x="221" y="742"/>
                      <a:pt x="223" y="743"/>
                    </a:cubicBezTo>
                    <a:cubicBezTo>
                      <a:pt x="226" y="739"/>
                      <a:pt x="228" y="736"/>
                      <a:pt x="230" y="731"/>
                    </a:cubicBezTo>
                    <a:cubicBezTo>
                      <a:pt x="230" y="730"/>
                      <a:pt x="233" y="726"/>
                      <a:pt x="232" y="726"/>
                    </a:cubicBezTo>
                    <a:cubicBezTo>
                      <a:pt x="232" y="725"/>
                      <a:pt x="232" y="724"/>
                      <a:pt x="232" y="723"/>
                    </a:cubicBezTo>
                    <a:cubicBezTo>
                      <a:pt x="236" y="725"/>
                      <a:pt x="238" y="727"/>
                      <a:pt x="238" y="731"/>
                    </a:cubicBezTo>
                    <a:cubicBezTo>
                      <a:pt x="239" y="731"/>
                      <a:pt x="239" y="734"/>
                      <a:pt x="238" y="735"/>
                    </a:cubicBezTo>
                    <a:cubicBezTo>
                      <a:pt x="236" y="738"/>
                      <a:pt x="233" y="742"/>
                      <a:pt x="231" y="745"/>
                    </a:cubicBezTo>
                    <a:cubicBezTo>
                      <a:pt x="232" y="746"/>
                      <a:pt x="232" y="746"/>
                      <a:pt x="233" y="747"/>
                    </a:cubicBezTo>
                    <a:cubicBezTo>
                      <a:pt x="236" y="748"/>
                      <a:pt x="239" y="748"/>
                      <a:pt x="242" y="750"/>
                    </a:cubicBezTo>
                    <a:cubicBezTo>
                      <a:pt x="242" y="750"/>
                      <a:pt x="243" y="750"/>
                      <a:pt x="244" y="749"/>
                    </a:cubicBezTo>
                    <a:cubicBezTo>
                      <a:pt x="251" y="753"/>
                      <a:pt x="253" y="761"/>
                      <a:pt x="252" y="762"/>
                    </a:cubicBezTo>
                    <a:close/>
                    <a:moveTo>
                      <a:pt x="188" y="735"/>
                    </a:moveTo>
                    <a:cubicBezTo>
                      <a:pt x="191" y="738"/>
                      <a:pt x="194" y="740"/>
                      <a:pt x="195" y="742"/>
                    </a:cubicBezTo>
                    <a:cubicBezTo>
                      <a:pt x="196" y="743"/>
                      <a:pt x="200" y="748"/>
                      <a:pt x="202" y="755"/>
                    </a:cubicBezTo>
                    <a:cubicBezTo>
                      <a:pt x="203" y="757"/>
                      <a:pt x="204" y="758"/>
                      <a:pt x="203" y="761"/>
                    </a:cubicBezTo>
                    <a:cubicBezTo>
                      <a:pt x="199" y="758"/>
                      <a:pt x="199" y="757"/>
                      <a:pt x="197" y="752"/>
                    </a:cubicBezTo>
                    <a:cubicBezTo>
                      <a:pt x="197" y="750"/>
                      <a:pt x="196" y="748"/>
                      <a:pt x="193" y="744"/>
                    </a:cubicBezTo>
                    <a:cubicBezTo>
                      <a:pt x="192" y="742"/>
                      <a:pt x="188" y="738"/>
                      <a:pt x="188" y="735"/>
                    </a:cubicBezTo>
                    <a:close/>
                    <a:moveTo>
                      <a:pt x="261" y="821"/>
                    </a:moveTo>
                    <a:cubicBezTo>
                      <a:pt x="261" y="819"/>
                      <a:pt x="259" y="818"/>
                      <a:pt x="260" y="815"/>
                    </a:cubicBezTo>
                    <a:cubicBezTo>
                      <a:pt x="265" y="807"/>
                      <a:pt x="273" y="790"/>
                      <a:pt x="281" y="779"/>
                    </a:cubicBezTo>
                    <a:cubicBezTo>
                      <a:pt x="281" y="778"/>
                      <a:pt x="282" y="776"/>
                      <a:pt x="283" y="777"/>
                    </a:cubicBezTo>
                    <a:cubicBezTo>
                      <a:pt x="283" y="778"/>
                      <a:pt x="284" y="778"/>
                      <a:pt x="282" y="782"/>
                    </a:cubicBezTo>
                    <a:cubicBezTo>
                      <a:pt x="282" y="783"/>
                      <a:pt x="262" y="820"/>
                      <a:pt x="264" y="821"/>
                    </a:cubicBezTo>
                    <a:cubicBezTo>
                      <a:pt x="262" y="821"/>
                      <a:pt x="263" y="821"/>
                      <a:pt x="261" y="821"/>
                    </a:cubicBezTo>
                    <a:close/>
                    <a:moveTo>
                      <a:pt x="288" y="830"/>
                    </a:moveTo>
                    <a:cubicBezTo>
                      <a:pt x="288" y="830"/>
                      <a:pt x="287" y="830"/>
                      <a:pt x="287" y="830"/>
                    </a:cubicBezTo>
                    <a:cubicBezTo>
                      <a:pt x="285" y="830"/>
                      <a:pt x="283" y="829"/>
                      <a:pt x="281" y="828"/>
                    </a:cubicBezTo>
                    <a:cubicBezTo>
                      <a:pt x="280" y="826"/>
                      <a:pt x="275" y="818"/>
                      <a:pt x="275" y="816"/>
                    </a:cubicBezTo>
                    <a:cubicBezTo>
                      <a:pt x="275" y="816"/>
                      <a:pt x="275" y="816"/>
                      <a:pt x="276" y="816"/>
                    </a:cubicBezTo>
                    <a:cubicBezTo>
                      <a:pt x="277" y="822"/>
                      <a:pt x="286" y="820"/>
                      <a:pt x="293" y="818"/>
                    </a:cubicBezTo>
                    <a:cubicBezTo>
                      <a:pt x="299" y="816"/>
                      <a:pt x="304" y="813"/>
                      <a:pt x="305" y="812"/>
                    </a:cubicBezTo>
                    <a:cubicBezTo>
                      <a:pt x="304" y="811"/>
                      <a:pt x="305" y="811"/>
                      <a:pt x="303" y="809"/>
                    </a:cubicBezTo>
                    <a:cubicBezTo>
                      <a:pt x="303" y="810"/>
                      <a:pt x="300" y="811"/>
                      <a:pt x="296" y="812"/>
                    </a:cubicBezTo>
                    <a:cubicBezTo>
                      <a:pt x="288" y="814"/>
                      <a:pt x="274" y="816"/>
                      <a:pt x="273" y="815"/>
                    </a:cubicBezTo>
                    <a:cubicBezTo>
                      <a:pt x="269" y="814"/>
                      <a:pt x="270" y="813"/>
                      <a:pt x="272" y="809"/>
                    </a:cubicBezTo>
                    <a:cubicBezTo>
                      <a:pt x="279" y="807"/>
                      <a:pt x="290" y="805"/>
                      <a:pt x="296" y="802"/>
                    </a:cubicBezTo>
                    <a:cubicBezTo>
                      <a:pt x="297" y="802"/>
                      <a:pt x="298" y="801"/>
                      <a:pt x="297" y="799"/>
                    </a:cubicBezTo>
                    <a:cubicBezTo>
                      <a:pt x="294" y="801"/>
                      <a:pt x="286" y="801"/>
                      <a:pt x="283" y="801"/>
                    </a:cubicBezTo>
                    <a:cubicBezTo>
                      <a:pt x="280" y="798"/>
                      <a:pt x="282" y="795"/>
                      <a:pt x="284" y="792"/>
                    </a:cubicBezTo>
                    <a:cubicBezTo>
                      <a:pt x="284" y="792"/>
                      <a:pt x="284" y="792"/>
                      <a:pt x="284" y="792"/>
                    </a:cubicBezTo>
                    <a:cubicBezTo>
                      <a:pt x="286" y="794"/>
                      <a:pt x="293" y="793"/>
                      <a:pt x="295" y="791"/>
                    </a:cubicBezTo>
                    <a:cubicBezTo>
                      <a:pt x="294" y="789"/>
                      <a:pt x="291" y="784"/>
                      <a:pt x="293" y="785"/>
                    </a:cubicBezTo>
                    <a:cubicBezTo>
                      <a:pt x="295" y="786"/>
                      <a:pt x="295" y="787"/>
                      <a:pt x="297" y="788"/>
                    </a:cubicBezTo>
                    <a:cubicBezTo>
                      <a:pt x="298" y="788"/>
                      <a:pt x="298" y="787"/>
                      <a:pt x="298" y="787"/>
                    </a:cubicBezTo>
                    <a:cubicBezTo>
                      <a:pt x="296" y="786"/>
                      <a:pt x="295" y="785"/>
                      <a:pt x="294" y="785"/>
                    </a:cubicBezTo>
                    <a:cubicBezTo>
                      <a:pt x="295" y="782"/>
                      <a:pt x="297" y="782"/>
                      <a:pt x="299" y="783"/>
                    </a:cubicBezTo>
                    <a:cubicBezTo>
                      <a:pt x="301" y="784"/>
                      <a:pt x="307" y="790"/>
                      <a:pt x="308" y="790"/>
                    </a:cubicBezTo>
                    <a:cubicBezTo>
                      <a:pt x="308" y="790"/>
                      <a:pt x="308" y="790"/>
                      <a:pt x="308" y="790"/>
                    </a:cubicBezTo>
                    <a:cubicBezTo>
                      <a:pt x="309" y="791"/>
                      <a:pt x="309" y="792"/>
                      <a:pt x="310" y="793"/>
                    </a:cubicBezTo>
                    <a:cubicBezTo>
                      <a:pt x="309" y="797"/>
                      <a:pt x="307" y="798"/>
                      <a:pt x="305" y="798"/>
                    </a:cubicBezTo>
                    <a:cubicBezTo>
                      <a:pt x="305" y="802"/>
                      <a:pt x="305" y="806"/>
                      <a:pt x="308" y="811"/>
                    </a:cubicBezTo>
                    <a:cubicBezTo>
                      <a:pt x="310" y="810"/>
                      <a:pt x="312" y="809"/>
                      <a:pt x="313" y="808"/>
                    </a:cubicBezTo>
                    <a:cubicBezTo>
                      <a:pt x="315" y="810"/>
                      <a:pt x="316" y="811"/>
                      <a:pt x="316" y="814"/>
                    </a:cubicBezTo>
                    <a:cubicBezTo>
                      <a:pt x="314" y="818"/>
                      <a:pt x="309" y="817"/>
                      <a:pt x="309" y="819"/>
                    </a:cubicBezTo>
                    <a:cubicBezTo>
                      <a:pt x="307" y="824"/>
                      <a:pt x="308" y="831"/>
                      <a:pt x="307" y="835"/>
                    </a:cubicBezTo>
                    <a:cubicBezTo>
                      <a:pt x="306" y="835"/>
                      <a:pt x="305" y="835"/>
                      <a:pt x="305" y="835"/>
                    </a:cubicBezTo>
                    <a:cubicBezTo>
                      <a:pt x="304" y="831"/>
                      <a:pt x="304" y="824"/>
                      <a:pt x="305" y="821"/>
                    </a:cubicBezTo>
                    <a:cubicBezTo>
                      <a:pt x="302" y="821"/>
                      <a:pt x="299" y="823"/>
                      <a:pt x="294" y="824"/>
                    </a:cubicBezTo>
                    <a:cubicBezTo>
                      <a:pt x="294" y="825"/>
                      <a:pt x="294" y="824"/>
                      <a:pt x="294" y="825"/>
                    </a:cubicBezTo>
                    <a:cubicBezTo>
                      <a:pt x="296" y="826"/>
                      <a:pt x="297" y="827"/>
                      <a:pt x="297" y="828"/>
                    </a:cubicBezTo>
                    <a:cubicBezTo>
                      <a:pt x="297" y="829"/>
                      <a:pt x="296" y="831"/>
                      <a:pt x="295" y="831"/>
                    </a:cubicBezTo>
                    <a:cubicBezTo>
                      <a:pt x="294" y="831"/>
                      <a:pt x="293" y="830"/>
                      <a:pt x="290" y="829"/>
                    </a:cubicBezTo>
                    <a:cubicBezTo>
                      <a:pt x="289" y="829"/>
                      <a:pt x="289" y="829"/>
                      <a:pt x="288" y="830"/>
                    </a:cubicBezTo>
                    <a:close/>
                    <a:moveTo>
                      <a:pt x="316" y="787"/>
                    </a:moveTo>
                    <a:cubicBezTo>
                      <a:pt x="316" y="785"/>
                      <a:pt x="319" y="786"/>
                      <a:pt x="320" y="787"/>
                    </a:cubicBezTo>
                    <a:cubicBezTo>
                      <a:pt x="322" y="788"/>
                      <a:pt x="324" y="789"/>
                      <a:pt x="326" y="794"/>
                    </a:cubicBezTo>
                    <a:cubicBezTo>
                      <a:pt x="325" y="796"/>
                      <a:pt x="325" y="797"/>
                      <a:pt x="324" y="798"/>
                    </a:cubicBezTo>
                    <a:cubicBezTo>
                      <a:pt x="323" y="799"/>
                      <a:pt x="318" y="798"/>
                      <a:pt x="318" y="795"/>
                    </a:cubicBezTo>
                    <a:cubicBezTo>
                      <a:pt x="317" y="793"/>
                      <a:pt x="316" y="788"/>
                      <a:pt x="316" y="787"/>
                    </a:cubicBezTo>
                    <a:close/>
                    <a:moveTo>
                      <a:pt x="340" y="802"/>
                    </a:moveTo>
                    <a:cubicBezTo>
                      <a:pt x="333" y="803"/>
                      <a:pt x="318" y="845"/>
                      <a:pt x="312" y="854"/>
                    </a:cubicBezTo>
                    <a:cubicBezTo>
                      <a:pt x="307" y="861"/>
                      <a:pt x="305" y="861"/>
                      <a:pt x="302" y="858"/>
                    </a:cubicBezTo>
                    <a:cubicBezTo>
                      <a:pt x="298" y="854"/>
                      <a:pt x="293" y="836"/>
                      <a:pt x="294" y="832"/>
                    </a:cubicBezTo>
                    <a:cubicBezTo>
                      <a:pt x="295" y="833"/>
                      <a:pt x="296" y="836"/>
                      <a:pt x="297" y="837"/>
                    </a:cubicBezTo>
                    <a:cubicBezTo>
                      <a:pt x="297" y="836"/>
                      <a:pt x="297" y="836"/>
                      <a:pt x="297" y="835"/>
                    </a:cubicBezTo>
                    <a:cubicBezTo>
                      <a:pt x="298" y="838"/>
                      <a:pt x="302" y="846"/>
                      <a:pt x="303" y="847"/>
                    </a:cubicBezTo>
                    <a:cubicBezTo>
                      <a:pt x="306" y="849"/>
                      <a:pt x="307" y="845"/>
                      <a:pt x="309" y="843"/>
                    </a:cubicBezTo>
                    <a:cubicBezTo>
                      <a:pt x="313" y="834"/>
                      <a:pt x="324" y="807"/>
                      <a:pt x="329" y="799"/>
                    </a:cubicBezTo>
                    <a:cubicBezTo>
                      <a:pt x="331" y="794"/>
                      <a:pt x="334" y="789"/>
                      <a:pt x="330" y="786"/>
                    </a:cubicBezTo>
                    <a:cubicBezTo>
                      <a:pt x="319" y="780"/>
                      <a:pt x="305" y="785"/>
                      <a:pt x="295" y="779"/>
                    </a:cubicBezTo>
                    <a:cubicBezTo>
                      <a:pt x="295" y="778"/>
                      <a:pt x="295" y="778"/>
                      <a:pt x="296" y="778"/>
                    </a:cubicBezTo>
                    <a:cubicBezTo>
                      <a:pt x="301" y="776"/>
                      <a:pt x="327" y="782"/>
                      <a:pt x="327" y="782"/>
                    </a:cubicBezTo>
                    <a:cubicBezTo>
                      <a:pt x="335" y="784"/>
                      <a:pt x="345" y="793"/>
                      <a:pt x="340" y="802"/>
                    </a:cubicBezTo>
                    <a:close/>
                    <a:moveTo>
                      <a:pt x="364" y="858"/>
                    </a:moveTo>
                    <a:cubicBezTo>
                      <a:pt x="364" y="858"/>
                      <a:pt x="362" y="859"/>
                      <a:pt x="362" y="860"/>
                    </a:cubicBezTo>
                    <a:cubicBezTo>
                      <a:pt x="362" y="860"/>
                      <a:pt x="361" y="861"/>
                      <a:pt x="360" y="861"/>
                    </a:cubicBezTo>
                    <a:cubicBezTo>
                      <a:pt x="360" y="861"/>
                      <a:pt x="357" y="862"/>
                      <a:pt x="355" y="861"/>
                    </a:cubicBezTo>
                    <a:cubicBezTo>
                      <a:pt x="355" y="861"/>
                      <a:pt x="354" y="860"/>
                      <a:pt x="353" y="860"/>
                    </a:cubicBezTo>
                    <a:cubicBezTo>
                      <a:pt x="353" y="860"/>
                      <a:pt x="351" y="859"/>
                      <a:pt x="350" y="859"/>
                    </a:cubicBezTo>
                    <a:cubicBezTo>
                      <a:pt x="350" y="859"/>
                      <a:pt x="349" y="859"/>
                      <a:pt x="351" y="858"/>
                    </a:cubicBezTo>
                    <a:cubicBezTo>
                      <a:pt x="351" y="858"/>
                      <a:pt x="351" y="858"/>
                      <a:pt x="353" y="858"/>
                    </a:cubicBezTo>
                    <a:cubicBezTo>
                      <a:pt x="353" y="858"/>
                      <a:pt x="353" y="858"/>
                      <a:pt x="354" y="857"/>
                    </a:cubicBezTo>
                    <a:cubicBezTo>
                      <a:pt x="354" y="857"/>
                      <a:pt x="354" y="857"/>
                      <a:pt x="354" y="857"/>
                    </a:cubicBezTo>
                    <a:cubicBezTo>
                      <a:pt x="354" y="857"/>
                      <a:pt x="355" y="858"/>
                      <a:pt x="356" y="856"/>
                    </a:cubicBezTo>
                    <a:cubicBezTo>
                      <a:pt x="356" y="856"/>
                      <a:pt x="356" y="855"/>
                      <a:pt x="357" y="855"/>
                    </a:cubicBezTo>
                    <a:cubicBezTo>
                      <a:pt x="357" y="855"/>
                      <a:pt x="361" y="853"/>
                      <a:pt x="370" y="848"/>
                    </a:cubicBezTo>
                    <a:cubicBezTo>
                      <a:pt x="370" y="848"/>
                      <a:pt x="378" y="843"/>
                      <a:pt x="384" y="837"/>
                    </a:cubicBezTo>
                    <a:cubicBezTo>
                      <a:pt x="384" y="837"/>
                      <a:pt x="388" y="834"/>
                      <a:pt x="392" y="831"/>
                    </a:cubicBezTo>
                    <a:cubicBezTo>
                      <a:pt x="392" y="831"/>
                      <a:pt x="405" y="820"/>
                      <a:pt x="408" y="817"/>
                    </a:cubicBezTo>
                    <a:cubicBezTo>
                      <a:pt x="408" y="817"/>
                      <a:pt x="398" y="813"/>
                      <a:pt x="400" y="808"/>
                    </a:cubicBezTo>
                    <a:cubicBezTo>
                      <a:pt x="400" y="808"/>
                      <a:pt x="400" y="806"/>
                      <a:pt x="401" y="808"/>
                    </a:cubicBezTo>
                    <a:cubicBezTo>
                      <a:pt x="401" y="808"/>
                      <a:pt x="405" y="812"/>
                      <a:pt x="412" y="810"/>
                    </a:cubicBezTo>
                    <a:cubicBezTo>
                      <a:pt x="412" y="810"/>
                      <a:pt x="416" y="810"/>
                      <a:pt x="420" y="807"/>
                    </a:cubicBezTo>
                    <a:cubicBezTo>
                      <a:pt x="420" y="807"/>
                      <a:pt x="424" y="807"/>
                      <a:pt x="426" y="815"/>
                    </a:cubicBezTo>
                    <a:cubicBezTo>
                      <a:pt x="426" y="815"/>
                      <a:pt x="427" y="819"/>
                      <a:pt x="424" y="818"/>
                    </a:cubicBezTo>
                    <a:cubicBezTo>
                      <a:pt x="424" y="818"/>
                      <a:pt x="421" y="818"/>
                      <a:pt x="419" y="819"/>
                    </a:cubicBezTo>
                    <a:cubicBezTo>
                      <a:pt x="418" y="819"/>
                      <a:pt x="417" y="819"/>
                      <a:pt x="416" y="820"/>
                    </a:cubicBezTo>
                    <a:cubicBezTo>
                      <a:pt x="416" y="820"/>
                      <a:pt x="409" y="826"/>
                      <a:pt x="396" y="835"/>
                    </a:cubicBezTo>
                    <a:cubicBezTo>
                      <a:pt x="396" y="835"/>
                      <a:pt x="390" y="839"/>
                      <a:pt x="380" y="848"/>
                    </a:cubicBezTo>
                    <a:cubicBezTo>
                      <a:pt x="380" y="848"/>
                      <a:pt x="373" y="855"/>
                      <a:pt x="364" y="858"/>
                    </a:cubicBezTo>
                    <a:close/>
                    <a:moveTo>
                      <a:pt x="429" y="859"/>
                    </a:moveTo>
                    <a:cubicBezTo>
                      <a:pt x="429" y="859"/>
                      <a:pt x="429" y="860"/>
                      <a:pt x="429" y="861"/>
                    </a:cubicBezTo>
                    <a:cubicBezTo>
                      <a:pt x="429" y="861"/>
                      <a:pt x="429" y="863"/>
                      <a:pt x="427" y="862"/>
                    </a:cubicBezTo>
                    <a:cubicBezTo>
                      <a:pt x="427" y="862"/>
                      <a:pt x="420" y="864"/>
                      <a:pt x="418" y="866"/>
                    </a:cubicBezTo>
                    <a:cubicBezTo>
                      <a:pt x="418" y="866"/>
                      <a:pt x="415" y="870"/>
                      <a:pt x="415" y="872"/>
                    </a:cubicBezTo>
                    <a:cubicBezTo>
                      <a:pt x="415" y="872"/>
                      <a:pt x="415" y="875"/>
                      <a:pt x="412" y="875"/>
                    </a:cubicBezTo>
                    <a:cubicBezTo>
                      <a:pt x="412" y="875"/>
                      <a:pt x="411" y="876"/>
                      <a:pt x="409" y="875"/>
                    </a:cubicBezTo>
                    <a:cubicBezTo>
                      <a:pt x="409" y="875"/>
                      <a:pt x="406" y="873"/>
                      <a:pt x="403" y="876"/>
                    </a:cubicBezTo>
                    <a:cubicBezTo>
                      <a:pt x="403" y="876"/>
                      <a:pt x="403" y="877"/>
                      <a:pt x="402" y="875"/>
                    </a:cubicBezTo>
                    <a:cubicBezTo>
                      <a:pt x="402" y="875"/>
                      <a:pt x="402" y="874"/>
                      <a:pt x="400" y="874"/>
                    </a:cubicBezTo>
                    <a:cubicBezTo>
                      <a:pt x="400" y="874"/>
                      <a:pt x="400" y="873"/>
                      <a:pt x="400" y="872"/>
                    </a:cubicBezTo>
                    <a:cubicBezTo>
                      <a:pt x="400" y="872"/>
                      <a:pt x="400" y="870"/>
                      <a:pt x="398" y="869"/>
                    </a:cubicBezTo>
                    <a:cubicBezTo>
                      <a:pt x="398" y="869"/>
                      <a:pt x="397" y="869"/>
                      <a:pt x="396" y="867"/>
                    </a:cubicBezTo>
                    <a:cubicBezTo>
                      <a:pt x="396" y="867"/>
                      <a:pt x="395" y="861"/>
                      <a:pt x="394" y="858"/>
                    </a:cubicBezTo>
                    <a:cubicBezTo>
                      <a:pt x="394" y="858"/>
                      <a:pt x="393" y="855"/>
                      <a:pt x="390" y="854"/>
                    </a:cubicBezTo>
                    <a:cubicBezTo>
                      <a:pt x="390" y="854"/>
                      <a:pt x="386" y="848"/>
                      <a:pt x="388" y="848"/>
                    </a:cubicBezTo>
                    <a:cubicBezTo>
                      <a:pt x="388" y="848"/>
                      <a:pt x="393" y="848"/>
                      <a:pt x="395" y="854"/>
                    </a:cubicBezTo>
                    <a:cubicBezTo>
                      <a:pt x="395" y="854"/>
                      <a:pt x="395" y="856"/>
                      <a:pt x="396" y="858"/>
                    </a:cubicBezTo>
                    <a:cubicBezTo>
                      <a:pt x="396" y="858"/>
                      <a:pt x="396" y="860"/>
                      <a:pt x="399" y="866"/>
                    </a:cubicBezTo>
                    <a:cubicBezTo>
                      <a:pt x="399" y="866"/>
                      <a:pt x="399" y="867"/>
                      <a:pt x="400" y="865"/>
                    </a:cubicBezTo>
                    <a:cubicBezTo>
                      <a:pt x="401" y="863"/>
                      <a:pt x="401" y="863"/>
                      <a:pt x="401" y="863"/>
                    </a:cubicBezTo>
                    <a:cubicBezTo>
                      <a:pt x="401" y="863"/>
                      <a:pt x="402" y="861"/>
                      <a:pt x="403" y="862"/>
                    </a:cubicBezTo>
                    <a:cubicBezTo>
                      <a:pt x="403" y="862"/>
                      <a:pt x="404" y="863"/>
                      <a:pt x="404" y="862"/>
                    </a:cubicBezTo>
                    <a:cubicBezTo>
                      <a:pt x="404" y="862"/>
                      <a:pt x="407" y="861"/>
                      <a:pt x="409" y="858"/>
                    </a:cubicBezTo>
                    <a:cubicBezTo>
                      <a:pt x="409" y="858"/>
                      <a:pt x="412" y="856"/>
                      <a:pt x="411" y="855"/>
                    </a:cubicBezTo>
                    <a:cubicBezTo>
                      <a:pt x="411" y="855"/>
                      <a:pt x="408" y="852"/>
                      <a:pt x="407" y="850"/>
                    </a:cubicBezTo>
                    <a:cubicBezTo>
                      <a:pt x="407" y="850"/>
                      <a:pt x="405" y="849"/>
                      <a:pt x="406" y="848"/>
                    </a:cubicBezTo>
                    <a:cubicBezTo>
                      <a:pt x="406" y="848"/>
                      <a:pt x="407" y="848"/>
                      <a:pt x="410" y="849"/>
                    </a:cubicBezTo>
                    <a:cubicBezTo>
                      <a:pt x="410" y="849"/>
                      <a:pt x="416" y="850"/>
                      <a:pt x="418" y="848"/>
                    </a:cubicBezTo>
                    <a:cubicBezTo>
                      <a:pt x="418" y="848"/>
                      <a:pt x="419" y="846"/>
                      <a:pt x="420" y="847"/>
                    </a:cubicBezTo>
                    <a:cubicBezTo>
                      <a:pt x="420" y="847"/>
                      <a:pt x="423" y="850"/>
                      <a:pt x="424" y="850"/>
                    </a:cubicBezTo>
                    <a:cubicBezTo>
                      <a:pt x="424" y="850"/>
                      <a:pt x="430" y="852"/>
                      <a:pt x="429" y="859"/>
                    </a:cubicBezTo>
                    <a:close/>
                    <a:moveTo>
                      <a:pt x="485" y="876"/>
                    </a:moveTo>
                    <a:cubicBezTo>
                      <a:pt x="485" y="876"/>
                      <a:pt x="484" y="878"/>
                      <a:pt x="482" y="877"/>
                    </a:cubicBezTo>
                    <a:cubicBezTo>
                      <a:pt x="482" y="877"/>
                      <a:pt x="476" y="874"/>
                      <a:pt x="474" y="867"/>
                    </a:cubicBezTo>
                    <a:cubicBezTo>
                      <a:pt x="474" y="867"/>
                      <a:pt x="472" y="857"/>
                      <a:pt x="472" y="856"/>
                    </a:cubicBezTo>
                    <a:cubicBezTo>
                      <a:pt x="472" y="856"/>
                      <a:pt x="473" y="856"/>
                      <a:pt x="472" y="855"/>
                    </a:cubicBezTo>
                    <a:cubicBezTo>
                      <a:pt x="472" y="849"/>
                      <a:pt x="472" y="849"/>
                      <a:pt x="472" y="849"/>
                    </a:cubicBezTo>
                    <a:cubicBezTo>
                      <a:pt x="472" y="849"/>
                      <a:pt x="472" y="848"/>
                      <a:pt x="472" y="847"/>
                    </a:cubicBezTo>
                    <a:cubicBezTo>
                      <a:pt x="472" y="847"/>
                      <a:pt x="472" y="846"/>
                      <a:pt x="472" y="846"/>
                    </a:cubicBezTo>
                    <a:cubicBezTo>
                      <a:pt x="472" y="846"/>
                      <a:pt x="472" y="845"/>
                      <a:pt x="472" y="845"/>
                    </a:cubicBezTo>
                    <a:cubicBezTo>
                      <a:pt x="472" y="845"/>
                      <a:pt x="472" y="842"/>
                      <a:pt x="474" y="844"/>
                    </a:cubicBezTo>
                    <a:cubicBezTo>
                      <a:pt x="474" y="844"/>
                      <a:pt x="475" y="845"/>
                      <a:pt x="474" y="846"/>
                    </a:cubicBezTo>
                    <a:cubicBezTo>
                      <a:pt x="474" y="846"/>
                      <a:pt x="473" y="848"/>
                      <a:pt x="477" y="855"/>
                    </a:cubicBezTo>
                    <a:cubicBezTo>
                      <a:pt x="477" y="855"/>
                      <a:pt x="477" y="856"/>
                      <a:pt x="478" y="857"/>
                    </a:cubicBezTo>
                    <a:cubicBezTo>
                      <a:pt x="478" y="857"/>
                      <a:pt x="480" y="857"/>
                      <a:pt x="480" y="860"/>
                    </a:cubicBezTo>
                    <a:cubicBezTo>
                      <a:pt x="480" y="860"/>
                      <a:pt x="480" y="862"/>
                      <a:pt x="480" y="862"/>
                    </a:cubicBezTo>
                    <a:cubicBezTo>
                      <a:pt x="480" y="862"/>
                      <a:pt x="480" y="864"/>
                      <a:pt x="481" y="863"/>
                    </a:cubicBezTo>
                    <a:cubicBezTo>
                      <a:pt x="481" y="863"/>
                      <a:pt x="482" y="863"/>
                      <a:pt x="482" y="864"/>
                    </a:cubicBezTo>
                    <a:cubicBezTo>
                      <a:pt x="482" y="864"/>
                      <a:pt x="482" y="868"/>
                      <a:pt x="483" y="869"/>
                    </a:cubicBezTo>
                    <a:cubicBezTo>
                      <a:pt x="483" y="869"/>
                      <a:pt x="483" y="870"/>
                      <a:pt x="483" y="870"/>
                    </a:cubicBezTo>
                    <a:cubicBezTo>
                      <a:pt x="483" y="870"/>
                      <a:pt x="483" y="871"/>
                      <a:pt x="484" y="871"/>
                    </a:cubicBezTo>
                    <a:cubicBezTo>
                      <a:pt x="484" y="871"/>
                      <a:pt x="484" y="871"/>
                      <a:pt x="484" y="872"/>
                    </a:cubicBezTo>
                    <a:cubicBezTo>
                      <a:pt x="484" y="872"/>
                      <a:pt x="485" y="876"/>
                      <a:pt x="485" y="876"/>
                    </a:cubicBezTo>
                    <a:close/>
                    <a:moveTo>
                      <a:pt x="482" y="834"/>
                    </a:moveTo>
                    <a:cubicBezTo>
                      <a:pt x="482" y="834"/>
                      <a:pt x="480" y="833"/>
                      <a:pt x="480" y="833"/>
                    </a:cubicBezTo>
                    <a:cubicBezTo>
                      <a:pt x="480" y="833"/>
                      <a:pt x="479" y="833"/>
                      <a:pt x="477" y="833"/>
                    </a:cubicBezTo>
                    <a:cubicBezTo>
                      <a:pt x="477" y="833"/>
                      <a:pt x="476" y="833"/>
                      <a:pt x="476" y="832"/>
                    </a:cubicBezTo>
                    <a:cubicBezTo>
                      <a:pt x="476" y="832"/>
                      <a:pt x="479" y="827"/>
                      <a:pt x="478" y="823"/>
                    </a:cubicBezTo>
                    <a:cubicBezTo>
                      <a:pt x="478" y="823"/>
                      <a:pt x="477" y="822"/>
                      <a:pt x="478" y="821"/>
                    </a:cubicBezTo>
                    <a:cubicBezTo>
                      <a:pt x="478" y="821"/>
                      <a:pt x="479" y="820"/>
                      <a:pt x="480" y="821"/>
                    </a:cubicBezTo>
                    <a:cubicBezTo>
                      <a:pt x="480" y="821"/>
                      <a:pt x="484" y="829"/>
                      <a:pt x="485" y="832"/>
                    </a:cubicBezTo>
                    <a:cubicBezTo>
                      <a:pt x="485" y="832"/>
                      <a:pt x="485" y="835"/>
                      <a:pt x="482" y="834"/>
                    </a:cubicBezTo>
                    <a:close/>
                    <a:moveTo>
                      <a:pt x="540" y="839"/>
                    </a:moveTo>
                    <a:cubicBezTo>
                      <a:pt x="540" y="839"/>
                      <a:pt x="538" y="842"/>
                      <a:pt x="536" y="843"/>
                    </a:cubicBezTo>
                    <a:cubicBezTo>
                      <a:pt x="536" y="843"/>
                      <a:pt x="535" y="844"/>
                      <a:pt x="535" y="846"/>
                    </a:cubicBezTo>
                    <a:cubicBezTo>
                      <a:pt x="535" y="846"/>
                      <a:pt x="532" y="852"/>
                      <a:pt x="530" y="853"/>
                    </a:cubicBezTo>
                    <a:cubicBezTo>
                      <a:pt x="530" y="853"/>
                      <a:pt x="527" y="855"/>
                      <a:pt x="528" y="858"/>
                    </a:cubicBezTo>
                    <a:cubicBezTo>
                      <a:pt x="528" y="858"/>
                      <a:pt x="532" y="860"/>
                      <a:pt x="531" y="864"/>
                    </a:cubicBezTo>
                    <a:cubicBezTo>
                      <a:pt x="531" y="864"/>
                      <a:pt x="532" y="866"/>
                      <a:pt x="530" y="866"/>
                    </a:cubicBezTo>
                    <a:cubicBezTo>
                      <a:pt x="530" y="866"/>
                      <a:pt x="529" y="866"/>
                      <a:pt x="528" y="866"/>
                    </a:cubicBezTo>
                    <a:cubicBezTo>
                      <a:pt x="528" y="866"/>
                      <a:pt x="527" y="867"/>
                      <a:pt x="527" y="867"/>
                    </a:cubicBezTo>
                    <a:cubicBezTo>
                      <a:pt x="527" y="867"/>
                      <a:pt x="524" y="868"/>
                      <a:pt x="521" y="868"/>
                    </a:cubicBezTo>
                    <a:cubicBezTo>
                      <a:pt x="521" y="868"/>
                      <a:pt x="519" y="868"/>
                      <a:pt x="517" y="868"/>
                    </a:cubicBezTo>
                    <a:cubicBezTo>
                      <a:pt x="517" y="868"/>
                      <a:pt x="516" y="867"/>
                      <a:pt x="516" y="868"/>
                    </a:cubicBezTo>
                    <a:cubicBezTo>
                      <a:pt x="516" y="868"/>
                      <a:pt x="511" y="873"/>
                      <a:pt x="506" y="869"/>
                    </a:cubicBezTo>
                    <a:cubicBezTo>
                      <a:pt x="506" y="869"/>
                      <a:pt x="505" y="868"/>
                      <a:pt x="504" y="868"/>
                    </a:cubicBezTo>
                    <a:cubicBezTo>
                      <a:pt x="503" y="867"/>
                      <a:pt x="502" y="866"/>
                      <a:pt x="501" y="866"/>
                    </a:cubicBezTo>
                    <a:cubicBezTo>
                      <a:pt x="501" y="866"/>
                      <a:pt x="496" y="862"/>
                      <a:pt x="493" y="861"/>
                    </a:cubicBezTo>
                    <a:cubicBezTo>
                      <a:pt x="493" y="861"/>
                      <a:pt x="490" y="858"/>
                      <a:pt x="489" y="856"/>
                    </a:cubicBezTo>
                    <a:cubicBezTo>
                      <a:pt x="489" y="856"/>
                      <a:pt x="488" y="853"/>
                      <a:pt x="487" y="853"/>
                    </a:cubicBezTo>
                    <a:cubicBezTo>
                      <a:pt x="487" y="853"/>
                      <a:pt x="485" y="853"/>
                      <a:pt x="485" y="852"/>
                    </a:cubicBezTo>
                    <a:cubicBezTo>
                      <a:pt x="485" y="851"/>
                      <a:pt x="485" y="851"/>
                      <a:pt x="485" y="851"/>
                    </a:cubicBezTo>
                    <a:cubicBezTo>
                      <a:pt x="485" y="851"/>
                      <a:pt x="485" y="851"/>
                      <a:pt x="485" y="851"/>
                    </a:cubicBezTo>
                    <a:cubicBezTo>
                      <a:pt x="485" y="851"/>
                      <a:pt x="485" y="849"/>
                      <a:pt x="487" y="846"/>
                    </a:cubicBezTo>
                    <a:cubicBezTo>
                      <a:pt x="487" y="846"/>
                      <a:pt x="489" y="844"/>
                      <a:pt x="490" y="843"/>
                    </a:cubicBezTo>
                    <a:cubicBezTo>
                      <a:pt x="490" y="843"/>
                      <a:pt x="494" y="839"/>
                      <a:pt x="497" y="838"/>
                    </a:cubicBezTo>
                    <a:cubicBezTo>
                      <a:pt x="497" y="838"/>
                      <a:pt x="498" y="836"/>
                      <a:pt x="499" y="835"/>
                    </a:cubicBezTo>
                    <a:cubicBezTo>
                      <a:pt x="500" y="834"/>
                      <a:pt x="501" y="833"/>
                      <a:pt x="502" y="833"/>
                    </a:cubicBezTo>
                    <a:cubicBezTo>
                      <a:pt x="502" y="833"/>
                      <a:pt x="503" y="831"/>
                      <a:pt x="505" y="830"/>
                    </a:cubicBezTo>
                    <a:cubicBezTo>
                      <a:pt x="505" y="830"/>
                      <a:pt x="509" y="829"/>
                      <a:pt x="509" y="828"/>
                    </a:cubicBezTo>
                    <a:cubicBezTo>
                      <a:pt x="509" y="828"/>
                      <a:pt x="508" y="825"/>
                      <a:pt x="508" y="824"/>
                    </a:cubicBezTo>
                    <a:cubicBezTo>
                      <a:pt x="506" y="809"/>
                      <a:pt x="506" y="809"/>
                      <a:pt x="506" y="809"/>
                    </a:cubicBezTo>
                    <a:cubicBezTo>
                      <a:pt x="506" y="809"/>
                      <a:pt x="506" y="808"/>
                      <a:pt x="507" y="809"/>
                    </a:cubicBezTo>
                    <a:cubicBezTo>
                      <a:pt x="507" y="809"/>
                      <a:pt x="508" y="809"/>
                      <a:pt x="510" y="809"/>
                    </a:cubicBezTo>
                    <a:cubicBezTo>
                      <a:pt x="510" y="809"/>
                      <a:pt x="511" y="809"/>
                      <a:pt x="512" y="812"/>
                    </a:cubicBezTo>
                    <a:cubicBezTo>
                      <a:pt x="512" y="812"/>
                      <a:pt x="514" y="816"/>
                      <a:pt x="515" y="820"/>
                    </a:cubicBezTo>
                    <a:cubicBezTo>
                      <a:pt x="515" y="820"/>
                      <a:pt x="516" y="826"/>
                      <a:pt x="516" y="827"/>
                    </a:cubicBezTo>
                    <a:cubicBezTo>
                      <a:pt x="516" y="827"/>
                      <a:pt x="515" y="828"/>
                      <a:pt x="517" y="828"/>
                    </a:cubicBezTo>
                    <a:cubicBezTo>
                      <a:pt x="517" y="828"/>
                      <a:pt x="520" y="828"/>
                      <a:pt x="522" y="829"/>
                    </a:cubicBezTo>
                    <a:cubicBezTo>
                      <a:pt x="526" y="829"/>
                      <a:pt x="531" y="829"/>
                      <a:pt x="532" y="829"/>
                    </a:cubicBezTo>
                    <a:cubicBezTo>
                      <a:pt x="532" y="829"/>
                      <a:pt x="537" y="830"/>
                      <a:pt x="540" y="835"/>
                    </a:cubicBezTo>
                    <a:cubicBezTo>
                      <a:pt x="540" y="835"/>
                      <a:pt x="541" y="835"/>
                      <a:pt x="540" y="839"/>
                    </a:cubicBezTo>
                    <a:close/>
                    <a:moveTo>
                      <a:pt x="604" y="809"/>
                    </a:moveTo>
                    <a:cubicBezTo>
                      <a:pt x="604" y="809"/>
                      <a:pt x="603" y="810"/>
                      <a:pt x="603" y="811"/>
                    </a:cubicBezTo>
                    <a:cubicBezTo>
                      <a:pt x="603" y="811"/>
                      <a:pt x="602" y="815"/>
                      <a:pt x="602" y="816"/>
                    </a:cubicBezTo>
                    <a:cubicBezTo>
                      <a:pt x="602" y="816"/>
                      <a:pt x="602" y="819"/>
                      <a:pt x="601" y="821"/>
                    </a:cubicBezTo>
                    <a:cubicBezTo>
                      <a:pt x="601" y="821"/>
                      <a:pt x="597" y="826"/>
                      <a:pt x="601" y="831"/>
                    </a:cubicBezTo>
                    <a:cubicBezTo>
                      <a:pt x="601" y="831"/>
                      <a:pt x="604" y="834"/>
                      <a:pt x="601" y="837"/>
                    </a:cubicBezTo>
                    <a:cubicBezTo>
                      <a:pt x="601" y="837"/>
                      <a:pt x="599" y="837"/>
                      <a:pt x="598" y="840"/>
                    </a:cubicBezTo>
                    <a:cubicBezTo>
                      <a:pt x="598" y="840"/>
                      <a:pt x="598" y="842"/>
                      <a:pt x="598" y="842"/>
                    </a:cubicBezTo>
                    <a:cubicBezTo>
                      <a:pt x="598" y="842"/>
                      <a:pt x="598" y="844"/>
                      <a:pt x="598" y="845"/>
                    </a:cubicBezTo>
                    <a:cubicBezTo>
                      <a:pt x="598" y="845"/>
                      <a:pt x="597" y="847"/>
                      <a:pt x="595" y="848"/>
                    </a:cubicBezTo>
                    <a:cubicBezTo>
                      <a:pt x="595" y="848"/>
                      <a:pt x="592" y="850"/>
                      <a:pt x="592" y="851"/>
                    </a:cubicBezTo>
                    <a:cubicBezTo>
                      <a:pt x="592" y="851"/>
                      <a:pt x="590" y="853"/>
                      <a:pt x="590" y="853"/>
                    </a:cubicBezTo>
                    <a:cubicBezTo>
                      <a:pt x="590" y="853"/>
                      <a:pt x="589" y="853"/>
                      <a:pt x="589" y="854"/>
                    </a:cubicBezTo>
                    <a:cubicBezTo>
                      <a:pt x="589" y="854"/>
                      <a:pt x="588" y="856"/>
                      <a:pt x="585" y="857"/>
                    </a:cubicBezTo>
                    <a:cubicBezTo>
                      <a:pt x="585" y="857"/>
                      <a:pt x="585" y="851"/>
                      <a:pt x="585" y="848"/>
                    </a:cubicBezTo>
                    <a:cubicBezTo>
                      <a:pt x="585" y="848"/>
                      <a:pt x="585" y="845"/>
                      <a:pt x="586" y="843"/>
                    </a:cubicBezTo>
                    <a:cubicBezTo>
                      <a:pt x="586" y="843"/>
                      <a:pt x="585" y="840"/>
                      <a:pt x="587" y="840"/>
                    </a:cubicBezTo>
                    <a:cubicBezTo>
                      <a:pt x="587" y="840"/>
                      <a:pt x="588" y="841"/>
                      <a:pt x="588" y="840"/>
                    </a:cubicBezTo>
                    <a:cubicBezTo>
                      <a:pt x="588" y="840"/>
                      <a:pt x="589" y="836"/>
                      <a:pt x="589" y="836"/>
                    </a:cubicBezTo>
                    <a:cubicBezTo>
                      <a:pt x="589" y="836"/>
                      <a:pt x="588" y="835"/>
                      <a:pt x="587" y="835"/>
                    </a:cubicBezTo>
                    <a:cubicBezTo>
                      <a:pt x="587" y="835"/>
                      <a:pt x="586" y="834"/>
                      <a:pt x="587" y="832"/>
                    </a:cubicBezTo>
                    <a:cubicBezTo>
                      <a:pt x="587" y="832"/>
                      <a:pt x="587" y="832"/>
                      <a:pt x="585" y="831"/>
                    </a:cubicBezTo>
                    <a:cubicBezTo>
                      <a:pt x="585" y="831"/>
                      <a:pt x="583" y="830"/>
                      <a:pt x="583" y="831"/>
                    </a:cubicBezTo>
                    <a:cubicBezTo>
                      <a:pt x="583" y="831"/>
                      <a:pt x="583" y="832"/>
                      <a:pt x="581" y="831"/>
                    </a:cubicBezTo>
                    <a:cubicBezTo>
                      <a:pt x="581" y="831"/>
                      <a:pt x="572" y="829"/>
                      <a:pt x="576" y="827"/>
                    </a:cubicBezTo>
                    <a:cubicBezTo>
                      <a:pt x="576" y="827"/>
                      <a:pt x="581" y="827"/>
                      <a:pt x="584" y="823"/>
                    </a:cubicBezTo>
                    <a:cubicBezTo>
                      <a:pt x="584" y="823"/>
                      <a:pt x="586" y="822"/>
                      <a:pt x="586" y="815"/>
                    </a:cubicBezTo>
                    <a:cubicBezTo>
                      <a:pt x="586" y="815"/>
                      <a:pt x="586" y="814"/>
                      <a:pt x="585" y="813"/>
                    </a:cubicBezTo>
                    <a:cubicBezTo>
                      <a:pt x="585" y="813"/>
                      <a:pt x="585" y="813"/>
                      <a:pt x="585" y="812"/>
                    </a:cubicBezTo>
                    <a:cubicBezTo>
                      <a:pt x="585" y="812"/>
                      <a:pt x="585" y="811"/>
                      <a:pt x="584" y="810"/>
                    </a:cubicBezTo>
                    <a:cubicBezTo>
                      <a:pt x="584" y="810"/>
                      <a:pt x="584" y="809"/>
                      <a:pt x="584" y="808"/>
                    </a:cubicBezTo>
                    <a:cubicBezTo>
                      <a:pt x="584" y="808"/>
                      <a:pt x="584" y="807"/>
                      <a:pt x="583" y="807"/>
                    </a:cubicBezTo>
                    <a:cubicBezTo>
                      <a:pt x="583" y="807"/>
                      <a:pt x="583" y="806"/>
                      <a:pt x="583" y="805"/>
                    </a:cubicBezTo>
                    <a:cubicBezTo>
                      <a:pt x="583" y="805"/>
                      <a:pt x="583" y="805"/>
                      <a:pt x="583" y="804"/>
                    </a:cubicBezTo>
                    <a:cubicBezTo>
                      <a:pt x="583" y="804"/>
                      <a:pt x="582" y="803"/>
                      <a:pt x="583" y="803"/>
                    </a:cubicBezTo>
                    <a:cubicBezTo>
                      <a:pt x="583" y="803"/>
                      <a:pt x="584" y="803"/>
                      <a:pt x="583" y="801"/>
                    </a:cubicBezTo>
                    <a:cubicBezTo>
                      <a:pt x="583" y="801"/>
                      <a:pt x="582" y="800"/>
                      <a:pt x="581" y="799"/>
                    </a:cubicBezTo>
                    <a:cubicBezTo>
                      <a:pt x="580" y="798"/>
                      <a:pt x="580" y="798"/>
                      <a:pt x="580" y="798"/>
                    </a:cubicBezTo>
                    <a:cubicBezTo>
                      <a:pt x="577" y="791"/>
                      <a:pt x="577" y="791"/>
                      <a:pt x="577" y="791"/>
                    </a:cubicBezTo>
                    <a:cubicBezTo>
                      <a:pt x="577" y="791"/>
                      <a:pt x="573" y="788"/>
                      <a:pt x="577" y="789"/>
                    </a:cubicBezTo>
                    <a:cubicBezTo>
                      <a:pt x="577" y="789"/>
                      <a:pt x="581" y="788"/>
                      <a:pt x="583" y="789"/>
                    </a:cubicBezTo>
                    <a:cubicBezTo>
                      <a:pt x="583" y="789"/>
                      <a:pt x="587" y="789"/>
                      <a:pt x="588" y="789"/>
                    </a:cubicBezTo>
                    <a:cubicBezTo>
                      <a:pt x="588" y="789"/>
                      <a:pt x="589" y="789"/>
                      <a:pt x="591" y="792"/>
                    </a:cubicBezTo>
                    <a:cubicBezTo>
                      <a:pt x="591" y="792"/>
                      <a:pt x="592" y="796"/>
                      <a:pt x="593" y="796"/>
                    </a:cubicBezTo>
                    <a:cubicBezTo>
                      <a:pt x="593" y="796"/>
                      <a:pt x="597" y="797"/>
                      <a:pt x="598" y="797"/>
                    </a:cubicBezTo>
                    <a:cubicBezTo>
                      <a:pt x="598" y="797"/>
                      <a:pt x="598" y="797"/>
                      <a:pt x="599" y="797"/>
                    </a:cubicBezTo>
                    <a:cubicBezTo>
                      <a:pt x="599" y="797"/>
                      <a:pt x="601" y="796"/>
                      <a:pt x="602" y="798"/>
                    </a:cubicBezTo>
                    <a:cubicBezTo>
                      <a:pt x="602" y="798"/>
                      <a:pt x="602" y="800"/>
                      <a:pt x="603" y="799"/>
                    </a:cubicBezTo>
                    <a:cubicBezTo>
                      <a:pt x="603" y="799"/>
                      <a:pt x="605" y="799"/>
                      <a:pt x="605" y="802"/>
                    </a:cubicBezTo>
                    <a:cubicBezTo>
                      <a:pt x="605" y="802"/>
                      <a:pt x="607" y="807"/>
                      <a:pt x="604" y="809"/>
                    </a:cubicBezTo>
                    <a:close/>
                    <a:moveTo>
                      <a:pt x="631" y="834"/>
                    </a:moveTo>
                    <a:cubicBezTo>
                      <a:pt x="631" y="834"/>
                      <a:pt x="630" y="838"/>
                      <a:pt x="627" y="838"/>
                    </a:cubicBezTo>
                    <a:cubicBezTo>
                      <a:pt x="627" y="838"/>
                      <a:pt x="625" y="839"/>
                      <a:pt x="624" y="839"/>
                    </a:cubicBezTo>
                    <a:cubicBezTo>
                      <a:pt x="624" y="839"/>
                      <a:pt x="622" y="839"/>
                      <a:pt x="621" y="838"/>
                    </a:cubicBezTo>
                    <a:cubicBezTo>
                      <a:pt x="621" y="838"/>
                      <a:pt x="620" y="838"/>
                      <a:pt x="619" y="839"/>
                    </a:cubicBezTo>
                    <a:cubicBezTo>
                      <a:pt x="619" y="839"/>
                      <a:pt x="619" y="839"/>
                      <a:pt x="617" y="837"/>
                    </a:cubicBezTo>
                    <a:cubicBezTo>
                      <a:pt x="617" y="837"/>
                      <a:pt x="616" y="836"/>
                      <a:pt x="616" y="834"/>
                    </a:cubicBezTo>
                    <a:cubicBezTo>
                      <a:pt x="616" y="834"/>
                      <a:pt x="616" y="832"/>
                      <a:pt x="614" y="829"/>
                    </a:cubicBezTo>
                    <a:cubicBezTo>
                      <a:pt x="614" y="829"/>
                      <a:pt x="613" y="825"/>
                      <a:pt x="615" y="825"/>
                    </a:cubicBezTo>
                    <a:cubicBezTo>
                      <a:pt x="615" y="825"/>
                      <a:pt x="617" y="825"/>
                      <a:pt x="618" y="825"/>
                    </a:cubicBezTo>
                    <a:cubicBezTo>
                      <a:pt x="618" y="825"/>
                      <a:pt x="621" y="825"/>
                      <a:pt x="625" y="826"/>
                    </a:cubicBezTo>
                    <a:cubicBezTo>
                      <a:pt x="625" y="826"/>
                      <a:pt x="628" y="828"/>
                      <a:pt x="629" y="828"/>
                    </a:cubicBezTo>
                    <a:cubicBezTo>
                      <a:pt x="629" y="828"/>
                      <a:pt x="631" y="828"/>
                      <a:pt x="631" y="831"/>
                    </a:cubicBezTo>
                    <a:cubicBezTo>
                      <a:pt x="631" y="831"/>
                      <a:pt x="631" y="832"/>
                      <a:pt x="631" y="833"/>
                    </a:cubicBezTo>
                    <a:cubicBezTo>
                      <a:pt x="631" y="833"/>
                      <a:pt x="631" y="834"/>
                      <a:pt x="631" y="834"/>
                    </a:cubicBezTo>
                    <a:close/>
                    <a:moveTo>
                      <a:pt x="667" y="773"/>
                    </a:moveTo>
                    <a:cubicBezTo>
                      <a:pt x="667" y="773"/>
                      <a:pt x="664" y="773"/>
                      <a:pt x="663" y="772"/>
                    </a:cubicBezTo>
                    <a:cubicBezTo>
                      <a:pt x="663" y="772"/>
                      <a:pt x="662" y="771"/>
                      <a:pt x="661" y="773"/>
                    </a:cubicBezTo>
                    <a:cubicBezTo>
                      <a:pt x="661" y="773"/>
                      <a:pt x="655" y="778"/>
                      <a:pt x="656" y="783"/>
                    </a:cubicBezTo>
                    <a:cubicBezTo>
                      <a:pt x="656" y="783"/>
                      <a:pt x="655" y="784"/>
                      <a:pt x="656" y="786"/>
                    </a:cubicBezTo>
                    <a:cubicBezTo>
                      <a:pt x="656" y="786"/>
                      <a:pt x="656" y="788"/>
                      <a:pt x="656" y="789"/>
                    </a:cubicBezTo>
                    <a:cubicBezTo>
                      <a:pt x="656" y="789"/>
                      <a:pt x="656" y="792"/>
                      <a:pt x="655" y="793"/>
                    </a:cubicBezTo>
                    <a:cubicBezTo>
                      <a:pt x="655" y="793"/>
                      <a:pt x="653" y="793"/>
                      <a:pt x="652" y="794"/>
                    </a:cubicBezTo>
                    <a:cubicBezTo>
                      <a:pt x="652" y="794"/>
                      <a:pt x="652" y="794"/>
                      <a:pt x="651" y="794"/>
                    </a:cubicBezTo>
                    <a:cubicBezTo>
                      <a:pt x="651" y="794"/>
                      <a:pt x="647" y="794"/>
                      <a:pt x="647" y="791"/>
                    </a:cubicBezTo>
                    <a:cubicBezTo>
                      <a:pt x="647" y="791"/>
                      <a:pt x="648" y="788"/>
                      <a:pt x="647" y="785"/>
                    </a:cubicBezTo>
                    <a:cubicBezTo>
                      <a:pt x="647" y="785"/>
                      <a:pt x="646" y="782"/>
                      <a:pt x="648" y="781"/>
                    </a:cubicBezTo>
                    <a:cubicBezTo>
                      <a:pt x="648" y="781"/>
                      <a:pt x="651" y="780"/>
                      <a:pt x="652" y="780"/>
                    </a:cubicBezTo>
                    <a:cubicBezTo>
                      <a:pt x="652" y="780"/>
                      <a:pt x="653" y="780"/>
                      <a:pt x="653" y="779"/>
                    </a:cubicBezTo>
                    <a:cubicBezTo>
                      <a:pt x="653" y="779"/>
                      <a:pt x="658" y="773"/>
                      <a:pt x="660" y="770"/>
                    </a:cubicBezTo>
                    <a:cubicBezTo>
                      <a:pt x="660" y="770"/>
                      <a:pt x="661" y="770"/>
                      <a:pt x="659" y="768"/>
                    </a:cubicBezTo>
                    <a:cubicBezTo>
                      <a:pt x="659" y="768"/>
                      <a:pt x="654" y="762"/>
                      <a:pt x="649" y="761"/>
                    </a:cubicBezTo>
                    <a:cubicBezTo>
                      <a:pt x="649" y="761"/>
                      <a:pt x="644" y="758"/>
                      <a:pt x="642" y="759"/>
                    </a:cubicBezTo>
                    <a:cubicBezTo>
                      <a:pt x="642" y="759"/>
                      <a:pt x="633" y="758"/>
                      <a:pt x="639" y="757"/>
                    </a:cubicBezTo>
                    <a:cubicBezTo>
                      <a:pt x="639" y="757"/>
                      <a:pt x="645" y="755"/>
                      <a:pt x="653" y="761"/>
                    </a:cubicBezTo>
                    <a:cubicBezTo>
                      <a:pt x="653" y="761"/>
                      <a:pt x="659" y="764"/>
                      <a:pt x="661" y="767"/>
                    </a:cubicBezTo>
                    <a:cubicBezTo>
                      <a:pt x="661" y="767"/>
                      <a:pt x="661" y="769"/>
                      <a:pt x="662" y="767"/>
                    </a:cubicBezTo>
                    <a:cubicBezTo>
                      <a:pt x="662" y="767"/>
                      <a:pt x="665" y="765"/>
                      <a:pt x="663" y="763"/>
                    </a:cubicBezTo>
                    <a:cubicBezTo>
                      <a:pt x="663" y="763"/>
                      <a:pt x="660" y="757"/>
                      <a:pt x="649" y="750"/>
                    </a:cubicBezTo>
                    <a:cubicBezTo>
                      <a:pt x="649" y="750"/>
                      <a:pt x="645" y="748"/>
                      <a:pt x="643" y="748"/>
                    </a:cubicBezTo>
                    <a:cubicBezTo>
                      <a:pt x="643" y="748"/>
                      <a:pt x="641" y="748"/>
                      <a:pt x="643" y="747"/>
                    </a:cubicBezTo>
                    <a:cubicBezTo>
                      <a:pt x="643" y="747"/>
                      <a:pt x="649" y="745"/>
                      <a:pt x="655" y="750"/>
                    </a:cubicBezTo>
                    <a:cubicBezTo>
                      <a:pt x="655" y="750"/>
                      <a:pt x="660" y="755"/>
                      <a:pt x="664" y="758"/>
                    </a:cubicBezTo>
                    <a:cubicBezTo>
                      <a:pt x="664" y="758"/>
                      <a:pt x="665" y="760"/>
                      <a:pt x="664" y="758"/>
                    </a:cubicBezTo>
                    <a:cubicBezTo>
                      <a:pt x="664" y="758"/>
                      <a:pt x="664" y="756"/>
                      <a:pt x="665" y="756"/>
                    </a:cubicBezTo>
                    <a:cubicBezTo>
                      <a:pt x="665" y="756"/>
                      <a:pt x="665" y="755"/>
                      <a:pt x="664" y="755"/>
                    </a:cubicBezTo>
                    <a:cubicBezTo>
                      <a:pt x="664" y="755"/>
                      <a:pt x="663" y="753"/>
                      <a:pt x="664" y="753"/>
                    </a:cubicBezTo>
                    <a:cubicBezTo>
                      <a:pt x="664" y="753"/>
                      <a:pt x="664" y="752"/>
                      <a:pt x="663" y="752"/>
                    </a:cubicBezTo>
                    <a:cubicBezTo>
                      <a:pt x="663" y="752"/>
                      <a:pt x="662" y="751"/>
                      <a:pt x="661" y="751"/>
                    </a:cubicBezTo>
                    <a:cubicBezTo>
                      <a:pt x="661" y="751"/>
                      <a:pt x="656" y="751"/>
                      <a:pt x="659" y="750"/>
                    </a:cubicBezTo>
                    <a:cubicBezTo>
                      <a:pt x="659" y="750"/>
                      <a:pt x="661" y="750"/>
                      <a:pt x="662" y="750"/>
                    </a:cubicBezTo>
                    <a:cubicBezTo>
                      <a:pt x="662" y="750"/>
                      <a:pt x="663" y="750"/>
                      <a:pt x="662" y="749"/>
                    </a:cubicBezTo>
                    <a:cubicBezTo>
                      <a:pt x="662" y="749"/>
                      <a:pt x="660" y="745"/>
                      <a:pt x="660" y="744"/>
                    </a:cubicBezTo>
                    <a:cubicBezTo>
                      <a:pt x="660" y="744"/>
                      <a:pt x="659" y="742"/>
                      <a:pt x="659" y="744"/>
                    </a:cubicBezTo>
                    <a:cubicBezTo>
                      <a:pt x="659" y="744"/>
                      <a:pt x="658" y="746"/>
                      <a:pt x="655" y="745"/>
                    </a:cubicBezTo>
                    <a:cubicBezTo>
                      <a:pt x="655" y="745"/>
                      <a:pt x="650" y="744"/>
                      <a:pt x="650" y="741"/>
                    </a:cubicBezTo>
                    <a:cubicBezTo>
                      <a:pt x="650" y="741"/>
                      <a:pt x="651" y="737"/>
                      <a:pt x="648" y="737"/>
                    </a:cubicBezTo>
                    <a:cubicBezTo>
                      <a:pt x="648" y="737"/>
                      <a:pt x="645" y="736"/>
                      <a:pt x="648" y="735"/>
                    </a:cubicBezTo>
                    <a:cubicBezTo>
                      <a:pt x="648" y="735"/>
                      <a:pt x="651" y="735"/>
                      <a:pt x="655" y="736"/>
                    </a:cubicBezTo>
                    <a:cubicBezTo>
                      <a:pt x="655" y="736"/>
                      <a:pt x="655" y="737"/>
                      <a:pt x="657" y="735"/>
                    </a:cubicBezTo>
                    <a:cubicBezTo>
                      <a:pt x="657" y="735"/>
                      <a:pt x="666" y="732"/>
                      <a:pt x="667" y="737"/>
                    </a:cubicBezTo>
                    <a:cubicBezTo>
                      <a:pt x="667" y="737"/>
                      <a:pt x="667" y="742"/>
                      <a:pt x="668" y="744"/>
                    </a:cubicBezTo>
                    <a:cubicBezTo>
                      <a:pt x="668" y="744"/>
                      <a:pt x="669" y="746"/>
                      <a:pt x="668" y="747"/>
                    </a:cubicBezTo>
                    <a:cubicBezTo>
                      <a:pt x="668" y="747"/>
                      <a:pt x="668" y="748"/>
                      <a:pt x="669" y="750"/>
                    </a:cubicBezTo>
                    <a:cubicBezTo>
                      <a:pt x="669" y="750"/>
                      <a:pt x="670" y="751"/>
                      <a:pt x="669" y="751"/>
                    </a:cubicBezTo>
                    <a:cubicBezTo>
                      <a:pt x="669" y="751"/>
                      <a:pt x="669" y="753"/>
                      <a:pt x="670" y="755"/>
                    </a:cubicBezTo>
                    <a:cubicBezTo>
                      <a:pt x="670" y="755"/>
                      <a:pt x="668" y="758"/>
                      <a:pt x="670" y="756"/>
                    </a:cubicBezTo>
                    <a:cubicBezTo>
                      <a:pt x="670" y="756"/>
                      <a:pt x="675" y="749"/>
                      <a:pt x="678" y="746"/>
                    </a:cubicBezTo>
                    <a:cubicBezTo>
                      <a:pt x="678" y="746"/>
                      <a:pt x="679" y="744"/>
                      <a:pt x="677" y="744"/>
                    </a:cubicBezTo>
                    <a:cubicBezTo>
                      <a:pt x="677" y="744"/>
                      <a:pt x="673" y="743"/>
                      <a:pt x="671" y="742"/>
                    </a:cubicBezTo>
                    <a:cubicBezTo>
                      <a:pt x="671" y="742"/>
                      <a:pt x="669" y="741"/>
                      <a:pt x="671" y="741"/>
                    </a:cubicBezTo>
                    <a:cubicBezTo>
                      <a:pt x="671" y="741"/>
                      <a:pt x="673" y="741"/>
                      <a:pt x="673" y="740"/>
                    </a:cubicBezTo>
                    <a:cubicBezTo>
                      <a:pt x="673" y="740"/>
                      <a:pt x="672" y="739"/>
                      <a:pt x="674" y="739"/>
                    </a:cubicBezTo>
                    <a:cubicBezTo>
                      <a:pt x="674" y="739"/>
                      <a:pt x="676" y="739"/>
                      <a:pt x="675" y="737"/>
                    </a:cubicBezTo>
                    <a:cubicBezTo>
                      <a:pt x="675" y="737"/>
                      <a:pt x="674" y="734"/>
                      <a:pt x="673" y="735"/>
                    </a:cubicBezTo>
                    <a:cubicBezTo>
                      <a:pt x="673" y="735"/>
                      <a:pt x="670" y="735"/>
                      <a:pt x="668" y="733"/>
                    </a:cubicBezTo>
                    <a:cubicBezTo>
                      <a:pt x="668" y="733"/>
                      <a:pt x="666" y="732"/>
                      <a:pt x="667" y="732"/>
                    </a:cubicBezTo>
                    <a:cubicBezTo>
                      <a:pt x="667" y="732"/>
                      <a:pt x="666" y="730"/>
                      <a:pt x="668" y="731"/>
                    </a:cubicBezTo>
                    <a:cubicBezTo>
                      <a:pt x="668" y="731"/>
                      <a:pt x="672" y="733"/>
                      <a:pt x="671" y="731"/>
                    </a:cubicBezTo>
                    <a:cubicBezTo>
                      <a:pt x="669" y="728"/>
                      <a:pt x="669" y="728"/>
                      <a:pt x="669" y="728"/>
                    </a:cubicBezTo>
                    <a:cubicBezTo>
                      <a:pt x="669" y="728"/>
                      <a:pt x="668" y="726"/>
                      <a:pt x="665" y="728"/>
                    </a:cubicBezTo>
                    <a:cubicBezTo>
                      <a:pt x="665" y="728"/>
                      <a:pt x="660" y="729"/>
                      <a:pt x="662" y="727"/>
                    </a:cubicBezTo>
                    <a:cubicBezTo>
                      <a:pt x="662" y="727"/>
                      <a:pt x="664" y="726"/>
                      <a:pt x="663" y="725"/>
                    </a:cubicBezTo>
                    <a:cubicBezTo>
                      <a:pt x="663" y="725"/>
                      <a:pt x="662" y="725"/>
                      <a:pt x="664" y="723"/>
                    </a:cubicBezTo>
                    <a:cubicBezTo>
                      <a:pt x="664" y="723"/>
                      <a:pt x="665" y="723"/>
                      <a:pt x="664" y="722"/>
                    </a:cubicBezTo>
                    <a:cubicBezTo>
                      <a:pt x="664" y="722"/>
                      <a:pt x="665" y="721"/>
                      <a:pt x="667" y="720"/>
                    </a:cubicBezTo>
                    <a:cubicBezTo>
                      <a:pt x="667" y="720"/>
                      <a:pt x="675" y="717"/>
                      <a:pt x="676" y="722"/>
                    </a:cubicBezTo>
                    <a:cubicBezTo>
                      <a:pt x="676" y="722"/>
                      <a:pt x="677" y="724"/>
                      <a:pt x="676" y="725"/>
                    </a:cubicBezTo>
                    <a:cubicBezTo>
                      <a:pt x="676" y="725"/>
                      <a:pt x="676" y="725"/>
                      <a:pt x="677" y="729"/>
                    </a:cubicBezTo>
                    <a:cubicBezTo>
                      <a:pt x="677" y="729"/>
                      <a:pt x="676" y="731"/>
                      <a:pt x="678" y="732"/>
                    </a:cubicBezTo>
                    <a:cubicBezTo>
                      <a:pt x="678" y="732"/>
                      <a:pt x="680" y="735"/>
                      <a:pt x="680" y="737"/>
                    </a:cubicBezTo>
                    <a:cubicBezTo>
                      <a:pt x="680" y="737"/>
                      <a:pt x="682" y="739"/>
                      <a:pt x="682" y="740"/>
                    </a:cubicBezTo>
                    <a:cubicBezTo>
                      <a:pt x="682" y="740"/>
                      <a:pt x="682" y="742"/>
                      <a:pt x="683" y="741"/>
                    </a:cubicBezTo>
                    <a:cubicBezTo>
                      <a:pt x="683" y="741"/>
                      <a:pt x="691" y="731"/>
                      <a:pt x="697" y="734"/>
                    </a:cubicBezTo>
                    <a:cubicBezTo>
                      <a:pt x="697" y="734"/>
                      <a:pt x="700" y="733"/>
                      <a:pt x="697" y="739"/>
                    </a:cubicBezTo>
                    <a:cubicBezTo>
                      <a:pt x="697" y="739"/>
                      <a:pt x="695" y="740"/>
                      <a:pt x="694" y="741"/>
                    </a:cubicBezTo>
                    <a:cubicBezTo>
                      <a:pt x="688" y="743"/>
                      <a:pt x="688" y="743"/>
                      <a:pt x="688" y="743"/>
                    </a:cubicBezTo>
                    <a:cubicBezTo>
                      <a:pt x="688" y="743"/>
                      <a:pt x="686" y="744"/>
                      <a:pt x="688" y="742"/>
                    </a:cubicBezTo>
                    <a:cubicBezTo>
                      <a:pt x="688" y="742"/>
                      <a:pt x="691" y="740"/>
                      <a:pt x="691" y="738"/>
                    </a:cubicBezTo>
                    <a:cubicBezTo>
                      <a:pt x="691" y="738"/>
                      <a:pt x="692" y="736"/>
                      <a:pt x="690" y="738"/>
                    </a:cubicBezTo>
                    <a:cubicBezTo>
                      <a:pt x="690" y="738"/>
                      <a:pt x="687" y="742"/>
                      <a:pt x="685" y="742"/>
                    </a:cubicBezTo>
                    <a:cubicBezTo>
                      <a:pt x="685" y="742"/>
                      <a:pt x="683" y="744"/>
                      <a:pt x="684" y="746"/>
                    </a:cubicBezTo>
                    <a:cubicBezTo>
                      <a:pt x="684" y="746"/>
                      <a:pt x="685" y="746"/>
                      <a:pt x="684" y="747"/>
                    </a:cubicBezTo>
                    <a:cubicBezTo>
                      <a:pt x="684" y="747"/>
                      <a:pt x="684" y="747"/>
                      <a:pt x="685" y="748"/>
                    </a:cubicBezTo>
                    <a:cubicBezTo>
                      <a:pt x="685" y="748"/>
                      <a:pt x="687" y="751"/>
                      <a:pt x="683" y="751"/>
                    </a:cubicBezTo>
                    <a:cubicBezTo>
                      <a:pt x="683" y="751"/>
                      <a:pt x="680" y="751"/>
                      <a:pt x="679" y="750"/>
                    </a:cubicBezTo>
                    <a:cubicBezTo>
                      <a:pt x="679" y="750"/>
                      <a:pt x="679" y="747"/>
                      <a:pt x="677" y="750"/>
                    </a:cubicBezTo>
                    <a:cubicBezTo>
                      <a:pt x="677" y="750"/>
                      <a:pt x="674" y="755"/>
                      <a:pt x="672" y="757"/>
                    </a:cubicBezTo>
                    <a:cubicBezTo>
                      <a:pt x="672" y="757"/>
                      <a:pt x="667" y="762"/>
                      <a:pt x="668" y="764"/>
                    </a:cubicBezTo>
                    <a:cubicBezTo>
                      <a:pt x="668" y="764"/>
                      <a:pt x="671" y="765"/>
                      <a:pt x="669" y="766"/>
                    </a:cubicBezTo>
                    <a:cubicBezTo>
                      <a:pt x="669" y="766"/>
                      <a:pt x="668" y="766"/>
                      <a:pt x="667" y="765"/>
                    </a:cubicBezTo>
                    <a:cubicBezTo>
                      <a:pt x="667" y="765"/>
                      <a:pt x="666" y="765"/>
                      <a:pt x="665" y="767"/>
                    </a:cubicBezTo>
                    <a:cubicBezTo>
                      <a:pt x="665" y="767"/>
                      <a:pt x="662" y="770"/>
                      <a:pt x="665" y="771"/>
                    </a:cubicBezTo>
                    <a:cubicBezTo>
                      <a:pt x="665" y="771"/>
                      <a:pt x="665" y="771"/>
                      <a:pt x="666" y="772"/>
                    </a:cubicBezTo>
                    <a:cubicBezTo>
                      <a:pt x="666" y="772"/>
                      <a:pt x="668" y="772"/>
                      <a:pt x="667" y="773"/>
                    </a:cubicBezTo>
                    <a:close/>
                    <a:moveTo>
                      <a:pt x="706" y="796"/>
                    </a:moveTo>
                    <a:cubicBezTo>
                      <a:pt x="706" y="796"/>
                      <a:pt x="705" y="797"/>
                      <a:pt x="705" y="800"/>
                    </a:cubicBezTo>
                    <a:cubicBezTo>
                      <a:pt x="705" y="800"/>
                      <a:pt x="705" y="800"/>
                      <a:pt x="704" y="801"/>
                    </a:cubicBezTo>
                    <a:cubicBezTo>
                      <a:pt x="695" y="808"/>
                      <a:pt x="695" y="808"/>
                      <a:pt x="695" y="808"/>
                    </a:cubicBezTo>
                    <a:cubicBezTo>
                      <a:pt x="695" y="808"/>
                      <a:pt x="694" y="807"/>
                      <a:pt x="693" y="809"/>
                    </a:cubicBezTo>
                    <a:cubicBezTo>
                      <a:pt x="693" y="809"/>
                      <a:pt x="692" y="809"/>
                      <a:pt x="692" y="808"/>
                    </a:cubicBezTo>
                    <a:cubicBezTo>
                      <a:pt x="692" y="808"/>
                      <a:pt x="692" y="808"/>
                      <a:pt x="691" y="809"/>
                    </a:cubicBezTo>
                    <a:cubicBezTo>
                      <a:pt x="691" y="809"/>
                      <a:pt x="690" y="808"/>
                      <a:pt x="689" y="809"/>
                    </a:cubicBezTo>
                    <a:cubicBezTo>
                      <a:pt x="683" y="810"/>
                      <a:pt x="683" y="810"/>
                      <a:pt x="683" y="810"/>
                    </a:cubicBezTo>
                    <a:cubicBezTo>
                      <a:pt x="683" y="810"/>
                      <a:pt x="681" y="811"/>
                      <a:pt x="684" y="809"/>
                    </a:cubicBezTo>
                    <a:cubicBezTo>
                      <a:pt x="684" y="809"/>
                      <a:pt x="691" y="807"/>
                      <a:pt x="688" y="807"/>
                    </a:cubicBezTo>
                    <a:cubicBezTo>
                      <a:pt x="688" y="807"/>
                      <a:pt x="685" y="807"/>
                      <a:pt x="687" y="806"/>
                    </a:cubicBezTo>
                    <a:cubicBezTo>
                      <a:pt x="687" y="806"/>
                      <a:pt x="694" y="801"/>
                      <a:pt x="697" y="796"/>
                    </a:cubicBezTo>
                    <a:cubicBezTo>
                      <a:pt x="697" y="796"/>
                      <a:pt x="703" y="786"/>
                      <a:pt x="695" y="779"/>
                    </a:cubicBezTo>
                    <a:cubicBezTo>
                      <a:pt x="695" y="779"/>
                      <a:pt x="691" y="780"/>
                      <a:pt x="687" y="784"/>
                    </a:cubicBezTo>
                    <a:cubicBezTo>
                      <a:pt x="687" y="784"/>
                      <a:pt x="685" y="790"/>
                      <a:pt x="683" y="790"/>
                    </a:cubicBezTo>
                    <a:cubicBezTo>
                      <a:pt x="683" y="790"/>
                      <a:pt x="677" y="790"/>
                      <a:pt x="675" y="787"/>
                    </a:cubicBezTo>
                    <a:cubicBezTo>
                      <a:pt x="675" y="787"/>
                      <a:pt x="672" y="786"/>
                      <a:pt x="674" y="786"/>
                    </a:cubicBezTo>
                    <a:cubicBezTo>
                      <a:pt x="674" y="786"/>
                      <a:pt x="675" y="787"/>
                      <a:pt x="677" y="784"/>
                    </a:cubicBezTo>
                    <a:cubicBezTo>
                      <a:pt x="677" y="784"/>
                      <a:pt x="680" y="783"/>
                      <a:pt x="680" y="782"/>
                    </a:cubicBezTo>
                    <a:cubicBezTo>
                      <a:pt x="680" y="782"/>
                      <a:pt x="682" y="779"/>
                      <a:pt x="685" y="777"/>
                    </a:cubicBezTo>
                    <a:cubicBezTo>
                      <a:pt x="685" y="777"/>
                      <a:pt x="687" y="775"/>
                      <a:pt x="688" y="774"/>
                    </a:cubicBezTo>
                    <a:cubicBezTo>
                      <a:pt x="688" y="774"/>
                      <a:pt x="688" y="772"/>
                      <a:pt x="686" y="772"/>
                    </a:cubicBezTo>
                    <a:cubicBezTo>
                      <a:pt x="686" y="772"/>
                      <a:pt x="682" y="777"/>
                      <a:pt x="679" y="769"/>
                    </a:cubicBezTo>
                    <a:cubicBezTo>
                      <a:pt x="679" y="769"/>
                      <a:pt x="679" y="761"/>
                      <a:pt x="677" y="764"/>
                    </a:cubicBezTo>
                    <a:cubicBezTo>
                      <a:pt x="677" y="764"/>
                      <a:pt x="676" y="769"/>
                      <a:pt x="672" y="770"/>
                    </a:cubicBezTo>
                    <a:cubicBezTo>
                      <a:pt x="672" y="770"/>
                      <a:pt x="670" y="771"/>
                      <a:pt x="668" y="770"/>
                    </a:cubicBezTo>
                    <a:cubicBezTo>
                      <a:pt x="668" y="770"/>
                      <a:pt x="666" y="769"/>
                      <a:pt x="668" y="769"/>
                    </a:cubicBezTo>
                    <a:cubicBezTo>
                      <a:pt x="668" y="769"/>
                      <a:pt x="671" y="768"/>
                      <a:pt x="673" y="764"/>
                    </a:cubicBezTo>
                    <a:cubicBezTo>
                      <a:pt x="673" y="764"/>
                      <a:pt x="676" y="761"/>
                      <a:pt x="675" y="759"/>
                    </a:cubicBezTo>
                    <a:cubicBezTo>
                      <a:pt x="675" y="759"/>
                      <a:pt x="675" y="758"/>
                      <a:pt x="678" y="757"/>
                    </a:cubicBezTo>
                    <a:cubicBezTo>
                      <a:pt x="678" y="757"/>
                      <a:pt x="684" y="752"/>
                      <a:pt x="687" y="755"/>
                    </a:cubicBezTo>
                    <a:cubicBezTo>
                      <a:pt x="687" y="755"/>
                      <a:pt x="689" y="757"/>
                      <a:pt x="687" y="760"/>
                    </a:cubicBezTo>
                    <a:cubicBezTo>
                      <a:pt x="687" y="760"/>
                      <a:pt x="686" y="763"/>
                      <a:pt x="689" y="765"/>
                    </a:cubicBezTo>
                    <a:cubicBezTo>
                      <a:pt x="689" y="765"/>
                      <a:pt x="693" y="768"/>
                      <a:pt x="694" y="766"/>
                    </a:cubicBezTo>
                    <a:cubicBezTo>
                      <a:pt x="694" y="766"/>
                      <a:pt x="699" y="762"/>
                      <a:pt x="701" y="763"/>
                    </a:cubicBezTo>
                    <a:cubicBezTo>
                      <a:pt x="701" y="763"/>
                      <a:pt x="705" y="764"/>
                      <a:pt x="705" y="766"/>
                    </a:cubicBezTo>
                    <a:cubicBezTo>
                      <a:pt x="705" y="766"/>
                      <a:pt x="704" y="768"/>
                      <a:pt x="703" y="769"/>
                    </a:cubicBezTo>
                    <a:cubicBezTo>
                      <a:pt x="703" y="769"/>
                      <a:pt x="703" y="770"/>
                      <a:pt x="702" y="771"/>
                    </a:cubicBezTo>
                    <a:cubicBezTo>
                      <a:pt x="702" y="771"/>
                      <a:pt x="699" y="772"/>
                      <a:pt x="701" y="775"/>
                    </a:cubicBezTo>
                    <a:cubicBezTo>
                      <a:pt x="706" y="782"/>
                      <a:pt x="706" y="782"/>
                      <a:pt x="706" y="782"/>
                    </a:cubicBezTo>
                    <a:cubicBezTo>
                      <a:pt x="706" y="782"/>
                      <a:pt x="708" y="789"/>
                      <a:pt x="707" y="793"/>
                    </a:cubicBezTo>
                    <a:cubicBezTo>
                      <a:pt x="707" y="794"/>
                      <a:pt x="706" y="796"/>
                      <a:pt x="706" y="796"/>
                    </a:cubicBezTo>
                    <a:close/>
                    <a:moveTo>
                      <a:pt x="451" y="788"/>
                    </a:moveTo>
                    <a:cubicBezTo>
                      <a:pt x="267" y="788"/>
                      <a:pt x="118" y="639"/>
                      <a:pt x="118" y="455"/>
                    </a:cubicBezTo>
                    <a:cubicBezTo>
                      <a:pt x="118" y="271"/>
                      <a:pt x="267" y="121"/>
                      <a:pt x="451" y="121"/>
                    </a:cubicBezTo>
                    <a:cubicBezTo>
                      <a:pt x="635" y="121"/>
                      <a:pt x="784" y="271"/>
                      <a:pt x="784" y="455"/>
                    </a:cubicBezTo>
                    <a:cubicBezTo>
                      <a:pt x="784" y="639"/>
                      <a:pt x="635" y="788"/>
                      <a:pt x="451" y="788"/>
                    </a:cubicBezTo>
                    <a:close/>
                    <a:moveTo>
                      <a:pt x="778" y="318"/>
                    </a:moveTo>
                    <a:cubicBezTo>
                      <a:pt x="775" y="310"/>
                      <a:pt x="775" y="303"/>
                      <a:pt x="777" y="296"/>
                    </a:cubicBezTo>
                    <a:cubicBezTo>
                      <a:pt x="779" y="290"/>
                      <a:pt x="784" y="285"/>
                      <a:pt x="792" y="282"/>
                    </a:cubicBezTo>
                    <a:cubicBezTo>
                      <a:pt x="797" y="280"/>
                      <a:pt x="801" y="279"/>
                      <a:pt x="805" y="279"/>
                    </a:cubicBezTo>
                    <a:cubicBezTo>
                      <a:pt x="808" y="280"/>
                      <a:pt x="811" y="280"/>
                      <a:pt x="814" y="282"/>
                    </a:cubicBezTo>
                    <a:cubicBezTo>
                      <a:pt x="817" y="283"/>
                      <a:pt x="819" y="285"/>
                      <a:pt x="821" y="287"/>
                    </a:cubicBezTo>
                    <a:cubicBezTo>
                      <a:pt x="824" y="289"/>
                      <a:pt x="826" y="293"/>
                      <a:pt x="828" y="297"/>
                    </a:cubicBezTo>
                    <a:cubicBezTo>
                      <a:pt x="831" y="305"/>
                      <a:pt x="831" y="312"/>
                      <a:pt x="829" y="318"/>
                    </a:cubicBezTo>
                    <a:cubicBezTo>
                      <a:pt x="826" y="325"/>
                      <a:pt x="821" y="330"/>
                      <a:pt x="813" y="333"/>
                    </a:cubicBezTo>
                    <a:cubicBezTo>
                      <a:pt x="806" y="336"/>
                      <a:pt x="799" y="336"/>
                      <a:pt x="792" y="334"/>
                    </a:cubicBezTo>
                    <a:cubicBezTo>
                      <a:pt x="786" y="331"/>
                      <a:pt x="781" y="325"/>
                      <a:pt x="778" y="318"/>
                    </a:cubicBezTo>
                    <a:close/>
                    <a:moveTo>
                      <a:pt x="841" y="337"/>
                    </a:moveTo>
                    <a:cubicBezTo>
                      <a:pt x="843" y="348"/>
                      <a:pt x="843" y="348"/>
                      <a:pt x="843" y="348"/>
                    </a:cubicBezTo>
                    <a:cubicBezTo>
                      <a:pt x="802" y="358"/>
                      <a:pt x="802" y="358"/>
                      <a:pt x="802" y="358"/>
                    </a:cubicBezTo>
                    <a:cubicBezTo>
                      <a:pt x="809" y="386"/>
                      <a:pt x="809" y="386"/>
                      <a:pt x="809" y="386"/>
                    </a:cubicBezTo>
                    <a:cubicBezTo>
                      <a:pt x="801" y="388"/>
                      <a:pt x="801" y="388"/>
                      <a:pt x="801" y="388"/>
                    </a:cubicBezTo>
                    <a:cubicBezTo>
                      <a:pt x="791" y="349"/>
                      <a:pt x="791" y="349"/>
                      <a:pt x="791" y="349"/>
                    </a:cubicBezTo>
                    <a:lnTo>
                      <a:pt x="841" y="337"/>
                    </a:lnTo>
                    <a:close/>
                    <a:moveTo>
                      <a:pt x="851" y="525"/>
                    </a:moveTo>
                    <a:cubicBezTo>
                      <a:pt x="815" y="528"/>
                      <a:pt x="815" y="528"/>
                      <a:pt x="815" y="528"/>
                    </a:cubicBezTo>
                    <a:cubicBezTo>
                      <a:pt x="847" y="545"/>
                      <a:pt x="847" y="545"/>
                      <a:pt x="847" y="545"/>
                    </a:cubicBezTo>
                    <a:cubicBezTo>
                      <a:pt x="844" y="562"/>
                      <a:pt x="844" y="562"/>
                      <a:pt x="844" y="562"/>
                    </a:cubicBezTo>
                    <a:cubicBezTo>
                      <a:pt x="793" y="552"/>
                      <a:pt x="793" y="552"/>
                      <a:pt x="793" y="552"/>
                    </a:cubicBezTo>
                    <a:cubicBezTo>
                      <a:pt x="795" y="541"/>
                      <a:pt x="795" y="541"/>
                      <a:pt x="795" y="541"/>
                    </a:cubicBezTo>
                    <a:cubicBezTo>
                      <a:pt x="835" y="549"/>
                      <a:pt x="835" y="549"/>
                      <a:pt x="835" y="549"/>
                    </a:cubicBezTo>
                    <a:cubicBezTo>
                      <a:pt x="798" y="530"/>
                      <a:pt x="798" y="530"/>
                      <a:pt x="798" y="530"/>
                    </a:cubicBezTo>
                    <a:cubicBezTo>
                      <a:pt x="800" y="519"/>
                      <a:pt x="800" y="519"/>
                      <a:pt x="800" y="519"/>
                    </a:cubicBezTo>
                    <a:cubicBezTo>
                      <a:pt x="842" y="517"/>
                      <a:pt x="842" y="517"/>
                      <a:pt x="842" y="517"/>
                    </a:cubicBezTo>
                    <a:cubicBezTo>
                      <a:pt x="802" y="508"/>
                      <a:pt x="802" y="508"/>
                      <a:pt x="802" y="508"/>
                    </a:cubicBezTo>
                    <a:cubicBezTo>
                      <a:pt x="804" y="498"/>
                      <a:pt x="804" y="498"/>
                      <a:pt x="804" y="498"/>
                    </a:cubicBezTo>
                    <a:cubicBezTo>
                      <a:pt x="855" y="508"/>
                      <a:pt x="855" y="508"/>
                      <a:pt x="855" y="508"/>
                    </a:cubicBezTo>
                    <a:lnTo>
                      <a:pt x="851" y="525"/>
                    </a:lnTo>
                    <a:close/>
                    <a:moveTo>
                      <a:pt x="815" y="474"/>
                    </a:moveTo>
                    <a:cubicBezTo>
                      <a:pt x="816" y="476"/>
                      <a:pt x="818" y="477"/>
                      <a:pt x="819" y="478"/>
                    </a:cubicBezTo>
                    <a:cubicBezTo>
                      <a:pt x="821" y="478"/>
                      <a:pt x="824" y="478"/>
                      <a:pt x="828" y="478"/>
                    </a:cubicBezTo>
                    <a:cubicBezTo>
                      <a:pt x="857" y="479"/>
                      <a:pt x="857" y="479"/>
                      <a:pt x="857" y="479"/>
                    </a:cubicBezTo>
                    <a:cubicBezTo>
                      <a:pt x="856" y="491"/>
                      <a:pt x="856" y="491"/>
                      <a:pt x="856" y="491"/>
                    </a:cubicBezTo>
                    <a:cubicBezTo>
                      <a:pt x="829" y="490"/>
                      <a:pt x="829" y="490"/>
                      <a:pt x="829" y="490"/>
                    </a:cubicBezTo>
                    <a:cubicBezTo>
                      <a:pt x="823" y="490"/>
                      <a:pt x="819" y="489"/>
                      <a:pt x="816" y="489"/>
                    </a:cubicBezTo>
                    <a:cubicBezTo>
                      <a:pt x="814" y="488"/>
                      <a:pt x="812" y="487"/>
                      <a:pt x="810" y="485"/>
                    </a:cubicBezTo>
                    <a:cubicBezTo>
                      <a:pt x="808" y="483"/>
                      <a:pt x="807" y="481"/>
                      <a:pt x="806" y="478"/>
                    </a:cubicBezTo>
                    <a:cubicBezTo>
                      <a:pt x="805" y="475"/>
                      <a:pt x="805" y="472"/>
                      <a:pt x="805" y="467"/>
                    </a:cubicBezTo>
                    <a:cubicBezTo>
                      <a:pt x="805" y="462"/>
                      <a:pt x="806" y="458"/>
                      <a:pt x="807" y="455"/>
                    </a:cubicBezTo>
                    <a:cubicBezTo>
                      <a:pt x="808" y="452"/>
                      <a:pt x="810" y="450"/>
                      <a:pt x="812" y="448"/>
                    </a:cubicBezTo>
                    <a:cubicBezTo>
                      <a:pt x="813" y="447"/>
                      <a:pt x="815" y="446"/>
                      <a:pt x="817" y="445"/>
                    </a:cubicBezTo>
                    <a:cubicBezTo>
                      <a:pt x="820" y="445"/>
                      <a:pt x="825" y="444"/>
                      <a:pt x="831" y="445"/>
                    </a:cubicBezTo>
                    <a:cubicBezTo>
                      <a:pt x="858" y="446"/>
                      <a:pt x="858" y="446"/>
                      <a:pt x="858" y="446"/>
                    </a:cubicBezTo>
                    <a:cubicBezTo>
                      <a:pt x="858" y="457"/>
                      <a:pt x="858" y="457"/>
                      <a:pt x="858" y="457"/>
                    </a:cubicBezTo>
                    <a:cubicBezTo>
                      <a:pt x="830" y="456"/>
                      <a:pt x="830" y="456"/>
                      <a:pt x="830" y="456"/>
                    </a:cubicBezTo>
                    <a:cubicBezTo>
                      <a:pt x="825" y="456"/>
                      <a:pt x="822" y="456"/>
                      <a:pt x="821" y="456"/>
                    </a:cubicBezTo>
                    <a:cubicBezTo>
                      <a:pt x="819" y="457"/>
                      <a:pt x="817" y="458"/>
                      <a:pt x="816" y="459"/>
                    </a:cubicBezTo>
                    <a:cubicBezTo>
                      <a:pt x="814" y="461"/>
                      <a:pt x="814" y="464"/>
                      <a:pt x="813" y="467"/>
                    </a:cubicBezTo>
                    <a:cubicBezTo>
                      <a:pt x="813" y="470"/>
                      <a:pt x="814" y="473"/>
                      <a:pt x="815" y="4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7" name="Freeform 85"/>
              <p:cNvSpPr/>
              <p:nvPr/>
            </p:nvSpPr>
            <p:spPr bwMode="auto">
              <a:xfrm>
                <a:off x="1913" y="749"/>
                <a:ext cx="42" cy="40"/>
              </a:xfrm>
              <a:custGeom>
                <a:avLst/>
                <a:gdLst>
                  <a:gd name="T0" fmla="*/ 13 w 22"/>
                  <a:gd name="T1" fmla="*/ 20 h 21"/>
                  <a:gd name="T2" fmla="*/ 18 w 22"/>
                  <a:gd name="T3" fmla="*/ 20 h 21"/>
                  <a:gd name="T4" fmla="*/ 21 w 22"/>
                  <a:gd name="T5" fmla="*/ 18 h 21"/>
                  <a:gd name="T6" fmla="*/ 22 w 22"/>
                  <a:gd name="T7" fmla="*/ 13 h 21"/>
                  <a:gd name="T8" fmla="*/ 20 w 22"/>
                  <a:gd name="T9" fmla="*/ 8 h 21"/>
                  <a:gd name="T10" fmla="*/ 13 w 22"/>
                  <a:gd name="T11" fmla="*/ 3 h 21"/>
                  <a:gd name="T12" fmla="*/ 9 w 22"/>
                  <a:gd name="T13" fmla="*/ 0 h 21"/>
                  <a:gd name="T14" fmla="*/ 0 w 22"/>
                  <a:gd name="T15" fmla="*/ 12 h 21"/>
                  <a:gd name="T16" fmla="*/ 5 w 22"/>
                  <a:gd name="T17" fmla="*/ 16 h 21"/>
                  <a:gd name="T18" fmla="*/ 13 w 22"/>
                  <a:gd name="T19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1">
                    <a:moveTo>
                      <a:pt x="13" y="20"/>
                    </a:moveTo>
                    <a:cubicBezTo>
                      <a:pt x="15" y="21"/>
                      <a:pt x="16" y="21"/>
                      <a:pt x="18" y="20"/>
                    </a:cubicBezTo>
                    <a:cubicBezTo>
                      <a:pt x="19" y="20"/>
                      <a:pt x="20" y="19"/>
                      <a:pt x="21" y="18"/>
                    </a:cubicBezTo>
                    <a:cubicBezTo>
                      <a:pt x="22" y="16"/>
                      <a:pt x="22" y="14"/>
                      <a:pt x="22" y="13"/>
                    </a:cubicBezTo>
                    <a:cubicBezTo>
                      <a:pt x="22" y="11"/>
                      <a:pt x="21" y="10"/>
                      <a:pt x="20" y="8"/>
                    </a:cubicBezTo>
                    <a:cubicBezTo>
                      <a:pt x="19" y="7"/>
                      <a:pt x="16" y="6"/>
                      <a:pt x="13" y="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9" y="18"/>
                      <a:pt x="12" y="20"/>
                      <a:pt x="13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8" name="Freeform 86"/>
              <p:cNvSpPr/>
              <p:nvPr/>
            </p:nvSpPr>
            <p:spPr bwMode="auto">
              <a:xfrm>
                <a:off x="1636" y="2110"/>
                <a:ext cx="35" cy="54"/>
              </a:xfrm>
              <a:custGeom>
                <a:avLst/>
                <a:gdLst>
                  <a:gd name="T0" fmla="*/ 4 w 18"/>
                  <a:gd name="T1" fmla="*/ 3 h 28"/>
                  <a:gd name="T2" fmla="*/ 6 w 18"/>
                  <a:gd name="T3" fmla="*/ 6 h 28"/>
                  <a:gd name="T4" fmla="*/ 7 w 18"/>
                  <a:gd name="T5" fmla="*/ 9 h 28"/>
                  <a:gd name="T6" fmla="*/ 7 w 18"/>
                  <a:gd name="T7" fmla="*/ 12 h 28"/>
                  <a:gd name="T8" fmla="*/ 6 w 18"/>
                  <a:gd name="T9" fmla="*/ 13 h 28"/>
                  <a:gd name="T10" fmla="*/ 3 w 18"/>
                  <a:gd name="T11" fmla="*/ 19 h 28"/>
                  <a:gd name="T12" fmla="*/ 3 w 18"/>
                  <a:gd name="T13" fmla="*/ 25 h 28"/>
                  <a:gd name="T14" fmla="*/ 8 w 18"/>
                  <a:gd name="T15" fmla="*/ 22 h 28"/>
                  <a:gd name="T16" fmla="*/ 10 w 18"/>
                  <a:gd name="T17" fmla="*/ 21 h 28"/>
                  <a:gd name="T18" fmla="*/ 11 w 18"/>
                  <a:gd name="T19" fmla="*/ 19 h 28"/>
                  <a:gd name="T20" fmla="*/ 15 w 18"/>
                  <a:gd name="T21" fmla="*/ 13 h 28"/>
                  <a:gd name="T22" fmla="*/ 18 w 18"/>
                  <a:gd name="T23" fmla="*/ 7 h 28"/>
                  <a:gd name="T24" fmla="*/ 18 w 18"/>
                  <a:gd name="T25" fmla="*/ 4 h 28"/>
                  <a:gd name="T26" fmla="*/ 12 w 18"/>
                  <a:gd name="T27" fmla="*/ 1 h 28"/>
                  <a:gd name="T28" fmla="*/ 8 w 18"/>
                  <a:gd name="T29" fmla="*/ 0 h 28"/>
                  <a:gd name="T30" fmla="*/ 4 w 18"/>
                  <a:gd name="T31" fmla="*/ 0 h 28"/>
                  <a:gd name="T32" fmla="*/ 4 w 18"/>
                  <a:gd name="T33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" h="28">
                    <a:moveTo>
                      <a:pt x="4" y="3"/>
                    </a:moveTo>
                    <a:cubicBezTo>
                      <a:pt x="4" y="4"/>
                      <a:pt x="6" y="6"/>
                      <a:pt x="6" y="6"/>
                    </a:cubicBezTo>
                    <a:cubicBezTo>
                      <a:pt x="6" y="8"/>
                      <a:pt x="7" y="9"/>
                      <a:pt x="7" y="9"/>
                    </a:cubicBezTo>
                    <a:cubicBezTo>
                      <a:pt x="8" y="10"/>
                      <a:pt x="7" y="12"/>
                      <a:pt x="7" y="12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6" y="16"/>
                      <a:pt x="3" y="19"/>
                      <a:pt x="3" y="19"/>
                    </a:cubicBezTo>
                    <a:cubicBezTo>
                      <a:pt x="0" y="21"/>
                      <a:pt x="3" y="25"/>
                      <a:pt x="3" y="25"/>
                    </a:cubicBezTo>
                    <a:cubicBezTo>
                      <a:pt x="4" y="28"/>
                      <a:pt x="8" y="22"/>
                      <a:pt x="8" y="22"/>
                    </a:cubicBezTo>
                    <a:cubicBezTo>
                      <a:pt x="9" y="21"/>
                      <a:pt x="10" y="21"/>
                      <a:pt x="10" y="21"/>
                    </a:cubicBezTo>
                    <a:cubicBezTo>
                      <a:pt x="10" y="20"/>
                      <a:pt x="10" y="20"/>
                      <a:pt x="11" y="19"/>
                    </a:cubicBezTo>
                    <a:cubicBezTo>
                      <a:pt x="12" y="16"/>
                      <a:pt x="15" y="13"/>
                      <a:pt x="15" y="13"/>
                    </a:cubicBezTo>
                    <a:cubicBezTo>
                      <a:pt x="15" y="12"/>
                      <a:pt x="18" y="7"/>
                      <a:pt x="18" y="7"/>
                    </a:cubicBezTo>
                    <a:cubicBezTo>
                      <a:pt x="18" y="6"/>
                      <a:pt x="18" y="4"/>
                      <a:pt x="18" y="4"/>
                    </a:cubicBezTo>
                    <a:cubicBezTo>
                      <a:pt x="17" y="3"/>
                      <a:pt x="12" y="1"/>
                      <a:pt x="12" y="1"/>
                    </a:cubicBezTo>
                    <a:cubicBezTo>
                      <a:pt x="12" y="1"/>
                      <a:pt x="10" y="1"/>
                      <a:pt x="8" y="0"/>
                    </a:cubicBezTo>
                    <a:cubicBezTo>
                      <a:pt x="6" y="0"/>
                      <a:pt x="4" y="0"/>
                      <a:pt x="4" y="0"/>
                    </a:cubicBezTo>
                    <a:cubicBezTo>
                      <a:pt x="1" y="1"/>
                      <a:pt x="4" y="3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9" name="Freeform 87"/>
              <p:cNvSpPr/>
              <p:nvPr/>
            </p:nvSpPr>
            <p:spPr bwMode="auto">
              <a:xfrm>
                <a:off x="2152" y="1076"/>
                <a:ext cx="68" cy="67"/>
              </a:xfrm>
              <a:custGeom>
                <a:avLst/>
                <a:gdLst>
                  <a:gd name="T0" fmla="*/ 24 w 36"/>
                  <a:gd name="T1" fmla="*/ 32 h 35"/>
                  <a:gd name="T2" fmla="*/ 35 w 36"/>
                  <a:gd name="T3" fmla="*/ 23 h 35"/>
                  <a:gd name="T4" fmla="*/ 35 w 36"/>
                  <a:gd name="T5" fmla="*/ 11 h 35"/>
                  <a:gd name="T6" fmla="*/ 26 w 36"/>
                  <a:gd name="T7" fmla="*/ 2 h 35"/>
                  <a:gd name="T8" fmla="*/ 12 w 36"/>
                  <a:gd name="T9" fmla="*/ 3 h 35"/>
                  <a:gd name="T10" fmla="*/ 1 w 36"/>
                  <a:gd name="T11" fmla="*/ 12 h 35"/>
                  <a:gd name="T12" fmla="*/ 1 w 36"/>
                  <a:gd name="T13" fmla="*/ 24 h 35"/>
                  <a:gd name="T14" fmla="*/ 10 w 36"/>
                  <a:gd name="T15" fmla="*/ 33 h 35"/>
                  <a:gd name="T16" fmla="*/ 24 w 36"/>
                  <a:gd name="T17" fmla="*/ 3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5">
                    <a:moveTo>
                      <a:pt x="24" y="32"/>
                    </a:moveTo>
                    <a:cubicBezTo>
                      <a:pt x="30" y="30"/>
                      <a:pt x="33" y="27"/>
                      <a:pt x="35" y="23"/>
                    </a:cubicBezTo>
                    <a:cubicBezTo>
                      <a:pt x="36" y="19"/>
                      <a:pt x="36" y="15"/>
                      <a:pt x="35" y="11"/>
                    </a:cubicBezTo>
                    <a:cubicBezTo>
                      <a:pt x="33" y="6"/>
                      <a:pt x="30" y="3"/>
                      <a:pt x="26" y="2"/>
                    </a:cubicBezTo>
                    <a:cubicBezTo>
                      <a:pt x="22" y="0"/>
                      <a:pt x="17" y="1"/>
                      <a:pt x="12" y="3"/>
                    </a:cubicBezTo>
                    <a:cubicBezTo>
                      <a:pt x="7" y="5"/>
                      <a:pt x="3" y="8"/>
                      <a:pt x="1" y="12"/>
                    </a:cubicBezTo>
                    <a:cubicBezTo>
                      <a:pt x="0" y="16"/>
                      <a:pt x="0" y="20"/>
                      <a:pt x="1" y="24"/>
                    </a:cubicBezTo>
                    <a:cubicBezTo>
                      <a:pt x="3" y="29"/>
                      <a:pt x="6" y="31"/>
                      <a:pt x="10" y="33"/>
                    </a:cubicBezTo>
                    <a:cubicBezTo>
                      <a:pt x="14" y="35"/>
                      <a:pt x="18" y="34"/>
                      <a:pt x="24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10899831" y="6542060"/>
            <a:ext cx="1028644" cy="189883"/>
            <a:chOff x="4206876" y="3000376"/>
            <a:chExt cx="3689350" cy="681038"/>
          </a:xfrm>
          <a:solidFill>
            <a:schemeClr val="bg1"/>
          </a:solidFill>
        </p:grpSpPr>
        <p:sp>
          <p:nvSpPr>
            <p:cNvPr id="10" name="Freeform 54"/>
            <p:cNvSpPr/>
            <p:nvPr/>
          </p:nvSpPr>
          <p:spPr bwMode="auto">
            <a:xfrm>
              <a:off x="5246688" y="3021013"/>
              <a:ext cx="647700" cy="141288"/>
            </a:xfrm>
            <a:custGeom>
              <a:avLst/>
              <a:gdLst>
                <a:gd name="T0" fmla="*/ 98 w 214"/>
                <a:gd name="T1" fmla="*/ 0 h 46"/>
                <a:gd name="T2" fmla="*/ 108 w 214"/>
                <a:gd name="T3" fmla="*/ 3 h 46"/>
                <a:gd name="T4" fmla="*/ 127 w 214"/>
                <a:gd name="T5" fmla="*/ 17 h 46"/>
                <a:gd name="T6" fmla="*/ 137 w 214"/>
                <a:gd name="T7" fmla="*/ 19 h 46"/>
                <a:gd name="T8" fmla="*/ 139 w 214"/>
                <a:gd name="T9" fmla="*/ 19 h 46"/>
                <a:gd name="T10" fmla="*/ 162 w 214"/>
                <a:gd name="T11" fmla="*/ 19 h 46"/>
                <a:gd name="T12" fmla="*/ 176 w 214"/>
                <a:gd name="T13" fmla="*/ 19 h 46"/>
                <a:gd name="T14" fmla="*/ 188 w 214"/>
                <a:gd name="T15" fmla="*/ 19 h 46"/>
                <a:gd name="T16" fmla="*/ 202 w 214"/>
                <a:gd name="T17" fmla="*/ 18 h 46"/>
                <a:gd name="T18" fmla="*/ 210 w 214"/>
                <a:gd name="T19" fmla="*/ 31 h 46"/>
                <a:gd name="T20" fmla="*/ 200 w 214"/>
                <a:gd name="T21" fmla="*/ 34 h 46"/>
                <a:gd name="T22" fmla="*/ 193 w 214"/>
                <a:gd name="T23" fmla="*/ 35 h 46"/>
                <a:gd name="T24" fmla="*/ 183 w 214"/>
                <a:gd name="T25" fmla="*/ 35 h 46"/>
                <a:gd name="T26" fmla="*/ 165 w 214"/>
                <a:gd name="T27" fmla="*/ 36 h 46"/>
                <a:gd name="T28" fmla="*/ 129 w 214"/>
                <a:gd name="T29" fmla="*/ 36 h 46"/>
                <a:gd name="T30" fmla="*/ 121 w 214"/>
                <a:gd name="T31" fmla="*/ 36 h 46"/>
                <a:gd name="T32" fmla="*/ 118 w 214"/>
                <a:gd name="T33" fmla="*/ 38 h 46"/>
                <a:gd name="T34" fmla="*/ 114 w 214"/>
                <a:gd name="T35" fmla="*/ 38 h 46"/>
                <a:gd name="T36" fmla="*/ 94 w 214"/>
                <a:gd name="T37" fmla="*/ 36 h 46"/>
                <a:gd name="T38" fmla="*/ 80 w 214"/>
                <a:gd name="T39" fmla="*/ 36 h 46"/>
                <a:gd name="T40" fmla="*/ 71 w 214"/>
                <a:gd name="T41" fmla="*/ 37 h 46"/>
                <a:gd name="T42" fmla="*/ 41 w 214"/>
                <a:gd name="T43" fmla="*/ 39 h 46"/>
                <a:gd name="T44" fmla="*/ 34 w 214"/>
                <a:gd name="T45" fmla="*/ 39 h 46"/>
                <a:gd name="T46" fmla="*/ 3 w 214"/>
                <a:gd name="T47" fmla="*/ 39 h 46"/>
                <a:gd name="T48" fmla="*/ 0 w 214"/>
                <a:gd name="T49" fmla="*/ 30 h 46"/>
                <a:gd name="T50" fmla="*/ 5 w 214"/>
                <a:gd name="T51" fmla="*/ 25 h 46"/>
                <a:gd name="T52" fmla="*/ 17 w 214"/>
                <a:gd name="T53" fmla="*/ 23 h 46"/>
                <a:gd name="T54" fmla="*/ 46 w 214"/>
                <a:gd name="T55" fmla="*/ 25 h 46"/>
                <a:gd name="T56" fmla="*/ 61 w 214"/>
                <a:gd name="T57" fmla="*/ 23 h 46"/>
                <a:gd name="T58" fmla="*/ 74 w 214"/>
                <a:gd name="T59" fmla="*/ 21 h 46"/>
                <a:gd name="T60" fmla="*/ 84 w 214"/>
                <a:gd name="T61" fmla="*/ 20 h 46"/>
                <a:gd name="T62" fmla="*/ 88 w 214"/>
                <a:gd name="T63" fmla="*/ 19 h 46"/>
                <a:gd name="T64" fmla="*/ 88 w 214"/>
                <a:gd name="T65" fmla="*/ 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4" h="46">
                  <a:moveTo>
                    <a:pt x="93" y="0"/>
                  </a:moveTo>
                  <a:cubicBezTo>
                    <a:pt x="94" y="1"/>
                    <a:pt x="96" y="0"/>
                    <a:pt x="98" y="0"/>
                  </a:cubicBezTo>
                  <a:cubicBezTo>
                    <a:pt x="101" y="1"/>
                    <a:pt x="101" y="2"/>
                    <a:pt x="104" y="3"/>
                  </a:cubicBezTo>
                  <a:cubicBezTo>
                    <a:pt x="105" y="1"/>
                    <a:pt x="108" y="4"/>
                    <a:pt x="108" y="3"/>
                  </a:cubicBezTo>
                  <a:cubicBezTo>
                    <a:pt x="113" y="5"/>
                    <a:pt x="118" y="8"/>
                    <a:pt x="122" y="11"/>
                  </a:cubicBezTo>
                  <a:cubicBezTo>
                    <a:pt x="124" y="12"/>
                    <a:pt x="125" y="16"/>
                    <a:pt x="127" y="17"/>
                  </a:cubicBezTo>
                  <a:cubicBezTo>
                    <a:pt x="129" y="18"/>
                    <a:pt x="133" y="18"/>
                    <a:pt x="135" y="20"/>
                  </a:cubicBezTo>
                  <a:cubicBezTo>
                    <a:pt x="135" y="20"/>
                    <a:pt x="136" y="19"/>
                    <a:pt x="137" y="19"/>
                  </a:cubicBezTo>
                  <a:cubicBezTo>
                    <a:pt x="137" y="19"/>
                    <a:pt x="137" y="19"/>
                    <a:pt x="137" y="20"/>
                  </a:cubicBezTo>
                  <a:cubicBezTo>
                    <a:pt x="138" y="19"/>
                    <a:pt x="138" y="19"/>
                    <a:pt x="139" y="19"/>
                  </a:cubicBezTo>
                  <a:cubicBezTo>
                    <a:pt x="139" y="18"/>
                    <a:pt x="146" y="21"/>
                    <a:pt x="148" y="19"/>
                  </a:cubicBezTo>
                  <a:cubicBezTo>
                    <a:pt x="151" y="21"/>
                    <a:pt x="156" y="18"/>
                    <a:pt x="162" y="19"/>
                  </a:cubicBezTo>
                  <a:cubicBezTo>
                    <a:pt x="164" y="20"/>
                    <a:pt x="171" y="20"/>
                    <a:pt x="174" y="18"/>
                  </a:cubicBezTo>
                  <a:cubicBezTo>
                    <a:pt x="175" y="19"/>
                    <a:pt x="176" y="19"/>
                    <a:pt x="176" y="19"/>
                  </a:cubicBezTo>
                  <a:cubicBezTo>
                    <a:pt x="177" y="19"/>
                    <a:pt x="180" y="18"/>
                    <a:pt x="182" y="19"/>
                  </a:cubicBezTo>
                  <a:cubicBezTo>
                    <a:pt x="182" y="20"/>
                    <a:pt x="186" y="19"/>
                    <a:pt x="188" y="19"/>
                  </a:cubicBezTo>
                  <a:cubicBezTo>
                    <a:pt x="190" y="19"/>
                    <a:pt x="192" y="18"/>
                    <a:pt x="195" y="18"/>
                  </a:cubicBezTo>
                  <a:cubicBezTo>
                    <a:pt x="196" y="18"/>
                    <a:pt x="201" y="19"/>
                    <a:pt x="202" y="18"/>
                  </a:cubicBezTo>
                  <a:cubicBezTo>
                    <a:pt x="206" y="20"/>
                    <a:pt x="212" y="21"/>
                    <a:pt x="214" y="23"/>
                  </a:cubicBezTo>
                  <a:cubicBezTo>
                    <a:pt x="214" y="26"/>
                    <a:pt x="213" y="30"/>
                    <a:pt x="210" y="31"/>
                  </a:cubicBezTo>
                  <a:cubicBezTo>
                    <a:pt x="209" y="32"/>
                    <a:pt x="206" y="31"/>
                    <a:pt x="205" y="31"/>
                  </a:cubicBezTo>
                  <a:cubicBezTo>
                    <a:pt x="204" y="32"/>
                    <a:pt x="202" y="34"/>
                    <a:pt x="200" y="34"/>
                  </a:cubicBezTo>
                  <a:cubicBezTo>
                    <a:pt x="198" y="35"/>
                    <a:pt x="195" y="34"/>
                    <a:pt x="194" y="36"/>
                  </a:cubicBezTo>
                  <a:cubicBezTo>
                    <a:pt x="194" y="36"/>
                    <a:pt x="193" y="35"/>
                    <a:pt x="193" y="35"/>
                  </a:cubicBezTo>
                  <a:cubicBezTo>
                    <a:pt x="192" y="35"/>
                    <a:pt x="184" y="35"/>
                    <a:pt x="184" y="35"/>
                  </a:cubicBezTo>
                  <a:cubicBezTo>
                    <a:pt x="183" y="35"/>
                    <a:pt x="183" y="35"/>
                    <a:pt x="183" y="35"/>
                  </a:cubicBezTo>
                  <a:cubicBezTo>
                    <a:pt x="183" y="35"/>
                    <a:pt x="171" y="36"/>
                    <a:pt x="169" y="35"/>
                  </a:cubicBezTo>
                  <a:cubicBezTo>
                    <a:pt x="167" y="35"/>
                    <a:pt x="166" y="35"/>
                    <a:pt x="165" y="36"/>
                  </a:cubicBezTo>
                  <a:cubicBezTo>
                    <a:pt x="159" y="33"/>
                    <a:pt x="147" y="34"/>
                    <a:pt x="141" y="36"/>
                  </a:cubicBezTo>
                  <a:cubicBezTo>
                    <a:pt x="138" y="36"/>
                    <a:pt x="129" y="36"/>
                    <a:pt x="129" y="36"/>
                  </a:cubicBezTo>
                  <a:cubicBezTo>
                    <a:pt x="129" y="36"/>
                    <a:pt x="128" y="37"/>
                    <a:pt x="128" y="37"/>
                  </a:cubicBezTo>
                  <a:cubicBezTo>
                    <a:pt x="125" y="36"/>
                    <a:pt x="123" y="36"/>
                    <a:pt x="121" y="36"/>
                  </a:cubicBezTo>
                  <a:cubicBezTo>
                    <a:pt x="119" y="36"/>
                    <a:pt x="119" y="37"/>
                    <a:pt x="118" y="38"/>
                  </a:cubicBezTo>
                  <a:cubicBezTo>
                    <a:pt x="118" y="38"/>
                    <a:pt x="118" y="38"/>
                    <a:pt x="118" y="38"/>
                  </a:cubicBezTo>
                  <a:cubicBezTo>
                    <a:pt x="117" y="37"/>
                    <a:pt x="116" y="37"/>
                    <a:pt x="115" y="37"/>
                  </a:cubicBezTo>
                  <a:cubicBezTo>
                    <a:pt x="115" y="38"/>
                    <a:pt x="114" y="38"/>
                    <a:pt x="114" y="38"/>
                  </a:cubicBezTo>
                  <a:cubicBezTo>
                    <a:pt x="112" y="38"/>
                    <a:pt x="109" y="37"/>
                    <a:pt x="107" y="36"/>
                  </a:cubicBezTo>
                  <a:cubicBezTo>
                    <a:pt x="104" y="37"/>
                    <a:pt x="98" y="37"/>
                    <a:pt x="94" y="36"/>
                  </a:cubicBezTo>
                  <a:cubicBezTo>
                    <a:pt x="93" y="36"/>
                    <a:pt x="87" y="37"/>
                    <a:pt x="86" y="38"/>
                  </a:cubicBezTo>
                  <a:cubicBezTo>
                    <a:pt x="85" y="38"/>
                    <a:pt x="81" y="37"/>
                    <a:pt x="80" y="36"/>
                  </a:cubicBezTo>
                  <a:cubicBezTo>
                    <a:pt x="78" y="37"/>
                    <a:pt x="77" y="37"/>
                    <a:pt x="75" y="38"/>
                  </a:cubicBezTo>
                  <a:cubicBezTo>
                    <a:pt x="73" y="38"/>
                    <a:pt x="72" y="37"/>
                    <a:pt x="71" y="37"/>
                  </a:cubicBezTo>
                  <a:cubicBezTo>
                    <a:pt x="66" y="39"/>
                    <a:pt x="55" y="36"/>
                    <a:pt x="51" y="39"/>
                  </a:cubicBezTo>
                  <a:cubicBezTo>
                    <a:pt x="49" y="40"/>
                    <a:pt x="44" y="38"/>
                    <a:pt x="41" y="39"/>
                  </a:cubicBezTo>
                  <a:cubicBezTo>
                    <a:pt x="40" y="39"/>
                    <a:pt x="38" y="39"/>
                    <a:pt x="36" y="40"/>
                  </a:cubicBezTo>
                  <a:cubicBezTo>
                    <a:pt x="36" y="40"/>
                    <a:pt x="35" y="39"/>
                    <a:pt x="34" y="39"/>
                  </a:cubicBezTo>
                  <a:cubicBezTo>
                    <a:pt x="30" y="41"/>
                    <a:pt x="20" y="42"/>
                    <a:pt x="18" y="46"/>
                  </a:cubicBezTo>
                  <a:cubicBezTo>
                    <a:pt x="14" y="45"/>
                    <a:pt x="6" y="43"/>
                    <a:pt x="3" y="39"/>
                  </a:cubicBezTo>
                  <a:cubicBezTo>
                    <a:pt x="2" y="38"/>
                    <a:pt x="3" y="35"/>
                    <a:pt x="2" y="34"/>
                  </a:cubicBezTo>
                  <a:cubicBezTo>
                    <a:pt x="1" y="32"/>
                    <a:pt x="0" y="33"/>
                    <a:pt x="0" y="30"/>
                  </a:cubicBezTo>
                  <a:cubicBezTo>
                    <a:pt x="1" y="28"/>
                    <a:pt x="2" y="27"/>
                    <a:pt x="3" y="25"/>
                  </a:cubicBezTo>
                  <a:cubicBezTo>
                    <a:pt x="4" y="25"/>
                    <a:pt x="4" y="26"/>
                    <a:pt x="5" y="25"/>
                  </a:cubicBezTo>
                  <a:cubicBezTo>
                    <a:pt x="8" y="25"/>
                    <a:pt x="10" y="24"/>
                    <a:pt x="13" y="23"/>
                  </a:cubicBezTo>
                  <a:cubicBezTo>
                    <a:pt x="14" y="23"/>
                    <a:pt x="16" y="24"/>
                    <a:pt x="17" y="23"/>
                  </a:cubicBezTo>
                  <a:cubicBezTo>
                    <a:pt x="23" y="23"/>
                    <a:pt x="28" y="23"/>
                    <a:pt x="34" y="23"/>
                  </a:cubicBezTo>
                  <a:cubicBezTo>
                    <a:pt x="35" y="23"/>
                    <a:pt x="43" y="26"/>
                    <a:pt x="46" y="25"/>
                  </a:cubicBezTo>
                  <a:cubicBezTo>
                    <a:pt x="48" y="24"/>
                    <a:pt x="52" y="23"/>
                    <a:pt x="52" y="23"/>
                  </a:cubicBezTo>
                  <a:cubicBezTo>
                    <a:pt x="53" y="23"/>
                    <a:pt x="59" y="23"/>
                    <a:pt x="61" y="23"/>
                  </a:cubicBezTo>
                  <a:cubicBezTo>
                    <a:pt x="63" y="22"/>
                    <a:pt x="68" y="23"/>
                    <a:pt x="70" y="23"/>
                  </a:cubicBezTo>
                  <a:cubicBezTo>
                    <a:pt x="71" y="22"/>
                    <a:pt x="73" y="21"/>
                    <a:pt x="74" y="21"/>
                  </a:cubicBezTo>
                  <a:cubicBezTo>
                    <a:pt x="77" y="21"/>
                    <a:pt x="79" y="21"/>
                    <a:pt x="82" y="21"/>
                  </a:cubicBezTo>
                  <a:cubicBezTo>
                    <a:pt x="83" y="21"/>
                    <a:pt x="83" y="21"/>
                    <a:pt x="84" y="20"/>
                  </a:cubicBezTo>
                  <a:cubicBezTo>
                    <a:pt x="85" y="21"/>
                    <a:pt x="84" y="21"/>
                    <a:pt x="86" y="21"/>
                  </a:cubicBezTo>
                  <a:cubicBezTo>
                    <a:pt x="86" y="21"/>
                    <a:pt x="87" y="20"/>
                    <a:pt x="88" y="19"/>
                  </a:cubicBezTo>
                  <a:cubicBezTo>
                    <a:pt x="88" y="18"/>
                    <a:pt x="89" y="17"/>
                    <a:pt x="89" y="16"/>
                  </a:cubicBezTo>
                  <a:cubicBezTo>
                    <a:pt x="86" y="13"/>
                    <a:pt x="90" y="5"/>
                    <a:pt x="88" y="4"/>
                  </a:cubicBezTo>
                  <a:cubicBezTo>
                    <a:pt x="89" y="2"/>
                    <a:pt x="91" y="1"/>
                    <a:pt x="9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" name="Freeform 55"/>
            <p:cNvSpPr>
              <a:spLocks noEditPoints="1"/>
            </p:cNvSpPr>
            <p:nvPr/>
          </p:nvSpPr>
          <p:spPr bwMode="auto">
            <a:xfrm>
              <a:off x="5186363" y="3152776"/>
              <a:ext cx="823913" cy="525463"/>
            </a:xfrm>
            <a:custGeom>
              <a:avLst/>
              <a:gdLst>
                <a:gd name="T0" fmla="*/ 257 w 272"/>
                <a:gd name="T1" fmla="*/ 115 h 172"/>
                <a:gd name="T2" fmla="*/ 219 w 272"/>
                <a:gd name="T3" fmla="*/ 115 h 172"/>
                <a:gd name="T4" fmla="*/ 187 w 272"/>
                <a:gd name="T5" fmla="*/ 113 h 172"/>
                <a:gd name="T6" fmla="*/ 171 w 272"/>
                <a:gd name="T7" fmla="*/ 112 h 172"/>
                <a:gd name="T8" fmla="*/ 125 w 272"/>
                <a:gd name="T9" fmla="*/ 112 h 172"/>
                <a:gd name="T10" fmla="*/ 139 w 272"/>
                <a:gd name="T11" fmla="*/ 100 h 172"/>
                <a:gd name="T12" fmla="*/ 162 w 272"/>
                <a:gd name="T13" fmla="*/ 101 h 172"/>
                <a:gd name="T14" fmla="*/ 183 w 272"/>
                <a:gd name="T15" fmla="*/ 101 h 172"/>
                <a:gd name="T16" fmla="*/ 185 w 272"/>
                <a:gd name="T17" fmla="*/ 58 h 172"/>
                <a:gd name="T18" fmla="*/ 186 w 272"/>
                <a:gd name="T19" fmla="*/ 32 h 172"/>
                <a:gd name="T20" fmla="*/ 194 w 272"/>
                <a:gd name="T21" fmla="*/ 0 h 172"/>
                <a:gd name="T22" fmla="*/ 168 w 272"/>
                <a:gd name="T23" fmla="*/ 1 h 172"/>
                <a:gd name="T24" fmla="*/ 143 w 272"/>
                <a:gd name="T25" fmla="*/ 3 h 172"/>
                <a:gd name="T26" fmla="*/ 114 w 272"/>
                <a:gd name="T27" fmla="*/ 4 h 172"/>
                <a:gd name="T28" fmla="*/ 95 w 272"/>
                <a:gd name="T29" fmla="*/ 2 h 172"/>
                <a:gd name="T30" fmla="*/ 63 w 272"/>
                <a:gd name="T31" fmla="*/ 5 h 172"/>
                <a:gd name="T32" fmla="*/ 62 w 272"/>
                <a:gd name="T33" fmla="*/ 22 h 172"/>
                <a:gd name="T34" fmla="*/ 67 w 272"/>
                <a:gd name="T35" fmla="*/ 50 h 172"/>
                <a:gd name="T36" fmla="*/ 66 w 272"/>
                <a:gd name="T37" fmla="*/ 63 h 172"/>
                <a:gd name="T38" fmla="*/ 67 w 272"/>
                <a:gd name="T39" fmla="*/ 82 h 172"/>
                <a:gd name="T40" fmla="*/ 62 w 272"/>
                <a:gd name="T41" fmla="*/ 106 h 172"/>
                <a:gd name="T42" fmla="*/ 75 w 272"/>
                <a:gd name="T43" fmla="*/ 101 h 172"/>
                <a:gd name="T44" fmla="*/ 109 w 272"/>
                <a:gd name="T45" fmla="*/ 102 h 172"/>
                <a:gd name="T46" fmla="*/ 99 w 272"/>
                <a:gd name="T47" fmla="*/ 112 h 172"/>
                <a:gd name="T48" fmla="*/ 71 w 272"/>
                <a:gd name="T49" fmla="*/ 116 h 172"/>
                <a:gd name="T50" fmla="*/ 43 w 272"/>
                <a:gd name="T51" fmla="*/ 120 h 172"/>
                <a:gd name="T52" fmla="*/ 23 w 272"/>
                <a:gd name="T53" fmla="*/ 122 h 172"/>
                <a:gd name="T54" fmla="*/ 4 w 272"/>
                <a:gd name="T55" fmla="*/ 129 h 172"/>
                <a:gd name="T56" fmla="*/ 28 w 272"/>
                <a:gd name="T57" fmla="*/ 143 h 172"/>
                <a:gd name="T58" fmla="*/ 42 w 272"/>
                <a:gd name="T59" fmla="*/ 138 h 172"/>
                <a:gd name="T60" fmla="*/ 62 w 272"/>
                <a:gd name="T61" fmla="*/ 133 h 172"/>
                <a:gd name="T62" fmla="*/ 93 w 272"/>
                <a:gd name="T63" fmla="*/ 127 h 172"/>
                <a:gd name="T64" fmla="*/ 92 w 272"/>
                <a:gd name="T65" fmla="*/ 141 h 172"/>
                <a:gd name="T66" fmla="*/ 86 w 272"/>
                <a:gd name="T67" fmla="*/ 156 h 172"/>
                <a:gd name="T68" fmla="*/ 100 w 272"/>
                <a:gd name="T69" fmla="*/ 153 h 172"/>
                <a:gd name="T70" fmla="*/ 119 w 272"/>
                <a:gd name="T71" fmla="*/ 126 h 172"/>
                <a:gd name="T72" fmla="*/ 138 w 272"/>
                <a:gd name="T73" fmla="*/ 130 h 172"/>
                <a:gd name="T74" fmla="*/ 150 w 272"/>
                <a:gd name="T75" fmla="*/ 150 h 172"/>
                <a:gd name="T76" fmla="*/ 170 w 272"/>
                <a:gd name="T77" fmla="*/ 159 h 172"/>
                <a:gd name="T78" fmla="*/ 172 w 272"/>
                <a:gd name="T79" fmla="*/ 128 h 172"/>
                <a:gd name="T80" fmla="*/ 209 w 272"/>
                <a:gd name="T81" fmla="*/ 134 h 172"/>
                <a:gd name="T82" fmla="*/ 229 w 272"/>
                <a:gd name="T83" fmla="*/ 144 h 172"/>
                <a:gd name="T84" fmla="*/ 238 w 272"/>
                <a:gd name="T85" fmla="*/ 146 h 172"/>
                <a:gd name="T86" fmla="*/ 266 w 272"/>
                <a:gd name="T87" fmla="*/ 140 h 172"/>
                <a:gd name="T88" fmla="*/ 170 w 272"/>
                <a:gd name="T89" fmla="*/ 55 h 172"/>
                <a:gd name="T90" fmla="*/ 139 w 272"/>
                <a:gd name="T91" fmla="*/ 55 h 172"/>
                <a:gd name="T92" fmla="*/ 107 w 272"/>
                <a:gd name="T93" fmla="*/ 58 h 172"/>
                <a:gd name="T94" fmla="*/ 87 w 272"/>
                <a:gd name="T95" fmla="*/ 60 h 172"/>
                <a:gd name="T96" fmla="*/ 104 w 272"/>
                <a:gd name="T97" fmla="*/ 48 h 172"/>
                <a:gd name="T98" fmla="*/ 135 w 272"/>
                <a:gd name="T99" fmla="*/ 45 h 172"/>
                <a:gd name="T100" fmla="*/ 166 w 272"/>
                <a:gd name="T101" fmla="*/ 44 h 172"/>
                <a:gd name="T102" fmla="*/ 94 w 272"/>
                <a:gd name="T103" fmla="*/ 23 h 172"/>
                <a:gd name="T104" fmla="*/ 135 w 272"/>
                <a:gd name="T105" fmla="*/ 20 h 172"/>
                <a:gd name="T106" fmla="*/ 174 w 272"/>
                <a:gd name="T107" fmla="*/ 19 h 172"/>
                <a:gd name="T108" fmla="*/ 102 w 272"/>
                <a:gd name="T109" fmla="*/ 32 h 172"/>
                <a:gd name="T110" fmla="*/ 94 w 272"/>
                <a:gd name="T111" fmla="*/ 23 h 172"/>
                <a:gd name="T112" fmla="*/ 95 w 272"/>
                <a:gd name="T113" fmla="*/ 85 h 172"/>
                <a:gd name="T114" fmla="*/ 82 w 272"/>
                <a:gd name="T115" fmla="*/ 82 h 172"/>
                <a:gd name="T116" fmla="*/ 106 w 272"/>
                <a:gd name="T117" fmla="*/ 75 h 172"/>
                <a:gd name="T118" fmla="*/ 149 w 272"/>
                <a:gd name="T119" fmla="*/ 71 h 172"/>
                <a:gd name="T120" fmla="*/ 170 w 272"/>
                <a:gd name="T121" fmla="*/ 81 h 172"/>
                <a:gd name="T122" fmla="*/ 133 w 272"/>
                <a:gd name="T123" fmla="*/ 8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2" h="172">
                  <a:moveTo>
                    <a:pt x="270" y="130"/>
                  </a:moveTo>
                  <a:cubicBezTo>
                    <a:pt x="272" y="123"/>
                    <a:pt x="264" y="119"/>
                    <a:pt x="266" y="115"/>
                  </a:cubicBezTo>
                  <a:cubicBezTo>
                    <a:pt x="265" y="114"/>
                    <a:pt x="264" y="112"/>
                    <a:pt x="262" y="112"/>
                  </a:cubicBezTo>
                  <a:cubicBezTo>
                    <a:pt x="261" y="112"/>
                    <a:pt x="258" y="115"/>
                    <a:pt x="257" y="115"/>
                  </a:cubicBezTo>
                  <a:cubicBezTo>
                    <a:pt x="255" y="116"/>
                    <a:pt x="241" y="114"/>
                    <a:pt x="239" y="113"/>
                  </a:cubicBezTo>
                  <a:cubicBezTo>
                    <a:pt x="237" y="113"/>
                    <a:pt x="237" y="115"/>
                    <a:pt x="235" y="115"/>
                  </a:cubicBezTo>
                  <a:cubicBezTo>
                    <a:pt x="234" y="116"/>
                    <a:pt x="231" y="115"/>
                    <a:pt x="231" y="115"/>
                  </a:cubicBezTo>
                  <a:cubicBezTo>
                    <a:pt x="230" y="114"/>
                    <a:pt x="220" y="116"/>
                    <a:pt x="219" y="115"/>
                  </a:cubicBezTo>
                  <a:cubicBezTo>
                    <a:pt x="218" y="115"/>
                    <a:pt x="218" y="114"/>
                    <a:pt x="217" y="114"/>
                  </a:cubicBezTo>
                  <a:cubicBezTo>
                    <a:pt x="213" y="117"/>
                    <a:pt x="206" y="114"/>
                    <a:pt x="202" y="113"/>
                  </a:cubicBezTo>
                  <a:cubicBezTo>
                    <a:pt x="200" y="114"/>
                    <a:pt x="193" y="113"/>
                    <a:pt x="193" y="113"/>
                  </a:cubicBezTo>
                  <a:cubicBezTo>
                    <a:pt x="191" y="113"/>
                    <a:pt x="189" y="113"/>
                    <a:pt x="187" y="113"/>
                  </a:cubicBezTo>
                  <a:cubicBezTo>
                    <a:pt x="186" y="113"/>
                    <a:pt x="186" y="112"/>
                    <a:pt x="185" y="112"/>
                  </a:cubicBezTo>
                  <a:cubicBezTo>
                    <a:pt x="184" y="114"/>
                    <a:pt x="183" y="112"/>
                    <a:pt x="181" y="113"/>
                  </a:cubicBezTo>
                  <a:cubicBezTo>
                    <a:pt x="180" y="113"/>
                    <a:pt x="179" y="113"/>
                    <a:pt x="179" y="113"/>
                  </a:cubicBezTo>
                  <a:cubicBezTo>
                    <a:pt x="176" y="112"/>
                    <a:pt x="175" y="113"/>
                    <a:pt x="171" y="112"/>
                  </a:cubicBezTo>
                  <a:cubicBezTo>
                    <a:pt x="169" y="112"/>
                    <a:pt x="166" y="112"/>
                    <a:pt x="164" y="112"/>
                  </a:cubicBezTo>
                  <a:cubicBezTo>
                    <a:pt x="164" y="112"/>
                    <a:pt x="155" y="110"/>
                    <a:pt x="154" y="110"/>
                  </a:cubicBezTo>
                  <a:cubicBezTo>
                    <a:pt x="153" y="111"/>
                    <a:pt x="153" y="112"/>
                    <a:pt x="151" y="111"/>
                  </a:cubicBezTo>
                  <a:cubicBezTo>
                    <a:pt x="144" y="109"/>
                    <a:pt x="131" y="110"/>
                    <a:pt x="125" y="112"/>
                  </a:cubicBezTo>
                  <a:cubicBezTo>
                    <a:pt x="125" y="112"/>
                    <a:pt x="124" y="111"/>
                    <a:pt x="124" y="111"/>
                  </a:cubicBezTo>
                  <a:cubicBezTo>
                    <a:pt x="124" y="108"/>
                    <a:pt x="125" y="101"/>
                    <a:pt x="129" y="100"/>
                  </a:cubicBezTo>
                  <a:cubicBezTo>
                    <a:pt x="132" y="99"/>
                    <a:pt x="132" y="100"/>
                    <a:pt x="135" y="101"/>
                  </a:cubicBezTo>
                  <a:cubicBezTo>
                    <a:pt x="137" y="101"/>
                    <a:pt x="138" y="100"/>
                    <a:pt x="139" y="100"/>
                  </a:cubicBezTo>
                  <a:cubicBezTo>
                    <a:pt x="140" y="100"/>
                    <a:pt x="140" y="100"/>
                    <a:pt x="141" y="100"/>
                  </a:cubicBezTo>
                  <a:cubicBezTo>
                    <a:pt x="141" y="100"/>
                    <a:pt x="142" y="100"/>
                    <a:pt x="142" y="100"/>
                  </a:cubicBezTo>
                  <a:cubicBezTo>
                    <a:pt x="147" y="101"/>
                    <a:pt x="147" y="101"/>
                    <a:pt x="147" y="101"/>
                  </a:cubicBezTo>
                  <a:cubicBezTo>
                    <a:pt x="149" y="101"/>
                    <a:pt x="161" y="101"/>
                    <a:pt x="162" y="101"/>
                  </a:cubicBezTo>
                  <a:cubicBezTo>
                    <a:pt x="165" y="101"/>
                    <a:pt x="168" y="101"/>
                    <a:pt x="170" y="101"/>
                  </a:cubicBezTo>
                  <a:cubicBezTo>
                    <a:pt x="173" y="103"/>
                    <a:pt x="174" y="105"/>
                    <a:pt x="175" y="106"/>
                  </a:cubicBezTo>
                  <a:cubicBezTo>
                    <a:pt x="175" y="106"/>
                    <a:pt x="176" y="106"/>
                    <a:pt x="177" y="106"/>
                  </a:cubicBezTo>
                  <a:cubicBezTo>
                    <a:pt x="179" y="104"/>
                    <a:pt x="181" y="102"/>
                    <a:pt x="183" y="101"/>
                  </a:cubicBezTo>
                  <a:cubicBezTo>
                    <a:pt x="185" y="99"/>
                    <a:pt x="186" y="91"/>
                    <a:pt x="185" y="87"/>
                  </a:cubicBezTo>
                  <a:cubicBezTo>
                    <a:pt x="185" y="86"/>
                    <a:pt x="181" y="84"/>
                    <a:pt x="183" y="81"/>
                  </a:cubicBezTo>
                  <a:cubicBezTo>
                    <a:pt x="183" y="80"/>
                    <a:pt x="183" y="75"/>
                    <a:pt x="183" y="75"/>
                  </a:cubicBezTo>
                  <a:cubicBezTo>
                    <a:pt x="185" y="72"/>
                    <a:pt x="186" y="61"/>
                    <a:pt x="185" y="58"/>
                  </a:cubicBezTo>
                  <a:cubicBezTo>
                    <a:pt x="185" y="57"/>
                    <a:pt x="184" y="56"/>
                    <a:pt x="184" y="55"/>
                  </a:cubicBezTo>
                  <a:cubicBezTo>
                    <a:pt x="184" y="55"/>
                    <a:pt x="184" y="50"/>
                    <a:pt x="184" y="49"/>
                  </a:cubicBezTo>
                  <a:cubicBezTo>
                    <a:pt x="185" y="47"/>
                    <a:pt x="186" y="44"/>
                    <a:pt x="186" y="41"/>
                  </a:cubicBezTo>
                  <a:cubicBezTo>
                    <a:pt x="187" y="37"/>
                    <a:pt x="185" y="36"/>
                    <a:pt x="186" y="32"/>
                  </a:cubicBezTo>
                  <a:cubicBezTo>
                    <a:pt x="187" y="32"/>
                    <a:pt x="186" y="31"/>
                    <a:pt x="187" y="31"/>
                  </a:cubicBezTo>
                  <a:cubicBezTo>
                    <a:pt x="187" y="28"/>
                    <a:pt x="189" y="27"/>
                    <a:pt x="191" y="25"/>
                  </a:cubicBezTo>
                  <a:cubicBezTo>
                    <a:pt x="194" y="21"/>
                    <a:pt x="198" y="15"/>
                    <a:pt x="199" y="9"/>
                  </a:cubicBezTo>
                  <a:cubicBezTo>
                    <a:pt x="197" y="6"/>
                    <a:pt x="197" y="2"/>
                    <a:pt x="194" y="0"/>
                  </a:cubicBezTo>
                  <a:cubicBezTo>
                    <a:pt x="193" y="0"/>
                    <a:pt x="192" y="0"/>
                    <a:pt x="191" y="0"/>
                  </a:cubicBezTo>
                  <a:cubicBezTo>
                    <a:pt x="190" y="2"/>
                    <a:pt x="188" y="1"/>
                    <a:pt x="187" y="1"/>
                  </a:cubicBezTo>
                  <a:cubicBezTo>
                    <a:pt x="184" y="4"/>
                    <a:pt x="180" y="4"/>
                    <a:pt x="176" y="3"/>
                  </a:cubicBezTo>
                  <a:cubicBezTo>
                    <a:pt x="174" y="5"/>
                    <a:pt x="169" y="2"/>
                    <a:pt x="168" y="1"/>
                  </a:cubicBezTo>
                  <a:cubicBezTo>
                    <a:pt x="168" y="2"/>
                    <a:pt x="165" y="2"/>
                    <a:pt x="164" y="2"/>
                  </a:cubicBezTo>
                  <a:cubicBezTo>
                    <a:pt x="164" y="2"/>
                    <a:pt x="161" y="1"/>
                    <a:pt x="161" y="2"/>
                  </a:cubicBezTo>
                  <a:cubicBezTo>
                    <a:pt x="158" y="2"/>
                    <a:pt x="151" y="2"/>
                    <a:pt x="148" y="4"/>
                  </a:cubicBezTo>
                  <a:cubicBezTo>
                    <a:pt x="146" y="4"/>
                    <a:pt x="145" y="3"/>
                    <a:pt x="143" y="3"/>
                  </a:cubicBezTo>
                  <a:cubicBezTo>
                    <a:pt x="140" y="2"/>
                    <a:pt x="140" y="4"/>
                    <a:pt x="137" y="3"/>
                  </a:cubicBezTo>
                  <a:cubicBezTo>
                    <a:pt x="137" y="3"/>
                    <a:pt x="137" y="3"/>
                    <a:pt x="137" y="3"/>
                  </a:cubicBezTo>
                  <a:cubicBezTo>
                    <a:pt x="134" y="3"/>
                    <a:pt x="131" y="1"/>
                    <a:pt x="128" y="2"/>
                  </a:cubicBezTo>
                  <a:cubicBezTo>
                    <a:pt x="124" y="3"/>
                    <a:pt x="117" y="3"/>
                    <a:pt x="114" y="4"/>
                  </a:cubicBezTo>
                  <a:cubicBezTo>
                    <a:pt x="113" y="3"/>
                    <a:pt x="113" y="3"/>
                    <a:pt x="112" y="3"/>
                  </a:cubicBezTo>
                  <a:cubicBezTo>
                    <a:pt x="109" y="4"/>
                    <a:pt x="108" y="4"/>
                    <a:pt x="106" y="4"/>
                  </a:cubicBezTo>
                  <a:cubicBezTo>
                    <a:pt x="104" y="4"/>
                    <a:pt x="100" y="3"/>
                    <a:pt x="100" y="2"/>
                  </a:cubicBezTo>
                  <a:cubicBezTo>
                    <a:pt x="98" y="2"/>
                    <a:pt x="96" y="2"/>
                    <a:pt x="95" y="2"/>
                  </a:cubicBezTo>
                  <a:cubicBezTo>
                    <a:pt x="94" y="3"/>
                    <a:pt x="84" y="2"/>
                    <a:pt x="82" y="4"/>
                  </a:cubicBezTo>
                  <a:cubicBezTo>
                    <a:pt x="80" y="4"/>
                    <a:pt x="78" y="4"/>
                    <a:pt x="76" y="4"/>
                  </a:cubicBezTo>
                  <a:cubicBezTo>
                    <a:pt x="73" y="4"/>
                    <a:pt x="71" y="4"/>
                    <a:pt x="67" y="6"/>
                  </a:cubicBezTo>
                  <a:cubicBezTo>
                    <a:pt x="66" y="6"/>
                    <a:pt x="65" y="5"/>
                    <a:pt x="63" y="5"/>
                  </a:cubicBezTo>
                  <a:cubicBezTo>
                    <a:pt x="61" y="7"/>
                    <a:pt x="58" y="9"/>
                    <a:pt x="55" y="10"/>
                  </a:cubicBezTo>
                  <a:cubicBezTo>
                    <a:pt x="55" y="12"/>
                    <a:pt x="55" y="13"/>
                    <a:pt x="56" y="14"/>
                  </a:cubicBezTo>
                  <a:cubicBezTo>
                    <a:pt x="57" y="14"/>
                    <a:pt x="61" y="18"/>
                    <a:pt x="62" y="19"/>
                  </a:cubicBezTo>
                  <a:cubicBezTo>
                    <a:pt x="62" y="20"/>
                    <a:pt x="62" y="22"/>
                    <a:pt x="62" y="22"/>
                  </a:cubicBezTo>
                  <a:cubicBezTo>
                    <a:pt x="63" y="23"/>
                    <a:pt x="63" y="26"/>
                    <a:pt x="63" y="26"/>
                  </a:cubicBezTo>
                  <a:cubicBezTo>
                    <a:pt x="66" y="29"/>
                    <a:pt x="65" y="31"/>
                    <a:pt x="66" y="35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5" y="45"/>
                    <a:pt x="66" y="49"/>
                    <a:pt x="67" y="50"/>
                  </a:cubicBezTo>
                  <a:cubicBezTo>
                    <a:pt x="67" y="51"/>
                    <a:pt x="66" y="52"/>
                    <a:pt x="66" y="52"/>
                  </a:cubicBezTo>
                  <a:cubicBezTo>
                    <a:pt x="67" y="54"/>
                    <a:pt x="67" y="56"/>
                    <a:pt x="67" y="58"/>
                  </a:cubicBezTo>
                  <a:cubicBezTo>
                    <a:pt x="67" y="58"/>
                    <a:pt x="67" y="59"/>
                    <a:pt x="67" y="59"/>
                  </a:cubicBezTo>
                  <a:cubicBezTo>
                    <a:pt x="67" y="60"/>
                    <a:pt x="67" y="62"/>
                    <a:pt x="66" y="63"/>
                  </a:cubicBezTo>
                  <a:cubicBezTo>
                    <a:pt x="66" y="64"/>
                    <a:pt x="67" y="65"/>
                    <a:pt x="67" y="66"/>
                  </a:cubicBezTo>
                  <a:cubicBezTo>
                    <a:pt x="66" y="66"/>
                    <a:pt x="66" y="67"/>
                    <a:pt x="65" y="68"/>
                  </a:cubicBezTo>
                  <a:cubicBezTo>
                    <a:pt x="66" y="71"/>
                    <a:pt x="68" y="80"/>
                    <a:pt x="66" y="82"/>
                  </a:cubicBezTo>
                  <a:cubicBezTo>
                    <a:pt x="67" y="82"/>
                    <a:pt x="66" y="82"/>
                    <a:pt x="67" y="82"/>
                  </a:cubicBezTo>
                  <a:cubicBezTo>
                    <a:pt x="67" y="83"/>
                    <a:pt x="66" y="87"/>
                    <a:pt x="66" y="88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6" y="88"/>
                    <a:pt x="66" y="93"/>
                    <a:pt x="66" y="93"/>
                  </a:cubicBezTo>
                  <a:cubicBezTo>
                    <a:pt x="65" y="98"/>
                    <a:pt x="64" y="102"/>
                    <a:pt x="62" y="106"/>
                  </a:cubicBezTo>
                  <a:cubicBezTo>
                    <a:pt x="62" y="107"/>
                    <a:pt x="62" y="113"/>
                    <a:pt x="62" y="113"/>
                  </a:cubicBezTo>
                  <a:cubicBezTo>
                    <a:pt x="63" y="114"/>
                    <a:pt x="64" y="114"/>
                    <a:pt x="65" y="114"/>
                  </a:cubicBezTo>
                  <a:cubicBezTo>
                    <a:pt x="65" y="114"/>
                    <a:pt x="67" y="114"/>
                    <a:pt x="67" y="113"/>
                  </a:cubicBezTo>
                  <a:cubicBezTo>
                    <a:pt x="70" y="112"/>
                    <a:pt x="74" y="103"/>
                    <a:pt x="75" y="101"/>
                  </a:cubicBezTo>
                  <a:cubicBezTo>
                    <a:pt x="79" y="102"/>
                    <a:pt x="80" y="107"/>
                    <a:pt x="87" y="106"/>
                  </a:cubicBezTo>
                  <a:cubicBezTo>
                    <a:pt x="90" y="105"/>
                    <a:pt x="91" y="106"/>
                    <a:pt x="94" y="105"/>
                  </a:cubicBezTo>
                  <a:cubicBezTo>
                    <a:pt x="95" y="105"/>
                    <a:pt x="97" y="103"/>
                    <a:pt x="98" y="102"/>
                  </a:cubicBezTo>
                  <a:cubicBezTo>
                    <a:pt x="101" y="101"/>
                    <a:pt x="107" y="101"/>
                    <a:pt x="109" y="102"/>
                  </a:cubicBezTo>
                  <a:cubicBezTo>
                    <a:pt x="111" y="102"/>
                    <a:pt x="113" y="100"/>
                    <a:pt x="116" y="102"/>
                  </a:cubicBezTo>
                  <a:cubicBezTo>
                    <a:pt x="116" y="102"/>
                    <a:pt x="116" y="102"/>
                    <a:pt x="116" y="102"/>
                  </a:cubicBezTo>
                  <a:cubicBezTo>
                    <a:pt x="114" y="104"/>
                    <a:pt x="109" y="110"/>
                    <a:pt x="108" y="111"/>
                  </a:cubicBezTo>
                  <a:cubicBezTo>
                    <a:pt x="105" y="112"/>
                    <a:pt x="101" y="112"/>
                    <a:pt x="99" y="112"/>
                  </a:cubicBezTo>
                  <a:cubicBezTo>
                    <a:pt x="98" y="112"/>
                    <a:pt x="96" y="112"/>
                    <a:pt x="96" y="112"/>
                  </a:cubicBezTo>
                  <a:cubicBezTo>
                    <a:pt x="95" y="113"/>
                    <a:pt x="92" y="113"/>
                    <a:pt x="90" y="114"/>
                  </a:cubicBezTo>
                  <a:cubicBezTo>
                    <a:pt x="86" y="115"/>
                    <a:pt x="83" y="112"/>
                    <a:pt x="80" y="113"/>
                  </a:cubicBezTo>
                  <a:cubicBezTo>
                    <a:pt x="76" y="115"/>
                    <a:pt x="73" y="115"/>
                    <a:pt x="71" y="116"/>
                  </a:cubicBezTo>
                  <a:cubicBezTo>
                    <a:pt x="70" y="116"/>
                    <a:pt x="69" y="116"/>
                    <a:pt x="68" y="116"/>
                  </a:cubicBezTo>
                  <a:cubicBezTo>
                    <a:pt x="67" y="117"/>
                    <a:pt x="64" y="118"/>
                    <a:pt x="62" y="118"/>
                  </a:cubicBezTo>
                  <a:cubicBezTo>
                    <a:pt x="58" y="119"/>
                    <a:pt x="55" y="118"/>
                    <a:pt x="53" y="119"/>
                  </a:cubicBezTo>
                  <a:cubicBezTo>
                    <a:pt x="49" y="120"/>
                    <a:pt x="46" y="119"/>
                    <a:pt x="43" y="120"/>
                  </a:cubicBezTo>
                  <a:cubicBezTo>
                    <a:pt x="43" y="120"/>
                    <a:pt x="42" y="120"/>
                    <a:pt x="41" y="120"/>
                  </a:cubicBezTo>
                  <a:cubicBezTo>
                    <a:pt x="39" y="120"/>
                    <a:pt x="35" y="120"/>
                    <a:pt x="34" y="121"/>
                  </a:cubicBezTo>
                  <a:cubicBezTo>
                    <a:pt x="33" y="121"/>
                    <a:pt x="32" y="122"/>
                    <a:pt x="31" y="123"/>
                  </a:cubicBezTo>
                  <a:cubicBezTo>
                    <a:pt x="29" y="123"/>
                    <a:pt x="24" y="122"/>
                    <a:pt x="23" y="122"/>
                  </a:cubicBezTo>
                  <a:cubicBezTo>
                    <a:pt x="22" y="123"/>
                    <a:pt x="19" y="122"/>
                    <a:pt x="17" y="123"/>
                  </a:cubicBezTo>
                  <a:cubicBezTo>
                    <a:pt x="12" y="124"/>
                    <a:pt x="10" y="124"/>
                    <a:pt x="6" y="124"/>
                  </a:cubicBezTo>
                  <a:cubicBezTo>
                    <a:pt x="5" y="125"/>
                    <a:pt x="5" y="125"/>
                    <a:pt x="4" y="126"/>
                  </a:cubicBezTo>
                  <a:cubicBezTo>
                    <a:pt x="4" y="127"/>
                    <a:pt x="4" y="128"/>
                    <a:pt x="4" y="129"/>
                  </a:cubicBezTo>
                  <a:cubicBezTo>
                    <a:pt x="3" y="130"/>
                    <a:pt x="2" y="132"/>
                    <a:pt x="2" y="133"/>
                  </a:cubicBezTo>
                  <a:cubicBezTo>
                    <a:pt x="0" y="139"/>
                    <a:pt x="4" y="143"/>
                    <a:pt x="7" y="147"/>
                  </a:cubicBezTo>
                  <a:cubicBezTo>
                    <a:pt x="12" y="147"/>
                    <a:pt x="19" y="146"/>
                    <a:pt x="23" y="143"/>
                  </a:cubicBezTo>
                  <a:cubicBezTo>
                    <a:pt x="23" y="143"/>
                    <a:pt x="28" y="143"/>
                    <a:pt x="28" y="143"/>
                  </a:cubicBezTo>
                  <a:cubicBezTo>
                    <a:pt x="29" y="143"/>
                    <a:pt x="31" y="141"/>
                    <a:pt x="32" y="140"/>
                  </a:cubicBezTo>
                  <a:cubicBezTo>
                    <a:pt x="32" y="140"/>
                    <a:pt x="32" y="140"/>
                    <a:pt x="32" y="140"/>
                  </a:cubicBezTo>
                  <a:cubicBezTo>
                    <a:pt x="35" y="140"/>
                    <a:pt x="37" y="139"/>
                    <a:pt x="39" y="138"/>
                  </a:cubicBezTo>
                  <a:cubicBezTo>
                    <a:pt x="40" y="138"/>
                    <a:pt x="41" y="138"/>
                    <a:pt x="42" y="138"/>
                  </a:cubicBezTo>
                  <a:cubicBezTo>
                    <a:pt x="43" y="138"/>
                    <a:pt x="44" y="137"/>
                    <a:pt x="45" y="137"/>
                  </a:cubicBezTo>
                  <a:cubicBezTo>
                    <a:pt x="46" y="136"/>
                    <a:pt x="49" y="137"/>
                    <a:pt x="49" y="137"/>
                  </a:cubicBezTo>
                  <a:cubicBezTo>
                    <a:pt x="51" y="136"/>
                    <a:pt x="53" y="135"/>
                    <a:pt x="55" y="134"/>
                  </a:cubicBezTo>
                  <a:cubicBezTo>
                    <a:pt x="55" y="134"/>
                    <a:pt x="62" y="134"/>
                    <a:pt x="62" y="133"/>
                  </a:cubicBezTo>
                  <a:cubicBezTo>
                    <a:pt x="62" y="133"/>
                    <a:pt x="63" y="133"/>
                    <a:pt x="63" y="133"/>
                  </a:cubicBezTo>
                  <a:cubicBezTo>
                    <a:pt x="65" y="132"/>
                    <a:pt x="68" y="132"/>
                    <a:pt x="70" y="131"/>
                  </a:cubicBezTo>
                  <a:cubicBezTo>
                    <a:pt x="74" y="130"/>
                    <a:pt x="82" y="127"/>
                    <a:pt x="88" y="128"/>
                  </a:cubicBezTo>
                  <a:cubicBezTo>
                    <a:pt x="90" y="128"/>
                    <a:pt x="92" y="126"/>
                    <a:pt x="93" y="127"/>
                  </a:cubicBezTo>
                  <a:cubicBezTo>
                    <a:pt x="94" y="127"/>
                    <a:pt x="96" y="128"/>
                    <a:pt x="97" y="128"/>
                  </a:cubicBezTo>
                  <a:cubicBezTo>
                    <a:pt x="98" y="129"/>
                    <a:pt x="97" y="128"/>
                    <a:pt x="98" y="129"/>
                  </a:cubicBezTo>
                  <a:cubicBezTo>
                    <a:pt x="98" y="130"/>
                    <a:pt x="96" y="131"/>
                    <a:pt x="96" y="133"/>
                  </a:cubicBezTo>
                  <a:cubicBezTo>
                    <a:pt x="94" y="136"/>
                    <a:pt x="94" y="138"/>
                    <a:pt x="92" y="141"/>
                  </a:cubicBezTo>
                  <a:cubicBezTo>
                    <a:pt x="91" y="142"/>
                    <a:pt x="90" y="142"/>
                    <a:pt x="90" y="143"/>
                  </a:cubicBezTo>
                  <a:cubicBezTo>
                    <a:pt x="90" y="144"/>
                    <a:pt x="90" y="145"/>
                    <a:pt x="90" y="145"/>
                  </a:cubicBezTo>
                  <a:cubicBezTo>
                    <a:pt x="89" y="146"/>
                    <a:pt x="88" y="148"/>
                    <a:pt x="87" y="149"/>
                  </a:cubicBezTo>
                  <a:cubicBezTo>
                    <a:pt x="87" y="151"/>
                    <a:pt x="87" y="155"/>
                    <a:pt x="86" y="156"/>
                  </a:cubicBezTo>
                  <a:cubicBezTo>
                    <a:pt x="87" y="158"/>
                    <a:pt x="87" y="159"/>
                    <a:pt x="88" y="160"/>
                  </a:cubicBezTo>
                  <a:cubicBezTo>
                    <a:pt x="90" y="161"/>
                    <a:pt x="92" y="163"/>
                    <a:pt x="94" y="163"/>
                  </a:cubicBezTo>
                  <a:cubicBezTo>
                    <a:pt x="95" y="160"/>
                    <a:pt x="97" y="157"/>
                    <a:pt x="98" y="155"/>
                  </a:cubicBezTo>
                  <a:cubicBezTo>
                    <a:pt x="99" y="154"/>
                    <a:pt x="100" y="153"/>
                    <a:pt x="100" y="153"/>
                  </a:cubicBezTo>
                  <a:cubicBezTo>
                    <a:pt x="100" y="153"/>
                    <a:pt x="100" y="152"/>
                    <a:pt x="100" y="151"/>
                  </a:cubicBezTo>
                  <a:cubicBezTo>
                    <a:pt x="102" y="149"/>
                    <a:pt x="107" y="146"/>
                    <a:pt x="108" y="144"/>
                  </a:cubicBezTo>
                  <a:cubicBezTo>
                    <a:pt x="111" y="141"/>
                    <a:pt x="110" y="137"/>
                    <a:pt x="112" y="134"/>
                  </a:cubicBezTo>
                  <a:cubicBezTo>
                    <a:pt x="114" y="131"/>
                    <a:pt x="118" y="129"/>
                    <a:pt x="119" y="126"/>
                  </a:cubicBezTo>
                  <a:cubicBezTo>
                    <a:pt x="120" y="126"/>
                    <a:pt x="121" y="126"/>
                    <a:pt x="122" y="126"/>
                  </a:cubicBezTo>
                  <a:cubicBezTo>
                    <a:pt x="122" y="126"/>
                    <a:pt x="130" y="125"/>
                    <a:pt x="131" y="125"/>
                  </a:cubicBezTo>
                  <a:cubicBezTo>
                    <a:pt x="133" y="126"/>
                    <a:pt x="135" y="127"/>
                    <a:pt x="136" y="127"/>
                  </a:cubicBezTo>
                  <a:cubicBezTo>
                    <a:pt x="137" y="127"/>
                    <a:pt x="138" y="130"/>
                    <a:pt x="138" y="130"/>
                  </a:cubicBezTo>
                  <a:cubicBezTo>
                    <a:pt x="140" y="132"/>
                    <a:pt x="141" y="131"/>
                    <a:pt x="142" y="133"/>
                  </a:cubicBezTo>
                  <a:cubicBezTo>
                    <a:pt x="144" y="133"/>
                    <a:pt x="145" y="139"/>
                    <a:pt x="146" y="141"/>
                  </a:cubicBezTo>
                  <a:cubicBezTo>
                    <a:pt x="147" y="143"/>
                    <a:pt x="149" y="145"/>
                    <a:pt x="150" y="147"/>
                  </a:cubicBezTo>
                  <a:cubicBezTo>
                    <a:pt x="150" y="148"/>
                    <a:pt x="150" y="149"/>
                    <a:pt x="150" y="150"/>
                  </a:cubicBezTo>
                  <a:cubicBezTo>
                    <a:pt x="152" y="154"/>
                    <a:pt x="155" y="159"/>
                    <a:pt x="158" y="162"/>
                  </a:cubicBezTo>
                  <a:cubicBezTo>
                    <a:pt x="161" y="165"/>
                    <a:pt x="159" y="169"/>
                    <a:pt x="166" y="172"/>
                  </a:cubicBezTo>
                  <a:cubicBezTo>
                    <a:pt x="167" y="170"/>
                    <a:pt x="169" y="169"/>
                    <a:pt x="170" y="167"/>
                  </a:cubicBezTo>
                  <a:cubicBezTo>
                    <a:pt x="172" y="165"/>
                    <a:pt x="170" y="161"/>
                    <a:pt x="170" y="159"/>
                  </a:cubicBezTo>
                  <a:cubicBezTo>
                    <a:pt x="171" y="153"/>
                    <a:pt x="167" y="148"/>
                    <a:pt x="165" y="142"/>
                  </a:cubicBezTo>
                  <a:cubicBezTo>
                    <a:pt x="165" y="141"/>
                    <a:pt x="165" y="139"/>
                    <a:pt x="164" y="137"/>
                  </a:cubicBezTo>
                  <a:cubicBezTo>
                    <a:pt x="161" y="133"/>
                    <a:pt x="161" y="133"/>
                    <a:pt x="163" y="127"/>
                  </a:cubicBezTo>
                  <a:cubicBezTo>
                    <a:pt x="167" y="127"/>
                    <a:pt x="170" y="127"/>
                    <a:pt x="172" y="128"/>
                  </a:cubicBezTo>
                  <a:cubicBezTo>
                    <a:pt x="173" y="127"/>
                    <a:pt x="182" y="129"/>
                    <a:pt x="183" y="129"/>
                  </a:cubicBezTo>
                  <a:cubicBezTo>
                    <a:pt x="185" y="128"/>
                    <a:pt x="198" y="130"/>
                    <a:pt x="200" y="131"/>
                  </a:cubicBezTo>
                  <a:cubicBezTo>
                    <a:pt x="201" y="131"/>
                    <a:pt x="202" y="132"/>
                    <a:pt x="203" y="133"/>
                  </a:cubicBezTo>
                  <a:cubicBezTo>
                    <a:pt x="205" y="133"/>
                    <a:pt x="207" y="133"/>
                    <a:pt x="209" y="134"/>
                  </a:cubicBezTo>
                  <a:cubicBezTo>
                    <a:pt x="209" y="134"/>
                    <a:pt x="209" y="135"/>
                    <a:pt x="210" y="136"/>
                  </a:cubicBezTo>
                  <a:cubicBezTo>
                    <a:pt x="211" y="136"/>
                    <a:pt x="212" y="137"/>
                    <a:pt x="213" y="137"/>
                  </a:cubicBezTo>
                  <a:cubicBezTo>
                    <a:pt x="214" y="137"/>
                    <a:pt x="215" y="137"/>
                    <a:pt x="216" y="137"/>
                  </a:cubicBezTo>
                  <a:cubicBezTo>
                    <a:pt x="220" y="139"/>
                    <a:pt x="225" y="141"/>
                    <a:pt x="229" y="144"/>
                  </a:cubicBezTo>
                  <a:cubicBezTo>
                    <a:pt x="229" y="144"/>
                    <a:pt x="229" y="144"/>
                    <a:pt x="229" y="143"/>
                  </a:cubicBezTo>
                  <a:cubicBezTo>
                    <a:pt x="230" y="144"/>
                    <a:pt x="232" y="144"/>
                    <a:pt x="233" y="144"/>
                  </a:cubicBezTo>
                  <a:cubicBezTo>
                    <a:pt x="233" y="144"/>
                    <a:pt x="234" y="143"/>
                    <a:pt x="235" y="143"/>
                  </a:cubicBezTo>
                  <a:cubicBezTo>
                    <a:pt x="236" y="144"/>
                    <a:pt x="237" y="145"/>
                    <a:pt x="238" y="146"/>
                  </a:cubicBezTo>
                  <a:cubicBezTo>
                    <a:pt x="239" y="144"/>
                    <a:pt x="244" y="147"/>
                    <a:pt x="245" y="147"/>
                  </a:cubicBezTo>
                  <a:cubicBezTo>
                    <a:pt x="247" y="148"/>
                    <a:pt x="249" y="146"/>
                    <a:pt x="250" y="146"/>
                  </a:cubicBezTo>
                  <a:cubicBezTo>
                    <a:pt x="251" y="146"/>
                    <a:pt x="251" y="147"/>
                    <a:pt x="253" y="147"/>
                  </a:cubicBezTo>
                  <a:cubicBezTo>
                    <a:pt x="259" y="145"/>
                    <a:pt x="262" y="142"/>
                    <a:pt x="266" y="140"/>
                  </a:cubicBezTo>
                  <a:cubicBezTo>
                    <a:pt x="267" y="136"/>
                    <a:pt x="271" y="133"/>
                    <a:pt x="271" y="131"/>
                  </a:cubicBezTo>
                  <a:cubicBezTo>
                    <a:pt x="271" y="131"/>
                    <a:pt x="271" y="130"/>
                    <a:pt x="271" y="130"/>
                  </a:cubicBezTo>
                  <a:cubicBezTo>
                    <a:pt x="271" y="130"/>
                    <a:pt x="271" y="130"/>
                    <a:pt x="270" y="130"/>
                  </a:cubicBezTo>
                  <a:close/>
                  <a:moveTo>
                    <a:pt x="170" y="55"/>
                  </a:moveTo>
                  <a:cubicBezTo>
                    <a:pt x="168" y="56"/>
                    <a:pt x="168" y="55"/>
                    <a:pt x="166" y="55"/>
                  </a:cubicBezTo>
                  <a:cubicBezTo>
                    <a:pt x="164" y="55"/>
                    <a:pt x="159" y="55"/>
                    <a:pt x="156" y="55"/>
                  </a:cubicBezTo>
                  <a:cubicBezTo>
                    <a:pt x="154" y="55"/>
                    <a:pt x="151" y="55"/>
                    <a:pt x="149" y="54"/>
                  </a:cubicBezTo>
                  <a:cubicBezTo>
                    <a:pt x="146" y="57"/>
                    <a:pt x="143" y="54"/>
                    <a:pt x="139" y="55"/>
                  </a:cubicBezTo>
                  <a:cubicBezTo>
                    <a:pt x="136" y="56"/>
                    <a:pt x="133" y="57"/>
                    <a:pt x="130" y="57"/>
                  </a:cubicBezTo>
                  <a:cubicBezTo>
                    <a:pt x="130" y="57"/>
                    <a:pt x="129" y="56"/>
                    <a:pt x="129" y="56"/>
                  </a:cubicBezTo>
                  <a:cubicBezTo>
                    <a:pt x="125" y="59"/>
                    <a:pt x="115" y="57"/>
                    <a:pt x="110" y="56"/>
                  </a:cubicBezTo>
                  <a:cubicBezTo>
                    <a:pt x="108" y="56"/>
                    <a:pt x="108" y="57"/>
                    <a:pt x="107" y="58"/>
                  </a:cubicBezTo>
                  <a:cubicBezTo>
                    <a:pt x="106" y="58"/>
                    <a:pt x="104" y="57"/>
                    <a:pt x="103" y="58"/>
                  </a:cubicBezTo>
                  <a:cubicBezTo>
                    <a:pt x="100" y="60"/>
                    <a:pt x="95" y="61"/>
                    <a:pt x="92" y="62"/>
                  </a:cubicBezTo>
                  <a:cubicBezTo>
                    <a:pt x="91" y="62"/>
                    <a:pt x="89" y="61"/>
                    <a:pt x="88" y="61"/>
                  </a:cubicBezTo>
                  <a:cubicBezTo>
                    <a:pt x="88" y="61"/>
                    <a:pt x="87" y="60"/>
                    <a:pt x="87" y="60"/>
                  </a:cubicBezTo>
                  <a:cubicBezTo>
                    <a:pt x="87" y="58"/>
                    <a:pt x="90" y="55"/>
                    <a:pt x="92" y="54"/>
                  </a:cubicBezTo>
                  <a:cubicBezTo>
                    <a:pt x="92" y="54"/>
                    <a:pt x="93" y="53"/>
                    <a:pt x="94" y="53"/>
                  </a:cubicBezTo>
                  <a:cubicBezTo>
                    <a:pt x="95" y="52"/>
                    <a:pt x="96" y="52"/>
                    <a:pt x="96" y="51"/>
                  </a:cubicBezTo>
                  <a:cubicBezTo>
                    <a:pt x="99" y="49"/>
                    <a:pt x="102" y="49"/>
                    <a:pt x="104" y="48"/>
                  </a:cubicBezTo>
                  <a:cubicBezTo>
                    <a:pt x="106" y="48"/>
                    <a:pt x="108" y="47"/>
                    <a:pt x="110" y="47"/>
                  </a:cubicBezTo>
                  <a:cubicBezTo>
                    <a:pt x="111" y="46"/>
                    <a:pt x="117" y="47"/>
                    <a:pt x="117" y="47"/>
                  </a:cubicBezTo>
                  <a:cubicBezTo>
                    <a:pt x="120" y="46"/>
                    <a:pt x="125" y="47"/>
                    <a:pt x="126" y="46"/>
                  </a:cubicBezTo>
                  <a:cubicBezTo>
                    <a:pt x="129" y="45"/>
                    <a:pt x="132" y="44"/>
                    <a:pt x="135" y="45"/>
                  </a:cubicBezTo>
                  <a:cubicBezTo>
                    <a:pt x="139" y="46"/>
                    <a:pt x="142" y="45"/>
                    <a:pt x="148" y="45"/>
                  </a:cubicBezTo>
                  <a:cubicBezTo>
                    <a:pt x="151" y="45"/>
                    <a:pt x="154" y="45"/>
                    <a:pt x="156" y="45"/>
                  </a:cubicBezTo>
                  <a:cubicBezTo>
                    <a:pt x="157" y="45"/>
                    <a:pt x="158" y="44"/>
                    <a:pt x="160" y="44"/>
                  </a:cubicBezTo>
                  <a:cubicBezTo>
                    <a:pt x="162" y="44"/>
                    <a:pt x="163" y="46"/>
                    <a:pt x="166" y="44"/>
                  </a:cubicBezTo>
                  <a:cubicBezTo>
                    <a:pt x="167" y="45"/>
                    <a:pt x="169" y="45"/>
                    <a:pt x="170" y="46"/>
                  </a:cubicBezTo>
                  <a:cubicBezTo>
                    <a:pt x="172" y="47"/>
                    <a:pt x="172" y="51"/>
                    <a:pt x="172" y="53"/>
                  </a:cubicBezTo>
                  <a:cubicBezTo>
                    <a:pt x="172" y="54"/>
                    <a:pt x="171" y="54"/>
                    <a:pt x="170" y="55"/>
                  </a:cubicBezTo>
                  <a:close/>
                  <a:moveTo>
                    <a:pt x="94" y="23"/>
                  </a:moveTo>
                  <a:cubicBezTo>
                    <a:pt x="95" y="22"/>
                    <a:pt x="96" y="21"/>
                    <a:pt x="96" y="21"/>
                  </a:cubicBezTo>
                  <a:cubicBezTo>
                    <a:pt x="97" y="20"/>
                    <a:pt x="99" y="21"/>
                    <a:pt x="100" y="21"/>
                  </a:cubicBezTo>
                  <a:cubicBezTo>
                    <a:pt x="104" y="19"/>
                    <a:pt x="109" y="19"/>
                    <a:pt x="113" y="19"/>
                  </a:cubicBezTo>
                  <a:cubicBezTo>
                    <a:pt x="122" y="18"/>
                    <a:pt x="130" y="21"/>
                    <a:pt x="135" y="20"/>
                  </a:cubicBezTo>
                  <a:cubicBezTo>
                    <a:pt x="140" y="19"/>
                    <a:pt x="156" y="16"/>
                    <a:pt x="159" y="17"/>
                  </a:cubicBezTo>
                  <a:cubicBezTo>
                    <a:pt x="159" y="16"/>
                    <a:pt x="159" y="16"/>
                    <a:pt x="159" y="16"/>
                  </a:cubicBezTo>
                  <a:cubicBezTo>
                    <a:pt x="161" y="17"/>
                    <a:pt x="164" y="17"/>
                    <a:pt x="166" y="18"/>
                  </a:cubicBezTo>
                  <a:cubicBezTo>
                    <a:pt x="168" y="17"/>
                    <a:pt x="173" y="19"/>
                    <a:pt x="174" y="19"/>
                  </a:cubicBezTo>
                  <a:cubicBezTo>
                    <a:pt x="175" y="20"/>
                    <a:pt x="175" y="21"/>
                    <a:pt x="176" y="21"/>
                  </a:cubicBezTo>
                  <a:cubicBezTo>
                    <a:pt x="176" y="22"/>
                    <a:pt x="175" y="27"/>
                    <a:pt x="174" y="28"/>
                  </a:cubicBezTo>
                  <a:cubicBezTo>
                    <a:pt x="174" y="29"/>
                    <a:pt x="174" y="29"/>
                    <a:pt x="174" y="29"/>
                  </a:cubicBezTo>
                  <a:cubicBezTo>
                    <a:pt x="148" y="29"/>
                    <a:pt x="120" y="27"/>
                    <a:pt x="102" y="32"/>
                  </a:cubicBezTo>
                  <a:cubicBezTo>
                    <a:pt x="102" y="32"/>
                    <a:pt x="97" y="32"/>
                    <a:pt x="96" y="32"/>
                  </a:cubicBezTo>
                  <a:cubicBezTo>
                    <a:pt x="96" y="32"/>
                    <a:pt x="88" y="33"/>
                    <a:pt x="87" y="33"/>
                  </a:cubicBezTo>
                  <a:cubicBezTo>
                    <a:pt x="86" y="32"/>
                    <a:pt x="85" y="31"/>
                    <a:pt x="84" y="30"/>
                  </a:cubicBezTo>
                  <a:cubicBezTo>
                    <a:pt x="85" y="27"/>
                    <a:pt x="91" y="24"/>
                    <a:pt x="94" y="23"/>
                  </a:cubicBezTo>
                  <a:close/>
                  <a:moveTo>
                    <a:pt x="121" y="83"/>
                  </a:moveTo>
                  <a:cubicBezTo>
                    <a:pt x="119" y="84"/>
                    <a:pt x="113" y="84"/>
                    <a:pt x="111" y="84"/>
                  </a:cubicBezTo>
                  <a:cubicBezTo>
                    <a:pt x="107" y="84"/>
                    <a:pt x="103" y="85"/>
                    <a:pt x="100" y="85"/>
                  </a:cubicBezTo>
                  <a:cubicBezTo>
                    <a:pt x="98" y="85"/>
                    <a:pt x="96" y="85"/>
                    <a:pt x="95" y="85"/>
                  </a:cubicBezTo>
                  <a:cubicBezTo>
                    <a:pt x="94" y="86"/>
                    <a:pt x="94" y="86"/>
                    <a:pt x="94" y="86"/>
                  </a:cubicBezTo>
                  <a:cubicBezTo>
                    <a:pt x="93" y="86"/>
                    <a:pt x="92" y="86"/>
                    <a:pt x="90" y="86"/>
                  </a:cubicBezTo>
                  <a:cubicBezTo>
                    <a:pt x="86" y="88"/>
                    <a:pt x="85" y="89"/>
                    <a:pt x="80" y="88"/>
                  </a:cubicBezTo>
                  <a:cubicBezTo>
                    <a:pt x="80" y="86"/>
                    <a:pt x="82" y="83"/>
                    <a:pt x="82" y="82"/>
                  </a:cubicBezTo>
                  <a:cubicBezTo>
                    <a:pt x="83" y="78"/>
                    <a:pt x="90" y="77"/>
                    <a:pt x="94" y="75"/>
                  </a:cubicBezTo>
                  <a:cubicBezTo>
                    <a:pt x="95" y="75"/>
                    <a:pt x="96" y="75"/>
                    <a:pt x="98" y="75"/>
                  </a:cubicBezTo>
                  <a:cubicBezTo>
                    <a:pt x="98" y="75"/>
                    <a:pt x="103" y="74"/>
                    <a:pt x="103" y="74"/>
                  </a:cubicBezTo>
                  <a:cubicBezTo>
                    <a:pt x="103" y="74"/>
                    <a:pt x="105" y="75"/>
                    <a:pt x="106" y="75"/>
                  </a:cubicBezTo>
                  <a:cubicBezTo>
                    <a:pt x="110" y="74"/>
                    <a:pt x="118" y="74"/>
                    <a:pt x="122" y="72"/>
                  </a:cubicBezTo>
                  <a:cubicBezTo>
                    <a:pt x="123" y="72"/>
                    <a:pt x="131" y="73"/>
                    <a:pt x="132" y="73"/>
                  </a:cubicBezTo>
                  <a:cubicBezTo>
                    <a:pt x="133" y="74"/>
                    <a:pt x="148" y="72"/>
                    <a:pt x="148" y="72"/>
                  </a:cubicBezTo>
                  <a:cubicBezTo>
                    <a:pt x="149" y="72"/>
                    <a:pt x="149" y="72"/>
                    <a:pt x="149" y="71"/>
                  </a:cubicBezTo>
                  <a:cubicBezTo>
                    <a:pt x="149" y="71"/>
                    <a:pt x="149" y="71"/>
                    <a:pt x="149" y="71"/>
                  </a:cubicBezTo>
                  <a:cubicBezTo>
                    <a:pt x="149" y="71"/>
                    <a:pt x="153" y="73"/>
                    <a:pt x="153" y="73"/>
                  </a:cubicBezTo>
                  <a:cubicBezTo>
                    <a:pt x="159" y="70"/>
                    <a:pt x="164" y="72"/>
                    <a:pt x="169" y="73"/>
                  </a:cubicBezTo>
                  <a:cubicBezTo>
                    <a:pt x="171" y="75"/>
                    <a:pt x="170" y="79"/>
                    <a:pt x="170" y="81"/>
                  </a:cubicBezTo>
                  <a:cubicBezTo>
                    <a:pt x="169" y="82"/>
                    <a:pt x="168" y="82"/>
                    <a:pt x="168" y="83"/>
                  </a:cubicBezTo>
                  <a:cubicBezTo>
                    <a:pt x="162" y="83"/>
                    <a:pt x="154" y="82"/>
                    <a:pt x="148" y="83"/>
                  </a:cubicBezTo>
                  <a:cubicBezTo>
                    <a:pt x="147" y="83"/>
                    <a:pt x="142" y="82"/>
                    <a:pt x="142" y="82"/>
                  </a:cubicBezTo>
                  <a:cubicBezTo>
                    <a:pt x="140" y="83"/>
                    <a:pt x="135" y="83"/>
                    <a:pt x="133" y="82"/>
                  </a:cubicBezTo>
                  <a:cubicBezTo>
                    <a:pt x="130" y="84"/>
                    <a:pt x="122" y="83"/>
                    <a:pt x="121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" name="Freeform 56"/>
            <p:cNvSpPr/>
            <p:nvPr/>
          </p:nvSpPr>
          <p:spPr bwMode="auto">
            <a:xfrm>
              <a:off x="6137276" y="3024188"/>
              <a:ext cx="220663" cy="657225"/>
            </a:xfrm>
            <a:custGeom>
              <a:avLst/>
              <a:gdLst>
                <a:gd name="T0" fmla="*/ 67 w 73"/>
                <a:gd name="T1" fmla="*/ 1 h 215"/>
                <a:gd name="T2" fmla="*/ 69 w 73"/>
                <a:gd name="T3" fmla="*/ 18 h 215"/>
                <a:gd name="T4" fmla="*/ 65 w 73"/>
                <a:gd name="T5" fmla="*/ 37 h 215"/>
                <a:gd name="T6" fmla="*/ 67 w 73"/>
                <a:gd name="T7" fmla="*/ 53 h 215"/>
                <a:gd name="T8" fmla="*/ 68 w 73"/>
                <a:gd name="T9" fmla="*/ 65 h 215"/>
                <a:gd name="T10" fmla="*/ 68 w 73"/>
                <a:gd name="T11" fmla="*/ 74 h 215"/>
                <a:gd name="T12" fmla="*/ 67 w 73"/>
                <a:gd name="T13" fmla="*/ 91 h 215"/>
                <a:gd name="T14" fmla="*/ 69 w 73"/>
                <a:gd name="T15" fmla="*/ 99 h 215"/>
                <a:gd name="T16" fmla="*/ 71 w 73"/>
                <a:gd name="T17" fmla="*/ 107 h 215"/>
                <a:gd name="T18" fmla="*/ 73 w 73"/>
                <a:gd name="T19" fmla="*/ 114 h 215"/>
                <a:gd name="T20" fmla="*/ 69 w 73"/>
                <a:gd name="T21" fmla="*/ 118 h 215"/>
                <a:gd name="T22" fmla="*/ 68 w 73"/>
                <a:gd name="T23" fmla="*/ 130 h 215"/>
                <a:gd name="T24" fmla="*/ 67 w 73"/>
                <a:gd name="T25" fmla="*/ 137 h 215"/>
                <a:gd name="T26" fmla="*/ 67 w 73"/>
                <a:gd name="T27" fmla="*/ 148 h 215"/>
                <a:gd name="T28" fmla="*/ 65 w 73"/>
                <a:gd name="T29" fmla="*/ 157 h 215"/>
                <a:gd name="T30" fmla="*/ 64 w 73"/>
                <a:gd name="T31" fmla="*/ 159 h 215"/>
                <a:gd name="T32" fmla="*/ 63 w 73"/>
                <a:gd name="T33" fmla="*/ 160 h 215"/>
                <a:gd name="T34" fmla="*/ 63 w 73"/>
                <a:gd name="T35" fmla="*/ 168 h 215"/>
                <a:gd name="T36" fmla="*/ 64 w 73"/>
                <a:gd name="T37" fmla="*/ 186 h 215"/>
                <a:gd name="T38" fmla="*/ 65 w 73"/>
                <a:gd name="T39" fmla="*/ 197 h 215"/>
                <a:gd name="T40" fmla="*/ 65 w 73"/>
                <a:gd name="T41" fmla="*/ 208 h 215"/>
                <a:gd name="T42" fmla="*/ 61 w 73"/>
                <a:gd name="T43" fmla="*/ 215 h 215"/>
                <a:gd name="T44" fmla="*/ 55 w 73"/>
                <a:gd name="T45" fmla="*/ 208 h 215"/>
                <a:gd name="T46" fmla="*/ 53 w 73"/>
                <a:gd name="T47" fmla="*/ 204 h 215"/>
                <a:gd name="T48" fmla="*/ 48 w 73"/>
                <a:gd name="T49" fmla="*/ 186 h 215"/>
                <a:gd name="T50" fmla="*/ 48 w 73"/>
                <a:gd name="T51" fmla="*/ 178 h 215"/>
                <a:gd name="T52" fmla="*/ 45 w 73"/>
                <a:gd name="T53" fmla="*/ 147 h 215"/>
                <a:gd name="T54" fmla="*/ 33 w 73"/>
                <a:gd name="T55" fmla="*/ 153 h 215"/>
                <a:gd name="T56" fmla="*/ 18 w 73"/>
                <a:gd name="T57" fmla="*/ 161 h 215"/>
                <a:gd name="T58" fmla="*/ 11 w 73"/>
                <a:gd name="T59" fmla="*/ 163 h 215"/>
                <a:gd name="T60" fmla="*/ 4 w 73"/>
                <a:gd name="T61" fmla="*/ 155 h 215"/>
                <a:gd name="T62" fmla="*/ 0 w 73"/>
                <a:gd name="T63" fmla="*/ 147 h 215"/>
                <a:gd name="T64" fmla="*/ 0 w 73"/>
                <a:gd name="T65" fmla="*/ 138 h 215"/>
                <a:gd name="T66" fmla="*/ 0 w 73"/>
                <a:gd name="T67" fmla="*/ 127 h 215"/>
                <a:gd name="T68" fmla="*/ 8 w 73"/>
                <a:gd name="T69" fmla="*/ 112 h 215"/>
                <a:gd name="T70" fmla="*/ 12 w 73"/>
                <a:gd name="T71" fmla="*/ 90 h 215"/>
                <a:gd name="T72" fmla="*/ 12 w 73"/>
                <a:gd name="T73" fmla="*/ 73 h 215"/>
                <a:gd name="T74" fmla="*/ 13 w 73"/>
                <a:gd name="T75" fmla="*/ 64 h 215"/>
                <a:gd name="T76" fmla="*/ 18 w 73"/>
                <a:gd name="T77" fmla="*/ 47 h 215"/>
                <a:gd name="T78" fmla="*/ 24 w 73"/>
                <a:gd name="T79" fmla="*/ 41 h 215"/>
                <a:gd name="T80" fmla="*/ 32 w 73"/>
                <a:gd name="T81" fmla="*/ 39 h 215"/>
                <a:gd name="T82" fmla="*/ 38 w 73"/>
                <a:gd name="T83" fmla="*/ 47 h 215"/>
                <a:gd name="T84" fmla="*/ 28 w 73"/>
                <a:gd name="T85" fmla="*/ 62 h 215"/>
                <a:gd name="T86" fmla="*/ 31 w 73"/>
                <a:gd name="T87" fmla="*/ 81 h 215"/>
                <a:gd name="T88" fmla="*/ 31 w 73"/>
                <a:gd name="T89" fmla="*/ 89 h 215"/>
                <a:gd name="T90" fmla="*/ 30 w 73"/>
                <a:gd name="T91" fmla="*/ 99 h 215"/>
                <a:gd name="T92" fmla="*/ 48 w 73"/>
                <a:gd name="T93" fmla="*/ 115 h 215"/>
                <a:gd name="T94" fmla="*/ 50 w 73"/>
                <a:gd name="T95" fmla="*/ 115 h 215"/>
                <a:gd name="T96" fmla="*/ 51 w 73"/>
                <a:gd name="T97" fmla="*/ 109 h 215"/>
                <a:gd name="T98" fmla="*/ 55 w 73"/>
                <a:gd name="T99" fmla="*/ 79 h 215"/>
                <a:gd name="T100" fmla="*/ 53 w 73"/>
                <a:gd name="T101" fmla="*/ 35 h 215"/>
                <a:gd name="T102" fmla="*/ 60 w 73"/>
                <a:gd name="T103" fmla="*/ 4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3" h="215">
                  <a:moveTo>
                    <a:pt x="65" y="0"/>
                  </a:moveTo>
                  <a:cubicBezTo>
                    <a:pt x="66" y="0"/>
                    <a:pt x="67" y="0"/>
                    <a:pt x="67" y="1"/>
                  </a:cubicBezTo>
                  <a:cubicBezTo>
                    <a:pt x="70" y="3"/>
                    <a:pt x="68" y="10"/>
                    <a:pt x="69" y="15"/>
                  </a:cubicBezTo>
                  <a:cubicBezTo>
                    <a:pt x="69" y="16"/>
                    <a:pt x="69" y="17"/>
                    <a:pt x="69" y="18"/>
                  </a:cubicBezTo>
                  <a:cubicBezTo>
                    <a:pt x="71" y="22"/>
                    <a:pt x="69" y="30"/>
                    <a:pt x="67" y="34"/>
                  </a:cubicBezTo>
                  <a:cubicBezTo>
                    <a:pt x="66" y="35"/>
                    <a:pt x="66" y="37"/>
                    <a:pt x="65" y="37"/>
                  </a:cubicBezTo>
                  <a:cubicBezTo>
                    <a:pt x="64" y="39"/>
                    <a:pt x="65" y="45"/>
                    <a:pt x="66" y="46"/>
                  </a:cubicBezTo>
                  <a:cubicBezTo>
                    <a:pt x="66" y="47"/>
                    <a:pt x="66" y="51"/>
                    <a:pt x="67" y="53"/>
                  </a:cubicBezTo>
                  <a:cubicBezTo>
                    <a:pt x="67" y="55"/>
                    <a:pt x="67" y="57"/>
                    <a:pt x="67" y="59"/>
                  </a:cubicBezTo>
                  <a:cubicBezTo>
                    <a:pt x="67" y="61"/>
                    <a:pt x="67" y="63"/>
                    <a:pt x="68" y="65"/>
                  </a:cubicBezTo>
                  <a:cubicBezTo>
                    <a:pt x="68" y="67"/>
                    <a:pt x="67" y="70"/>
                    <a:pt x="67" y="71"/>
                  </a:cubicBezTo>
                  <a:cubicBezTo>
                    <a:pt x="67" y="71"/>
                    <a:pt x="68" y="73"/>
                    <a:pt x="68" y="74"/>
                  </a:cubicBezTo>
                  <a:cubicBezTo>
                    <a:pt x="69" y="76"/>
                    <a:pt x="67" y="82"/>
                    <a:pt x="68" y="85"/>
                  </a:cubicBezTo>
                  <a:cubicBezTo>
                    <a:pt x="68" y="86"/>
                    <a:pt x="65" y="89"/>
                    <a:pt x="67" y="91"/>
                  </a:cubicBezTo>
                  <a:cubicBezTo>
                    <a:pt x="67" y="92"/>
                    <a:pt x="66" y="94"/>
                    <a:pt x="67" y="95"/>
                  </a:cubicBezTo>
                  <a:cubicBezTo>
                    <a:pt x="68" y="97"/>
                    <a:pt x="68" y="98"/>
                    <a:pt x="69" y="99"/>
                  </a:cubicBezTo>
                  <a:cubicBezTo>
                    <a:pt x="69" y="101"/>
                    <a:pt x="69" y="104"/>
                    <a:pt x="69" y="106"/>
                  </a:cubicBezTo>
                  <a:cubicBezTo>
                    <a:pt x="70" y="106"/>
                    <a:pt x="71" y="107"/>
                    <a:pt x="71" y="107"/>
                  </a:cubicBezTo>
                  <a:cubicBezTo>
                    <a:pt x="72" y="109"/>
                    <a:pt x="71" y="110"/>
                    <a:pt x="72" y="112"/>
                  </a:cubicBezTo>
                  <a:cubicBezTo>
                    <a:pt x="72" y="113"/>
                    <a:pt x="73" y="112"/>
                    <a:pt x="73" y="114"/>
                  </a:cubicBezTo>
                  <a:cubicBezTo>
                    <a:pt x="72" y="114"/>
                    <a:pt x="71" y="116"/>
                    <a:pt x="72" y="117"/>
                  </a:cubicBezTo>
                  <a:cubicBezTo>
                    <a:pt x="71" y="117"/>
                    <a:pt x="70" y="118"/>
                    <a:pt x="69" y="118"/>
                  </a:cubicBezTo>
                  <a:cubicBezTo>
                    <a:pt x="69" y="119"/>
                    <a:pt x="67" y="127"/>
                    <a:pt x="67" y="127"/>
                  </a:cubicBezTo>
                  <a:cubicBezTo>
                    <a:pt x="67" y="128"/>
                    <a:pt x="68" y="129"/>
                    <a:pt x="68" y="130"/>
                  </a:cubicBezTo>
                  <a:cubicBezTo>
                    <a:pt x="68" y="132"/>
                    <a:pt x="68" y="133"/>
                    <a:pt x="68" y="134"/>
                  </a:cubicBezTo>
                  <a:cubicBezTo>
                    <a:pt x="68" y="135"/>
                    <a:pt x="67" y="138"/>
                    <a:pt x="67" y="137"/>
                  </a:cubicBezTo>
                  <a:cubicBezTo>
                    <a:pt x="67" y="138"/>
                    <a:pt x="67" y="138"/>
                    <a:pt x="67" y="139"/>
                  </a:cubicBezTo>
                  <a:cubicBezTo>
                    <a:pt x="67" y="139"/>
                    <a:pt x="66" y="148"/>
                    <a:pt x="67" y="148"/>
                  </a:cubicBezTo>
                  <a:cubicBezTo>
                    <a:pt x="67" y="148"/>
                    <a:pt x="67" y="149"/>
                    <a:pt x="67" y="149"/>
                  </a:cubicBezTo>
                  <a:cubicBezTo>
                    <a:pt x="66" y="152"/>
                    <a:pt x="64" y="155"/>
                    <a:pt x="65" y="157"/>
                  </a:cubicBezTo>
                  <a:cubicBezTo>
                    <a:pt x="65" y="157"/>
                    <a:pt x="65" y="158"/>
                    <a:pt x="65" y="158"/>
                  </a:cubicBezTo>
                  <a:cubicBezTo>
                    <a:pt x="65" y="158"/>
                    <a:pt x="65" y="158"/>
                    <a:pt x="64" y="159"/>
                  </a:cubicBezTo>
                  <a:cubicBezTo>
                    <a:pt x="64" y="159"/>
                    <a:pt x="64" y="159"/>
                    <a:pt x="64" y="159"/>
                  </a:cubicBezTo>
                  <a:cubicBezTo>
                    <a:pt x="64" y="160"/>
                    <a:pt x="64" y="160"/>
                    <a:pt x="63" y="160"/>
                  </a:cubicBezTo>
                  <a:cubicBezTo>
                    <a:pt x="63" y="162"/>
                    <a:pt x="63" y="164"/>
                    <a:pt x="63" y="166"/>
                  </a:cubicBezTo>
                  <a:cubicBezTo>
                    <a:pt x="63" y="167"/>
                    <a:pt x="63" y="167"/>
                    <a:pt x="63" y="168"/>
                  </a:cubicBezTo>
                  <a:cubicBezTo>
                    <a:pt x="61" y="173"/>
                    <a:pt x="64" y="179"/>
                    <a:pt x="65" y="181"/>
                  </a:cubicBezTo>
                  <a:cubicBezTo>
                    <a:pt x="65" y="183"/>
                    <a:pt x="65" y="184"/>
                    <a:pt x="64" y="186"/>
                  </a:cubicBezTo>
                  <a:cubicBezTo>
                    <a:pt x="64" y="186"/>
                    <a:pt x="64" y="186"/>
                    <a:pt x="64" y="186"/>
                  </a:cubicBezTo>
                  <a:cubicBezTo>
                    <a:pt x="64" y="186"/>
                    <a:pt x="65" y="197"/>
                    <a:pt x="65" y="197"/>
                  </a:cubicBezTo>
                  <a:cubicBezTo>
                    <a:pt x="65" y="197"/>
                    <a:pt x="64" y="201"/>
                    <a:pt x="64" y="201"/>
                  </a:cubicBezTo>
                  <a:cubicBezTo>
                    <a:pt x="65" y="202"/>
                    <a:pt x="65" y="207"/>
                    <a:pt x="65" y="208"/>
                  </a:cubicBezTo>
                  <a:cubicBezTo>
                    <a:pt x="65" y="209"/>
                    <a:pt x="64" y="209"/>
                    <a:pt x="63" y="209"/>
                  </a:cubicBezTo>
                  <a:cubicBezTo>
                    <a:pt x="63" y="211"/>
                    <a:pt x="63" y="214"/>
                    <a:pt x="61" y="215"/>
                  </a:cubicBezTo>
                  <a:cubicBezTo>
                    <a:pt x="60" y="215"/>
                    <a:pt x="61" y="215"/>
                    <a:pt x="60" y="215"/>
                  </a:cubicBezTo>
                  <a:cubicBezTo>
                    <a:pt x="57" y="213"/>
                    <a:pt x="58" y="210"/>
                    <a:pt x="55" y="208"/>
                  </a:cubicBezTo>
                  <a:cubicBezTo>
                    <a:pt x="55" y="208"/>
                    <a:pt x="56" y="208"/>
                    <a:pt x="56" y="207"/>
                  </a:cubicBezTo>
                  <a:cubicBezTo>
                    <a:pt x="56" y="206"/>
                    <a:pt x="54" y="205"/>
                    <a:pt x="53" y="204"/>
                  </a:cubicBezTo>
                  <a:cubicBezTo>
                    <a:pt x="52" y="202"/>
                    <a:pt x="53" y="199"/>
                    <a:pt x="52" y="197"/>
                  </a:cubicBezTo>
                  <a:cubicBezTo>
                    <a:pt x="51" y="194"/>
                    <a:pt x="50" y="188"/>
                    <a:pt x="48" y="186"/>
                  </a:cubicBezTo>
                  <a:cubicBezTo>
                    <a:pt x="48" y="185"/>
                    <a:pt x="49" y="183"/>
                    <a:pt x="49" y="182"/>
                  </a:cubicBezTo>
                  <a:cubicBezTo>
                    <a:pt x="48" y="181"/>
                    <a:pt x="48" y="179"/>
                    <a:pt x="48" y="178"/>
                  </a:cubicBezTo>
                  <a:cubicBezTo>
                    <a:pt x="48" y="174"/>
                    <a:pt x="49" y="168"/>
                    <a:pt x="48" y="166"/>
                  </a:cubicBezTo>
                  <a:cubicBezTo>
                    <a:pt x="46" y="163"/>
                    <a:pt x="51" y="148"/>
                    <a:pt x="45" y="147"/>
                  </a:cubicBezTo>
                  <a:cubicBezTo>
                    <a:pt x="43" y="148"/>
                    <a:pt x="40" y="148"/>
                    <a:pt x="38" y="149"/>
                  </a:cubicBezTo>
                  <a:cubicBezTo>
                    <a:pt x="37" y="150"/>
                    <a:pt x="35" y="152"/>
                    <a:pt x="33" y="153"/>
                  </a:cubicBezTo>
                  <a:cubicBezTo>
                    <a:pt x="33" y="153"/>
                    <a:pt x="23" y="157"/>
                    <a:pt x="23" y="157"/>
                  </a:cubicBezTo>
                  <a:cubicBezTo>
                    <a:pt x="21" y="158"/>
                    <a:pt x="20" y="160"/>
                    <a:pt x="18" y="161"/>
                  </a:cubicBezTo>
                  <a:cubicBezTo>
                    <a:pt x="16" y="161"/>
                    <a:pt x="15" y="161"/>
                    <a:pt x="13" y="161"/>
                  </a:cubicBezTo>
                  <a:cubicBezTo>
                    <a:pt x="13" y="162"/>
                    <a:pt x="12" y="162"/>
                    <a:pt x="11" y="163"/>
                  </a:cubicBezTo>
                  <a:cubicBezTo>
                    <a:pt x="8" y="164"/>
                    <a:pt x="5" y="159"/>
                    <a:pt x="4" y="157"/>
                  </a:cubicBezTo>
                  <a:cubicBezTo>
                    <a:pt x="4" y="156"/>
                    <a:pt x="4" y="156"/>
                    <a:pt x="4" y="155"/>
                  </a:cubicBezTo>
                  <a:cubicBezTo>
                    <a:pt x="2" y="152"/>
                    <a:pt x="2" y="150"/>
                    <a:pt x="0" y="148"/>
                  </a:cubicBezTo>
                  <a:cubicBezTo>
                    <a:pt x="1" y="147"/>
                    <a:pt x="0" y="146"/>
                    <a:pt x="0" y="147"/>
                  </a:cubicBezTo>
                  <a:cubicBezTo>
                    <a:pt x="0" y="147"/>
                    <a:pt x="0" y="144"/>
                    <a:pt x="0" y="144"/>
                  </a:cubicBezTo>
                  <a:cubicBezTo>
                    <a:pt x="0" y="142"/>
                    <a:pt x="0" y="138"/>
                    <a:pt x="0" y="138"/>
                  </a:cubicBezTo>
                  <a:cubicBezTo>
                    <a:pt x="2" y="137"/>
                    <a:pt x="1" y="129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6"/>
                    <a:pt x="1" y="124"/>
                    <a:pt x="0" y="123"/>
                  </a:cubicBezTo>
                  <a:cubicBezTo>
                    <a:pt x="2" y="119"/>
                    <a:pt x="7" y="115"/>
                    <a:pt x="8" y="112"/>
                  </a:cubicBezTo>
                  <a:cubicBezTo>
                    <a:pt x="8" y="111"/>
                    <a:pt x="8" y="110"/>
                    <a:pt x="8" y="109"/>
                  </a:cubicBezTo>
                  <a:cubicBezTo>
                    <a:pt x="10" y="104"/>
                    <a:pt x="10" y="93"/>
                    <a:pt x="12" y="90"/>
                  </a:cubicBezTo>
                  <a:cubicBezTo>
                    <a:pt x="12" y="87"/>
                    <a:pt x="12" y="85"/>
                    <a:pt x="12" y="83"/>
                  </a:cubicBezTo>
                  <a:cubicBezTo>
                    <a:pt x="12" y="79"/>
                    <a:pt x="11" y="76"/>
                    <a:pt x="12" y="73"/>
                  </a:cubicBezTo>
                  <a:cubicBezTo>
                    <a:pt x="13" y="70"/>
                    <a:pt x="13" y="66"/>
                    <a:pt x="14" y="65"/>
                  </a:cubicBezTo>
                  <a:cubicBezTo>
                    <a:pt x="14" y="64"/>
                    <a:pt x="14" y="64"/>
                    <a:pt x="13" y="64"/>
                  </a:cubicBezTo>
                  <a:cubicBezTo>
                    <a:pt x="13" y="63"/>
                    <a:pt x="15" y="60"/>
                    <a:pt x="14" y="58"/>
                  </a:cubicBezTo>
                  <a:cubicBezTo>
                    <a:pt x="16" y="55"/>
                    <a:pt x="17" y="50"/>
                    <a:pt x="18" y="47"/>
                  </a:cubicBezTo>
                  <a:cubicBezTo>
                    <a:pt x="19" y="47"/>
                    <a:pt x="20" y="46"/>
                    <a:pt x="21" y="45"/>
                  </a:cubicBezTo>
                  <a:cubicBezTo>
                    <a:pt x="23" y="44"/>
                    <a:pt x="21" y="42"/>
                    <a:pt x="24" y="41"/>
                  </a:cubicBezTo>
                  <a:cubicBezTo>
                    <a:pt x="24" y="41"/>
                    <a:pt x="24" y="40"/>
                    <a:pt x="24" y="40"/>
                  </a:cubicBezTo>
                  <a:cubicBezTo>
                    <a:pt x="26" y="40"/>
                    <a:pt x="31" y="38"/>
                    <a:pt x="32" y="39"/>
                  </a:cubicBezTo>
                  <a:cubicBezTo>
                    <a:pt x="33" y="40"/>
                    <a:pt x="33" y="41"/>
                    <a:pt x="34" y="43"/>
                  </a:cubicBezTo>
                  <a:cubicBezTo>
                    <a:pt x="35" y="44"/>
                    <a:pt x="37" y="45"/>
                    <a:pt x="38" y="47"/>
                  </a:cubicBezTo>
                  <a:cubicBezTo>
                    <a:pt x="39" y="48"/>
                    <a:pt x="39" y="49"/>
                    <a:pt x="38" y="50"/>
                  </a:cubicBezTo>
                  <a:cubicBezTo>
                    <a:pt x="37" y="59"/>
                    <a:pt x="31" y="56"/>
                    <a:pt x="28" y="62"/>
                  </a:cubicBezTo>
                  <a:cubicBezTo>
                    <a:pt x="27" y="65"/>
                    <a:pt x="30" y="74"/>
                    <a:pt x="31" y="76"/>
                  </a:cubicBezTo>
                  <a:cubicBezTo>
                    <a:pt x="32" y="78"/>
                    <a:pt x="31" y="80"/>
                    <a:pt x="31" y="81"/>
                  </a:cubicBezTo>
                  <a:cubicBezTo>
                    <a:pt x="31" y="82"/>
                    <a:pt x="31" y="84"/>
                    <a:pt x="30" y="85"/>
                  </a:cubicBezTo>
                  <a:cubicBezTo>
                    <a:pt x="30" y="86"/>
                    <a:pt x="31" y="88"/>
                    <a:pt x="31" y="89"/>
                  </a:cubicBezTo>
                  <a:cubicBezTo>
                    <a:pt x="31" y="92"/>
                    <a:pt x="30" y="93"/>
                    <a:pt x="30" y="94"/>
                  </a:cubicBezTo>
                  <a:cubicBezTo>
                    <a:pt x="29" y="95"/>
                    <a:pt x="30" y="99"/>
                    <a:pt x="30" y="99"/>
                  </a:cubicBezTo>
                  <a:cubicBezTo>
                    <a:pt x="28" y="100"/>
                    <a:pt x="27" y="110"/>
                    <a:pt x="28" y="111"/>
                  </a:cubicBezTo>
                  <a:cubicBezTo>
                    <a:pt x="30" y="115"/>
                    <a:pt x="41" y="114"/>
                    <a:pt x="48" y="115"/>
                  </a:cubicBezTo>
                  <a:cubicBezTo>
                    <a:pt x="48" y="114"/>
                    <a:pt x="48" y="115"/>
                    <a:pt x="49" y="114"/>
                  </a:cubicBezTo>
                  <a:cubicBezTo>
                    <a:pt x="49" y="115"/>
                    <a:pt x="49" y="115"/>
                    <a:pt x="50" y="115"/>
                  </a:cubicBezTo>
                  <a:cubicBezTo>
                    <a:pt x="51" y="113"/>
                    <a:pt x="51" y="113"/>
                    <a:pt x="52" y="111"/>
                  </a:cubicBezTo>
                  <a:cubicBezTo>
                    <a:pt x="51" y="111"/>
                    <a:pt x="51" y="111"/>
                    <a:pt x="51" y="109"/>
                  </a:cubicBezTo>
                  <a:cubicBezTo>
                    <a:pt x="56" y="105"/>
                    <a:pt x="55" y="98"/>
                    <a:pt x="56" y="90"/>
                  </a:cubicBezTo>
                  <a:cubicBezTo>
                    <a:pt x="56" y="87"/>
                    <a:pt x="55" y="83"/>
                    <a:pt x="55" y="79"/>
                  </a:cubicBezTo>
                  <a:cubicBezTo>
                    <a:pt x="57" y="77"/>
                    <a:pt x="56" y="67"/>
                    <a:pt x="56" y="63"/>
                  </a:cubicBezTo>
                  <a:cubicBezTo>
                    <a:pt x="56" y="50"/>
                    <a:pt x="57" y="44"/>
                    <a:pt x="53" y="35"/>
                  </a:cubicBezTo>
                  <a:cubicBezTo>
                    <a:pt x="53" y="30"/>
                    <a:pt x="53" y="25"/>
                    <a:pt x="53" y="19"/>
                  </a:cubicBezTo>
                  <a:cubicBezTo>
                    <a:pt x="57" y="17"/>
                    <a:pt x="58" y="5"/>
                    <a:pt x="60" y="4"/>
                  </a:cubicBezTo>
                  <a:cubicBezTo>
                    <a:pt x="61" y="2"/>
                    <a:pt x="64" y="2"/>
                    <a:pt x="6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" name="Freeform 57"/>
            <p:cNvSpPr/>
            <p:nvPr/>
          </p:nvSpPr>
          <p:spPr bwMode="auto">
            <a:xfrm>
              <a:off x="6388101" y="3040063"/>
              <a:ext cx="76200" cy="436563"/>
            </a:xfrm>
            <a:custGeom>
              <a:avLst/>
              <a:gdLst>
                <a:gd name="T0" fmla="*/ 10 w 25"/>
                <a:gd name="T1" fmla="*/ 0 h 143"/>
                <a:gd name="T2" fmla="*/ 16 w 25"/>
                <a:gd name="T3" fmla="*/ 0 h 143"/>
                <a:gd name="T4" fmla="*/ 24 w 25"/>
                <a:gd name="T5" fmla="*/ 12 h 143"/>
                <a:gd name="T6" fmla="*/ 25 w 25"/>
                <a:gd name="T7" fmla="*/ 18 h 143"/>
                <a:gd name="T8" fmla="*/ 23 w 25"/>
                <a:gd name="T9" fmla="*/ 24 h 143"/>
                <a:gd name="T10" fmla="*/ 22 w 25"/>
                <a:gd name="T11" fmla="*/ 26 h 143"/>
                <a:gd name="T12" fmla="*/ 22 w 25"/>
                <a:gd name="T13" fmla="*/ 26 h 143"/>
                <a:gd name="T14" fmla="*/ 21 w 25"/>
                <a:gd name="T15" fmla="*/ 29 h 143"/>
                <a:gd name="T16" fmla="*/ 19 w 25"/>
                <a:gd name="T17" fmla="*/ 32 h 143"/>
                <a:gd name="T18" fmla="*/ 21 w 25"/>
                <a:gd name="T19" fmla="*/ 48 h 143"/>
                <a:gd name="T20" fmla="*/ 21 w 25"/>
                <a:gd name="T21" fmla="*/ 64 h 143"/>
                <a:gd name="T22" fmla="*/ 21 w 25"/>
                <a:gd name="T23" fmla="*/ 64 h 143"/>
                <a:gd name="T24" fmla="*/ 17 w 25"/>
                <a:gd name="T25" fmla="*/ 69 h 143"/>
                <a:gd name="T26" fmla="*/ 17 w 25"/>
                <a:gd name="T27" fmla="*/ 76 h 143"/>
                <a:gd name="T28" fmla="*/ 17 w 25"/>
                <a:gd name="T29" fmla="*/ 76 h 143"/>
                <a:gd name="T30" fmla="*/ 17 w 25"/>
                <a:gd name="T31" fmla="*/ 81 h 143"/>
                <a:gd name="T32" fmla="*/ 17 w 25"/>
                <a:gd name="T33" fmla="*/ 90 h 143"/>
                <a:gd name="T34" fmla="*/ 17 w 25"/>
                <a:gd name="T35" fmla="*/ 91 h 143"/>
                <a:gd name="T36" fmla="*/ 18 w 25"/>
                <a:gd name="T37" fmla="*/ 97 h 143"/>
                <a:gd name="T38" fmla="*/ 17 w 25"/>
                <a:gd name="T39" fmla="*/ 100 h 143"/>
                <a:gd name="T40" fmla="*/ 17 w 25"/>
                <a:gd name="T41" fmla="*/ 100 h 143"/>
                <a:gd name="T42" fmla="*/ 18 w 25"/>
                <a:gd name="T43" fmla="*/ 100 h 143"/>
                <a:gd name="T44" fmla="*/ 18 w 25"/>
                <a:gd name="T45" fmla="*/ 102 h 143"/>
                <a:gd name="T46" fmla="*/ 18 w 25"/>
                <a:gd name="T47" fmla="*/ 108 h 143"/>
                <a:gd name="T48" fmla="*/ 17 w 25"/>
                <a:gd name="T49" fmla="*/ 108 h 143"/>
                <a:gd name="T50" fmla="*/ 17 w 25"/>
                <a:gd name="T51" fmla="*/ 113 h 143"/>
                <a:gd name="T52" fmla="*/ 16 w 25"/>
                <a:gd name="T53" fmla="*/ 117 h 143"/>
                <a:gd name="T54" fmla="*/ 16 w 25"/>
                <a:gd name="T55" fmla="*/ 118 h 143"/>
                <a:gd name="T56" fmla="*/ 15 w 25"/>
                <a:gd name="T57" fmla="*/ 119 h 143"/>
                <a:gd name="T58" fmla="*/ 15 w 25"/>
                <a:gd name="T59" fmla="*/ 121 h 143"/>
                <a:gd name="T60" fmla="*/ 12 w 25"/>
                <a:gd name="T61" fmla="*/ 130 h 143"/>
                <a:gd name="T62" fmla="*/ 5 w 25"/>
                <a:gd name="T63" fmla="*/ 142 h 143"/>
                <a:gd name="T64" fmla="*/ 3 w 25"/>
                <a:gd name="T65" fmla="*/ 141 h 143"/>
                <a:gd name="T66" fmla="*/ 0 w 25"/>
                <a:gd name="T67" fmla="*/ 129 h 143"/>
                <a:gd name="T68" fmla="*/ 1 w 25"/>
                <a:gd name="T69" fmla="*/ 127 h 143"/>
                <a:gd name="T70" fmla="*/ 4 w 25"/>
                <a:gd name="T71" fmla="*/ 126 h 143"/>
                <a:gd name="T72" fmla="*/ 5 w 25"/>
                <a:gd name="T73" fmla="*/ 126 h 143"/>
                <a:gd name="T74" fmla="*/ 8 w 25"/>
                <a:gd name="T75" fmla="*/ 123 h 143"/>
                <a:gd name="T76" fmla="*/ 9 w 25"/>
                <a:gd name="T77" fmla="*/ 114 h 143"/>
                <a:gd name="T78" fmla="*/ 9 w 25"/>
                <a:gd name="T79" fmla="*/ 104 h 143"/>
                <a:gd name="T80" fmla="*/ 9 w 25"/>
                <a:gd name="T81" fmla="*/ 92 h 143"/>
                <a:gd name="T82" fmla="*/ 8 w 25"/>
                <a:gd name="T83" fmla="*/ 83 h 143"/>
                <a:gd name="T84" fmla="*/ 9 w 25"/>
                <a:gd name="T85" fmla="*/ 62 h 143"/>
                <a:gd name="T86" fmla="*/ 8 w 25"/>
                <a:gd name="T87" fmla="*/ 58 h 143"/>
                <a:gd name="T88" fmla="*/ 8 w 25"/>
                <a:gd name="T89" fmla="*/ 57 h 143"/>
                <a:gd name="T90" fmla="*/ 9 w 25"/>
                <a:gd name="T91" fmla="*/ 52 h 143"/>
                <a:gd name="T92" fmla="*/ 10 w 25"/>
                <a:gd name="T93" fmla="*/ 52 h 143"/>
                <a:gd name="T94" fmla="*/ 9 w 25"/>
                <a:gd name="T95" fmla="*/ 48 h 143"/>
                <a:gd name="T96" fmla="*/ 9 w 25"/>
                <a:gd name="T97" fmla="*/ 34 h 143"/>
                <a:gd name="T98" fmla="*/ 9 w 25"/>
                <a:gd name="T99" fmla="*/ 25 h 143"/>
                <a:gd name="T100" fmla="*/ 8 w 25"/>
                <a:gd name="T101" fmla="*/ 20 h 143"/>
                <a:gd name="T102" fmla="*/ 9 w 25"/>
                <a:gd name="T103" fmla="*/ 11 h 143"/>
                <a:gd name="T104" fmla="*/ 10 w 25"/>
                <a:gd name="T10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" h="143">
                  <a:moveTo>
                    <a:pt x="10" y="0"/>
                  </a:moveTo>
                  <a:cubicBezTo>
                    <a:pt x="11" y="0"/>
                    <a:pt x="16" y="0"/>
                    <a:pt x="16" y="0"/>
                  </a:cubicBezTo>
                  <a:cubicBezTo>
                    <a:pt x="20" y="0"/>
                    <a:pt x="23" y="10"/>
                    <a:pt x="24" y="12"/>
                  </a:cubicBezTo>
                  <a:cubicBezTo>
                    <a:pt x="24" y="12"/>
                    <a:pt x="24" y="17"/>
                    <a:pt x="25" y="18"/>
                  </a:cubicBezTo>
                  <a:cubicBezTo>
                    <a:pt x="23" y="19"/>
                    <a:pt x="24" y="22"/>
                    <a:pt x="23" y="24"/>
                  </a:cubicBezTo>
                  <a:cubicBezTo>
                    <a:pt x="23" y="25"/>
                    <a:pt x="22" y="25"/>
                    <a:pt x="22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7"/>
                    <a:pt x="21" y="28"/>
                    <a:pt x="21" y="29"/>
                  </a:cubicBezTo>
                  <a:cubicBezTo>
                    <a:pt x="20" y="30"/>
                    <a:pt x="19" y="31"/>
                    <a:pt x="19" y="32"/>
                  </a:cubicBezTo>
                  <a:cubicBezTo>
                    <a:pt x="17" y="37"/>
                    <a:pt x="20" y="46"/>
                    <a:pt x="21" y="48"/>
                  </a:cubicBezTo>
                  <a:cubicBezTo>
                    <a:pt x="22" y="49"/>
                    <a:pt x="21" y="62"/>
                    <a:pt x="21" y="64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0" y="66"/>
                    <a:pt x="19" y="67"/>
                    <a:pt x="17" y="69"/>
                  </a:cubicBezTo>
                  <a:cubicBezTo>
                    <a:pt x="17" y="69"/>
                    <a:pt x="17" y="76"/>
                    <a:pt x="17" y="76"/>
                  </a:cubicBezTo>
                  <a:cubicBezTo>
                    <a:pt x="17" y="76"/>
                    <a:pt x="17" y="76"/>
                    <a:pt x="17" y="76"/>
                  </a:cubicBezTo>
                  <a:cubicBezTo>
                    <a:pt x="16" y="77"/>
                    <a:pt x="17" y="81"/>
                    <a:pt x="17" y="81"/>
                  </a:cubicBezTo>
                  <a:cubicBezTo>
                    <a:pt x="17" y="82"/>
                    <a:pt x="17" y="88"/>
                    <a:pt x="17" y="90"/>
                  </a:cubicBezTo>
                  <a:cubicBezTo>
                    <a:pt x="17" y="91"/>
                    <a:pt x="18" y="91"/>
                    <a:pt x="17" y="91"/>
                  </a:cubicBezTo>
                  <a:cubicBezTo>
                    <a:pt x="16" y="93"/>
                    <a:pt x="18" y="97"/>
                    <a:pt x="18" y="97"/>
                  </a:cubicBezTo>
                  <a:cubicBezTo>
                    <a:pt x="18" y="98"/>
                    <a:pt x="18" y="99"/>
                    <a:pt x="17" y="100"/>
                  </a:cubicBezTo>
                  <a:cubicBezTo>
                    <a:pt x="17" y="100"/>
                    <a:pt x="17" y="100"/>
                    <a:pt x="17" y="100"/>
                  </a:cubicBezTo>
                  <a:cubicBezTo>
                    <a:pt x="18" y="100"/>
                    <a:pt x="18" y="100"/>
                    <a:pt x="18" y="100"/>
                  </a:cubicBezTo>
                  <a:cubicBezTo>
                    <a:pt x="18" y="101"/>
                    <a:pt x="18" y="102"/>
                    <a:pt x="18" y="102"/>
                  </a:cubicBezTo>
                  <a:cubicBezTo>
                    <a:pt x="17" y="104"/>
                    <a:pt x="18" y="106"/>
                    <a:pt x="18" y="108"/>
                  </a:cubicBezTo>
                  <a:cubicBezTo>
                    <a:pt x="18" y="108"/>
                    <a:pt x="18" y="108"/>
                    <a:pt x="17" y="108"/>
                  </a:cubicBezTo>
                  <a:cubicBezTo>
                    <a:pt x="17" y="110"/>
                    <a:pt x="17" y="112"/>
                    <a:pt x="17" y="113"/>
                  </a:cubicBezTo>
                  <a:cubicBezTo>
                    <a:pt x="17" y="115"/>
                    <a:pt x="16" y="116"/>
                    <a:pt x="16" y="117"/>
                  </a:cubicBezTo>
                  <a:cubicBezTo>
                    <a:pt x="16" y="118"/>
                    <a:pt x="16" y="118"/>
                    <a:pt x="16" y="118"/>
                  </a:cubicBezTo>
                  <a:cubicBezTo>
                    <a:pt x="15" y="118"/>
                    <a:pt x="15" y="119"/>
                    <a:pt x="15" y="119"/>
                  </a:cubicBezTo>
                  <a:cubicBezTo>
                    <a:pt x="15" y="119"/>
                    <a:pt x="15" y="120"/>
                    <a:pt x="15" y="121"/>
                  </a:cubicBezTo>
                  <a:cubicBezTo>
                    <a:pt x="16" y="126"/>
                    <a:pt x="15" y="128"/>
                    <a:pt x="12" y="130"/>
                  </a:cubicBezTo>
                  <a:cubicBezTo>
                    <a:pt x="13" y="136"/>
                    <a:pt x="10" y="143"/>
                    <a:pt x="5" y="142"/>
                  </a:cubicBezTo>
                  <a:cubicBezTo>
                    <a:pt x="4" y="142"/>
                    <a:pt x="4" y="141"/>
                    <a:pt x="3" y="141"/>
                  </a:cubicBezTo>
                  <a:cubicBezTo>
                    <a:pt x="5" y="136"/>
                    <a:pt x="3" y="132"/>
                    <a:pt x="0" y="129"/>
                  </a:cubicBezTo>
                  <a:cubicBezTo>
                    <a:pt x="1" y="128"/>
                    <a:pt x="1" y="128"/>
                    <a:pt x="1" y="127"/>
                  </a:cubicBezTo>
                  <a:cubicBezTo>
                    <a:pt x="3" y="126"/>
                    <a:pt x="3" y="127"/>
                    <a:pt x="4" y="126"/>
                  </a:cubicBezTo>
                  <a:cubicBezTo>
                    <a:pt x="4" y="126"/>
                    <a:pt x="4" y="126"/>
                    <a:pt x="5" y="126"/>
                  </a:cubicBezTo>
                  <a:cubicBezTo>
                    <a:pt x="5" y="125"/>
                    <a:pt x="7" y="125"/>
                    <a:pt x="8" y="123"/>
                  </a:cubicBezTo>
                  <a:cubicBezTo>
                    <a:pt x="9" y="120"/>
                    <a:pt x="8" y="116"/>
                    <a:pt x="9" y="114"/>
                  </a:cubicBezTo>
                  <a:cubicBezTo>
                    <a:pt x="10" y="113"/>
                    <a:pt x="9" y="105"/>
                    <a:pt x="9" y="104"/>
                  </a:cubicBezTo>
                  <a:cubicBezTo>
                    <a:pt x="9" y="104"/>
                    <a:pt x="9" y="92"/>
                    <a:pt x="9" y="92"/>
                  </a:cubicBezTo>
                  <a:cubicBezTo>
                    <a:pt x="9" y="91"/>
                    <a:pt x="8" y="86"/>
                    <a:pt x="8" y="83"/>
                  </a:cubicBezTo>
                  <a:cubicBezTo>
                    <a:pt x="10" y="76"/>
                    <a:pt x="7" y="65"/>
                    <a:pt x="9" y="62"/>
                  </a:cubicBezTo>
                  <a:cubicBezTo>
                    <a:pt x="9" y="61"/>
                    <a:pt x="9" y="58"/>
                    <a:pt x="8" y="58"/>
                  </a:cubicBezTo>
                  <a:cubicBezTo>
                    <a:pt x="8" y="58"/>
                    <a:pt x="8" y="58"/>
                    <a:pt x="8" y="57"/>
                  </a:cubicBezTo>
                  <a:cubicBezTo>
                    <a:pt x="8" y="57"/>
                    <a:pt x="9" y="52"/>
                    <a:pt x="9" y="52"/>
                  </a:cubicBezTo>
                  <a:cubicBezTo>
                    <a:pt x="9" y="52"/>
                    <a:pt x="9" y="52"/>
                    <a:pt x="10" y="52"/>
                  </a:cubicBezTo>
                  <a:cubicBezTo>
                    <a:pt x="10" y="51"/>
                    <a:pt x="9" y="49"/>
                    <a:pt x="9" y="48"/>
                  </a:cubicBezTo>
                  <a:cubicBezTo>
                    <a:pt x="12" y="44"/>
                    <a:pt x="9" y="37"/>
                    <a:pt x="9" y="34"/>
                  </a:cubicBezTo>
                  <a:cubicBezTo>
                    <a:pt x="10" y="32"/>
                    <a:pt x="9" y="27"/>
                    <a:pt x="9" y="25"/>
                  </a:cubicBezTo>
                  <a:cubicBezTo>
                    <a:pt x="9" y="24"/>
                    <a:pt x="9" y="21"/>
                    <a:pt x="8" y="20"/>
                  </a:cubicBezTo>
                  <a:cubicBezTo>
                    <a:pt x="7" y="19"/>
                    <a:pt x="9" y="14"/>
                    <a:pt x="9" y="11"/>
                  </a:cubicBezTo>
                  <a:cubicBezTo>
                    <a:pt x="8" y="5"/>
                    <a:pt x="5" y="6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" name="Freeform 58"/>
            <p:cNvSpPr>
              <a:spLocks noEditPoints="1"/>
            </p:cNvSpPr>
            <p:nvPr/>
          </p:nvSpPr>
          <p:spPr bwMode="auto">
            <a:xfrm>
              <a:off x="6470651" y="3033713"/>
              <a:ext cx="517525" cy="644525"/>
            </a:xfrm>
            <a:custGeom>
              <a:avLst/>
              <a:gdLst>
                <a:gd name="T0" fmla="*/ 167 w 171"/>
                <a:gd name="T1" fmla="*/ 161 h 211"/>
                <a:gd name="T2" fmla="*/ 143 w 171"/>
                <a:gd name="T3" fmla="*/ 165 h 211"/>
                <a:gd name="T4" fmla="*/ 111 w 171"/>
                <a:gd name="T5" fmla="*/ 167 h 211"/>
                <a:gd name="T6" fmla="*/ 85 w 171"/>
                <a:gd name="T7" fmla="*/ 159 h 211"/>
                <a:gd name="T8" fmla="*/ 84 w 171"/>
                <a:gd name="T9" fmla="*/ 147 h 211"/>
                <a:gd name="T10" fmla="*/ 109 w 171"/>
                <a:gd name="T11" fmla="*/ 141 h 211"/>
                <a:gd name="T12" fmla="*/ 137 w 171"/>
                <a:gd name="T13" fmla="*/ 128 h 211"/>
                <a:gd name="T14" fmla="*/ 105 w 171"/>
                <a:gd name="T15" fmla="*/ 123 h 211"/>
                <a:gd name="T16" fmla="*/ 108 w 171"/>
                <a:gd name="T17" fmla="*/ 102 h 211"/>
                <a:gd name="T18" fmla="*/ 139 w 171"/>
                <a:gd name="T19" fmla="*/ 103 h 211"/>
                <a:gd name="T20" fmla="*/ 124 w 171"/>
                <a:gd name="T21" fmla="*/ 90 h 211"/>
                <a:gd name="T22" fmla="*/ 101 w 171"/>
                <a:gd name="T23" fmla="*/ 90 h 211"/>
                <a:gd name="T24" fmla="*/ 80 w 171"/>
                <a:gd name="T25" fmla="*/ 79 h 211"/>
                <a:gd name="T26" fmla="*/ 49 w 171"/>
                <a:gd name="T27" fmla="*/ 91 h 211"/>
                <a:gd name="T28" fmla="*/ 20 w 171"/>
                <a:gd name="T29" fmla="*/ 54 h 211"/>
                <a:gd name="T30" fmla="*/ 35 w 171"/>
                <a:gd name="T31" fmla="*/ 43 h 211"/>
                <a:gd name="T32" fmla="*/ 54 w 171"/>
                <a:gd name="T33" fmla="*/ 33 h 211"/>
                <a:gd name="T34" fmla="*/ 88 w 171"/>
                <a:gd name="T35" fmla="*/ 30 h 211"/>
                <a:gd name="T36" fmla="*/ 86 w 171"/>
                <a:gd name="T37" fmla="*/ 44 h 211"/>
                <a:gd name="T38" fmla="*/ 47 w 171"/>
                <a:gd name="T39" fmla="*/ 60 h 211"/>
                <a:gd name="T40" fmla="*/ 49 w 171"/>
                <a:gd name="T41" fmla="*/ 67 h 211"/>
                <a:gd name="T42" fmla="*/ 67 w 171"/>
                <a:gd name="T43" fmla="*/ 69 h 211"/>
                <a:gd name="T44" fmla="*/ 99 w 171"/>
                <a:gd name="T45" fmla="*/ 68 h 211"/>
                <a:gd name="T46" fmla="*/ 133 w 171"/>
                <a:gd name="T47" fmla="*/ 67 h 211"/>
                <a:gd name="T48" fmla="*/ 149 w 171"/>
                <a:gd name="T49" fmla="*/ 61 h 211"/>
                <a:gd name="T50" fmla="*/ 125 w 171"/>
                <a:gd name="T51" fmla="*/ 57 h 211"/>
                <a:gd name="T52" fmla="*/ 94 w 171"/>
                <a:gd name="T53" fmla="*/ 56 h 211"/>
                <a:gd name="T54" fmla="*/ 108 w 171"/>
                <a:gd name="T55" fmla="*/ 38 h 211"/>
                <a:gd name="T56" fmla="*/ 91 w 171"/>
                <a:gd name="T57" fmla="*/ 8 h 211"/>
                <a:gd name="T58" fmla="*/ 75 w 171"/>
                <a:gd name="T59" fmla="*/ 3 h 211"/>
                <a:gd name="T60" fmla="*/ 67 w 171"/>
                <a:gd name="T61" fmla="*/ 0 h 211"/>
                <a:gd name="T62" fmla="*/ 56 w 171"/>
                <a:gd name="T63" fmla="*/ 14 h 211"/>
                <a:gd name="T64" fmla="*/ 47 w 171"/>
                <a:gd name="T65" fmla="*/ 21 h 211"/>
                <a:gd name="T66" fmla="*/ 36 w 171"/>
                <a:gd name="T67" fmla="*/ 28 h 211"/>
                <a:gd name="T68" fmla="*/ 17 w 171"/>
                <a:gd name="T69" fmla="*/ 37 h 211"/>
                <a:gd name="T70" fmla="*/ 0 w 171"/>
                <a:gd name="T71" fmla="*/ 47 h 211"/>
                <a:gd name="T72" fmla="*/ 10 w 171"/>
                <a:gd name="T73" fmla="*/ 52 h 211"/>
                <a:gd name="T74" fmla="*/ 13 w 171"/>
                <a:gd name="T75" fmla="*/ 64 h 211"/>
                <a:gd name="T76" fmla="*/ 15 w 171"/>
                <a:gd name="T77" fmla="*/ 87 h 211"/>
                <a:gd name="T78" fmla="*/ 15 w 171"/>
                <a:gd name="T79" fmla="*/ 106 h 211"/>
                <a:gd name="T80" fmla="*/ 14 w 171"/>
                <a:gd name="T81" fmla="*/ 130 h 211"/>
                <a:gd name="T82" fmla="*/ 12 w 171"/>
                <a:gd name="T83" fmla="*/ 149 h 211"/>
                <a:gd name="T84" fmla="*/ 10 w 171"/>
                <a:gd name="T85" fmla="*/ 183 h 211"/>
                <a:gd name="T86" fmla="*/ 10 w 171"/>
                <a:gd name="T87" fmla="*/ 196 h 211"/>
                <a:gd name="T88" fmla="*/ 18 w 171"/>
                <a:gd name="T89" fmla="*/ 205 h 211"/>
                <a:gd name="T90" fmla="*/ 37 w 171"/>
                <a:gd name="T91" fmla="*/ 195 h 211"/>
                <a:gd name="T92" fmla="*/ 55 w 171"/>
                <a:gd name="T93" fmla="*/ 191 h 211"/>
                <a:gd name="T94" fmla="*/ 67 w 171"/>
                <a:gd name="T95" fmla="*/ 191 h 211"/>
                <a:gd name="T96" fmla="*/ 79 w 171"/>
                <a:gd name="T97" fmla="*/ 192 h 211"/>
                <a:gd name="T98" fmla="*/ 114 w 171"/>
                <a:gd name="T99" fmla="*/ 195 h 211"/>
                <a:gd name="T100" fmla="*/ 147 w 171"/>
                <a:gd name="T101" fmla="*/ 202 h 211"/>
                <a:gd name="T102" fmla="*/ 70 w 171"/>
                <a:gd name="T103" fmla="*/ 155 h 211"/>
                <a:gd name="T104" fmla="*/ 32 w 171"/>
                <a:gd name="T105" fmla="*/ 172 h 211"/>
                <a:gd name="T106" fmla="*/ 23 w 171"/>
                <a:gd name="T107" fmla="*/ 160 h 211"/>
                <a:gd name="T108" fmla="*/ 32 w 171"/>
                <a:gd name="T109" fmla="*/ 146 h 211"/>
                <a:gd name="T110" fmla="*/ 67 w 171"/>
                <a:gd name="T111" fmla="*/ 141 h 211"/>
                <a:gd name="T112" fmla="*/ 70 w 171"/>
                <a:gd name="T113" fmla="*/ 124 h 211"/>
                <a:gd name="T114" fmla="*/ 54 w 171"/>
                <a:gd name="T115" fmla="*/ 129 h 211"/>
                <a:gd name="T116" fmla="*/ 25 w 171"/>
                <a:gd name="T117" fmla="*/ 121 h 211"/>
                <a:gd name="T118" fmla="*/ 42 w 171"/>
                <a:gd name="T119" fmla="*/ 105 h 211"/>
                <a:gd name="T120" fmla="*/ 69 w 171"/>
                <a:gd name="T121" fmla="*/ 10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1" h="211">
                  <a:moveTo>
                    <a:pt x="167" y="171"/>
                  </a:moveTo>
                  <a:cubicBezTo>
                    <a:pt x="167" y="168"/>
                    <a:pt x="166" y="166"/>
                    <a:pt x="167" y="165"/>
                  </a:cubicBezTo>
                  <a:cubicBezTo>
                    <a:pt x="167" y="165"/>
                    <a:pt x="168" y="162"/>
                    <a:pt x="168" y="161"/>
                  </a:cubicBezTo>
                  <a:cubicBezTo>
                    <a:pt x="168" y="161"/>
                    <a:pt x="168" y="161"/>
                    <a:pt x="167" y="161"/>
                  </a:cubicBezTo>
                  <a:cubicBezTo>
                    <a:pt x="164" y="161"/>
                    <a:pt x="163" y="162"/>
                    <a:pt x="162" y="163"/>
                  </a:cubicBezTo>
                  <a:cubicBezTo>
                    <a:pt x="161" y="164"/>
                    <a:pt x="158" y="164"/>
                    <a:pt x="158" y="164"/>
                  </a:cubicBezTo>
                  <a:cubicBezTo>
                    <a:pt x="155" y="165"/>
                    <a:pt x="154" y="161"/>
                    <a:pt x="151" y="162"/>
                  </a:cubicBezTo>
                  <a:cubicBezTo>
                    <a:pt x="148" y="163"/>
                    <a:pt x="146" y="163"/>
                    <a:pt x="143" y="165"/>
                  </a:cubicBezTo>
                  <a:cubicBezTo>
                    <a:pt x="142" y="164"/>
                    <a:pt x="140" y="164"/>
                    <a:pt x="139" y="164"/>
                  </a:cubicBezTo>
                  <a:cubicBezTo>
                    <a:pt x="138" y="164"/>
                    <a:pt x="138" y="165"/>
                    <a:pt x="137" y="166"/>
                  </a:cubicBezTo>
                  <a:cubicBezTo>
                    <a:pt x="135" y="167"/>
                    <a:pt x="133" y="164"/>
                    <a:pt x="130" y="165"/>
                  </a:cubicBezTo>
                  <a:cubicBezTo>
                    <a:pt x="124" y="166"/>
                    <a:pt x="118" y="167"/>
                    <a:pt x="111" y="167"/>
                  </a:cubicBezTo>
                  <a:cubicBezTo>
                    <a:pt x="110" y="167"/>
                    <a:pt x="109" y="168"/>
                    <a:pt x="108" y="168"/>
                  </a:cubicBezTo>
                  <a:cubicBezTo>
                    <a:pt x="105" y="168"/>
                    <a:pt x="103" y="168"/>
                    <a:pt x="100" y="168"/>
                  </a:cubicBezTo>
                  <a:cubicBezTo>
                    <a:pt x="95" y="170"/>
                    <a:pt x="88" y="169"/>
                    <a:pt x="84" y="167"/>
                  </a:cubicBezTo>
                  <a:cubicBezTo>
                    <a:pt x="84" y="165"/>
                    <a:pt x="86" y="162"/>
                    <a:pt x="85" y="159"/>
                  </a:cubicBezTo>
                  <a:cubicBezTo>
                    <a:pt x="85" y="159"/>
                    <a:pt x="84" y="158"/>
                    <a:pt x="84" y="157"/>
                  </a:cubicBezTo>
                  <a:cubicBezTo>
                    <a:pt x="83" y="156"/>
                    <a:pt x="84" y="153"/>
                    <a:pt x="84" y="152"/>
                  </a:cubicBezTo>
                  <a:cubicBezTo>
                    <a:pt x="83" y="151"/>
                    <a:pt x="84" y="149"/>
                    <a:pt x="84" y="147"/>
                  </a:cubicBezTo>
                  <a:cubicBezTo>
                    <a:pt x="84" y="147"/>
                    <a:pt x="84" y="147"/>
                    <a:pt x="84" y="147"/>
                  </a:cubicBezTo>
                  <a:cubicBezTo>
                    <a:pt x="86" y="145"/>
                    <a:pt x="87" y="142"/>
                    <a:pt x="88" y="139"/>
                  </a:cubicBezTo>
                  <a:cubicBezTo>
                    <a:pt x="92" y="137"/>
                    <a:pt x="97" y="139"/>
                    <a:pt x="100" y="140"/>
                  </a:cubicBezTo>
                  <a:cubicBezTo>
                    <a:pt x="102" y="140"/>
                    <a:pt x="103" y="140"/>
                    <a:pt x="104" y="140"/>
                  </a:cubicBezTo>
                  <a:cubicBezTo>
                    <a:pt x="104" y="140"/>
                    <a:pt x="107" y="141"/>
                    <a:pt x="109" y="141"/>
                  </a:cubicBezTo>
                  <a:cubicBezTo>
                    <a:pt x="116" y="138"/>
                    <a:pt x="131" y="140"/>
                    <a:pt x="141" y="140"/>
                  </a:cubicBezTo>
                  <a:cubicBezTo>
                    <a:pt x="142" y="139"/>
                    <a:pt x="142" y="137"/>
                    <a:pt x="144" y="136"/>
                  </a:cubicBezTo>
                  <a:cubicBezTo>
                    <a:pt x="144" y="135"/>
                    <a:pt x="144" y="135"/>
                    <a:pt x="143" y="134"/>
                  </a:cubicBezTo>
                  <a:cubicBezTo>
                    <a:pt x="142" y="133"/>
                    <a:pt x="138" y="129"/>
                    <a:pt x="137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5" y="128"/>
                    <a:pt x="133" y="127"/>
                    <a:pt x="132" y="126"/>
                  </a:cubicBezTo>
                  <a:cubicBezTo>
                    <a:pt x="131" y="127"/>
                    <a:pt x="121" y="124"/>
                    <a:pt x="118" y="123"/>
                  </a:cubicBezTo>
                  <a:cubicBezTo>
                    <a:pt x="113" y="123"/>
                    <a:pt x="109" y="123"/>
                    <a:pt x="105" y="123"/>
                  </a:cubicBezTo>
                  <a:cubicBezTo>
                    <a:pt x="100" y="124"/>
                    <a:pt x="91" y="125"/>
                    <a:pt x="87" y="124"/>
                  </a:cubicBezTo>
                  <a:cubicBezTo>
                    <a:pt x="85" y="117"/>
                    <a:pt x="85" y="109"/>
                    <a:pt x="88" y="103"/>
                  </a:cubicBezTo>
                  <a:cubicBezTo>
                    <a:pt x="92" y="102"/>
                    <a:pt x="98" y="101"/>
                    <a:pt x="102" y="103"/>
                  </a:cubicBezTo>
                  <a:cubicBezTo>
                    <a:pt x="102" y="103"/>
                    <a:pt x="108" y="102"/>
                    <a:pt x="108" y="102"/>
                  </a:cubicBezTo>
                  <a:cubicBezTo>
                    <a:pt x="110" y="104"/>
                    <a:pt x="119" y="103"/>
                    <a:pt x="119" y="103"/>
                  </a:cubicBezTo>
                  <a:cubicBezTo>
                    <a:pt x="120" y="103"/>
                    <a:pt x="120" y="103"/>
                    <a:pt x="120" y="103"/>
                  </a:cubicBezTo>
                  <a:cubicBezTo>
                    <a:pt x="121" y="103"/>
                    <a:pt x="121" y="103"/>
                    <a:pt x="121" y="103"/>
                  </a:cubicBezTo>
                  <a:cubicBezTo>
                    <a:pt x="127" y="103"/>
                    <a:pt x="133" y="103"/>
                    <a:pt x="139" y="103"/>
                  </a:cubicBezTo>
                  <a:cubicBezTo>
                    <a:pt x="140" y="102"/>
                    <a:pt x="141" y="102"/>
                    <a:pt x="141" y="101"/>
                  </a:cubicBezTo>
                  <a:cubicBezTo>
                    <a:pt x="141" y="97"/>
                    <a:pt x="138" y="93"/>
                    <a:pt x="135" y="91"/>
                  </a:cubicBezTo>
                  <a:cubicBezTo>
                    <a:pt x="133" y="90"/>
                    <a:pt x="131" y="92"/>
                    <a:pt x="128" y="91"/>
                  </a:cubicBezTo>
                  <a:cubicBezTo>
                    <a:pt x="128" y="91"/>
                    <a:pt x="125" y="90"/>
                    <a:pt x="124" y="90"/>
                  </a:cubicBezTo>
                  <a:cubicBezTo>
                    <a:pt x="124" y="90"/>
                    <a:pt x="123" y="89"/>
                    <a:pt x="123" y="89"/>
                  </a:cubicBezTo>
                  <a:cubicBezTo>
                    <a:pt x="122" y="89"/>
                    <a:pt x="122" y="90"/>
                    <a:pt x="122" y="90"/>
                  </a:cubicBezTo>
                  <a:cubicBezTo>
                    <a:pt x="120" y="91"/>
                    <a:pt x="118" y="89"/>
                    <a:pt x="117" y="89"/>
                  </a:cubicBezTo>
                  <a:cubicBezTo>
                    <a:pt x="116" y="89"/>
                    <a:pt x="102" y="90"/>
                    <a:pt x="101" y="90"/>
                  </a:cubicBezTo>
                  <a:cubicBezTo>
                    <a:pt x="99" y="90"/>
                    <a:pt x="90" y="91"/>
                    <a:pt x="88" y="91"/>
                  </a:cubicBezTo>
                  <a:cubicBezTo>
                    <a:pt x="85" y="89"/>
                    <a:pt x="83" y="86"/>
                    <a:pt x="82" y="84"/>
                  </a:cubicBezTo>
                  <a:cubicBezTo>
                    <a:pt x="82" y="82"/>
                    <a:pt x="82" y="80"/>
                    <a:pt x="81" y="79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78" y="82"/>
                    <a:pt x="75" y="83"/>
                    <a:pt x="73" y="86"/>
                  </a:cubicBezTo>
                  <a:cubicBezTo>
                    <a:pt x="72" y="87"/>
                    <a:pt x="73" y="90"/>
                    <a:pt x="72" y="91"/>
                  </a:cubicBezTo>
                  <a:cubicBezTo>
                    <a:pt x="68" y="93"/>
                    <a:pt x="59" y="90"/>
                    <a:pt x="55" y="91"/>
                  </a:cubicBezTo>
                  <a:cubicBezTo>
                    <a:pt x="54" y="91"/>
                    <a:pt x="51" y="90"/>
                    <a:pt x="49" y="91"/>
                  </a:cubicBezTo>
                  <a:cubicBezTo>
                    <a:pt x="41" y="93"/>
                    <a:pt x="34" y="93"/>
                    <a:pt x="28" y="89"/>
                  </a:cubicBezTo>
                  <a:cubicBezTo>
                    <a:pt x="26" y="88"/>
                    <a:pt x="25" y="89"/>
                    <a:pt x="24" y="86"/>
                  </a:cubicBezTo>
                  <a:cubicBezTo>
                    <a:pt x="24" y="86"/>
                    <a:pt x="24" y="78"/>
                    <a:pt x="25" y="76"/>
                  </a:cubicBezTo>
                  <a:cubicBezTo>
                    <a:pt x="26" y="67"/>
                    <a:pt x="23" y="61"/>
                    <a:pt x="20" y="54"/>
                  </a:cubicBezTo>
                  <a:cubicBezTo>
                    <a:pt x="19" y="53"/>
                    <a:pt x="21" y="50"/>
                    <a:pt x="21" y="48"/>
                  </a:cubicBezTo>
                  <a:cubicBezTo>
                    <a:pt x="22" y="48"/>
                    <a:pt x="22" y="46"/>
                    <a:pt x="23" y="45"/>
                  </a:cubicBezTo>
                  <a:cubicBezTo>
                    <a:pt x="24" y="45"/>
                    <a:pt x="27" y="45"/>
                    <a:pt x="28" y="44"/>
                  </a:cubicBezTo>
                  <a:cubicBezTo>
                    <a:pt x="30" y="43"/>
                    <a:pt x="34" y="43"/>
                    <a:pt x="35" y="43"/>
                  </a:cubicBezTo>
                  <a:cubicBezTo>
                    <a:pt x="37" y="42"/>
                    <a:pt x="46" y="38"/>
                    <a:pt x="46" y="37"/>
                  </a:cubicBezTo>
                  <a:cubicBezTo>
                    <a:pt x="47" y="37"/>
                    <a:pt x="47" y="37"/>
                    <a:pt x="48" y="37"/>
                  </a:cubicBezTo>
                  <a:cubicBezTo>
                    <a:pt x="49" y="37"/>
                    <a:pt x="50" y="34"/>
                    <a:pt x="52" y="33"/>
                  </a:cubicBezTo>
                  <a:cubicBezTo>
                    <a:pt x="53" y="33"/>
                    <a:pt x="53" y="33"/>
                    <a:pt x="54" y="33"/>
                  </a:cubicBezTo>
                  <a:cubicBezTo>
                    <a:pt x="54" y="32"/>
                    <a:pt x="54" y="32"/>
                    <a:pt x="55" y="31"/>
                  </a:cubicBezTo>
                  <a:cubicBezTo>
                    <a:pt x="56" y="31"/>
                    <a:pt x="56" y="31"/>
                    <a:pt x="57" y="30"/>
                  </a:cubicBezTo>
                  <a:cubicBezTo>
                    <a:pt x="66" y="24"/>
                    <a:pt x="76" y="24"/>
                    <a:pt x="87" y="26"/>
                  </a:cubicBezTo>
                  <a:cubicBezTo>
                    <a:pt x="87" y="27"/>
                    <a:pt x="88" y="28"/>
                    <a:pt x="88" y="30"/>
                  </a:cubicBezTo>
                  <a:cubicBezTo>
                    <a:pt x="90" y="31"/>
                    <a:pt x="91" y="32"/>
                    <a:pt x="93" y="33"/>
                  </a:cubicBezTo>
                  <a:cubicBezTo>
                    <a:pt x="92" y="34"/>
                    <a:pt x="92" y="35"/>
                    <a:pt x="92" y="36"/>
                  </a:cubicBezTo>
                  <a:cubicBezTo>
                    <a:pt x="91" y="37"/>
                    <a:pt x="88" y="38"/>
                    <a:pt x="88" y="40"/>
                  </a:cubicBezTo>
                  <a:cubicBezTo>
                    <a:pt x="87" y="41"/>
                    <a:pt x="87" y="43"/>
                    <a:pt x="86" y="44"/>
                  </a:cubicBezTo>
                  <a:cubicBezTo>
                    <a:pt x="84" y="48"/>
                    <a:pt x="78" y="55"/>
                    <a:pt x="74" y="57"/>
                  </a:cubicBezTo>
                  <a:cubicBezTo>
                    <a:pt x="71" y="58"/>
                    <a:pt x="68" y="56"/>
                    <a:pt x="65" y="57"/>
                  </a:cubicBezTo>
                  <a:cubicBezTo>
                    <a:pt x="65" y="57"/>
                    <a:pt x="58" y="57"/>
                    <a:pt x="56" y="57"/>
                  </a:cubicBezTo>
                  <a:cubicBezTo>
                    <a:pt x="53" y="58"/>
                    <a:pt x="50" y="59"/>
                    <a:pt x="47" y="60"/>
                  </a:cubicBezTo>
                  <a:cubicBezTo>
                    <a:pt x="44" y="61"/>
                    <a:pt x="41" y="59"/>
                    <a:pt x="39" y="61"/>
                  </a:cubicBezTo>
                  <a:cubicBezTo>
                    <a:pt x="38" y="62"/>
                    <a:pt x="37" y="62"/>
                    <a:pt x="36" y="63"/>
                  </a:cubicBezTo>
                  <a:cubicBezTo>
                    <a:pt x="36" y="64"/>
                    <a:pt x="37" y="65"/>
                    <a:pt x="37" y="65"/>
                  </a:cubicBezTo>
                  <a:cubicBezTo>
                    <a:pt x="39" y="66"/>
                    <a:pt x="48" y="66"/>
                    <a:pt x="49" y="67"/>
                  </a:cubicBezTo>
                  <a:cubicBezTo>
                    <a:pt x="50" y="67"/>
                    <a:pt x="51" y="69"/>
                    <a:pt x="52" y="69"/>
                  </a:cubicBezTo>
                  <a:cubicBezTo>
                    <a:pt x="54" y="71"/>
                    <a:pt x="60" y="69"/>
                    <a:pt x="62" y="69"/>
                  </a:cubicBezTo>
                  <a:cubicBezTo>
                    <a:pt x="63" y="69"/>
                    <a:pt x="63" y="69"/>
                    <a:pt x="64" y="69"/>
                  </a:cubicBezTo>
                  <a:cubicBezTo>
                    <a:pt x="65" y="69"/>
                    <a:pt x="66" y="69"/>
                    <a:pt x="67" y="69"/>
                  </a:cubicBezTo>
                  <a:cubicBezTo>
                    <a:pt x="70" y="69"/>
                    <a:pt x="73" y="67"/>
                    <a:pt x="78" y="68"/>
                  </a:cubicBezTo>
                  <a:cubicBezTo>
                    <a:pt x="81" y="69"/>
                    <a:pt x="84" y="68"/>
                    <a:pt x="88" y="68"/>
                  </a:cubicBezTo>
                  <a:cubicBezTo>
                    <a:pt x="89" y="68"/>
                    <a:pt x="91" y="68"/>
                    <a:pt x="92" y="68"/>
                  </a:cubicBezTo>
                  <a:cubicBezTo>
                    <a:pt x="94" y="69"/>
                    <a:pt x="96" y="67"/>
                    <a:pt x="99" y="68"/>
                  </a:cubicBezTo>
                  <a:cubicBezTo>
                    <a:pt x="104" y="70"/>
                    <a:pt x="120" y="68"/>
                    <a:pt x="124" y="67"/>
                  </a:cubicBezTo>
                  <a:cubicBezTo>
                    <a:pt x="125" y="67"/>
                    <a:pt x="126" y="68"/>
                    <a:pt x="127" y="68"/>
                  </a:cubicBezTo>
                  <a:cubicBezTo>
                    <a:pt x="129" y="67"/>
                    <a:pt x="130" y="67"/>
                    <a:pt x="133" y="67"/>
                  </a:cubicBezTo>
                  <a:cubicBezTo>
                    <a:pt x="133" y="67"/>
                    <a:pt x="133" y="67"/>
                    <a:pt x="133" y="67"/>
                  </a:cubicBezTo>
                  <a:cubicBezTo>
                    <a:pt x="135" y="66"/>
                    <a:pt x="141" y="66"/>
                    <a:pt x="144" y="65"/>
                  </a:cubicBezTo>
                  <a:cubicBezTo>
                    <a:pt x="148" y="64"/>
                    <a:pt x="149" y="67"/>
                    <a:pt x="151" y="63"/>
                  </a:cubicBezTo>
                  <a:cubicBezTo>
                    <a:pt x="151" y="63"/>
                    <a:pt x="151" y="63"/>
                    <a:pt x="151" y="63"/>
                  </a:cubicBezTo>
                  <a:cubicBezTo>
                    <a:pt x="150" y="62"/>
                    <a:pt x="150" y="62"/>
                    <a:pt x="149" y="61"/>
                  </a:cubicBezTo>
                  <a:cubicBezTo>
                    <a:pt x="148" y="61"/>
                    <a:pt x="148" y="61"/>
                    <a:pt x="147" y="61"/>
                  </a:cubicBezTo>
                  <a:cubicBezTo>
                    <a:pt x="146" y="61"/>
                    <a:pt x="146" y="58"/>
                    <a:pt x="145" y="58"/>
                  </a:cubicBezTo>
                  <a:cubicBezTo>
                    <a:pt x="140" y="55"/>
                    <a:pt x="132" y="56"/>
                    <a:pt x="129" y="57"/>
                  </a:cubicBezTo>
                  <a:cubicBezTo>
                    <a:pt x="129" y="58"/>
                    <a:pt x="126" y="56"/>
                    <a:pt x="125" y="57"/>
                  </a:cubicBezTo>
                  <a:cubicBezTo>
                    <a:pt x="123" y="57"/>
                    <a:pt x="124" y="56"/>
                    <a:pt x="122" y="56"/>
                  </a:cubicBezTo>
                  <a:cubicBezTo>
                    <a:pt x="121" y="55"/>
                    <a:pt x="111" y="57"/>
                    <a:pt x="110" y="57"/>
                  </a:cubicBezTo>
                  <a:cubicBezTo>
                    <a:pt x="110" y="57"/>
                    <a:pt x="96" y="56"/>
                    <a:pt x="96" y="56"/>
                  </a:cubicBezTo>
                  <a:cubicBezTo>
                    <a:pt x="95" y="56"/>
                    <a:pt x="95" y="56"/>
                    <a:pt x="94" y="56"/>
                  </a:cubicBezTo>
                  <a:cubicBezTo>
                    <a:pt x="93" y="55"/>
                    <a:pt x="92" y="54"/>
                    <a:pt x="90" y="54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90" y="50"/>
                    <a:pt x="99" y="43"/>
                    <a:pt x="102" y="43"/>
                  </a:cubicBezTo>
                  <a:cubicBezTo>
                    <a:pt x="105" y="42"/>
                    <a:pt x="108" y="41"/>
                    <a:pt x="108" y="38"/>
                  </a:cubicBezTo>
                  <a:cubicBezTo>
                    <a:pt x="109" y="38"/>
                    <a:pt x="111" y="37"/>
                    <a:pt x="112" y="37"/>
                  </a:cubicBezTo>
                  <a:cubicBezTo>
                    <a:pt x="113" y="36"/>
                    <a:pt x="113" y="34"/>
                    <a:pt x="113" y="33"/>
                  </a:cubicBezTo>
                  <a:cubicBezTo>
                    <a:pt x="119" y="24"/>
                    <a:pt x="103" y="13"/>
                    <a:pt x="97" y="9"/>
                  </a:cubicBezTo>
                  <a:cubicBezTo>
                    <a:pt x="97" y="9"/>
                    <a:pt x="92" y="8"/>
                    <a:pt x="91" y="8"/>
                  </a:cubicBezTo>
                  <a:cubicBezTo>
                    <a:pt x="91" y="9"/>
                    <a:pt x="90" y="8"/>
                    <a:pt x="90" y="8"/>
                  </a:cubicBezTo>
                  <a:cubicBezTo>
                    <a:pt x="89" y="7"/>
                    <a:pt x="80" y="6"/>
                    <a:pt x="80" y="5"/>
                  </a:cubicBezTo>
                  <a:cubicBezTo>
                    <a:pt x="78" y="4"/>
                    <a:pt x="79" y="3"/>
                    <a:pt x="78" y="3"/>
                  </a:cubicBezTo>
                  <a:cubicBezTo>
                    <a:pt x="77" y="3"/>
                    <a:pt x="76" y="3"/>
                    <a:pt x="75" y="3"/>
                  </a:cubicBezTo>
                  <a:cubicBezTo>
                    <a:pt x="74" y="2"/>
                    <a:pt x="73" y="1"/>
                    <a:pt x="71" y="0"/>
                  </a:cubicBezTo>
                  <a:cubicBezTo>
                    <a:pt x="71" y="0"/>
                    <a:pt x="70" y="0"/>
                    <a:pt x="70" y="0"/>
                  </a:cubicBezTo>
                  <a:cubicBezTo>
                    <a:pt x="70" y="0"/>
                    <a:pt x="69" y="1"/>
                    <a:pt x="69" y="1"/>
                  </a:cubicBezTo>
                  <a:cubicBezTo>
                    <a:pt x="68" y="1"/>
                    <a:pt x="68" y="1"/>
                    <a:pt x="67" y="0"/>
                  </a:cubicBezTo>
                  <a:cubicBezTo>
                    <a:pt x="67" y="1"/>
                    <a:pt x="62" y="1"/>
                    <a:pt x="60" y="1"/>
                  </a:cubicBezTo>
                  <a:cubicBezTo>
                    <a:pt x="59" y="2"/>
                    <a:pt x="58" y="4"/>
                    <a:pt x="56" y="5"/>
                  </a:cubicBezTo>
                  <a:cubicBezTo>
                    <a:pt x="56" y="7"/>
                    <a:pt x="56" y="10"/>
                    <a:pt x="58" y="10"/>
                  </a:cubicBezTo>
                  <a:cubicBezTo>
                    <a:pt x="57" y="12"/>
                    <a:pt x="57" y="13"/>
                    <a:pt x="56" y="14"/>
                  </a:cubicBezTo>
                  <a:cubicBezTo>
                    <a:pt x="56" y="15"/>
                    <a:pt x="51" y="17"/>
                    <a:pt x="50" y="19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20"/>
                    <a:pt x="48" y="19"/>
                    <a:pt x="47" y="20"/>
                  </a:cubicBezTo>
                  <a:cubicBezTo>
                    <a:pt x="47" y="20"/>
                    <a:pt x="47" y="21"/>
                    <a:pt x="47" y="21"/>
                  </a:cubicBezTo>
                  <a:cubicBezTo>
                    <a:pt x="46" y="21"/>
                    <a:pt x="44" y="21"/>
                    <a:pt x="43" y="22"/>
                  </a:cubicBezTo>
                  <a:cubicBezTo>
                    <a:pt x="43" y="23"/>
                    <a:pt x="42" y="24"/>
                    <a:pt x="41" y="24"/>
                  </a:cubicBezTo>
                  <a:cubicBezTo>
                    <a:pt x="41" y="25"/>
                    <a:pt x="37" y="25"/>
                    <a:pt x="36" y="26"/>
                  </a:cubicBezTo>
                  <a:cubicBezTo>
                    <a:pt x="36" y="27"/>
                    <a:pt x="36" y="27"/>
                    <a:pt x="36" y="28"/>
                  </a:cubicBezTo>
                  <a:cubicBezTo>
                    <a:pt x="35" y="28"/>
                    <a:pt x="30" y="30"/>
                    <a:pt x="30" y="31"/>
                  </a:cubicBezTo>
                  <a:cubicBezTo>
                    <a:pt x="29" y="32"/>
                    <a:pt x="28" y="34"/>
                    <a:pt x="27" y="34"/>
                  </a:cubicBezTo>
                  <a:cubicBezTo>
                    <a:pt x="24" y="36"/>
                    <a:pt x="22" y="37"/>
                    <a:pt x="19" y="38"/>
                  </a:cubicBezTo>
                  <a:cubicBezTo>
                    <a:pt x="17" y="38"/>
                    <a:pt x="17" y="38"/>
                    <a:pt x="17" y="37"/>
                  </a:cubicBezTo>
                  <a:cubicBezTo>
                    <a:pt x="16" y="38"/>
                    <a:pt x="9" y="42"/>
                    <a:pt x="9" y="43"/>
                  </a:cubicBezTo>
                  <a:cubicBezTo>
                    <a:pt x="6" y="43"/>
                    <a:pt x="3" y="44"/>
                    <a:pt x="1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2" y="47"/>
                    <a:pt x="2" y="47"/>
                    <a:pt x="3" y="47"/>
                  </a:cubicBezTo>
                  <a:cubicBezTo>
                    <a:pt x="4" y="48"/>
                    <a:pt x="4" y="49"/>
                    <a:pt x="4" y="49"/>
                  </a:cubicBezTo>
                  <a:cubicBezTo>
                    <a:pt x="4" y="50"/>
                    <a:pt x="8" y="51"/>
                    <a:pt x="9" y="51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12" y="51"/>
                    <a:pt x="13" y="50"/>
                    <a:pt x="14" y="50"/>
                  </a:cubicBezTo>
                  <a:cubicBezTo>
                    <a:pt x="14" y="50"/>
                    <a:pt x="15" y="50"/>
                    <a:pt x="15" y="50"/>
                  </a:cubicBezTo>
                  <a:cubicBezTo>
                    <a:pt x="15" y="51"/>
                    <a:pt x="15" y="50"/>
                    <a:pt x="15" y="51"/>
                  </a:cubicBezTo>
                  <a:cubicBezTo>
                    <a:pt x="15" y="56"/>
                    <a:pt x="14" y="62"/>
                    <a:pt x="13" y="64"/>
                  </a:cubicBezTo>
                  <a:cubicBezTo>
                    <a:pt x="13" y="67"/>
                    <a:pt x="13" y="69"/>
                    <a:pt x="13" y="72"/>
                  </a:cubicBezTo>
                  <a:cubicBezTo>
                    <a:pt x="12" y="75"/>
                    <a:pt x="14" y="76"/>
                    <a:pt x="14" y="78"/>
                  </a:cubicBezTo>
                  <a:cubicBezTo>
                    <a:pt x="15" y="80"/>
                    <a:pt x="14" y="84"/>
                    <a:pt x="15" y="86"/>
                  </a:cubicBezTo>
                  <a:cubicBezTo>
                    <a:pt x="15" y="86"/>
                    <a:pt x="15" y="87"/>
                    <a:pt x="15" y="87"/>
                  </a:cubicBezTo>
                  <a:cubicBezTo>
                    <a:pt x="15" y="87"/>
                    <a:pt x="13" y="96"/>
                    <a:pt x="13" y="97"/>
                  </a:cubicBezTo>
                  <a:cubicBezTo>
                    <a:pt x="14" y="98"/>
                    <a:pt x="14" y="99"/>
                    <a:pt x="15" y="99"/>
                  </a:cubicBezTo>
                  <a:cubicBezTo>
                    <a:pt x="15" y="100"/>
                    <a:pt x="14" y="103"/>
                    <a:pt x="14" y="104"/>
                  </a:cubicBezTo>
                  <a:cubicBezTo>
                    <a:pt x="14" y="104"/>
                    <a:pt x="15" y="105"/>
                    <a:pt x="15" y="106"/>
                  </a:cubicBezTo>
                  <a:cubicBezTo>
                    <a:pt x="15" y="106"/>
                    <a:pt x="14" y="110"/>
                    <a:pt x="14" y="111"/>
                  </a:cubicBezTo>
                  <a:cubicBezTo>
                    <a:pt x="14" y="111"/>
                    <a:pt x="15" y="111"/>
                    <a:pt x="15" y="112"/>
                  </a:cubicBezTo>
                  <a:cubicBezTo>
                    <a:pt x="16" y="112"/>
                    <a:pt x="14" y="115"/>
                    <a:pt x="15" y="117"/>
                  </a:cubicBezTo>
                  <a:cubicBezTo>
                    <a:pt x="16" y="120"/>
                    <a:pt x="16" y="127"/>
                    <a:pt x="14" y="130"/>
                  </a:cubicBezTo>
                  <a:cubicBezTo>
                    <a:pt x="14" y="131"/>
                    <a:pt x="15" y="133"/>
                    <a:pt x="15" y="134"/>
                  </a:cubicBezTo>
                  <a:cubicBezTo>
                    <a:pt x="14" y="134"/>
                    <a:pt x="13" y="135"/>
                    <a:pt x="14" y="136"/>
                  </a:cubicBezTo>
                  <a:cubicBezTo>
                    <a:pt x="14" y="138"/>
                    <a:pt x="13" y="138"/>
                    <a:pt x="13" y="139"/>
                  </a:cubicBezTo>
                  <a:cubicBezTo>
                    <a:pt x="14" y="143"/>
                    <a:pt x="13" y="147"/>
                    <a:pt x="12" y="149"/>
                  </a:cubicBezTo>
                  <a:cubicBezTo>
                    <a:pt x="13" y="153"/>
                    <a:pt x="12" y="157"/>
                    <a:pt x="12" y="159"/>
                  </a:cubicBezTo>
                  <a:cubicBezTo>
                    <a:pt x="12" y="161"/>
                    <a:pt x="13" y="164"/>
                    <a:pt x="11" y="165"/>
                  </a:cubicBezTo>
                  <a:cubicBezTo>
                    <a:pt x="11" y="168"/>
                    <a:pt x="13" y="172"/>
                    <a:pt x="10" y="174"/>
                  </a:cubicBezTo>
                  <a:cubicBezTo>
                    <a:pt x="12" y="177"/>
                    <a:pt x="11" y="180"/>
                    <a:pt x="10" y="183"/>
                  </a:cubicBezTo>
                  <a:cubicBezTo>
                    <a:pt x="10" y="183"/>
                    <a:pt x="10" y="183"/>
                    <a:pt x="10" y="184"/>
                  </a:cubicBezTo>
                  <a:cubicBezTo>
                    <a:pt x="11" y="184"/>
                    <a:pt x="11" y="185"/>
                    <a:pt x="11" y="186"/>
                  </a:cubicBezTo>
                  <a:cubicBezTo>
                    <a:pt x="11" y="188"/>
                    <a:pt x="10" y="189"/>
                    <a:pt x="10" y="191"/>
                  </a:cubicBezTo>
                  <a:cubicBezTo>
                    <a:pt x="10" y="192"/>
                    <a:pt x="9" y="194"/>
                    <a:pt x="10" y="196"/>
                  </a:cubicBezTo>
                  <a:cubicBezTo>
                    <a:pt x="11" y="200"/>
                    <a:pt x="12" y="206"/>
                    <a:pt x="13" y="211"/>
                  </a:cubicBezTo>
                  <a:cubicBezTo>
                    <a:pt x="14" y="211"/>
                    <a:pt x="14" y="211"/>
                    <a:pt x="14" y="211"/>
                  </a:cubicBezTo>
                  <a:cubicBezTo>
                    <a:pt x="16" y="210"/>
                    <a:pt x="15" y="210"/>
                    <a:pt x="16" y="208"/>
                  </a:cubicBezTo>
                  <a:cubicBezTo>
                    <a:pt x="16" y="207"/>
                    <a:pt x="18" y="206"/>
                    <a:pt x="18" y="205"/>
                  </a:cubicBezTo>
                  <a:cubicBezTo>
                    <a:pt x="19" y="204"/>
                    <a:pt x="19" y="203"/>
                    <a:pt x="19" y="202"/>
                  </a:cubicBezTo>
                  <a:cubicBezTo>
                    <a:pt x="21" y="200"/>
                    <a:pt x="25" y="198"/>
                    <a:pt x="27" y="196"/>
                  </a:cubicBezTo>
                  <a:cubicBezTo>
                    <a:pt x="29" y="196"/>
                    <a:pt x="33" y="196"/>
                    <a:pt x="34" y="194"/>
                  </a:cubicBezTo>
                  <a:cubicBezTo>
                    <a:pt x="36" y="194"/>
                    <a:pt x="36" y="195"/>
                    <a:pt x="37" y="195"/>
                  </a:cubicBezTo>
                  <a:cubicBezTo>
                    <a:pt x="39" y="195"/>
                    <a:pt x="39" y="194"/>
                    <a:pt x="40" y="193"/>
                  </a:cubicBezTo>
                  <a:cubicBezTo>
                    <a:pt x="43" y="192"/>
                    <a:pt x="46" y="193"/>
                    <a:pt x="48" y="191"/>
                  </a:cubicBezTo>
                  <a:cubicBezTo>
                    <a:pt x="51" y="190"/>
                    <a:pt x="51" y="193"/>
                    <a:pt x="53" y="193"/>
                  </a:cubicBezTo>
                  <a:cubicBezTo>
                    <a:pt x="54" y="192"/>
                    <a:pt x="55" y="192"/>
                    <a:pt x="55" y="191"/>
                  </a:cubicBezTo>
                  <a:cubicBezTo>
                    <a:pt x="55" y="191"/>
                    <a:pt x="56" y="191"/>
                    <a:pt x="56" y="191"/>
                  </a:cubicBezTo>
                  <a:cubicBezTo>
                    <a:pt x="56" y="192"/>
                    <a:pt x="56" y="192"/>
                    <a:pt x="56" y="192"/>
                  </a:cubicBezTo>
                  <a:cubicBezTo>
                    <a:pt x="58" y="191"/>
                    <a:pt x="64" y="190"/>
                    <a:pt x="66" y="191"/>
                  </a:cubicBezTo>
                  <a:cubicBezTo>
                    <a:pt x="66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70" y="191"/>
                    <a:pt x="71" y="191"/>
                    <a:pt x="72" y="192"/>
                  </a:cubicBezTo>
                  <a:cubicBezTo>
                    <a:pt x="73" y="191"/>
                    <a:pt x="79" y="192"/>
                    <a:pt x="79" y="192"/>
                  </a:cubicBezTo>
                  <a:cubicBezTo>
                    <a:pt x="81" y="192"/>
                    <a:pt x="90" y="192"/>
                    <a:pt x="91" y="191"/>
                  </a:cubicBezTo>
                  <a:cubicBezTo>
                    <a:pt x="93" y="191"/>
                    <a:pt x="94" y="194"/>
                    <a:pt x="97" y="193"/>
                  </a:cubicBezTo>
                  <a:cubicBezTo>
                    <a:pt x="100" y="192"/>
                    <a:pt x="108" y="195"/>
                    <a:pt x="111" y="196"/>
                  </a:cubicBezTo>
                  <a:cubicBezTo>
                    <a:pt x="112" y="196"/>
                    <a:pt x="113" y="195"/>
                    <a:pt x="114" y="195"/>
                  </a:cubicBezTo>
                  <a:cubicBezTo>
                    <a:pt x="116" y="196"/>
                    <a:pt x="117" y="197"/>
                    <a:pt x="119" y="196"/>
                  </a:cubicBezTo>
                  <a:cubicBezTo>
                    <a:pt x="122" y="195"/>
                    <a:pt x="128" y="200"/>
                    <a:pt x="130" y="200"/>
                  </a:cubicBezTo>
                  <a:cubicBezTo>
                    <a:pt x="132" y="199"/>
                    <a:pt x="142" y="200"/>
                    <a:pt x="144" y="202"/>
                  </a:cubicBezTo>
                  <a:cubicBezTo>
                    <a:pt x="145" y="202"/>
                    <a:pt x="146" y="202"/>
                    <a:pt x="147" y="202"/>
                  </a:cubicBezTo>
                  <a:cubicBezTo>
                    <a:pt x="149" y="202"/>
                    <a:pt x="152" y="204"/>
                    <a:pt x="155" y="203"/>
                  </a:cubicBezTo>
                  <a:cubicBezTo>
                    <a:pt x="160" y="201"/>
                    <a:pt x="161" y="200"/>
                    <a:pt x="166" y="197"/>
                  </a:cubicBezTo>
                  <a:cubicBezTo>
                    <a:pt x="171" y="193"/>
                    <a:pt x="166" y="176"/>
                    <a:pt x="167" y="171"/>
                  </a:cubicBezTo>
                  <a:close/>
                  <a:moveTo>
                    <a:pt x="70" y="155"/>
                  </a:moveTo>
                  <a:cubicBezTo>
                    <a:pt x="70" y="157"/>
                    <a:pt x="70" y="159"/>
                    <a:pt x="70" y="161"/>
                  </a:cubicBezTo>
                  <a:cubicBezTo>
                    <a:pt x="70" y="162"/>
                    <a:pt x="69" y="167"/>
                    <a:pt x="69" y="168"/>
                  </a:cubicBezTo>
                  <a:cubicBezTo>
                    <a:pt x="64" y="172"/>
                    <a:pt x="49" y="171"/>
                    <a:pt x="42" y="171"/>
                  </a:cubicBezTo>
                  <a:cubicBezTo>
                    <a:pt x="38" y="172"/>
                    <a:pt x="36" y="173"/>
                    <a:pt x="32" y="172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0" y="171"/>
                    <a:pt x="30" y="169"/>
                    <a:pt x="30" y="168"/>
                  </a:cubicBezTo>
                  <a:cubicBezTo>
                    <a:pt x="29" y="167"/>
                    <a:pt x="26" y="166"/>
                    <a:pt x="25" y="165"/>
                  </a:cubicBezTo>
                  <a:cubicBezTo>
                    <a:pt x="25" y="163"/>
                    <a:pt x="24" y="161"/>
                    <a:pt x="23" y="160"/>
                  </a:cubicBezTo>
                  <a:cubicBezTo>
                    <a:pt x="23" y="159"/>
                    <a:pt x="23" y="159"/>
                    <a:pt x="23" y="159"/>
                  </a:cubicBezTo>
                  <a:cubicBezTo>
                    <a:pt x="24" y="158"/>
                    <a:pt x="23" y="154"/>
                    <a:pt x="23" y="152"/>
                  </a:cubicBezTo>
                  <a:cubicBezTo>
                    <a:pt x="25" y="151"/>
                    <a:pt x="24" y="149"/>
                    <a:pt x="26" y="148"/>
                  </a:cubicBezTo>
                  <a:cubicBezTo>
                    <a:pt x="26" y="149"/>
                    <a:pt x="29" y="146"/>
                    <a:pt x="32" y="146"/>
                  </a:cubicBezTo>
                  <a:cubicBezTo>
                    <a:pt x="34" y="146"/>
                    <a:pt x="35" y="143"/>
                    <a:pt x="37" y="143"/>
                  </a:cubicBezTo>
                  <a:cubicBezTo>
                    <a:pt x="40" y="142"/>
                    <a:pt x="42" y="143"/>
                    <a:pt x="45" y="143"/>
                  </a:cubicBezTo>
                  <a:cubicBezTo>
                    <a:pt x="47" y="142"/>
                    <a:pt x="50" y="142"/>
                    <a:pt x="51" y="142"/>
                  </a:cubicBezTo>
                  <a:cubicBezTo>
                    <a:pt x="56" y="141"/>
                    <a:pt x="65" y="144"/>
                    <a:pt x="67" y="141"/>
                  </a:cubicBezTo>
                  <a:cubicBezTo>
                    <a:pt x="68" y="141"/>
                    <a:pt x="68" y="141"/>
                    <a:pt x="69" y="141"/>
                  </a:cubicBezTo>
                  <a:cubicBezTo>
                    <a:pt x="70" y="144"/>
                    <a:pt x="70" y="146"/>
                    <a:pt x="71" y="149"/>
                  </a:cubicBezTo>
                  <a:cubicBezTo>
                    <a:pt x="72" y="152"/>
                    <a:pt x="69" y="153"/>
                    <a:pt x="70" y="155"/>
                  </a:cubicBezTo>
                  <a:close/>
                  <a:moveTo>
                    <a:pt x="70" y="124"/>
                  </a:moveTo>
                  <a:cubicBezTo>
                    <a:pt x="70" y="123"/>
                    <a:pt x="70" y="123"/>
                    <a:pt x="70" y="123"/>
                  </a:cubicBezTo>
                  <a:cubicBezTo>
                    <a:pt x="70" y="123"/>
                    <a:pt x="70" y="124"/>
                    <a:pt x="70" y="124"/>
                  </a:cubicBezTo>
                  <a:cubicBezTo>
                    <a:pt x="70" y="124"/>
                    <a:pt x="62" y="127"/>
                    <a:pt x="62" y="127"/>
                  </a:cubicBezTo>
                  <a:cubicBezTo>
                    <a:pt x="62" y="127"/>
                    <a:pt x="55" y="128"/>
                    <a:pt x="54" y="129"/>
                  </a:cubicBezTo>
                  <a:cubicBezTo>
                    <a:pt x="54" y="129"/>
                    <a:pt x="53" y="129"/>
                    <a:pt x="53" y="129"/>
                  </a:cubicBezTo>
                  <a:cubicBezTo>
                    <a:pt x="45" y="129"/>
                    <a:pt x="37" y="132"/>
                    <a:pt x="30" y="127"/>
                  </a:cubicBezTo>
                  <a:cubicBezTo>
                    <a:pt x="30" y="127"/>
                    <a:pt x="30" y="126"/>
                    <a:pt x="30" y="126"/>
                  </a:cubicBezTo>
                  <a:cubicBezTo>
                    <a:pt x="28" y="125"/>
                    <a:pt x="28" y="124"/>
                    <a:pt x="25" y="121"/>
                  </a:cubicBezTo>
                  <a:cubicBezTo>
                    <a:pt x="26" y="120"/>
                    <a:pt x="25" y="118"/>
                    <a:pt x="25" y="118"/>
                  </a:cubicBezTo>
                  <a:cubicBezTo>
                    <a:pt x="25" y="113"/>
                    <a:pt x="29" y="110"/>
                    <a:pt x="32" y="109"/>
                  </a:cubicBezTo>
                  <a:cubicBezTo>
                    <a:pt x="33" y="108"/>
                    <a:pt x="35" y="108"/>
                    <a:pt x="36" y="108"/>
                  </a:cubicBezTo>
                  <a:cubicBezTo>
                    <a:pt x="38" y="107"/>
                    <a:pt x="40" y="106"/>
                    <a:pt x="42" y="105"/>
                  </a:cubicBezTo>
                  <a:cubicBezTo>
                    <a:pt x="43" y="105"/>
                    <a:pt x="49" y="105"/>
                    <a:pt x="49" y="104"/>
                  </a:cubicBezTo>
                  <a:cubicBezTo>
                    <a:pt x="51" y="104"/>
                    <a:pt x="58" y="105"/>
                    <a:pt x="59" y="105"/>
                  </a:cubicBezTo>
                  <a:cubicBezTo>
                    <a:pt x="61" y="105"/>
                    <a:pt x="65" y="103"/>
                    <a:pt x="68" y="104"/>
                  </a:cubicBezTo>
                  <a:cubicBezTo>
                    <a:pt x="68" y="104"/>
                    <a:pt x="69" y="103"/>
                    <a:pt x="69" y="103"/>
                  </a:cubicBezTo>
                  <a:cubicBezTo>
                    <a:pt x="69" y="103"/>
                    <a:pt x="71" y="104"/>
                    <a:pt x="71" y="104"/>
                  </a:cubicBezTo>
                  <a:cubicBezTo>
                    <a:pt x="73" y="105"/>
                    <a:pt x="72" y="110"/>
                    <a:pt x="72" y="112"/>
                  </a:cubicBezTo>
                  <a:cubicBezTo>
                    <a:pt x="71" y="115"/>
                    <a:pt x="73" y="121"/>
                    <a:pt x="70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" name="Freeform 59"/>
            <p:cNvSpPr/>
            <p:nvPr/>
          </p:nvSpPr>
          <p:spPr bwMode="auto">
            <a:xfrm>
              <a:off x="4206876" y="3000376"/>
              <a:ext cx="412750" cy="681038"/>
            </a:xfrm>
            <a:custGeom>
              <a:avLst/>
              <a:gdLst>
                <a:gd name="T0" fmla="*/ 103 w 136"/>
                <a:gd name="T1" fmla="*/ 7 h 223"/>
                <a:gd name="T2" fmla="*/ 106 w 136"/>
                <a:gd name="T3" fmla="*/ 25 h 223"/>
                <a:gd name="T4" fmla="*/ 103 w 136"/>
                <a:gd name="T5" fmla="*/ 38 h 223"/>
                <a:gd name="T6" fmla="*/ 94 w 136"/>
                <a:gd name="T7" fmla="*/ 60 h 223"/>
                <a:gd name="T8" fmla="*/ 105 w 136"/>
                <a:gd name="T9" fmla="*/ 71 h 223"/>
                <a:gd name="T10" fmla="*/ 116 w 136"/>
                <a:gd name="T11" fmla="*/ 53 h 223"/>
                <a:gd name="T12" fmla="*/ 119 w 136"/>
                <a:gd name="T13" fmla="*/ 38 h 223"/>
                <a:gd name="T14" fmla="*/ 124 w 136"/>
                <a:gd name="T15" fmla="*/ 9 h 223"/>
                <a:gd name="T16" fmla="*/ 135 w 136"/>
                <a:gd name="T17" fmla="*/ 25 h 223"/>
                <a:gd name="T18" fmla="*/ 128 w 136"/>
                <a:gd name="T19" fmla="*/ 42 h 223"/>
                <a:gd name="T20" fmla="*/ 124 w 136"/>
                <a:gd name="T21" fmla="*/ 63 h 223"/>
                <a:gd name="T22" fmla="*/ 96 w 136"/>
                <a:gd name="T23" fmla="*/ 85 h 223"/>
                <a:gd name="T24" fmla="*/ 92 w 136"/>
                <a:gd name="T25" fmla="*/ 129 h 223"/>
                <a:gd name="T26" fmla="*/ 86 w 136"/>
                <a:gd name="T27" fmla="*/ 160 h 223"/>
                <a:gd name="T28" fmla="*/ 79 w 136"/>
                <a:gd name="T29" fmla="*/ 176 h 223"/>
                <a:gd name="T30" fmla="*/ 69 w 136"/>
                <a:gd name="T31" fmla="*/ 162 h 223"/>
                <a:gd name="T32" fmla="*/ 61 w 136"/>
                <a:gd name="T33" fmla="*/ 174 h 223"/>
                <a:gd name="T34" fmla="*/ 52 w 136"/>
                <a:gd name="T35" fmla="*/ 223 h 223"/>
                <a:gd name="T36" fmla="*/ 45 w 136"/>
                <a:gd name="T37" fmla="*/ 211 h 223"/>
                <a:gd name="T38" fmla="*/ 46 w 136"/>
                <a:gd name="T39" fmla="*/ 152 h 223"/>
                <a:gd name="T40" fmla="*/ 27 w 136"/>
                <a:gd name="T41" fmla="*/ 153 h 223"/>
                <a:gd name="T42" fmla="*/ 2 w 136"/>
                <a:gd name="T43" fmla="*/ 149 h 223"/>
                <a:gd name="T44" fmla="*/ 2 w 136"/>
                <a:gd name="T45" fmla="*/ 126 h 223"/>
                <a:gd name="T46" fmla="*/ 7 w 136"/>
                <a:gd name="T47" fmla="*/ 95 h 223"/>
                <a:gd name="T48" fmla="*/ 11 w 136"/>
                <a:gd name="T49" fmla="*/ 68 h 223"/>
                <a:gd name="T50" fmla="*/ 15 w 136"/>
                <a:gd name="T51" fmla="*/ 50 h 223"/>
                <a:gd name="T52" fmla="*/ 30 w 136"/>
                <a:gd name="T53" fmla="*/ 65 h 223"/>
                <a:gd name="T54" fmla="*/ 28 w 136"/>
                <a:gd name="T55" fmla="*/ 74 h 223"/>
                <a:gd name="T56" fmla="*/ 29 w 136"/>
                <a:gd name="T57" fmla="*/ 100 h 223"/>
                <a:gd name="T58" fmla="*/ 47 w 136"/>
                <a:gd name="T59" fmla="*/ 90 h 223"/>
                <a:gd name="T60" fmla="*/ 49 w 136"/>
                <a:gd name="T61" fmla="*/ 64 h 223"/>
                <a:gd name="T62" fmla="*/ 50 w 136"/>
                <a:gd name="T63" fmla="*/ 31 h 223"/>
                <a:gd name="T64" fmla="*/ 66 w 136"/>
                <a:gd name="T65" fmla="*/ 4 h 223"/>
                <a:gd name="T66" fmla="*/ 69 w 136"/>
                <a:gd name="T67" fmla="*/ 34 h 223"/>
                <a:gd name="T68" fmla="*/ 65 w 136"/>
                <a:gd name="T69" fmla="*/ 55 h 223"/>
                <a:gd name="T70" fmla="*/ 65 w 136"/>
                <a:gd name="T71" fmla="*/ 97 h 223"/>
                <a:gd name="T72" fmla="*/ 69 w 136"/>
                <a:gd name="T73" fmla="*/ 126 h 223"/>
                <a:gd name="T74" fmla="*/ 62 w 136"/>
                <a:gd name="T75" fmla="*/ 139 h 223"/>
                <a:gd name="T76" fmla="*/ 74 w 136"/>
                <a:gd name="T77" fmla="*/ 153 h 223"/>
                <a:gd name="T78" fmla="*/ 82 w 136"/>
                <a:gd name="T79" fmla="*/ 139 h 223"/>
                <a:gd name="T80" fmla="*/ 85 w 136"/>
                <a:gd name="T81" fmla="*/ 97 h 223"/>
                <a:gd name="T82" fmla="*/ 75 w 136"/>
                <a:gd name="T83" fmla="*/ 85 h 223"/>
                <a:gd name="T84" fmla="*/ 66 w 136"/>
                <a:gd name="T85" fmla="*/ 91 h 223"/>
                <a:gd name="T86" fmla="*/ 69 w 136"/>
                <a:gd name="T87" fmla="*/ 81 h 223"/>
                <a:gd name="T88" fmla="*/ 87 w 136"/>
                <a:gd name="T89" fmla="*/ 54 h 223"/>
                <a:gd name="T90" fmla="*/ 91 w 136"/>
                <a:gd name="T91" fmla="*/ 12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6" h="223">
                  <a:moveTo>
                    <a:pt x="94" y="2"/>
                  </a:moveTo>
                  <a:cubicBezTo>
                    <a:pt x="96" y="3"/>
                    <a:pt x="100" y="3"/>
                    <a:pt x="101" y="4"/>
                  </a:cubicBezTo>
                  <a:cubicBezTo>
                    <a:pt x="102" y="5"/>
                    <a:pt x="102" y="6"/>
                    <a:pt x="103" y="7"/>
                  </a:cubicBezTo>
                  <a:cubicBezTo>
                    <a:pt x="104" y="9"/>
                    <a:pt x="106" y="12"/>
                    <a:pt x="106" y="13"/>
                  </a:cubicBezTo>
                  <a:cubicBezTo>
                    <a:pt x="107" y="15"/>
                    <a:pt x="106" y="19"/>
                    <a:pt x="106" y="20"/>
                  </a:cubicBezTo>
                  <a:cubicBezTo>
                    <a:pt x="106" y="22"/>
                    <a:pt x="106" y="23"/>
                    <a:pt x="106" y="25"/>
                  </a:cubicBezTo>
                  <a:cubicBezTo>
                    <a:pt x="105" y="27"/>
                    <a:pt x="105" y="29"/>
                    <a:pt x="104" y="31"/>
                  </a:cubicBezTo>
                  <a:cubicBezTo>
                    <a:pt x="104" y="33"/>
                    <a:pt x="104" y="35"/>
                    <a:pt x="104" y="36"/>
                  </a:cubicBezTo>
                  <a:cubicBezTo>
                    <a:pt x="103" y="37"/>
                    <a:pt x="103" y="37"/>
                    <a:pt x="103" y="38"/>
                  </a:cubicBezTo>
                  <a:cubicBezTo>
                    <a:pt x="102" y="39"/>
                    <a:pt x="103" y="41"/>
                    <a:pt x="103" y="42"/>
                  </a:cubicBezTo>
                  <a:cubicBezTo>
                    <a:pt x="103" y="43"/>
                    <a:pt x="103" y="44"/>
                    <a:pt x="103" y="46"/>
                  </a:cubicBezTo>
                  <a:cubicBezTo>
                    <a:pt x="100" y="51"/>
                    <a:pt x="96" y="54"/>
                    <a:pt x="94" y="60"/>
                  </a:cubicBezTo>
                  <a:cubicBezTo>
                    <a:pt x="94" y="62"/>
                    <a:pt x="96" y="72"/>
                    <a:pt x="96" y="73"/>
                  </a:cubicBezTo>
                  <a:cubicBezTo>
                    <a:pt x="99" y="73"/>
                    <a:pt x="100" y="73"/>
                    <a:pt x="102" y="72"/>
                  </a:cubicBezTo>
                  <a:cubicBezTo>
                    <a:pt x="103" y="72"/>
                    <a:pt x="104" y="72"/>
                    <a:pt x="105" y="71"/>
                  </a:cubicBezTo>
                  <a:cubicBezTo>
                    <a:pt x="110" y="70"/>
                    <a:pt x="110" y="66"/>
                    <a:pt x="112" y="60"/>
                  </a:cubicBezTo>
                  <a:cubicBezTo>
                    <a:pt x="112" y="58"/>
                    <a:pt x="115" y="56"/>
                    <a:pt x="116" y="54"/>
                  </a:cubicBezTo>
                  <a:cubicBezTo>
                    <a:pt x="116" y="54"/>
                    <a:pt x="116" y="53"/>
                    <a:pt x="116" y="53"/>
                  </a:cubicBezTo>
                  <a:cubicBezTo>
                    <a:pt x="116" y="53"/>
                    <a:pt x="118" y="48"/>
                    <a:pt x="117" y="47"/>
                  </a:cubicBezTo>
                  <a:cubicBezTo>
                    <a:pt x="118" y="47"/>
                    <a:pt x="119" y="47"/>
                    <a:pt x="119" y="45"/>
                  </a:cubicBezTo>
                  <a:cubicBezTo>
                    <a:pt x="119" y="43"/>
                    <a:pt x="119" y="41"/>
                    <a:pt x="119" y="38"/>
                  </a:cubicBezTo>
                  <a:cubicBezTo>
                    <a:pt x="118" y="35"/>
                    <a:pt x="120" y="23"/>
                    <a:pt x="122" y="19"/>
                  </a:cubicBezTo>
                  <a:cubicBezTo>
                    <a:pt x="122" y="18"/>
                    <a:pt x="122" y="18"/>
                    <a:pt x="121" y="19"/>
                  </a:cubicBezTo>
                  <a:cubicBezTo>
                    <a:pt x="119" y="13"/>
                    <a:pt x="118" y="11"/>
                    <a:pt x="124" y="9"/>
                  </a:cubicBezTo>
                  <a:cubicBezTo>
                    <a:pt x="126" y="9"/>
                    <a:pt x="126" y="8"/>
                    <a:pt x="128" y="9"/>
                  </a:cubicBezTo>
                  <a:cubicBezTo>
                    <a:pt x="132" y="11"/>
                    <a:pt x="134" y="17"/>
                    <a:pt x="135" y="22"/>
                  </a:cubicBezTo>
                  <a:cubicBezTo>
                    <a:pt x="135" y="23"/>
                    <a:pt x="135" y="24"/>
                    <a:pt x="135" y="25"/>
                  </a:cubicBezTo>
                  <a:cubicBezTo>
                    <a:pt x="135" y="26"/>
                    <a:pt x="136" y="27"/>
                    <a:pt x="136" y="29"/>
                  </a:cubicBezTo>
                  <a:cubicBezTo>
                    <a:pt x="135" y="29"/>
                    <a:pt x="135" y="29"/>
                    <a:pt x="134" y="30"/>
                  </a:cubicBezTo>
                  <a:cubicBezTo>
                    <a:pt x="135" y="35"/>
                    <a:pt x="130" y="39"/>
                    <a:pt x="128" y="42"/>
                  </a:cubicBezTo>
                  <a:cubicBezTo>
                    <a:pt x="128" y="44"/>
                    <a:pt x="127" y="46"/>
                    <a:pt x="127" y="48"/>
                  </a:cubicBezTo>
                  <a:cubicBezTo>
                    <a:pt x="127" y="48"/>
                    <a:pt x="126" y="49"/>
                    <a:pt x="126" y="50"/>
                  </a:cubicBezTo>
                  <a:cubicBezTo>
                    <a:pt x="128" y="53"/>
                    <a:pt x="126" y="59"/>
                    <a:pt x="124" y="63"/>
                  </a:cubicBezTo>
                  <a:cubicBezTo>
                    <a:pt x="123" y="66"/>
                    <a:pt x="124" y="69"/>
                    <a:pt x="123" y="74"/>
                  </a:cubicBezTo>
                  <a:cubicBezTo>
                    <a:pt x="122" y="78"/>
                    <a:pt x="117" y="84"/>
                    <a:pt x="114" y="85"/>
                  </a:cubicBezTo>
                  <a:cubicBezTo>
                    <a:pt x="109" y="88"/>
                    <a:pt x="100" y="78"/>
                    <a:pt x="96" y="85"/>
                  </a:cubicBezTo>
                  <a:cubicBezTo>
                    <a:pt x="95" y="86"/>
                    <a:pt x="95" y="89"/>
                    <a:pt x="94" y="91"/>
                  </a:cubicBezTo>
                  <a:cubicBezTo>
                    <a:pt x="94" y="98"/>
                    <a:pt x="94" y="106"/>
                    <a:pt x="94" y="113"/>
                  </a:cubicBezTo>
                  <a:cubicBezTo>
                    <a:pt x="94" y="119"/>
                    <a:pt x="93" y="124"/>
                    <a:pt x="92" y="129"/>
                  </a:cubicBezTo>
                  <a:cubicBezTo>
                    <a:pt x="92" y="130"/>
                    <a:pt x="92" y="142"/>
                    <a:pt x="92" y="142"/>
                  </a:cubicBezTo>
                  <a:cubicBezTo>
                    <a:pt x="92" y="143"/>
                    <a:pt x="89" y="153"/>
                    <a:pt x="90" y="154"/>
                  </a:cubicBezTo>
                  <a:cubicBezTo>
                    <a:pt x="88" y="155"/>
                    <a:pt x="87" y="158"/>
                    <a:pt x="86" y="160"/>
                  </a:cubicBezTo>
                  <a:cubicBezTo>
                    <a:pt x="86" y="162"/>
                    <a:pt x="86" y="164"/>
                    <a:pt x="86" y="166"/>
                  </a:cubicBezTo>
                  <a:cubicBezTo>
                    <a:pt x="84" y="168"/>
                    <a:pt x="84" y="170"/>
                    <a:pt x="83" y="172"/>
                  </a:cubicBezTo>
                  <a:cubicBezTo>
                    <a:pt x="83" y="173"/>
                    <a:pt x="80" y="175"/>
                    <a:pt x="79" y="176"/>
                  </a:cubicBezTo>
                  <a:cubicBezTo>
                    <a:pt x="78" y="177"/>
                    <a:pt x="72" y="173"/>
                    <a:pt x="71" y="171"/>
                  </a:cubicBezTo>
                  <a:cubicBezTo>
                    <a:pt x="71" y="170"/>
                    <a:pt x="69" y="168"/>
                    <a:pt x="69" y="166"/>
                  </a:cubicBezTo>
                  <a:cubicBezTo>
                    <a:pt x="68" y="165"/>
                    <a:pt x="68" y="163"/>
                    <a:pt x="69" y="162"/>
                  </a:cubicBezTo>
                  <a:cubicBezTo>
                    <a:pt x="67" y="158"/>
                    <a:pt x="65" y="149"/>
                    <a:pt x="61" y="149"/>
                  </a:cubicBezTo>
                  <a:cubicBezTo>
                    <a:pt x="61" y="156"/>
                    <a:pt x="61" y="162"/>
                    <a:pt x="60" y="169"/>
                  </a:cubicBezTo>
                  <a:cubicBezTo>
                    <a:pt x="61" y="171"/>
                    <a:pt x="61" y="172"/>
                    <a:pt x="61" y="174"/>
                  </a:cubicBezTo>
                  <a:cubicBezTo>
                    <a:pt x="60" y="177"/>
                    <a:pt x="59" y="180"/>
                    <a:pt x="58" y="183"/>
                  </a:cubicBezTo>
                  <a:cubicBezTo>
                    <a:pt x="58" y="188"/>
                    <a:pt x="58" y="194"/>
                    <a:pt x="58" y="199"/>
                  </a:cubicBezTo>
                  <a:cubicBezTo>
                    <a:pt x="58" y="209"/>
                    <a:pt x="61" y="222"/>
                    <a:pt x="52" y="223"/>
                  </a:cubicBezTo>
                  <a:cubicBezTo>
                    <a:pt x="51" y="221"/>
                    <a:pt x="48" y="222"/>
                    <a:pt x="47" y="220"/>
                  </a:cubicBezTo>
                  <a:cubicBezTo>
                    <a:pt x="47" y="218"/>
                    <a:pt x="47" y="217"/>
                    <a:pt x="47" y="215"/>
                  </a:cubicBezTo>
                  <a:cubicBezTo>
                    <a:pt x="46" y="213"/>
                    <a:pt x="45" y="212"/>
                    <a:pt x="45" y="211"/>
                  </a:cubicBezTo>
                  <a:cubicBezTo>
                    <a:pt x="43" y="207"/>
                    <a:pt x="45" y="202"/>
                    <a:pt x="44" y="198"/>
                  </a:cubicBezTo>
                  <a:cubicBezTo>
                    <a:pt x="43" y="190"/>
                    <a:pt x="43" y="178"/>
                    <a:pt x="44" y="170"/>
                  </a:cubicBezTo>
                  <a:cubicBezTo>
                    <a:pt x="46" y="163"/>
                    <a:pt x="43" y="156"/>
                    <a:pt x="46" y="152"/>
                  </a:cubicBezTo>
                  <a:cubicBezTo>
                    <a:pt x="45" y="150"/>
                    <a:pt x="44" y="148"/>
                    <a:pt x="41" y="148"/>
                  </a:cubicBezTo>
                  <a:cubicBezTo>
                    <a:pt x="39" y="148"/>
                    <a:pt x="37" y="150"/>
                    <a:pt x="36" y="150"/>
                  </a:cubicBezTo>
                  <a:cubicBezTo>
                    <a:pt x="33" y="151"/>
                    <a:pt x="29" y="151"/>
                    <a:pt x="27" y="153"/>
                  </a:cubicBezTo>
                  <a:cubicBezTo>
                    <a:pt x="26" y="157"/>
                    <a:pt x="10" y="158"/>
                    <a:pt x="6" y="155"/>
                  </a:cubicBezTo>
                  <a:cubicBezTo>
                    <a:pt x="5" y="154"/>
                    <a:pt x="5" y="153"/>
                    <a:pt x="5" y="151"/>
                  </a:cubicBezTo>
                  <a:cubicBezTo>
                    <a:pt x="4" y="151"/>
                    <a:pt x="3" y="150"/>
                    <a:pt x="2" y="149"/>
                  </a:cubicBezTo>
                  <a:cubicBezTo>
                    <a:pt x="1" y="146"/>
                    <a:pt x="2" y="142"/>
                    <a:pt x="1" y="139"/>
                  </a:cubicBezTo>
                  <a:cubicBezTo>
                    <a:pt x="1" y="136"/>
                    <a:pt x="0" y="134"/>
                    <a:pt x="0" y="132"/>
                  </a:cubicBezTo>
                  <a:cubicBezTo>
                    <a:pt x="1" y="130"/>
                    <a:pt x="2" y="127"/>
                    <a:pt x="2" y="126"/>
                  </a:cubicBezTo>
                  <a:cubicBezTo>
                    <a:pt x="2" y="125"/>
                    <a:pt x="2" y="116"/>
                    <a:pt x="2" y="115"/>
                  </a:cubicBezTo>
                  <a:cubicBezTo>
                    <a:pt x="3" y="111"/>
                    <a:pt x="5" y="107"/>
                    <a:pt x="7" y="105"/>
                  </a:cubicBezTo>
                  <a:cubicBezTo>
                    <a:pt x="7" y="102"/>
                    <a:pt x="7" y="98"/>
                    <a:pt x="7" y="95"/>
                  </a:cubicBezTo>
                  <a:cubicBezTo>
                    <a:pt x="8" y="94"/>
                    <a:pt x="9" y="93"/>
                    <a:pt x="10" y="92"/>
                  </a:cubicBezTo>
                  <a:cubicBezTo>
                    <a:pt x="11" y="89"/>
                    <a:pt x="10" y="86"/>
                    <a:pt x="11" y="84"/>
                  </a:cubicBezTo>
                  <a:cubicBezTo>
                    <a:pt x="12" y="82"/>
                    <a:pt x="10" y="71"/>
                    <a:pt x="11" y="68"/>
                  </a:cubicBezTo>
                  <a:cubicBezTo>
                    <a:pt x="11" y="66"/>
                    <a:pt x="11" y="64"/>
                    <a:pt x="10" y="62"/>
                  </a:cubicBezTo>
                  <a:cubicBezTo>
                    <a:pt x="11" y="61"/>
                    <a:pt x="14" y="51"/>
                    <a:pt x="14" y="50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17" y="47"/>
                    <a:pt x="23" y="32"/>
                    <a:pt x="30" y="38"/>
                  </a:cubicBezTo>
                  <a:cubicBezTo>
                    <a:pt x="37" y="45"/>
                    <a:pt x="27" y="48"/>
                    <a:pt x="29" y="53"/>
                  </a:cubicBezTo>
                  <a:cubicBezTo>
                    <a:pt x="30" y="57"/>
                    <a:pt x="31" y="60"/>
                    <a:pt x="30" y="65"/>
                  </a:cubicBezTo>
                  <a:cubicBezTo>
                    <a:pt x="30" y="66"/>
                    <a:pt x="30" y="66"/>
                    <a:pt x="30" y="66"/>
                  </a:cubicBezTo>
                  <a:cubicBezTo>
                    <a:pt x="30" y="68"/>
                    <a:pt x="29" y="69"/>
                    <a:pt x="28" y="70"/>
                  </a:cubicBezTo>
                  <a:cubicBezTo>
                    <a:pt x="28" y="71"/>
                    <a:pt x="28" y="73"/>
                    <a:pt x="28" y="74"/>
                  </a:cubicBezTo>
                  <a:cubicBezTo>
                    <a:pt x="27" y="80"/>
                    <a:pt x="28" y="80"/>
                    <a:pt x="25" y="84"/>
                  </a:cubicBezTo>
                  <a:cubicBezTo>
                    <a:pt x="25" y="86"/>
                    <a:pt x="26" y="87"/>
                    <a:pt x="27" y="88"/>
                  </a:cubicBezTo>
                  <a:cubicBezTo>
                    <a:pt x="27" y="90"/>
                    <a:pt x="28" y="98"/>
                    <a:pt x="29" y="100"/>
                  </a:cubicBezTo>
                  <a:cubicBezTo>
                    <a:pt x="31" y="100"/>
                    <a:pt x="34" y="99"/>
                    <a:pt x="35" y="98"/>
                  </a:cubicBezTo>
                  <a:cubicBezTo>
                    <a:pt x="36" y="98"/>
                    <a:pt x="37" y="98"/>
                    <a:pt x="38" y="98"/>
                  </a:cubicBezTo>
                  <a:cubicBezTo>
                    <a:pt x="40" y="95"/>
                    <a:pt x="45" y="93"/>
                    <a:pt x="47" y="90"/>
                  </a:cubicBezTo>
                  <a:cubicBezTo>
                    <a:pt x="48" y="89"/>
                    <a:pt x="51" y="87"/>
                    <a:pt x="49" y="86"/>
                  </a:cubicBezTo>
                  <a:cubicBezTo>
                    <a:pt x="50" y="85"/>
                    <a:pt x="51" y="84"/>
                    <a:pt x="52" y="82"/>
                  </a:cubicBezTo>
                  <a:cubicBezTo>
                    <a:pt x="53" y="76"/>
                    <a:pt x="50" y="69"/>
                    <a:pt x="49" y="64"/>
                  </a:cubicBezTo>
                  <a:cubicBezTo>
                    <a:pt x="49" y="64"/>
                    <a:pt x="49" y="55"/>
                    <a:pt x="49" y="54"/>
                  </a:cubicBezTo>
                  <a:cubicBezTo>
                    <a:pt x="48" y="51"/>
                    <a:pt x="51" y="44"/>
                    <a:pt x="51" y="41"/>
                  </a:cubicBezTo>
                  <a:cubicBezTo>
                    <a:pt x="52" y="37"/>
                    <a:pt x="50" y="34"/>
                    <a:pt x="50" y="31"/>
                  </a:cubicBezTo>
                  <a:cubicBezTo>
                    <a:pt x="50" y="29"/>
                    <a:pt x="52" y="28"/>
                    <a:pt x="50" y="26"/>
                  </a:cubicBezTo>
                  <a:cubicBezTo>
                    <a:pt x="50" y="25"/>
                    <a:pt x="52" y="18"/>
                    <a:pt x="52" y="18"/>
                  </a:cubicBezTo>
                  <a:cubicBezTo>
                    <a:pt x="54" y="13"/>
                    <a:pt x="58" y="0"/>
                    <a:pt x="66" y="4"/>
                  </a:cubicBezTo>
                  <a:cubicBezTo>
                    <a:pt x="68" y="5"/>
                    <a:pt x="69" y="7"/>
                    <a:pt x="70" y="10"/>
                  </a:cubicBezTo>
                  <a:cubicBezTo>
                    <a:pt x="71" y="11"/>
                    <a:pt x="72" y="13"/>
                    <a:pt x="72" y="14"/>
                  </a:cubicBezTo>
                  <a:cubicBezTo>
                    <a:pt x="74" y="21"/>
                    <a:pt x="69" y="27"/>
                    <a:pt x="69" y="34"/>
                  </a:cubicBezTo>
                  <a:cubicBezTo>
                    <a:pt x="69" y="36"/>
                    <a:pt x="68" y="40"/>
                    <a:pt x="67" y="43"/>
                  </a:cubicBezTo>
                  <a:cubicBezTo>
                    <a:pt x="66" y="45"/>
                    <a:pt x="67" y="50"/>
                    <a:pt x="66" y="53"/>
                  </a:cubicBezTo>
                  <a:cubicBezTo>
                    <a:pt x="66" y="54"/>
                    <a:pt x="65" y="55"/>
                    <a:pt x="65" y="55"/>
                  </a:cubicBezTo>
                  <a:cubicBezTo>
                    <a:pt x="64" y="60"/>
                    <a:pt x="64" y="64"/>
                    <a:pt x="64" y="68"/>
                  </a:cubicBezTo>
                  <a:cubicBezTo>
                    <a:pt x="63" y="70"/>
                    <a:pt x="63" y="71"/>
                    <a:pt x="62" y="73"/>
                  </a:cubicBezTo>
                  <a:cubicBezTo>
                    <a:pt x="60" y="80"/>
                    <a:pt x="63" y="94"/>
                    <a:pt x="65" y="97"/>
                  </a:cubicBezTo>
                  <a:cubicBezTo>
                    <a:pt x="68" y="97"/>
                    <a:pt x="68" y="102"/>
                    <a:pt x="69" y="105"/>
                  </a:cubicBezTo>
                  <a:cubicBezTo>
                    <a:pt x="71" y="109"/>
                    <a:pt x="75" y="116"/>
                    <a:pt x="72" y="121"/>
                  </a:cubicBezTo>
                  <a:cubicBezTo>
                    <a:pt x="71" y="123"/>
                    <a:pt x="70" y="124"/>
                    <a:pt x="69" y="126"/>
                  </a:cubicBezTo>
                  <a:cubicBezTo>
                    <a:pt x="69" y="128"/>
                    <a:pt x="69" y="129"/>
                    <a:pt x="69" y="131"/>
                  </a:cubicBezTo>
                  <a:cubicBezTo>
                    <a:pt x="68" y="132"/>
                    <a:pt x="67" y="133"/>
                    <a:pt x="67" y="135"/>
                  </a:cubicBezTo>
                  <a:cubicBezTo>
                    <a:pt x="66" y="137"/>
                    <a:pt x="63" y="138"/>
                    <a:pt x="62" y="139"/>
                  </a:cubicBezTo>
                  <a:cubicBezTo>
                    <a:pt x="61" y="143"/>
                    <a:pt x="68" y="149"/>
                    <a:pt x="70" y="151"/>
                  </a:cubicBezTo>
                  <a:cubicBezTo>
                    <a:pt x="71" y="151"/>
                    <a:pt x="72" y="151"/>
                    <a:pt x="72" y="151"/>
                  </a:cubicBezTo>
                  <a:cubicBezTo>
                    <a:pt x="72" y="152"/>
                    <a:pt x="73" y="153"/>
                    <a:pt x="74" y="153"/>
                  </a:cubicBezTo>
                  <a:cubicBezTo>
                    <a:pt x="74" y="153"/>
                    <a:pt x="74" y="153"/>
                    <a:pt x="74" y="153"/>
                  </a:cubicBezTo>
                  <a:cubicBezTo>
                    <a:pt x="75" y="154"/>
                    <a:pt x="76" y="156"/>
                    <a:pt x="78" y="155"/>
                  </a:cubicBezTo>
                  <a:cubicBezTo>
                    <a:pt x="78" y="150"/>
                    <a:pt x="81" y="144"/>
                    <a:pt x="82" y="139"/>
                  </a:cubicBezTo>
                  <a:cubicBezTo>
                    <a:pt x="83" y="135"/>
                    <a:pt x="83" y="121"/>
                    <a:pt x="83" y="114"/>
                  </a:cubicBezTo>
                  <a:cubicBezTo>
                    <a:pt x="82" y="111"/>
                    <a:pt x="84" y="107"/>
                    <a:pt x="85" y="105"/>
                  </a:cubicBezTo>
                  <a:cubicBezTo>
                    <a:pt x="85" y="102"/>
                    <a:pt x="85" y="100"/>
                    <a:pt x="85" y="97"/>
                  </a:cubicBezTo>
                  <a:cubicBezTo>
                    <a:pt x="86" y="96"/>
                    <a:pt x="86" y="94"/>
                    <a:pt x="86" y="93"/>
                  </a:cubicBezTo>
                  <a:cubicBezTo>
                    <a:pt x="87" y="90"/>
                    <a:pt x="85" y="86"/>
                    <a:pt x="85" y="84"/>
                  </a:cubicBezTo>
                  <a:cubicBezTo>
                    <a:pt x="82" y="83"/>
                    <a:pt x="77" y="83"/>
                    <a:pt x="75" y="85"/>
                  </a:cubicBezTo>
                  <a:cubicBezTo>
                    <a:pt x="73" y="86"/>
                    <a:pt x="74" y="87"/>
                    <a:pt x="72" y="88"/>
                  </a:cubicBezTo>
                  <a:cubicBezTo>
                    <a:pt x="70" y="89"/>
                    <a:pt x="70" y="87"/>
                    <a:pt x="69" y="89"/>
                  </a:cubicBezTo>
                  <a:cubicBezTo>
                    <a:pt x="69" y="90"/>
                    <a:pt x="67" y="91"/>
                    <a:pt x="66" y="91"/>
                  </a:cubicBezTo>
                  <a:cubicBezTo>
                    <a:pt x="65" y="91"/>
                    <a:pt x="64" y="91"/>
                    <a:pt x="64" y="90"/>
                  </a:cubicBezTo>
                  <a:cubicBezTo>
                    <a:pt x="63" y="88"/>
                    <a:pt x="64" y="87"/>
                    <a:pt x="64" y="85"/>
                  </a:cubicBezTo>
                  <a:cubicBezTo>
                    <a:pt x="66" y="85"/>
                    <a:pt x="67" y="83"/>
                    <a:pt x="69" y="81"/>
                  </a:cubicBezTo>
                  <a:cubicBezTo>
                    <a:pt x="70" y="81"/>
                    <a:pt x="71" y="81"/>
                    <a:pt x="71" y="81"/>
                  </a:cubicBezTo>
                  <a:cubicBezTo>
                    <a:pt x="76" y="80"/>
                    <a:pt x="82" y="80"/>
                    <a:pt x="85" y="76"/>
                  </a:cubicBezTo>
                  <a:cubicBezTo>
                    <a:pt x="84" y="72"/>
                    <a:pt x="86" y="59"/>
                    <a:pt x="87" y="54"/>
                  </a:cubicBezTo>
                  <a:cubicBezTo>
                    <a:pt x="87" y="52"/>
                    <a:pt x="87" y="49"/>
                    <a:pt x="87" y="47"/>
                  </a:cubicBezTo>
                  <a:cubicBezTo>
                    <a:pt x="88" y="40"/>
                    <a:pt x="86" y="30"/>
                    <a:pt x="87" y="24"/>
                  </a:cubicBezTo>
                  <a:cubicBezTo>
                    <a:pt x="87" y="20"/>
                    <a:pt x="90" y="16"/>
                    <a:pt x="91" y="12"/>
                  </a:cubicBezTo>
                  <a:cubicBezTo>
                    <a:pt x="89" y="10"/>
                    <a:pt x="89" y="8"/>
                    <a:pt x="89" y="4"/>
                  </a:cubicBezTo>
                  <a:cubicBezTo>
                    <a:pt x="90" y="3"/>
                    <a:pt x="93" y="3"/>
                    <a:pt x="9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" name="Freeform 60"/>
            <p:cNvSpPr/>
            <p:nvPr/>
          </p:nvSpPr>
          <p:spPr bwMode="auto">
            <a:xfrm>
              <a:off x="4600576" y="3017838"/>
              <a:ext cx="358775" cy="234950"/>
            </a:xfrm>
            <a:custGeom>
              <a:avLst/>
              <a:gdLst>
                <a:gd name="T0" fmla="*/ 47 w 118"/>
                <a:gd name="T1" fmla="*/ 0 h 77"/>
                <a:gd name="T2" fmla="*/ 52 w 118"/>
                <a:gd name="T3" fmla="*/ 3 h 77"/>
                <a:gd name="T4" fmla="*/ 53 w 118"/>
                <a:gd name="T5" fmla="*/ 4 h 77"/>
                <a:gd name="T6" fmla="*/ 65 w 118"/>
                <a:gd name="T7" fmla="*/ 8 h 77"/>
                <a:gd name="T8" fmla="*/ 71 w 118"/>
                <a:gd name="T9" fmla="*/ 9 h 77"/>
                <a:gd name="T10" fmla="*/ 74 w 118"/>
                <a:gd name="T11" fmla="*/ 11 h 77"/>
                <a:gd name="T12" fmla="*/ 88 w 118"/>
                <a:gd name="T13" fmla="*/ 19 h 77"/>
                <a:gd name="T14" fmla="*/ 88 w 118"/>
                <a:gd name="T15" fmla="*/ 38 h 77"/>
                <a:gd name="T16" fmla="*/ 79 w 118"/>
                <a:gd name="T17" fmla="*/ 48 h 77"/>
                <a:gd name="T18" fmla="*/ 65 w 118"/>
                <a:gd name="T19" fmla="*/ 57 h 77"/>
                <a:gd name="T20" fmla="*/ 70 w 118"/>
                <a:gd name="T21" fmla="*/ 59 h 77"/>
                <a:gd name="T22" fmla="*/ 86 w 118"/>
                <a:gd name="T23" fmla="*/ 60 h 77"/>
                <a:gd name="T24" fmla="*/ 93 w 118"/>
                <a:gd name="T25" fmla="*/ 59 h 77"/>
                <a:gd name="T26" fmla="*/ 113 w 118"/>
                <a:gd name="T27" fmla="*/ 64 h 77"/>
                <a:gd name="T28" fmla="*/ 116 w 118"/>
                <a:gd name="T29" fmla="*/ 75 h 77"/>
                <a:gd name="T30" fmla="*/ 101 w 118"/>
                <a:gd name="T31" fmla="*/ 75 h 77"/>
                <a:gd name="T32" fmla="*/ 88 w 118"/>
                <a:gd name="T33" fmla="*/ 76 h 77"/>
                <a:gd name="T34" fmla="*/ 76 w 118"/>
                <a:gd name="T35" fmla="*/ 75 h 77"/>
                <a:gd name="T36" fmla="*/ 50 w 118"/>
                <a:gd name="T37" fmla="*/ 75 h 77"/>
                <a:gd name="T38" fmla="*/ 44 w 118"/>
                <a:gd name="T39" fmla="*/ 75 h 77"/>
                <a:gd name="T40" fmla="*/ 34 w 118"/>
                <a:gd name="T41" fmla="*/ 77 h 77"/>
                <a:gd name="T42" fmla="*/ 23 w 118"/>
                <a:gd name="T43" fmla="*/ 75 h 77"/>
                <a:gd name="T44" fmla="*/ 16 w 118"/>
                <a:gd name="T45" fmla="*/ 69 h 77"/>
                <a:gd name="T46" fmla="*/ 18 w 118"/>
                <a:gd name="T47" fmla="*/ 65 h 77"/>
                <a:gd name="T48" fmla="*/ 56 w 118"/>
                <a:gd name="T49" fmla="*/ 54 h 77"/>
                <a:gd name="T50" fmla="*/ 61 w 118"/>
                <a:gd name="T51" fmla="*/ 48 h 77"/>
                <a:gd name="T52" fmla="*/ 68 w 118"/>
                <a:gd name="T53" fmla="*/ 42 h 77"/>
                <a:gd name="T54" fmla="*/ 60 w 118"/>
                <a:gd name="T55" fmla="*/ 29 h 77"/>
                <a:gd name="T56" fmla="*/ 50 w 118"/>
                <a:gd name="T57" fmla="*/ 26 h 77"/>
                <a:gd name="T58" fmla="*/ 48 w 118"/>
                <a:gd name="T59" fmla="*/ 25 h 77"/>
                <a:gd name="T60" fmla="*/ 40 w 118"/>
                <a:gd name="T61" fmla="*/ 31 h 77"/>
                <a:gd name="T62" fmla="*/ 20 w 118"/>
                <a:gd name="T63" fmla="*/ 47 h 77"/>
                <a:gd name="T64" fmla="*/ 9 w 118"/>
                <a:gd name="T65" fmla="*/ 53 h 77"/>
                <a:gd name="T66" fmla="*/ 3 w 118"/>
                <a:gd name="T67" fmla="*/ 53 h 77"/>
                <a:gd name="T68" fmla="*/ 0 w 118"/>
                <a:gd name="T69" fmla="*/ 48 h 77"/>
                <a:gd name="T70" fmla="*/ 18 w 118"/>
                <a:gd name="T71" fmla="*/ 33 h 77"/>
                <a:gd name="T72" fmla="*/ 21 w 118"/>
                <a:gd name="T73" fmla="*/ 30 h 77"/>
                <a:gd name="T74" fmla="*/ 24 w 118"/>
                <a:gd name="T75" fmla="*/ 29 h 77"/>
                <a:gd name="T76" fmla="*/ 26 w 118"/>
                <a:gd name="T77" fmla="*/ 27 h 77"/>
                <a:gd name="T78" fmla="*/ 34 w 118"/>
                <a:gd name="T79" fmla="*/ 14 h 77"/>
                <a:gd name="T80" fmla="*/ 31 w 118"/>
                <a:gd name="T81" fmla="*/ 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8" h="77">
                  <a:moveTo>
                    <a:pt x="38" y="0"/>
                  </a:moveTo>
                  <a:cubicBezTo>
                    <a:pt x="42" y="1"/>
                    <a:pt x="44" y="0"/>
                    <a:pt x="47" y="0"/>
                  </a:cubicBezTo>
                  <a:cubicBezTo>
                    <a:pt x="49" y="1"/>
                    <a:pt x="50" y="2"/>
                    <a:pt x="51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2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5" y="4"/>
                    <a:pt x="61" y="6"/>
                    <a:pt x="62" y="6"/>
                  </a:cubicBezTo>
                  <a:cubicBezTo>
                    <a:pt x="63" y="6"/>
                    <a:pt x="64" y="8"/>
                    <a:pt x="65" y="8"/>
                  </a:cubicBezTo>
                  <a:cubicBezTo>
                    <a:pt x="66" y="8"/>
                    <a:pt x="70" y="9"/>
                    <a:pt x="70" y="9"/>
                  </a:cubicBezTo>
                  <a:cubicBezTo>
                    <a:pt x="70" y="9"/>
                    <a:pt x="70" y="9"/>
                    <a:pt x="71" y="9"/>
                  </a:cubicBezTo>
                  <a:cubicBezTo>
                    <a:pt x="71" y="9"/>
                    <a:pt x="72" y="10"/>
                    <a:pt x="72" y="11"/>
                  </a:cubicBezTo>
                  <a:cubicBezTo>
                    <a:pt x="73" y="11"/>
                    <a:pt x="73" y="10"/>
                    <a:pt x="74" y="11"/>
                  </a:cubicBezTo>
                  <a:cubicBezTo>
                    <a:pt x="75" y="12"/>
                    <a:pt x="76" y="13"/>
                    <a:pt x="78" y="14"/>
                  </a:cubicBezTo>
                  <a:cubicBezTo>
                    <a:pt x="80" y="15"/>
                    <a:pt x="86" y="16"/>
                    <a:pt x="88" y="19"/>
                  </a:cubicBezTo>
                  <a:cubicBezTo>
                    <a:pt x="89" y="21"/>
                    <a:pt x="88" y="30"/>
                    <a:pt x="88" y="31"/>
                  </a:cubicBezTo>
                  <a:cubicBezTo>
                    <a:pt x="88" y="33"/>
                    <a:pt x="88" y="36"/>
                    <a:pt x="88" y="38"/>
                  </a:cubicBezTo>
                  <a:cubicBezTo>
                    <a:pt x="87" y="40"/>
                    <a:pt x="86" y="43"/>
                    <a:pt x="84" y="44"/>
                  </a:cubicBezTo>
                  <a:cubicBezTo>
                    <a:pt x="82" y="46"/>
                    <a:pt x="80" y="45"/>
                    <a:pt x="79" y="48"/>
                  </a:cubicBezTo>
                  <a:cubicBezTo>
                    <a:pt x="77" y="48"/>
                    <a:pt x="65" y="53"/>
                    <a:pt x="65" y="57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5" y="58"/>
                    <a:pt x="65" y="58"/>
                    <a:pt x="66" y="59"/>
                  </a:cubicBezTo>
                  <a:cubicBezTo>
                    <a:pt x="66" y="59"/>
                    <a:pt x="70" y="59"/>
                    <a:pt x="70" y="59"/>
                  </a:cubicBezTo>
                  <a:cubicBezTo>
                    <a:pt x="72" y="60"/>
                    <a:pt x="81" y="57"/>
                    <a:pt x="85" y="59"/>
                  </a:cubicBezTo>
                  <a:cubicBezTo>
                    <a:pt x="85" y="59"/>
                    <a:pt x="86" y="59"/>
                    <a:pt x="86" y="60"/>
                  </a:cubicBezTo>
                  <a:cubicBezTo>
                    <a:pt x="92" y="59"/>
                    <a:pt x="92" y="59"/>
                    <a:pt x="92" y="59"/>
                  </a:cubicBezTo>
                  <a:cubicBezTo>
                    <a:pt x="92" y="59"/>
                    <a:pt x="92" y="59"/>
                    <a:pt x="93" y="59"/>
                  </a:cubicBezTo>
                  <a:cubicBezTo>
                    <a:pt x="94" y="61"/>
                    <a:pt x="100" y="62"/>
                    <a:pt x="102" y="60"/>
                  </a:cubicBezTo>
                  <a:cubicBezTo>
                    <a:pt x="105" y="61"/>
                    <a:pt x="110" y="61"/>
                    <a:pt x="113" y="64"/>
                  </a:cubicBezTo>
                  <a:cubicBezTo>
                    <a:pt x="114" y="65"/>
                    <a:pt x="116" y="69"/>
                    <a:pt x="118" y="71"/>
                  </a:cubicBezTo>
                  <a:cubicBezTo>
                    <a:pt x="117" y="72"/>
                    <a:pt x="116" y="74"/>
                    <a:pt x="116" y="75"/>
                  </a:cubicBezTo>
                  <a:cubicBezTo>
                    <a:pt x="114" y="76"/>
                    <a:pt x="108" y="76"/>
                    <a:pt x="106" y="75"/>
                  </a:cubicBezTo>
                  <a:cubicBezTo>
                    <a:pt x="104" y="75"/>
                    <a:pt x="103" y="75"/>
                    <a:pt x="101" y="75"/>
                  </a:cubicBezTo>
                  <a:cubicBezTo>
                    <a:pt x="101" y="75"/>
                    <a:pt x="100" y="74"/>
                    <a:pt x="99" y="75"/>
                  </a:cubicBezTo>
                  <a:cubicBezTo>
                    <a:pt x="97" y="76"/>
                    <a:pt x="90" y="76"/>
                    <a:pt x="88" y="76"/>
                  </a:cubicBezTo>
                  <a:cubicBezTo>
                    <a:pt x="87" y="76"/>
                    <a:pt x="83" y="75"/>
                    <a:pt x="82" y="76"/>
                  </a:cubicBezTo>
                  <a:cubicBezTo>
                    <a:pt x="81" y="76"/>
                    <a:pt x="78" y="74"/>
                    <a:pt x="76" y="75"/>
                  </a:cubicBezTo>
                  <a:cubicBezTo>
                    <a:pt x="74" y="75"/>
                    <a:pt x="65" y="74"/>
                    <a:pt x="61" y="75"/>
                  </a:cubicBezTo>
                  <a:cubicBezTo>
                    <a:pt x="60" y="75"/>
                    <a:pt x="53" y="74"/>
                    <a:pt x="50" y="75"/>
                  </a:cubicBezTo>
                  <a:cubicBezTo>
                    <a:pt x="49" y="75"/>
                    <a:pt x="48" y="75"/>
                    <a:pt x="47" y="76"/>
                  </a:cubicBezTo>
                  <a:cubicBezTo>
                    <a:pt x="46" y="75"/>
                    <a:pt x="45" y="75"/>
                    <a:pt x="44" y="75"/>
                  </a:cubicBezTo>
                  <a:cubicBezTo>
                    <a:pt x="43" y="76"/>
                    <a:pt x="42" y="76"/>
                    <a:pt x="41" y="77"/>
                  </a:cubicBezTo>
                  <a:cubicBezTo>
                    <a:pt x="40" y="77"/>
                    <a:pt x="34" y="77"/>
                    <a:pt x="34" y="77"/>
                  </a:cubicBezTo>
                  <a:cubicBezTo>
                    <a:pt x="33" y="77"/>
                    <a:pt x="33" y="77"/>
                    <a:pt x="32" y="76"/>
                  </a:cubicBezTo>
                  <a:cubicBezTo>
                    <a:pt x="32" y="76"/>
                    <a:pt x="24" y="74"/>
                    <a:pt x="23" y="75"/>
                  </a:cubicBezTo>
                  <a:cubicBezTo>
                    <a:pt x="22" y="74"/>
                    <a:pt x="21" y="74"/>
                    <a:pt x="19" y="72"/>
                  </a:cubicBezTo>
                  <a:cubicBezTo>
                    <a:pt x="17" y="72"/>
                    <a:pt x="18" y="70"/>
                    <a:pt x="16" y="69"/>
                  </a:cubicBezTo>
                  <a:cubicBezTo>
                    <a:pt x="16" y="68"/>
                    <a:pt x="16" y="68"/>
                    <a:pt x="16" y="67"/>
                  </a:cubicBezTo>
                  <a:cubicBezTo>
                    <a:pt x="17" y="67"/>
                    <a:pt x="17" y="66"/>
                    <a:pt x="18" y="65"/>
                  </a:cubicBezTo>
                  <a:cubicBezTo>
                    <a:pt x="23" y="67"/>
                    <a:pt x="40" y="61"/>
                    <a:pt x="44" y="58"/>
                  </a:cubicBezTo>
                  <a:cubicBezTo>
                    <a:pt x="47" y="59"/>
                    <a:pt x="53" y="56"/>
                    <a:pt x="56" y="54"/>
                  </a:cubicBezTo>
                  <a:cubicBezTo>
                    <a:pt x="56" y="53"/>
                    <a:pt x="56" y="52"/>
                    <a:pt x="57" y="51"/>
                  </a:cubicBezTo>
                  <a:cubicBezTo>
                    <a:pt x="58" y="50"/>
                    <a:pt x="60" y="49"/>
                    <a:pt x="61" y="48"/>
                  </a:cubicBezTo>
                  <a:cubicBezTo>
                    <a:pt x="62" y="48"/>
                    <a:pt x="62" y="47"/>
                    <a:pt x="62" y="46"/>
                  </a:cubicBezTo>
                  <a:cubicBezTo>
                    <a:pt x="64" y="45"/>
                    <a:pt x="66" y="43"/>
                    <a:pt x="68" y="42"/>
                  </a:cubicBezTo>
                  <a:cubicBezTo>
                    <a:pt x="70" y="40"/>
                    <a:pt x="71" y="38"/>
                    <a:pt x="72" y="37"/>
                  </a:cubicBezTo>
                  <a:cubicBezTo>
                    <a:pt x="69" y="31"/>
                    <a:pt x="62" y="32"/>
                    <a:pt x="60" y="29"/>
                  </a:cubicBezTo>
                  <a:cubicBezTo>
                    <a:pt x="59" y="29"/>
                    <a:pt x="58" y="28"/>
                    <a:pt x="58" y="28"/>
                  </a:cubicBezTo>
                  <a:cubicBezTo>
                    <a:pt x="54" y="26"/>
                    <a:pt x="53" y="29"/>
                    <a:pt x="50" y="26"/>
                  </a:cubicBezTo>
                  <a:cubicBezTo>
                    <a:pt x="50" y="25"/>
                    <a:pt x="50" y="26"/>
                    <a:pt x="50" y="25"/>
                  </a:cubicBezTo>
                  <a:cubicBezTo>
                    <a:pt x="49" y="25"/>
                    <a:pt x="49" y="25"/>
                    <a:pt x="48" y="25"/>
                  </a:cubicBezTo>
                  <a:cubicBezTo>
                    <a:pt x="47" y="27"/>
                    <a:pt x="44" y="29"/>
                    <a:pt x="42" y="30"/>
                  </a:cubicBezTo>
                  <a:cubicBezTo>
                    <a:pt x="41" y="30"/>
                    <a:pt x="41" y="31"/>
                    <a:pt x="40" y="31"/>
                  </a:cubicBezTo>
                  <a:cubicBezTo>
                    <a:pt x="40" y="35"/>
                    <a:pt x="35" y="36"/>
                    <a:pt x="32" y="37"/>
                  </a:cubicBezTo>
                  <a:cubicBezTo>
                    <a:pt x="27" y="40"/>
                    <a:pt x="24" y="44"/>
                    <a:pt x="20" y="47"/>
                  </a:cubicBezTo>
                  <a:cubicBezTo>
                    <a:pt x="19" y="48"/>
                    <a:pt x="18" y="47"/>
                    <a:pt x="17" y="48"/>
                  </a:cubicBezTo>
                  <a:cubicBezTo>
                    <a:pt x="14" y="49"/>
                    <a:pt x="11" y="50"/>
                    <a:pt x="9" y="53"/>
                  </a:cubicBezTo>
                  <a:cubicBezTo>
                    <a:pt x="7" y="53"/>
                    <a:pt x="7" y="53"/>
                    <a:pt x="6" y="52"/>
                  </a:cubicBezTo>
                  <a:cubicBezTo>
                    <a:pt x="5" y="52"/>
                    <a:pt x="4" y="53"/>
                    <a:pt x="3" y="53"/>
                  </a:cubicBezTo>
                  <a:cubicBezTo>
                    <a:pt x="2" y="53"/>
                    <a:pt x="2" y="53"/>
                    <a:pt x="1" y="52"/>
                  </a:cubicBezTo>
                  <a:cubicBezTo>
                    <a:pt x="1" y="51"/>
                    <a:pt x="0" y="48"/>
                    <a:pt x="0" y="48"/>
                  </a:cubicBezTo>
                  <a:cubicBezTo>
                    <a:pt x="3" y="45"/>
                    <a:pt x="13" y="41"/>
                    <a:pt x="14" y="38"/>
                  </a:cubicBezTo>
                  <a:cubicBezTo>
                    <a:pt x="15" y="38"/>
                    <a:pt x="17" y="34"/>
                    <a:pt x="18" y="33"/>
                  </a:cubicBezTo>
                  <a:cubicBezTo>
                    <a:pt x="19" y="33"/>
                    <a:pt x="19" y="33"/>
                    <a:pt x="20" y="32"/>
                  </a:cubicBezTo>
                  <a:cubicBezTo>
                    <a:pt x="21" y="32"/>
                    <a:pt x="20" y="31"/>
                    <a:pt x="21" y="30"/>
                  </a:cubicBezTo>
                  <a:cubicBezTo>
                    <a:pt x="21" y="30"/>
                    <a:pt x="23" y="30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3" y="28"/>
                    <a:pt x="24" y="28"/>
                    <a:pt x="25" y="27"/>
                  </a:cubicBezTo>
                  <a:cubicBezTo>
                    <a:pt x="25" y="27"/>
                    <a:pt x="25" y="27"/>
                    <a:pt x="26" y="27"/>
                  </a:cubicBezTo>
                  <a:cubicBezTo>
                    <a:pt x="26" y="25"/>
                    <a:pt x="30" y="23"/>
                    <a:pt x="31" y="22"/>
                  </a:cubicBezTo>
                  <a:cubicBezTo>
                    <a:pt x="32" y="19"/>
                    <a:pt x="33" y="16"/>
                    <a:pt x="34" y="14"/>
                  </a:cubicBezTo>
                  <a:cubicBezTo>
                    <a:pt x="34" y="14"/>
                    <a:pt x="34" y="13"/>
                    <a:pt x="34" y="13"/>
                  </a:cubicBezTo>
                  <a:cubicBezTo>
                    <a:pt x="35" y="10"/>
                    <a:pt x="30" y="7"/>
                    <a:pt x="31" y="3"/>
                  </a:cubicBezTo>
                  <a:cubicBezTo>
                    <a:pt x="32" y="2"/>
                    <a:pt x="38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" name="Freeform 61"/>
            <p:cNvSpPr>
              <a:spLocks noEditPoints="1"/>
            </p:cNvSpPr>
            <p:nvPr/>
          </p:nvSpPr>
          <p:spPr bwMode="auto">
            <a:xfrm>
              <a:off x="4565651" y="3208338"/>
              <a:ext cx="471488" cy="460375"/>
            </a:xfrm>
            <a:custGeom>
              <a:avLst/>
              <a:gdLst>
                <a:gd name="T0" fmla="*/ 150 w 156"/>
                <a:gd name="T1" fmla="*/ 104 h 151"/>
                <a:gd name="T2" fmla="*/ 142 w 156"/>
                <a:gd name="T3" fmla="*/ 107 h 151"/>
                <a:gd name="T4" fmla="*/ 118 w 156"/>
                <a:gd name="T5" fmla="*/ 108 h 151"/>
                <a:gd name="T6" fmla="*/ 95 w 156"/>
                <a:gd name="T7" fmla="*/ 111 h 151"/>
                <a:gd name="T8" fmla="*/ 83 w 156"/>
                <a:gd name="T9" fmla="*/ 110 h 151"/>
                <a:gd name="T10" fmla="*/ 72 w 156"/>
                <a:gd name="T11" fmla="*/ 107 h 151"/>
                <a:gd name="T12" fmla="*/ 91 w 156"/>
                <a:gd name="T13" fmla="*/ 86 h 151"/>
                <a:gd name="T14" fmla="*/ 125 w 156"/>
                <a:gd name="T15" fmla="*/ 82 h 151"/>
                <a:gd name="T16" fmla="*/ 126 w 156"/>
                <a:gd name="T17" fmla="*/ 73 h 151"/>
                <a:gd name="T18" fmla="*/ 112 w 156"/>
                <a:gd name="T19" fmla="*/ 64 h 151"/>
                <a:gd name="T20" fmla="*/ 98 w 156"/>
                <a:gd name="T21" fmla="*/ 64 h 151"/>
                <a:gd name="T22" fmla="*/ 74 w 156"/>
                <a:gd name="T23" fmla="*/ 64 h 151"/>
                <a:gd name="T24" fmla="*/ 75 w 156"/>
                <a:gd name="T25" fmla="*/ 51 h 151"/>
                <a:gd name="T26" fmla="*/ 122 w 156"/>
                <a:gd name="T27" fmla="*/ 47 h 151"/>
                <a:gd name="T28" fmla="*/ 122 w 156"/>
                <a:gd name="T29" fmla="*/ 37 h 151"/>
                <a:gd name="T30" fmla="*/ 84 w 156"/>
                <a:gd name="T31" fmla="*/ 31 h 151"/>
                <a:gd name="T32" fmla="*/ 70 w 156"/>
                <a:gd name="T33" fmla="*/ 28 h 151"/>
                <a:gd name="T34" fmla="*/ 63 w 156"/>
                <a:gd name="T35" fmla="*/ 22 h 151"/>
                <a:gd name="T36" fmla="*/ 45 w 156"/>
                <a:gd name="T37" fmla="*/ 33 h 151"/>
                <a:gd name="T38" fmla="*/ 19 w 156"/>
                <a:gd name="T39" fmla="*/ 31 h 151"/>
                <a:gd name="T40" fmla="*/ 20 w 156"/>
                <a:gd name="T41" fmla="*/ 20 h 151"/>
                <a:gd name="T42" fmla="*/ 18 w 156"/>
                <a:gd name="T43" fmla="*/ 5 h 151"/>
                <a:gd name="T44" fmla="*/ 11 w 156"/>
                <a:gd name="T45" fmla="*/ 0 h 151"/>
                <a:gd name="T46" fmla="*/ 8 w 156"/>
                <a:gd name="T47" fmla="*/ 27 h 151"/>
                <a:gd name="T48" fmla="*/ 8 w 156"/>
                <a:gd name="T49" fmla="*/ 41 h 151"/>
                <a:gd name="T50" fmla="*/ 5 w 156"/>
                <a:gd name="T51" fmla="*/ 68 h 151"/>
                <a:gd name="T52" fmla="*/ 5 w 156"/>
                <a:gd name="T53" fmla="*/ 82 h 151"/>
                <a:gd name="T54" fmla="*/ 1 w 156"/>
                <a:gd name="T55" fmla="*/ 119 h 151"/>
                <a:gd name="T56" fmla="*/ 5 w 156"/>
                <a:gd name="T57" fmla="*/ 150 h 151"/>
                <a:gd name="T58" fmla="*/ 11 w 156"/>
                <a:gd name="T59" fmla="*/ 148 h 151"/>
                <a:gd name="T60" fmla="*/ 13 w 156"/>
                <a:gd name="T61" fmla="*/ 143 h 151"/>
                <a:gd name="T62" fmla="*/ 25 w 156"/>
                <a:gd name="T63" fmla="*/ 137 h 151"/>
                <a:gd name="T64" fmla="*/ 39 w 156"/>
                <a:gd name="T65" fmla="*/ 134 h 151"/>
                <a:gd name="T66" fmla="*/ 58 w 156"/>
                <a:gd name="T67" fmla="*/ 134 h 151"/>
                <a:gd name="T68" fmla="*/ 82 w 156"/>
                <a:gd name="T69" fmla="*/ 135 h 151"/>
                <a:gd name="T70" fmla="*/ 113 w 156"/>
                <a:gd name="T71" fmla="*/ 142 h 151"/>
                <a:gd name="T72" fmla="*/ 131 w 156"/>
                <a:gd name="T73" fmla="*/ 147 h 151"/>
                <a:gd name="T74" fmla="*/ 147 w 156"/>
                <a:gd name="T75" fmla="*/ 143 h 151"/>
                <a:gd name="T76" fmla="*/ 153 w 156"/>
                <a:gd name="T77" fmla="*/ 133 h 151"/>
                <a:gd name="T78" fmla="*/ 56 w 156"/>
                <a:gd name="T79" fmla="*/ 109 h 151"/>
                <a:gd name="T80" fmla="*/ 46 w 156"/>
                <a:gd name="T81" fmla="*/ 112 h 151"/>
                <a:gd name="T82" fmla="*/ 20 w 156"/>
                <a:gd name="T83" fmla="*/ 114 h 151"/>
                <a:gd name="T84" fmla="*/ 28 w 156"/>
                <a:gd name="T85" fmla="*/ 92 h 151"/>
                <a:gd name="T86" fmla="*/ 44 w 156"/>
                <a:gd name="T87" fmla="*/ 87 h 151"/>
                <a:gd name="T88" fmla="*/ 60 w 156"/>
                <a:gd name="T89" fmla="*/ 60 h 151"/>
                <a:gd name="T90" fmla="*/ 43 w 156"/>
                <a:gd name="T91" fmla="*/ 67 h 151"/>
                <a:gd name="T92" fmla="*/ 20 w 156"/>
                <a:gd name="T93" fmla="*/ 71 h 151"/>
                <a:gd name="T94" fmla="*/ 46 w 156"/>
                <a:gd name="T95" fmla="*/ 51 h 151"/>
                <a:gd name="T96" fmla="*/ 59 w 156"/>
                <a:gd name="T97" fmla="*/ 4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6" h="151">
                  <a:moveTo>
                    <a:pt x="156" y="123"/>
                  </a:moveTo>
                  <a:cubicBezTo>
                    <a:pt x="156" y="122"/>
                    <a:pt x="155" y="117"/>
                    <a:pt x="155" y="117"/>
                  </a:cubicBezTo>
                  <a:cubicBezTo>
                    <a:pt x="154" y="115"/>
                    <a:pt x="149" y="107"/>
                    <a:pt x="150" y="104"/>
                  </a:cubicBezTo>
                  <a:cubicBezTo>
                    <a:pt x="149" y="103"/>
                    <a:pt x="149" y="103"/>
                    <a:pt x="147" y="103"/>
                  </a:cubicBezTo>
                  <a:cubicBezTo>
                    <a:pt x="147" y="105"/>
                    <a:pt x="145" y="106"/>
                    <a:pt x="143" y="108"/>
                  </a:cubicBezTo>
                  <a:cubicBezTo>
                    <a:pt x="142" y="108"/>
                    <a:pt x="142" y="108"/>
                    <a:pt x="142" y="107"/>
                  </a:cubicBezTo>
                  <a:cubicBezTo>
                    <a:pt x="142" y="106"/>
                    <a:pt x="141" y="106"/>
                    <a:pt x="141" y="106"/>
                  </a:cubicBezTo>
                  <a:cubicBezTo>
                    <a:pt x="139" y="109"/>
                    <a:pt x="123" y="105"/>
                    <a:pt x="120" y="109"/>
                  </a:cubicBezTo>
                  <a:cubicBezTo>
                    <a:pt x="119" y="109"/>
                    <a:pt x="119" y="109"/>
                    <a:pt x="118" y="108"/>
                  </a:cubicBezTo>
                  <a:cubicBezTo>
                    <a:pt x="115" y="110"/>
                    <a:pt x="105" y="112"/>
                    <a:pt x="103" y="110"/>
                  </a:cubicBezTo>
                  <a:cubicBezTo>
                    <a:pt x="103" y="110"/>
                    <a:pt x="102" y="111"/>
                    <a:pt x="102" y="111"/>
                  </a:cubicBezTo>
                  <a:cubicBezTo>
                    <a:pt x="102" y="110"/>
                    <a:pt x="96" y="111"/>
                    <a:pt x="95" y="111"/>
                  </a:cubicBezTo>
                  <a:cubicBezTo>
                    <a:pt x="94" y="110"/>
                    <a:pt x="89" y="110"/>
                    <a:pt x="88" y="110"/>
                  </a:cubicBezTo>
                  <a:cubicBezTo>
                    <a:pt x="87" y="110"/>
                    <a:pt x="87" y="111"/>
                    <a:pt x="86" y="111"/>
                  </a:cubicBezTo>
                  <a:cubicBezTo>
                    <a:pt x="85" y="111"/>
                    <a:pt x="84" y="110"/>
                    <a:pt x="83" y="110"/>
                  </a:cubicBezTo>
                  <a:cubicBezTo>
                    <a:pt x="83" y="110"/>
                    <a:pt x="82" y="111"/>
                    <a:pt x="81" y="111"/>
                  </a:cubicBezTo>
                  <a:cubicBezTo>
                    <a:pt x="81" y="111"/>
                    <a:pt x="81" y="111"/>
                    <a:pt x="80" y="111"/>
                  </a:cubicBezTo>
                  <a:cubicBezTo>
                    <a:pt x="78" y="109"/>
                    <a:pt x="75" y="109"/>
                    <a:pt x="72" y="107"/>
                  </a:cubicBezTo>
                  <a:cubicBezTo>
                    <a:pt x="74" y="101"/>
                    <a:pt x="76" y="97"/>
                    <a:pt x="75" y="89"/>
                  </a:cubicBezTo>
                  <a:cubicBezTo>
                    <a:pt x="76" y="89"/>
                    <a:pt x="76" y="88"/>
                    <a:pt x="77" y="87"/>
                  </a:cubicBezTo>
                  <a:cubicBezTo>
                    <a:pt x="78" y="87"/>
                    <a:pt x="90" y="86"/>
                    <a:pt x="91" y="86"/>
                  </a:cubicBezTo>
                  <a:cubicBezTo>
                    <a:pt x="97" y="87"/>
                    <a:pt x="109" y="90"/>
                    <a:pt x="113" y="87"/>
                  </a:cubicBezTo>
                  <a:cubicBezTo>
                    <a:pt x="115" y="87"/>
                    <a:pt x="117" y="88"/>
                    <a:pt x="119" y="88"/>
                  </a:cubicBezTo>
                  <a:cubicBezTo>
                    <a:pt x="121" y="87"/>
                    <a:pt x="124" y="84"/>
                    <a:pt x="125" y="82"/>
                  </a:cubicBezTo>
                  <a:cubicBezTo>
                    <a:pt x="126" y="80"/>
                    <a:pt x="124" y="77"/>
                    <a:pt x="126" y="76"/>
                  </a:cubicBezTo>
                  <a:cubicBezTo>
                    <a:pt x="125" y="75"/>
                    <a:pt x="126" y="75"/>
                    <a:pt x="125" y="75"/>
                  </a:cubicBezTo>
                  <a:cubicBezTo>
                    <a:pt x="125" y="74"/>
                    <a:pt x="125" y="73"/>
                    <a:pt x="126" y="73"/>
                  </a:cubicBezTo>
                  <a:cubicBezTo>
                    <a:pt x="128" y="70"/>
                    <a:pt x="118" y="66"/>
                    <a:pt x="117" y="65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6" y="65"/>
                    <a:pt x="113" y="64"/>
                    <a:pt x="112" y="64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0" y="64"/>
                    <a:pt x="99" y="64"/>
                    <a:pt x="99" y="64"/>
                  </a:cubicBezTo>
                  <a:cubicBezTo>
                    <a:pt x="98" y="64"/>
                    <a:pt x="99" y="64"/>
                    <a:pt x="98" y="64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7" y="64"/>
                    <a:pt x="84" y="65"/>
                    <a:pt x="83" y="65"/>
                  </a:cubicBezTo>
                  <a:cubicBezTo>
                    <a:pt x="80" y="66"/>
                    <a:pt x="78" y="64"/>
                    <a:pt x="74" y="64"/>
                  </a:cubicBezTo>
                  <a:cubicBezTo>
                    <a:pt x="73" y="61"/>
                    <a:pt x="71" y="60"/>
                    <a:pt x="73" y="57"/>
                  </a:cubicBezTo>
                  <a:cubicBezTo>
                    <a:pt x="73" y="56"/>
                    <a:pt x="73" y="55"/>
                    <a:pt x="73" y="54"/>
                  </a:cubicBezTo>
                  <a:cubicBezTo>
                    <a:pt x="74" y="53"/>
                    <a:pt x="75" y="52"/>
                    <a:pt x="75" y="51"/>
                  </a:cubicBezTo>
                  <a:cubicBezTo>
                    <a:pt x="77" y="51"/>
                    <a:pt x="83" y="50"/>
                    <a:pt x="84" y="50"/>
                  </a:cubicBezTo>
                  <a:cubicBezTo>
                    <a:pt x="90" y="53"/>
                    <a:pt x="116" y="51"/>
                    <a:pt x="122" y="48"/>
                  </a:cubicBezTo>
                  <a:cubicBezTo>
                    <a:pt x="121" y="48"/>
                    <a:pt x="122" y="47"/>
                    <a:pt x="122" y="47"/>
                  </a:cubicBezTo>
                  <a:cubicBezTo>
                    <a:pt x="124" y="44"/>
                    <a:pt x="123" y="42"/>
                    <a:pt x="124" y="39"/>
                  </a:cubicBezTo>
                  <a:cubicBezTo>
                    <a:pt x="124" y="39"/>
                    <a:pt x="124" y="39"/>
                    <a:pt x="124" y="39"/>
                  </a:cubicBezTo>
                  <a:cubicBezTo>
                    <a:pt x="123" y="38"/>
                    <a:pt x="122" y="38"/>
                    <a:pt x="122" y="37"/>
                  </a:cubicBezTo>
                  <a:cubicBezTo>
                    <a:pt x="121" y="36"/>
                    <a:pt x="122" y="35"/>
                    <a:pt x="121" y="34"/>
                  </a:cubicBezTo>
                  <a:cubicBezTo>
                    <a:pt x="118" y="33"/>
                    <a:pt x="112" y="34"/>
                    <a:pt x="110" y="33"/>
                  </a:cubicBezTo>
                  <a:cubicBezTo>
                    <a:pt x="105" y="30"/>
                    <a:pt x="87" y="30"/>
                    <a:pt x="84" y="31"/>
                  </a:cubicBezTo>
                  <a:cubicBezTo>
                    <a:pt x="79" y="33"/>
                    <a:pt x="76" y="31"/>
                    <a:pt x="73" y="31"/>
                  </a:cubicBezTo>
                  <a:cubicBezTo>
                    <a:pt x="72" y="30"/>
                    <a:pt x="71" y="29"/>
                    <a:pt x="70" y="29"/>
                  </a:cubicBezTo>
                  <a:cubicBezTo>
                    <a:pt x="70" y="29"/>
                    <a:pt x="70" y="29"/>
                    <a:pt x="70" y="28"/>
                  </a:cubicBezTo>
                  <a:cubicBezTo>
                    <a:pt x="69" y="27"/>
                    <a:pt x="68" y="26"/>
                    <a:pt x="68" y="24"/>
                  </a:cubicBezTo>
                  <a:cubicBezTo>
                    <a:pt x="67" y="23"/>
                    <a:pt x="66" y="22"/>
                    <a:pt x="65" y="22"/>
                  </a:cubicBezTo>
                  <a:cubicBezTo>
                    <a:pt x="64" y="22"/>
                    <a:pt x="64" y="22"/>
                    <a:pt x="63" y="22"/>
                  </a:cubicBezTo>
                  <a:cubicBezTo>
                    <a:pt x="62" y="24"/>
                    <a:pt x="59" y="27"/>
                    <a:pt x="57" y="30"/>
                  </a:cubicBezTo>
                  <a:cubicBezTo>
                    <a:pt x="58" y="31"/>
                    <a:pt x="53" y="32"/>
                    <a:pt x="52" y="32"/>
                  </a:cubicBezTo>
                  <a:cubicBezTo>
                    <a:pt x="51" y="31"/>
                    <a:pt x="47" y="33"/>
                    <a:pt x="45" y="33"/>
                  </a:cubicBezTo>
                  <a:cubicBezTo>
                    <a:pt x="45" y="32"/>
                    <a:pt x="42" y="32"/>
                    <a:pt x="41" y="33"/>
                  </a:cubicBezTo>
                  <a:cubicBezTo>
                    <a:pt x="36" y="34"/>
                    <a:pt x="27" y="35"/>
                    <a:pt x="23" y="35"/>
                  </a:cubicBezTo>
                  <a:cubicBezTo>
                    <a:pt x="23" y="34"/>
                    <a:pt x="20" y="31"/>
                    <a:pt x="19" y="31"/>
                  </a:cubicBezTo>
                  <a:cubicBezTo>
                    <a:pt x="19" y="30"/>
                    <a:pt x="19" y="29"/>
                    <a:pt x="19" y="28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21"/>
                    <a:pt x="20" y="20"/>
                    <a:pt x="20" y="20"/>
                  </a:cubicBezTo>
                  <a:cubicBezTo>
                    <a:pt x="20" y="19"/>
                    <a:pt x="21" y="16"/>
                    <a:pt x="21" y="14"/>
                  </a:cubicBezTo>
                  <a:cubicBezTo>
                    <a:pt x="20" y="13"/>
                    <a:pt x="20" y="13"/>
                    <a:pt x="19" y="12"/>
                  </a:cubicBezTo>
                  <a:cubicBezTo>
                    <a:pt x="18" y="9"/>
                    <a:pt x="19" y="7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7" y="4"/>
                    <a:pt x="14" y="2"/>
                    <a:pt x="13" y="0"/>
                  </a:cubicBezTo>
                  <a:cubicBezTo>
                    <a:pt x="12" y="0"/>
                    <a:pt x="12" y="0"/>
                    <a:pt x="11" y="0"/>
                  </a:cubicBezTo>
                  <a:cubicBezTo>
                    <a:pt x="10" y="2"/>
                    <a:pt x="12" y="5"/>
                    <a:pt x="11" y="8"/>
                  </a:cubicBezTo>
                  <a:cubicBezTo>
                    <a:pt x="8" y="13"/>
                    <a:pt x="8" y="19"/>
                    <a:pt x="7" y="24"/>
                  </a:cubicBezTo>
                  <a:cubicBezTo>
                    <a:pt x="7" y="25"/>
                    <a:pt x="8" y="26"/>
                    <a:pt x="8" y="27"/>
                  </a:cubicBezTo>
                  <a:cubicBezTo>
                    <a:pt x="8" y="27"/>
                    <a:pt x="8" y="32"/>
                    <a:pt x="8" y="32"/>
                  </a:cubicBezTo>
                  <a:cubicBezTo>
                    <a:pt x="8" y="32"/>
                    <a:pt x="8" y="33"/>
                    <a:pt x="8" y="34"/>
                  </a:cubicBezTo>
                  <a:cubicBezTo>
                    <a:pt x="7" y="37"/>
                    <a:pt x="8" y="39"/>
                    <a:pt x="8" y="41"/>
                  </a:cubicBezTo>
                  <a:cubicBezTo>
                    <a:pt x="9" y="44"/>
                    <a:pt x="7" y="46"/>
                    <a:pt x="7" y="48"/>
                  </a:cubicBezTo>
                  <a:cubicBezTo>
                    <a:pt x="6" y="50"/>
                    <a:pt x="8" y="54"/>
                    <a:pt x="7" y="55"/>
                  </a:cubicBezTo>
                  <a:cubicBezTo>
                    <a:pt x="5" y="60"/>
                    <a:pt x="6" y="64"/>
                    <a:pt x="5" y="68"/>
                  </a:cubicBezTo>
                  <a:cubicBezTo>
                    <a:pt x="6" y="69"/>
                    <a:pt x="6" y="70"/>
                    <a:pt x="6" y="71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4"/>
                    <a:pt x="4" y="79"/>
                    <a:pt x="5" y="82"/>
                  </a:cubicBezTo>
                  <a:cubicBezTo>
                    <a:pt x="5" y="90"/>
                    <a:pt x="3" y="97"/>
                    <a:pt x="5" y="100"/>
                  </a:cubicBezTo>
                  <a:cubicBezTo>
                    <a:pt x="5" y="102"/>
                    <a:pt x="2" y="106"/>
                    <a:pt x="2" y="108"/>
                  </a:cubicBezTo>
                  <a:cubicBezTo>
                    <a:pt x="3" y="113"/>
                    <a:pt x="1" y="118"/>
                    <a:pt x="1" y="119"/>
                  </a:cubicBezTo>
                  <a:cubicBezTo>
                    <a:pt x="0" y="126"/>
                    <a:pt x="1" y="139"/>
                    <a:pt x="2" y="142"/>
                  </a:cubicBezTo>
                  <a:cubicBezTo>
                    <a:pt x="2" y="142"/>
                    <a:pt x="4" y="144"/>
                    <a:pt x="4" y="144"/>
                  </a:cubicBezTo>
                  <a:cubicBezTo>
                    <a:pt x="5" y="145"/>
                    <a:pt x="4" y="148"/>
                    <a:pt x="5" y="150"/>
                  </a:cubicBezTo>
                  <a:cubicBezTo>
                    <a:pt x="5" y="150"/>
                    <a:pt x="6" y="150"/>
                    <a:pt x="6" y="151"/>
                  </a:cubicBezTo>
                  <a:cubicBezTo>
                    <a:pt x="7" y="151"/>
                    <a:pt x="8" y="150"/>
                    <a:pt x="10" y="150"/>
                  </a:cubicBezTo>
                  <a:cubicBezTo>
                    <a:pt x="10" y="149"/>
                    <a:pt x="11" y="149"/>
                    <a:pt x="11" y="148"/>
                  </a:cubicBezTo>
                  <a:cubicBezTo>
                    <a:pt x="11" y="147"/>
                    <a:pt x="11" y="146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2" y="144"/>
                    <a:pt x="13" y="144"/>
                    <a:pt x="13" y="143"/>
                  </a:cubicBezTo>
                  <a:cubicBezTo>
                    <a:pt x="14" y="142"/>
                    <a:pt x="13" y="141"/>
                    <a:pt x="14" y="141"/>
                  </a:cubicBezTo>
                  <a:cubicBezTo>
                    <a:pt x="15" y="138"/>
                    <a:pt x="21" y="139"/>
                    <a:pt x="21" y="139"/>
                  </a:cubicBezTo>
                  <a:cubicBezTo>
                    <a:pt x="23" y="138"/>
                    <a:pt x="24" y="137"/>
                    <a:pt x="25" y="137"/>
                  </a:cubicBezTo>
                  <a:cubicBezTo>
                    <a:pt x="26" y="137"/>
                    <a:pt x="27" y="138"/>
                    <a:pt x="28" y="137"/>
                  </a:cubicBezTo>
                  <a:cubicBezTo>
                    <a:pt x="30" y="136"/>
                    <a:pt x="32" y="135"/>
                    <a:pt x="33" y="134"/>
                  </a:cubicBezTo>
                  <a:cubicBezTo>
                    <a:pt x="35" y="134"/>
                    <a:pt x="38" y="134"/>
                    <a:pt x="39" y="134"/>
                  </a:cubicBezTo>
                  <a:cubicBezTo>
                    <a:pt x="41" y="133"/>
                    <a:pt x="50" y="134"/>
                    <a:pt x="51" y="134"/>
                  </a:cubicBezTo>
                  <a:cubicBezTo>
                    <a:pt x="51" y="134"/>
                    <a:pt x="52" y="134"/>
                    <a:pt x="52" y="134"/>
                  </a:cubicBezTo>
                  <a:cubicBezTo>
                    <a:pt x="53" y="133"/>
                    <a:pt x="58" y="134"/>
                    <a:pt x="58" y="134"/>
                  </a:cubicBezTo>
                  <a:cubicBezTo>
                    <a:pt x="59" y="134"/>
                    <a:pt x="63" y="134"/>
                    <a:pt x="64" y="134"/>
                  </a:cubicBezTo>
                  <a:cubicBezTo>
                    <a:pt x="68" y="134"/>
                    <a:pt x="69" y="134"/>
                    <a:pt x="73" y="135"/>
                  </a:cubicBezTo>
                  <a:cubicBezTo>
                    <a:pt x="74" y="135"/>
                    <a:pt x="81" y="135"/>
                    <a:pt x="82" y="135"/>
                  </a:cubicBezTo>
                  <a:cubicBezTo>
                    <a:pt x="84" y="137"/>
                    <a:pt x="87" y="137"/>
                    <a:pt x="89" y="139"/>
                  </a:cubicBezTo>
                  <a:cubicBezTo>
                    <a:pt x="90" y="137"/>
                    <a:pt x="101" y="140"/>
                    <a:pt x="103" y="140"/>
                  </a:cubicBezTo>
                  <a:cubicBezTo>
                    <a:pt x="107" y="139"/>
                    <a:pt x="112" y="142"/>
                    <a:pt x="113" y="142"/>
                  </a:cubicBezTo>
                  <a:cubicBezTo>
                    <a:pt x="116" y="141"/>
                    <a:pt x="116" y="143"/>
                    <a:pt x="117" y="144"/>
                  </a:cubicBezTo>
                  <a:cubicBezTo>
                    <a:pt x="119" y="144"/>
                    <a:pt x="120" y="144"/>
                    <a:pt x="121" y="144"/>
                  </a:cubicBezTo>
                  <a:cubicBezTo>
                    <a:pt x="125" y="146"/>
                    <a:pt x="127" y="147"/>
                    <a:pt x="131" y="147"/>
                  </a:cubicBezTo>
                  <a:cubicBezTo>
                    <a:pt x="133" y="148"/>
                    <a:pt x="138" y="148"/>
                    <a:pt x="138" y="148"/>
                  </a:cubicBezTo>
                  <a:cubicBezTo>
                    <a:pt x="139" y="147"/>
                    <a:pt x="143" y="146"/>
                    <a:pt x="144" y="146"/>
                  </a:cubicBezTo>
                  <a:cubicBezTo>
                    <a:pt x="145" y="145"/>
                    <a:pt x="146" y="144"/>
                    <a:pt x="147" y="143"/>
                  </a:cubicBezTo>
                  <a:cubicBezTo>
                    <a:pt x="147" y="143"/>
                    <a:pt x="147" y="142"/>
                    <a:pt x="147" y="142"/>
                  </a:cubicBezTo>
                  <a:cubicBezTo>
                    <a:pt x="147" y="141"/>
                    <a:pt x="150" y="140"/>
                    <a:pt x="150" y="140"/>
                  </a:cubicBezTo>
                  <a:cubicBezTo>
                    <a:pt x="152" y="138"/>
                    <a:pt x="151" y="135"/>
                    <a:pt x="153" y="133"/>
                  </a:cubicBezTo>
                  <a:cubicBezTo>
                    <a:pt x="154" y="132"/>
                    <a:pt x="155" y="132"/>
                    <a:pt x="155" y="130"/>
                  </a:cubicBezTo>
                  <a:cubicBezTo>
                    <a:pt x="154" y="129"/>
                    <a:pt x="156" y="124"/>
                    <a:pt x="156" y="123"/>
                  </a:cubicBezTo>
                  <a:close/>
                  <a:moveTo>
                    <a:pt x="56" y="109"/>
                  </a:moveTo>
                  <a:cubicBezTo>
                    <a:pt x="54" y="111"/>
                    <a:pt x="52" y="110"/>
                    <a:pt x="49" y="111"/>
                  </a:cubicBezTo>
                  <a:cubicBezTo>
                    <a:pt x="49" y="111"/>
                    <a:pt x="48" y="111"/>
                    <a:pt x="47" y="111"/>
                  </a:cubicBezTo>
                  <a:cubicBezTo>
                    <a:pt x="47" y="111"/>
                    <a:pt x="47" y="111"/>
                    <a:pt x="46" y="112"/>
                  </a:cubicBezTo>
                  <a:cubicBezTo>
                    <a:pt x="45" y="112"/>
                    <a:pt x="43" y="112"/>
                    <a:pt x="42" y="112"/>
                  </a:cubicBezTo>
                  <a:cubicBezTo>
                    <a:pt x="40" y="112"/>
                    <a:pt x="39" y="112"/>
                    <a:pt x="37" y="112"/>
                  </a:cubicBezTo>
                  <a:cubicBezTo>
                    <a:pt x="33" y="114"/>
                    <a:pt x="25" y="114"/>
                    <a:pt x="20" y="114"/>
                  </a:cubicBezTo>
                  <a:cubicBezTo>
                    <a:pt x="20" y="114"/>
                    <a:pt x="19" y="113"/>
                    <a:pt x="19" y="112"/>
                  </a:cubicBezTo>
                  <a:cubicBezTo>
                    <a:pt x="18" y="111"/>
                    <a:pt x="18" y="98"/>
                    <a:pt x="19" y="97"/>
                  </a:cubicBezTo>
                  <a:cubicBezTo>
                    <a:pt x="19" y="97"/>
                    <a:pt x="28" y="92"/>
                    <a:pt x="28" y="92"/>
                  </a:cubicBezTo>
                  <a:cubicBezTo>
                    <a:pt x="29" y="92"/>
                    <a:pt x="29" y="92"/>
                    <a:pt x="30" y="92"/>
                  </a:cubicBezTo>
                  <a:cubicBezTo>
                    <a:pt x="31" y="91"/>
                    <a:pt x="32" y="90"/>
                    <a:pt x="34" y="89"/>
                  </a:cubicBezTo>
                  <a:cubicBezTo>
                    <a:pt x="36" y="88"/>
                    <a:pt x="42" y="89"/>
                    <a:pt x="44" y="87"/>
                  </a:cubicBezTo>
                  <a:cubicBezTo>
                    <a:pt x="48" y="88"/>
                    <a:pt x="55" y="87"/>
                    <a:pt x="59" y="89"/>
                  </a:cubicBezTo>
                  <a:cubicBezTo>
                    <a:pt x="61" y="95"/>
                    <a:pt x="59" y="107"/>
                    <a:pt x="56" y="109"/>
                  </a:cubicBezTo>
                  <a:close/>
                  <a:moveTo>
                    <a:pt x="60" y="60"/>
                  </a:moveTo>
                  <a:cubicBezTo>
                    <a:pt x="60" y="62"/>
                    <a:pt x="60" y="64"/>
                    <a:pt x="59" y="64"/>
                  </a:cubicBezTo>
                  <a:cubicBezTo>
                    <a:pt x="57" y="66"/>
                    <a:pt x="53" y="68"/>
                    <a:pt x="49" y="67"/>
                  </a:cubicBezTo>
                  <a:cubicBezTo>
                    <a:pt x="48" y="67"/>
                    <a:pt x="45" y="67"/>
                    <a:pt x="43" y="67"/>
                  </a:cubicBezTo>
                  <a:cubicBezTo>
                    <a:pt x="42" y="67"/>
                    <a:pt x="40" y="68"/>
                    <a:pt x="39" y="68"/>
                  </a:cubicBezTo>
                  <a:cubicBezTo>
                    <a:pt x="38" y="68"/>
                    <a:pt x="37" y="68"/>
                    <a:pt x="36" y="68"/>
                  </a:cubicBezTo>
                  <a:cubicBezTo>
                    <a:pt x="29" y="70"/>
                    <a:pt x="27" y="71"/>
                    <a:pt x="20" y="71"/>
                  </a:cubicBezTo>
                  <a:cubicBezTo>
                    <a:pt x="15" y="59"/>
                    <a:pt x="24" y="56"/>
                    <a:pt x="33" y="51"/>
                  </a:cubicBezTo>
                  <a:cubicBezTo>
                    <a:pt x="35" y="50"/>
                    <a:pt x="38" y="52"/>
                    <a:pt x="40" y="52"/>
                  </a:cubicBezTo>
                  <a:cubicBezTo>
                    <a:pt x="42" y="51"/>
                    <a:pt x="44" y="52"/>
                    <a:pt x="46" y="51"/>
                  </a:cubicBezTo>
                  <a:cubicBezTo>
                    <a:pt x="47" y="51"/>
                    <a:pt x="49" y="49"/>
                    <a:pt x="50" y="49"/>
                  </a:cubicBezTo>
                  <a:cubicBezTo>
                    <a:pt x="51" y="48"/>
                    <a:pt x="53" y="49"/>
                    <a:pt x="54" y="48"/>
                  </a:cubicBezTo>
                  <a:cubicBezTo>
                    <a:pt x="56" y="48"/>
                    <a:pt x="57" y="49"/>
                    <a:pt x="59" y="49"/>
                  </a:cubicBezTo>
                  <a:cubicBezTo>
                    <a:pt x="62" y="52"/>
                    <a:pt x="61" y="55"/>
                    <a:pt x="60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8" name="Freeform 62"/>
            <p:cNvSpPr>
              <a:spLocks noEditPoints="1"/>
            </p:cNvSpPr>
            <p:nvPr/>
          </p:nvSpPr>
          <p:spPr bwMode="auto">
            <a:xfrm>
              <a:off x="7064376" y="3014663"/>
              <a:ext cx="831850" cy="349250"/>
            </a:xfrm>
            <a:custGeom>
              <a:avLst/>
              <a:gdLst>
                <a:gd name="T0" fmla="*/ 262 w 275"/>
                <a:gd name="T1" fmla="*/ 71 h 114"/>
                <a:gd name="T2" fmla="*/ 242 w 275"/>
                <a:gd name="T3" fmla="*/ 70 h 114"/>
                <a:gd name="T4" fmla="*/ 227 w 275"/>
                <a:gd name="T5" fmla="*/ 69 h 114"/>
                <a:gd name="T6" fmla="*/ 178 w 275"/>
                <a:gd name="T7" fmla="*/ 63 h 114"/>
                <a:gd name="T8" fmla="*/ 186 w 275"/>
                <a:gd name="T9" fmla="*/ 34 h 114"/>
                <a:gd name="T10" fmla="*/ 121 w 275"/>
                <a:gd name="T11" fmla="*/ 40 h 114"/>
                <a:gd name="T12" fmla="*/ 96 w 275"/>
                <a:gd name="T13" fmla="*/ 36 h 114"/>
                <a:gd name="T14" fmla="*/ 104 w 275"/>
                <a:gd name="T15" fmla="*/ 28 h 114"/>
                <a:gd name="T16" fmla="*/ 126 w 275"/>
                <a:gd name="T17" fmla="*/ 32 h 114"/>
                <a:gd name="T18" fmla="*/ 144 w 275"/>
                <a:gd name="T19" fmla="*/ 31 h 114"/>
                <a:gd name="T20" fmla="*/ 178 w 275"/>
                <a:gd name="T21" fmla="*/ 29 h 114"/>
                <a:gd name="T22" fmla="*/ 208 w 275"/>
                <a:gd name="T23" fmla="*/ 40 h 114"/>
                <a:gd name="T24" fmla="*/ 229 w 275"/>
                <a:gd name="T25" fmla="*/ 34 h 114"/>
                <a:gd name="T26" fmla="*/ 217 w 275"/>
                <a:gd name="T27" fmla="*/ 20 h 114"/>
                <a:gd name="T28" fmla="*/ 198 w 275"/>
                <a:gd name="T29" fmla="*/ 17 h 114"/>
                <a:gd name="T30" fmla="*/ 161 w 275"/>
                <a:gd name="T31" fmla="*/ 15 h 114"/>
                <a:gd name="T32" fmla="*/ 146 w 275"/>
                <a:gd name="T33" fmla="*/ 9 h 114"/>
                <a:gd name="T34" fmla="*/ 118 w 275"/>
                <a:gd name="T35" fmla="*/ 1 h 114"/>
                <a:gd name="T36" fmla="*/ 96 w 275"/>
                <a:gd name="T37" fmla="*/ 15 h 114"/>
                <a:gd name="T38" fmla="*/ 56 w 275"/>
                <a:gd name="T39" fmla="*/ 19 h 114"/>
                <a:gd name="T40" fmla="*/ 40 w 275"/>
                <a:gd name="T41" fmla="*/ 32 h 114"/>
                <a:gd name="T42" fmla="*/ 30 w 275"/>
                <a:gd name="T43" fmla="*/ 53 h 114"/>
                <a:gd name="T44" fmla="*/ 36 w 275"/>
                <a:gd name="T45" fmla="*/ 63 h 114"/>
                <a:gd name="T46" fmla="*/ 50 w 275"/>
                <a:gd name="T47" fmla="*/ 61 h 114"/>
                <a:gd name="T48" fmla="*/ 58 w 275"/>
                <a:gd name="T49" fmla="*/ 34 h 114"/>
                <a:gd name="T50" fmla="*/ 87 w 275"/>
                <a:gd name="T51" fmla="*/ 54 h 114"/>
                <a:gd name="T52" fmla="*/ 52 w 275"/>
                <a:gd name="T53" fmla="*/ 69 h 114"/>
                <a:gd name="T54" fmla="*/ 0 w 275"/>
                <a:gd name="T55" fmla="*/ 80 h 114"/>
                <a:gd name="T56" fmla="*/ 46 w 275"/>
                <a:gd name="T57" fmla="*/ 86 h 114"/>
                <a:gd name="T58" fmla="*/ 56 w 275"/>
                <a:gd name="T59" fmla="*/ 97 h 114"/>
                <a:gd name="T60" fmla="*/ 49 w 275"/>
                <a:gd name="T61" fmla="*/ 113 h 114"/>
                <a:gd name="T62" fmla="*/ 73 w 275"/>
                <a:gd name="T63" fmla="*/ 98 h 114"/>
                <a:gd name="T64" fmla="*/ 112 w 275"/>
                <a:gd name="T65" fmla="*/ 98 h 114"/>
                <a:gd name="T66" fmla="*/ 150 w 275"/>
                <a:gd name="T67" fmla="*/ 99 h 114"/>
                <a:gd name="T68" fmla="*/ 175 w 275"/>
                <a:gd name="T69" fmla="*/ 100 h 114"/>
                <a:gd name="T70" fmla="*/ 213 w 275"/>
                <a:gd name="T71" fmla="*/ 103 h 114"/>
                <a:gd name="T72" fmla="*/ 185 w 275"/>
                <a:gd name="T73" fmla="*/ 88 h 114"/>
                <a:gd name="T74" fmla="*/ 189 w 275"/>
                <a:gd name="T75" fmla="*/ 78 h 114"/>
                <a:gd name="T76" fmla="*/ 215 w 275"/>
                <a:gd name="T77" fmla="*/ 83 h 114"/>
                <a:gd name="T78" fmla="*/ 232 w 275"/>
                <a:gd name="T79" fmla="*/ 89 h 114"/>
                <a:gd name="T80" fmla="*/ 259 w 275"/>
                <a:gd name="T81" fmla="*/ 91 h 114"/>
                <a:gd name="T82" fmla="*/ 273 w 275"/>
                <a:gd name="T83" fmla="*/ 80 h 114"/>
                <a:gd name="T84" fmla="*/ 115 w 275"/>
                <a:gd name="T85" fmla="*/ 80 h 114"/>
                <a:gd name="T86" fmla="*/ 91 w 275"/>
                <a:gd name="T87" fmla="*/ 88 h 114"/>
                <a:gd name="T88" fmla="*/ 85 w 275"/>
                <a:gd name="T89" fmla="*/ 80 h 114"/>
                <a:gd name="T90" fmla="*/ 114 w 275"/>
                <a:gd name="T91" fmla="*/ 74 h 114"/>
                <a:gd name="T92" fmla="*/ 125 w 275"/>
                <a:gd name="T93" fmla="*/ 60 h 114"/>
                <a:gd name="T94" fmla="*/ 98 w 275"/>
                <a:gd name="T95" fmla="*/ 63 h 114"/>
                <a:gd name="T96" fmla="*/ 118 w 275"/>
                <a:gd name="T97" fmla="*/ 52 h 114"/>
                <a:gd name="T98" fmla="*/ 125 w 275"/>
                <a:gd name="T99" fmla="*/ 60 h 114"/>
                <a:gd name="T100" fmla="*/ 150 w 275"/>
                <a:gd name="T101" fmla="*/ 84 h 114"/>
                <a:gd name="T102" fmla="*/ 132 w 275"/>
                <a:gd name="T103" fmla="*/ 76 h 114"/>
                <a:gd name="T104" fmla="*/ 161 w 275"/>
                <a:gd name="T105" fmla="*/ 75 h 114"/>
                <a:gd name="T106" fmla="*/ 140 w 275"/>
                <a:gd name="T107" fmla="*/ 61 h 114"/>
                <a:gd name="T108" fmla="*/ 167 w 275"/>
                <a:gd name="T109" fmla="*/ 5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5" h="114">
                  <a:moveTo>
                    <a:pt x="271" y="73"/>
                  </a:moveTo>
                  <a:cubicBezTo>
                    <a:pt x="271" y="73"/>
                    <a:pt x="271" y="73"/>
                    <a:pt x="270" y="72"/>
                  </a:cubicBezTo>
                  <a:cubicBezTo>
                    <a:pt x="270" y="72"/>
                    <a:pt x="267" y="73"/>
                    <a:pt x="267" y="74"/>
                  </a:cubicBezTo>
                  <a:cubicBezTo>
                    <a:pt x="265" y="73"/>
                    <a:pt x="263" y="72"/>
                    <a:pt x="262" y="71"/>
                  </a:cubicBezTo>
                  <a:cubicBezTo>
                    <a:pt x="261" y="71"/>
                    <a:pt x="261" y="71"/>
                    <a:pt x="261" y="71"/>
                  </a:cubicBezTo>
                  <a:cubicBezTo>
                    <a:pt x="259" y="72"/>
                    <a:pt x="252" y="68"/>
                    <a:pt x="251" y="68"/>
                  </a:cubicBezTo>
                  <a:cubicBezTo>
                    <a:pt x="249" y="69"/>
                    <a:pt x="247" y="70"/>
                    <a:pt x="244" y="70"/>
                  </a:cubicBezTo>
                  <a:cubicBezTo>
                    <a:pt x="244" y="69"/>
                    <a:pt x="243" y="71"/>
                    <a:pt x="242" y="70"/>
                  </a:cubicBezTo>
                  <a:cubicBezTo>
                    <a:pt x="241" y="70"/>
                    <a:pt x="238" y="68"/>
                    <a:pt x="236" y="68"/>
                  </a:cubicBezTo>
                  <a:cubicBezTo>
                    <a:pt x="235" y="69"/>
                    <a:pt x="234" y="69"/>
                    <a:pt x="233" y="70"/>
                  </a:cubicBezTo>
                  <a:cubicBezTo>
                    <a:pt x="233" y="70"/>
                    <a:pt x="232" y="69"/>
                    <a:pt x="232" y="69"/>
                  </a:cubicBezTo>
                  <a:cubicBezTo>
                    <a:pt x="231" y="68"/>
                    <a:pt x="229" y="70"/>
                    <a:pt x="227" y="69"/>
                  </a:cubicBezTo>
                  <a:cubicBezTo>
                    <a:pt x="222" y="66"/>
                    <a:pt x="216" y="68"/>
                    <a:pt x="209" y="68"/>
                  </a:cubicBezTo>
                  <a:cubicBezTo>
                    <a:pt x="207" y="66"/>
                    <a:pt x="203" y="68"/>
                    <a:pt x="202" y="67"/>
                  </a:cubicBezTo>
                  <a:cubicBezTo>
                    <a:pt x="198" y="64"/>
                    <a:pt x="190" y="67"/>
                    <a:pt x="185" y="64"/>
                  </a:cubicBezTo>
                  <a:cubicBezTo>
                    <a:pt x="183" y="66"/>
                    <a:pt x="178" y="63"/>
                    <a:pt x="178" y="63"/>
                  </a:cubicBezTo>
                  <a:cubicBezTo>
                    <a:pt x="176" y="63"/>
                    <a:pt x="177" y="60"/>
                    <a:pt x="178" y="58"/>
                  </a:cubicBezTo>
                  <a:cubicBezTo>
                    <a:pt x="179" y="56"/>
                    <a:pt x="190" y="48"/>
                    <a:pt x="192" y="48"/>
                  </a:cubicBezTo>
                  <a:cubicBezTo>
                    <a:pt x="193" y="45"/>
                    <a:pt x="193" y="38"/>
                    <a:pt x="190" y="36"/>
                  </a:cubicBezTo>
                  <a:cubicBezTo>
                    <a:pt x="189" y="35"/>
                    <a:pt x="186" y="34"/>
                    <a:pt x="186" y="34"/>
                  </a:cubicBezTo>
                  <a:cubicBezTo>
                    <a:pt x="185" y="34"/>
                    <a:pt x="174" y="39"/>
                    <a:pt x="174" y="40"/>
                  </a:cubicBezTo>
                  <a:cubicBezTo>
                    <a:pt x="163" y="39"/>
                    <a:pt x="149" y="41"/>
                    <a:pt x="141" y="40"/>
                  </a:cubicBezTo>
                  <a:cubicBezTo>
                    <a:pt x="138" y="39"/>
                    <a:pt x="129" y="41"/>
                    <a:pt x="127" y="40"/>
                  </a:cubicBezTo>
                  <a:cubicBezTo>
                    <a:pt x="125" y="40"/>
                    <a:pt x="123" y="40"/>
                    <a:pt x="121" y="40"/>
                  </a:cubicBezTo>
                  <a:cubicBezTo>
                    <a:pt x="120" y="40"/>
                    <a:pt x="118" y="41"/>
                    <a:pt x="116" y="40"/>
                  </a:cubicBezTo>
                  <a:cubicBezTo>
                    <a:pt x="113" y="40"/>
                    <a:pt x="108" y="40"/>
                    <a:pt x="105" y="39"/>
                  </a:cubicBezTo>
                  <a:cubicBezTo>
                    <a:pt x="104" y="40"/>
                    <a:pt x="103" y="40"/>
                    <a:pt x="102" y="40"/>
                  </a:cubicBezTo>
                  <a:cubicBezTo>
                    <a:pt x="100" y="38"/>
                    <a:pt x="98" y="37"/>
                    <a:pt x="96" y="36"/>
                  </a:cubicBezTo>
                  <a:cubicBezTo>
                    <a:pt x="92" y="34"/>
                    <a:pt x="87" y="35"/>
                    <a:pt x="85" y="32"/>
                  </a:cubicBezTo>
                  <a:cubicBezTo>
                    <a:pt x="85" y="32"/>
                    <a:pt x="85" y="32"/>
                    <a:pt x="85" y="31"/>
                  </a:cubicBezTo>
                  <a:cubicBezTo>
                    <a:pt x="84" y="30"/>
                    <a:pt x="91" y="28"/>
                    <a:pt x="93" y="29"/>
                  </a:cubicBezTo>
                  <a:cubicBezTo>
                    <a:pt x="93" y="29"/>
                    <a:pt x="102" y="29"/>
                    <a:pt x="104" y="28"/>
                  </a:cubicBezTo>
                  <a:cubicBezTo>
                    <a:pt x="106" y="28"/>
                    <a:pt x="108" y="26"/>
                    <a:pt x="111" y="27"/>
                  </a:cubicBezTo>
                  <a:cubicBezTo>
                    <a:pt x="113" y="27"/>
                    <a:pt x="115" y="29"/>
                    <a:pt x="118" y="30"/>
                  </a:cubicBezTo>
                  <a:cubicBezTo>
                    <a:pt x="120" y="30"/>
                    <a:pt x="122" y="28"/>
                    <a:pt x="125" y="29"/>
                  </a:cubicBezTo>
                  <a:cubicBezTo>
                    <a:pt x="125" y="30"/>
                    <a:pt x="125" y="31"/>
                    <a:pt x="126" y="32"/>
                  </a:cubicBezTo>
                  <a:cubicBezTo>
                    <a:pt x="126" y="33"/>
                    <a:pt x="128" y="31"/>
                    <a:pt x="128" y="32"/>
                  </a:cubicBezTo>
                  <a:cubicBezTo>
                    <a:pt x="129" y="33"/>
                    <a:pt x="129" y="33"/>
                    <a:pt x="130" y="33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4" y="31"/>
                    <a:pt x="140" y="33"/>
                    <a:pt x="144" y="31"/>
                  </a:cubicBezTo>
                  <a:cubicBezTo>
                    <a:pt x="143" y="30"/>
                    <a:pt x="148" y="31"/>
                    <a:pt x="148" y="31"/>
                  </a:cubicBezTo>
                  <a:cubicBezTo>
                    <a:pt x="151" y="29"/>
                    <a:pt x="153" y="28"/>
                    <a:pt x="157" y="29"/>
                  </a:cubicBezTo>
                  <a:cubicBezTo>
                    <a:pt x="158" y="29"/>
                    <a:pt x="163" y="26"/>
                    <a:pt x="165" y="28"/>
                  </a:cubicBezTo>
                  <a:cubicBezTo>
                    <a:pt x="169" y="29"/>
                    <a:pt x="177" y="28"/>
                    <a:pt x="178" y="29"/>
                  </a:cubicBezTo>
                  <a:cubicBezTo>
                    <a:pt x="179" y="29"/>
                    <a:pt x="192" y="28"/>
                    <a:pt x="195" y="27"/>
                  </a:cubicBezTo>
                  <a:cubicBezTo>
                    <a:pt x="196" y="27"/>
                    <a:pt x="198" y="28"/>
                    <a:pt x="199" y="28"/>
                  </a:cubicBezTo>
                  <a:cubicBezTo>
                    <a:pt x="205" y="28"/>
                    <a:pt x="212" y="28"/>
                    <a:pt x="213" y="35"/>
                  </a:cubicBezTo>
                  <a:cubicBezTo>
                    <a:pt x="211" y="37"/>
                    <a:pt x="209" y="39"/>
                    <a:pt x="208" y="40"/>
                  </a:cubicBezTo>
                  <a:cubicBezTo>
                    <a:pt x="205" y="45"/>
                    <a:pt x="208" y="56"/>
                    <a:pt x="209" y="61"/>
                  </a:cubicBezTo>
                  <a:cubicBezTo>
                    <a:pt x="212" y="62"/>
                    <a:pt x="217" y="59"/>
                    <a:pt x="220" y="56"/>
                  </a:cubicBezTo>
                  <a:cubicBezTo>
                    <a:pt x="221" y="57"/>
                    <a:pt x="224" y="52"/>
                    <a:pt x="224" y="51"/>
                  </a:cubicBezTo>
                  <a:cubicBezTo>
                    <a:pt x="227" y="48"/>
                    <a:pt x="231" y="40"/>
                    <a:pt x="229" y="34"/>
                  </a:cubicBezTo>
                  <a:cubicBezTo>
                    <a:pt x="228" y="32"/>
                    <a:pt x="226" y="31"/>
                    <a:pt x="225" y="30"/>
                  </a:cubicBezTo>
                  <a:cubicBezTo>
                    <a:pt x="225" y="29"/>
                    <a:pt x="224" y="28"/>
                    <a:pt x="224" y="27"/>
                  </a:cubicBezTo>
                  <a:cubicBezTo>
                    <a:pt x="223" y="26"/>
                    <a:pt x="221" y="24"/>
                    <a:pt x="221" y="23"/>
                  </a:cubicBezTo>
                  <a:cubicBezTo>
                    <a:pt x="219" y="22"/>
                    <a:pt x="219" y="21"/>
                    <a:pt x="217" y="20"/>
                  </a:cubicBezTo>
                  <a:cubicBezTo>
                    <a:pt x="216" y="21"/>
                    <a:pt x="209" y="16"/>
                    <a:pt x="206" y="18"/>
                  </a:cubicBezTo>
                  <a:cubicBezTo>
                    <a:pt x="206" y="18"/>
                    <a:pt x="205" y="18"/>
                    <a:pt x="205" y="18"/>
                  </a:cubicBezTo>
                  <a:cubicBezTo>
                    <a:pt x="203" y="18"/>
                    <a:pt x="201" y="17"/>
                    <a:pt x="198" y="17"/>
                  </a:cubicBezTo>
                  <a:cubicBezTo>
                    <a:pt x="198" y="17"/>
                    <a:pt x="198" y="17"/>
                    <a:pt x="198" y="17"/>
                  </a:cubicBezTo>
                  <a:cubicBezTo>
                    <a:pt x="197" y="16"/>
                    <a:pt x="187" y="15"/>
                    <a:pt x="184" y="14"/>
                  </a:cubicBezTo>
                  <a:cubicBezTo>
                    <a:pt x="178" y="13"/>
                    <a:pt x="174" y="16"/>
                    <a:pt x="170" y="16"/>
                  </a:cubicBezTo>
                  <a:cubicBezTo>
                    <a:pt x="169" y="16"/>
                    <a:pt x="166" y="18"/>
                    <a:pt x="165" y="17"/>
                  </a:cubicBezTo>
                  <a:cubicBezTo>
                    <a:pt x="164" y="17"/>
                    <a:pt x="161" y="15"/>
                    <a:pt x="161" y="15"/>
                  </a:cubicBezTo>
                  <a:cubicBezTo>
                    <a:pt x="160" y="15"/>
                    <a:pt x="160" y="16"/>
                    <a:pt x="159" y="15"/>
                  </a:cubicBezTo>
                  <a:cubicBezTo>
                    <a:pt x="158" y="15"/>
                    <a:pt x="156" y="14"/>
                    <a:pt x="155" y="13"/>
                  </a:cubicBezTo>
                  <a:cubicBezTo>
                    <a:pt x="155" y="13"/>
                    <a:pt x="150" y="13"/>
                    <a:pt x="150" y="12"/>
                  </a:cubicBezTo>
                  <a:cubicBezTo>
                    <a:pt x="149" y="11"/>
                    <a:pt x="147" y="9"/>
                    <a:pt x="146" y="9"/>
                  </a:cubicBezTo>
                  <a:cubicBezTo>
                    <a:pt x="143" y="8"/>
                    <a:pt x="139" y="7"/>
                    <a:pt x="137" y="5"/>
                  </a:cubicBezTo>
                  <a:cubicBezTo>
                    <a:pt x="137" y="5"/>
                    <a:pt x="136" y="4"/>
                    <a:pt x="136" y="4"/>
                  </a:cubicBezTo>
                  <a:cubicBezTo>
                    <a:pt x="132" y="2"/>
                    <a:pt x="129" y="5"/>
                    <a:pt x="125" y="3"/>
                  </a:cubicBezTo>
                  <a:cubicBezTo>
                    <a:pt x="126" y="3"/>
                    <a:pt x="118" y="1"/>
                    <a:pt x="118" y="1"/>
                  </a:cubicBezTo>
                  <a:cubicBezTo>
                    <a:pt x="117" y="0"/>
                    <a:pt x="117" y="0"/>
                    <a:pt x="116" y="0"/>
                  </a:cubicBezTo>
                  <a:cubicBezTo>
                    <a:pt x="116" y="1"/>
                    <a:pt x="114" y="1"/>
                    <a:pt x="113" y="2"/>
                  </a:cubicBezTo>
                  <a:cubicBezTo>
                    <a:pt x="113" y="2"/>
                    <a:pt x="112" y="8"/>
                    <a:pt x="110" y="9"/>
                  </a:cubicBezTo>
                  <a:cubicBezTo>
                    <a:pt x="105" y="11"/>
                    <a:pt x="101" y="13"/>
                    <a:pt x="96" y="15"/>
                  </a:cubicBezTo>
                  <a:cubicBezTo>
                    <a:pt x="94" y="15"/>
                    <a:pt x="92" y="16"/>
                    <a:pt x="90" y="16"/>
                  </a:cubicBezTo>
                  <a:cubicBezTo>
                    <a:pt x="87" y="18"/>
                    <a:pt x="83" y="17"/>
                    <a:pt x="79" y="18"/>
                  </a:cubicBezTo>
                  <a:cubicBezTo>
                    <a:pt x="78" y="19"/>
                    <a:pt x="76" y="18"/>
                    <a:pt x="75" y="18"/>
                  </a:cubicBezTo>
                  <a:cubicBezTo>
                    <a:pt x="69" y="19"/>
                    <a:pt x="63" y="16"/>
                    <a:pt x="56" y="19"/>
                  </a:cubicBezTo>
                  <a:cubicBezTo>
                    <a:pt x="53" y="20"/>
                    <a:pt x="50" y="22"/>
                    <a:pt x="48" y="24"/>
                  </a:cubicBezTo>
                  <a:cubicBezTo>
                    <a:pt x="48" y="25"/>
                    <a:pt x="47" y="26"/>
                    <a:pt x="47" y="27"/>
                  </a:cubicBezTo>
                  <a:cubicBezTo>
                    <a:pt x="45" y="28"/>
                    <a:pt x="44" y="30"/>
                    <a:pt x="42" y="32"/>
                  </a:cubicBezTo>
                  <a:cubicBezTo>
                    <a:pt x="41" y="32"/>
                    <a:pt x="40" y="32"/>
                    <a:pt x="40" y="32"/>
                  </a:cubicBezTo>
                  <a:cubicBezTo>
                    <a:pt x="39" y="33"/>
                    <a:pt x="36" y="36"/>
                    <a:pt x="36" y="38"/>
                  </a:cubicBezTo>
                  <a:cubicBezTo>
                    <a:pt x="36" y="38"/>
                    <a:pt x="36" y="39"/>
                    <a:pt x="36" y="39"/>
                  </a:cubicBezTo>
                  <a:cubicBezTo>
                    <a:pt x="34" y="42"/>
                    <a:pt x="31" y="44"/>
                    <a:pt x="30" y="47"/>
                  </a:cubicBezTo>
                  <a:cubicBezTo>
                    <a:pt x="30" y="49"/>
                    <a:pt x="30" y="51"/>
                    <a:pt x="30" y="53"/>
                  </a:cubicBezTo>
                  <a:cubicBezTo>
                    <a:pt x="29" y="54"/>
                    <a:pt x="29" y="55"/>
                    <a:pt x="29" y="57"/>
                  </a:cubicBezTo>
                  <a:cubicBezTo>
                    <a:pt x="30" y="57"/>
                    <a:pt x="30" y="58"/>
                    <a:pt x="30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34" y="60"/>
                    <a:pt x="34" y="61"/>
                    <a:pt x="36" y="63"/>
                  </a:cubicBezTo>
                  <a:cubicBezTo>
                    <a:pt x="37" y="62"/>
                    <a:pt x="42" y="65"/>
                    <a:pt x="43" y="65"/>
                  </a:cubicBezTo>
                  <a:cubicBezTo>
                    <a:pt x="45" y="66"/>
                    <a:pt x="48" y="64"/>
                    <a:pt x="49" y="62"/>
                  </a:cubicBezTo>
                  <a:cubicBezTo>
                    <a:pt x="50" y="62"/>
                    <a:pt x="50" y="62"/>
                    <a:pt x="50" y="6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50" y="61"/>
                    <a:pt x="52" y="56"/>
                    <a:pt x="52" y="56"/>
                  </a:cubicBezTo>
                  <a:cubicBezTo>
                    <a:pt x="52" y="55"/>
                    <a:pt x="52" y="54"/>
                    <a:pt x="52" y="53"/>
                  </a:cubicBezTo>
                  <a:cubicBezTo>
                    <a:pt x="56" y="47"/>
                    <a:pt x="56" y="40"/>
                    <a:pt x="58" y="34"/>
                  </a:cubicBezTo>
                  <a:cubicBezTo>
                    <a:pt x="61" y="33"/>
                    <a:pt x="70" y="31"/>
                    <a:pt x="73" y="32"/>
                  </a:cubicBezTo>
                  <a:cubicBezTo>
                    <a:pt x="77" y="34"/>
                    <a:pt x="85" y="45"/>
                    <a:pt x="85" y="51"/>
                  </a:cubicBezTo>
                  <a:cubicBezTo>
                    <a:pt x="86" y="52"/>
                    <a:pt x="86" y="53"/>
                    <a:pt x="87" y="54"/>
                  </a:cubicBezTo>
                  <a:cubicBezTo>
                    <a:pt x="87" y="54"/>
                    <a:pt x="87" y="54"/>
                    <a:pt x="87" y="54"/>
                  </a:cubicBezTo>
                  <a:cubicBezTo>
                    <a:pt x="86" y="54"/>
                    <a:pt x="84" y="60"/>
                    <a:pt x="83" y="61"/>
                  </a:cubicBezTo>
                  <a:cubicBezTo>
                    <a:pt x="81" y="63"/>
                    <a:pt x="73" y="66"/>
                    <a:pt x="69" y="66"/>
                  </a:cubicBezTo>
                  <a:cubicBezTo>
                    <a:pt x="65" y="65"/>
                    <a:pt x="60" y="67"/>
                    <a:pt x="56" y="67"/>
                  </a:cubicBezTo>
                  <a:cubicBezTo>
                    <a:pt x="54" y="67"/>
                    <a:pt x="53" y="68"/>
                    <a:pt x="52" y="69"/>
                  </a:cubicBezTo>
                  <a:cubicBezTo>
                    <a:pt x="40" y="69"/>
                    <a:pt x="27" y="70"/>
                    <a:pt x="15" y="75"/>
                  </a:cubicBezTo>
                  <a:cubicBezTo>
                    <a:pt x="14" y="76"/>
                    <a:pt x="12" y="75"/>
                    <a:pt x="12" y="75"/>
                  </a:cubicBezTo>
                  <a:cubicBezTo>
                    <a:pt x="9" y="76"/>
                    <a:pt x="7" y="75"/>
                    <a:pt x="5" y="76"/>
                  </a:cubicBezTo>
                  <a:cubicBezTo>
                    <a:pt x="3" y="77"/>
                    <a:pt x="2" y="79"/>
                    <a:pt x="0" y="80"/>
                  </a:cubicBezTo>
                  <a:cubicBezTo>
                    <a:pt x="0" y="91"/>
                    <a:pt x="3" y="91"/>
                    <a:pt x="7" y="97"/>
                  </a:cubicBezTo>
                  <a:cubicBezTo>
                    <a:pt x="17" y="97"/>
                    <a:pt x="21" y="95"/>
                    <a:pt x="30" y="91"/>
                  </a:cubicBezTo>
                  <a:cubicBezTo>
                    <a:pt x="31" y="90"/>
                    <a:pt x="33" y="91"/>
                    <a:pt x="34" y="91"/>
                  </a:cubicBezTo>
                  <a:cubicBezTo>
                    <a:pt x="38" y="89"/>
                    <a:pt x="42" y="88"/>
                    <a:pt x="46" y="86"/>
                  </a:cubicBezTo>
                  <a:cubicBezTo>
                    <a:pt x="48" y="85"/>
                    <a:pt x="57" y="79"/>
                    <a:pt x="59" y="82"/>
                  </a:cubicBezTo>
                  <a:cubicBezTo>
                    <a:pt x="60" y="81"/>
                    <a:pt x="67" y="80"/>
                    <a:pt x="69" y="80"/>
                  </a:cubicBezTo>
                  <a:cubicBezTo>
                    <a:pt x="69" y="80"/>
                    <a:pt x="68" y="80"/>
                    <a:pt x="69" y="80"/>
                  </a:cubicBezTo>
                  <a:cubicBezTo>
                    <a:pt x="69" y="84"/>
                    <a:pt x="59" y="95"/>
                    <a:pt x="56" y="97"/>
                  </a:cubicBezTo>
                  <a:cubicBezTo>
                    <a:pt x="55" y="97"/>
                    <a:pt x="55" y="100"/>
                    <a:pt x="53" y="101"/>
                  </a:cubicBezTo>
                  <a:cubicBezTo>
                    <a:pt x="53" y="102"/>
                    <a:pt x="54" y="103"/>
                    <a:pt x="53" y="105"/>
                  </a:cubicBezTo>
                  <a:cubicBezTo>
                    <a:pt x="53" y="106"/>
                    <a:pt x="52" y="106"/>
                    <a:pt x="51" y="107"/>
                  </a:cubicBezTo>
                  <a:cubicBezTo>
                    <a:pt x="50" y="108"/>
                    <a:pt x="50" y="111"/>
                    <a:pt x="49" y="113"/>
                  </a:cubicBezTo>
                  <a:cubicBezTo>
                    <a:pt x="49" y="113"/>
                    <a:pt x="49" y="114"/>
                    <a:pt x="50" y="114"/>
                  </a:cubicBezTo>
                  <a:cubicBezTo>
                    <a:pt x="50" y="114"/>
                    <a:pt x="54" y="112"/>
                    <a:pt x="55" y="112"/>
                  </a:cubicBezTo>
                  <a:cubicBezTo>
                    <a:pt x="57" y="110"/>
                    <a:pt x="71" y="99"/>
                    <a:pt x="71" y="99"/>
                  </a:cubicBezTo>
                  <a:cubicBezTo>
                    <a:pt x="72" y="98"/>
                    <a:pt x="72" y="98"/>
                    <a:pt x="73" y="98"/>
                  </a:cubicBezTo>
                  <a:cubicBezTo>
                    <a:pt x="79" y="103"/>
                    <a:pt x="86" y="102"/>
                    <a:pt x="93" y="100"/>
                  </a:cubicBezTo>
                  <a:cubicBezTo>
                    <a:pt x="95" y="99"/>
                    <a:pt x="100" y="100"/>
                    <a:pt x="101" y="100"/>
                  </a:cubicBezTo>
                  <a:cubicBezTo>
                    <a:pt x="101" y="99"/>
                    <a:pt x="107" y="99"/>
                    <a:pt x="107" y="99"/>
                  </a:cubicBezTo>
                  <a:cubicBezTo>
                    <a:pt x="108" y="100"/>
                    <a:pt x="110" y="97"/>
                    <a:pt x="112" y="98"/>
                  </a:cubicBezTo>
                  <a:cubicBezTo>
                    <a:pt x="123" y="99"/>
                    <a:pt x="123" y="99"/>
                    <a:pt x="123" y="99"/>
                  </a:cubicBezTo>
                  <a:cubicBezTo>
                    <a:pt x="124" y="98"/>
                    <a:pt x="130" y="97"/>
                    <a:pt x="130" y="97"/>
                  </a:cubicBezTo>
                  <a:cubicBezTo>
                    <a:pt x="132" y="97"/>
                    <a:pt x="134" y="97"/>
                    <a:pt x="136" y="97"/>
                  </a:cubicBezTo>
                  <a:cubicBezTo>
                    <a:pt x="139" y="99"/>
                    <a:pt x="149" y="97"/>
                    <a:pt x="150" y="99"/>
                  </a:cubicBezTo>
                  <a:cubicBezTo>
                    <a:pt x="150" y="98"/>
                    <a:pt x="155" y="98"/>
                    <a:pt x="156" y="99"/>
                  </a:cubicBezTo>
                  <a:cubicBezTo>
                    <a:pt x="156" y="99"/>
                    <a:pt x="159" y="98"/>
                    <a:pt x="160" y="99"/>
                  </a:cubicBezTo>
                  <a:cubicBezTo>
                    <a:pt x="160" y="99"/>
                    <a:pt x="161" y="99"/>
                    <a:pt x="161" y="99"/>
                  </a:cubicBezTo>
                  <a:cubicBezTo>
                    <a:pt x="162" y="99"/>
                    <a:pt x="173" y="99"/>
                    <a:pt x="175" y="100"/>
                  </a:cubicBezTo>
                  <a:cubicBezTo>
                    <a:pt x="175" y="100"/>
                    <a:pt x="177" y="99"/>
                    <a:pt x="179" y="100"/>
                  </a:cubicBezTo>
                  <a:cubicBezTo>
                    <a:pt x="186" y="103"/>
                    <a:pt x="194" y="103"/>
                    <a:pt x="202" y="104"/>
                  </a:cubicBezTo>
                  <a:cubicBezTo>
                    <a:pt x="203" y="105"/>
                    <a:pt x="204" y="103"/>
                    <a:pt x="207" y="104"/>
                  </a:cubicBezTo>
                  <a:cubicBezTo>
                    <a:pt x="208" y="103"/>
                    <a:pt x="211" y="103"/>
                    <a:pt x="213" y="103"/>
                  </a:cubicBezTo>
                  <a:cubicBezTo>
                    <a:pt x="214" y="101"/>
                    <a:pt x="213" y="98"/>
                    <a:pt x="213" y="96"/>
                  </a:cubicBezTo>
                  <a:cubicBezTo>
                    <a:pt x="208" y="93"/>
                    <a:pt x="204" y="88"/>
                    <a:pt x="196" y="90"/>
                  </a:cubicBezTo>
                  <a:cubicBezTo>
                    <a:pt x="196" y="89"/>
                    <a:pt x="191" y="88"/>
                    <a:pt x="190" y="88"/>
                  </a:cubicBezTo>
                  <a:cubicBezTo>
                    <a:pt x="188" y="88"/>
                    <a:pt x="187" y="88"/>
                    <a:pt x="185" y="88"/>
                  </a:cubicBezTo>
                  <a:cubicBezTo>
                    <a:pt x="180" y="85"/>
                    <a:pt x="172" y="86"/>
                    <a:pt x="165" y="85"/>
                  </a:cubicBezTo>
                  <a:cubicBezTo>
                    <a:pt x="164" y="82"/>
                    <a:pt x="168" y="81"/>
                    <a:pt x="169" y="79"/>
                  </a:cubicBezTo>
                  <a:cubicBezTo>
                    <a:pt x="168" y="78"/>
                    <a:pt x="170" y="77"/>
                    <a:pt x="170" y="76"/>
                  </a:cubicBezTo>
                  <a:cubicBezTo>
                    <a:pt x="176" y="76"/>
                    <a:pt x="184" y="74"/>
                    <a:pt x="189" y="78"/>
                  </a:cubicBezTo>
                  <a:cubicBezTo>
                    <a:pt x="190" y="76"/>
                    <a:pt x="197" y="80"/>
                    <a:pt x="198" y="80"/>
                  </a:cubicBezTo>
                  <a:cubicBezTo>
                    <a:pt x="200" y="79"/>
                    <a:pt x="203" y="81"/>
                    <a:pt x="204" y="82"/>
                  </a:cubicBezTo>
                  <a:cubicBezTo>
                    <a:pt x="206" y="79"/>
                    <a:pt x="210" y="83"/>
                    <a:pt x="213" y="83"/>
                  </a:cubicBezTo>
                  <a:cubicBezTo>
                    <a:pt x="214" y="83"/>
                    <a:pt x="214" y="83"/>
                    <a:pt x="215" y="83"/>
                  </a:cubicBezTo>
                  <a:cubicBezTo>
                    <a:pt x="216" y="84"/>
                    <a:pt x="216" y="85"/>
                    <a:pt x="217" y="86"/>
                  </a:cubicBezTo>
                  <a:cubicBezTo>
                    <a:pt x="218" y="85"/>
                    <a:pt x="221" y="87"/>
                    <a:pt x="222" y="87"/>
                  </a:cubicBezTo>
                  <a:cubicBezTo>
                    <a:pt x="223" y="87"/>
                    <a:pt x="227" y="88"/>
                    <a:pt x="228" y="89"/>
                  </a:cubicBezTo>
                  <a:cubicBezTo>
                    <a:pt x="229" y="89"/>
                    <a:pt x="231" y="89"/>
                    <a:pt x="232" y="89"/>
                  </a:cubicBezTo>
                  <a:cubicBezTo>
                    <a:pt x="233" y="89"/>
                    <a:pt x="234" y="90"/>
                    <a:pt x="235" y="90"/>
                  </a:cubicBezTo>
                  <a:cubicBezTo>
                    <a:pt x="236" y="90"/>
                    <a:pt x="235" y="90"/>
                    <a:pt x="235" y="90"/>
                  </a:cubicBezTo>
                  <a:cubicBezTo>
                    <a:pt x="239" y="91"/>
                    <a:pt x="253" y="93"/>
                    <a:pt x="255" y="90"/>
                  </a:cubicBezTo>
                  <a:cubicBezTo>
                    <a:pt x="257" y="91"/>
                    <a:pt x="258" y="91"/>
                    <a:pt x="259" y="91"/>
                  </a:cubicBezTo>
                  <a:cubicBezTo>
                    <a:pt x="259" y="90"/>
                    <a:pt x="260" y="89"/>
                    <a:pt x="261" y="88"/>
                  </a:cubicBezTo>
                  <a:cubicBezTo>
                    <a:pt x="263" y="87"/>
                    <a:pt x="268" y="87"/>
                    <a:pt x="270" y="85"/>
                  </a:cubicBezTo>
                  <a:cubicBezTo>
                    <a:pt x="270" y="84"/>
                    <a:pt x="271" y="83"/>
                    <a:pt x="271" y="82"/>
                  </a:cubicBezTo>
                  <a:cubicBezTo>
                    <a:pt x="272" y="81"/>
                    <a:pt x="273" y="81"/>
                    <a:pt x="273" y="80"/>
                  </a:cubicBezTo>
                  <a:cubicBezTo>
                    <a:pt x="275" y="77"/>
                    <a:pt x="271" y="75"/>
                    <a:pt x="271" y="73"/>
                  </a:cubicBezTo>
                  <a:close/>
                  <a:moveTo>
                    <a:pt x="119" y="76"/>
                  </a:moveTo>
                  <a:cubicBezTo>
                    <a:pt x="119" y="76"/>
                    <a:pt x="119" y="76"/>
                    <a:pt x="119" y="77"/>
                  </a:cubicBezTo>
                  <a:cubicBezTo>
                    <a:pt x="118" y="78"/>
                    <a:pt x="117" y="79"/>
                    <a:pt x="115" y="80"/>
                  </a:cubicBezTo>
                  <a:cubicBezTo>
                    <a:pt x="115" y="81"/>
                    <a:pt x="115" y="82"/>
                    <a:pt x="115" y="83"/>
                  </a:cubicBezTo>
                  <a:cubicBezTo>
                    <a:pt x="114" y="84"/>
                    <a:pt x="112" y="84"/>
                    <a:pt x="111" y="85"/>
                  </a:cubicBezTo>
                  <a:cubicBezTo>
                    <a:pt x="110" y="85"/>
                    <a:pt x="110" y="85"/>
                    <a:pt x="109" y="85"/>
                  </a:cubicBezTo>
                  <a:cubicBezTo>
                    <a:pt x="109" y="85"/>
                    <a:pt x="93" y="87"/>
                    <a:pt x="91" y="88"/>
                  </a:cubicBezTo>
                  <a:cubicBezTo>
                    <a:pt x="89" y="89"/>
                    <a:pt x="87" y="88"/>
                    <a:pt x="87" y="88"/>
                  </a:cubicBezTo>
                  <a:cubicBezTo>
                    <a:pt x="85" y="89"/>
                    <a:pt x="83" y="89"/>
                    <a:pt x="81" y="90"/>
                  </a:cubicBezTo>
                  <a:cubicBezTo>
                    <a:pt x="80" y="90"/>
                    <a:pt x="80" y="90"/>
                    <a:pt x="79" y="89"/>
                  </a:cubicBezTo>
                  <a:cubicBezTo>
                    <a:pt x="79" y="88"/>
                    <a:pt x="84" y="82"/>
                    <a:pt x="85" y="80"/>
                  </a:cubicBezTo>
                  <a:cubicBezTo>
                    <a:pt x="90" y="81"/>
                    <a:pt x="95" y="78"/>
                    <a:pt x="98" y="76"/>
                  </a:cubicBezTo>
                  <a:cubicBezTo>
                    <a:pt x="98" y="76"/>
                    <a:pt x="101" y="77"/>
                    <a:pt x="101" y="77"/>
                  </a:cubicBezTo>
                  <a:cubicBezTo>
                    <a:pt x="101" y="76"/>
                    <a:pt x="105" y="75"/>
                    <a:pt x="105" y="75"/>
                  </a:cubicBezTo>
                  <a:cubicBezTo>
                    <a:pt x="108" y="74"/>
                    <a:pt x="113" y="76"/>
                    <a:pt x="114" y="74"/>
                  </a:cubicBezTo>
                  <a:cubicBezTo>
                    <a:pt x="115" y="74"/>
                    <a:pt x="115" y="74"/>
                    <a:pt x="115" y="75"/>
                  </a:cubicBezTo>
                  <a:cubicBezTo>
                    <a:pt x="117" y="74"/>
                    <a:pt x="118" y="75"/>
                    <a:pt x="119" y="75"/>
                  </a:cubicBezTo>
                  <a:cubicBezTo>
                    <a:pt x="119" y="76"/>
                    <a:pt x="119" y="76"/>
                    <a:pt x="119" y="76"/>
                  </a:cubicBezTo>
                  <a:close/>
                  <a:moveTo>
                    <a:pt x="125" y="60"/>
                  </a:moveTo>
                  <a:cubicBezTo>
                    <a:pt x="124" y="61"/>
                    <a:pt x="122" y="63"/>
                    <a:pt x="120" y="63"/>
                  </a:cubicBezTo>
                  <a:cubicBezTo>
                    <a:pt x="120" y="62"/>
                    <a:pt x="120" y="62"/>
                    <a:pt x="120" y="63"/>
                  </a:cubicBezTo>
                  <a:cubicBezTo>
                    <a:pt x="116" y="64"/>
                    <a:pt x="110" y="60"/>
                    <a:pt x="106" y="62"/>
                  </a:cubicBezTo>
                  <a:cubicBezTo>
                    <a:pt x="104" y="63"/>
                    <a:pt x="100" y="64"/>
                    <a:pt x="98" y="63"/>
                  </a:cubicBezTo>
                  <a:cubicBezTo>
                    <a:pt x="97" y="63"/>
                    <a:pt x="97" y="63"/>
                    <a:pt x="97" y="63"/>
                  </a:cubicBezTo>
                  <a:cubicBezTo>
                    <a:pt x="97" y="60"/>
                    <a:pt x="97" y="60"/>
                    <a:pt x="98" y="58"/>
                  </a:cubicBezTo>
                  <a:cubicBezTo>
                    <a:pt x="102" y="56"/>
                    <a:pt x="112" y="51"/>
                    <a:pt x="117" y="53"/>
                  </a:cubicBezTo>
                  <a:cubicBezTo>
                    <a:pt x="118" y="53"/>
                    <a:pt x="118" y="52"/>
                    <a:pt x="118" y="52"/>
                  </a:cubicBezTo>
                  <a:cubicBezTo>
                    <a:pt x="122" y="53"/>
                    <a:pt x="125" y="54"/>
                    <a:pt x="127" y="54"/>
                  </a:cubicBezTo>
                  <a:cubicBezTo>
                    <a:pt x="127" y="54"/>
                    <a:pt x="128" y="55"/>
                    <a:pt x="128" y="55"/>
                  </a:cubicBezTo>
                  <a:cubicBezTo>
                    <a:pt x="128" y="57"/>
                    <a:pt x="127" y="59"/>
                    <a:pt x="125" y="60"/>
                  </a:cubicBezTo>
                  <a:cubicBezTo>
                    <a:pt x="125" y="60"/>
                    <a:pt x="125" y="60"/>
                    <a:pt x="125" y="60"/>
                  </a:cubicBezTo>
                  <a:close/>
                  <a:moveTo>
                    <a:pt x="161" y="75"/>
                  </a:moveTo>
                  <a:cubicBezTo>
                    <a:pt x="159" y="77"/>
                    <a:pt x="158" y="79"/>
                    <a:pt x="157" y="81"/>
                  </a:cubicBezTo>
                  <a:cubicBezTo>
                    <a:pt x="157" y="82"/>
                    <a:pt x="157" y="82"/>
                    <a:pt x="158" y="83"/>
                  </a:cubicBezTo>
                  <a:cubicBezTo>
                    <a:pt x="157" y="86"/>
                    <a:pt x="152" y="85"/>
                    <a:pt x="150" y="84"/>
                  </a:cubicBezTo>
                  <a:cubicBezTo>
                    <a:pt x="149" y="84"/>
                    <a:pt x="148" y="85"/>
                    <a:pt x="147" y="85"/>
                  </a:cubicBezTo>
                  <a:cubicBezTo>
                    <a:pt x="147" y="85"/>
                    <a:pt x="129" y="85"/>
                    <a:pt x="126" y="83"/>
                  </a:cubicBezTo>
                  <a:cubicBezTo>
                    <a:pt x="126" y="81"/>
                    <a:pt x="129" y="79"/>
                    <a:pt x="131" y="78"/>
                  </a:cubicBezTo>
                  <a:cubicBezTo>
                    <a:pt x="132" y="77"/>
                    <a:pt x="131" y="76"/>
                    <a:pt x="132" y="76"/>
                  </a:cubicBezTo>
                  <a:cubicBezTo>
                    <a:pt x="134" y="74"/>
                    <a:pt x="149" y="73"/>
                    <a:pt x="152" y="73"/>
                  </a:cubicBezTo>
                  <a:cubicBezTo>
                    <a:pt x="152" y="73"/>
                    <a:pt x="152" y="73"/>
                    <a:pt x="152" y="73"/>
                  </a:cubicBezTo>
                  <a:cubicBezTo>
                    <a:pt x="156" y="73"/>
                    <a:pt x="158" y="73"/>
                    <a:pt x="161" y="74"/>
                  </a:cubicBezTo>
                  <a:cubicBezTo>
                    <a:pt x="161" y="74"/>
                    <a:pt x="161" y="75"/>
                    <a:pt x="161" y="75"/>
                  </a:cubicBezTo>
                  <a:close/>
                  <a:moveTo>
                    <a:pt x="168" y="56"/>
                  </a:moveTo>
                  <a:cubicBezTo>
                    <a:pt x="169" y="56"/>
                    <a:pt x="166" y="61"/>
                    <a:pt x="165" y="61"/>
                  </a:cubicBezTo>
                  <a:cubicBezTo>
                    <a:pt x="163" y="60"/>
                    <a:pt x="152" y="62"/>
                    <a:pt x="149" y="62"/>
                  </a:cubicBezTo>
                  <a:cubicBezTo>
                    <a:pt x="146" y="63"/>
                    <a:pt x="141" y="60"/>
                    <a:pt x="140" y="61"/>
                  </a:cubicBezTo>
                  <a:cubicBezTo>
                    <a:pt x="139" y="61"/>
                    <a:pt x="139" y="61"/>
                    <a:pt x="138" y="61"/>
                  </a:cubicBezTo>
                  <a:cubicBezTo>
                    <a:pt x="138" y="60"/>
                    <a:pt x="138" y="60"/>
                    <a:pt x="138" y="59"/>
                  </a:cubicBezTo>
                  <a:cubicBezTo>
                    <a:pt x="140" y="57"/>
                    <a:pt x="144" y="56"/>
                    <a:pt x="145" y="53"/>
                  </a:cubicBezTo>
                  <a:cubicBezTo>
                    <a:pt x="150" y="50"/>
                    <a:pt x="162" y="55"/>
                    <a:pt x="167" y="51"/>
                  </a:cubicBezTo>
                  <a:cubicBezTo>
                    <a:pt x="168" y="51"/>
                    <a:pt x="168" y="51"/>
                    <a:pt x="170" y="51"/>
                  </a:cubicBezTo>
                  <a:cubicBezTo>
                    <a:pt x="170" y="52"/>
                    <a:pt x="171" y="52"/>
                    <a:pt x="171" y="52"/>
                  </a:cubicBezTo>
                  <a:cubicBezTo>
                    <a:pt x="171" y="55"/>
                    <a:pt x="170" y="55"/>
                    <a:pt x="16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" name="Freeform 63"/>
            <p:cNvSpPr>
              <a:spLocks noEditPoints="1"/>
            </p:cNvSpPr>
            <p:nvPr/>
          </p:nvSpPr>
          <p:spPr bwMode="auto">
            <a:xfrm>
              <a:off x="7265988" y="3328988"/>
              <a:ext cx="442913" cy="346075"/>
            </a:xfrm>
            <a:custGeom>
              <a:avLst/>
              <a:gdLst>
                <a:gd name="T0" fmla="*/ 142 w 146"/>
                <a:gd name="T1" fmla="*/ 77 h 113"/>
                <a:gd name="T2" fmla="*/ 130 w 146"/>
                <a:gd name="T3" fmla="*/ 78 h 113"/>
                <a:gd name="T4" fmla="*/ 120 w 146"/>
                <a:gd name="T5" fmla="*/ 74 h 113"/>
                <a:gd name="T6" fmla="*/ 108 w 146"/>
                <a:gd name="T7" fmla="*/ 55 h 113"/>
                <a:gd name="T8" fmla="*/ 107 w 146"/>
                <a:gd name="T9" fmla="*/ 38 h 113"/>
                <a:gd name="T10" fmla="*/ 108 w 146"/>
                <a:gd name="T11" fmla="*/ 23 h 113"/>
                <a:gd name="T12" fmla="*/ 113 w 146"/>
                <a:gd name="T13" fmla="*/ 8 h 113"/>
                <a:gd name="T14" fmla="*/ 79 w 146"/>
                <a:gd name="T15" fmla="*/ 2 h 113"/>
                <a:gd name="T16" fmla="*/ 62 w 146"/>
                <a:gd name="T17" fmla="*/ 2 h 113"/>
                <a:gd name="T18" fmla="*/ 41 w 146"/>
                <a:gd name="T19" fmla="*/ 4 h 113"/>
                <a:gd name="T20" fmla="*/ 23 w 146"/>
                <a:gd name="T21" fmla="*/ 7 h 113"/>
                <a:gd name="T22" fmla="*/ 9 w 146"/>
                <a:gd name="T23" fmla="*/ 21 h 113"/>
                <a:gd name="T24" fmla="*/ 12 w 146"/>
                <a:gd name="T25" fmla="*/ 41 h 113"/>
                <a:gd name="T26" fmla="*/ 9 w 146"/>
                <a:gd name="T27" fmla="*/ 68 h 113"/>
                <a:gd name="T28" fmla="*/ 11 w 146"/>
                <a:gd name="T29" fmla="*/ 81 h 113"/>
                <a:gd name="T30" fmla="*/ 20 w 146"/>
                <a:gd name="T31" fmla="*/ 87 h 113"/>
                <a:gd name="T32" fmla="*/ 30 w 146"/>
                <a:gd name="T33" fmla="*/ 87 h 113"/>
                <a:gd name="T34" fmla="*/ 33 w 146"/>
                <a:gd name="T35" fmla="*/ 87 h 113"/>
                <a:gd name="T36" fmla="*/ 43 w 146"/>
                <a:gd name="T37" fmla="*/ 86 h 113"/>
                <a:gd name="T38" fmla="*/ 57 w 146"/>
                <a:gd name="T39" fmla="*/ 85 h 113"/>
                <a:gd name="T40" fmla="*/ 63 w 146"/>
                <a:gd name="T41" fmla="*/ 85 h 113"/>
                <a:gd name="T42" fmla="*/ 71 w 146"/>
                <a:gd name="T43" fmla="*/ 85 h 113"/>
                <a:gd name="T44" fmla="*/ 76 w 146"/>
                <a:gd name="T45" fmla="*/ 84 h 113"/>
                <a:gd name="T46" fmla="*/ 101 w 146"/>
                <a:gd name="T47" fmla="*/ 87 h 113"/>
                <a:gd name="T48" fmla="*/ 107 w 146"/>
                <a:gd name="T49" fmla="*/ 97 h 113"/>
                <a:gd name="T50" fmla="*/ 118 w 146"/>
                <a:gd name="T51" fmla="*/ 112 h 113"/>
                <a:gd name="T52" fmla="*/ 145 w 146"/>
                <a:gd name="T53" fmla="*/ 88 h 113"/>
                <a:gd name="T54" fmla="*/ 48 w 146"/>
                <a:gd name="T55" fmla="*/ 71 h 113"/>
                <a:gd name="T56" fmla="*/ 35 w 146"/>
                <a:gd name="T57" fmla="*/ 73 h 113"/>
                <a:gd name="T58" fmla="*/ 17 w 146"/>
                <a:gd name="T59" fmla="*/ 77 h 113"/>
                <a:gd name="T60" fmla="*/ 46 w 146"/>
                <a:gd name="T61" fmla="*/ 62 h 113"/>
                <a:gd name="T62" fmla="*/ 69 w 146"/>
                <a:gd name="T63" fmla="*/ 61 h 113"/>
                <a:gd name="T64" fmla="*/ 95 w 146"/>
                <a:gd name="T65" fmla="*/ 61 h 113"/>
                <a:gd name="T66" fmla="*/ 57 w 146"/>
                <a:gd name="T67" fmla="*/ 46 h 113"/>
                <a:gd name="T68" fmla="*/ 42 w 146"/>
                <a:gd name="T69" fmla="*/ 48 h 113"/>
                <a:gd name="T70" fmla="*/ 26 w 146"/>
                <a:gd name="T71" fmla="*/ 44 h 113"/>
                <a:gd name="T72" fmla="*/ 43 w 146"/>
                <a:gd name="T73" fmla="*/ 39 h 113"/>
                <a:gd name="T74" fmla="*/ 54 w 146"/>
                <a:gd name="T75" fmla="*/ 39 h 113"/>
                <a:gd name="T76" fmla="*/ 84 w 146"/>
                <a:gd name="T77" fmla="*/ 39 h 113"/>
                <a:gd name="T78" fmla="*/ 92 w 146"/>
                <a:gd name="T79" fmla="*/ 48 h 113"/>
                <a:gd name="T80" fmla="*/ 66 w 146"/>
                <a:gd name="T81" fmla="*/ 25 h 113"/>
                <a:gd name="T82" fmla="*/ 54 w 146"/>
                <a:gd name="T83" fmla="*/ 25 h 113"/>
                <a:gd name="T84" fmla="*/ 30 w 146"/>
                <a:gd name="T85" fmla="*/ 29 h 113"/>
                <a:gd name="T86" fmla="*/ 31 w 146"/>
                <a:gd name="T87" fmla="*/ 21 h 113"/>
                <a:gd name="T88" fmla="*/ 46 w 146"/>
                <a:gd name="T89" fmla="*/ 18 h 113"/>
                <a:gd name="T90" fmla="*/ 67 w 146"/>
                <a:gd name="T91" fmla="*/ 18 h 113"/>
                <a:gd name="T92" fmla="*/ 80 w 146"/>
                <a:gd name="T93" fmla="*/ 16 h 113"/>
                <a:gd name="T94" fmla="*/ 95 w 146"/>
                <a:gd name="T95" fmla="*/ 18 h 113"/>
                <a:gd name="T96" fmla="*/ 97 w 146"/>
                <a:gd name="T97" fmla="*/ 2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6" h="113">
                  <a:moveTo>
                    <a:pt x="145" y="88"/>
                  </a:moveTo>
                  <a:cubicBezTo>
                    <a:pt x="143" y="84"/>
                    <a:pt x="140" y="83"/>
                    <a:pt x="142" y="78"/>
                  </a:cubicBezTo>
                  <a:cubicBezTo>
                    <a:pt x="142" y="77"/>
                    <a:pt x="142" y="78"/>
                    <a:pt x="142" y="77"/>
                  </a:cubicBezTo>
                  <a:cubicBezTo>
                    <a:pt x="139" y="77"/>
                    <a:pt x="138" y="80"/>
                    <a:pt x="137" y="81"/>
                  </a:cubicBezTo>
                  <a:cubicBezTo>
                    <a:pt x="135" y="81"/>
                    <a:pt x="135" y="81"/>
                    <a:pt x="135" y="81"/>
                  </a:cubicBezTo>
                  <a:cubicBezTo>
                    <a:pt x="133" y="81"/>
                    <a:pt x="132" y="79"/>
                    <a:pt x="130" y="78"/>
                  </a:cubicBezTo>
                  <a:cubicBezTo>
                    <a:pt x="128" y="76"/>
                    <a:pt x="126" y="77"/>
                    <a:pt x="123" y="75"/>
                  </a:cubicBezTo>
                  <a:cubicBezTo>
                    <a:pt x="123" y="75"/>
                    <a:pt x="122" y="75"/>
                    <a:pt x="122" y="76"/>
                  </a:cubicBezTo>
                  <a:cubicBezTo>
                    <a:pt x="122" y="76"/>
                    <a:pt x="120" y="74"/>
                    <a:pt x="120" y="74"/>
                  </a:cubicBezTo>
                  <a:cubicBezTo>
                    <a:pt x="118" y="74"/>
                    <a:pt x="115" y="75"/>
                    <a:pt x="114" y="75"/>
                  </a:cubicBezTo>
                  <a:cubicBezTo>
                    <a:pt x="112" y="74"/>
                    <a:pt x="111" y="72"/>
                    <a:pt x="108" y="71"/>
                  </a:cubicBezTo>
                  <a:cubicBezTo>
                    <a:pt x="106" y="68"/>
                    <a:pt x="107" y="59"/>
                    <a:pt x="108" y="55"/>
                  </a:cubicBezTo>
                  <a:cubicBezTo>
                    <a:pt x="107" y="53"/>
                    <a:pt x="107" y="50"/>
                    <a:pt x="107" y="48"/>
                  </a:cubicBezTo>
                  <a:cubicBezTo>
                    <a:pt x="107" y="47"/>
                    <a:pt x="107" y="47"/>
                    <a:pt x="107" y="46"/>
                  </a:cubicBezTo>
                  <a:cubicBezTo>
                    <a:pt x="108" y="45"/>
                    <a:pt x="108" y="39"/>
                    <a:pt x="107" y="38"/>
                  </a:cubicBezTo>
                  <a:cubicBezTo>
                    <a:pt x="108" y="37"/>
                    <a:pt x="108" y="37"/>
                    <a:pt x="109" y="36"/>
                  </a:cubicBezTo>
                  <a:cubicBezTo>
                    <a:pt x="109" y="34"/>
                    <a:pt x="108" y="33"/>
                    <a:pt x="108" y="32"/>
                  </a:cubicBezTo>
                  <a:cubicBezTo>
                    <a:pt x="109" y="31"/>
                    <a:pt x="107" y="24"/>
                    <a:pt x="108" y="23"/>
                  </a:cubicBezTo>
                  <a:cubicBezTo>
                    <a:pt x="108" y="22"/>
                    <a:pt x="110" y="21"/>
                    <a:pt x="110" y="21"/>
                  </a:cubicBezTo>
                  <a:cubicBezTo>
                    <a:pt x="110" y="21"/>
                    <a:pt x="111" y="18"/>
                    <a:pt x="112" y="18"/>
                  </a:cubicBezTo>
                  <a:cubicBezTo>
                    <a:pt x="115" y="15"/>
                    <a:pt x="114" y="11"/>
                    <a:pt x="113" y="8"/>
                  </a:cubicBezTo>
                  <a:cubicBezTo>
                    <a:pt x="112" y="7"/>
                    <a:pt x="111" y="6"/>
                    <a:pt x="110" y="5"/>
                  </a:cubicBezTo>
                  <a:cubicBezTo>
                    <a:pt x="107" y="4"/>
                    <a:pt x="102" y="3"/>
                    <a:pt x="97" y="2"/>
                  </a:cubicBezTo>
                  <a:cubicBezTo>
                    <a:pt x="91" y="0"/>
                    <a:pt x="83" y="5"/>
                    <a:pt x="79" y="2"/>
                  </a:cubicBezTo>
                  <a:cubicBezTo>
                    <a:pt x="77" y="3"/>
                    <a:pt x="74" y="2"/>
                    <a:pt x="74" y="1"/>
                  </a:cubicBezTo>
                  <a:cubicBezTo>
                    <a:pt x="73" y="2"/>
                    <a:pt x="69" y="2"/>
                    <a:pt x="68" y="1"/>
                  </a:cubicBezTo>
                  <a:cubicBezTo>
                    <a:pt x="67" y="3"/>
                    <a:pt x="64" y="1"/>
                    <a:pt x="62" y="2"/>
                  </a:cubicBezTo>
                  <a:cubicBezTo>
                    <a:pt x="60" y="2"/>
                    <a:pt x="58" y="3"/>
                    <a:pt x="56" y="4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5"/>
                    <a:pt x="46" y="3"/>
                    <a:pt x="41" y="4"/>
                  </a:cubicBezTo>
                  <a:cubicBezTo>
                    <a:pt x="41" y="4"/>
                    <a:pt x="38" y="5"/>
                    <a:pt x="36" y="5"/>
                  </a:cubicBezTo>
                  <a:cubicBezTo>
                    <a:pt x="36" y="5"/>
                    <a:pt x="36" y="4"/>
                    <a:pt x="36" y="4"/>
                  </a:cubicBezTo>
                  <a:cubicBezTo>
                    <a:pt x="35" y="6"/>
                    <a:pt x="25" y="6"/>
                    <a:pt x="23" y="7"/>
                  </a:cubicBezTo>
                  <a:cubicBezTo>
                    <a:pt x="17" y="7"/>
                    <a:pt x="10" y="4"/>
                    <a:pt x="7" y="6"/>
                  </a:cubicBezTo>
                  <a:cubicBezTo>
                    <a:pt x="0" y="11"/>
                    <a:pt x="6" y="13"/>
                    <a:pt x="9" y="19"/>
                  </a:cubicBezTo>
                  <a:cubicBezTo>
                    <a:pt x="10" y="20"/>
                    <a:pt x="9" y="21"/>
                    <a:pt x="9" y="21"/>
                  </a:cubicBezTo>
                  <a:cubicBezTo>
                    <a:pt x="10" y="22"/>
                    <a:pt x="11" y="23"/>
                    <a:pt x="11" y="24"/>
                  </a:cubicBezTo>
                  <a:cubicBezTo>
                    <a:pt x="11" y="24"/>
                    <a:pt x="14" y="31"/>
                    <a:pt x="13" y="32"/>
                  </a:cubicBezTo>
                  <a:cubicBezTo>
                    <a:pt x="11" y="35"/>
                    <a:pt x="12" y="36"/>
                    <a:pt x="12" y="41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1" y="46"/>
                    <a:pt x="9" y="56"/>
                    <a:pt x="9" y="56"/>
                  </a:cubicBezTo>
                  <a:cubicBezTo>
                    <a:pt x="10" y="60"/>
                    <a:pt x="10" y="67"/>
                    <a:pt x="9" y="68"/>
                  </a:cubicBezTo>
                  <a:cubicBezTo>
                    <a:pt x="9" y="71"/>
                    <a:pt x="10" y="75"/>
                    <a:pt x="10" y="76"/>
                  </a:cubicBezTo>
                  <a:cubicBezTo>
                    <a:pt x="9" y="77"/>
                    <a:pt x="9" y="79"/>
                    <a:pt x="9" y="81"/>
                  </a:cubicBezTo>
                  <a:cubicBezTo>
                    <a:pt x="10" y="81"/>
                    <a:pt x="11" y="81"/>
                    <a:pt x="11" y="81"/>
                  </a:cubicBezTo>
                  <a:cubicBezTo>
                    <a:pt x="13" y="82"/>
                    <a:pt x="13" y="84"/>
                    <a:pt x="15" y="85"/>
                  </a:cubicBezTo>
                  <a:cubicBezTo>
                    <a:pt x="16" y="87"/>
                    <a:pt x="19" y="86"/>
                    <a:pt x="20" y="87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1" y="87"/>
                    <a:pt x="20" y="87"/>
                    <a:pt x="21" y="87"/>
                  </a:cubicBezTo>
                  <a:cubicBezTo>
                    <a:pt x="24" y="87"/>
                    <a:pt x="25" y="87"/>
                    <a:pt x="27" y="86"/>
                  </a:cubicBezTo>
                  <a:cubicBezTo>
                    <a:pt x="28" y="86"/>
                    <a:pt x="29" y="86"/>
                    <a:pt x="30" y="87"/>
                  </a:cubicBezTo>
                  <a:cubicBezTo>
                    <a:pt x="30" y="86"/>
                    <a:pt x="30" y="86"/>
                    <a:pt x="31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3" y="87"/>
                    <a:pt x="33" y="87"/>
                  </a:cubicBezTo>
                  <a:cubicBezTo>
                    <a:pt x="33" y="87"/>
                    <a:pt x="33" y="87"/>
                    <a:pt x="33" y="87"/>
                  </a:cubicBezTo>
                  <a:cubicBezTo>
                    <a:pt x="36" y="87"/>
                    <a:pt x="40" y="85"/>
                    <a:pt x="43" y="85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5"/>
                    <a:pt x="46" y="84"/>
                    <a:pt x="46" y="84"/>
                  </a:cubicBezTo>
                  <a:cubicBezTo>
                    <a:pt x="46" y="84"/>
                    <a:pt x="49" y="85"/>
                    <a:pt x="50" y="86"/>
                  </a:cubicBezTo>
                  <a:cubicBezTo>
                    <a:pt x="52" y="85"/>
                    <a:pt x="55" y="85"/>
                    <a:pt x="57" y="85"/>
                  </a:cubicBezTo>
                  <a:cubicBezTo>
                    <a:pt x="57" y="85"/>
                    <a:pt x="57" y="86"/>
                    <a:pt x="58" y="86"/>
                  </a:cubicBezTo>
                  <a:cubicBezTo>
                    <a:pt x="59" y="86"/>
                    <a:pt x="61" y="85"/>
                    <a:pt x="62" y="85"/>
                  </a:cubicBezTo>
                  <a:cubicBezTo>
                    <a:pt x="63" y="84"/>
                    <a:pt x="62" y="85"/>
                    <a:pt x="63" y="85"/>
                  </a:cubicBezTo>
                  <a:cubicBezTo>
                    <a:pt x="63" y="85"/>
                    <a:pt x="63" y="85"/>
                    <a:pt x="63" y="85"/>
                  </a:cubicBezTo>
                  <a:cubicBezTo>
                    <a:pt x="65" y="85"/>
                    <a:pt x="69" y="84"/>
                    <a:pt x="70" y="85"/>
                  </a:cubicBezTo>
                  <a:cubicBezTo>
                    <a:pt x="71" y="85"/>
                    <a:pt x="71" y="85"/>
                    <a:pt x="71" y="85"/>
                  </a:cubicBezTo>
                  <a:cubicBezTo>
                    <a:pt x="72" y="85"/>
                    <a:pt x="72" y="84"/>
                    <a:pt x="72" y="84"/>
                  </a:cubicBezTo>
                  <a:cubicBezTo>
                    <a:pt x="72" y="85"/>
                    <a:pt x="72" y="85"/>
                    <a:pt x="72" y="85"/>
                  </a:cubicBezTo>
                  <a:cubicBezTo>
                    <a:pt x="74" y="85"/>
                    <a:pt x="75" y="83"/>
                    <a:pt x="76" y="84"/>
                  </a:cubicBezTo>
                  <a:cubicBezTo>
                    <a:pt x="77" y="85"/>
                    <a:pt x="82" y="84"/>
                    <a:pt x="83" y="84"/>
                  </a:cubicBezTo>
                  <a:cubicBezTo>
                    <a:pt x="89" y="87"/>
                    <a:pt x="97" y="86"/>
                    <a:pt x="99" y="88"/>
                  </a:cubicBezTo>
                  <a:cubicBezTo>
                    <a:pt x="99" y="87"/>
                    <a:pt x="100" y="87"/>
                    <a:pt x="101" y="87"/>
                  </a:cubicBezTo>
                  <a:cubicBezTo>
                    <a:pt x="102" y="88"/>
                    <a:pt x="104" y="91"/>
                    <a:pt x="105" y="91"/>
                  </a:cubicBezTo>
                  <a:cubicBezTo>
                    <a:pt x="105" y="94"/>
                    <a:pt x="105" y="95"/>
                    <a:pt x="106" y="97"/>
                  </a:cubicBezTo>
                  <a:cubicBezTo>
                    <a:pt x="106" y="97"/>
                    <a:pt x="106" y="97"/>
                    <a:pt x="107" y="97"/>
                  </a:cubicBezTo>
                  <a:cubicBezTo>
                    <a:pt x="106" y="99"/>
                    <a:pt x="112" y="108"/>
                    <a:pt x="113" y="110"/>
                  </a:cubicBezTo>
                  <a:cubicBezTo>
                    <a:pt x="114" y="110"/>
                    <a:pt x="116" y="110"/>
                    <a:pt x="117" y="111"/>
                  </a:cubicBezTo>
                  <a:cubicBezTo>
                    <a:pt x="117" y="111"/>
                    <a:pt x="118" y="112"/>
                    <a:pt x="118" y="112"/>
                  </a:cubicBezTo>
                  <a:cubicBezTo>
                    <a:pt x="119" y="112"/>
                    <a:pt x="123" y="113"/>
                    <a:pt x="125" y="112"/>
                  </a:cubicBezTo>
                  <a:cubicBezTo>
                    <a:pt x="130" y="109"/>
                    <a:pt x="145" y="99"/>
                    <a:pt x="146" y="91"/>
                  </a:cubicBezTo>
                  <a:cubicBezTo>
                    <a:pt x="145" y="90"/>
                    <a:pt x="146" y="89"/>
                    <a:pt x="145" y="88"/>
                  </a:cubicBezTo>
                  <a:close/>
                  <a:moveTo>
                    <a:pt x="97" y="69"/>
                  </a:moveTo>
                  <a:cubicBezTo>
                    <a:pt x="96" y="72"/>
                    <a:pt x="88" y="72"/>
                    <a:pt x="85" y="71"/>
                  </a:cubicBezTo>
                  <a:cubicBezTo>
                    <a:pt x="78" y="70"/>
                    <a:pt x="53" y="69"/>
                    <a:pt x="48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36" y="73"/>
                    <a:pt x="35" y="71"/>
                    <a:pt x="35" y="73"/>
                  </a:cubicBezTo>
                  <a:cubicBezTo>
                    <a:pt x="34" y="73"/>
                    <a:pt x="34" y="72"/>
                    <a:pt x="33" y="72"/>
                  </a:cubicBezTo>
                  <a:cubicBezTo>
                    <a:pt x="33" y="72"/>
                    <a:pt x="19" y="78"/>
                    <a:pt x="18" y="78"/>
                  </a:cubicBezTo>
                  <a:cubicBezTo>
                    <a:pt x="18" y="78"/>
                    <a:pt x="17" y="77"/>
                    <a:pt x="17" y="77"/>
                  </a:cubicBezTo>
                  <a:cubicBezTo>
                    <a:pt x="17" y="64"/>
                    <a:pt x="29" y="66"/>
                    <a:pt x="38" y="61"/>
                  </a:cubicBezTo>
                  <a:cubicBezTo>
                    <a:pt x="40" y="62"/>
                    <a:pt x="41" y="62"/>
                    <a:pt x="43" y="62"/>
                  </a:cubicBezTo>
                  <a:cubicBezTo>
                    <a:pt x="43" y="61"/>
                    <a:pt x="46" y="62"/>
                    <a:pt x="46" y="62"/>
                  </a:cubicBezTo>
                  <a:cubicBezTo>
                    <a:pt x="46" y="61"/>
                    <a:pt x="53" y="60"/>
                    <a:pt x="53" y="60"/>
                  </a:cubicBezTo>
                  <a:cubicBezTo>
                    <a:pt x="57" y="58"/>
                    <a:pt x="61" y="62"/>
                    <a:pt x="65" y="60"/>
                  </a:cubicBezTo>
                  <a:cubicBezTo>
                    <a:pt x="65" y="60"/>
                    <a:pt x="68" y="60"/>
                    <a:pt x="69" y="61"/>
                  </a:cubicBezTo>
                  <a:cubicBezTo>
                    <a:pt x="70" y="59"/>
                    <a:pt x="79" y="62"/>
                    <a:pt x="80" y="60"/>
                  </a:cubicBezTo>
                  <a:cubicBezTo>
                    <a:pt x="81" y="60"/>
                    <a:pt x="89" y="60"/>
                    <a:pt x="90" y="60"/>
                  </a:cubicBezTo>
                  <a:cubicBezTo>
                    <a:pt x="91" y="60"/>
                    <a:pt x="93" y="61"/>
                    <a:pt x="95" y="61"/>
                  </a:cubicBezTo>
                  <a:cubicBezTo>
                    <a:pt x="94" y="62"/>
                    <a:pt x="98" y="66"/>
                    <a:pt x="97" y="69"/>
                  </a:cubicBezTo>
                  <a:close/>
                  <a:moveTo>
                    <a:pt x="92" y="48"/>
                  </a:moveTo>
                  <a:cubicBezTo>
                    <a:pt x="84" y="44"/>
                    <a:pt x="59" y="48"/>
                    <a:pt x="57" y="46"/>
                  </a:cubicBezTo>
                  <a:cubicBezTo>
                    <a:pt x="54" y="47"/>
                    <a:pt x="51" y="47"/>
                    <a:pt x="48" y="48"/>
                  </a:cubicBezTo>
                  <a:cubicBezTo>
                    <a:pt x="49" y="47"/>
                    <a:pt x="43" y="49"/>
                    <a:pt x="42" y="48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9" y="50"/>
                    <a:pt x="27" y="53"/>
                    <a:pt x="23" y="51"/>
                  </a:cubicBezTo>
                  <a:cubicBezTo>
                    <a:pt x="23" y="50"/>
                    <a:pt x="23" y="48"/>
                    <a:pt x="23" y="47"/>
                  </a:cubicBezTo>
                  <a:cubicBezTo>
                    <a:pt x="24" y="46"/>
                    <a:pt x="25" y="45"/>
                    <a:pt x="26" y="44"/>
                  </a:cubicBezTo>
                  <a:cubicBezTo>
                    <a:pt x="27" y="44"/>
                    <a:pt x="28" y="44"/>
                    <a:pt x="30" y="44"/>
                  </a:cubicBezTo>
                  <a:cubicBezTo>
                    <a:pt x="31" y="42"/>
                    <a:pt x="33" y="42"/>
                    <a:pt x="35" y="42"/>
                  </a:cubicBezTo>
                  <a:cubicBezTo>
                    <a:pt x="37" y="41"/>
                    <a:pt x="40" y="40"/>
                    <a:pt x="43" y="39"/>
                  </a:cubicBezTo>
                  <a:cubicBezTo>
                    <a:pt x="44" y="39"/>
                    <a:pt x="45" y="39"/>
                    <a:pt x="46" y="40"/>
                  </a:cubicBezTo>
                  <a:cubicBezTo>
                    <a:pt x="48" y="39"/>
                    <a:pt x="51" y="39"/>
                    <a:pt x="52" y="38"/>
                  </a:cubicBezTo>
                  <a:cubicBezTo>
                    <a:pt x="52" y="38"/>
                    <a:pt x="54" y="39"/>
                    <a:pt x="54" y="39"/>
                  </a:cubicBezTo>
                  <a:cubicBezTo>
                    <a:pt x="55" y="39"/>
                    <a:pt x="64" y="38"/>
                    <a:pt x="64" y="37"/>
                  </a:cubicBezTo>
                  <a:cubicBezTo>
                    <a:pt x="67" y="37"/>
                    <a:pt x="77" y="38"/>
                    <a:pt x="78" y="39"/>
                  </a:cubicBezTo>
                  <a:cubicBezTo>
                    <a:pt x="79" y="38"/>
                    <a:pt x="84" y="39"/>
                    <a:pt x="84" y="39"/>
                  </a:cubicBezTo>
                  <a:cubicBezTo>
                    <a:pt x="85" y="39"/>
                    <a:pt x="95" y="39"/>
                    <a:pt x="96" y="40"/>
                  </a:cubicBezTo>
                  <a:cubicBezTo>
                    <a:pt x="98" y="41"/>
                    <a:pt x="96" y="45"/>
                    <a:pt x="97" y="46"/>
                  </a:cubicBezTo>
                  <a:cubicBezTo>
                    <a:pt x="97" y="46"/>
                    <a:pt x="93" y="49"/>
                    <a:pt x="92" y="48"/>
                  </a:cubicBezTo>
                  <a:close/>
                  <a:moveTo>
                    <a:pt x="97" y="25"/>
                  </a:moveTo>
                  <a:cubicBezTo>
                    <a:pt x="91" y="29"/>
                    <a:pt x="82" y="22"/>
                    <a:pt x="78" y="24"/>
                  </a:cubicBezTo>
                  <a:cubicBezTo>
                    <a:pt x="75" y="25"/>
                    <a:pt x="70" y="24"/>
                    <a:pt x="66" y="25"/>
                  </a:cubicBezTo>
                  <a:cubicBezTo>
                    <a:pt x="65" y="25"/>
                    <a:pt x="64" y="25"/>
                    <a:pt x="63" y="25"/>
                  </a:cubicBezTo>
                  <a:cubicBezTo>
                    <a:pt x="62" y="25"/>
                    <a:pt x="57" y="26"/>
                    <a:pt x="56" y="26"/>
                  </a:cubicBezTo>
                  <a:cubicBezTo>
                    <a:pt x="55" y="26"/>
                    <a:pt x="55" y="25"/>
                    <a:pt x="54" y="25"/>
                  </a:cubicBezTo>
                  <a:cubicBezTo>
                    <a:pt x="50" y="26"/>
                    <a:pt x="48" y="27"/>
                    <a:pt x="42" y="27"/>
                  </a:cubicBezTo>
                  <a:cubicBezTo>
                    <a:pt x="41" y="27"/>
                    <a:pt x="41" y="28"/>
                    <a:pt x="40" y="28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28" y="29"/>
                    <a:pt x="26" y="26"/>
                    <a:pt x="25" y="26"/>
                  </a:cubicBezTo>
                  <a:cubicBezTo>
                    <a:pt x="25" y="24"/>
                    <a:pt x="26" y="25"/>
                    <a:pt x="27" y="24"/>
                  </a:cubicBezTo>
                  <a:cubicBezTo>
                    <a:pt x="29" y="23"/>
                    <a:pt x="29" y="22"/>
                    <a:pt x="31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5" y="20"/>
                    <a:pt x="38" y="20"/>
                    <a:pt x="42" y="18"/>
                  </a:cubicBezTo>
                  <a:cubicBezTo>
                    <a:pt x="42" y="17"/>
                    <a:pt x="45" y="18"/>
                    <a:pt x="46" y="18"/>
                  </a:cubicBezTo>
                  <a:cubicBezTo>
                    <a:pt x="46" y="17"/>
                    <a:pt x="50" y="17"/>
                    <a:pt x="51" y="17"/>
                  </a:cubicBezTo>
                  <a:cubicBezTo>
                    <a:pt x="53" y="16"/>
                    <a:pt x="59" y="17"/>
                    <a:pt x="61" y="17"/>
                  </a:cubicBezTo>
                  <a:cubicBezTo>
                    <a:pt x="64" y="16"/>
                    <a:pt x="66" y="17"/>
                    <a:pt x="67" y="18"/>
                  </a:cubicBezTo>
                  <a:cubicBezTo>
                    <a:pt x="70" y="18"/>
                    <a:pt x="74" y="17"/>
                    <a:pt x="75" y="17"/>
                  </a:cubicBezTo>
                  <a:cubicBezTo>
                    <a:pt x="77" y="16"/>
                    <a:pt x="79" y="18"/>
                    <a:pt x="80" y="17"/>
                  </a:cubicBezTo>
                  <a:cubicBezTo>
                    <a:pt x="80" y="17"/>
                    <a:pt x="80" y="17"/>
                    <a:pt x="80" y="16"/>
                  </a:cubicBezTo>
                  <a:cubicBezTo>
                    <a:pt x="81" y="16"/>
                    <a:pt x="83" y="17"/>
                    <a:pt x="83" y="17"/>
                  </a:cubicBezTo>
                  <a:cubicBezTo>
                    <a:pt x="83" y="17"/>
                    <a:pt x="88" y="16"/>
                    <a:pt x="89" y="17"/>
                  </a:cubicBezTo>
                  <a:cubicBezTo>
                    <a:pt x="89" y="17"/>
                    <a:pt x="94" y="18"/>
                    <a:pt x="95" y="18"/>
                  </a:cubicBezTo>
                  <a:cubicBezTo>
                    <a:pt x="96" y="18"/>
                    <a:pt x="96" y="19"/>
                    <a:pt x="96" y="18"/>
                  </a:cubicBezTo>
                  <a:cubicBezTo>
                    <a:pt x="97" y="19"/>
                    <a:pt x="98" y="19"/>
                    <a:pt x="99" y="20"/>
                  </a:cubicBezTo>
                  <a:cubicBezTo>
                    <a:pt x="99" y="22"/>
                    <a:pt x="98" y="23"/>
                    <a:pt x="9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Freeform 64"/>
            <p:cNvSpPr/>
            <p:nvPr/>
          </p:nvSpPr>
          <p:spPr bwMode="auto">
            <a:xfrm>
              <a:off x="7208838" y="3549651"/>
              <a:ext cx="73025" cy="119063"/>
            </a:xfrm>
            <a:custGeom>
              <a:avLst/>
              <a:gdLst>
                <a:gd name="T0" fmla="*/ 6 w 24"/>
                <a:gd name="T1" fmla="*/ 0 h 39"/>
                <a:gd name="T2" fmla="*/ 8 w 24"/>
                <a:gd name="T3" fmla="*/ 0 h 39"/>
                <a:gd name="T4" fmla="*/ 8 w 24"/>
                <a:gd name="T5" fmla="*/ 1 h 39"/>
                <a:gd name="T6" fmla="*/ 13 w 24"/>
                <a:gd name="T7" fmla="*/ 16 h 39"/>
                <a:gd name="T8" fmla="*/ 16 w 24"/>
                <a:gd name="T9" fmla="*/ 18 h 39"/>
                <a:gd name="T10" fmla="*/ 17 w 24"/>
                <a:gd name="T11" fmla="*/ 18 h 39"/>
                <a:gd name="T12" fmla="*/ 23 w 24"/>
                <a:gd name="T13" fmla="*/ 15 h 39"/>
                <a:gd name="T14" fmla="*/ 24 w 24"/>
                <a:gd name="T15" fmla="*/ 25 h 39"/>
                <a:gd name="T16" fmla="*/ 24 w 24"/>
                <a:gd name="T17" fmla="*/ 33 h 39"/>
                <a:gd name="T18" fmla="*/ 21 w 24"/>
                <a:gd name="T19" fmla="*/ 37 h 39"/>
                <a:gd name="T20" fmla="*/ 18 w 24"/>
                <a:gd name="T21" fmla="*/ 39 h 39"/>
                <a:gd name="T22" fmla="*/ 3 w 24"/>
                <a:gd name="T23" fmla="*/ 26 h 39"/>
                <a:gd name="T24" fmla="*/ 3 w 24"/>
                <a:gd name="T25" fmla="*/ 24 h 39"/>
                <a:gd name="T26" fmla="*/ 1 w 24"/>
                <a:gd name="T27" fmla="*/ 20 h 39"/>
                <a:gd name="T28" fmla="*/ 2 w 24"/>
                <a:gd name="T29" fmla="*/ 17 h 39"/>
                <a:gd name="T30" fmla="*/ 0 w 24"/>
                <a:gd name="T31" fmla="*/ 10 h 39"/>
                <a:gd name="T32" fmla="*/ 3 w 24"/>
                <a:gd name="T33" fmla="*/ 5 h 39"/>
                <a:gd name="T34" fmla="*/ 6 w 24"/>
                <a:gd name="T35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39">
                  <a:moveTo>
                    <a:pt x="6" y="0"/>
                  </a:moveTo>
                  <a:cubicBezTo>
                    <a:pt x="7" y="0"/>
                    <a:pt x="7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5"/>
                    <a:pt x="12" y="13"/>
                    <a:pt x="13" y="16"/>
                  </a:cubicBezTo>
                  <a:cubicBezTo>
                    <a:pt x="14" y="17"/>
                    <a:pt x="15" y="16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18" y="16"/>
                    <a:pt x="21" y="15"/>
                    <a:pt x="23" y="15"/>
                  </a:cubicBezTo>
                  <a:cubicBezTo>
                    <a:pt x="24" y="19"/>
                    <a:pt x="20" y="21"/>
                    <a:pt x="24" y="25"/>
                  </a:cubicBezTo>
                  <a:cubicBezTo>
                    <a:pt x="24" y="28"/>
                    <a:pt x="24" y="30"/>
                    <a:pt x="24" y="33"/>
                  </a:cubicBezTo>
                  <a:cubicBezTo>
                    <a:pt x="23" y="34"/>
                    <a:pt x="22" y="36"/>
                    <a:pt x="21" y="37"/>
                  </a:cubicBezTo>
                  <a:cubicBezTo>
                    <a:pt x="20" y="38"/>
                    <a:pt x="19" y="38"/>
                    <a:pt x="18" y="39"/>
                  </a:cubicBezTo>
                  <a:cubicBezTo>
                    <a:pt x="12" y="37"/>
                    <a:pt x="6" y="31"/>
                    <a:pt x="3" y="26"/>
                  </a:cubicBezTo>
                  <a:cubicBezTo>
                    <a:pt x="3" y="26"/>
                    <a:pt x="4" y="25"/>
                    <a:pt x="3" y="24"/>
                  </a:cubicBezTo>
                  <a:cubicBezTo>
                    <a:pt x="3" y="23"/>
                    <a:pt x="2" y="21"/>
                    <a:pt x="1" y="20"/>
                  </a:cubicBezTo>
                  <a:cubicBezTo>
                    <a:pt x="1" y="19"/>
                    <a:pt x="2" y="18"/>
                    <a:pt x="2" y="17"/>
                  </a:cubicBezTo>
                  <a:cubicBezTo>
                    <a:pt x="1" y="15"/>
                    <a:pt x="0" y="13"/>
                    <a:pt x="0" y="10"/>
                  </a:cubicBezTo>
                  <a:cubicBezTo>
                    <a:pt x="1" y="9"/>
                    <a:pt x="2" y="7"/>
                    <a:pt x="3" y="5"/>
                  </a:cubicBezTo>
                  <a:cubicBezTo>
                    <a:pt x="4" y="3"/>
                    <a:pt x="4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219118" y="-26777"/>
            <a:ext cx="130048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</a:t>
            </a:r>
          </a:p>
        </p:txBody>
      </p: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645160" y="1508760"/>
            <a:ext cx="10271760" cy="4351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70000"/>
              </a:lnSpc>
            </a:pPr>
            <a:r>
              <a:rPr kumimoji="1" 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第一、轻量级、</a:t>
            </a:r>
            <a:r>
              <a:rPr kumimoji="1" lang="zh-CN" sz="3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兼容了现在主流的浏览器</a:t>
            </a:r>
            <a:r>
              <a:rPr kumimoji="1" 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pPr algn="l">
              <a:lnSpc>
                <a:spcPct val="70000"/>
              </a:lnSpc>
            </a:pPr>
            <a:endParaRPr kumimoji="1" lang="zh-CN" sz="3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70000"/>
              </a:lnSpc>
            </a:pPr>
            <a:r>
              <a:rPr kumimoji="1" lang="zh-CN" sz="3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第二、链式编程、隐式迭代。</a:t>
            </a:r>
            <a:endParaRPr kumimoji="1" 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70000"/>
              </a:lnSpc>
            </a:pPr>
            <a:endParaRPr kumimoji="1" lang="zh-CN" sz="3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70000"/>
              </a:lnSpc>
            </a:pPr>
            <a:r>
              <a:rPr kumimoji="1" lang="zh-CN" sz="3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第三、对动画等多种形式支持，支持插件扩开发。</a:t>
            </a:r>
          </a:p>
          <a:p>
            <a:pPr algn="l">
              <a:lnSpc>
                <a:spcPct val="70000"/>
              </a:lnSpc>
            </a:pPr>
            <a:endParaRPr kumimoji="1" lang="zh-CN" sz="3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70000"/>
              </a:lnSpc>
            </a:pPr>
            <a:r>
              <a:rPr kumimoji="1" lang="zh-CN" sz="3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有着丰富的第三方的插件。</a:t>
            </a:r>
            <a:endParaRPr kumimoji="1" 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70000"/>
              </a:lnSpc>
            </a:pPr>
            <a:endParaRPr kumimoji="1" lang="zh-CN" sz="3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70000"/>
              </a:lnSpc>
            </a:pPr>
            <a:r>
              <a:rPr kumimoji="1" lang="zh-CN" sz="3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第四、免费、开源（可白嫖）</a:t>
            </a:r>
            <a:endParaRPr kumimoji="1" 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70000"/>
              </a:lnSpc>
            </a:pPr>
            <a:endParaRPr kumimoji="1" 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70000"/>
              </a:lnSpc>
            </a:pPr>
            <a:endParaRPr kumimoji="1" 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ODELTYPE" val="dynamicNum"/>
  <p:tag name="KSO_WM_BEAUTIFY_FLAG" val="#wm#"/>
  <p:tag name="KSO_WM_UNIT_TYPE" val="ζ_h_f"/>
  <p:tag name="KSO_WM_UNIT_DYNMNUM_TYPE" val="1"/>
  <p:tag name="KSO_WM_DYNAMICNUM_SPEED" val="3"/>
  <p:tag name="KSO_WM_UNIT_DYNMNUM_DGM_ANIMTYPE" val="5"/>
  <p:tag name="KSO_WM_UNIT_INDEX" val="1636693020962_1_1"/>
</p:tagLst>
</file>

<file path=ppt/theme/theme1.xml><?xml version="1.0" encoding="utf-8"?>
<a:theme xmlns:a="http://schemas.openxmlformats.org/drawingml/2006/main" name="Office 主题​​">
  <a:themeElements>
    <a:clrScheme name="中国石油大学华东底蕴质感模板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81E45"/>
      </a:accent1>
      <a:accent2>
        <a:srgbClr val="E9C793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kumimoji="1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259</Words>
  <Application>Microsoft Office PowerPoint</Application>
  <PresentationFormat>宽屏</PresentationFormat>
  <Paragraphs>34</Paragraphs>
  <Slides>10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3" baseType="lpstr">
      <vt:lpstr>Microsoft YaHei Regular</vt:lpstr>
      <vt:lpstr>Source Han Sans CN</vt:lpstr>
      <vt:lpstr>Source Han Sans CN Medium</vt:lpstr>
      <vt:lpstr>等线</vt:lpstr>
      <vt:lpstr>等线 Light</vt:lpstr>
      <vt:lpstr>微软雅黑</vt:lpstr>
      <vt:lpstr>Arial</vt:lpstr>
      <vt:lpstr>Calibri</vt:lpstr>
      <vt:lpstr>Century Gothic</vt:lpstr>
      <vt:lpstr>Segoe UI</vt:lpstr>
      <vt:lpstr>Segoe UI Light</vt:lpstr>
      <vt:lpstr>Office 主题​​</vt:lpstr>
      <vt:lpstr>1_OfficePLUS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chao zhu</dc:creator>
  <cp:lastModifiedBy>刘 茵</cp:lastModifiedBy>
  <cp:revision>149</cp:revision>
  <cp:lastPrinted>2019-03-21T13:03:00Z</cp:lastPrinted>
  <dcterms:created xsi:type="dcterms:W3CDTF">2019-03-11T05:49:00Z</dcterms:created>
  <dcterms:modified xsi:type="dcterms:W3CDTF">2021-12-26T14:53:56Z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2019-04-13T07:52:58.5196639Z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a9e837e1-cba4-4f74-bb3a-9d1f6f10cff4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KSOProductBuildVer">
    <vt:lpwstr>2052-11.1.0.11194</vt:lpwstr>
  </property>
  <property fmtid="{D5CDD505-2E9C-101B-9397-08002B2CF9AE}" pid="12" name="ICV">
    <vt:lpwstr>A2EAEE4A658C4113913E34CE4FEC532F</vt:lpwstr>
  </property>
</Properties>
</file>

<file path=docProps/thumbnail.jpeg>
</file>